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9-28T08:39:29.85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1777 1153 25 0,'1'0'10'0,"1"0"-5"16,-1 0 30-16,1-2 93 0,-2 0-88 15,0 0 2-15,0 0 7 0,0 0-18 16,0 0-10-16,0 1 0 0,0-1 1 0,0 1-5 16,0-1 1-16,0 1-2 15,0 0-3-15,0 0-2 0,0 0 0 16,0 1 2-16,0-2-1 0,0 2-1 15,0-1 1-15,0 1-4 0,0 0 3 0,0 0-4 16,0 0 0-16,0 0 4 0,0 0-3 16,0 0 0-16,0 0-3 0,0 0 1 15,0 0 4-15,0 0-7 0,0 0 2 16,0 0 3-16,0 0-4 0,0 0-1 15,0 0-1-15,0 0 1 0,0 0-1 16,0 0-2-16,0 2-3 0,0 6 3 16,0 4 2-16,0 2-3 0,0 3 5 15,0 0-2-15,0 2-2 0,0 0 1 16,0 3-1-16,0 2 3 0,0 3 1 15,0 1 1-15,0-2 1 0,0 0 1 0,0-2-1 16,0-1-6-16,0 1 4 0,0-1-1 16,1-1 3-16,1 0-7 0,0-3 3 15,-1 0 1-15,-1-2-1 0,2-2 0 16,-2 0-1-16,0-3 0 0,1 0 1 15,-1-2-1-15,3 0-2 0,-3-4 1 16,0-1 3-16,0-2-1 0,0 1-1 16,0-1 1-16,0-1 0 0,0-1-2 15,0-1 1-15,0 0 1 0,0 0 0 16,0 1-4-16,0-1 4 0,0 0 1 0,0 0-1 15,0 0 2-15,0 0-1 0,0 0 2 16,0 0 1-16,0 0-4 0,0 0 2 16,0 0-1-16,0 0 0 0,0 0-4 15,0 0-1-15,0 0 1 0,0 0-7 16,0 0-12-16,0 0-9 0,2 0-19 0,4 0-30 15,0 0-19-15,-1 0-116 0</inkml:trace>
  <inkml:trace contextRef="#ctx0" brushRef="#br0" timeOffset="1364.07">1667 2313 48 0,'0'3'10'0,"-2"-2"-5"16,1-1 75-16,-1 1 46 0,-3-1-95 0,4 1 13 15,-2-1-1-15,0 0-16 0,1 0-1 16,2 0-2-16,0 0 1 0,0 0-1 16,0 0-2-16,0 0 2 0,0 0-8 15,0 0-6-15,0 0-1 0,0-2-7 16,8-4 2-16,1-2-1 0,5-3 4 15,2 0 1-15,4-3 2 0,1 3 1 16,1 0 0-16,3 0 2 0,-3 1-2 16,1 4 0-16,-3 0-3 0,0 0-4 15,-4 4 1-15,-2 2-4 0,-2 0-2 16,0 0 3-16,-1 2 0 0,2 4-1 0,-6 1 0 15,3 3 1-15,-3-1-2 0,0 4 1 16,-3 2-1-16,-1 3 5 0,-1 0 0 16,-2 2-2-16,0 3-1 0,-3-1 2 15,-5 3 1-15,-3 2-2 0,0 0 0 16,-3 0 0-16,1 3 1 0,-6-2-2 0,0-2-3 15,5-3 3-15,-3-7 1 16,3 1-3-16,0-4 1 0,-1-2 1 16,-1 0 1-16,1-3-3 0,-1 0-1 15,2-4 1-15,2 1-2 0,1-2-3 0,0-2 2 16,2-1-2-16,1 0-1 0,1 0 0 15,-1-1-2-15,3-2 3 0,2-1 1 16,0 1-1-16,1 0 1 0,2-1 0 16,0 0-2-16,0 0-5 0,0 1 3 15,5 0 3-15,1 0-1 0,2 1 1 0,3 0-1 16,1 2 5-16,2 0 0 0,2 0 1 15,1 0-1-15,0 0 6 16,0 4 0-16,3 0 3 0,-4 0-3 16,-1 0 1-16,2 0 1 0,-3 2 2 0,0-3-6 15,-5 3 1-15,2-5-3 0,-5 2-1 16,2 0 0-16,0-1 1 0,-2 0-1 15,0-1 0-15,-1 0 0 0,3-1-2 16,-1 0-8-16,4 0-8 0,-1 0-10 16,0 0-31-16,1 0-12 0,-3 0-43 0,-5 0-190 15</inkml:trace>
  <inkml:trace contextRef="#ctx0" brushRef="#br0" timeOffset="2696.15">1676 3278 29 0,'0'2'34'0,"-2"0"-19"16,2 0-3-16,-1 0 64 0,-1-2 47 15,-1 0-84-15,3 0 2 0,-1 0 5 0,-2 0-19 16,1 0-1-16,2 0 1 0,-2 0 0 15,1 0-3-15,1 0 1 16,0 0 0-16,0 0-11 0,0 0-1 16,0 0-8-16,0 0 1 0,0 0-5 15,8 0-2-15,6-3 3 0,1-2 7 0,5-1-4 16,3 1 0-16,2 2 1 0,-1 0 0 15,-1 1 1-15,2 2-6 0,-5 0 3 16,-2 2-3-16,-1 6-1 0,-1 1 0 16,-5-1 0-16,-2 2 2 0,-3 0-1 15,0 1-1-15,-6 2 2 0,0 1 0 0,0 2 2 16,-6 0-2-16,-6 1 3 0,-1-1-4 15,0 0 1-15,-3-1-2 16,1 0-1-16,-1-3 1 0,-1 2-1 16,1-1-1-16,-1-2 3 0,3 0 0 0,0-3-1 15,7-1-1-15,-3-2 1 0,6-1 1 16,-1-1-3-16,2-2 2 0,3 1 0 15,-2-2 1-15,2 0-2 0,0 0-2 16,0 0-5-16,2 3-3 0,6 1 9 16,1-1 0-16,3 1 3 0,2 0 0 0,-1 0-1 15,4 0-1-15,-2 2 2 16,2 0-1-16,-1 0 0 0,-1 1-2 0,-1 1 2 15,-1 0 1-15,-4 3-1 16,2 0-2-16,-3 1 1 0,-1 2 1 0,3 2 0 16,-7-2-2-16,3 1-1 0,-4-1 0 15,-2-1 2-15,0-1-3 0,0 0 3 16,-2-2 3-16,-4 1 1 0,0-1-2 15,-5-1 0-15,0 0 4 0,-1-3-1 16,-2 0-2-16,-3 0 5 0,0-2 1 0,-1 0 2 16,0-1 1-16,-1-1-2 0,5-1-1 15,-3-1 1-15,3 1 1 0,2-1-6 16,3 0 4-16,1 0-4 0,0 0-4 15,3 0 0-15,2 0 1 0,0 0-2 16,2 0-1-16,-1 0-6 0,2 3-14 16,0 5-20-16,0 5-1 0,6 1-24 15,1 2-18-15,0-2-84 0</inkml:trace>
  <inkml:trace contextRef="#ctx0" brushRef="#br0" timeOffset="3489.19">1636 4335 112 0,'3'-4'94'0,"0"1"-18"0,-2 1 3 15,1 2-25-15,-2 0-16 0,0 0-7 16,0 0-8-16,0 5-13 0,0 7-1 15,0 6 11-15,0 5 1 0,0 4-7 0,-2 4-1 16,-1-1-4-16,-3 0 0 16,1 2 2-16,-1-1-6 0,0 0 1 15,1 0 3-15,1-3-1 0,-1-4 1 16,4-4-9-16,1-4 0 0,0-1 1 0,0-2-2 15,6-2 2-15,0-3-2 0,3-2-2 16,4-4 6-16,-1 0-3 0,4-2 0 16,1 0 3-16,1-6 1 0,1-1-3 15,2-3 1-15,0-1-1 0,3 0 0 16,-2-1-1-16,0-1 0 0,0 3 0 0,-2 0 1 15,-2-1-1-15,2 1-2 0,-2 2 2 16,-3 0 0-16,1 1-1 16,-6 1-2-16,3 2 1 0,-4 2-2 15,-3-1-9-15,0 2-10 0,-4 1 1 0,0 0-4 16,1 0-1-16,-3 0-5 0,1 0-15 15,-1 0-11-15,3 0-24 0,-3 2-38 16,0-2-29-16</inkml:trace>
  <inkml:trace contextRef="#ctx0" brushRef="#br0" timeOffset="3758.21">1823 4563 257 0,'0'3'162'0,"0"3"-135"16,0 3 20-16,0 4 4 0,0 5-8 15,-4 3-9-15,2 1 0 0,-1 3-16 0,1 3-6 16,1 0-1-16,-1 5 3 0,2-2-9 15,0 3-3-15,0 2 0 0,0 2-1 16,0-4 0-16,5 1-2 16,3-3-9-16,-1-3-13 0,6-1-20 0,1-3-34 15,-2-4-22-15,4-5-143 0</inkml:trace>
  <inkml:trace contextRef="#ctx0" brushRef="#br0" timeOffset="4548.26">1619 5464 87 0,'-2'0'42'0,"0"0"49"0,1 0-16 16,-1 0-37-16,-1 0 1 0,3 0-5 15,0 0-7-15,-3 0-2 0,2 1-4 16,-1-1-5-16,2 0 1 0,0 0-7 15,0 0 3-15,-1 1 1 0,1 0 0 0,-2-1-5 16,0 1 2-16,1 0 2 16,-1 1-1-16,1-2-5 0,-1 0 0 15,2 1-2-15,-1-1-3 0,1 0 0 16,0 0-3-16,0 0-1 0,0 0-4 0,9 0 2 15,5 2 6-15,5-2 3 0,1 0 1 16,4-2-3-16,1-4 0 0,5-2 0 16,-1 0-2-16,1 0 1 0,1 1 0 15,-3-1 1-15,-4 2-2 0,-3 0 1 16,-3 2 1-16,-4 1-3 0,-2 0 1 0,-5 2-1 15,-1 1 1-15,-3 0-1 0,-1 0 1 16,-1 0-3-16,-1 0 0 16,0 0-4-16,0 0-11 0,0 0-9 15,0-1-8-15,0 1-15 0,0 0-17 0,-6 0-53 16,-5 2-166-16</inkml:trace>
  <inkml:trace contextRef="#ctx0" brushRef="#br0" timeOffset="4941.28">1625 5546 144 0,'-2'1'225'0,"2"-1"-181"15,0 1-4-15,0-1-1 0,0 0-25 16,0 2-12-16,10-1 11 0,0 2 8 15,3 2-5-15,1-2-5 0,1 4-6 16,1 1-2-16,2 1 2 0,1 2-4 16,0 2-1-16,-1 2 1 0,1 2 0 0,1 2-2 15,0 1 1-15,-1 3 0 0,-1 0 2 16,-2-1-2-16,-2-2-1 0,-5-2 0 15,-4-1 0-15,-2-4-5 0,-3-2 4 16,0-1 2-16,-3 0 1 16,-5-2 3-16,-4 0 0 0,-2-2 6 0,-2 0-2 15,-1-1 4-15,-2-2 4 0,-2 1 1 16,-3-2-4-16,0 0-1 0,0 0-7 15,3 0 2-15,4 0 2 0,1-1-2 16,4 0-2-16,2 1 0 0,3-1-6 16,2 4-3-16,3 0-1 0,1 2-6 0,1 4-13 15,0 2-24-15,5 0-33 0,1 0-34 16,0-2-236-16</inkml:trace>
  <inkml:trace contextRef="#ctx0" brushRef="#br0" timeOffset="5733.32">1656 6385 14 0,'0'0'124'0,"0"0"-77"0,0 0-1 15,0 0 9-15,0 2-14 0,0-1-13 16,0 2-1-16,0 4 1 16,0 4 3-16,0 5-4 0,-3 4-5 15,-2 5-6-15,2 1-2 0,0 6-1 16,0 0-2-16,1 5 4 0,1 2-7 0,1 3 3 15,0-2 8-15,0-2-13 0,0-4-1 16,0-3 2-16,6 0-5 0,0-2-2 16,3-5 4-16,2 0-3 0,-2-5-2 15,4-4 2-15,2-2 0 0,1-3-3 16,1-4 2-16,-2 0 2 0,2-5-4 0,2-1 4 15,-2 0-2-15,0-7 1 0,0-4 2 16,-6-1-2-16,0 1 4 16,-3-1-3-16,-4 1 1 0,-1 1 4 15,-1 1-3-15,-2-2 3 0,0 2-2 0,-2-1 3 16,-4 0-3-16,-3 3-2 0,0 0 4 15,-2-1-2-15,-3 3-1 0,0 1-2 16,-5 3-1-16,2 1-3 0,-3 5-1 16,3 6-2-16,0 5 3 0,1 2-3 15,3 2 1-15,5 0 1 0,2-1-16 0,1 1-18 16,5-2-27-16,0-2-32 0,0-1-120 15</inkml:trace>
  <inkml:trace contextRef="#ctx0" brushRef="#br0" timeOffset="6549.37">1560 7474 130 0,'-3'2'89'15,"-2"-2"-19"-15,2 1-4 0,1 0-16 16,1-1-14-16,1 0 1 0,0 0-8 15,0 0-8-15,0 2-17 0,3 0-6 0,8-1 4 16,7 3 5-16,4-2-2 0,6-1-2 16,0-1 2-16,1 0 2 0,1 0-5 15,1-3 4-15,1 1 17 0,-1-1-3 16,-1-1-7-16,-2 0-2 0,-5 2 4 15,-1 2-10-15,-4-2-2 0,-4 1 0 0,-1-1 2 16,-6 2-2-16,-1 0-2 16,-2 0-1-16,-3 0 2 0,-1 0 0 15,0 4-1-15,0 3 1 0,0 3 4 16,-1 3 0-16,-7 2-1 0,0 5-3 0,0 0 0 15,-3 4 0-15,-1 3-1 0,-2 5 1 16,0 3 3-16,-4 3 5 0,-1 0 1 16,2 3-4-16,0-5-1 0,0-1-1 15,4-1-4-15,3-3 1 0,0-4-3 16,4-1 2-16,3-5-2 0,1-4 2 0,2-4-3 15,0-4-2-15,0 0-11 0,3-3-16 16,4-1-17-16,-1-2-27 16,2-1-21-16,-4-2-128 0</inkml:trace>
  <inkml:trace contextRef="#ctx0" brushRef="#br0" timeOffset="7489.42">1743 8410 97 0,'0'-4'126'0,"0"1"-64"16,-2 0 1-16,0 0-12 0,-4 0-10 15,2 0-8-15,-4 2 3 0,0 0-8 16,-4 1-12-16,-1 0-1 0,2 1-8 15,-4 5 0-15,1 4-1 0,-3 0 3 16,1 3 4-16,1 0-2 0,-1 1-2 0,6 0-3 16,2 0 1-16,3-1-6 0,4 3-2 15,1 2-2-15,0 0 3 0,10 1-1 16,8 2-2-16,2 0 2 0,1 2 1 15,-2 1-1-15,1 2 1 0,-3 0 1 16,-1-1-1-16,-2 3 0 0,1 1 0 16,-1 1 0-16,-5 1 2 0,2 1 1 15,-5-1-3-15,2 0 1 0,-6-1 3 16,-2-1 0-16,0-3-3 0,0-1 4 15,-6-1 2-15,-4-4 4 0,3 2-5 0,-4-5 1 16,-2-2 2-16,1-2-5 0,-2-2 1 16,2-1-1-16,-1-2-1 0,2-4 2 15,0-1-2-15,1-3 1 0,-1 0-3 16,1 0 3-16,1-4-3 0,1-5 1 15,4-4-3-15,-1-5-2 0,5-6 0 0,0-3-4 16,8-6 0-16,6 1-6 16,3-1-4-16,3 0-3 0,0 0-3 15,0 1-5-15,2 1 3 0,-2 0 2 16,0 2 1-16,-3-2 14 0,-1 2-1 15,1 1 5-15,-5-4 4 0,-1 2 2 0,-2-1-1 16,-4 2-1-16,-3 4 4 0,-2-1 3 16,0 5-2-16,-10-1 5 0,1 2 5 15,-5 3-4-15,-1 3-1 0,1 3 2 16,-3 4-4-16,1 3 2 0,-1 3-5 15,2 1-2-15,-3 4-4 0,5 5-3 0,0 3-5 16,5 1-12-16,4 2-7 16,2 2-14-16,2 2-51 0,0 4-158 15</inkml:trace>
  <inkml:trace contextRef="#ctx0" brushRef="#br0" timeOffset="8703.49">1693 9663 163 0,'0'-3'48'0,"2"1"-1"16,-2 1 19-16,0-1-29 0,0 0-11 15,0 1 1-15,0 0-3 0,0 0-9 16,0-1-2-16,0 1 1 0,0-2-4 0,0 2 1 16,0 0 1-16,0-1 3 0,0 1 2 15,-2-3-3-15,-1 2-2 0,0-1 0 16,0-1 1-16,-2 0-3 0,0 1 0 15,-2-1-4-15,-3 1 7 0,-1 2-7 16,-1-1 1-16,-3 2-2 0,-1 0 3 16,2 0-3-16,-3 5-4 0,2 5 2 15,-3 3 1-15,-2 3-5 0,3 4 3 16,2 2 0-16,-1 4 0 0,7 1 0 15,3 1-2-15,6-2-1 0,0 0 1 0,0-2-1 16,8-2-1-16,4 1 2 0,0-7-1 16,5-4 1-16,0-3-2 0,0-3 0 15,4-5 4-15,-3-1-4 16,1 0 4-16,1-7-3 0,-6-4 5 0,3-3-2 15,-5-2 0-15,1-3 1 0,-4 1-2 16,0-1 3-16,1 0-2 0,-4 0 0 16,-1 2 3-16,-2-2-6 0,0 4 3 15,-2 2 1-15,2 2-1 0,-1 2 1 16,0 3 0-16,-2 1-2 0,0 3 0 0,0 1 1 15,0 1-1-15,0 0-2 0,0 0 1 16,0 0-3-16,0 0-1 0,1 4 0 16,1 5 5-16,-1 4 0 0,1 4 0 15,-1 3-1-15,1 4 3 0,-2 4-1 16,0 2-3-16,0 3 2 0,3 1-2 0,-2 0 2 15,-1 0 0-15,0 2-1 0,0-1 5 16,0-1 2-16,0-3-9 16,0-3 4-16,0-2 1 0,0 0-1 15,0-4 1-15,0-3 0 0,0-1-2 0,-3-5 2 16,2-2-4-16,-2-3 1 0,3 0 2 15,0-4 0-15,0 2-2 0,0-2 1 16,0-1 0-16,-2-2 1 0,2 1 0 16,-3-1 0-16,2 0-3 0,-1 0-2 15,0 1-8-15,-1 0-4 0,3-2-8 16,-3 0-8-16,3 1-32 0,-1-1-17 0,-1 0-49 15,2 0-243-15</inkml:trace>
  <inkml:trace contextRef="#ctx0" brushRef="#br0" timeOffset="18739.07">1887 318 30 0,'1'0'7'16,"-1"0"9"-16,2 0-10 0,-1 0 1 16,-1 0 4-16,0 0 49 0,0 0-13 15,0 0-15-15,0 0 6 0,0 0 0 0,0 0-7 16,0 0-5-16,0 0-1 0,0 0-3 15,0 0-3-15,0 0-1 16,0 0-8-16,0 0 0 0,0 0-3 16,0 0-1-16,0 0-6 0,0 0 2 0,0 0 0 15,0 0 0-15,0 0-1 0,0 0-1 16,0 0 3-16,0 0-1 0,0 0-1 15,0 0 0-15,0 0 0 0,0 0 0 16,0 0 0-16,0 0 1 0,0 0 2 16,0 0 0-16,0 0-2 0,0 0 2 0,0 0 1 15,0 0 2-15,0 0-2 0,0 0 0 16,0 0 7-16,0 0-3 0,0-1-3 15,0 1 5-15,0-2-2 16,0 0-1-16,0 1-5 0,0-1 1 0,0 0-1 16,-3-2 3-16,0 2-3 0,-1-1-1 15,-3 2-2-15,1-1 2 0,-3 2-2 16,-2 0 1-16,0 0-3 0,2 0 2 15,-2 0-1-15,-1 0-1 0,-1 6 1 16,-1 0 1-16,0 2-5 0,0 1 4 0,-4 3 1 16,-1 1-1-16,1 1-1 0,-3 3 1 15,3-2 2-15,1-1-1 0,1 1-1 16,4-3 0-16,3 2 2 0,-1-2-2 15,2 2-3-15,2 1 2 0,2-1 1 16,0-1-1-16,4 2 0 0,-3-1 1 0,2 0 3 16,1 0-3-16,0 0 0 15,0-1 3-15,0 1-1 0,4-3 0 16,4 1-1-16,2 0 1 0,0-1 0 15,1-1 2-15,6 2 1 0,-1-3-3 16,-2 0 3-16,4-3-1 0,1-1 2 0,0-3-4 16,1-1 4-16,0 0-1 0,-2 0-1 15,3-1-3-15,-3 0 3 0,-1 0-1 16,2 0-2-16,0 0 0 0,1-1 0 15,-2-1 1-15,-1 0-1 0,2-1 0 16,-5 0 1-16,1-1 1 0,1 0-3 16,-2-2 1-16,-2 1 1 0,2 0 1 15,-1-2-1-15,-6 3 0 0,3-3 0 16,-1-1 2-16,0-1-2 0,1-1 1 15,2 0 0-15,-1-2 1 0,0 2-3 0,0 0-1 16,-2-1 10-16,-1 1 2 0,-2 1 0 16,-5 0 0-16,2-1 2 0,-1 2-2 15,0-2 3-15,-2 1 0 0,0-2 1 16,0-3-5-16,0 0 0 0,0 0 0 15,-2-2-4-15,-1 0-1 0,-3-1-2 16,1-1 0-16,0-1 2 0,-4 3-2 16,-2 0 0-16,-3 1-2 0,-4 0 3 15,-2 2-3-15,-4 2-2 0,-4 3 1 16,0 4 0-16,-1 3-3 0,0 1 1 0,4 0-1 15,0 1 2-15,5 5-2 0,4 0-3 16,2 1-2-16,2 0 1 0,1 2-5 16,2-2-7-16,1 4-13 0,2 1-17 15,-4 2-28-15,4-2-45 0,-1-2-286 16</inkml:trace>
  <inkml:trace contextRef="#ctx0" brushRef="#br0" timeOffset="-74362.42">1146 10698 86 0,'1'-1'133'0,"-1"1"-71"0,0-1-8 16,0 1 1-16,0-2-14 0,0 1-9 15,0 0-3-15,0 1-5 0,0 0-2 16,0 0-1-16,0 0-7 15,0 0-1-15,0 0 0 0,0 0-2 0,0 0 0 16,0 0-4-16,0 0 2 0,0 0 2 16,0 0-5-16,0 4 1 0,0 3-3 15,0 0 2-15,-1 2-3 0,1 3 0 16,0 1-1-16,0 3 0 0,0 0 0 15,-2 5 0-15,1 1-1 0,1 0 1 0,0 4 1 16,-2-2-3-16,2-1 2 0,-1-1-2 16,-3 0 2-16,1 0 1 0,0-2 2 15,-1-2 2-15,4-3-4 0,-4-4-2 16,4-3-2-16,0 2 2 15,0-3 0-15,0 0-1 0,0-2 0 0,-1-1 1 16,1 0 0-16,0-1-2 0,0-1-2 16,0-1-4-16,0-1-6 0,0 0-13 15,0 0-9-15,6 0-9 0,3-6-13 16,1-7-47-16,-3-2-112 0</inkml:trace>
  <inkml:trace contextRef="#ctx0" brushRef="#br0" timeOffset="-74159.41">1671 10801 36 0</inkml:trace>
  <inkml:trace contextRef="#ctx0" brushRef="#br0" timeOffset="-73806.39">1671 10801 227 0,'2'-5'83'0,"-2"3"-37"0,0 0 11 16,-5 0-8-16,2-1-21 0,-2 2-2 15,-2 0-1-15,2 1-2 0,-3 0-5 16,-3 0-4-16,1 0 0 0,0 0-3 16,-2 5 0-16,-1 1-2 0,1 2 0 15,0 2 2-15,1 1-4 0,1 1-2 0,1 3 1 16,0 0-2-16,1 1-3 0,2 0-1 15,0-1 2-15,4 0-3 0,1 0 2 16,1 1-2-16,0-1 1 0,3 0-2 16,6-3 0-16,3 1 0 0,4-2 2 15,-1-3 0-15,6 2-1 0,0-3-2 0,1-4 3 16,1-3-1-16,1 0 1 15,-1-2-5-15,2-6 5 0,-1-3 2 16,1-3-1-16,-2-2 1 0,-2 1-1 16,-1-2 6-16,-5 0 2 0,-2 1 3 0,-2 0 5 15,-4-1-2-15,-2 2 2 0,-2-3 2 16,-3-1-2-16,0 0-4 0,0-1-1 15,-5-1-4-15,-4 0-4 0,0 1 0 16,-5 1-3-16,-3 5-1 0,0 5 0 16,-2 5-2-16,-3 4-1 0,5 0-4 15,0 9-10-15,3 2-6 0,5 3-10 0,1 0-14 16,4 2-14-16,-1-1-33 15,0-3-108-15</inkml:trace>
  <inkml:trace contextRef="#ctx0" brushRef="#br0" timeOffset="-72986.34">1119 11495 179 0,'0'0'83'15,"0"0"-35"-15,2 0 18 0,-1 0-4 16,1 0-19-16,0-4-4 0,1 0 4 16,0 0-7-16,0 2-6 0,0 1-2 15,3-1-3-15,-3 2-4 0,2 0-3 16,0 0-5-16,-2 0-1 0,1 9-4 0,-1-1-1 15,1 4 3-15,-1 2-2 0,0 4-1 16,-2 0-3-16,-1 2 0 0,2 1 0 16,-2-3-3-16,1 1 0 0,1-1-1 15,-2-1 2-15,0 0-1 0,0 0 0 16,0 1-2-16,0-1 2 0,0-2-6 15,-2-1 1-15,1-3-7 0,1-1-10 16,0-4-6-16,0-1-14 0,3-4-21 16,5-1-25-16,-2-1-78 0,0-9-206 15</inkml:trace>
  <inkml:trace contextRef="#ctx0" brushRef="#br0" timeOffset="-72662.33">1657 11424 100 0,'3'3'323'0,"-1"2"-264"16,-2 3-41-16,0 1 44 0,-2 4-11 16,-2 2-28-16,1 0-4 0,-2 0 0 0,2 3-6 15,-3 2-4-15,0 2-3 0,-1 0 3 16,0 3 1-16,2-1 2 15,0-3-4-15,1-1-6 0,4-3-2 16,0-2-1-16,0-1-1 0,0-4-6 0,4-4-14 16,4 1-18-16,-2-3-20 0,2-3-22 15,0-1-71-15,-5 0-162 0</inkml:trace>
  <inkml:trace contextRef="#ctx0" brushRef="#br0" timeOffset="-72112.29">1256 12194 324 0,'1'-3'100'0,"1"2"-46"0,-1 0 12 15,1 1-11-15,-2 0-18 0,0 0-5 16,0 0-6-16,0 0-8 0,0 4-4 16,0 6-1-16,0 6 3 0,0 4 4 15,-6 4-5-15,0 2-2 0,-2 1-1 16,2-3-1-16,-1-3-9 0,6-4 1 0,-1-1-3 15,2-4-2-15,0 0 0 0,0-1 0 16,0-6-10-16,3-1-7 0,4 0-11 16,0-4-12-16,4 0-16 0,2-5-32 15,-3-8-57-15,-2 0-218 0</inkml:trace>
  <inkml:trace contextRef="#ctx0" brushRef="#br0" timeOffset="-71770.27">1456 12138 117 0,'8'-4'314'0,"1"0"-253"0,0 2-30 16,7-3 30-16,-1 2-23 0,7 1-12 15,-2 2-11-15,3 0-2 0,-1 0 0 16,1 4-5-16,-4 4-5 0,-2 5 2 15,-5 2-2-15,-2 3 0 0,-4 0-2 16,-5 3 3-16,-1 0 0 0,0 2-1 16,-6-1 3-16,-8 1 0 0,-3-2-3 15,0-2 0-15,0-3-2 0,-2-2-1 0,4-2 0 16,2-4 0-16,3 0-3 0,2-4 0 15,2-1 0-15,3-1 0 0,-1-2 0 16,4 0 2-16,0 0 1 0,0 0 0 16,0 0-3-16,0 0 0 0,0 1-7 15,8 0-6-15,3 1 12 0,5 1-7 16,1-1-23-16,1 2-21 0,4 3-14 15,3 2-43-15,0 1 79 0,-1 2-73 16</inkml:trace>
  <inkml:trace contextRef="#ctx0" brushRef="#br0" timeOffset="-71089.24">1419 12730 255 0,'1'0'207'0,"-1"0"-149"15,0 0 3-15,0 0 6 16,0 0-26-16,0 0-18 0,0 1-6 0,0 1-6 15,0-1-6-15,0 2-4 0,-1-1-3 16,1 2-2-16,0 2 3 0,0-3 0 16,0 3-2-16,0 1-10 0,0-1-8 15,1 3-17-15,1-1-24 0,-2 0-24 16,0 0-81-16,-5 2-168 0</inkml:trace>
  <inkml:trace contextRef="#ctx0" brushRef="#br0" timeOffset="-70902.22">1371 13008 58 0,'0'6'329'0,"0"-2"-266"16,0 0-40-16,0 0 30 0,0-1-15 15,0 2-21-15,0-1-8 0,3 0-5 0,1 0-2 16,1-3-1-16,-2 2-9 0,3-1-16 15,-1 0-11-15,1 2-16 0,-3 0-65 16,-3 1-63-16</inkml:trace>
  <inkml:trace contextRef="#ctx0" brushRef="#br0" timeOffset="-70753.22">1403 13181 103 0,'0'2'119'0,"0"0"-71"16,0-1 5-16,0-1 8 0,0 0-26 0,0 0-15 15,0 0-7-15,0 0-2 0,0 0-6 16,0 0-6-16,0 0-4 0,0 0-17 15,3 0-10-15,0 0-28 0,-3 0-80 16</inkml:trace>
  <inkml:trace contextRef="#ctx0" brushRef="#br0" timeOffset="-69480.14">1091 13490 138 0,'0'0'52'0,"2"0"-16"0,-2 0 15 16,0 0 6-16,0 0-16 0,0 0-6 15,0 0-2-15,0 0 3 0,0 0-7 16,0 0 0-16,0 0-1 0,0 0-9 16,0 0 6-16,0 0-6 0,0 0 1 0,2 4-5 15,1 4 3-15,-2 5-1 16,1 3 2-16,-2 3-7 0,0 4 1 15,0-1-5-15,0 4 2 0,0-2-2 16,0-3-3-16,0 1-3 0,0-2 2 0,0 0-2 16,-2 0 0-16,1-3-2 0,-2-1 3 15,1 0-3-15,2-7 1 16,0 0 0-16,0-3-3 0,0-3-1 0,0-1-6 15,0-1-10-15,2-1-4 0,4 0-3 16,3-3-8-16,0-6-25 0,4-4-24 0,-5-1-54 16,1 0-139-16</inkml:trace>
  <inkml:trace contextRef="#ctx0" brushRef="#br0" timeOffset="-68777.11">1570 13478 181 0,'0'0'93'16,"0"0"-58"-16,2 0 17 0,-2-2 1 16,0-1-20-16,0 1-9 0,0 0-2 15,0 0 1-15,0 0-5 0,0 1-1 16,0-1 2-16,-2 0-2 0,-1 1-1 15,0-1-2-15,-1 0-3 0,1 0 2 0,-2 1-4 16,-1 0 1-16,-2 1-3 0,-1 0 1 16,-1 0 3-16,-2 0-4 0,1 0-1 15,2 4 3-15,-2 0 2 16,2 5-2-16,-2 1 2 0,-2 1-6 0,1 4-1 15,0 2 3-15,-1 2-1 0,2 3-3 16,4 0 3-16,-1 0 0 0,6-1-8 16,2-3 2-16,0-3 1 0,0-2-3 15,6-4-2-15,5-1 2 0,2-3-1 16,2-5 1-16,4 0 2 0,-1 0-2 0,1-9 1 15,0-4-1-15,-1-4 1 0,-1 1 0 16,-3-2 1-16,0 1 0 0,-5 3 0 16,1-1 1-16,-2 5 2 15,-4 0-1-15,1 2-1 0,-4 2-2 0,3 2 4 16,-3 2 2-16,-1 1-2 0,0 1 0 15,0 0-4-15,0 0 3 0,0 0-3 16,0 0 1-16,0 0-1 0,0 3 1 16,0 6 1-16,0 4 1 0,0 2 1 15,0-1-2-15,0 4 1 0,0 0-2 0,0 1 1 16,0 4-1-16,0-1 0 0,0 1 8 15,2-2-3-15,-1-4-3 0,1-1 4 16,-1-1-3-16,-1-1 0 0,0-1 0 16,0-3 1-16,0 1-1 0,0-5 1 15,0-1-2-15,-1-1 1 0,-1-1-2 16,2-1 0-16,-1-2-1 0,1 0-1 15,0 0-5-15,0 0-6 0,0 0-7 16,0-3-13-16,0-5-11 0,4-1-27 16,-4-1-34-16,0 1-151 0</inkml:trace>
  <inkml:trace contextRef="#ctx0" brushRef="#br0" timeOffset="-66994">943 14357 74 0,'0'0'103'0,"-2"1"-60"0,1-1 11 15,-3 0-2-15,0 1-10 16,1-1-2-16,0 1-2 0,-1 1-6 15,1 1-6-15,0-1-4 0,0 0 2 16,-2-1-2-16,2 2 0 0,2-3-4 0,-1 1 1 16,1-1-2-16,1 0-7 0,0 0-1 15,0 0 2-15,0 0-3 0,0 0-1 16,3 0-1-16,1-4-4 0,6-1 5 15,-1-2 1-15,4-1-1 0,-1 0 1 16,0 0 3-16,2 1-4 0,0 1 6 16,2-1-1-16,-1 4-2 0,4 1-5 0,-2 2 3 15,-2 0 1-15,2 0-7 16,-4 4-1-16,-2 6 1 0,0 1 0 15,-5 3 2-15,2 4-2 0,-2 4 1 0,-5 2 1 16,-1 4-4-16,0 3 4 0,-1 5 0 16,-7 1-1-16,-4 3 1 0,-2-5-2 15,-2-3 2-15,1-3-1 0,-2-3 2 16,1-3-4-16,1-4 1 0,-1-2 0 15,2-6 0-15,3-4-2 0,2-4-1 0,3-3-2 16,0 0-4-16,1 0 0 0,2-7 0 16,-2-1-3-16,4-3 3 0,1-1 0 15,0-2 0-15,0 0 1 16,6 2 0-16,2 0-1 0,1 3 2 0,2 2 3 15,0 2-3-15,1 1 4 0,-1 3-3 16,4 1 3-16,-1 0-1 0,3 0-1 16,-1 0 2-16,4 0 2 0,-1 2 2 15,1 1-1-15,-2 0-1 0,1 0 0 16,0-1-2-16,-4 1 0 0,4-3-8 0,-2 0-24 15,0 0-9-15,0-1-22 0,1-6-21 16,-1-2-63-16,-4 0-149 0</inkml:trace>
  <inkml:trace contextRef="#ctx0" brushRef="#br0" timeOffset="-66621.98">1564 14424 30 0,'6'-12'-18'15,"-2"2"313"-15,-4 1-237 0,0 0-10 0,0 1 5 16,-4 1-12-16,0 2-9 0,-2 0 0 15,-2 3-3-15,0 0-7 16,-3 2-6-16,2 0-1 0,-2 0-3 16,-3 4-5-16,2 5 1 0,-5 5 2 0,1 1 3 15,-1 5 3-15,3 1-6 0,-1 3 4 16,2 0-9-16,4 0-2 0,4 1-2 15,2-3-2-15,3 0 1 0,3-4-3 16,7-2 0-16,5-6-2 0,2-1-9 16,2-7-2-16,3-2 1 0,2 0-4 15,4-8 5-15,2-4 10 0,-2-5 2 0,0-5 3 16,-5 0 2-16,-3 0-2 0,-6 1 3 15,-2 1 5-15,-4 4 2 0,-5 0 2 16,-1 0-4-16,-2 2 3 16,0-1-2-16,-3 1-5 0,-4 1-1 0,-5 2 1 15,0-1-4-15,-2 1-2 0,-2 1-3 16,-1 1-9-16,0 6-9 0,0 3-15 15,0 3-45-15,3 7-56 0,0 4-166 16</inkml:trace>
  <inkml:trace contextRef="#ctx0" brushRef="#br0" timeOffset="-65317.91">1053 15122 275 0,'0'0'71'0,"0"0"-32"15,0 0 17-15,0 0-14 0,1-3-22 16,5-1-6-16,2 1 2 0,0-1-5 15,3 0 1-15,1-1-5 16,2 4 2-16,2-2 2 0,2 2 4 0,-1 1-4 16,2 0 0-16,-2 0-2 0,0 9-3 15,-3 2-4-15,-2 3 2 0,-1 2-1 16,0 4 1-16,-3 1-3 0,-4 1-2 15,-2 1 5-15,-2 0-1 0,0-2 0 16,-8-2 1-16,-4 2 1 0,-1-3-1 16,-2-1-2-16,1-2-1 0,-1-2 3 0,1-4-2 15,0-1-1-15,3-4 3 0,0-2-1 16,2-2 2-16,-1 0-3 0,3-2 2 15,0-4-3-15,6-2 0 16,-1-1-3-16,2 0 1 0,0-1 1 0,0 0 0 16,3 2-5-16,5 1 3 0,3 1 0 15,1 0 1-15,2 2-1 0,5 1 2 16,0 0 1-16,2 2-3 0,1 1 2 15,1 0 2-15,2 0-2 0,-3 0-1 16,1 2 1-16,-4 1 0 0,-2 0 1 0,0-1-2 16,-5-1-6-16,0-1-14 0,-1 0-9 15,0 0-26-15,0-6-23 0,-3-4-87 16,-2-1-161-16</inkml:trace>
  <inkml:trace contextRef="#ctx0" brushRef="#br0" timeOffset="-65111.89">1671 14930 12 0,'0'12'358'0,"0"2"-326"15,0 9 4-15,-1 0 28 0,-4 1-10 16,2 2-18-16,-3 0-5 0,3 0-19 15,1-2 0-15,2 0-3 0,0-3-7 16,0-3-8-16,3-1-19 0,2-2-32 16,0-3-21-16,-4-2-154 0</inkml:trace>
  <inkml:trace contextRef="#ctx0" brushRef="#br0" timeOffset="-64490.86">1381 15613 101 0,'3'1'301'0,"2"-1"-184"16,-5 1-90-16,0 0 37 0,0-1-7 0,0 0-33 15,0 1-19-15,0 1-2 0,0 0-2 16,0-1 2-16,2 3-3 0,-2-2 0 15,1 2 0-15,2 1-3 16,-1-2-15-16,-1 3-23 0,-1-2-30 0,0-1-37 16,0 0-163-16</inkml:trace>
  <inkml:trace contextRef="#ctx0" brushRef="#br0" timeOffset="-64307.86">1386 15803 184 0,'0'3'293'0,"0"-3"-271"0,0 2-3 0,0 1 22 16,0 1-26-16,0 0-13 0,0 0-5 16,2-1-19-16,-1 3-20 0,2 3-26 15,-1 3 7-15,-2 2-66 0,0-1 88 16,0-3-146-16</inkml:trace>
  <inkml:trace contextRef="#ctx0" brushRef="#br0" timeOffset="-64135.84">1371 15983 0 0,'-2'8'4'0,"0"1"239"0,-1 0-169 15,2 1 9-15,-2-1-14 0,1-3-14 16,1 3-19-16,-1 0-13 0,-1 2 1 16,1-3 3-16,-1 1-16 0,2-4-9 15,1 0-5-15,0-1-9 0,0-1-8 16,0 1-14-16,0-2-15 0,-2 1-57 15,-1-1-186-15</inkml:trace>
  <inkml:trace contextRef="#ctx0" brushRef="#br0" timeOffset="-63984.83">1327 16222 10 0,'0'3'232'0,"0"-1"-126"0,0 0-96 15,0 0 11-15,0 3 3 0,2-4-23 16,-1 1-17-16,1-2-72 0,-2 0-108 0</inkml:trace>
  <inkml:trace contextRef="#ctx0" brushRef="#br0" timeOffset="-63829.82">1358 16411 21 0,'0'8'250'16,"0"-1"-198"-16,0 2-47 0,0-1 9 15,0 0 22-15,0-1-29 0,0-2-28 0,0-2-56 16,0-2-33-16,0 1-65 0</inkml:trace>
  <inkml:trace contextRef="#ctx0" brushRef="#br0" timeOffset="-63690.82">1358 16605 3 0,'0'8'9'0,"0"0"177"0,0 0-105 16,0 1-59-16,0-2 0 0,0 2-2 16,0-2-16-16,0 1-4 0,0-2-13 0,0 2-24 15,0-3-75-15,0 0-73 0</inkml:trace>
  <inkml:trace contextRef="#ctx0" brushRef="#br0" timeOffset="-63547.8">1364 16799 6 0,'0'3'4'0,"0"-1"63"0,0 1 102 16,0-1-143-16,0-2-25 0,0 0 0 15,0 0-4-15,0 0-4 16,0 0-7-16,0 0-17 0,0 0-6 16,0 0-15-16,0 0-15 0,0 0 4 0</inkml:trace>
  <inkml:trace contextRef="#ctx0" brushRef="#br0" timeOffset="-62284.73">966 16958 30 0,'3'0'124'15,"0"0"-46"-15,-1 0-26 0,1 0 3 16,-2 0-15-16,1 0-5 0,-1 0-2 0,1 0-8 15,-2 0-2-15,1 0-5 16,-1 0 2-16,0 0-5 0,0 0 2 16,0 0-3-16,0 0-3 0,0 0-1 15,0 0 0-15,0 0 3 0,0 0-2 0,0 0 4 16,0 0-4-16,0 0 2 0,0 0 2 15,0 0-4-15,0 0 0 0,-3 0-3 16,0 0-2-16,-3 0 0 0,1 0-2 16,1 0-2-16,-2 0 4 0,-2 0-3 15,2 0 0-15,-1 0-3 0,1 4 5 0,-2 1-2 16,-1 2 0-16,0 4-1 0,-4 4 1 15,1 1 0-15,0 4-1 16,-1 1 0-16,2 3 1 0,2 1-1 16,1 3-4-16,2-2 4 0,6-3-3 0,0-3 1 15,0-4-1-15,6-4-3 0,2-3 2 16,4-1-3-16,-1-4 1 0,5-4 0 15,-1 0 0-15,4-9 3 0,-4-6-6 16,1-2 0-16,-2-2 4 0,1-1 0 16,-2-1 0-16,-1 2 0 0,-2 2 3 0,-3 3-1 15,-4 1 1-15,2 4 0 0,-3 1 1 16,-1 4 1-16,-1 0 0 15,0 2 0-15,0 1 1 0,0 1-1 16,0 0 2-16,0 0-1 0,0 0 0 0,0 0-2 16,0 0-1-16,0 9-1 0,0 7 3 15,0 0 1-15,0 5-3 0,0 4 3 16,0 1 1-16,-1 3 0 0,-1 3-3 15,-3 0 5-15,2 0-1 0,0-1-3 16,2-2 2-16,-1-5-2 0,2 0-1 0,0-4 0 16,0-4-1-16,0-2 2 0,0-3-2 15,-1-4 1-15,1-3-2 0,0-1 0 16,0-1 1-16,0-2-2 0,0 0 0 15,0 0-1-15,0 0 0 0,0 0-8 16,4-3 3-16,-1-3-5 0,3 0-10 16,-2-3-13-16,0-1-14 0,2-1-14 15,-1-3-26-15,-2-2-80 0,2-1-135 16</inkml:trace>
  <inkml:trace contextRef="#ctx0" brushRef="#br0" timeOffset="-61519.69">1434 16988 261 0,'0'0'93'0,"0"0"-34"15,0 0-1-15,0 0-11 0,0 0-21 16,0 0-5-16,0 0-6 0,0 0 2 16,0 0-5-16,0 0 0 0,0 0 3 15,-3 0 2-15,1 0-1 0,-2 0 1 16,2 0-3-16,-1-1 1 0,-2 0-2 0,-1-1 2 15,2 1-4-15,-3 0 0 0,1-1-2 16,-2 2-1-16,1 0-2 0,-3 0 0 16,1 0-1-16,3 5 3 0,-5 2-3 15,2 2-3-15,-2 1-1 0,0 5 3 16,2 3-3-16,-2 5-2 0,2-1 1 0,2 3 1 15,3-2-2-15,2 2-1 16,2-4 1-16,0-3-1 0,2-3 0 16,5-3-4-16,3-5 0 0,4-3-7 15,-2-3 1-15,2-1 2 0,3-3 1 0,-3-9 3 16,2-3-1-16,-1-3 0 0,-2-1 6 15,2-1 0-15,-4 1 1 0,-2 2 1 16,-1 0-1-16,-3 3 0 0,1 3 3 16,-3 1-2-16,0 3 2 0,-3 3 1 15,2 2 0-15,-2 1-1 0,1 1 0 0,-1 0 0 16,0 0 0-16,2 0-4 0,-2 0 2 15,0 0-2-15,0 0-1 16,0 3 0-16,1 5 6 0,1 3-2 16,-1 1 3-16,-1 4-4 0,0 2 0 0,2 3 0 15,-2 2-1-15,1 3 0 0,-1 1 0 16,2 2 0-16,-1-2 2 0,3-1-2 15,-3-1 1-15,-1 1 0 0,0-3-1 16,0-4 5-16,0-3 0 0,0-5-2 16,0-4-3-16,0-2 0 0,0-3 2 15,0-2 2-15,0 0 0 0,0 0 1 0,0 0 0 16,-1 0-3-16,1-3-2 0,-4 0-2 15,4-1 0-15,0 0-4 16,0-1-7-16,0 0-11 0,0-1-8 16,0-1-20-16,0-1-37 0,0 0-74 0</inkml:trace>
  <inkml:trace contextRef="#ctx0" brushRef="#br0" timeOffset="-59583.58">496 17771 2 0,'2'0'177'0,"-2"0"-101"0,1 0-36 0,-1 0 8 16,2 0 2-16,-2 0-10 0,0 0-9 15,0 0 0-15,0 0 3 0,0 0-5 16,0 0-9-16,0 0-1 0,0 0 0 16,0 2-1-16,1 2-3 0,2 1-6 15,1 4 4-15,0 3 1 0,-2 4-1 0,2 2 0 16,-2 2-6-16,-1 1 1 15,3 1-1-15,-4 0-4 0,1 3 0 16,2-4-1-16,-3 2 1 0,2-3 0 16,-2-2-2-16,0-2 0 0,0-1-1 15,0 0 0-15,1-1 0 0,1-3 0 0,-1 0 1 16,3-4-1-16,-3-2-2 15,2-1-1-15,0-2-9 0,2-2-9 0,1 0-11 16,5-3-21-16,0-12-30 0,1-3-100 16</inkml:trace>
  <inkml:trace contextRef="#ctx0" brushRef="#br0" timeOffset="-58992.54">991 17864 45 0,'0'0'-8'0,"0"-2"218"0,0 0-112 15,-3-1-54-15,-1-1 6 0,-2 4-9 16,0-1-7-16,0 0-2 0,-2 0-2 15,2 1-4-15,0 0-5 0,-2 0 5 16,0 0-8-16,4 0 0 0,-3 0 4 0,0 3-6 16,-4 4-3-16,1 0-2 0,0 2-3 15,3 2-1-15,1 0-2 0,0 3-2 16,3-1-2-16,1 2-1 15,2 2-1-15,0 1 0 0,3 0-1 0,7 2 0 16,1-2-1-16,3-2-10 0,-1-2-10 16,3-4-2-16,1-4-7 0,2-4-8 15,4-2 0-15,2 0 16 0,0 0 22 16,-2-10 0-16,2-3-2 0,-4-2 3 15,1-3 2-15,-3 0-2 0,-4-3 2 0,-1 3 1 16,-5 0 9-16,-1 2 7 0,-6 2 10 16,-2 0 4-16,0 1-1 0,0 2-1 15,-7-1-4-15,-2 1 0 0,-2 1-3 16,-3-1-6-16,-4 0-4 0,1 2-2 15,-3-1-3-15,1 2-4 0,2 1-2 16,1 3 2-16,4 4-3 0,6 0-2 16,1 0-1-16,2 1-3 0,3 8-11 15,0 3-18-15,0 3-4 0,5 0-13 16,4-2-24-16,2-3-41 0,-3-2-216 15</inkml:trace>
  <inkml:trace contextRef="#ctx0" brushRef="#br0" timeOffset="-58495.51">1605 17746 103 0,'0'-4'114'0,"0"0"83"0,-3 1-152 15,-2 0-3-15,-3-1 7 0,2 0-2 16,0 3-12-16,-4 0-9 0,4 1-6 15,-3 0 0-15,3 0 4 0,-5 0-7 16,2 6-5-16,-4 5-2 0,2 4 4 16,0 5-8-16,1 4-3 0,-1 3-1 15,1 1 0-15,3 4-3 0,5-1-1 0,2-1 1 16,0-1-1-16,5-4-2 0,3-1-11 15,5-5 0-15,3-1-7 0,-1-4-2 16,6 1 8-16,-1-6 13 0,3-6 2 16,2-3-16-16,0-5-1 0,-1-8 12 15,-2-5 3-15,0-2 2 0,-2-2 2 0,0-2 0 16,-4 3 8-16,-2 0 3 15,-4 0 4-15,-2 2 8 0,-2 2 0 16,-1 2 0-16,-5 0 2 0,0 4-2 16,0-1 1-16,-5 1-6 0,-7-1-5 0,0 1-5 15,-2-1 1-15,-5-1-6 0,0 1-5 16,-2 4 1-16,-6 4-1 0,-4 4-6 15,0 6-15-15,3 10-15 0,5 2-24 16,5-2-37-16,4 1-191 0</inkml:trace>
  <inkml:trace contextRef="#ctx0" brushRef="#br0" timeOffset="18593.89">7322 1345 66 0,'2'-3'52'0,"1"0"-26"0,0 0-1 15,0-1-6-15,0 2-18 0,0 0 98 0,-1 0-66 16,-2 0-9-16,1-1 0 0,-1 1-6 15,0-1-6-15,0 1-1 0,2 1 0 16,-2 1 1-16,0-1 2 0,0-1-2 16,0 2-3-16,0-1 3 0,0 1 0 15,0 0 3-15,0 0-3 0,0-1 1 16,0 1 1-16,0 0-2 0,0 0-4 15,0 0 0-15,0 0 1 0,0 0 3 16,0 0-4-16,0 0 3 0,0 0-1 16,0 0 2-16,0 0-1 0,0 0 2 15,0 0-1-15,0 0-5 0,0 0 0 0,0 2 3 16,-2 4-5-16,-1 1-1 0,0 0-1 15,0 2 0-15,2 1 2 0,-3 2-1 16,3 2-1-16,-1 4-3 0,1 2 4 16,-2 3-1-16,-2 3-1 0,2 0 5 15,-3 3-1-15,1-1-3 0,2 1-2 16,-2 0-2-16,4 0 6 0,-4 0-2 15,4 0-3-15,-4 0 3 0,3 1 0 16,1-3 0-16,-2 1-3 0,3-4 3 16,0-2 0-16,0-3-2 0,0 1-1 0,0-4 2 15,0-1-2-15,0-5 0 0,3 1 0 16,-3-1 0-16,3-2 3 0,-3-2-3 15,0-1-1-15,1-4 1 0,-1 0 1 16,0-1-1-16,2 0-3 0,1 0 1 16,0 0-7-16,3-7-5 0,2-5-9 0,2-3-10 15,-1-3-24-15,3-2-40 16,1-2-55-16</inkml:trace>
  <inkml:trace contextRef="#ctx0" brushRef="#br0" timeOffset="19340.94">7997 1518 145 0,'0'-1'97'0,"0"-2"-50"0,0 1 11 0,0-1-18 16,0-1-13-16,0 1 0 0,0-1-3 16,0-1-5-16,1 0 3 0,-1 0 0 15,0 0-6-15,0 1 5 16,0-2-3-16,-3 3-1 0,-2-2-2 15,-2 1 0-15,-1-2 1 0,-3 4-6 0,0-3-1 16,-3 3 0-16,-3-1 0 0,0 3-1 16,-1 0-2-16,-4 0-1 0,0 0 4 15,2 5-3-15,-3 2 0 0,1 2-1 16,3 0 3-16,1 1-1 0,1 2-3 15,1 2-3-15,2 3 6 0,-1 2-5 0,2 2 0 16,1 1-2-16,1 4 3 0,3 1-4 16,4 2 2-16,-1 1-2 0,2 1 2 15,3-1-2-15,0-1 2 16,0-3-1-16,3 0-1 0,6 0 1 0,1-3 1 15,2-2-1-15,4-3 0 0,-1-4 1 16,2-1-2-16,2-2 1 0,4-4 2 16,2-1-1-16,1-4-2 0,4-2 1 15,-2 0 5-15,4-1-5 0,-1-7 0 16,3-1 0-16,-3-3 3 0,2 0-1 0,-1-1-3 15,-5 0 2-15,-2-4-1 0,-5 2 1 16,-2-2 0-16,-1 1 0 0,-4 0 2 16,-2-2-1-16,-4-2-1 0,1-1 1 15,-5 0 1-15,2-4-1 0,-4 1 1 16,-1-2-1-16,2-2 2 0,-2 0-2 15,0 2-3-15,0 0 2 0,0 3-1 16,-5 0 2-16,-2 2-1 0,-3 1 0 16,-2 2 1-16,-7 2 1 0,-2 2-5 15,-4 4 1-15,-5 2 2 0,1 2-2 0,-2 5 0 16,3 1-1-16,3 0 1 0,2 0-2 15,6 3-5-15,1 4-10 0,2 1-10 16,3 3-20-16,2 1-23 0,-2-1-54 16,2 0-182-16</inkml:trace>
  <inkml:trace contextRef="#ctx0" brushRef="#br0" timeOffset="30146.56">8373 762 165 0,'2'2'79'0,"-2"-2"-39"0,0 0 19 16,0 0-15-16,0 0-7 0,0 0-4 15,0 0-4-15,0 0-1 0,0 0-4 16,0 0-4-16,0 0-3 0,0 0 2 16,0 0-7-16,1 0-2 0,-1 0 1 15,0 0-2-15,0 0 0 0,0 0-6 16,0 0 3-16,0 0 0 0,0 0-1 0,2 0 0 15,-2 0-1-15,0 1 5 0,0-1-3 16,0 0 1-16,0 0-1 0,0 0 2 16,0 1-2-16,0 0-1 0,0 2-3 15,0 0 4-15,0 1-1 0,0 3-3 16,0 1 4-16,0 2-1 0,-2 3-2 15,-1 2 2-15,2 2-1 0,-2 2 6 16,0 2-2-16,1 0-3 0,-3-2 1 16,5 3-2-16,-1 1 0 0,1-4-1 15,0 2-1-15,0-2-3 0,0-2 4 0,0 0-3 16,0-3 0-16,0-1 2 0,0 0-1 15,0-1-1-15,0-4 2 0,1-2 0 16,-1-2 0-16,0-1-2 0,0-1 0 16,2-1 0-16,-2-1 1 0,0 2-1 15,0-2 2-15,0 0 2 0,0 1-4 16,0 0 1-16,0 1-1 0,0-1 2 15,0 3 1-15,0-1-3 0,0 0 0 16,0 2 1-16,0-3-2 0,0 0 2 16,0 1-1-16,0-2-1 0,0-1 1 0,0 1 0 15,0-1-6-15,0 0-7 0,0 0-12 16,-2 0-23-16,1-1-36 0,-4-4-92 15</inkml:trace>
  <inkml:trace contextRef="#ctx0" brushRef="#br0" timeOffset="31247.62">9121 1494 14 0,'-5'0'258'0,"3"0"-200"16,-2 0 8-16,2 0-7 0,1 0-19 15,-2 0-2-15,1 0 0 0,0 0-5 16,2 0-7-16,0 0-4 0,0 0-2 16,0 0-6-16,0 0-2 0,0 0-2 15,0 0-2-15,0 0-3 0,2 0-3 0,7 0-2 16,5 0-1-16,8 1 6 0,6 0-1 15,8-1 1-15,4 1 2 0,2-1-7 16,0 1 3-16,-2 1 1 0,-1-2-5 16,-5 2 2-16,-3-1-3 0,-5 0 3 15,-3-1 0-15,-4 3 0 0,0-2-1 0,-10 0 2 16,-1 0-1-16,-5-1-2 15,0 0 2-15,-2 0 0 0,-1 0-1 16,0 1-1-16,0-1-2 0,0 0 2 16,0 0-7-16,0 0-5 0,0 1-3 0,-3 1-4 15,-1 1-11-15,-3 2-9 0,3 3-9 16,-2 0-7-16,-1 0-28 0,0-1-62 15,-4-3-74-15</inkml:trace>
  <inkml:trace contextRef="#ctx0" brushRef="#br0" timeOffset="31588.64">9132 1825 2 0,'-2'2'238'0,"-1"-2"-165"0,3 0-18 0,0 0 16 15,0 0-20-15,0 0-15 0,3 0-13 16,6 0-7-16,7-5 1 15,7-1 4-15,5-2-3 0,3 1-5 0,0 0 1 16,-2 2 0-16,5 1-4 0,-1 0-3 16,0 2 5-16,-5-1-4 0,-2 2-7 15,-1 1 1-15,-7-1 0 0,1 0 0 16,-2 1-3-16,0 0 1 0,2 0 1 15,-2 0-9-15,-2 0-6 0,-1-1-14 16,0 1-15-16,-2 0-12 0,1 0-22 0,-1 0-80 16</inkml:trace>
  <inkml:trace contextRef="#ctx0" brushRef="#br0" timeOffset="80948.45">10642 1325 35 0,'0'0'5'0,"0"0"215"0,0 0-166 16,0 0 6-16,-2 0-13 0,-1-1-6 0,3 0-7 15,0-1-1-15,-2 2-9 0,2 0-2 16,0-2-1-16,0 2-1 0,0 0-6 16,0 0 0-16,0 0-1 15,0 0-1-15,0 0-3 0,0 0 0 0,0 0 2 16,0 0-5-16,0 0 0 0,0 0 0 15,0 0-2-15,0 8-1 0,0 4-2 16,0 6 8-16,-1 0 2 0,-2 5-5 16,-2 1-1-16,0 2-1 0,1 1-1 15,-1 2 2-15,0 1-3 0,-1 0-1 0,0 0 4 16,0-1-2-16,1-3-2 0,-1-1 0 15,1-3 1-15,1-2 0 0,1-2-4 16,3-3 2-16,-4-4 2 0,4-1-2 16,0-2-2-16,0-1-6 0,0-2-6 15,4-1-10-15,5-1-12 0,2-3-8 16,1 0-8-16,7 0-21 0,1-7-45 15,-2-5-130-15</inkml:trace>
  <inkml:trace contextRef="#ctx0" brushRef="#br0" timeOffset="81439.48">11321 1473 9 0,'3'-5'181'0,"-3"-2"-84"16,0 1-41-16,0-1 5 0,0 0-8 16,-3 1-5-16,-1 0-10 0,0 0-10 0,-5 2-1 15,-1 1-3-15,-2-1-5 0,-2 3-6 16,-3 1-3-16,-3 0 0 0,0 0 2 15,-2 6-4-15,-3 2 1 0,2 5 0 16,-1 1 2-16,3 2-6 0,1 5-2 16,4 0 1-16,1 3-3 0,5 1-2 15,4 1 0-15,1 2 1 0,5-2 0 16,0 0-2-16,5-2 0 0,4-3 1 15,8 1-2-15,5-4-1 0,6-3 2 16,3-4 3-16,6-2 0 0,2-8-3 0,4-1 1 16,1 0 2-16,1-5 0 0,-2-7-1 15,1-3 0-15,-6-3 2 0,0-2-2 16,-4-4 1-16,-6 1 2 0,-5-2 6 15,-6-1 3-15,-5-1-1 0,-4-1 3 16,-6-4-4-16,-2-3 1 0,-3-1-4 0,-10-3-3 16,-5-1 0-16,-7 2 0 15,-5 4-5-15,-10 8 1 0,-8 7-2 16,-6 11-2-16,-2 8-5 0,0 0-2 15,5 5-3-15,12 6-4 0,16 4-12 0,14 5-15 16,5 1-40-16,-2-3-75 0</inkml:trace>
  <inkml:trace contextRef="#ctx0" brushRef="#br0" timeOffset="92406.12">7245 3143 0 0,'-2'-3'51'0,"-2"0"-14"16,2 2-29-16,-1 1 16 0,-2 0 1 15,5 0-9-15,-3 0-7 0,3 0 3 16,0-1-16-16,0 1 4 0,0-2 69 16,0 2-35-16,-1-2-18 0,1 1 3 15,-2 1-1-15,2-2-4 0,0 0 3 0,0 1 0 16,0 0 0-16,0 1-1 0,0-1 2 15,0 1-3-15,0-1-1 0,0 1-3 16,0 0 1-16,0 0-4 0,0 0 5 16,0 0-2-16,0 0 1 0,0 0 0 15,0 0-4-15,0 0 1 0,0 0-2 16,0 2 1-16,0 2 7 0,2 3 0 15,-1 1 0-15,1 3-2 0,-1 2-1 16,-1 3-1-16,0 1-1 0,0 5-4 16,0 0-2-16,0 3 1 0,0 2 2 0,-3-3-4 15,0 4 1-15,3-1-1 0,0-1-2 16,-2 0 6-16,2-4-3 0,-1 1-2 15,-1-3 2-15,1-1-1 0,-1-2-2 16,2-4 0-16,0-1 0 0,0-3-1 16,0-2-2-16,0-2-4 0,2-2-8 0,6-1-15 15,4-2-10-15,3 0-10 16,6-1-7-16,0-10-56 0,4-2-108 15</inkml:trace>
  <inkml:trace contextRef="#ctx0" brushRef="#br0" timeOffset="92938.15">7885 3220 26 0,'0'-5'131'0,"0"-1"-60"15,-3 2-2-15,-2 1-18 0,1 0-6 16,-3-2-4-16,1 2-4 0,0 2-6 0,-2 0-2 16,-1 1-11-16,0 0-1 0,-2 0-2 15,-3 0 0-15,-2 4-3 0,1 5-1 16,-4-1 1-16,1 5 2 0,-3 0-5 15,1 2-1-15,2 1 1 0,1 1-4 16,3 3-1-16,1 1-3 0,4 2 0 0,3 4 0 16,0-1-1-16,6 2-1 0,0 1 1 15,0-1 0-15,6-2-1 16,5 2 0-16,0-4 0 0,4-1 1 15,5-2 0-15,3-5-2 0,8 1 1 0,4-5 3 16,0-4-2-16,4-4 1 0,-2-4-2 16,2 0 3-16,0-1 0 0,-4-10 0 15,3 0 0-15,-3-4-1 0,-1-2 2 16,-7-1 0-16,-1 0-2 0,-7-2 4 15,-5-1-2-15,-4-1 2 0,-3-1 0 0,-4-4 1 16,0-3-2-16,-3-4-2 16,0-3 3-16,0-3-4 0,-5 0-1 0,-3-2-1 15,-4 0 3-15,0 2-2 16,-4 6 1-16,-2 7-3 0,-4 10 1 0,-1 7 0 15,-2 8 0-15,2 2-3 0,1 0 3 16,5 8-4-16,1 1-2 0,4 2-5 16,-1 3-6-16,7 0-7 0,-2 2-21 15,5-1-35-15,3-2-41 0,0-3-183 16</inkml:trace>
  <inkml:trace contextRef="#ctx0" brushRef="#br0" timeOffset="93570.18">8262 2682 146 0,'0'-4'86'0,"0"2"-30"0,0-1 3 15,3-2-18-15,2 1-14 16,2 0-4-16,4-2 1 0,5 2 1 0,1 0-4 16,4 0 1-16,3 1-5 0,0 0 4 15,1 2-3-15,2 1-2 0,-3 0-2 16,0 1-3-16,-4 6-3 0,-3 3 0 15,-6 1-6-15,-4 2 1 0,-3 1 2 16,-4 4 0-16,0 0-2 0,-10 3 4 16,-5 1-1-16,-2 0-1 0,-3 0-3 0,-4-1 1 15,3-2-1-15,-4-1-2 0,6-2 1 16,-1-4 0-16,8-4 1 0,-1-1-2 15,2-4-2-15,5 0 2 0,0-3 1 16,3 0 0-16,-2 0-1 0,4 0 1 16,1 0 1-16,0-4-4 0,0 0-4 15,1-2 1-15,5 2 0 0,4-1 4 16,-3 2-3-16,6 1 1 0,-1 1 3 15,2 1-1-15,2 0-2 0,1 0 1 16,0 0 1-16,1 5 2 0,3 1-1 0,-1-1 0 16,-2 1-4-16,1 1-21 0,1-2-13 15,-1 3-24-15,1-2-18 0,2-1-54 16,-2-1-184-16</inkml:trace>
  <inkml:trace contextRef="#ctx0" brushRef="#br0" timeOffset="94110.21">8990 3046 237 0,'0'0'66'0,"0"0"-20"0,2 2 20 16,3-2-24-16,1 0-16 0,5 0 8 16,4 0-6-16,4-4-2 0,2 0-11 15,6 0-1-15,-1 0 1 0,5 0-7 16,-3 0-4-16,2-1-1 0,-4 3 0 0,-3 0-3 15,-4 2 0-15,-4 0 2 0,-1 0-2 16,-4 0-12-16,-3 4-6 0,-2 1-12 16,-2 1-13-16,-1 1-6 15,-1 0-5-15,-1 2-12 0,0-1-69 0,-3-1-89 16</inkml:trace>
  <inkml:trace contextRef="#ctx0" brushRef="#br0" timeOffset="94346.23">8925 3380 189 0,'2'0'21'0,"7"0"50"0,5 0-8 16,8 0-22-16,4-2-1 0,7-3-1 15,5-2-16-15,4 1-6 0,6 0-1 16,4 2-6-16,2 1-3 0,3 2 2 16,1 1-2-16,-6 0-2 0,-4 0-5 0,-7 2-19 15,-3 5-34-15,1-1-25 0,0-1-49 16</inkml:trace>
  <inkml:trace contextRef="#ctx0" brushRef="#br0" timeOffset="95905.32">10589 2906 24 0,'0'-3'174'0,"0"-1"-91"16,0 3-5-16,0-1-14 0,0 2-20 15,0-1 1-15,0 0-7 0,0 1-6 16,0 0-7-16,0 0-4 0,0 0-4 15,0 0-6-15,0 0-5 0,0 4-1 16,0 6 1-16,0 8 3 0,0 5 4 16,-6 7-4-16,-4 4 0 0,-1 2-1 15,-1 1-3-15,1-3-1 0,-1-1 1 16,3-2-4-16,1-2 1 0,2-4 0 15,4-1-1-15,-1-4 0 0,3-4-2 0,0 0 0 16,0-5 1-16,0-2-8 0,1 1-7 16,4-4-9-16,4-3-6 0,4-1-12 15,4-2-11-15,1 0-32 0,6-4-10 16,1-5-121-16</inkml:trace>
  <inkml:trace contextRef="#ctx0" brushRef="#br0" timeOffset="96326.33">11063 3012 37 0,'2'-11'241'0,"-2"1"-185"0,0-1 7 16,0-1-8-16,-2 2-15 0,-6 1-6 16,2 0-10-16,-1 2 0 0,-3 0-1 15,2 2-9-15,-2 2-4 0,-1 1 2 16,-2 2-4-16,1 0-2 0,-7 2-4 0,2 7 1 15,-1 6 2-15,-4 4-2 0,0 3-1 16,4 2 1-16,-1 6-1 16,8 1-2-16,3 2-1 0,5 1-1 15,3 0 2-15,2-3-3 0,9-2-7 0,6-3-1 16,6-3 6-16,3-3-2 0,5-4 1 15,2-4 0-15,3-6-1 0,2-4-2 16,3-2 5-16,1-2 2 0,-4-8 2 16,0-4 0-16,-6-3 0 0,-4-1 0 15,-5 0 4-15,-6-1-2 0,-3 1 3 0,-4-1 4 16,-6 0 0-16,-2-1 2 0,-2-2 2 15,-3-2-6-15,-5 0-1 16,-3 0 0-16,-1-2-6 0,-4 0 1 16,1 3 0-16,-2 1-1 0,3 8-1 0,4 6 1 15,3 3 0-15,4 3-2 0,-1 2-3 16,1 2-14-16,3 9-6 0,0 5-3 15,7 4-14-15,5 0-24 0,3 0-16 16,7-2-84-16</inkml:trace>
  <inkml:trace contextRef="#ctx0" brushRef="#br0" timeOffset="96737.36">11935 2993 261 0,'0'-12'41'0,"-7"0"-2"16,0 1 14-16,-6 0-14 0,1 1-15 15,-7-1 1-15,4 4-3 0,-2 2-7 16,1 2 1-16,2 3-3 0,-3 0 0 16,2 0-4-16,-4 5-2 0,-3 8 1 0,1 4-3 15,2 5 1-15,-1 5-5 0,4 2-1 16,5 3 1-16,5 3-3 0,3 0 1 15,3 1 1-15,3-2-3 16,11-4 1-16,5-1-1 0,6-6-1 0,3-3-6 16,9-4 6-16,5-7 4 0,6-3 2 15,1-5-1-15,1-1-3 0,1-4 4 16,-3-8-3-16,-3-4 4 0,-3 0 1 15,-5-5 6-15,-6-1 1 0,-6-2 0 16,-8 0 2-16,-6-2 0 0,-8 1 1 0,-3-3-1 16,-2-3-3-16,-10 0 1 0,-7-2-5 15,-1 2-3-15,-8-1 0 0,-3 4-1 16,-1 2-2-16,-7 4-2 0,0 7-1 15,-6 6 3-15,0 8-6 0,2 1-8 16,6 5-6-16,12 12-14 0,11 8-26 0,6 6-53 16,0 1-164-16</inkml:trace>
  <inkml:trace contextRef="#ctx0" brushRef="#br0" timeOffset="116889.52">7204 4498 50 0,'4'-1'29'0,"-3"-1"-25"0,2-1 0 0,2-1 140 16,-4 1-106-16,1-1-20 0,-1 2 23 16,-1 0-13-16,2 0-5 0,-2 0 0 15,0-1-5-15,0 1-8 0,0-1-1 16,3 2-1-16,-3-2 0 0,0 2 5 15,0-2 2-15,0 0-1 0,0 1 2 0,0 0-1 16,0 2 2-16,0-1-3 0,0 0 0 16,0 1 1-16,0 0 0 0,0 0-2 15,0 0-5-15,0 0 2 0,0 0 4 16,0 0-2-16,0 0-4 0,0 2 1 15,0 3 0-15,0 4-2 0,0 5-2 16,0 3 6-16,0 4-2 0,0 0-5 16,0 1 0-16,0 5-1 0,0 0 6 15,0 1-5-15,0 2-1 0,0-1 1 16,0-2-1-16,0 2 0 0,0-4-2 0,0 0 3 15,0 0-1-15,0-3 1 0,0 0-2 16,-3-3-1-16,3-3 3 0,0-4-2 16,0-4-3-16,0-1 1 0,0-2-1 15,0-1-5-15,0-2-8 0,0-1-4 16,0 0-5-16,3-1-7 0,5 0-13 15,1-6-17-15,8-5-44 0,0-3-38 16,3-3-180-16</inkml:trace>
  <inkml:trace contextRef="#ctx0" brushRef="#br0" timeOffset="117451.55">7921 4604 101 0,'-2'-3'113'0,"1"-1"-50"15,-3 1-5-15,1 0-8 0,-1 0-8 0,-1 0 1 16,2-1-5-16,-2 2-6 0,-2 0-6 15,-1 2-9-15,0 0 0 0,-1 0-4 16,-1 0-3-16,1 0 0 0,-3 0-3 16,-1 4 2-16,1 2-5 0,0 1 3 15,1 3-4-15,-2 4 3 0,1-1-1 0,0 6-5 16,-1-1 4-16,1 2 0 15,1 1-1-15,3 0-2 0,0 3-2 16,2-3 2-16,3 2 1 0,3-2-5 16,0-1 4-16,0-2-2 0,9-3 0 0,4 0-1 15,1-3 0-15,6-1 2 0,2-4 0 16,2 0-1-16,6-2 1 0,2-2 1 15,7-3 2-15,-2 0-3 0,1-2 1 16,-1-6 0-16,0-2 1 0,-3 0-2 16,-3-1 2-16,-5-1 2 0,-5 0-1 0,-7 2-2 15,-5-1 6-15,-5 0 2 0,-2 1 1 16,1-5 1-16,-3-2 3 15,0-2-7-15,0-3 1 0,0 0-1 16,0-6-3-16,0 2 0 0,-3-5-2 0,-2-2-2 16,-2 0 1-16,-6 2-1 0,-4 4 1 15,-5 4-3-15,-4 5-3 0,-3 4-1 16,-2 8-2-16,3 4-2 0,5 2 7 15,5 1-3-15,6 6-7 0,6 4-12 16,1-1-13-16,2 2-25 0,3 1-47 0,0-4-93 16</inkml:trace>
  <inkml:trace contextRef="#ctx0" brushRef="#br0" timeOffset="118481.61">8231 4025 24 0,'0'1'14'0,"0"0"10"15,0-1 168-15,0 0-132 0,0 0-27 0,0 0 17 16,0 0-13-16,0 0-12 0,0 0-3 15,0 0-2-15,4-2-8 0,0 0-2 16,2-2 6-16,0 2-2 0,2-1 3 16,1 0-4-16,0 2 1 0,2-1-1 15,2-2 0-15,2 2-5 0,2-1 4 0,3 2-4 16,-1 0-1-16,4 1-3 15,-1 0 2-15,4 0-1 0,-6 2 0 16,-1 5-4-16,-4 0 2 0,-4-2-3 16,-5 3 0-16,-2 0-1 0,-4 0 4 0,0 0-1 15,0 2-2-15,-10-2 3 0,-2 2 1 16,-2 1-4-16,-5-1 0 0,2 2-3 15,-1-2 6-15,1 1-3 0,-2-1 0 16,0 0-3-16,5-2 6 0,0 0-3 16,7-3 0-16,2-2-2 0,2 0 1 15,0 0 0-15,3-2-2 0,0 2 0 0,0-1-3 16,0 0 3-16,6 1-3 15,3 0 5-15,5 0 1 0,2 0 0 16,1 1-5-16,0 0 3 0,0-1 2 16,3 1-4-16,-3 0 2 0,-1 1 1 0,1-1 1 15,-3 2-1-15,-3-2-1 0,-2 2 1 16,-3-2 1-16,-1 1-1 0,-4-1 2 15,-1 1-4-15,0 0 4 0,0 0 1 16,-4 1-3-16,-3 0 4 0,0-2 0 16,-3 0 0-16,0 1-2 0,-1-2 1 0,-2 3 0 15,-1-1 1-15,-1 2 0 0,-2 1 1 16,0-1 2-16,0-1-5 15,0 1-1-15,3-1 0 0,0 1 0 16,4-1-1-16,3-2-5 0,2 2-13 0,2-1-18 16,3 1-22-16,0 1-33 0,0-2-41 15,0-4-191-15</inkml:trace>
  <inkml:trace contextRef="#ctx0" brushRef="#br0" timeOffset="121166.76">9159 4530 211 0,'0'2'119'16,"0"-2"-93"-16,2 0 27 0,6 0-7 16,6 0-9-16,1 0-10 0,5 0-1 15,7-2-3-15,1 0-8 0,4-2-2 16,2 0 6-16,0 0-12 0,0 0 2 15,-4 2-3-15,-2-2 1 0,-3 2-4 16,-4 0 2-16,-4 0 0 0,-3 0-2 16,-4 2-3-16,-7 0 0 0,0 0-2 15,-3 0-3-15,0 0-8 0,0 0-8 0,0 4-12 16,0 1-14-16,0 2-39 0,-2-1-34 15,-2-1-145-15</inkml:trace>
  <inkml:trace contextRef="#ctx0" brushRef="#br0" timeOffset="121410.78">9180 4813 107 0,'26'3'164'0,"5"1"-130"16,8-1 46-16,3-3-33 0,4 0-31 0,1 0 2 15,-2-4-4-15,-1-2-8 16,0-1-4-16,-2 2 0 0,-5 1-2 15,-4-2-9-15,-6 0-51 0,-5 0-33 16,-6-4-169-16</inkml:trace>
  <inkml:trace contextRef="#ctx0" brushRef="#br0" timeOffset="122681.84">10753 4382 103 0,'0'-1'178'0,"-1"-1"-118"0,-1 2 0 0,1-1 2 16,1 1-19-16,-2 0-5 0,2 0-6 15,0 0-9-15,0 0-6 0,0 0-6 16,0 4-2-16,0 5 0 0,0 5 4 15,0 3 2-15,-3 1 3 0,1 2-6 16,1-1-3-16,-2 3 1 0,0 3-3 16,-1-1-1-16,-2 1-2 0,2-1 10 0,-3-2-8 15,1-2-3-15,2 0-4 16,-1-2 7-16,2-3-4 0,1-2-3 15,1-2-4-15,1-4-3 0,0-1-5 0,0-2-14 16,7-3-7-16,4-1-12 0,3 0-19 16,3-3-39-16,3-7-67 0</inkml:trace>
  <inkml:trace contextRef="#ctx0" brushRef="#br0" timeOffset="123122.87">11198 4419 314 0,'0'-3'76'0,"0"-2"-21"16,-1 2 14-16,-4 0-24 0,0-1-12 16,-1 3-3-16,-2 1-11 0,-1 0-4 15,-2 0-3-15,-1 5-5 0,-2 5-3 16,1 1 2-16,-1 0-2 0,0 6 2 15,2 1-2-15,1 2-6 0,3 2 4 0,2 3-1 16,3-2-1-16,3 3-2 16,0-3 2-16,6-1 2 0,7-2-4 0,4-4 2 15,3-3-1-15,5-3 1 16,1-4-1-16,2-3 0 0,3-3 3 0,0 0 0 15,2-2-2-15,-5-7 0 0,-4-2-1 16,-2 0 5-16,-3-2-2 0,-5-1-2 16,-4 2 6-16,-2 0 0 0,-5-1 1 15,-3 0-1-15,0-1 7 0,-1 0-4 16,-10-1 0-16,2 1-4 0,-2 0 1 0,-5-2-2 15,2-1-3-15,0 1-1 0,0 0-1 16,2 3 3-16,3 0-3 0,4 6 0 16,0 3 1-16,4 2 0 15,1 2-3-15,0 0-12 0,0 0-7 0,0 2-4 16,3 6-4-16,6 2-8 0,5 0-17 15,-1-1-20-15,7 0-25 0,0-1-57 16</inkml:trace>
  <inkml:trace contextRef="#ctx0" brushRef="#br0" timeOffset="123547.9">11917 4455 62 0,'-1'-5'254'0,"-7"-1"-209"0,-4-1 15 0,-1 0-3 15,-2 0-20-15,-2 0-2 0,-2 1-3 16,-1 0-6-16,0 1-7 0,1 3-2 15,2 1-1-15,2 1 0 0,-2 0-6 16,1 0-3-16,-2 5-2 0,2 4 2 16,2 0-5-16,3 4-3 0,4 2 0 15,0 2 0-15,4 4-1 0,2 1-1 0,1 1 2 16,0 0-9-16,11 0-5 0,1-2-9 15,7-1-1-15,2-1 11 0,2-5-2 16,7-5-7-16,-1-5 13 0,5-2 4 16,4-2 4-16,0 0 1 0,4-9 16 0,-3-3-9 15,-6-4 1-15,-7 1 11 16,-6 1-5-16,-3-2 7 0,-6 1-4 15,-3-1 4-15,-4-2 2 0,-2 0-5 16,-2 0-2-16,0-2-4 0,0-1 1 16,-2-2-6-16,-2 2-1 0,-2-2-5 0,-1 2 2 15,1 2 0-15,-2 4-1 0,1 2-1 16,0 3 1-16,-2 5-1 0,3 1 0 15,0 1-4-15,3 3-4 0,-4 0-6 16,3 0-14-16,1 8-7 0,-2 2-7 16,4 1-15-16,1-1-43 0,0 0-76 0</inkml:trace>
  <inkml:trace contextRef="#ctx0" brushRef="#br0" timeOffset="124091.93">12432 4464 17 0,'5'0'16'0,"-2"0"91"16,0 0 21-16,-3-4-96 0,5-2 13 15,-4-1-6-15,-1 1-1 0,0-1-7 16,2 1 0-16,-2 0-2 0,0-1-3 15,0 0 0-15,-2 0-4 0,-4 2-5 0,-2 0-1 16,2 2-3-16,0 2-3 16,-3 1-4-16,-1 0 3 0,-2 0-4 15,-1 1-1-15,0 8-3 0,-6 2 2 16,3 4-1-16,-1 3-1 0,2 3-2 0,2 3 2 15,3 2-3-15,3 1 4 0,3-1-5 16,4-1 1-16,4-2 1 0,9-1-2 16,1-6-1-16,4-1 1 0,6-4-4 15,4-1 5-15,3-3-3 0,7-2 5 16,7-4 2-16,0-1-1 0,-1-3-1 15,-7-8 2-15,-6-1-3 0,-8-3 4 0,-3 2 7 16,-3-2 4-16,-6 1 5 16,-5-3-4-16,-1 0 0 0,-5-1 1 15,0-3-1-15,-8-1-7 0,-3-2 0 16,-6 0-5-16,-1 0 2 0,-4-1-6 0,-3 1 0 15,-4 6-1-15,-1 3-9 0,-2 4-4 16,7 5-10-16,5 3 5 0,7 3-12 16,6 5-30-16,2 6-75 0,-3 3-130 15</inkml:trace>
  <inkml:trace contextRef="#ctx0" brushRef="#br0" timeOffset="168278.45">16607 805 205 0,'0'0'188'16,"0"0"-156"-16,0 1 22 0,0-1-1 15,0 0-19-15,-1 0-10 0,1 0-5 16,-2 3 0-16,-1 2-4 0,0 2-11 16,-3 5 3-16,1 2 2 0,0 4 0 0,2 4-8 15,-1 4 4-15,-1 5 3 0,-1 6-1 16,0 6-3-16,-1 6 4 15,0 3 1-15,0 1-3 0,1-3-3 16,3-6-4-16,2-6 1 0,1-4 1 0,1-3-3 16,8-5-5-16,1-4-8 0,1-5-11 15,1-4-14-15,2-6-21 0,-2-6-41 16,-1-1-87-16</inkml:trace>
  <inkml:trace contextRef="#ctx0" brushRef="#br0" timeOffset="168642.48">16539 627 399 0,'-6'2'97'15,"6"-2"-85"-15,0 1-8 0,4 8-4 16,9 3 16-16,2 6-5 0,6 4-5 15,5 2 4-15,6 2-2 0,1 3-1 0,3 3-7 16,1 4 0-16,-1 3 2 0,2 1 0 16,-2 1-2-16,-3-1-2 15,-6 0 2-15,-5-2 1 0,-5 1-2 16,-8-1 1-16,-4-2-2 0,-5-5 4 15,0-2-2-15,-11-4 1 0,-4-1 4 0,-7-3 0 16,-1-1 1-16,-4-2 8 0,-2-2 10 16,0-3 6-16,-4-3-8 0,0-2-2 15,-1-1-2-15,3-4-5 0,2 0-8 16,3-2 0-16,5-1 0 0,6 0-1 15,6 0-3-15,4-7-2 0,5-3-5 0,3-5-14 16,12-2-6-16,9-3-9 16,7-1-17-16,3 1-38 0,0 1-67 0</inkml:trace>
  <inkml:trace contextRef="#ctx0" brushRef="#br0" timeOffset="169242.51">17207 1271 66 0,'-1'1'119'0,"1"-1"-80"0,0 0-7 15,0 2-10-15,0-1-11 0,0 1 1 0,1-1-4 16,1-1 1-16,1 0 0 15,-2 2 0-15,4-2 5 0,0 0 0 16,-1 0 4-16,4 0 2 0,0 0 1 16,1-2-2-16,2-5-1 0,3-2-2 0,1-2 1 15,1-2 3-15,1-1-1 0,-1-2 2 16,-1-3-2-16,-3-3-1 0,1 2-4 15,-5-2 1-15,-4-1 0 0,-2 0-1 16,-2-1-2-16,-2 1-1 0,-9 0 0 16,-3 4-3-16,1 5-1 0,-6 4 3 15,2 4-1-15,-2 4-3 0,2 2-2 16,-3 4 2-16,3 9 0 0,0 7-2 15,-3 6-1-15,3 7 2 0,-2 4-2 16,7 6-1-16,6 0-3 0,1-2 1 16,5-3 0-16,5-3-2 0,7-3-1 0,5-4 3 15,5-4 0-15,-1-1-10 0,6-7-5 16,-1-5-4-16,2-4-8 0,3-5-13 15,0-2-21-15,-2-2-29 0,-1-11-71 16,-1-5-161-16</inkml:trace>
  <inkml:trace contextRef="#ctx0" brushRef="#br0" timeOffset="169602.53">17899 1138 209 0,'0'-4'133'0,"0"-2"-79"0,-5-2 7 0,-1-1-11 16,-5 1-9-16,-1 2-2 15,-2 1-8-15,-3 4-1 0,-4-1-8 0,0 2-5 16,-4 0 0-16,-1 9 1 0,1 3-5 16,-2 4 4-16,4 3 0 0,3 3-8 15,6 5-3-15,3-2-3 0,8 0-1 16,3-1-4-16,0-2 2 0,6-1-1 15,8-1 2-15,0-2-2 0,6-4-1 0,4-2-1 16,0-3-4-16,4-4-12 16,0-2-2-16,0-3 4 0,0 0-14 15,-2-3-14-15,2-7-20 0,-3-2-31 16,-2-4-64-16,-4-4-149 0</inkml:trace>
  <inkml:trace contextRef="#ctx0" brushRef="#br0" timeOffset="169800.54">18077 1095 13 0,'0'4'331'0,"0"3"-266"0,0-2-25 15,0 2 17-15,0 4 2 0,0 4-12 16,0 2-5-16,-2 3-8 16,-1 0-8-16,2-1-8 0,-2 2-1 15,1-2-9-15,2-1-4 0,0 0-4 16,0-2 1-16,2-4-2 0,4 0 1 0,2-4-9 15,-1-1-8-15,6-3-7 0,-2-3-18 16,4-1-22-16,1 0-30 0,-1-6-84 16</inkml:trace>
  <inkml:trace contextRef="#ctx0" brushRef="#br0" timeOffset="170390.58">18361 1105 21 0,'1'0'300'16,"1"0"-243"-16,1 0-12 0,2 0-4 15,-1 0-10-15,-1 4-7 0,2 2 1 16,-4 2-1-16,3 4-2 0,-3 2 2 16,-1 4-4-16,0 2-2 0,-1 1-2 15,-3-3 1-15,0-1-5 0,1-1 1 0,-2-5-2 16,4-1-8-16,-1-2 1 0,2-4-3 15,0-1-3-15,0-3 2 0,0 0 1 16,2 0-3-16,7 0 3 16,5-8 4-16,4-5-2 0,1-2-3 0,4-1-5 15,-1-1 2-15,-3-3 3 0,1-2-1 16,1 1-2-16,-2 1-4 0,0 3 3 15,-4 3 3-15,-1 4-2 0,-6 5 2 16,-2 0 2-16,-6 5-1 0,2 0 0 16,-2 0 2-16,0 0-3 0,0 7-4 0,-5 6 5 15,-1 4 2-15,-2-1 3 0,0 1-6 16,4-2 3-16,0 0 1 0,4-2-1 15,0-2-2-15,0-2 0 0,7-5 0 16,5 0 1-16,2-2-1 0,6-2-1 16,3 0 1-16,2-1-6 0,3-8-5 15,-1-2-3-15,-1-1 2 0,0-1-5 16,-7 0 4-16,1 1-1 0,-5 1 5 15,-2 1 1-15,-4 3 5 0,-4 2 1 16,-2 3 3-16,-3 2 1 0,0 0 7 0,0 0 5 16,0 0 0-16,0 3-1 0,-2 6-7 15,-4 3 1-15,0 2 7 0,-2 2-2 16,-1 0-1-16,1 1-4 0,2-2-2 15,1 0 1-15,4-1-7 0,1-1 0 16,0 1 0-16,1-5 2 0,6 2-5 16,-1-2-2-16,3-1-8 0,2-3-5 15,3-2-9-15,1-1-14 0,4-2-19 16,1 0-26-16,-3-2-73 0,3-7-144 15</inkml:trace>
  <inkml:trace contextRef="#ctx0" brushRef="#br0" timeOffset="170991.61">19313 1137 223 0,'0'-2'107'0,"-7"-3"-68"0,1 0 22 0,-3 1-10 16,-2 0-7-16,-1 2-2 0,-5 2-3 16,-4 0-7-16,0 3-3 0,-3 9-3 15,-2 6 0-15,-3 5-3 0,-1 3-1 16,1 2 2-16,5-3-5 0,9-2-8 15,7-2-10-15,8-3-2 0,8-3 1 0,11 0-3 16,1-4 2-16,5-3 0 16,4-4-3-16,2-4-7 0,6 0-6 15,-4-6 1-15,-2-2 0 0,-6-1-10 16,-8-1 1-16,-3 3 4 0,-4 1 4 0,0 0-2 15,-4 0 0-15,-3 4 9 0,2-2 8 16,-4 4 0-16,-1 0 2 0,0 0-1 16,0 0-1-16,0 0-7 0,0 4 5 15,5 1 6-15,-2 2-1 0,2-1-1 16,1 2-1-16,6-1 2 0,2-1 0 0,8-1 3 15,3-3-4-15,4-2 2 16,2-1 0-16,3-8-2 0,3-3-1 16,2-3 0-16,0-3 1 0,-2-3-7 15,-3-4-5-15,-4-3 5 0,-2-4 1 0,-5-5 3 16,-1-3 1-16,-5-3 2 0,-5-3 3 15,-7-2-3-15,-1-5 0 0,-4-3 2 16,0-1-2-16,0 3-7 0,0 12 1 16,-4 17 10-16,-6 15 14 0,1 10 14 15,-5 9-22-15,-9 14-4 0,-5 10 1 0,-5 10 10 16,-1 11 10-16,5 4-5 0,3 5-5 15,7 1-12-15,14 4-5 0,5-3 1 16,22 0-3-16,12-2-15 16,14-9-2-16,8-3-11 0,14-5-23 15,6-8-49-15,3-10-246 0</inkml:trace>
  <inkml:trace contextRef="#ctx0" brushRef="#br0" timeOffset="171726.65">16472 1970 293 0,'-21'0'40'15,"-6"1"-13"-15,-4 12 28 0,-3 8-3 16,-6 10-12-16,-2 11 2 0,2 12 5 15,1 9-12-15,5 8-6 0,1 5-4 0,10 2-6 16,0-1-4-16,7-5-10 0,9-9-2 16,7-4 0-16,7-12-2 0,17-5-2 15,7-4-2-15,6-7-2 0,6-8-11 16,5-3-11-16,5-6-17 0,3-7-21 15,-2-7-45-15,-3-7-204 0</inkml:trace>
  <inkml:trace contextRef="#ctx0" brushRef="#br0" timeOffset="172382.69">16959 2452 222 0,'0'8'199'0,"-6"3"-180"0,0 3 9 16,0 5 16-16,-1 6-17 0,0-1-7 0,2 5-2 15,0 0 1-15,1-4-5 0,1 3-5 16,-1-1 0-16,0-4 4 16,2 0-6-16,-1-5-1 0,2-3 0 15,1-5-4-15,0-3 1 0,0-4-3 0,-2-2 3 16,2-1 3-16,0 0-2 0,0-4 3 15,0-9 1-15,0-4-8 0,2-4 2 16,2-2-2-16,-2-4 3 0,-1-3-2 16,2-7 1-16,1-7-1 0,2-10-1 15,0-3 2-15,2-7-2 0,4-1-1 0,5 3 1 16,2 3 0-16,4 13-4 0,3 10 2 15,2 13-4-15,2 11 0 0,-1 4 3 16,2 7-2-16,-3 1 3 16,-2 3 0-16,-1 12 3 0,-6 3-4 0,-5 5 3 15,-5 3 3-15,-4 2-4 0,-5 1 0 16,0 2 4-16,-5 0 1 0,-4 0-2 15,-8 0-1-15,1 0 2 0,-2-2-2 16,-2-1 1-16,1-1-2 0,7-7 1 16,1-2 0-16,4-4-3 0,4-4-1 0,3-2 3 15,0-2-1-15,0-1-2 0,0 0 0 16,0-2 0-16,8 1 3 0,3-1-2 15,0 0 3-15,4 0-7 0,4 2 1 16,1 1-1-16,2 0-3 0,1 2-9 16,-1 2 6-16,1 0 1 0,0 3 0 15,-4-1 5-15,-2 0 5 0,-8-1-6 16,-6 3 1-16,-3-3 4 0,0 0 5 15,-4 2 3-15,-9-1-2 0,-2 1 6 16,1 0 2-16,-3-1 3 0,1-1 2 16,-1 0-3-16,-3-1 1 0,3-1-3 0,-2-2-1 15,2-1-6-15,2-2 6 0,1-1-8 16,6-3-2-16,-3 0 1 0,5 0 0 15,3 0-3-15,0 0-5 0,3 0-10 16,0-2-14-16,0-4-24 0,8-2-33 16,1-2-45-16,3-1-200 0</inkml:trace>
  <inkml:trace contextRef="#ctx0" brushRef="#br0" timeOffset="173275.74">17798 2599 13 0,'-5'-5'269'0,"-1"0"-223"0,3 1-18 16,-2 0 24-16,-1 0-24 0,1 1 3 15,-1-1 8-15,2 2-6 0,-3 0-8 0,-2 1-5 16,0 1-2-16,-2 0-4 0,0 0-2 16,0 3 1-16,0 4-3 0,-1 1 0 15,-2 3 1-15,-1 4-4 0,-1 2 0 16,1 3 5-16,-1 2-3 0,4 2 3 15,1-2-4-15,3 0-3 0,5-2-1 0,3-2-5 16,0-3 0-16,9-1 0 16,7-3 1-16,4-5 0 0,6-2 2 15,2-4 1-15,3-3 2 0,3-9-5 16,-4-4 1-16,1 1-1 0,-6-2-2 0,-7-1-5 15,-2 2 3-15,-6-1 2 0,-3 0 0 16,-4 1-2-16,-3 2 4 0,0 2-2 16,0 5 0-16,-6 1 0 0,-2 4 0 15,-1 2-3-15,-1 1-3 0,1 9 0 16,0 2 0-16,4 2 0 0,0-1 1 0,2 3-1 15,3-3 1-15,0 0 0 16,3-4-12-16,8 0 1 0,8-1 8 16,6-4 7-16,6-4 7 0,1 0-5 15,-1-4 0-15,0-6 3 0,-3-1-2 0,0-2 0 16,-3 0 0-16,-4-1 2 0,-3 2 1 15,-3 0 0-15,-6 3 8 0,-1 3 4 16,-3 2-4-16,-4 4-6 0,-1 0 0 16,0 0-3-16,3 0-8 0,0 5 1 15,1 6 7-15,-3 3 1 0,1 0 0 16,-2 3-2-16,0 1 2 0,0 2-2 0,0 1-3 15,-7-1 3-15,0-3 3 0,-6 0 1 16,1-1-1-16,-4-2-4 16,1-2 4-16,1-2-1 0,2-4 1 15,4-1-4-15,2-4 2 0,1-1 4 0,3 0-1 16,-2-1-5-16,2-6 0 0,2-1 1 15,0-2-7-15,11-1-3 0,3-2 1 16,6 1 1-16,3 0-5 0,4 1-9 16,1 0-5-16,3 0-12 0,3 1-12 15,3-1 5-15,6-1 21 0,4 0 19 0,-1-3 2 16,3-1-1-16,-5 0 5 0,-3 0 12 15,-7-4 8-15,-3-1 3 0,-11 0-11 16,-4-2-4-16,-9 1 3 16,-7 0 6-16,-1 3 14 0,-15 3 0 0,-2 4-8 15,-7 2-9-15,-2 7-4 0,-5 3 1 16,-1 0-4-16,1 11 4 0,-1 6 0 15,7 5 6-15,4 4 1 0,5 5-7 16,6 0-8-16,10 1-3 0,1-2-2 16,9-1 0-16,14 0-1 0,7-4 2 0,9-2-10 15,9-5-16-15,10-2-7 0,12-6-28 16,8-8-87-16,4-2-224 0</inkml:trace>
  <inkml:trace contextRef="#ctx0" brushRef="#br0" timeOffset="173644.76">19522 2325 64 0,'1'21'318'0,"-1"5"-264"0,0 3 27 15,-1 8-14-15,-10 5-21 0,-1 2-2 16,-2-1-15-16,0-3-5 0,3-4-11 15,2-3-9-15,1-4-3 0,3-2 1 16,4-3-5-16,1-5-11 0,1-1-8 16,10-4-12-16,6-3-29 0,5-7-36 15,4-4-85-15</inkml:trace>
  <inkml:trace contextRef="#ctx0" brushRef="#br0" timeOffset="173991.78">19979 2440 242 0,'-6'-14'235'0,"-6"5"-217"15,-2 2 26-15,-6 3 5 0,-4 3-30 0,-2 1 1 16,-2 0 8-16,0 11-3 16,2 8-5-16,2 6-8 0,3 6-7 15,4 5-4-15,4 3-1 0,4-3 0 16,7 2-1-16,2-2-1 0,4-1-1 0,10-3 3 15,4-3-4-15,5-4-9 0,7-5-3 16,2-3 4-16,3-7 5 0,3-4-1 16,1-6-3-16,1 0 2 0,-1-11 5 15,-3-6 3-15,-4 0 1 0,-4-3 3 16,-3-1 4-16,-9 0 8 0,-4-4 1 0,-6 2 1 15,-6-3-2-15,0 0-3 0,-6-3 0 16,-6-1-5-16,-4-1-2 16,-1-1-3-16,1-1-2 0,-2 4 0 15,2 1-2-15,2 7-10 0,2 7 1 0,6 9-5 16,3 5-8-16,3 9-35 0,1 11-20 15,5 2-27-15,4-2-223 0</inkml:trace>
  <inkml:trace contextRef="#ctx0" brushRef="#br0" timeOffset="174422.81">20765 1831 241 0,'-4'-8'54'0,"4"4"-26"0,0 4 13 0,0 0-11 15,0 4-30-15,1 10 8 0,7 9 8 16,3 4 0-16,1 11-5 0,1 6-6 15,2 9-3-15,2 8-1 0,0 7 3 16,-3 5-2-16,-5 6 1 0,-1 4 12 16,-6 0 10-16,-2-1 1 0,0-2-6 0,0-6 11 15,-2-4-6-15,-1-3-8 0,-3-6 7 16,-2-4-5-16,-4-4-2 0,-5-3-2 15,-3-6-8-15,-5-5 0 0,-3-5-4 16,-2-5 1-16,-1-2-8 0,-1-4-10 16,-4-2-16-16,2 0-22 0,-5-2-36 15,1-3-98-15</inkml:trace>
  <inkml:trace contextRef="#ctx0" brushRef="#br0" timeOffset="-70265.36">7166 5112 89 0,'0'0'39'0,"0"0"-16"0,0 0 5 15,0 0-9-15,0 0-4 0,0 0-4 0,0 1 6 16,0-1-5-16,0 0 4 0,0 0-4 16,0 0-5-16,0 0-2 15,0 1 0-15,0 0-2 0,0-1-3 16,0 0 0-16,0 0-2 0,0 1-2 0,0 0 4 15,0 2 0-15,0-2 0 0,4 1 0 16,1 0-2-16,0-2 6 0,1 1-4 16,0 0 0-16,2 0 0 0,0 1 0 15,2-1 0-15,1 0 0 0,5 0 0 16,-1 0 0-16,1-1-2 0,-2 0-5 0,3 1 1 15,-3-1 2-15,0 0-1 0,0 0-1 16,-2 0-1-16,4 0 7 0,-3 0 0 16,0 0-1-16,2 0 1 15,-2 0 0-15,2 0 1 0,-1 0-4 16,0 0 4-16,0 0-1 0,-1 0 0 0,-1 0 0 15,-1 0 0-15,1 0 1 0,1 0-1 16,-3 0 0-16,3 0-1 0,-4 0 3 16,2 0-2-16,-3 0-1 0,0 0 1 15,1 0 0-15,-1 0 0 0,1 0-2 16,0 0 0-16,0 0 2 0,2 0-2 0,-1 0 0 15,-1 0 0-15,2 0-3 0,-3 0-8 16,-1 0 8-16,3 0-2 0,-1 1 1 16,-3-1 1-16,0 1-5 15,1 0 4-15,-1-1 4 0,-2 0 0 0,-1 0-2 16,4 0 4-16,-1 0 0 0,0 0 1 15,0 0-1-15,2 0 0 0,1 1-1 16,1-1 2-16,-1 0-1 0,0 0 0 16,1 2 2-16,0-2 0 0,1 2-2 15,0-1 0-15,0 0 1 0,0 0-1 0,-3-1 0 16,-1 0 0-16,-1 0 0 0,1 2 1 15,-1-2-2-15,0 0 1 0,-1 1 0 16,2 0 1-16,1 1-2 0,-2-2 1 16,4 0 1-16,-1 0-1 0,-3 0 0 15,4 0 0-15,-4 2 1 0,0-2-1 0,0 0 0 16,-1 0-1-16,1 0 2 15,2 0-1-15,-5 0 0 0,2 0 0 16,-1 0 0-16,1 1 0 0,-2-1 0 16,2 1-1-16,-1-1 2 0,-1 0 1 0,0 0 2 15,-3 0 0-15,2 0 5 0,-2 0-3 16,0 0-1-16,0 0-1 0,0 0 2 15,2 0 2-15,-2 0-7 0,0 0 1 16,0 0-1-16,0 0-1 0,0 0-2 16,0 0 0-16,1 0 2 0,-1 0 0 0,2 0 1 15,-1 0-1-15,1 0-1 0,-2 0 1 16,0 0 0-16,0 0 0 15,0 0 0-15,0 0-9 0,0 0-14 16,0 0-6-16,0 0-21 0,0 0-31 0</inkml:trace>
  <inkml:trace contextRef="#ctx0" brushRef="#br0" timeOffset="-81064.46">7625 7853 128 0,'0'-1'28'16,"1"0"7"-16,-1-1 23 0,0 0-16 16,0 1-5-16,0-1-4 0,0 1-5 15,0 1-2-15,0-2 1 0,0 1-4 0,0-1-6 16,0 0 2-16,0 1 1 15,0-2-2-15,0 2-4 0,0 1 4 0,0 0 3 16,0 0-5-16,0 0-1 16,0 0 0-16,0 0 2 0,0 0-2 0,0 0-5 15,0 0 3-15,0 0-2 0,0 0-2 16,0 0 0-16,0 0-3 0,0 5 0 15,0 5 3-15,0 5-3 0,0 1 4 16,3 5 0-16,-1 3-3 0,-1 4 0 16,-1 1 0-16,0 1 3 0,0 1-6 0,0 2-1 15,2-5 3-15,-1 1-2 0,-1-3 0 16,0-2 0-16,0-2 2 0,0-2 0 15,0-4-5-15,2-1 0 0,-2-4 1 16,0-3-1-16,2-1 0 16,-2-3-1-16,1 0 1 0,1-1-1 0,-1-3 0 15,-1 0-1-15,0 0 1 0,0 0-6 16,0 0-5-16,0 0-2 0,2-1-10 15,2-8-5-15,1 0-13 0,3-7-25 16,1 0-30-16,0-4-78 0</inkml:trace>
  <inkml:trace contextRef="#ctx0" brushRef="#br0" timeOffset="-80576.43">8166 7928 4 0,'-5'-4'234'0,"2"0"-170"0,-3 0-10 15,-1-1 12-15,1 1-25 0,0 0-9 16,-3 1 2-16,-1 0-6 15,3 3-6-15,-4-1 0 0,2 1-1 0,-4 0-8 16,1 1-1-16,-1 6 1 0,3 2 1 16,-3 4-7-16,2 5 1 0,2 3 1 15,1 4-4-15,4 3-2 0,2 3 0 16,2-2-1-16,3-2-3 0,6 0 1 15,5-3 0-15,5-2 0 0,1-4 1 0,3-2-2 16,2-4 1-16,0-5 0 0,1-2 1 16,-1-4-2-16,0-1 1 0,-2-1 1 15,-3-7 0-15,-1-4 0 0,-5-1 2 16,-2-2 2-16,-4-1-3 0,-2 0 3 15,-3-2 3-15,-3 0 3 0,0-2-1 16,0-2-2-16,-3-2 1 0,-4 1-2 16,-6-2-3-16,1-1-3 0,-2 0 1 15,-2 0-3-15,1 3 2 0,1 7-1 16,5 4 0-16,1 6 0 0,3 2-2 0,2 4-4 15,1 0-6-15,1 5-8 0,-1 8-6 16,2 4 2-16,0 1-14 0,7 1-10 16,2 1-26-16,-1-3-75 0,-2 2-165 15</inkml:trace>
  <inkml:trace contextRef="#ctx0" brushRef="#br0" timeOffset="-80205.41">8705 7943 240 0,'-3'-7'138'15,"-5"-1"-103"-15,-3 2 33 0,-2-1-18 16,-1 0-19-16,-4 2 1 0,1 2-5 16,0 0-4-16,0 3-4 0,0 0-5 15,0 6-3-15,2 6 1 0,1 1-2 16,4 4-3-16,3 5-4 0,1 2 0 0,6 5-2 15,0 1-3-15,6 0 0 0,6 0 2 16,5-4-1-16,5-2-4 16,1-6-5-16,5-3 4 0,0-2 4 15,0-5-6-15,3-3 4 0,1-4 5 0,-1-1-1 16,-6 0 0-16,-5-9 1 0,-3-2 0 15,-6-1 5-15,0-2-3 0,-6 0 11 16,-4-2-1-16,-1 0 0 0,0-1-6 16,-7 0 0-16,-3-3-2 0,-2 0-3 15,-4-3 0-15,1-1-2 0,-1 0-2 0,2 1-4 16,2 5-12-16,6 7-1 15,4 3-1-15,2 6-16 0,5 2-22 16,4 0-2-16,4 5-40 0,-1 3-130 16</inkml:trace>
  <inkml:trace contextRef="#ctx0" brushRef="#br0" timeOffset="-79848.39">9308 7911 35 0,'0'-7'309'15,"0"-4"-250"-15,-8 8 8 16,-2-2-14-16,-3 0-25 0,-4 0-1 15,-3 4-2-15,-2 1-6 0,2 0 0 16,-3 1-6-16,1 9-7 0,4 2-3 0,1 7 0 16,1 3-2-16,4 6 2 0,2 2-1 15,6 5-2-15,4-3 2 0,0 0-2 16,12-3-2-16,4-3 4 0,2-3-4 15,7-6-1-15,6-3 2 0,5-4-1 16,6-6-4-16,2-4 8 0,3 0-2 0,-2-10-2 16,-8-4 3-16,-4-2-1 0,-7-2 4 15,-4-2-2-15,-5-1 1 0,-9 1 6 16,-5-1 0-16,-3 1 2 15,-2-1-6-15,-9 0 2 0,-4 0-3 16,-5 0-2-16,-5 1-5 0,-5 2 3 0,-2 2-3 16,-5 1-11-16,1 6-9 0,0 3-1 15,4 5-4-15,10 1 3 0,8 2-21 16,13 7-46-16,1 1-179 0</inkml:trace>
  <inkml:trace contextRef="#ctx0" brushRef="#br0" timeOffset="-79328.36">10181 7920 110 0,'-3'1'292'0,"3"0"-241"16,0-1-20-16,0 0 25 0,9 0-23 15,4 0-6-15,4 0 1 0,4 0-9 0,4-1-12 16,0 0-1-16,1 1-5 0,1-2 1 15,-1 2-2-15,-1 0-2 0,-2 0 1 16,-6 0-14-16,-4 3-10 0,-6 2-3 16,-2 1-25-16,-5 0-24 0,-3 0-135 15</inkml:trace>
  <inkml:trace contextRef="#ctx0" brushRef="#br0" timeOffset="-79174.36">10169 8144 138 0,'0'6'272'0,"9"-5"-252"0,6 2 20 16,4-2 24-16,6-1-37 0,1 0-11 15,5-5-4-15,2-3-9 0,6-1-5 16,4-2-9-16,7 0-7 0,4 0-28 16,3-2-40-16,4-3-44 0</inkml:trace>
  <inkml:trace contextRef="#ctx0" brushRef="#br0" timeOffset="-78059.29">11502 7532 162 0,'0'0'62'16,"0"0"-32"-16,0 0 28 0,0-1-11 15,0-2-15-15,0 3 2 0,0 0-7 16,0 0-5-16,0 0-3 0,0 0 0 0,0 0-3 15,0 0-1-15,0 0-6 0,0 0 2 16,0 0-2-16,0 0 4 0,0-1 0 16,0 1-8-16,0-1 2 0,0 1-2 15,0 0-3-15,0 0 1 0,2 0-1 16,-1 0-3-16,-1 0 1 0,0 0 2 15,0 0-3-15,0 0 3 0,0 0-1 16,0 0-1-16,0 0 3 0,3 2 3 16,-3 4 4-16,2 4-2 0,1 5 0 15,-2 3 3-15,1 6-3 0,-1 6 1 0,-1 6 2 16,0 6 1-16,0 5 1 0,-3 2-3 15,-1 2 2-15,-2-2-1 0,2-3-6 16,0-7 1-16,4-3 0 0,0-9 1 16,0-6-5-16,0-8-2 0,8-2 2 15,-1-6 0-15,3-5-2 0,2 0 0 0,5-7 1 16,0-9-11-16,2-3-6 15,-1-3 3-15,2-1 3 0,-2 1 0 16,-1 0-2-16,0 3 0 0,-3 1 1 16,-2 3 2-16,0 5-3 0,-2 5 6 0,-3 5 1 15,1 0 3-15,-2 0-4 0,1 4 3 16,-1 4 2-16,2 1 0 0,-1 1-1 15,3 0 2-15,-1-2 0 0,2 0-8 16,1-1-8-16,2-2 0 0,0-1-8 16,5-2 19-16,-2-2-12 0,0 0-30 0,-2-1 6 15,-1-6-43-15,-4 0-56 0,-4-2-34 16</inkml:trace>
  <inkml:trace contextRef="#ctx0" brushRef="#br0" timeOffset="-77824.28">11572 7773 254 0,'12'-9'179'0,"1"1"-159"15,4 1 60-15,6-2-42 0,3-1-25 16,1 1 11-16,4 0-9 0,-2 1-3 0,5 0-8 16,-3 3-2-16,-1-2-3 0,1 3-8 15,-3 1-13-15,-5 1-34 0,-3 2-28 16,-11 0-90-16</inkml:trace>
  <inkml:trace contextRef="#ctx0" brushRef="#br0" timeOffset="-77583.26">12148 7620 154 0,'5'2'296'0,"-3"6"-246"16,-1 1-1-16,-1 7 20 0,0 4-24 15,0 3-9-15,-3 4 0 0,-3 1-12 0,0-1-14 16,6-2-4-16,-5-2-5 0,4 0-1 16,-1-4-1-16,2-2-2 0,0-2-21 15,0-6-23-15,8 0-5 0,-2-5-26 16,0-4-94-16,-3-1-208 0</inkml:trace>
  <inkml:trace contextRef="#ctx0" brushRef="#br0" timeOffset="-77280.25">12398 7591 10 0,'0'18'394'0,"0"7"-369"0,0 4 55 15,-8 7-23-15,-3 2-31 0,-1-1 9 16,3 0-2-16,1-1-17 0,5-1-5 15,0-2 3-15,3-6 7 0,0-3-11 16,1-6-4-16,7-5 0 0,3-4-1 16,3-4 1-16,3-5-1 0,3 0-1 15,2-7 3-15,0-3-5 0,1-2-6 0,-2 0 5 16,1 3 0-16,-2 1-2 0,-3 2 0 15,-3 1 1-15,-4 3 0 0,-4 0-5 16,0 0-6-16,-3 2-3 0,-1 0-2 16,-1 0-4-16,4 3-8 0,1 2-2 15,2 1-8-15,4-1 9 0,1-1-91 16,-4-3-101-16</inkml:trace>
  <inkml:trace contextRef="#ctx0" brushRef="#br0" timeOffset="-76900.22">13107 7734 169 0,'0'-9'209'15,"0"-2"-171"-15,-8 1-24 0,-3 2 51 0,-5 1-35 16,-1 2 8-16,-3 3 6 15,-3 2-10-15,1 1-14 0,2 10 5 16,-3 6-6-16,4 3-4 0,-1 5-8 16,5 3 0-16,2 0-2 0,5 2-3 0,8 0-2 15,4 0-1-15,8-4 0 0,7 0-3 16,5-5 0-16,7-3-5 0,8-7 4 15,6-4 0-15,5-7-11 0,1 0 0 16,2-13 9-16,-4-5 2 0,-5-4 3 16,-7-2 4-16,-8-3 4 0,-7 0 6 0,-8 2-1 15,-8-2 9-15,-6-1 4 16,-1 2-5-16,-13 0-4 0,-7 0 0 15,-6 0-4-15,-6 1-10 0,-6 1-1 16,-7 1-1-16,-4 4-2 0,-4 5-21 0,6 8-12 16,11 6 25-16,13 6 6 0,15 15-38 15,9 1-53-15,0 1-110 0</inkml:trace>
  <inkml:trace contextRef="#ctx0" brushRef="#br0" timeOffset="-76227.19">12221 7322 303 0,'0'-2'217'0,"-3"1"-179"16,3 1 13-16,0 0 14 0,0 0-46 15,0 0-19-15,0 1-7 0,0 11-17 16,8 1-36-16,3-3-75 0</inkml:trace>
  <inkml:trace contextRef="#ctx0" brushRef="#br0" timeOffset="-38841.06">7527 9461 23 0,'0'-1'2'0,"3"0"9"0,-3-1 137 0,0 0-96 15,0 1-15-15,0-2 14 0,0 1-12 16,0-1-5-16,0 1 0 0,0 2-3 16,0-1-6-16,0 1-3 0,0 0 0 15,0-1-4-15,0 1 0 0,0 0 2 16,0 0 3-16,0-1 0 0,0 1-5 15,0 0-1-15,0 0 0 0,0 0-3 0,0 0-5 16,0 0-2-16,0 0 0 16,0 5-6-16,0 2 4 0,0 5 3 15,0 2 6-15,0 2-11 0,0 2-1 0,-3-1 2 16,3 1 1-16,-2 0 0 0,1 1-1 15,1 0-2-15,-3-1 3 0,1 1-4 16,-1-1-1-16,1 0 2 0,1-3 0 16,1-1-3-16,0-5-1 0,0 0-6 15,5-3-9-15,1-3-11 0,3-3-18 0,5 0-14 16,5 0-15-16,-4-9-66 0,2-2-250 15</inkml:trace>
  <inkml:trace contextRef="#ctx0" brushRef="#br0" timeOffset="-38445.02">7901 9511 116 0,'0'-6'204'0,"0"-2"-158"0,-4 1 25 15,0 1-16-15,-4 1-28 0,2 1 3 16,-2 2-2-16,-1 2-5 0,1 0-5 15,-3 0-8-15,2 7-2 16,-2 5-1-16,-1 4-2 0,2 4-6 16,1-1 4-16,4 2-1 0,2 1-3 0,3 0-2 15,0-2 2-15,10 1 2 0,4-2-6 16,4-2-2-16,7 0 3 0,6-2-3 15,5-5 3-15,5-1 1 0,1-5 3 16,2-4-3-16,-4 0 2 0,-4-7-2 16,-2-3 2-16,-8-4 3 0,-4-2-1 0,-8 1-1 15,-2-1 3-15,-7 0 1 0,-2 0-1 16,-3 2-1-16,0-2 5 0,-6 0 5 15,-4 0-2-15,-3-1-3 0,-1-1-1 16,-2 0 1-16,-3 4-9 0,4 1 4 16,-2 6-2-16,1 6 1 0,4 1-3 15,1 3-1-15,5 9-4 0,1 4-3 16,4 1-18-16,1 1-14 0,0 0-21 15,9-2-48-15,-1-2-166 0</inkml:trace>
  <inkml:trace contextRef="#ctx0" brushRef="#br0" timeOffset="-38121.01">8623 9541 12 0,'0'-9'302'0,"-6"0"-248"16,-7 1 5-16,1-2 1 0,-7 2-27 15,-2 4-7-15,-4 4-2 0,-1 0 0 16,-1 8-9-16,2 5-2 0,5 4-4 15,2 3-6-15,7 2-2 0,5 2-2 0,6-1 0 16,0-1-2-16,4 0 1 0,12-4-4 16,2-3-7-16,6-4 2 0,2-2-6 15,5-6 3-15,1-3 9 0,1 0 6 16,6-9 0-16,-7-5-2 0,1-3 2 15,-8-1 0-15,-7 1 4 0,-4 0-4 0,-6 0 7 16,-6 0 2-16,-2 1-3 16,0-2 0-16,-2 1-1 0,-9 0 1 15,0 1-1-15,-4-1-7 0,-1 6 1 16,-1 4 0-16,5 5-5 0,3 2-6 0,5 6-10 15,4 6-15-15,0 4-20 0,4 0-34 16,6-5-122-16</inkml:trace>
  <inkml:trace contextRef="#ctx0" brushRef="#br0" timeOffset="-37797.99">9172 9549 45 0,'1'-7'302'0,"-1"-1"-234"15,-6 4-9-15,-3-4-10 0,-7 1-23 16,1 2-2-16,-4 3 3 0,-1 2-12 0,1 0-3 15,1 7-4-15,4 7-2 0,0 4-6 16,6 3-3-16,2 3 1 0,6 0 0 16,0 0 2-16,9-1-6 0,10-2 1 15,4-3-9-15,8-3 6 0,10-5 2 16,3-5 5-16,8-5-3 0,2-1 0 0,0-10 2 15,-4-5 2-15,-7-3 0 0,-10-1 2 16,-8 0 1-16,-7-1 5 16,-5 0 7-16,-9 0-2 0,-4 0 0 15,0 0 2-15,-11-3-1 0,-6 0-7 0,-4 1-2 16,-6-3-2-16,-5 1-11 0,-4 4 13 15,-1 1-9-15,-2 7-13 0,6 5-9 16,12 5 3-16,8 3-6 0,13 5-34 16,0 5-98-16</inkml:trace>
  <inkml:trace contextRef="#ctx0" brushRef="#br0" timeOffset="-36270.9">9863 9154 87 0,'0'0'82'0,"0"0"-61"0,0 0 29 15,0 0-9-15,0 0-12 0,0 0 0 0,0 0-3 16,0 0 1-16,0 0 0 0,0 0-3 15,0 0 0-15,0 0-5 0,0 0 0 16,0 0-4-16,0 0-4 0,0 0-3 16,0 0-2-16,0 0 2 0,0 0-3 15,0 0-4-15,0 0 3 0,0 0 1 16,0 0-3-16,0 0 5 0,0 0-1 0,0 0 5 15,0 0-5-15,0 0 2 16,0 0 0-16,0 0-1 0,0 0-3 16,0 0 1-16,0 0 1 0,0 0 0 0,0 0-3 15,0 0-1-15,0 0-1 0,0 0 3 16,0 0 2-16,0 0-5 0,0 0 4 15,0 0-1-15,0 0-2 0,0 0-2 16,0 0 2-16,0 0-2 0,0 0 0 16,0 0-2-16,0 0 1 0,0 0-2 15,0 0 1-15,0 0 0 0,0 0 3 0,0 0-1 16,0 0 0-16,0 0 1 0,0 0 0 15,0 0-1-15,0 0 0 16,0 0 0-16,0 0 0 0,0 0 0 16,0 0-1-16,0 1 0 0,0 1 3 0,0 0-2 15,0-2-1-15,0 0 1 0,0 1 1 16,0-1-1-16,0 0 0 0,0 0 1 15,0 2 1-15,0 1-2 0,-1 0 0 16,1 1 0-16,0 2 0 0,0 2-1 16,-2 3-1-16,2 5 2 0,0 3 0 0,0 6 0 15,0 6 0-15,0 3-1 16,0 8 2-16,0 4 0 0,0 1-1 0,0 1 1 15,0-5 8-15,0-3-12 16,0 1 8-16,-4-8 2 0,-1-1 0 0,2-6-4 16,0-6 1-16,1-5-1 0,2-6 0 15,0-4-3-15,0-4-2 0,0-1 1 16,3 0 1-16,2-4 3 0,6-7-3 15,0-6-5-15,-1 1 0 0,1-2-3 16,-3 0 0-16,1 3 2 0,-2 1 3 0,2 2-3 16,-3 6 1-16,0 1 0 15,0 5 0-15,-1 0 0 0,1 0-2 0,0 5 3 16,2 6 3-16,0 1 1 15,0 3-1-15,1-1 1 0,0 1 0 0,4-2 0 16,2-4-2-16,5 0 1 0,4-5 2 16,-3 1-1-16,3-3-3 0,-4-2-6 15,1 0-15-15,1-4-8 0,-3-5-13 16,-2 0-25-16,0-2-62 0,-5-3-69 15</inkml:trace>
  <inkml:trace contextRef="#ctx0" brushRef="#br0" timeOffset="-36000.9">10048 9501 73 0,'1'-17'333'0,"6"-4"-288"0,0-6 22 15,6-1-11-15,2-2-31 16,5 1-11-16,5 2 6 0,1 2-12 0,5 3-4 15,0 0-3-15,1 6-4 0,-5 3-6 16,0 3-23-16,-2 3-17 0,-1 3-36 16,0 0-108-16</inkml:trace>
  <inkml:trace contextRef="#ctx0" brushRef="#br0" timeOffset="-34132.78">14858 7070 103 0,'-6'-1'41'0,"-6"-2"77"15,-4 2-87-15,-2 1 31 0,-4 0-26 16,-1 0-7-16,-4 7-5 0,3 8 9 15,-3 5 1-15,-1 6 0 0,0 8-14 0,-1 7-2 16,1 7 7-16,-1 7-3 0,2 0-4 16,4 1-1-16,9-2-8 0,6-1-4 15,8-4-5-15,0-3 0 16,11-4 1-16,5-6-3 0,5-3-12 15,4-5-7-15,3-7-6 0,5-5-8 0,-1-5-6 16,1-5-17-16,-1-6-36 0,-4 0-120 16</inkml:trace>
  <inkml:trace contextRef="#ctx0" brushRef="#br0" timeOffset="-33780.76">15055 7296 46 0,'3'6'246'0,"1"4"-208"16,-4 8 26-16,0 8-3 0,0 8-26 15,-8 6-6-15,-1 6 14 0,-5 1-11 16,1-1-5-16,1-2-2 0,-1-2-9 0,2-3-4 15,2-6-6-15,3-6-1 0,4-5-5 16,1-5 1-16,1-6 1 0,0-5-4 16,0-4-1-16,3-2-7 0,5 0 1 15,3-1 0-15,1-8-5 0,3-4 0 16,3-3 1-16,-3 0 1 0,2 1 0 15,0 2 0-15,-1 2 3 0,-1 2-1 16,2 4-4-16,-3 1 7 0,3 2-1 16,-3 2 1-16,5 0-2 0,-1 0-4 15,1 0-3-15,1 0-25 0,2 2-22 0,-4 1-26 16,1 1-33-16,-2-2 5 0</inkml:trace>
  <inkml:trace contextRef="#ctx0" brushRef="#br0" timeOffset="-33567.75">15024 7546 260 0,'19'-4'76'15,"3"-1"-59"-15,6 0 38 0,4-1-38 16,4 0-15-16,4 2 0 0,2 1-2 16,1 1 1-16,2 2-18 0,-1-3-77 15,-10-2-159-15</inkml:trace>
  <inkml:trace contextRef="#ctx0" brushRef="#br0" timeOffset="-33223.73">15621 6954 125 0,'-3'-1'207'0,"3"1"-160"16,0 0-39-16,0 4 15 0,8 8 4 15,6 10-11-15,4 5-2 0,6 8-7 16,2 7-1-16,4 7-2 0,-1 7-1 15,4 2 2-15,-7 3-4 0,-1-1 5 16,-8 1 0-16,-6-3 3 0,-4-2-5 0,-7-3-3 16,0-1 3-16,-4-4 1 15,-12-2-4-15,-1-2 0 0,-5-4 0 16,1-4-4-16,-4-2-11 0,2-5-18 15,-1-1-36-15,1-5-99 0</inkml:trace>
  <inkml:trace contextRef="#ctx0" brushRef="#br0" timeOffset="-31531.63">10849 9439 118 0,'6'0'248'15,"7"0"-239"-15,-1 0 46 0,5 0-21 16,0 0-29-16,-1 0-1 0,3 0-3 16,-2 0-1-16,0 0 0 0,-2 0-6 15,-2 0-35-15,-3 2-38 0,-7 1-82 16</inkml:trace>
  <inkml:trace contextRef="#ctx0" brushRef="#br0" timeOffset="-31367.63">10820 9653 63 0,'8'0'313'0,"1"4"-303"16,5-4 46-16,8 0-6 0,7 0-38 16,4 0-10-16,7-9 1 0,6 0 0 15,4-6-5-15,3 1-28 0,1-3-82 16,-4-2-178-16</inkml:trace>
  <inkml:trace contextRef="#ctx0" brushRef="#br0" timeOffset="-30571.57">11562 9324 67 0,'-1'-2'18'0,"1"-2"176"15,0 0-142-15,0 0-13 0,0 2 13 16,1 0-14-16,-1 2-11 0,4 0-1 16,-3 0-4-16,1 9 0 0,1 7-5 15,-3 6 4-15,0 5-7 0,0 5-4 16,-6 0-7-16,-1 2 2 0,0-2 7 15,-1-5-11-15,2-3 11 0,1-5-4 0,5-8-8 16,0-4 1-16,0-3-5 0,2-3 1 16,7-1 3-16,2-3 4 15,6-11-1-15,1-5 1 0,2-6-2 16,1-3-1-16,0-4-2 0,-2-3 1 0,1-2-7 15,-3 0 12-15,0-2-3 0,-1-2-2 16,1 1 0-16,3 2-2 0,-1 7-1 16,-4 9 1-16,-3 10 0 0,-4 9-2 15,-5 3-2-15,0 8-1 0,-3 14 7 16,0 4 2-16,0 6 0 0,0 8-1 0,-9 2 2 15,-3 2-5-15,-4 3 2 16,-1-2 2-16,2-5 1 0,1-7 7 0,6-9-12 16,5-8 0-16,3-7 0 15,0-5 0-15,4-4-5 0,7 0 8 0,8-11-1 16,1-7 0-16,6-6 1 0,2-6-5 15,2-2-3-15,-4-2 4 0,1-2-8 16,-3 2 15-16,0 0-2 0,-1 2-3 16,0 3-1-16,-3 3-4 0,0 6 7 15,-6 7-1-15,-3 8-3 0,-5 5 2 0,-4 0 1 16,1 10 3-16,-1 6 3 0,-2 6 1 15,0 6 0-15,-3 3-2 0,-2 5-2 16,-3 3-1-16,0-1 7 0,1-2-4 16,0-3-2-16,6-5 5 0,-2-4-11 15,3-5-4-15,3-3-11 0,5-4-5 16,1-6-21-16,3-3-24 0,1-3-97 15,1-2-183-15</inkml:trace>
  <inkml:trace contextRef="#ctx0" brushRef="#br0" timeOffset="-29803.53">12200 9569 34 0,'-2'3'19'0,"2"0"109"16,2-1-63-16,5-1-14 0,6-1-5 15,-1 0-10-15,5-6 1 0,-1-4-5 16,2-2-7-16,3-2 1 0,-3-3 1 0,4-2-1 16,-2-3 0-16,-5-1-7 0,-2 3-7 15,-7-2-7-15,-1 3 9 0,-4 1-2 16,-1 2-4-16,0 4 4 0,-7 4-2 15,-4 4-1-15,-2 4-2 0,-1 0-2 16,-1 6-7-16,-1 9-1 0,2 3 0 16,0 6-1-16,0 3 1 0,4 1-1 15,2 2-1-15,2-3-4 0,6-2-26 16,0-1 2-16,6-6-6 0,11-1-15 15,9-4 25-15,5-5 29 0,8-4-47 16,0-4 0-16,3 0-8 0,-2-11-49 0,2-2 59 16,-2-3 28-16,-3 0 14 0,-1-2 7 15,-5-4 29-15,-5 1 34 0,-2-1 6 16,-7-2-6-16,-5 3-9 0,-4 2-24 15,-7 1 1-15,-1 2-5 0,-9 5 6 16,-5 3-9-16,-5 3-7 0,1 5-1 0,-2 0-11 16,-4 9-3-16,1 5-4 15,3 6-1-15,0 3 0 0,1 3-1 16,4 3-2-16,4-1 9 0,3-2-13 15,7-5 5-15,1 0-7 0,4-4-1 0,9-3-3 16,1-2 6-16,3-5-4 0,4-4 6 16,3-3 2-16,0 0 3 0,3-8-3 15,-2-3 2-15,-2-3 1 0,-4 0 0 16,-1 0-2-16,-5 1 2 0,-4 2 3 15,-1 2 0-15,-4 2-2 0,-4 2 2 0,0 4 5 16,0 0 2-16,0 1-2 0,0 1-5 16,-1 8-7-16,-4 6 0 15,-1 3-2-15,1 4 3 0,2 6-9 16,2 6-15-16,-3 6 7 0,3 2 12 0,1 2 7 15,0-2 0-15,0 1 1 0,1-3 0 16,-1 0 2-16,-3-4 8 0,-4-3 1 16,-6-4 2-16,1-6 2 0,-4-4 2 15,1-4-1-15,-1-6 1 0,1-3 0 16,1-3-5-16,1-3-2 0,1 0 0 0,-2 0-5 15,3-6 1-15,3-3-6 0,1 1 1 16,0-3 2-16,1-1-3 0,3 0-3 16,3-2 0-16,0-3-8 15,0-2-12-15,11-4-20 0,3 0 1 0,5-1-15 16,1 0-76-16,3 1-155 0</inkml:trace>
  <inkml:trace contextRef="#ctx0" brushRef="#br0" timeOffset="-29472.51">13245 9402 287 0,'-2'-14'48'15,"-4"0"-9"-15,-5 4 34 0,0 1-36 0,-6 3 0 16,0 3 7-16,-3 3-13 0,0 0 0 15,-4 10 2-15,1 5-8 0,-2 3-5 16,4 3-2-16,4 0-11 0,7 2-1 16,7-2-6-16,3 0 8 0,11-3-16 15,9-4 7-15,5-2-1 0,8-5-2 0,4-4-4 16,2-3-7-16,-2 0-6 0,-3-2 3 15,-11-4 0-15,-4 3 15 0,-12 0 1 16,-2 3-1-16,-5 0 3 0,0 0 6 16,0 0-4-16,-9 8-2 0,0 3 1 15,-5 4 5-15,1 1 1 0,1 2-5 16,6 0-4-16,6-1-1 0,3-1-26 15,21-2-25-15,11-4-23 0,11-6 18 16</inkml:trace>
  <inkml:trace contextRef="#ctx0" brushRef="#br0" timeOffset="-29003.49">14920 8761 70 0,'-1'-3'258'0,"-13"1"-217"0,-2 2 31 16,-4 5-10-16,-3 11-22 0,-5 10-6 15,0 8 1-15,-3 7-9 0,-1 9 0 16,-1 4 0-16,2 2 0 0,3-1-7 0,7 1-8 16,8-4-7-16,10-2-6 15,3-4 3-15,14-6-8 0,5-6-12 16,5-8-7-16,6-8-11 0,2-7-10 15,6-11-16-15,2 0-40 0,-3-11-170 0</inkml:trace>
  <inkml:trace contextRef="#ctx0" brushRef="#br0" timeOffset="-28460.45">15096 9149 62 0,'4'0'60'0,"-1"0"167"0,2 0-182 0,-3 0 24 15,1 1-17-15,-2 9-14 0,-1 2 1 16,0 7-7-16,-6 3 16 0,-5 2-22 16,-3-1-13-16,2 0-1 0,4-5-8 15,3-2-2-15,5-3 1 0,0-3-4 16,0-2 1-16,4-3 1 0,3-4-1 0,7-1 2 15,3-6 4-15,5-8-4 0,3-5-2 16,1-1-4-16,-1-2-1 16,1-1 1-16,-4 0-1 0,1-1 4 15,1 3-1-15,-3 3-1 0,-4 4 1 0,-4 6 1 16,-7 3 1-16,-5 5 1 0,-1 0 0 15,0 0 0-15,-3 6 3 0,-6 5-3 16,-2 3-1-16,-3 4 0 0,2 4 1 16,-2-1 1-16,2-1-1 0,-1-2 3 15,7-4 1-15,3-3-3 0,3-3-4 0,0-4-1 16,3-2 2-16,11-2 2 0,4 0-1 15,9-12-2-15,4-6-5 0,1-3-7 16,2-1-3-16,-1 0-10 0,-4 2 8 16,-2 1 0-16,-5 6 7 0,-1 0 5 15,-5 5 4-15,-5 4 3 0,-7 3 0 16,-1 1-1-16,-1 0 6 0,-2 3 6 15,0 7 5-15,-2 6 1 0,-4 3 0 16,0 1-9-16,0 2 1 0,-2 1 1 16,3-1-7-16,-1-1 1 0,5 0-4 0,1-3-1 15,0 0 0-15,0-2-5 0,10-4-11 16,3-2-7-16,2-4-11 0,4-6-11 15,3 0-56-15,2-14-183 0</inkml:trace>
  <inkml:trace contextRef="#ctx0" brushRef="#br0" timeOffset="-28174.44">15792 8662 301 0,'0'0'154'16,"0"0"-151"-16,0 2 5 0,8 11 8 15,1 7-1-15,5 7 1 0,3 11-8 16,1 7-3-16,3 7-5 0,-3 5 3 15,-1 8 0-15,-3 5-1 0,-8 4 0 16,-1 4 6-16,-3 2 7 0,1 1-9 0,-3-5-2 16,0-3-1-16,0-6 4 0,-2-7-16 15,-6 0-26-15,-4-3-27 0,-8-2-70 16</inkml:trace>
  <inkml:trace contextRef="#ctx0" brushRef="#br0" timeOffset="-23371.16">7592 11104 116 0,'0'-3'32'0,"0"1"-25"0,0 0 126 15,0-2-32-15,0 1-61 0,0 2 14 0,0 0-4 16,0 0-11-16,0 1-2 15,0 0-5-15,0 0-6 0,0 0-7 16,0 0-6-16,0 3-1 0,-2 7-2 16,-1 7 4-16,0 6 1 0,-3 0-3 0,0 5-6 15,0 0-4-15,1 0 2 0,2-1-3 16,-2-2-1-16,5-4-6 0,0-3-8 15,3-2-15-15,7-4-15 0,7-4-19 16,1-2-13-16,4-6-59 0,0 0-157 16</inkml:trace>
  <inkml:trace contextRef="#ctx0" brushRef="#br0" timeOffset="-23038.15">7901 11144 355 0,'-10'-8'57'0,"1"3"-5"0,-5 0 17 16,0 3-30-16,-3 2-17 0,1 0-1 15,1 6 2-15,3 7-7 0,1 6-10 16,3 4 0-16,5 4-4 0,3-1-3 16,0 3-1-16,9-2 0 0,8-1 0 0,3-5-1 15,5-1-8-15,6-5-2 0,0-3 8 16,0-5 4-16,0-2 0 15,-3-5 1-15,-3 0 1 0,-6-8-1 16,-4-3 2-16,-6-3 3 0,-2 0 1 0,-4-1 1 16,-2-1-4-16,-1-1 7 0,0 1 1 15,-9 0-4-15,-2-1-2 0,-4 2 0 16,-1-1-1-16,1 3-4 0,-1 1 0 15,4 0 0-15,4 7-2 0,5 1-4 16,3 4-7-16,0 0-30 0,12 1 1 0,8 7 2 16,7 2-36-16,2-2-68 0,4 2-58 15</inkml:trace>
  <inkml:trace contextRef="#ctx0" brushRef="#br0" timeOffset="-22751.13">8372 11210 151 0,'0'-6'136'0,"-9"3"-50"0,-2-1-15 15,-5 3-28-15,1 1-13 0,-5 0-3 16,1 7-2-16,-1 3-4 0,1 1-4 15,7 6-7-15,2 0-5 0,10 1-5 0,0 3-2 16,7-1-2-16,4 0 3 0,7-2 0 16,2-4-4-16,5-3-4 0,1-2 1 15,2-4-1-15,0-4 2 0,-3-1 6 16,-2 0 3-16,1-8-2 0,-3-2 2 15,-2-2 6-15,-7-2-3 0,-2 0 1 16,-7 0 5-16,-3 0-3 0,0-1 2 16,-7 2-2-16,-2-2 1 0,-3 1-5 15,-2 0-3-15,-2 0 1 0,2 0-2 16,0 5-1-16,2 1-2 0,6 5-3 0,4 3-10 15,2 0-23-15,8 0-24 0,9 7-5 16,3 0-90-16,2-2-110 0</inkml:trace>
  <inkml:trace contextRef="#ctx0" brushRef="#br0" timeOffset="-22451.11">8901 11202 124 0,'0'-8'131'0,"0"2"-43"0,-8 2 11 16,-8-2-51-16,-2 2-15 0,-4 2 0 15,0 2-10-15,-4 0-3 0,0 2-1 16,2 7-5-16,6 2-5 0,7 3-4 0,8 4-10 16,3 3-1-16,6 2 3 0,8 2-1 15,6 0 1-15,3-2-10 0,4-3-5 16,4-4-8-16,0-4-5 0,3-1 25 15,1-6-8-15,3-5 10 0,2 0 10 16,-3-9-6-16,-4-5 6 0,-9-3 9 16,-8 3-2-16,-5-3 4 0,-5 1 9 15,-6-1 1-15,0 1-3 0,-6-1-8 16,-7 2-1-16,-2-2-5 0,-7 1-4 15,1 1-3-15,-3 1-3 0,1 1-1 0,0 1-10 16,3 3-13-16,6 4-5 0,7 3 6 16,7 2-20-16,2 0-86 0,10 4-156 15</inkml:trace>
  <inkml:trace contextRef="#ctx0" brushRef="#br0" timeOffset="-21230.04">9581 11012 141 0,'2'-1'74'16,"-2"0"-22"-16,0 1 27 0,0 0-21 15,0 0-15-15,0 0-9 0,0 0-9 16,0 9 1-16,0 5 0 0,0 5-8 16,0 4-6-16,0 0-3 0,-2 3 2 15,-3 0-1-15,1 2-1 0,-1-3-5 16,4-5 8-16,-1-5-3 0,2-5-7 15,0-3-2-15,0-4-1 0,3-3 2 0,6 0 1 16,4-3 2-16,2-10 4 0,6-3-2 16,-1-5-5-16,4-3 0 0,-3 0 0 15,-1-1 2-15,-2 1 1 0,1 1-2 16,-2-1-3-16,-1-3 6 0,2 3-1 15,-1 4-2-15,-4 5 0 0,-3 5-1 16,-3 6 4-16,-4 2-3 0,0 2-4 16,-3 3 2-16,1 10 3 0,-1 6 1 15,0 3-3-15,-4 6 4 0,-6 0-1 16,3 3-3-16,-6-3 1 0,4-1-2 0,4-5 3 15,4-6-4-15,1-6-3 0,1-5 5 16,9-4-2-16,7-1 1 0,1-7 2 16,9-8 0-16,5-5 0 0,2-5-3 15,4 1 0-15,-3-2 2 0,-2 2 0 16,-5 0-2-16,-5 4 1 0,-1 2 2 15,-5 5-2-15,-3 3-1 0,-7 7 1 16,0 3-1-16,-7 0 0 0,0 5 1 16,0 9 5-16,0 5 3 0,-5 5-3 15,-3 3-3-15,2 2 0 0,-2-1-1 16,7 0 0-16,1-4-2 0,0-2-7 0,4-4-28 15,10-3-32-15,5-4-35 0,4-8-230 16</inkml:trace>
  <inkml:trace contextRef="#ctx0" brushRef="#br0" timeOffset="-20790.01">11049 10937 268 0,'19'0'22'0,"6"0"18"0,6 0 11 0,1-2-40 16,4-1-9-16,3-1 0 0,-2 3-2 15,-3 1 1-15,-3 0-10 0,-5 0-59 16,-4 0-111-16</inkml:trace>
  <inkml:trace contextRef="#ctx0" brushRef="#br0" timeOffset="-20634.01">11091 11122 351 0,'0'4'29'0,"11"1"-28"0,6 0 54 0,5 0-31 16,6-4-18-16,4 0-4 0,9-1-5 15,3 0-23-15,5 0-5 0,2-4-64 16,-2-4-152-16</inkml:trace>
  <inkml:trace contextRef="#ctx0" brushRef="#br0" timeOffset="-19784.97">12514 10679 55 0,'5'0'52'16,"-2"-2"32"-16,0 2-15 0,-1 0-20 15,-1 0-3-15,-1 0 1 0,0-1-9 16,0 0-6-16,0 1 1 0,0-1-5 16,0 1-9-16,0-2-3 0,-1 0-1 15,-4 1 0-15,-3 1-7 0,-3 0-4 0,-1 0 1 16,-2 0-2-16,-1 3-3 0,-4 3 1 15,2-1 0-15,-2 4 2 0,-1 0-4 16,2 2 0-16,-1 1 3 0,-3 3-2 16,5 0 4-16,0 3-2 0,-1 3 4 15,2 0-2-15,-1 2-2 0,0 4 5 0,1-2-3 16,4-2-1-16,0 1-3 0,2-2 0 15,0-1 3-15,3-1-1 16,1-1-4-16,3-3 0 0,3 2 2 16,0-2 0-16,0-1-1 0,0 0 0 15,3 0 1-15,5-1-1 0,0 0 2 0,1-3-2 16,3-2-1-16,4-2 2 0,2-3-1 15,6-1 1-15,-3-3 1 0,6 0-1 16,-4-1 1-16,0-5-1 0,1-3 1 16,-6-1-1-16,-4 0-2 0,-2-2 0 15,-4 2 1-15,-5 0 1 0,-1-2-1 0,-2-2 2 16,0 0 0-16,0-2-3 0,-5-1 2 15,-4-1 1-15,1 4 1 16,-1 0 0-16,0 6 0 0,2 1 1 16,1 2 3-16,3 3 2 0,2 2-6 0,1 0 1 15,0 0-5-15,0 7-2 0,0 3 1 16,9 3 2-16,2-1 0 0,3 1 0 15,3 0-2-15,-2-2 2 0,2 0 1 16,3-2-8-16,-1-1-4 0,3 0 0 16,1-1 7-16,-3-3-3 0,2-3-24 0,-5-1-12 15,1 0-54-15,-4-6-159 0</inkml:trace>
  <inkml:trace contextRef="#ctx0" brushRef="#br0" timeOffset="-19597.95">12818 10964 302 0,'-6'10'112'16,"1"0"-97"-16,-1 5 64 0,-2 1-28 0,1-1-9 16,0 0-21-16,3-3-16 0,4-4-5 15,0 2 0-15,0-4-6 0,8 1-14 16,7-4-16-16,5-1-9 0,5-2-9 15,8 0-46-15,-1-6-115 0</inkml:trace>
  <inkml:trace contextRef="#ctx0" brushRef="#br0" timeOffset="-19141.93">13175 10939 49 0,'-2'-7'281'15,"-10"0"-229"-15,-2 3 24 0,-3 3-41 0,-5 1 2 16,-3 0-9-16,1 8-6 0,-3 4-4 16,1 4-3-16,4 1-3 0,3 0-4 15,9 1-6-15,7-3-4 0,3 0-1 16,3-1 0-16,9-3-5 0,4-3 1 15,2-4-4-15,5-2-4 0,4-2 1 16,4 0-1-16,1-2 15 0,1-10-6 16,-7 0-6-16,-7-1 10 0,-5 0 4 15,0 1 0-15,-5-1 1 0,-1 3-3 16,-5 2 9-16,-3 2 5 0,0 3 7 15,-3 1-1-15,-2 1-1 0,-1 1-5 0,0 0-8 16,1 4-5-16,0 7-5 0,-1 6 1 16,3 1 1-16,0 5-1 0,1 9-8 15,-2 8-3-15,-1 10 13 16,1 5 1-16,-1 1-3 0,0 0-3 0,-1-3 4 15,0 1 1-15,-2-6 2 0,2-8 0 16,-3-6-1-16,-1-7 6 0,1-4 4 16,-3-7 5-16,-2-5 4 0,-2-4 3 15,2-5 3-15,-1-2-1 0,-2 0-6 16,0-2-1-16,0-6 0 0,-2-2-7 0,2-1 0 15,3 0-3-15,1-2 2 0,4 0-5 16,1-3-4-16,4 3 0 0,2-2-1 16,2-1-6-16,0 0-9 0,11-4-6 15,5 3-11-15,4 0-10 0,6 1-13 16,2 1-6-16,3-1-59 0,-2-2-231 0</inkml:trace>
  <inkml:trace contextRef="#ctx0" brushRef="#br0" timeOffset="-18742.91">13410 11126 59 0,'0'3'141'0,"2"-2"-124"16,-2-1 55-16,6 0-13 0,0 0 1 16,5-6-8-16,3-5-20 0,0-6-4 0,5-2-4 15,1-6 2-15,5-1-4 0,-2-5-7 16,0-2-4-16,2-6-2 0,-3-2-1 15,1-4 4-15,3-2-8 0,-4 2 0 16,-2 10 2-16,-3 8 0 0,-7 11 5 16,-6 8 2-16,-4 6 0 0,0 2-4 0,0 0-5 15,0 4-4-15,0 7-1 16,0 5 3-16,2 8 1 0,-1 6 0 0,1 6-1 15,-1 7-2-15,-1 1 0 16,0 0 2-16,0 2-1 0,-1-5-3 0,1-3-1 16,0-1-3-16,0-7-1 0,0-5-5 15,5-6-1-15,-2-2-6 0,-2-7 1 16,-1-4-16-16,0-5-9 0,-4-1-13 15,-7-3-62-15,0-10-109 0</inkml:trace>
  <inkml:trace contextRef="#ctx0" brushRef="#br0" timeOffset="-18640.91">13612 10970 37 0,'5'-4'148'0,"10"4"-149"15,7 0 15-15,3 0-1 16,-1 5-13-16,3 4 2 0,-1 1-33 0,4-1-97 16</inkml:trace>
  <inkml:trace contextRef="#ctx0" brushRef="#br0" timeOffset="-18177.88">12586 10750 519 0,'0'-2'26'15,"0"2"-10"-15,6 0-4 0,0 0-14 16,8 0-5-16,3 0-34 0,9 0-94 16</inkml:trace>
  <inkml:trace contextRef="#ctx0" brushRef="#br0" timeOffset="-16953.8">15449 10458 138 0,'3'0'65'16,"2"0"4"-16,-4 0-18 0,1 0-8 15,0 0 6-15,-2-1-2 0,0-2-13 0,0 1-8 16,0-3-5-16,-7 4-6 0,1-3 1 16,-5 2-2-16,0 0-4 15,-3 2 2-15,-1 0-6 0,-2 0 1 16,-3 2-5-16,0 4 1 0,1 3 2 0,-4-3-1 15,1 5 0-15,0 1 2 0,1 0-1 16,-1 4-1-16,2 2 0 0,-2 2-4 16,-1 2 2-16,4 2 1 0,-1-1-2 15,5 1 1-15,4-2 1 0,1 1-3 16,4-1-2-16,2 2 4 0,4-1-1 0,0-1-2 15,0 0 0-15,0-1 2 0,0-2 1 16,6 0-1-16,0 0-2 0,2-3 1 16,-1 0-1-16,6-4 2 15,-1-1 0-15,2-1-2 0,5-3 0 0,4-2 1 16,2-1 0-16,4-4 2 0,-1 0 0 0,0 0-2 15,-3-1-1-15,-2-6 0 16,-3 1-2-16,-4-5-2 0,-2-1-1 16,-6 1-1-16,-2-4 4 0,-3-1 0 15,-3-4 5-15,0 2-4 0,0-2 4 0,-6 4 0 16,-1 2-1-16,1 1 1 0,2 3 1 15,-3 4 0-15,6 3 2 0,-2 2-2 16,3 1 2-16,0 0-6 0,0 0-9 16,0 7 2-16,6 4 5 0,6 1-1 15,2 1-9-15,5-2-13 0,6-2-10 0,0 0-18 16,2-2-19-16,3-3-69 0,-2-4-58 15</inkml:trace>
  <inkml:trace contextRef="#ctx0" brushRef="#br0" timeOffset="-16545.77">14790 10243 297 0,'-15'13'37'0,"1"11"-21"0,-2 9 39 0,-4 4-18 16,2 8-10-16,-3 3 1 0,3 5 3 15,1 4-6-15,3 4 4 0,8 2-19 16,4 2-6-16,2-2-2 0,16-4-11 15,10-9-17-15,11-7-16 0,10-9-16 16,8-6-35-16,6-9-72 0</inkml:trace>
  <inkml:trace contextRef="#ctx0" brushRef="#br0" timeOffset="-16286.76">15703 10293 75 0,'0'0'288'0,"0"1"-307"16,5 15 22-16,9 6 19 0,-2 7 5 16,7 7-9-16,-5 6-11 15,3 5 4-15,-3 7 1 0,-5 3 0 16,-4 5 0-16,-5 5 1 0,0 3-2 0,-8-2-6 15,-4-4 2-15,-4-5 4 0,1-8-5 16,-1-1-1-16,-1-7-5 0,-1-6 0 16,-1-9-9-16,0-8-22 0,1-5-35 15,1-9-122-15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9-28T08:40:34.73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5733 2076 40 0,'0'1'9'15,"0"0"12"-15,0 0 6 0,0 0 76 0,-1-1-43 16,-2 0-27-16,1 0 7 0,2 0-10 16,-2 0-4-16,1 0-4 0,-1 0-2 15,1 0-6-15,1 1 3 16,-2-1-6-16,-1 0 5 0,2 0-3 0,-1 0 0 15,2 0 1-15,0 0-1 0,0 0-3 16,-2 0 3-16,2 0-4 0,-1 0 0 16,-1 0 0-16,1 0-5 0,1 0 3 15,0 0 0-15,-2 0-1 0,2 0-1 16,0 0 3-16,-1 0 0 0,1 0 0 15,0 0-3-15,0 0 3 0,0 0-1 0,0 0-1 16,0-2-3-16,0 0 2 0,0-1 1 16,0 1-5-16,0-1 2 0,0-3 1 15,0 2 0-15,0-2-3 16,1-1 1-16,2 2 2 0,2-2-1 0,-3-1 0 15,4 2-2-15,-2-2 4 0,3 3 0 16,-3-4-4-16,4 3 3 0,0-2 0 16,-2 2 1-16,3-2-4 0,-1 0 4 15,1 0-2-15,4 1 2 0,-2 0-5 16,3 0 5-16,-1 1 2 0,1-2 0 0,2 1 0 15,-2 0-1-15,-2 2-1 0,2 1-3 16,-1 0 0-16,2-1 0 0,-1 4 1 16,3-1 1-16,-3 2-3 0,2 0-1 15,-1 0 1-15,-1 0-2 0,0 1 1 16,-2 5-1-16,1-1 2 0,-2 3 0 15,-2 0-1-15,0 2-1 0,-3 0 2 0,-1 3 0 16,0-1-1-16,-2 2 0 16,-3 2 2-16,1 0 0 0,-1 0-2 15,-1 1 0-15,-5 1 2 0,-4-1-1 0,0 0-1 16,-1 0-2-16,-2-1 2 0,-1-1-1 15,-1 0 0-15,1-1-2 0,-3-1 0 16,1-1 4-16,2-1-6 0,-1-1 2 16,-1-4-1-16,2 1 3 0,-3-2-4 15,2-2 2-15,-1 1 2 0,1-2 1 16,-4-2-1-16,5 2-1 0,-3-2 2 15,3 0 2-15,0 0-3 0,0 0-1 16,4 0 4-16,2 0-2 0,2 0-1 16,1 0 1-16,3 0 1 0,-1 0 0 0,3 0-2 15,0 0 0-15,0 0 1 0,0 0 0 16,0 0-7-16,2 0-5 0,6 0 5 15,4 1 6-15,0 3 1 0,2-2 2 16,0 1-4-16,2 2 4 0,1-4-1 16,-2 4-1-16,1-1 2 0,-1-1 0 0,1 3-1 15,-2-1 0-15,-2 0 1 16,2 4 0-16,-1 0-1 0,-1 2 0 15,-1 2 4-15,-2-1-4 0,0 1 1 16,-2 0-2-16,-1 0 1 0,-3 1 2 0,0-1-2 16,-1-1-1-16,-2-2 0 0,0 1 2 15,-4 1 0-15,-2-1 0 0,-1 0 1 16,-6-1-1-16,2-2 0 0,-3 0 1 15,0-1-1-15,-1 0 1 0,-1-2-2 16,2-1 1-16,-1 0-3 0,-2-1 4 16,-2 1-2-16,-1-2 0 0,1 1 0 0,-1-2 0 15,3-1 0-15,2 0-1 16,2 0 1-16,1 0 0 0,3 0-1 15,1 0-1-15,3 0 1 0,2 0 0 16,3 0-2-16,-1 0-5 0,1 0-6 0,0 0-20 16,6-3-22-16,5-2-33 0,1-3-29 15,2-2-247-15</inkml:trace>
  <inkml:trace contextRef="#ctx0" brushRef="#br0" timeOffset="1898.1">6115 1728 61 0,'0'0'11'0,"0"0"-10"0,0 0 168 16,-2 0-135-16,2-2-5 0,-5 1 13 0,4 0-14 15,-4-2-1-15,0 2-7 0,2-1-3 16,-3 0-4-16,0 0 1 0,-2 0 0 15,2-2-1-15,-5 3 4 16,2 0 1-16,-2 0-2 0,-3-1-1 0,0 0-6 16,-1 1-1-16,-4-1 6 0,2 2-1 15,-3 0 1-15,-2 0 4 0,0 3-12 16,-4 4-4-16,0 3-1 0,-5 2 1 15,0 3-1-15,-2 2-1 0,1 0 0 16,-1 3 0-16,-1 0 3 0,1 1 0 0,-1 0 1 16,2 2 4-16,2 0-1 0,2 2-5 15,4 1 2-15,2 3 0 0,3-1 0 16,1 2-3-16,2 2 1 0,2 3 2 15,2 0-2-15,4 1-2 0,0 1 0 16,4 1 1-16,-3 0 0 0,4 1-1 16,2 0 0-16,1 1 2 0,0 1 0 15,0-3 1-15,7-2-1 0,4-3 0 16,2-6 0-16,2-2 0 0,4-3 3 15,3-2-2-15,5-3 1 0,3-4-4 0,4 1 2 16,-1-3 1-16,2-4-2 0,-1 0 2 16,0-4-2-16,1-3 1 0,0 4-3 15,1 0 1-15,3-2 1 0,-4-1 1 16,4-1 1-16,-5-2-3 0,2-6 0 15,-2-3 2-15,3 0-1 0,-1-3-1 16,1-1 0-16,-1 0 2 0,-2-2-1 16,-2-1-2-16,-2-1 0 0,-2-2 2 15,-2 0-1-15,-4-3 0 0,-2 0 0 16,-2 0 1-16,0-2 0 0,-3-1-1 0,-1 2 1 15,-3-2 0-15,1-3-1 0,-2-1 0 16,-1-2 0-16,0-2 1 0,-1-3 0 16,-2-3-2-16,2-4 0 0,-2-1 2 15,-3 0 0-15,-3-1-2 0,0 1 3 16,-1 1-1-16,-7 3 0 0,-5 1-1 15,-2 5 0-15,-5 5 4 0,-2 2-2 16,-3 4 0-16,-1 1-2 0,0 4 1 16,-5 4 2-16,-2 2-1 0,-3 4-2 15,-1 6 2-15,-5 1-4 0,2 3 0 16,4 0 2-16,4 5 1 0,5 4-5 0,6 3 1 15,4 1-5-15,1 4-14 0,4 3-11 16,1 4-29-16,2 3-31 0,-1-1-61 16</inkml:trace>
  <inkml:trace contextRef="#ctx0" brushRef="#br0" timeOffset="4340.24">5801 1719 99 0,'0'2'63'0,"0"-2"3"0,-1 1-9 16,-1 0-19-16,-1-1 2 0,0 0-1 0,2 0-4 15,1 0-9-15,0 0-2 0,0 0-4 16,0 0-1-16,-4-1-1 0,3-3-3 16,1 0 0-16,-2-2-2 0,1 0-2 15,1-3 1-15,0-1-1 0,0-3 2 16,0-1-9-16,0-3 3 0,0-3 1 0,1 0-1 15,6-5-4-15,0-1-1 16,-1-4 2-16,4-2-1 0,-1-4-4 16,0 0 1-16,-1 0 1 0,1 3-1 15,-2 7-2-15,-1 3 3 0,0 8 0 0,-3 2 1 16,0 3-2-16,-1 2 0 0,1 0-2 15,-3 1 2-15,1 3 1 0,1 0 2 16,-2 3 0-16,0-1-1 0,0 1 0 16,0 1-2-16,0-1 1 0,0 0-2 15,0 1-1-15,0 0 1 0,0 0 2 16,0 0 0-16,0 0-1 0,0 0 1 0,0 0 2 15,0 0-3-15,0 0 3 16,0 0 1-16,0 0 0 0,0 0-3 16,0 0 2-16,0 0-1 0,0 0 0 15,0 0-1-15,0 0-2 0,0 0 2 0,0 0 1 16,0 0-1-16,0 0 0 0,0 0 0 15,0 0 0-15,0 0 2 0,0 0-1 16,0 0-2-16,0 0 3 0,-3 0-3 16,0 0 0-16,1 2 0 0,-1-2 2 15,0 0-2-15,-2 0-1 0,2 1 2 0,-1 0 0 16,1 0 0-16,-2-1-2 0,-1 1 1 15,-1 0-1-15,-2-1 1 16,0 2 2-16,-4 0-2 0,3-2-2 16,-3 2 4-16,1-2-2 0,-2 2 0 0,0 0 0 15,0-1-2-15,-2 1 4 0,-1 0-2 16,2-2-2-16,-4 1 2 0,2 1 2 15,-1 1-2-15,-1-1-2 0,4-1 3 16,-4 1-2-16,-1 1 3 0,1 0-4 16,-3-1 3-16,-1 0-2 0,-2-1 1 0,2 1 1 15,0-1-1-15,3 0 0 0,1 0 1 16,4-1 1-16,-2 1-2 0,0 0 0 15,1 0 0-15,-1-1 1 16,0 1 0-16,0-1-2 0,0 0 1 0,1 0 2 16,-2 0-2-16,1 0 1 0,1 0-2 15,-4 0 2-15,3 0-1 0,-2 0 0 16,1 0-1-16,-2-1 3 0,-1-2-1 15,1 3-3-15,0-1 2 0,1 1 1 16,4-1 0-16,-2 1-2 0,1 0 1 0,-1-2 0 16,-1 2 1-16,4 0-3 0,-2 0 2 15,2 0 1-15,0 0 0 0,2 0-1 16,-2 0-1-16,0-1 2 0,-1 1 0 15,-2 0-3-15,-1 0 2 0,3-1 1 16,-2 1 0-16,3-1-2 0,-3 0 0 16,1 0 2-16,-2-1-1 0,1 2-1 15,-6 0 0-15,-1 0 0 0,3 0 1 16,-1-2 0-16,3 1 0 0,1-1 0 15,-1 0 1-15,2 0-2 0,1-1 2 0,-2 1-1 16,4 0 1-16,-5-2-1 0,2 1 0 16,2-1 1-16,-4 0 0 0,2 2-2 15,0-1 1-15,0 0 1 0,1 0 0 16,-1 0-1-16,3 1-1 0,-3 0 3 15,0 0-2-15,-1-1-1 0,1 1 1 16,1 1 1-16,-1 0 0 0,5 1-1 16,-2-1 0-16,0 0-1 0,3 0 1 15,0 0 1-15,0 0-1 0,0 1-1 16,1 0 2-16,-1 0-1 0,0 0-1 15,0 0 1-15,0 0 0 0,0 0 1 0,-1 0-2 16,0 0 2-16,1 0-2 0,0 2 1 16,0 1-1-16,3-1 2 0,0 0-1 15,2-1-1-15,0-1 0 0,-2 2 2 16,2 0-1-16,-2 0-1 0,2-2 1 15,3 0 1-15,-2 0 0 0,2 0-2 16,0 0 2-16,2 0 0 0,-2 0-2 16,-1 0 2-16,0 0-2 0,-2 0 4 15,-1 0-2-15,0 0-2 0,0 0-1 16,0 0 5-16,0 0-4 0,-2 0-2 0,0 0 4 15,1 0-1-15,0 2-1 0,2-1-1 16,-2 2 1-16,1-2 2 0,-1 1-2 16,-1 0 0-16,-1-1-1 15,4 1 4-15,0-1-1 0,1 0-2 0,-4 0 1 16,0 1 0-16,-1-2-1 0,1 1 0 0,-2 0 1 15,0 0 1-15,-1 1-2 16,0 0 0-16,-1-2 0 0,2 2 2 16,0-1-1-16,-3 1-1 0,2-1 0 15,-3 1 1-15,1-2 0 0,1 2-2 0,1-1 2 16,1 0 2-16,3-1-2 0,-3 0-2 15,2 0 4-15,0 0-2 0,-2 0 0 16,-1 0 0-16,1 0 0 0,0 0 0 16,2 0 0-16,-1 0 0 0,-1 0 0 15,4 0 0-15,-3 0 0 0,1-2 0 0,3 1 0 16,-4 0 0-16,3 1 0 0,-1 0 0 15,2 0 0-15,-2 0 0 16,2 0 0-16,0 0 0 0,-1 0-2 16,1 0 2-16,-2 0 0 0,-1 0 0 0,1 0-1 15,1 0 1-15,2 0 1 0,-1 0-2 16,3 0 1-16,-3 0 1 0,1 0-3 15,3 0 2-15,-4 0 0 0,0 0 1 16,1-1 0-16,1-1-1 0,-1 1 0 16,-1-1 2-16,0 1-2 0,-1 0 0 0,0 0 0 15,-3 1 0-15,4-1 0 0,1 1 0 16,1-1 0-16,4 0 0 0,0 1 0 15,-2 0 0-15,2 0 0 16,0-1 0-16,0 0-2 0,0 1 0 16,0 0-5-16,0 0-10 0,0 0-26 0,8 0-14 15,6 0-15-15,0 0-80 0</inkml:trace>
  <inkml:trace contextRef="#ctx0" brushRef="#br0" timeOffset="5793.33">3158 1324 28 0,'-3'-1'20'15,"3"-1"10"-15,-3 0-1 16,3 2 5-16,-3-2-7 0,1 1 9 15,1 1-9-15,1 0-8 0,0 0-14 16,0 0 0-16,0 0 34 0,-2 0 9 0,2 0-30 16,0 0 2-16,-1 0 1 0,1 0-3 15,0 0-2-15,0 0 4 0,0 0-4 16,0 0 3-16,0 0-6 0,0 0 1 15,0 0 1-15,0 0-1 0,0 0 0 16,0 0-4-16,-4 0-1 0,4 0-6 0,-1 3-1 16,-2 5-2-16,1 4 1 0,-2 2 3 15,0 4-1-15,1 2-3 16,0 3 6-16,2 3-3 0,-1 2 1 15,-1 4-1-15,0 3 1 0,0 1 2 0,3 0-1 16,-3 1 2-16,1 1-1 0,1-3 2 16,1 0-9-16,0-2 7 0,0-5-4 15,0-1 0-15,0-4-2 0,0-2 3 16,0-2-1-16,0 0 2 0,0-3-1 15,0 1 0-15,0-3 0 0,0-1 1 16,0-3 0-16,0 0-1 0,0-3-1 0,0-1 2 16,0 0-4-16,0-1 0 0,0-1 2 15,0 1 1-15,0-2-4 0,0-1 3 16,0-1-1-16,0-1 2 15,0 0-2-15,0 0 0 0,0 0 1 0,0 0 1 16,0 0 2-16,0 0-1 0,0 0 0 16,0 0 3-16,0 1-2 0,0-1 2 15,0 0-2-15,0 0-4 0,0 0-3 16,0 0-6-16,0-1-4 0,0-1-10 15,0-2-13-15,0 2-20 0,1-2-8 0,4 1-15 16,-2 2-63-16,-1 1-162 0</inkml:trace>
  <inkml:trace contextRef="#ctx0" brushRef="#br0" timeOffset="6737.38">2791 2039 50 0,'-3'0'29'0,"1"0"9"15,0 0-13-15,1 0-6 0,-1-1 4 16,1 0-1-16,-1 1-1 0,1 0 8 15,-2-1-7-15,1 1-5 0,-3-1-5 16,2 1 1-16,-1 0-3 0,-1 0 0 16,0 0-1-16,-2 0 2 0,-1 0-8 15,2 0 12-15,2 0-6 0,3 0-8 0,-2 0 1 16,1 0 1-16,2 0-3 15,-1 0 0-15,1 0 3 0,0 0 7 16,0 0 3-16,0 0 9 0,0 0 2 16,0 0 2-16,0 0-2 0,0 0-1 0,0 0 0 15,0 0-1-15,0 0-3 0,0 0-3 16,-2 0-1-16,1 0-1 0,-1 0-1 15,2 0-7-15,0 0 0 0,-1 0 4 16,-1 0-5-16,0 0 1 0,2 0-1 16,-1 0 3-16,1 0-3 0,0 0 0 15,0 0 0-15,0 0-3 0,0 0 1 0,0 0-3 16,0 0 2-16,0 0-2 15,0 0-2-15,0 0-1 0,0 0 2 16,6 0-4-16,3 0 0 0,5 0 5 0,7 0 3 16,0 0-1-16,7 0 0 0,5 0-2 15,2 0 3-15,4 0 4 0,0 0-3 16,-2 0-5-16,0 1 2 0,2-1 0 15,0 1 0-15,1-1-3 0,0 0 3 16,-1 0 0-16,1 0-1 0,-1 0 1 0,-2 0-2 16,-1-1 2-16,-6-1 1 0,-4-1-2 15,-1 0 1-15,-7 0 0 0,-4 0 0 16,-1 0-1-16,-6 0 2 15,-2 2-1-15,-3 0 0 0,-2 1 0 0,0 0 3 16,0 0 0-16,0 0-1 0,0 0 1 16,0 0-2-16,0 0 4 0,0 0-4 15,0 0 0-15,0 0-1 0,-2 0 2 16,1 0-7-16,-4 0-7 0,-1 0-1 15,4 0 0-15,-3 0-5 0,2 0-11 0,0 0-18 16,-1 0-25-16,-3 0-23 0,1 0-118 16</inkml:trace>
  <inkml:trace contextRef="#ctx0" brushRef="#br0" timeOffset="8013.45">2346 2322 10 0,'-2'0'31'0,"-1"0"6"0,1 0 3 15,1 0 0-15,1 0 3 0,-3 0-3 16,1 0-9-16,2 1-2 0,-1-1 0 15,-2 0 2-15,3 0-2 0,-2 0 0 16,1 0-2-16,1 0-1 0,-2 0-3 16,2 0 2-16,-2 2-4 0,1-2 1 0,1 0-1 15,-2 0-4-15,2 0 0 0,0 0-5 16,0 0-1-16,0 0-1 15,0 0-1-15,0 0-5 0,0 2-3 16,0-1-2-16,5 2-3 0,4 1 5 0,4 3 3 16,5 0 3-16,2 0-3 0,5-1 3 15,3 1-4-15,3-4 2 0,0 1-2 16,2 0 0-16,1-2-3 0,3 0 3 15,2-2 1-15,1 0 0 0,0 0-3 16,2 0 0-16,2 0 2 0,-2-2-2 16,1-2 0-16,-3-1 1 0,-3-1-2 0,-2 0 1 15,0-1-1-15,1 0 2 16,-4 0-2-16,-1 1 2 0,-1-1-3 15,-7 2 1-15,0 0 1 0,-2 1-1 16,-4 2-1-16,0 0 3 0,0 0-1 0,-3 0-2 16,4 1 0-16,-2 0 2 0,1 0 0 15,0-1-1-15,0 1-1 0,0 0 2 16,-1-1-3-16,2 0 2 0,-1-1 2 15,-3 1-3-15,3 0 1 0,-1-1 0 16,-2 0 0-16,1 1 1 0,-2-1 1 0,-1 1-2 16,0 1 0-16,-1-3 0 15,2 2 1-15,-3 1-2 0,0-2 1 16,-4 2 0-16,2-1 1 0,-2 1-2 15,0-2 1-15,2 3 1 0,-2-1 0 0,0 0-2 16,2 0 0-16,1 0 2 0,1-1 0 16,0 1-2-16,3-1 0 0,-4 2 2 15,5-2-1-15,0 2 0 0,0 0-1 16,2-2 1-16,-3 2 2 0,1 0-3 15,-3 0 1-15,-1 0 0 0,-3 0 1 0,-2-1-1 16,-2 1-1-16,0 0 1 0,-1 0 1 16,-2 0-1-16,0 0-1 15,0 0 2-15,1 0 0 0,2 0-1 16,-3 0 0-16,2 0 0 0,-2 0 2 0,0 0-2 15,0 0 1-15,0 0 1 0,0 0-1 16,0 0-1-16,0 0 1 0,0 0 2 16,0 0 0-16,0 0-2 0,0 0 0 15,0 0 0-15,0 0 1 0,0 0-3 16,0 0-1-16,0 0 1 0,0 0 1 0,0 0-3 15,0 0-1-15,0 0 3 0,0 0 2 16,0 0-2-16,0 0-1 0,0 0 1 16,0 0-14-16,0 1-9 15,0 3-22-15,0-1-30 0,-6 1-39 0,-8-2-269 16</inkml:trace>
  <inkml:trace contextRef="#ctx0" brushRef="#br0" timeOffset="11807.67">3042 2452 42 0,'0'1'52'16,"0"-1"-8"-16,1 0 7 0,-1 0-8 15,0 0 2-15,0 0-11 0,0 0-3 16,0 1-2-16,0 0-4 0,0 0-7 15,0 2 2-15,0 0-1 0,0 2 0 16,0 1-2-16,0 1-1 0,0 1-3 16,0 2-2-16,0-1-2 0,0 3-1 15,0 2 13-15,0 0-9 0,3 1-7 16,1 0 1-16,-1 2 0 0,0 0 3 15,0 0-5-15,-2 0 1 0,1 0 1 0,-1 1-2 16,1-1-1-16,0 1-1 0,-1 1 4 16,-1-1-2-16,2 0-3 0,-1-1 0 15,1-1-1-15,-1-1 3 0,1 1-2 16,-1-1-2-16,1-1 3 0,-2 1-1 15,0 2-1-15,0 2 0 0,0 1 0 0,0 2 5 16,0-4-2-16,-3-3-2 0,3-2 0 16,0-1 0-16,-2 2-1 15,2 3 0-15,0 1 2 0,-4 1 2 16,2-2 3-16,-1-4-6 0,0-1 2 15,3-1-2-15,0 0-2 0,0 1 0 0,0 3 2 16,0 2 0-16,-3 1-2 0,0 0 3 16,1 0 0-16,-1-2-2 0,2 2 0 15,-3 0-1-15,1 1 2 0,0 0 1 16,-1-2-3-16,0 1 1 0,1-3 0 15,3 2 2-15,0-5-3 0,-3 1 0 0,2 0 2 16,1-1-1-16,0 0-1 0,0 1 0 16,0 2 2-16,0-2-1 15,-2 3 1-15,2-5-2 0,0 2 2 16,0-1 0-16,0 3-2 0,-1 1 0 0,-2-1 4 15,3 0-3-15,-4 2 0 0,1 2-1 16,0 0 2-16,-3 2 1 0,4-1-3 16,-2-1 1-16,4 0 0 0,-3-1 0 15,1-1 0-15,1-1-1 0,1-1 2 16,0-2 0-16,0-1-2 0,0 1 0 0,0-2 2 15,0 0 0-15,0 0-1 0,0-3-2 16,0 3 3-16,0 2-1 16,0 3 0-16,0-1 1 0,-3-2 7 15,1-3-11-15,0 0 0 0,2-2 1 0,0 2 2 16,-1 5 1-16,-2 1-1 0,0 0 1 15,-2-1 1-15,5-6-3 0,0 1-2 16,0 2 3-16,0 3 1 0,0 0 0 16,-3-1 0-16,3-1-3 0,0 0 1 15,0 3 1-15,0 2 1 0,-2 1 1 0,-1 1-1 16,0-3-2-16,2 3 1 0,1 0 0 15,-2 2 2-15,0-2-1 0,1 0-1 16,-2 1 0-16,3-2 2 16,-2 0-2-16,2 0 0 0,-1 0 0 0,-1 0 1 15,2-2 0-15,0 2-1 0,0 0-2 16,0-2 4-16,0 1 1 0,0-2-3 15,0 1 0-15,0 0 1 0,0 0-2 16,0-1 2-16,0 1-1 0,0-3 2 16,0 1-1-16,0-1-1 0,-1 0 0 0,1 1 1 15,-2 0 0-15,2 0-1 0,0 0 0 16,-1-2 0-16,1 0 1 0,0 0-2 15,0-1 1-15,0 1 0 0,0-2 0 16,-2 0 0-16,2 0 0 0,0-2 0 16,0 2 0-16,0 1 0 0,0-1 0 15,0-1 1-15,0 1 0 0,0 0-1 16,-2-3-1-16,2 2 2 0,0-2-1 15,0 0-1-15,0-2 0 0,0 3 1 16,0-1 0-16,0-2 0 0,0 2 1 16,0-3-1-16,0 1-1 0,0-1 1 0,0-1 0 15,0 1 0-15,0 0 1 0,2-1-2 16,-2 4 1-16,0-4 0 0,2 0 1 15,-2 0 1-15,0-2-4 0,0 0 2 16,0 0 1-16,0-2-2 0,0 0 0 16,0 0 3-16,0 1 0 0,0-1-1 15,0 0-1-15,0 0 0 0,0 0 1 16,0 0-3-16,0 2 2 0,0 1 1 15,0 0-1-15,0 2-1 0,0-1 1 16,0 1 0-16,0-1 1 0,0 0-2 0,0 1 0 16,0-3 1-16,0 3 1 0,0-1-3 15,0-2 1-15,0 0 2 0,0-1-1 16,0 0-2-16,0 0 2 0,0 0 1 15,0 2 0-15,0 0-2 0,0-1 0 16,0 2 2-16,0 0-1 0,0 1-1 16,0 2 1-16,0 5 0 0,0 0 0 15,-4 2 3-15,1-4-3 0,2-3-1 16,1-2 1-16,-2-1-1 0,2 0 1 15,0-2 0-15,0-1 1 0,0 3-3 0,0-4 1 16,0 0 1-16,0 1-1 0,0-1-1 16,0 0 0-16,0 0 1 0,0 0 1 15,0 0 0-15,0 0-1 0,0-5 2 16,5 0-1-16,-4 1 0 0,3-1-1 15,-3 0 1-15,1 0 0 0,2 0-1 0,-1 0-1 16,2 1 2-16,-2 0 0 16,2 0-4-16,-1-1 2 0,1 1 2 15,-2 2-1-15,2-1 1 0,-2 1-1 16,3-1 1-16,0 0 0 0,2 1-2 0,0-1 1 15,1 1 1-15,-3 0 0 0,4-2-1 16,-3 1 1-16,3 0 0 0,-3-1 1 16,1 2-2-16,2-3 2 0,-3 2-1 15,3 0 1-15,-1 0-2 0,0 1 1 16,2-1 1-16,1-1 0 0,2 2-2 0,0 0 3 15,0 1-1-15,-1 0-1 0,-1 1 1 16,1 0-1-16,0-1 2 16,0 1-1-16,-1 0 0 0,2 0 1 15,0 0-2-15,2 0 3 0,-2 0-4 0,3 0 3 16,-3 0 0-16,1 0-3 0,2 0 0 15,2 0 3-15,-1 0 0 0,-1 0 2 16,2 1-2-16,-2 2 1 0,2-1-3 16,-1 1 2-16,-2-1-2 0,1 0 1 15,3 1 1-15,-3-3 0 0,3 2-2 16,-3 0 0-16,0-1 1 0,0 1 0 0,-1-2-1 15,3 1 1-15,-4 0 0 0,2 1 1 16,-1 1-1-16,2-2-2 16,-1 0 4-16,2 1-2 0,-2-2-1 15,0 2 2-15,0 0-1 0,0 0 0 0,0 0 0 16,0-1 1-16,-1 1 0 0,2-1-2 15,-2 1 2-15,2-1-1 0,1 2 1 16,0-1 0-16,-1 0-2 0,1-1 0 16,-4 0 1-16,4 0 0 0,-1 0 0 15,3 2 0-15,-3-2 0 0,-4 1 0 0,5-2-2 16,-4 1 2-16,2-1 0 0,0 0-3 15,0 1 4-15,1-1-4 0,-3 0 3 16,1 0-1-16,-3 0-1 16,3 0 2-16,1 0 0 0,-3 0 0 0,0 0-2 15,3 0 1-15,-5 0 1 0,2 0 0 16,-1 0-2-16,1-1 1 0,-2 1 1 15,1-1 0-15,-1 1-2 0,-3 0 1 16,4-1 1-16,-1 1-1 0,0 0 0 16,2-2-1-16,-1-1 2 0,2 2 0 0,-2 0-2 15,2 0 1-15,-1 1 2 0,-1 0-2 16,1-1-2-16,-2 1 3 0,0-1 0 15,2 0-1-15,-1 1-1 0,-1-1 1 16,0 0 1-16,2-1-1 0,-1 1 0 16,-1 0 0-16,-1 0 0 0,1 0 0 15,1 0 0-15,-2 1 0 0,3-2 0 16,-2 2 0-16,1-1 0 0,-1 1-1 15,-1 0 2-15,1-1-1 0,-1 0 0 16,0 0 0-16,1 0 0 0,-4-1 1 0,1 2-2 16,-1 0 1-16,0 0 0 0,-2 0 0 15,2 0 0-15,0 0 0 0,2 0 0 16,-2 0 0-16,3 0 0 0,-2 0 0 15,2-2 0-15,-2 2 1 0,2 0-2 16,-1 0 1-16,-1 0 1 0,2-2-1 16,1 1-1-16,1 0 1 0,-3 1 1 15,1-1-1-15,0 1-1 0,-2 0 1 16,2 0 1-16,0 0-1 0,0 0-1 15,1-1 1-15,-2 1 0 0,-1 0 1 0,2 0-2 16,-2 0 1-16,0 0 1 0,1 0-1 16,1 0-1-16,-1 0 1 0,3 0 1 15,-1 0 0-15,1-1-2 0,-1 1 0 16,2-2 3-16,-2 1-2 0,1 1-1 15,-2-1 1-15,0 1 1 0,-1 0-1 16,0 0-1-16,1 0 1 0,-2 0 0 16,2 0 0-16,0 0-1 0,1 0 1 15,0 0 1-15,1 0 0 0,-2 0-2 16,-1 0 1-16,3-1 1 0,-2 1-1 15,0-2-1-15,-1 2 1 0,3-1 1 0,-2 0-1 16,-2 1-1-16,3-2 1 0,-2 2 1 16,-1-3 1-16,-1 1-4 0,-1 2 2 15,-2-1 2-15,0 1-2 0,-2-1-2 16,-2-1 2-16,3 2 2 0,-4 0-2 15,0 0 0-15,0 0 0 0,0 0 0 0,0 0 1 16,0 0-1-16,0 0 2 16,0 0-2-16,0 0 0 0,0 0-1 15,0 0 1-15,0 0 0 0,0 0 0 16,0 0 1-16,0 0-1 0,0 0-1 0,0 0 0 15,0 0 0-15,0 0 1 0,0 0 0 16,0 0 0-16,0 0-2 0,0 0 1 16,0 0 2-16,0 0 1 0,0-1-2 15,0 1 1-15,0-1 0 0,0 0-1 16,0 0-2-16,0-1 2 0,0 0 1 0,-2 1-2 15,0-2 1-15,1 1-2 0,1 0 2 16,0 0-1-16,0-2 0 16,0 0-2-16,0-2 3 0,0 0-1 15,0-2 0-15,0 0 1 0,0-2 1 0,-2 0-1 16,2 0-1-16,-1-2 2 0,-1 1 0 15,1-2-1-15,-1-2-2 0,2 0 2 16,0 0 0-16,0-1-1 0,0 0 2 16,0 0-3-16,0 0 1 0,0-1-1 15,0-1 0-15,0-2 2 0,3 2 0 0,-1-1 0 16,-1 1 0-16,-1 1 0 0,2 0 0 15,-1-1 1-15,1 3-2 0,-2 0 1 16,2 1 1-16,-2 0-1 16,0 1 0-16,0 2 0 0,0-2 2 0,0 0-1 15,0 0-2-15,0 0 1 0,0 0 1 16,-2 3-1-16,0 2-1 0,2 2 2 15,-1 4 0-15,-1 0 1 0,2 2-4 16,-1-2 5-16,1 2-1 0,0 0 0 16,0 0-3-16,0 0-1 0,0 0 1 0,0 0-2 15,0 0 2-15,0 0-3 0,0 0 4 16,0 0-1-16,0 0-1 0,0 0 2 15,0 0 0-15,0 0 1 0,0 0-2 16,0 0 1-16,0 0 1 16,0 0-1-16,0 0-1 0,0 0 1 0,0 0-1 15,0 0-2-15,0 0 2 0,0 0-3 16,0 0 4-16,0 0 0 0,0 0-2 15,1 0 2-15,1 0 0 0,1 0 0 16,-1 0-1-16,-1 0 0 0,2 0 0 16,-1 0 1-16,-1 0-3 0,2-5 4 0,0 1-3 15,-3 0 2-15,0-2 0 0,2-1 0 16,-2 1 4-16,0-1-3 0,0 1-1 15,0-1 1-15,-2 0 0 0,-4 1-1 16,3 1 0-16,-1 1 1 0,-3 3 1 16,4-2-1-16,0 3-2 0,-3 0 0 15,0 1 0-15,1 7 0 0,-1 1 0 16,3 2 1-16,-2 1 1 0,2 0-1 15,1 0 0-15,2 1 0 0,0-1 0 16,0-2-2-16,0-2-1 0,2-2 2 0,4-1 1 16,0-4-1-16,-1 0 3 0,1-1-2 15,0 0-1-15,-1-4 4 0,1-4 0 16,1-3-1-16,-3 1 2 0,-1-2-4 15,-1 2 1-15,-2 1 4 0,0 0-2 16,0 2-1-16,0-1 0 0,0 2-2 16,0 2 4-16,-3 1-1 0,1 1-3 15,-1-1 0-15,2 3 2 0,-1-1 0 16,0 1-5-16,1 0 2 0,1 0-1 15,0 0-2-15,0 0-13 0,0 0-8 0,0 1-15 16,0 5-18-16,1-3-29 0,3-2-72 16</inkml:trace>
  <inkml:trace contextRef="#ctx0" brushRef="#br0" timeOffset="12779.73">5577 3796 35 0,'0'-1'15'0,"0"0"-2"16,1 1 1-16,-1-1 1 0,3 0 5 15,0 0-16-15,0-1 3 0,1-1-5 16,-1 1-1-16,0 0 0 0,0-2 2 16,1 2-1-16,-2-2-4 0,3-2 4 15,-1 2-2-15,1-3 1 0,-2 2 2 0,2-1-1 16,-4-1 2-16,2 1 0 0,-3 1-2 15,0 0 4-15,0 1 10 0,0 4-7 16,0-1 1-16,0 1 6 16,0 0 7-16,0 0-10 0,0 0-6 0,0 0 13 15,0 0 3-15,0 0-3 0,0 0 1 16,0 0-4-16,0 0 4 0,0 0 1 15,0 0 7-15,0 0-4 0,0-2-3 16,0 2-6-16,0-2 2 0,0-1-2 16,0 1-5-16,0 1 3 0,-1 0-4 0,-1-1 2 15,2 2 0-15,-3-2-4 0,3 0 1 16,-1 1-4-16,-1 0 3 0,2-1 1 15,-1 0-4-15,-3-1 4 0,3 1 0 16,-4-1 0-16,1 1-6 0,0 0 6 16,-2 1-2-16,0 0-1 0,0 1-4 15,-2 0 2-15,2 0-1 0,0 5 0 16,-2 0-3-16,2 2 2 0,0 1-1 15,-1 2 0-15,1 0-2 0,3 0 0 16,0 0 0-16,3-2 0 0,0 2-3 0,0-4 2 16,8-1 1-16,-2-2 0 0,2-1-2 15,1-2 1-15,0 0 3 0,2 0-1 16,0-2-1-16,-3-4 2 0,-1 0 1 15,0 0 0-15,-1-1 0 0,-3 0 0 16,0-2 2-16,-1 3 4 0,-1-2-6 16,-1 1 0-16,0 0 3 0,0 0-1 15,0 2 0-15,-4-2-3 0,-1 2 3 16,0 1-2-16,-1 0-1 0,4 2-1 15,-2 0 1-15,2 1 0 0,1 1-2 16,1 0-1-16,0 0-1 0,-2 0-4 0,2 0-1 16,0 6-4-16,0 2 7 0,0 2-17 15,0-1-21-15,3 2-16 0,3-1-19 16,1 0-74-16</inkml:trace>
  <inkml:trace contextRef="#ctx0" brushRef="#br0" timeOffset="16142.92">5612 3661 24 0,'0'0'78'16,"0"0"-21"-16,0 0 7 0,0 0-18 15,0 0-9-15,0 0 0 0,0 0-5 16,0 0-5-16,0 0-5 0,0 0-4 15,-1 0-1-15,1 0-4 0,0 0 2 0,0 0-1 16,0 0-2-16,0-1-5 16,0-1 3-16,0-3-6 0,0 1-1 15,0-1 1-15,0-2 1 0,0 1 0 0,0-1 2 16,0-2 0-16,0 0 1 0,0 0-4 15,0-2 1-15,0-1-3 0,0 1 1 16,0-2-3-16,0-1 2 0,0 0-2 16,0-1 1-16,0-1 3 0,0-1-4 15,0-1 2-15,0-1 0 0,0 0-2 0,0-1 0 16,0 0-1-16,0 2 2 0,-2 1-2 15,2 3 1-15,-1 1 1 0,1 1 2 16,-2 2-1-16,2-2-1 16,-2 0 2-16,2 1 0 0,-1-1 2 0,-2 2-4 15,3-1 0-15,-2 0 1 0,1-1-2 16,1 0 0-16,-2 1 1 0,2 4 0 15,0-2-1-15,0 2-1 0,0-1 1 16,0-1 1-16,0 2 0 0,0-1-1 16,0 0 1-16,0 1-2 0,0 1 4 0,0 0-1 15,0 0-1-15,0-1 1 0,0 1-1 16,0 0 0-16,0-1 2 0,0 1-4 15,0 0 1-15,0-1 1 16,0 2-1-16,0-4 0 0,0 5 1 0,0-1-1 16,0-2 0-16,0 1 1 0,2-2-1 15,-2 0-1-15,0 0 3 0,1 1-1 16,1 0-1-16,-2 1-1 0,3 1 2 15,-2 0 0-15,-1-1-1 0,0 4-2 16,0-2 3-16,2-1 1 0,-2 3 0 0,2-2-2 16,-1 1 1-16,-1-2 1 0,2 1-1 15,-2 0 0-15,0-1-2 0,0-1 3 16,0 0 0-16,1 1-2 0,-1-1 2 15,0 1-1-15,2-2-1 0,-1 1 0 16,1-2 0-16,-2 0-1 0,3 2 1 16,-1 0-2-16,-2 2 3 0,1 0 0 15,-1 2 0-15,2 0-1 0,-2-1 0 16,0 2 3-16,0-1 1 0,1 0-2 15,-1 1 0-15,0-2 0 0,0 3-2 0,0-4 0 16,0 4-1-16,2-3 0 0,-1 1 0 16,-1 0-1-16,0-1 1 0,0-1 1 15,2-1 0-15,-1 0 0 0,1 2-1 16,-1-1 2-16,-1 2-2 0,4 1 1 15,-3-2 0-15,1 1-2 0,-1 0 1 16,-1 1 0-16,0 1 1 0,2 0 1 16,-2 0-2-16,0 0 1 0,0 0 0 15,0 0 2-15,0 0 0 0,0 0-4 16,1 0 0-16,-1 0 3 0,0-1-1 15,2 1-1-15,-1-2 1 0,1 0 1 0,1 0-1 16,-1 1 0-16,-2 0 0 0,0 0 3 16,1 1-3-16,-1 0 0 0,0 0 1 15,0 0 2-15,0 0-1 16,0 0 0-16,0 0 2 0,0 0-1 0,0 0 1 15,0 0-1-15,0 0 0 0,0 0-1 16,0 0 0-16,0 0-1 0,0 0 2 16,0 0-2-16,0 0 0 0,0 0-2 15,0 0 0-15,0 0 1 0,0 0-16 16,0 0-20-16,0 0-44 0,0 0-71 0,2 0-205 15</inkml:trace>
  <inkml:trace contextRef="#ctx0" brushRef="#br0" timeOffset="30753.75">13321 1633 3 0,'0'0'6'0,"3"0"8"16,-2-1 172-16,-1-2-130 0,2 2-16 15,-2 0 9-15,0-1-16 0,0 0-1 16,0 0-4-16,0 0-3 0,0 0 0 16,0 0-5-16,0 1-2 0,0-1 2 15,0 0-4-15,0-1 0 0,0-1-1 16,0 1-1-16,-3 0-3 0,0-1-2 0,-4 1 2 15,1-2-4-15,0 2-1 0,-5 0 2 16,-3 0-4-16,0 0-4 0,-3 1 4 16,-3 1-5-16,3 1 3 0,-3 0 0 15,0 0 1-15,-2 4-3 0,-1 4 2 16,-1 1-1-16,0 1 2 0,2 4 2 15,2 3 0-15,1 1-4 0,2 3-2 16,5 3 2-16,2 2-2 0,4-2 1 16,3 2-1-16,3-1-3 0,2-2 2 15,8 1 1-15,8-2-1 0,0-3 1 0,5-2 1 16,4-4-1-16,5-3 1 0,-1-3 0 15,3-2-1-15,0-2 1 0,-1-3-1 16,0 0 0-16,-1-3 1 0,-2-6 2 16,-1-4-2-16,-3-1 3 0,4-5 0 15,-5-1 5-15,-2 0 0 0,-1 1 1 16,-7 0-3-16,-4 1 3 0,-2-2 0 15,-6-2 0-15,-1 1-3 0,-2-2 0 16,0-2 1-16,-9 2-4 0,-5-1 0 16,0 3-3-16,-3 4 1 0,-5 1-1 15,2 6 0-15,-5 3 0 0,2 5-2 0,1 2-3 16,3 0-2-16,4 7 0 0,4 4-12 15,3 4-6-15,5 0-17 0,3 3-30 16,0-3-19-16,6-4-116 0</inkml:trace>
  <inkml:trace contextRef="#ctx0" brushRef="#br0" timeOffset="31298.79">13770 1504 40 0,'2'5'235'15,"-2"-3"-171"-15,0 1-31 0,0 5 19 0,0 1-9 16,0 5-7-16,0-1-5 0,-2 3 1 16,-1 0-2-16,-2 2-6 0,1 2-4 15,-2 2-6-15,-1 0-1 0,0 0 6 16,0 0-7-16,1-1-5 0,2-2-2 15,-3-1 3-15,4-3-4 0,2-3-3 0,1 0 0 16,0-3-3-16,0-1 3 0,0-2-2 16,0-2 3-16,0-1-2 0,0-1-2 15,0-1-3-15,0-1-1 0,0 0-6 16,0 0-2-16,1 0-17 0,2 0-10 15,4-1-7-15,-1-5-5 0,1-5-17 16,0-1-81-16,-7-3-140 0</inkml:trace>
  <inkml:trace contextRef="#ctx0" brushRef="#br0" timeOffset="31606.8">13693 1529 73 0,'0'1'78'0,"0"-1"96"15,3 0-152-15,6 0 12 0,2 0 5 16,7-1-11-16,0-3-7 0,3-1-1 0,1 2-5 15,4-2-6-15,2 0-1 0,-1 0 2 16,-1 1-7-16,-4 0-1 0,-2 2 1 16,-3 1 0-16,-2 1 0 0,-4 0-2 15,-2 0-2-15,-5 0 2 0,-3 0-1 16,-1 0-7-16,0 0-13 0,0 0-7 15,0 0-10-15,0 2-24 0,-3 1-41 16,-3-1-111-16</inkml:trace>
  <inkml:trace contextRef="#ctx0" brushRef="#br0" timeOffset="31796.81">13722 1653 40 0,'0'4'279'0,"0"-2"-254"0,0 1 12 0,5 0-2 16,2 2-5-16,3-1-3 16,4-3-4-16,1 2-5 0,4 0-11 15,3-1 0-15,1 0-3 0,-2-2-4 16,3 0 1-16,-6 0-6 0,1 0-16 0,-4 0-19 15,4 0-45-15,-5-7-113 0</inkml:trace>
  <inkml:trace contextRef="#ctx0" brushRef="#br0" timeOffset="32134.83">14237 1541 33 0,'1'4'277'0,"-1"-3"-223"16,0 4-4-16,0 3 17 0,-1 1-13 15,-5 4-12-15,-1 1 2 0,1 3-11 16,-2 0-14-16,-1 3-9 0,0 1 0 0,1-1-1 15,0 1-3-15,2-2-3 0,1 0-2 16,1-3 2-16,1-1-2 16,0-2 0-16,1-2-1 0,-1-2 1 15,1-3-1-15,1-2-1 0,1 1 2 0,0-3-2 16,0-1-5-16,0-1-8 0,0 0-1 15,0 0-7-15,0 0-15 0,0 0-9 16,5-4-15-16,1-5-5 0,-2-4-51 16,-1 0-145-16</inkml:trace>
  <inkml:trace contextRef="#ctx0" brushRef="#br0" timeOffset="32441.85">14189 1528 37 0,'7'0'235'0,"-2"-5"-157"15,3 2-42-15,1-2 21 0,4 0-21 16,1 0-8-16,4 0-3 0,1 0-8 15,2-1-1-15,4 1-6 0,0 0-5 16,1 1-1-16,-1 0-4 0,-3 1 2 16,-3 1-1-16,-6 1-1 0,1 0 0 15,-4 1 1-15,-1 0-2 0,-3 0-1 16,-1 0-2-16,0 0-11 0,-2 2-9 15,1 0-5-15,-1 3-3 0,0-1-17 16,-3 0-26-16,0-2-33 0,0-1-24 0</inkml:trace>
  <inkml:trace contextRef="#ctx0" brushRef="#br0" timeOffset="32656.86">14186 1680 66 0,'9'0'-4'0,"2"0"249"16,3 0-168-16,3-4-10 0,4-2-25 0,7-2-13 16,0 2-6-16,3-1-10 0,0 2-9 15,-1 2-3-15,1 2 0 0,-2 1-2 16,1 0-10-16,2 0-22 0,-2 4-14 15,-5 2-38-15,-2 0-178 0</inkml:trace>
  <inkml:trace contextRef="#ctx0" brushRef="#br0" timeOffset="47887.73">6693 1904 1 0,'-3'3'0'0,"1"0"142"16,-1-3-66-16,0 2-53 0,0-2 14 15,1 0 9-15,1 0-17 0,-1 0-1 0,1 0-2 16,-2 0-5-16,1 0-5 15,2 0 1-15,0 0-5 0,0 0 1 16,0 0-1-16,0 0-1 0,-3 0-2 16,0 2-2-16,0-2-2 0,0 0-1 0,1 0-2 15,2 0-2-15,0 0 0 0,0 0-1 16,0 0-4-16,6 0-6 0,8 0 5 15,9-5 10-15,7-6-3 0,1-2 0 16,1-1-3-16,1 1-1 0,-2 0-3 16,-5 0 1-16,-1 0 3 0,0 1 2 0,-3 3-2 15,-1-1 2-15,-4 3-1 0,-4 0 1 16,-4 2 1-16,-4 3-2 15,-1-3-1-15,-2 5-6 0,-2-2-13 16,0 0-13-16,0 2-13 0,0-3-33 0,-3 0-58 16</inkml:trace>
  <inkml:trace contextRef="#ctx0" brushRef="#br0" timeOffset="48183.75">6907 1659 33 0,'8'1'-19'16,"-1"-1"124"-16,4 0-56 0,2 0-19 15,4 0-4-15,0 2 1 0,1 0-19 16,-1 1 0-16,-1 1-4 0,1 1 6 15,-3 0-10-15,0 1 10 0,-3 0 5 16,-4 2-2-16,0 1-4 0,-6 3-3 0,-1 2 2 16,0 3 4-16,-9 2-5 0,-5 5 0 15,-3 0 0-15,0 2-8 0,0 0 1 16,-2 0-8-16,2 0 0 15,3-1-16-15,2 0-25 0,1-2-23 0,2-4-51 16</inkml:trace>
  <inkml:trace contextRef="#ctx0" brushRef="#br0" timeOffset="48624.78">6685 2277 12 0,'-1'0'-12'15,"-1"0"196"-15,0 0-113 0,1 0-35 16,1 1 12-16,0-1-17 0,0 0-21 16,0 0-10-16,6 0-5 0,6 0 16 15,6 0 4-15,5 0-2 0,5 0-2 0,4-5-6 16,-1-1 3-16,5-1-6 0,-2 1 3 15,0-1 9-15,-1 0-5 0,1-1-7 16,-5 3 1-16,-1-2-2 16,-5 4-1-16,-4 0-3 0,-3 0-18 0,-4 1-16 15,-6-1-13-15,0 2-26 0,-6-2-22 16,0-1-50-16</inkml:trace>
  <inkml:trace contextRef="#ctx0" brushRef="#br0" timeOffset="48923.78">6952 2144 66 0,'15'0'31'0,"4"0"79"16,1 0-58-16,3-1-13 0,2-2-6 15,1-1-19-15,1 0 1 0,-1 1 7 16,-3 1 11-16,1 1-14 0,-4 1 0 16,-3 0-5-16,-6 0-1 0,-2 0-3 0,-3 0-1 15,-4 1 1-15,-2 5-1 0,0 3 1 16,-2 3 1-16,-7 4 1 0,-7 3-2 15,-2 4-6-15,-2 3-1 0,-1 2-1 16,-3 0-3-16,2 3-3 0,0-2-6 16,4-1-7-16,5-2-16 0,4-1-39 0,1-2-45 15,-1-1-86-15</inkml:trace>
  <inkml:trace contextRef="#ctx0" brushRef="#br0" timeOffset="49501.83">6728 2684 35 0,'-9'2'-25'0,"1"1"199"0,1-3-81 16,-3 2-44-16,4-2 15 0,2 0-14 16,2 0-17-16,-1 1-2 0,3-1-5 15,0 0-14-15,3 0-10 16,6 0-8-16,7 1 10 0,4-1-1 0,8 0 1 15,3 0-1-15,0 0 0 0,3-2 0 16,-3-3-3-16,0 1 1 0,-2 1-1 16,-1-1 0-16,0 2-1 0,0-3 2 15,-3 3 1-15,-3-1-4 0,-2 0-1 16,-5 0-14-16,1 0-13 0,-1-1-26 0,-5-1-46 15,-3-2-98-15</inkml:trace>
  <inkml:trace contextRef="#ctx0" brushRef="#br0" timeOffset="49796.84">6969 2567 47 0,'6'3'180'0,"3"-2"-138"0,5-1 3 15,3 3 6-15,0-2-27 0,7-1-12 16,-3 1-2-16,6 0 0 0,-1 2-2 16,0-3 5-16,2 2-6 0,-4-1 1 15,-3 1-3-15,-2 1-2 0,-5 0-2 16,-6 1-1-16,-4-1 1 0,-2 1-1 15,-2 3 2-15,0 0 2 0,-6 4 3 16,-2 2 0-16,-9 2-3 0,1 3-5 16,-4 1-1-16,-3 1 4 0,1 3-3 0,-3-2-21 15,5 2-24-15,-2 0-25 0,2-4-60 16,5-2-88-16</inkml:trace>
  <inkml:trace contextRef="#ctx0" brushRef="#br0" timeOffset="51133.92">13249 2684 15 0,'2'1'22'16,"-2"0"78"-16,0-1 62 0,0 0-118 15,0 0-3-15,0 0-1 0,0 0-9 16,0 0-5-16,0 0-1 0,0 0-2 16,0 0-5-16,0 0 3 0,0 0 0 15,0 0 0-15,0 0 3 0,0 0-4 16,-3 0-5-16,-4-1-8 0,-2-2 0 15,-2 1-2-15,-1-1 0 0,-4 2-1 16,-1 1-3-16,0 0 2 0,-4 0 2 16,0 2-2-16,0 5-2 0,-1 3 1 0,2 2 0 15,0 2-1-15,3 3 0 0,0 3-1 16,3 2 0-16,1 5-1 0,4-1-1 15,3 0 0-15,3 0 2 0,3-2-3 16,0 0 1-16,10-1-1 0,4-3 1 16,4-3 0-16,5-3 2 0,8-3-1 0,3-5 1 15,6-3-1-15,4-3 1 16,1 0 0-16,0-6 1 0,-1-5-2 15,-2-4 0-15,-3-1 1 0,-5 0 1 16,-4-2-1-16,-6 2 0 0,-5 0 0 0,-7-1 4 16,-1 1 1-16,-6 0-1 0,-3-1 4 15,-2-1 1-15,0-1 0 0,-10 1 1 16,-4-2-4-16,-3 0 1 0,-3-1-4 15,-3 1-3-15,0 2 1 0,-4 2 0 16,-1 3-1-16,-1 3-2 0,1 6 0 0,2 3 1 16,5 1-2-16,9 1-4 0,1 9-1 15,5 4-16-15,4 3-8 16,2 2-21-16,0-1-22 0,4-3-44 15,5-3-215-15</inkml:trace>
  <inkml:trace contextRef="#ctx0" brushRef="#br0" timeOffset="51977.97">13738 2699 2 0,'3'-1'19'0,"-3"-1"104"0,0-1 1 16,1 2-82-16,1 0 16 0,-2 1-16 15,1-2-10-15,1 2-6 0,-1-2-7 16,-1 2 0-16,0 0-4 0,0-1 3 16,2 1-1-16,-2 0-3 0,0 0-1 15,0 0-1-15,0 0-4 0,0 0-1 0,0 6-5 16,0 4 4-16,0 6-1 0,-3 3-3 15,0 2 1-15,0 1-1 0,-4 3 0 16,3 2-2-16,-2-1 2 16,-1 1 1-16,3-5 8 0,-1-3-2 0,0-3-1 15,4-5 1-15,-2-2-6 0,1-4 0 16,2-4 0-16,0-1-1 0,0 0 3 15,0 0 1-15,0 0 0 0,0-3 3 16,0-9-3-16,0-4-14 0,5-3-6 16,0-1 4-16,1-1-2 0,-3 0 4 0,2 3-1 15,1 0 2-15,-2 0-3 0,3 1 5 16,0 4-2-16,1 2 3 0,-2 4-3 15,0 4 0-15,2 3 0 0,-2 0 1 16,5 2 0-16,0 5 2 16,2 4 2-16,-3 0 1 0,4 4 0 0,-1-1-1 15,1 1 2-15,1 0-1 0,1-1 1 16,-1 1 0-16,2-1 0 0,-1 0 1 15,-1-4-1-15,-1-1 0 0,-1-2 1 16,-1 0-1-16,0-3 0 0,-4-1 0 16,-2-2-1-16,1-1-21 0,-4 0-20 0,0 0-2 15,0-4-32-15,-3-2-65 0,0-2-71 16</inkml:trace>
  <inkml:trace contextRef="#ctx0" brushRef="#br0" timeOffset="52217.98">14055 2702 62 0,'0'11'326'0,"0"3"-268"16,0 5 21-16,-1 4-16 0,-2 1 0 15,-3 5-19-15,-2-1-17 0,0 2-9 16,-1-1-7-16,1 2-2 0,-3 0-7 0,2-1 3 16,1 1-4-16,0-3-4 0,4 0-14 15,-1-1-23-15,3-3-41 16,-2 1-67-16,-1 1-294 0</inkml:trace>
  <inkml:trace contextRef="#ctx0" brushRef="#br0" timeOffset="98828.65">16782 1489 9 0,'0'0'33'0,"0"1"165"15,0-1-151-15,0 0-8 0,0 0 0 0,0 0-5 16,0 0-10-16,2 0-6 15,-2 0 3-15,0 0-7 0,0 0-3 16,0 0-2-16,0 0 5 0,2 0-2 0,-2 0 1 16,0 0-2-16,0 0 2 0,0 0 0 15,0 0-4-15,0-2 2 0,0 1-2 16,0 0 1-16,0 0-1 0,0 0-4 15,0-1 2-15,0 0-1 0,0 0-1 16,0-1-2-16,0 0-1 0,0 0-1 16,0 1 2-16,0-1-1 0,0-1 1 15,0 0 1-15,0 0 0 0,-2 0-1 16,-1-1 3-16,1 0-3 0,-2 1 2 15,-1-2-1-15,-1 0-2 0,-2 0 1 0,-1 1-3 16,-1 0 0-16,1 2 0 0,-3-2 2 16,-1 3-5-16,-1 0 1 0,0 1 1 15,-3 1 3-15,-1 0-4 0,1 0 0 16,-2 0 3-16,-3 5 3 0,2 1-1 15,0 1-3-15,2 3 3 0,-1 1-2 0,0 4 0 16,1 1 0-16,-1 2 2 0,1 3-1 16,-1-1-1-16,2 4 0 15,1-2-1-15,4 2 2 0,0 1-3 16,2 1 1-16,2 1 1 0,2-3 1 0,3 3-3 15,3-4 1-15,0 3 1 0,2-2 0 16,7 0-1-16,3-3 0 0,4 0 0 16,4-5 0-16,5 0 2 0,1-1-2 15,5-3 2-15,3-1 0 0,2-3 1 16,0-3-1-16,1-2-1 0,0-1 0 0,-3-2-3 15,3 0 3-15,-1-1-2 0,-3-6 5 16,-4-1-3-16,-3-1-1 16,-5-2 3-16,-3 0 2 0,-1-3 3 15,-1 0-2-15,-1-1 6 0,-2-4-2 0,-1-1-1 16,-3-3 1-16,-1-3 0 0,0-1 0 15,0-4-6-15,-2-3 1 0,0 0-2 16,-1-1 0-16,-1 1-3 0,-2 5-2 16,-2 3 2-16,0 8 2 0,-5 4-2 15,-6 4 1-15,-6 4-1 0,-6 3-4 0,-9 3-9 16,-4 3-6-16,-3 10 2 0,2 6-5 15,7 4-9-15,4 4-41 16,3-2-43-16,0-1-162 0</inkml:trace>
  <inkml:trace contextRef="#ctx0" brushRef="#br0" timeOffset="100902.77">16587 2596 64 0,'2'0'6'15,"-1"0"51"-15,1 0 105 0,-2 0-104 16,0 0-9-16,0 0 0 0,0-2-13 0,0 2-8 15,0 0-1-15,0 0 0 0,0 0-3 16,0 0-1-16,0 0 2 0,0 0-3 16,0 0-6-16,0 0-1 0,0 0-2 15,0 0 2-15,0 0-5 0,0 0-3 16,0 0 1-16,0 0-3 0,0 0-3 0,0 0-4 15,0 0 1-15,0 2-2 0,0 6-1 16,0 2 4-16,0 8 2 16,0 2 1-16,0 5 0 0,0 3-1 15,0 7-1-15,0 0-2 0,0 6 4 0,0-3-1 16,-2-2 0-16,1-1 0 0,-2-3 0 15,3-3-1-15,0-3-1 0,-2-5 1 16,0 1 0-16,-1-6 0 0,2-3 1 16,-1-3 2-16,1-1-3 0,-1-5 1 15,2 0 1-15,-1-3-2 0,1-1 2 0,-2 0 0 16,2 0 3-16,0 0 2 0,-2 0-2 15,1 0 0-15,1 0-2 0,-3-3-3 16,0 1-1-16,3 0 0 16,-2 1-7-16,2 1-5 0,0-1-14 15,0 1-19-15,0 0-25 0,0 0-32 0,2 0 0 16,2 2-123-16</inkml:trace>
  <inkml:trace contextRef="#ctx0" brushRef="#br0" timeOffset="113009.46">18967 2648 9 0,'-3'0'-7'0,"0"0"96"15,1 0 33-15,-1 0-82 0,1 0-3 16,1 0-2-16,-1 0-5 0,1 0-8 0,1 0-3 16,-2 0 0-16,2 0 2 0,-4 0-2 15,2 0-5-15,1 0 3 0,-1 0 0 16,-1 0 0-16,1 0 2 15,-2 0-7-15,2 0 0 0,-3 0-3 0,1 0 1 16,1 0-6-16,-3 0 4 0,2 0-4 16,0 2-3-16,-1-1 1 0,0 2 0 15,1-1 1-15,-4 2 0 0,3-1-3 16,1-2 2-16,-4 2 3 0,6-2 0 15,1 2-3-15,-1-1 3 0,1-2 1 0,1 0-1 16,0 0-3-16,0 0-2 0,0 0-1 16,3 0-5-16,8 0 3 0,7 0 5 15,9 0 3-15,5-4-2 0,5-2-1 16,-1-1-2-16,1 1 1 0,-1 1 0 15,-2 0-2-15,-1 0 3 0,-1 1 0 16,-4 0-3-16,-3 0 1 0,-3 0 0 16,-5-1 2-16,-3 3-3 0,-4-1 3 15,-2 0 0-15,-3 1 1 0,-4 2 2 16,-1-2 1-16,0 2 2 0,0 0-2 0,0 0-1 15,0 0-1-15,0 0 0 0,0 0-3 16,0 0 0-16,0 0-2 0,0 0 0 16,0 0-1-16,0 0-4 0,0 0-5 15,0 0-6-15,-1 0-8 0,-1 0-7 16,-1 0-3-16,0 5-12 0,-2 0-9 15,-2-3-59-15,1-2-139 0</inkml:trace>
  <inkml:trace contextRef="#ctx0" brushRef="#br0" timeOffset="113310.48">19100 2652 42 0,'2'3'62'0,"-1"0"192"16,-1 0-220-16,0 3-1 0,0 3 15 15,0 1 1-15,-1 4-13 0,-1 2-9 0,1 2-3 16,-1 1-4-16,-1 1-4 0,-2-2-1 15,1 1-4-15,-1-3-4 0,2 0-5 16,0-2 1-16,0-1-1 0,3-2-1 16,0-2-2-16,0-2 2 0,0 0-6 15,6-3-14-15,5-3-15 0,1 0-11 0,4-1-12 16,2-1-20-16,-2-9-112 15</inkml:trace>
  <inkml:trace contextRef="#ctx0" brushRef="#br0" timeOffset="113902.51">19561 2673 7 0,'0'11'201'0,"-7"1"-128"15,0 3-34-15,-3 2 10 0,1 2-11 16,1-2-3-16,1 1-7 0,-1-2-1 0,2-1-1 16,1-2-5-16,0-3-6 0,2-1-2 15,0-2 4-15,0-3-3 0,0-2-1 16,3 0-1-16,0-2 8 0,0 0-1 15,0 0 0-15,0-1 3 0,0-6-9 16,0-5-10-16,0-2-1 0,3-2-2 0,6-4 0 16,4 0 0-16,1-3 0 15,3 0 2-15,3-1-1 0,0-2 0 0,5-1-2 16,1 0 1-16,1 1 0 15,-3 3-1-15,-2 5-1 0,-3 4-2 0,-1 5 4 16,-1 3-4-16,-1 3 0 0,-5 3 4 16,1 0 0-16,-3 5-2 0,-2 8 1 15,-3 4-1-15,-4 0 3 0,0 3 0 16,0-1-1-16,-9 1-1 0,-5 1 2 15,-2 0-1-15,-5 1-1 0,-1-1-1 16,-4-2-2-16,1 0-2 0,3-3 1 0,4-4-4 16,-1-2-7-16,7-1-11 0,2-3-3 15,3-3 2-15,3 0 3 0,1-3-2 16,3 0-1-16,0 0-4 15,0 0-6-15,3-1-17 0,7-3 27 0,1 1 24 16,-2-1 1-16,2 2 2 0,-2 1 1 16,0 1 2-16,-1 0 7 0,3 0 2 15,0 3 6-15,-2 2-7 0,2-1 13 16,-2 3 2-16,4 0-11 0,-6-1 2 15,4 1-5-15,0-1-4 0,-3 0-5 0,0-2 0 16,1 2-3-16,-3-2-17 0,0-1-23 16,1-1-31-16,-4-2-117 0</inkml:trace>
  <inkml:trace contextRef="#ctx0" brushRef="#br0" timeOffset="114381.54">20027 2604 11 0,'0'0'268'0,"0"0"-184"15,0 0-39-15,0 0 2 0,-3 5-25 16,-3 6-4-16,-3 3 2 0,-1 4 4 15,4 3 0-15,-2-1-4 0,2 4-7 16,2-2 1-16,0 0-3 0,1-1-1 16,3-3-3-16,0-1 4 0,5-1-6 15,4-4 1-15,5-3-1 0,2-1 1 0,4-5-2 16,5-3 6-16,1 0-2 0,4-6-4 15,-1-6-1-15,-1-1 1 0,-2-3-1 16,-4 0 1-16,-2-1-1 0,-3-2 1 16,-3 1 0-16,-3 1-3 0,-3 2 3 15,-4 2-2-15,0 3 0 0,-4 3 1 0,0 5-1 16,0 0 4-16,0 2-4 15,0 0-3-15,0 0-6 0,0 2 0 16,0 6-1-16,-5 5 6 0,-1 0 3 16,1 3 0-16,2-1-1 0,-2 3 0 15,4 0-2-15,1 1 1 0,0-2 0 0,0-2 1 16,3 0 0-16,1-4 0 0,1 0-1 15,1-1-3-15,1-3-10 0,-1-2-8 16,0-2-8-16,-1-2-12 0,2-1 1 16,1 0-1-16,1-1-9 0,2-6-32 15,0-3-48-15,-2-4-51 0</inkml:trace>
  <inkml:trace contextRef="#ctx0" brushRef="#br0" timeOffset="114637.55">20587 2647 27 0,'0'3'314'0,"-3"3"-265"0,-2 2-3 16,-4 4 9-16,0 4-9 0,-1 1-10 16,1 1-5-16,-2 2 0 0,0 2-8 0,0 0-8 15,1 0-1-15,2 0-4 0,2 1 2 16,3-3-6-16,-2 0-1 15,5-4-1-15,0-3-5 0,0 0 2 16,0-4 1-16,0-2-2 0,0-3-2 0,0-2-13 16,6-1-9-16,-1-1-1 0,3 0-8 15,-1-4 0-15,4-5-20 0,-2-3-16 16,-2-4-50-16,-3-2-150 0</inkml:trace>
  <inkml:trace contextRef="#ctx0" brushRef="#br0" timeOffset="114853.56">20610 2620 76 0,'5'2'89'0,"3"-2"39"0,1 1-80 15,-1 0 16-15,4 0-27 0,4-1 5 16,-1 1-13-16,5-1-10 0,-1 1-7 15,1-1-4-15,-1 0-1 0,-1 0-4 0,1 0-1 16,-5 0-1-16,-3 2-2 0,-2 0-12 16,-8 0-18-16,-1 2-18 15,0-2-25-15,-6-1-68 0</inkml:trace>
  <inkml:trace contextRef="#ctx0" brushRef="#br0" timeOffset="115040.57">20579 2769 38 0,'0'5'-22'16,"0"0"124"-16,0-3-22 0,5-1-35 15,4 0 10-15,4-1-15 0,2 0-10 0,4 0-5 16,-1 0-15-16,2 0-4 0,1 0-4 16,-1 0-1-16,0 0-1 0,0 0 0 15,0 0 0-15,-3 0 1 0,-1 0-3 16,-2 1 0-16,-3 4-6 0,-4-2-30 15,0 0-81-15,-3-2-41 0</inkml:trace>
  <inkml:trace contextRef="#ctx0" brushRef="#br0" timeOffset="115247.59">20533 2986 84 0,'0'5'225'0,"0"-2"-190"0,6-1 9 0,3 0 15 16,4 1-9-16,8-3-4 0,7 0-17 15,5 0-3-15,2 0-20 0,7 0 0 16,2-2-6-16,4 2 0 0,3 0 0 16,-3 0-3-16,0 2-15 0,-1 4-21 15,-2 2-19-15,-7-4-38 0,-4 2-173 0</inkml:trace>
  <inkml:trace contextRef="#ctx0" brushRef="#br0" timeOffset="117882.74">19037 1507 118 0,'0'0'98'16,"0"0"-40"-16,0 0-4 0,0 0-21 16,0 0 0-16,0-3-8 0,0 1 0 15,0 0-4-15,0 1-5 0,0-2-4 16,0 3 8-16,0-2-1 0,1 2-6 15,-1 0 7-15,0 0-1 0,0 0-1 16,0 0-3-16,0 0-1 0,0 0-4 0,0 0-2 16,0 0-8-16,0 1 0 0,0 4-2 15,0 7 1-15,0 3 2 0,0 1 5 16,-1 2-1-16,-4 1-3 0,3 1-1 15,-2-1 2-15,2 1 0 0,-2 1 1 16,-1 1-1-16,0 1-1 0,-1-2 4 16,1 0-3-16,-1-3 1 0,2-3 0 15,0-1-4-15,1-3 0 0,0-2 0 16,2-1 0-16,-1-3 1 0,1-1-2 15,1-2-1-15,0-1-7 0,0-1-10 0,0 0-13 16,0 0-1-16,0 0-2 0,4-4-2 16,2-6-17-16,-2-3-44 0,0 0-115 15</inkml:trace>
  <inkml:trace contextRef="#ctx0" brushRef="#br0" timeOffset="118147.75">19065 1458 17 0,'10'0'239'0,"1"0"-179"16,3-5-16-16,2 0 6 0,4-2-21 0,3 0-3 15,2 1-7-15,3-1 0 0,-2 2-8 16,-1 0-7-16,-3 1-4 16,-5 4 1-16,-3 0 0 0,-5 0-5 15,-1 0-16-15,-5 0-10 0,-3 0-15 0,0 5-28 16,-2-1-59-16,-10-2-74 0</inkml:trace>
  <inkml:trace contextRef="#ctx0" brushRef="#br0" timeOffset="118330.76">19068 1597 42 0,'9'2'-9'16,"3"-1"174"-16,1-1-101 0,2 0-7 15,2 0-13-15,5-3-16 0,0-1-7 0,-1-1-6 16,6-1-8-16,-6 3-1 0,1 1-4 15,-5 2-3-15,-3 0-20 0,-1 0-29 16,-4 0-71-16,-1 0-114 0</inkml:trace>
  <inkml:trace contextRef="#ctx0" brushRef="#br0" timeOffset="118933.8">19350 1779 30 0,'6'0'234'16,"3"0"-165"-16,1-6-32 0,2-2 9 0,4-3-15 15,-1-1-5-15,2-3 0 0,2 0-7 16,2-3-1-16,1-2-6 0,0 0-1 15,-2-3 2-15,2-3 0 0,-4-1-4 16,2-2-6-16,-3 5 2 0,-1 3-4 16,-4 3 1-16,1 4-3 0,-4 4 4 15,0 2 0-15,-2 2-2 0,-4 3 4 16,-2 0 0-16,2 2 1 0,-3 1-5 15,0 0 0-15,0 0-2 0,0 0 0 16,3 0-3-16,-1 5 1 0,0 5 4 0,-1 2 0 16,-1 3 1-16,0 1-2 0,0 2 4 15,2 1-4-15,-1 1 1 0,-1 2-1 16,0 0 2-16,0 1 1 0,0 0-3 15,0 0 0-15,0-2 0 0,0 1 0 16,-4-2-6-16,-3-2 1 0,3-1-3 16,-1-3-6-16,-1-1-3 0,-2-3 4 15,-1-1-8-15,-2-3 2 0,0-2-6 16,2-2-1-16,-2-2 1 0,2 0-7 15,-4 0-4-15,1-7-3 0,1-2 11 0,2-2 15 16,-4-1 10-16,5 1 1 0,2-4 7 16,2 2 9-16,-1-4 19 0,2 0-9 15,3 2-3-15,0 0 1 0,0 4-2 16,0 4 3-16,6 4-7 0,0 1-5 15,2 2-2-15,3 0-1 0,-3 0 4 16,4 1-4-16,-3 5-4 0,4 3 2 16,-1 0-1-16,1 0-3 0,2 2-2 15,-3-4 0-15,2 1 2 0,0-2-4 16,0-1-21-16,3-2-17 0,-1-3-23 15,1 0-66-15,-2-10-160 0</inkml:trace>
  <inkml:trace contextRef="#ctx0" brushRef="#br0" timeOffset="119223.81">19958 1494 45 0,'3'0'125'0,"-3"0"20"16,0 1-129-16,0 6 30 0,0 4-2 15,-3 4-12-15,-4 4-12 0,0 5 7 16,0 0-7-16,0 1-7 0,0 1-2 0,1-2 3 15,2-4-8-15,0-1-5 0,4-3 3 16,0-2-1-16,0-4 2 0,0-2-4 16,0-3 0-16,2-2 2 0,1-1-1 15,3-2 4-15,2 0 0 0,0 0 5 16,6-5-3-16,0 0-5 0,1-2 0 0,-2 2-3 15,1-1 2-15,-4 1-3 0,1 1 2 16,2 0-8-16,-2 1-7 16,-1-1-4-16,1 2-21 0,0 1-9 15,0-1-6-15,3-3-43 0,-2-1-114 0</inkml:trace>
  <inkml:trace contextRef="#ctx0" brushRef="#br0" timeOffset="119586.83">20471 1518 73 0,'0'-6'259'0,"0"-2"-192"16,-10 0-20-16,0 2 11 16,-6 0-11-16,-1 2-4 0,-2 2-16 0,-2 2 0 15,1 0-5-15,2 0-7 0,5 4-7 16,2 2-4-16,3 4-5 0,0 4-2 15,2 1-2-15,3 4 3 0,1 0-1 16,2 3-2-16,0-1-1 0,7 0-6 16,2 1-7-16,2-1-1 0,-2 0 1 15,2 1-1-15,1-1 4 0,4-2 8 0,-1-1 5 16,-1-3 1-16,-3-2 2 0,-3-1-1 15,-5-4 1-15,-2-2 3 0,-1-2-1 16,0-1 3-16,-4-1 11 16,-7 1 5-16,-3 0-4 0,-6 0-2 0,1 1 1 15,-2-2-5-15,-1 2-2 0,2 1-4 16,1-2-3-16,5 0-2 0,5 0-1 15,1 0-4-15,5-2-5 0,3 2-26 16,0-1-20-16,0-2-18 0,5 0-26 16,2-3-152-16</inkml:trace>
  <inkml:trace contextRef="#ctx0" brushRef="#br0" timeOffset="119863.85">20730 1548 39 0,'0'4'346'0,"0"0"-308"0,-3 1-19 0,-5 4 20 16,-2 4 8-16,-2 1-7 0,1 3-6 15,0 2 0-15,-1 1-7 0,0 3-10 16,4 0-4-16,-2-1-5 0,3 0-2 15,2-3-3-15,2 0 0 0,-2-3 0 16,4-3-2-16,-1-2 0 0,1-2-2 16,1-2 0-16,0-2-10 0,0-1-11 15,3-3-12-15,3-1-16 0,3 0 9 16,2-6-14-16,6-8-38 0,-6-3-159 15</inkml:trace>
  <inkml:trace contextRef="#ctx0" brushRef="#br0" timeOffset="120080.86">20770 1481 66 0,'6'0'240'0,"3"-1"-174"0,-1-1-37 15,1 0 17-15,4 0-13 0,2 0 1 16,1 1-8-16,2 1-8 0,1 0-6 0,1 0-8 15,-1 0 1-15,-4 0-3 0,-1 0-1 16,-4 3-1-16,-3 1 0 0,-2-1-9 16,-3 2-25-16,-2 0-9 0,-2 1-9 15,-10 1-45-15,-9-2-73 0</inkml:trace>
  <inkml:trace contextRef="#ctx0" brushRef="#br0" timeOffset="120262.87">20695 1623 50 0,'-1'6'-17'0,"1"-2"129"0,0-4-66 16,0 2 10-16,0-1 6 0,8 1-10 0,-1 0-15 15,7-1-11-15,3 0-3 0,4 0-8 16,2-1-10-16,2 0-6 0,-1 0 4 16,1 0 0-16,0 1-4 0,0 2-1 15,-2 3 1-15,0 1-1 0,-1 0-7 16,-5 0-8-16,-4 2-7 0,-4-2-4 0,-4 1-59 15,-4-4-96-15</inkml:trace>
  <inkml:trace contextRef="#ctx0" brushRef="#br0" timeOffset="120436.88">20717 1853 33 0,'5'5'277'0,"6"-3"-239"0,4-2 29 15,4 0-13-15,6 0-14 0,4 0-17 0,5 0-14 16,2-3-4-16,1 1-5 0,3-2-4 15,4 3-20-15,-5 0-1 0,-1-3-93 16,-7-2-171-16</inkml:trace>
  <inkml:trace contextRef="#ctx0" brushRef="#br0" timeOffset="176364.08">5668 4502 22 0,'0'0'29'0,"0"0"-10"0,0 0-9 15,0 0-1-15,0 0 1 0,0 0-8 16,0 0 17-16,0 0-7 0,0 0-4 16,0 0 1-16,0 0 82 0,0 0-45 15,0 0-17-15,0 0 5 0,0 0 3 16,0 0-8-16,0 0-7 0,0 0-2 15,0 0-4-15,0-1-1 0,0 0-2 16,-2 1-1-16,2-1-3 0,-1 1 2 16,1 0-2-16,-2 0-3 0,2 0 3 0,-1 0-5 15,1 0 0-15,-2 0 0 0,-1 0-1 16,3 0 1-16,-1 0-3 0,1 0 1 15,-3 1 0-15,-1 1-1 0,4-1-2 16,-1 0 1-16,1-1 1 0,0 0 0 16,0 1-2-16,-2 0 2 0,2-1-1 0,0 2 2 15,-1-2 1-15,-1 0 1 16,2 0 0-16,0 0 1 0,-1 0-2 15,-1 2 0-15,1-1-1 0,-1-1-1 16,0 1-1-16,2-1 1 0,0 0 0 16,0 2 0-16,0-1-2 0,0-1 2 0,0 0 2 15,0 0-1-15,0 0 1 0,0 0-1 16,0 0 3-16,0 0 2 0,0 0-3 15,0-1 0-15,0-2-1 0,0-2-4 16,0 0-3-16,4-1 4 0,-1-1 0 16,1 0 0-16,-1 0 0 0,2-1 0 0,0 0 0 15,-1-1 4-15,1 2-3 16,1-2 2-16,-1 0-2 0,0 1 2 15,-1 0-2-15,2-1 1 0,-1 0 0 16,0 0-2-16,-1 0 2 0,1 1-2 0,1-1 1 16,-1 3-2-16,-2-1 1 0,2 0 0 15,-4 1 2-15,4-2 0 0,-2 2-1 16,2-1 1-16,-2 0 1 0,0 1-1 15,1 0 0-15,0 1-3 0,-1-1 4 16,0 2 0-16,-2 0-3 0,2 0 1 0,-1 1 2 16,1-2 0-16,-3 2-4 0,2-2 4 15,-2 1-1-15,1 0 1 16,-1 0-3-16,2-1 2 0,1 0-1 15,-2 1 0-15,-1 0-2 0,2 1 2 0,-1-1 0 16,-1 1 0-16,4-1-1 0,-4 0 0 16,1 1-1-16,1-1 3 0,-1 0-1 15,-1-1 0-15,3 2 1 0,-3-2-2 16,0 0 0-16,2 1 0 0,-1 0 0 15,2-1 0-15,-1 1 0 0,0 0 0 0,-1 0 1 16,1 2-1-16,-2-2-1 16,1 2 1-16,2-3 1 0,-1 1-2 0,-1 0 1 15,3 0 0-15,-3 0 0 16,2 0 0-16,0 0 0 0,-1-1 0 0,2 1 0 15,-4-1 0-15,4 3 0 0,-3-2 0 16,-1 2 1-16,3-1-1 0,-3 1-1 16,3-2 1-16,-1 2 1 0,-1-1-1 15,-1-1 0-15,4 0 0 0,-1-1 2 16,-2 1-2-16,2 0-1 0,-1 0 0 0,1 0 2 15,-2 0-1-15,1-2-1 0,3 2 1 16,-4-1 1-16,4 0-1 0,-2-1-1 16,0 1 2-16,0-1 0 0,-1 1-1 15,1 2 0-15,-2-2 1 0,1 0 0 16,1 2 1-16,-1-1-3 0,-2 1 2 15,0 1-2-15,0-1 1 0,1 1 0 16,1 0 0-16,1-3 1 0,-3-1-1 16,1 1-1-16,1-2 1 0,-1 0 2 15,1-1-2-15,-2 3 1 0,0-1-1 16,0 0-9-16,0 1 27 0,2 2-32 0,-2 0 19 15,0 0-4-15,1-1-2 0,1 1-1 16,-1 0 1-16,1-2 1 16,2 1 2-16,0 0-3 0,-1 1 1 0,-2-2 1 15,1 1 0-15,-1 1-1 0,2-1 0 16,-1 2 1-16,3-3-1 0,-5 1-1 15,3 0 1-15,0 2 1 0,-2-1-1 16,1 1 0-16,-1-1 0 0,1 1 1 16,-2 0 0-16,2 1-1 0,-2-1 1 15,1 1-1-15,-1-2 0 0,3 0 0 0,-1-1 0 16,-1 1 0-16,2-2 1 0,-1 1-2 15,-1 0 1-15,1 1 1 0,0 2-1 16,-1 0 0-16,-1 1 0 0,0 0 1 16,0 0 0-16,0 0 0 0,0 0 0 15,0-1 1-15,0 0-3 0,0 1 2 16,0 0 2-16,0 0-1 0,0 0 2 15,0-1-2-15,0 0-2 0,0 1 5 16,0 0-2-16,0 0 0 0,0 0-1 16,0 0 2-16,0 0-1 0,0 0-1 0,0 0 1 15,0 0-1-15,0 0-2 0,0 0-5 16,0 0-9-16,0 0-19 0,0 0-10 15,0 0-53-15,-3 0-117 0</inkml:trace>
  <inkml:trace contextRef="#ctx0" brushRef="#br0" timeOffset="114237.36">13094 4712 111 0,'0'0'162'0,"0"0"-129"16,0 0 35-16,0 0-11 0,0 0-21 0,0 0 0 15,0 0-6-15,0 0-2 0,0 0-6 16,0 0-5-16,0 0-6 0,0 0-4 15,0 0-2-15,0 0-1 0,0 8-4 16,0 6 1-16,0 7 9 0,0 5 0 16,0 6-7-16,0 2-1 0,0 4 6 0,0 3-4 15,-1 0 0-15,-2 0-4 16,3-2 3-16,-2-3-3 0,0-4 1 0,2-4 0 15,0-7-1-15,0-3-1 16,0-3 1-16,0-7 1 0,0-3-3 0,0-2 6 16,0-3-1-16,0 0 4 0,0 0 6 15,0-9 8-15,0-6-15 0,-3-6-8 16,0-4 4-16,2-5 1 0,-2-4-3 15,3-5 0-15,0-2 1 0,0-6 1 16,0-4-2-16,6-6-1 0,2-5 0 16,4-3 2-16,2-1-2 0,4 6-2 0,1 9 2 15,6 10 1-15,1 10-4 0,8 5-1 16,5 3 5-16,5 7 2 15,-1 5-3-15,2 6 1 0,-3 5-1 16,-3 0 5-16,-8 8-6 0,-8 7 0 0,-5 1 2 16,-7 4 2-16,-5 2-4 0,-6 5 2 15,0 2 1-15,-14 4 2 0,-4-1-3 16,-4-1-1-16,-1-1 3 0,-2-1-1 15,-1 2-1-15,-1-1-1 0,3 0 2 16,2-3 3-16,3-7-3 0,7-3-3 0,4-6 2 16,5-3 1-16,3-2-5 0,0 0 0 15,5 1 1-15,7-2 2 16,5-1-2-16,5 0-1 0,4 1 0 15,4 0 2-15,-1-1-1 0,2 3-5 0,-1 0 3 16,-3 2 4-16,1 0-5 0,-1 2-3 16,-4 2 1-16,-3 0 0 0,-6 1-5 15,-3 0-1-15,-5 2 3 0,-4 0 6 16,-2 1 2-16,0-1 1 0,-3-2 3 15,-7-1 3-15,-1-1-1 0,-1-2 1 0,-2 0 7 16,-1-2 8-16,-4-2-4 0,0 1 1 16,-1-2 0-16,-3-1 0 0,0 0-4 15,-2-2-6-15,2-1 6 16,1 1-5-16,2-2-4 0,0 0-2 0,4 1 2 15,2-1 1-15,6 0-3 0,4 0-2 16,2 0 1-16,2 0 0 0,0 0-13 16,0 2-15-16,0 2-11 0,6 3 7 15,7 0-21-15,-2-1-33 0,1-5-83 16</inkml:trace>
  <inkml:trace contextRef="#ctx0" brushRef="#br0" timeOffset="114594.39">13908 4906 88 0,'5'-3'218'0,"-4"-1"-156"0,1 3-16 16,1-1 22-16,-3 2-20 0,2 0-12 15,-2 0-2-15,0 0-10 0,0 1-9 16,0 7-7-16,0 4 6 0,0 7 2 15,0 2-2-15,0 3 0 0,0 0 5 16,0-1-13-16,-2 2-1 0,-1-3 0 16,1-2-1-16,2-3-4 0,0-3 0 15,0-3 1-15,0-3 2 0,0-3-5 0,0-1-8 16,3-2-6-16,4-2-6 0,0 0-11 15,3-2-10-15,2-11-10 0,2-3-29 16,-3-6-75-16,-3-2-158 0</inkml:trace>
  <inkml:trace contextRef="#ctx0" brushRef="#br0" timeOffset="114989.4">14162 4805 93 0,'5'-2'217'0,"-2"2"-146"0,0 0-40 15,3 0 25-15,1 0-27 0,-1 0-8 16,0 6 3-16,2 5 3 0,-4 4 0 15,3 2 0-15,-1 3-10 0,-2 0 1 16,0 0 1-16,-1 0-3 0,-2-2-9 16,-1-1 8-16,2-3-4 0,-2-1-7 0,0-3 0 15,0-4 3-15,0-1-2 16,1-3-3-16,2-2-3 0,1 0 2 15,2 0-1-15,6-7 4 0,2-6-3 16,5-3 0-16,2-1-6 0,3-2-1 0,-1 2-7 16,-1 2 5-16,1 1 8 0,-5 5-8 15,-4 0 2-15,-4 7 3 0,-6 1 1 16,-2 1-1-16,-2 0 1 0,0 1-1 15,0 8 2-15,0 1 2 0,0 6-2 16,0 0 4-16,0 3 2 0,0 2 1 0,0 0-4 16,0 0 2-16,0 2 4 0,0-3-8 15,1-2 2-15,4-2-3 16,1-5 2-16,1-1-2 0,0-5 1 15,6-1-9-15,-1-4-5 0,4 0-14 0,4-4-22 16,3-8-21-16,-3-3-50 0,3-4-166 16</inkml:trace>
  <inkml:trace contextRef="#ctx0" brushRef="#br0" timeOffset="115793.45">14876 4873 48 0,'0'-3'28'16,"0"1"164"-16,0-3-159 0,0 3 26 15,0-2-16-15,0-1-14 0,0 1 10 0,-4 0-8 16,3 1-7-16,-1-1-3 0,-1 1 0 16,0 0-6-16,0 0 3 0,0 0 3 15,-3-1 0-15,0 0-6 0,-4 3-4 16,-1 1 2-16,2 0-1 0,-2 0-5 15,-1 0-1-15,-1 7 2 0,3 0 0 0,0 2-5 16,-1 4 0-16,1 2 2 0,0 6 1 16,-2 3-1-16,3 3-2 15,-1 0 5-15,6-2 0 0,2-1-4 16,2-2-4-16,0-6 1 0,8 0 2 0,3-5-4 15,1-5 0-15,7-3 1 0,-1-3 5 16,7-2-5-16,3-12 1 0,3-1 2 16,-2-4 1-16,-1-1-5 0,-8 0-2 15,-2-1 1-15,-6 1-1 0,-4 4 2 16,-4 2-3-16,-2 3 3 0,-2 4 2 0,0 2-1 15,-2 4 0-15,-2 1 0 0,-4 0-1 16,0 2-6-16,0 9-5 0,-1 7 9 16,1 3 1-16,1 1 0 15,0 2-2-15,6 0 2 0,1 0 4 0,0-3-5 16,9-1-2-16,5-4 4 0,5-5 2 15,2-3-2-15,3-4 0 0,2-4 2 16,4 0 0-16,-1-9-2 0,0 0-2 16,1-6 0-16,-4 0 2 0,-4-1 1 15,-3 0-3-15,-2-1 5 0,-3 1 1 0,-1 0-5 16,-5 3 4-16,-3 2 0 0,0 3 5 15,-4 1-2-15,-1 3-2 0,0 1 1 16,0 3 1-16,0 0-7 0,0 0 1 16,0 0-4-16,0 5-3 0,0 6 0 15,0 4 6-15,0 4 4 0,0-1 1 16,0 3-4-16,0-3-1 0,0-1 3 15,3-3 0-15,0-4-2 0,4-1-2 16,-4-4 5-16,1-5 0 0,-1 0-3 16,2 0 0-16,0-7 3 0,1-4-1 0,2-4-6 15,-2-1-2-15,0-2 1 0,-3-1 6 16,0 2-4-16,2 0 2 0,-2 4 1 15,2 1 2-15,1 1-4 0,0 4-2 16,0 0 4-16,-3 3-1 0,2 3-3 16,1 1-1-16,0 0 4 0,2 6 5 15,1 2-1-15,1 0 5 0,2 3-2 16,5 0 9-16,0-1-4 0,3 1-3 15,1-1-1-15,-3-1-3 0,-1-2-3 16,-1-2-2-16,-4 0 1 0,-1-1-4 16,-2-3-14-16,-4 0-10 0,0-1-14 0,-1 0-30 15,-2-2-31-15,-2-11-147 0</inkml:trace>
  <inkml:trace contextRef="#ctx0" brushRef="#br0" timeOffset="115970.45">15637 4927 325 0,'0'10'104'0,"0"-1"-101"15,0 3 60-15,0 1-9 0,1 0-14 16,4-1-7-16,-4-2-14 0,6 1 0 0,-1 0-11 16,5-1-3-16,0-1-5 0,3-3 0 15,1 0 0-15,-1-4-22 0,2-2-20 16,1 0-12-16,1-8-38 0,-2-6-140 15</inkml:trace>
  <inkml:trace contextRef="#ctx0" brushRef="#br0" timeOffset="116154.46">15975 4924 306 0,'-8'18'69'16,"0"6"-29"-16,-3 5 30 0,-3 4-9 16,-4 5-5-16,-2 3-9 0,-1 4-11 15,0 3-1-15,2 2-13 0,4-1-16 16,4-2-4-16,2-5-3 0,4-7 5 15,5-2-7-15,0-6-17 0,9-1-11 0,5-3-30 16,3-8-43-16,5-8-120 0</inkml:trace>
  <inkml:trace contextRef="#ctx0" brushRef="#br0" timeOffset="116641.5">17367 4284 145 0,'-5'-2'136'15,"-4"0"-97"-15,-3 2 22 0,-4 0-17 16,-4 1-14-16,-6 12 6 0,-7 8-1 16,-6 8-12-16,-4 11 2 0,-5 9 7 15,-2 6-2-15,1 7 1 0,2 3-4 0,5 2 1 16,11-1 0-16,14-3-17 0,14-7-10 15,6-6 1-15,20-3-2 0,15-7-10 16,10-6-6-16,11-7-1 0,9-6-11 16,9-8-31-16,-1-9-41 0,3-4-95 15</inkml:trace>
  <inkml:trace contextRef="#ctx0" brushRef="#br0" timeOffset="117533.55">17905 4702 162 0,'0'0'69'0,"0"-2"-23"15,0 2 7-15,1 0-14 0,1 0-7 16,-2 0-4-16,2 0-4 0,-1 2 3 0,1 6-3 16,1 4 1-16,-3 5-3 0,0 6-4 15,0 2-5-15,0 1 2 0,0 1-3 16,-8 0-6-16,2-2 1 0,0-1-2 15,-1-3 6-15,3-4-4 0,2-6-4 16,-2-4 0-16,2-4 3 0,2-2-2 0,0-1 2 16,0 0 1-16,0 0 6 15,0-6-2-15,0-6 0 0,2-5-10 16,2-4 0-16,2-3-2 0,1-2 0 15,0 0 2-15,1-3 3 0,3-3-4 0,1-3-2 16,5-6 3-16,0-3-1 0,2-1-2 16,3 2-1-16,-1 5-1 0,3 9 1 15,-1 8 0-15,0 9-5 0,0 4 4 16,1 7 1-16,-4 1-3 0,-3 6 3 15,-3 10-2-15,-6 2 3 0,-2 4-3 0,-5 1-1 16,-1 1 2-16,-1 0 5 0,-10 0-4 16,-5 1 3-16,-2 1 2 15,-4-5 1-15,2 1-3 0,3-5-1 16,1-4 4-16,4-1 0 0,4-5-2 0,4-3-2 15,2-2 4-15,1-2 0 0,1 0-4 16,0 0-2-16,0 0 1 0,6 0-2 16,2 0-2-16,9 0 4 0,3-2-1 15,5 1-8-15,4-1-4 0,2 0-6 16,0 2 2-16,-2 0-2 0,-1 0-4 0,-3 3-3 15,-2 3-4-15,-4 5 0 0,-2-1-3 16,-3 1 8-16,-5 0 22 0,-6 0 3 16,-3-2-6-16,0 1 7 15,-6 0 18-15,-3 0 1 0,-3 0 2 0,-4 1 3 16,1 0 3-16,-1 0-1 0,1 1 2 15,-6-4-2-15,4 2-4 0,-3-2 3 16,0 2-3-16,0 0-9 0,3-1-4 16,1-2-4-16,10-5-1 0,1 0-5 15,4-1-2-15,1 0-18 0,0 0-18 0,3-1-10 16,6 0-29-16,4-5-52 0,1-3-168 15</inkml:trace>
  <inkml:trace contextRef="#ctx0" brushRef="#br0" timeOffset="118434.59">18665 4782 90 0,'-2'-2'141'16,"0"-1"-93"-16,1 0 19 0,-2 1-12 16,1 0-13-16,-1 0 2 0,0-2-12 15,-2 2-9-15,2 1 0 0,0-4-5 16,-3 4-3-16,1 0-3 0,1-1 0 15,-1 2-1-15,-1 0-3 0,1 0-1 16,1 0 3-16,-1 0-2 0,-1 0-1 16,-1 0-5-16,3 2 1 0,-1 3-1 0,2 2-3 15,-3 0 1-15,1 1 0 0,2 3 1 16,-2 2-2-16,-1-2 1 0,2 4 0 15,-1-1 2-15,0 2-2 0,4 0-1 16,-1 2 4-16,2-1-1 0,0-2-2 16,0-2 1-16,6 0 1 0,5-5 3 15,-1-1-5-15,4-2 1 0,-1-5 3 16,1 0 0-16,5-2 1 0,-3-8-2 15,1-1 1-15,-3-2 1 0,0 0-2 16,-4-1-2-16,-2 0 0 0,-3 1 5 0,-2 0-6 16,-3 1-3-16,0 1 2 0,0 1-2 15,-6 4-2-15,-1 1-2 0,0 4-2 16,2 1-2-16,2 0-8 0,0 0-6 15,3 6-6-15,0 2 0 0,0 0 3 16,6-1-1-16,3 1 5 0,5-3 7 0,5 1 10 16,0-2 9-16,1-3 0 15,-2-1 0-15,2 0-2 0,1 0 0 16,-3 0 2-16,1 0 2 0,-1-1 1 15,1 1-1-15,0 0 2 0,-2 0 0 0,-2 0-3 16,-1 3 1-16,-3 5 2 0,-2 2 0 16,-3 2 2-16,-1 2-3 0,-2 2 7 15,-1 1-4-15,-2 0-1 0,0 0-2 16,-3-2 1-16,-7 0 5 0,1-1-7 15,-3-2-4-15,1-2 5 0,0-1 0 0,0-4-3 16,3 0 1-16,1-2 1 0,-1-3 2 16,2 0-5-16,1 0 3 15,0-2 0-15,4-4-2 0,1 0-4 16,0-3-7-16,3 2-4 0,6 0 4 0,4 2 2 15,4-2 0-15,3 2 6 0,3 0 0 16,2-2-9-16,1 0-1 0,4-3 6 16,-1 0-1-16,4-1 4 0,-1-4 0 15,1 1 3-15,-2-2 0 0,-3-1 5 16,-5-1 2-16,-6 0 6 0,-6 1 3 15,-5 1-4-15,-6 1 2 0,0 2 8 0,-6 2 6 16,-8 1-11-16,-3 2-6 0,-3 3 2 16,-2 5-5-16,3 0-3 15,-1 5 1-15,2 6 1 0,4 4 1 16,1 1-4-16,6 4 3 0,3 0-4 0,4 1-6 15,2 0 3-15,12 0-3 0,6-1 0 16,10-1 0-16,10-4-13 0,13-5-15 16,7-4-28-16,7-6-33 0,1-3-104 15</inkml:trace>
  <inkml:trace contextRef="#ctx0" brushRef="#br0" timeOffset="118969.64">20068 4627 64 0,'-5'-1'203'0,"-1"-1"-85"0,1-2-62 0,2 1 12 15,1 0-21-15,1 1-11 0,1-1-5 16,0 3-3-16,1-4-13 0,10 2-16 15,8 0 1-15,4 2 3 0,2 0-3 16,1 2-1-16,-2 5 1 0,0 2 0 16,0 3 0-16,-3 2 0 0,-2 4 1 0,-4 2 3 15,-4 1-3-15,-4 3 1 0,-7 0 4 16,0 1-1-16,-7-1 2 0,-7 2-3 15,-7-1 1-15,-6-2 1 0,-2-2-4 16,-2 0-1-16,-2-2-2 0,2-3 2 16,0-3-7-16,3-3-2 0,8-3 1 15,5-3 0-15,5-3-3 0,4-1 2 16,3 0-3-16,0 0 5 0,3-3-6 15,0-4-1-15,0 1-4 0,3-1-4 16,6 3 6-16,2 4 9 0,2 0 3 16,2 0 0-16,2 0 3 0,0 4-3 0,2 3 1 15,3 0 2-15,-1 1 0 0,3 2-1 16,2-2 4-16,2 0 1 0,6-1-4 15,2-3 2-15,1-2-2 0,2-1 2 16,-1-1-17-16,-1 0-52 0,-1-3-73 16,-3-6-175-16</inkml:trace>
  <inkml:trace contextRef="#ctx0" brushRef="#br0" timeOffset="119366.66">20723 4160 67 0,'-1'-2'355'0,"-2"2"-340"0,3 0-6 16,0 0-2-16,0 4-9 0,3 9 4 15,3 6 11-15,3 9 7 0,4 7-5 16,-1 7-4-16,-1 5-10 0,3 2 4 15,-2 2-5-15,1 2 5 0,-2 3 0 0,1 1-1 16,-1 1 15-16,1 2 1 0,-1-2-2 16,0 1 8-16,-2-2 7 15,-3-1-9-15,-1-3-3 0,-5-3-4 16,0-5-6-16,-11-3-8 0,-4-4-1 0,-8-2 2 15,-8-1-6-15,-8-4-9 0,-5 0-3 16,-1-2-6-16,-1-3-14 0,1 0-15 16,-2-6-33-16,1-2-111 0</inkml:trace>
  <inkml:trace contextRef="#ctx0" brushRef="#br0" timeOffset="154464.67">3125 5980 64 0,'0'0'93'0,"2"-1"-54"16,0 1 2-16,-2 0-1 0,1 0-11 15,1-2-9-15,-2 2-4 0,0 0 1 16,0-1-3-16,0 0 10 0,0 1 8 0,0 0-6 15,0 0 0-15,0 0-1 0,0 0-3 16,0 0-2-16,0 0 2 0,0 0 2 16,0-1-9-16,0 1-3 0,0-1-5 15,0 0-1-15,0 1-1 0,0-1 0 16,0 1-1-16,0 0 2 0,0 0-4 0,0 0 2 15,0-1 2-15,0 0 2 16,0 0-4-16,0 1 2 0,0-2 3 16,0 1-3-16,0 0 1 0,0 0-1 15,0 0 1-15,-2 0 0 0,-1-3-2 16,1 1-1-16,-2 0 4 0,1-1-2 0,-2 1-5 15,0 0 3-15,-1-2 1 0,-2 2 0 16,1-2-1-16,-3 2-2 0,1-2 2 16,0 4-3-16,-2 0 0 0,-1-1 0 15,-1 2 3-15,1 0-2 0,-4 0-1 16,-1 0-1-16,3 5 2 0,-1 3-1 0,-1-1-1 15,1 2 7-15,-2 1 2 16,3-1-4-16,-2 2-5 0,4 1 2 16,-4 1 1-16,2 3 0 0,0 1-3 15,0 1 2-15,4 0 0 0,0-1 1 0,1 3-3 16,1 1 0-16,4 1 3 0,2 1-4 15,-1-1 2-15,3 0-1 0,0-1-1 16,0-1 2-16,0 1-1 0,3-2-1 16,3-2 2-16,2 0-1 0,-2 0-1 15,5 0 1-15,0 0 0 0,0-3 2 0,4 1-4 16,1-3 2-16,1-1 1 0,1 0 1 15,1-1-3-15,1-4 2 16,3 0 1-16,-2-3-1 0,2-1-1 16,2-2 0-16,-2 0 3 0,3 0-1 0,1-7-4 15,-1-2 4-15,2-3 0 0,-2 0-1 16,1-1-2-16,-4-1 2 0,-1 0 0 15,-2 0 2-15,-2-2-4 0,1 1 3 16,-5-3 1-16,-2 2 0 0,1-4-2 16,-6 2-1-16,1-2 4 0,-3 1 1 0,-2 1-2 15,0 0 3-15,-3 0 1 0,2 2-4 16,-2-4 1-16,0 1-1 0,0 0-2 15,0 0 4-15,-4 1-4 16,0-1 0-16,-2-1 2 0,-2 1-1 0,-1-2-2 16,-1 0 1-16,-1 0-2 0,2 0 3 15,-2 1-3-15,-3 4 1 0,2 2 2 16,-2 2 0-16,-3 4-3 0,-2 2 1 15,-1 5-1-15,-3 1 0 0,-3 1-3 16,-2 11-2-16,3 3-4 0,3 2-3 0,7-1-5 16,5 3-4-16,4 0-10 0,5 1-15 15,1 0-9-15,0-2-39 0,0-2-38 16,0-1-200-16</inkml:trace>
  <inkml:trace contextRef="#ctx0" brushRef="#br0" timeOffset="156452.78">3054 6778 132 0,'0'0'105'0,"2"0"-61"16,-2 0 5-16,0 0 0 0,0 0-13 15,0 0-2-15,0 0 2 0,0 0-6 16,0 0-4-16,1 0-4 0,-1 0-5 16,0 0-1-16,0 0 1 0,0 0-3 15,0 0-6-15,0 0 3 0,0 0-4 16,0 0 0-16,0 1-3 0,0 0 3 0,0-1 0 15,0 0 1-15,0 1 0 0,0 1-1 16,0 0 5-16,0 1-1 0,0-1-6 16,0-2 2-16,0 4 0 15,0-2-1-15,0 2-3 0,0 0 2 0,0 0 2 16,0 2 0-16,0 1-2 0,0 1-2 15,0 0 4-15,0 2-1 0,-1 1-4 16,1-1 1-16,0 3 1 0,-2-1 0 16,1 0-3-16,1 2 1 0,0 0 1 15,-2 1-1-15,2 0-2 0,0 0-1 16,0 1 3-16,0 0 0 0,0 2-3 0,0 0 1 15,-1 2 4-15,1 3-4 0,-2 0 0 16,0 1 0-16,-2-1 7 0,1-5-4 16,1-2-2-16,1 0 0 0,-3 4 1 15,1-1-1-15,0 1 2 0,0-5-1 16,2-2 1-16,-2-3-2 0,3 1-2 15,0-3 1-15,0-2 2 0,0 0-2 16,0-5-2-16,0 1 2 0,0-1 2 16,0-1-2-16,0 1-1 0,0-1 2 15,0 0 0-15,0 0 1 0,0 0-2 0,0 0 0 16,0 0 3-16,0 0-2 0,0 0-2 15,0 0 2-15,0 1-2 0,-2-1 3 16,2 2-4-16,0-2 2 0,0 0 1 16,0 0-1-16,0 0-2 0,0 0 2 15,0 0 2-15,0 0-2 0,0 0-1 0,0 0 1 16,0 0 2-16,0 0-1 15,0 0-3-15,0 0 3 0,0 0 1 16,0 0 0-16,0 0-3 0,0 2 2 16,0-2 2-16,0 0 0 0,0 0-3 0,-2 0 1 15,1 1 0-15,-1 0 0 0,1 0-3 16,1 0 1-16,-2 0 3 0,1-1-2 15,1 2-2-15,-2-2 2 0,2 1 2 16,0-1-2-16,-1 0-2 0,1 0 2 16,0 0 2-16,0 1-2 0,-2-1-2 0,2 0 3 15,0 2-2-15,0 0 1 0,0 1 0 16,-2-1-1-16,2-1 3 15,0 2-3-15,-1-3 1 0,1 3-1 16,0-2 3-16,0-1-2 0,0 0-2 0,0 0 0 16,0 0 3-16,0 0-1 0,0 0-4 15,0 0-2-15,0 0 6 0,0 0-6 16,0 0-2-16,0 0-3 0,0 0-1 15,-3-1-12-15,3-2-15 0,0 1-21 16,-2 0-46-16,-2-2-87 0,-1-1-152 0</inkml:trace>
  <inkml:trace contextRef="#ctx0" brushRef="#br0" timeOffset="164694.25">2384 7616 36 0,'0'0'20'0,"0"-1"-13"0,0 1 7 15,2 0-1-15,-2-1-4 0,0 0 2 16,0 1-1-16,2 0 5 0,-2 0 1 15,0 0 3-15,0 0 5 0,0 0 6 16,0 0-1-16,0 0-3 0,0 0-1 16,0 0-10-16,0 0-9 0,0 0-3 0,0 0-3 15,0 0 2-15,0 0-7 16,0 0-11-16,0 0-9 0,0 0 3 15,0 0 7-15,0 0-1 0,0 0 4 16,0 0 6-16,0 0 4 0,1 0 2 0,-1 0 10 16,0 0 15-16,0 0 3 0,0 0-1 15,0 0 0-15,0 0 0 0,0 0-3 16,0 0-2-16,0 0-1 0,0 0 1 15,0 0 2-15,0 0-10 0,0 0 4 16,0 0-1-16,0 0-4 0,0 0-2 0,0 0 1 16,0 0 3-16,0 0-6 0,0-1-1 15,0 1 3-15,0 0 2 16,0 0 0-16,0 0-3 0,0 0 4 15,0 0-3-15,0 0-2 0,0 0-3 0,0 0 4 16,0 0-1-16,0 0-4 0,0 0-2 16,0 0 3-16,0 0-1 0,0 0-2 15,0 0-1-15,0 0 0 0,0 0 2 16,0 2-2-16,0 1-2 0,0 1 5 15,0 0-1-15,0 1 0 0,0-1-2 16,0 1 4-16,0-1 0 0,0 1-4 0,0 0 1 16,0 1 1-16,0 0 1 0,0 2 0 15,0 0-3-15,0 0 2 16,0 1-3-16,0 0-1 0,0 2 0 15,0 1 2-15,0 3 1 0,0-1-2 0,0 2 1 16,2 0 1-16,-2 0-1 0,0 0 1 16,1 0-2-16,-1 3 0 0,0 0 3 15,2 1 2-15,-2-1 2 0,0-4-7 16,0-1 1-16,0 3-1 0,1-1-2 15,-1-2 5-15,2 1 0 0,-2-4-2 0,0 2-4 16,3-4 4-16,-2 4-1 0,1-2-1 16,0-1-1-16,-1-1 4 15,1-1-1-15,-2-1-1 0,0-3-1 16,1-1 0-16,-1-1 2 0,2 0-3 0,-1 0 1 15,-1-1 1-15,0 0 0 0,0-1-1 16,0 1-1-16,0 0 2 0,0 1 1 16,2-1-2-16,-2 0-1 0,0-1 2 15,0 1 0-15,0 1-1 0,0-2-1 16,0 2 2-16,0-2 0 0,0 0-1 0,0 1 0 15,0-1-1-15,0 1 2 0,0-1-1 16,0 1 0-16,0-1 1 0,0 0 2 16,0 0-2-16,0 0 0 0,0 0 1 15,0 0 3-15,0 0-7 0,0 0 2 16,0 0 1-16,0 1 2 0,0-1-3 15,0 0 0-15,0 0 1 0,0 0 1 16,0 0-2-16,0 0-2 0,0 0 2 16,0 0 0-16,0 0-2 0,0 0-1 15,0-1 5-15,0-1-3 0,0-1-1 0,0 0-2 16,0-1 3-16,0 0-3 0,0-3-4 15,0-1-8-15,5-2-9 0,1 0-13 16,3-2-21-16,-1-2-44 0,1-1-68 16,0 2-188-16</inkml:trace>
  <inkml:trace contextRef="#ctx0" brushRef="#br0" timeOffset="165981.31">3119 7684 105 0,'0'0'48'15,"0"0"-38"-15,0 0 6 16,0 0-8-16,2 0-11 0,-2 0-11 0,0 0-12 15,0 0-1-15,0 0 14 0,0 0 13 16,0 0 1-16,0 0 5 0,0 0 11 16,1 0 11-16,-1 0 3 0,0 0 2 15,0 0 7-15,0 0-2 0,0 0-6 16,0 0-2-16,0 0-1 0,0 0-5 0,0 0-5 15,0 0-2-15,0 0 0 0,0 0 1 16,0 0-5-16,0 0-1 0,0 0-1 16,0 0 3-16,0 0-2 0,0-1 3 15,0 1-2-15,0-1 3 16,0 0-5-16,0 0-2 0,0-1 3 0,0 1-4 15,0-1 0-15,-3 2 1 0,2-2-2 16,-2 0 0-16,0 1-1 0,-2 0 0 16,-1 0-1-16,-1 1 0 0,0 0-1 15,-3 0-1-15,1 0 1 0,-3 0 1 16,-1 0-1-16,1 2-3 0,0 3 4 0,-4 0 0 15,4 3-1-15,-2 0-1 0,-2 1 0 16,2 2 3-16,0-1 0 0,0 0-1 16,2 1 1-16,-1 1-2 0,4 2 0 15,1 0-4-15,1 3 4 0,4 0-1 16,-1 1-4-16,3 0 2 0,1 0-1 15,0 0 2-15,0-1-2 0,0 0-2 16,3-3 4-16,5-1 1 0,-2 1-2 16,2-3-1-16,1-2 1 0,2 0 0 15,4 0-1-15,1-1-1 0,-2-1 3 0,0-2 0 16,3 0-3-16,0-5 1 0,0 0 2 15,3 0-2-15,2 0 2 0,0-4-2 16,-2-3-1-16,1-4 3 0,3 2-2 16,0-3-1-16,0 0 3 0,1 0 0 15,-2 0-2-15,-2-2-1 0,1 2 3 16,-3-3-1-16,-4 1-1 0,1 1 0 15,-5-2 2-15,1 1 1 0,-4-2-2 16,1 1-2-16,-1-2 6 0,-4-1 2 16,0-2-4-16,-1-1 3 0,-2-1-1 0,-1 0 3 15,0-2-4-15,0 1-3 0,-4 1 4 16,-4 2 2-16,-3 2-7 0,-3 2 2 15,-1 4 2-15,-4 2-2 0,-4 4-2 16,-2 5-2-16,-1 1 3 0,-2 0-1 16,-2 8-4-16,5 2-7 0,5 2-1 0,6 1-5 15,2 1-14-15,6 4-18 16,1 2-36-16,-1-3-61 0,3-1-224 15</inkml:trace>
  <inkml:trace contextRef="#ctx0" brushRef="#br0" timeOffset="167129.37">2467 8563 3 0,'0'-3'139'0,"0"1"-38"16,0 1-49-16,0-1 1 0,0 2-3 15,0-1-11-15,0 1-3 0,0-1-2 16,0 1-4-16,0 0-2 16,0 0-1-16,0 0-3 0,0 0-6 0,0 0-1 15,0 0 3-15,0 0-3 0,0 0-2 16,0 0-2-16,0 0 0 0,0 4-3 15,0 5-3-15,0 2 0 0,0 4 1 16,0 1 4-16,0 2-5 0,0 4-1 16,0 0 1-16,1 1-1 0,2 3-4 0,0-1-1 15,0 1 3-15,1-2 3 0,-1-1-8 16,0 0 1-16,-2-1 7 0,1-4 0 15,-1 0-5-15,-1-2 1 16,0-3 1-16,2-1-2 0,-2-1-1 0,0-3 0 16,0 0 2-16,1-1-1 0,-1-5-2 15,0 4 0-15,0-5 1 0,0 1 3 16,0 0-5-16,0-1 0 0,0 0 1 15,0-1-3-15,0 0-7 0,0 0-4 16,0 0-7-16,0 0-3 0,0-4-15 0,7 0-4 16,5-3-13-16,1-2-32 0,0-2-45 15,3-2-217-15</inkml:trace>
  <inkml:trace contextRef="#ctx0" brushRef="#br0" timeOffset="167842.43">3161 8526 10 0,'3'-1'186'15,"-3"-1"-68"-15,0 0-68 0,0 1 7 16,0 0 0-16,0-1-15 0,2 2-4 16,-2-2-2-16,0 2-8 0,0-1-6 15,0 1 0-15,0 0-3 0,0 0-4 16,0 0 1-16,0 0 0 0,1 0 1 0,-1 0-4 15,0 0-1-15,2 5-4 0,-1 7 2 16,-1 3-3-16,2 6 4 0,-2 5-2 16,0 3-2-16,0 5-2 15,0 1 1-15,0 3-3 0,-3 1 1 0,-2-1-1 16,2-2 1-16,2-5-5 0,1-1 3 15,0 2-2-15,-2-1 0 0,2-4 4 16,0-3 4-16,0-10-4 0,0-4-5 16,0-3 3-16,0-2-1 0,0-2-2 15,0 0 1-15,0-1 0 0,0-2 2 0,0 0-3 16,0 0 1-16,0 0 1 0,0 0-3 15,0 0-1-15,0 0-1 16,0 0 0-16,0 0-3 0,0 0-3 16,0 0-5-16,0-6-12 0,3 0-17 0,0-1-18 15,-1-1-37-15,-1-1-53 0,-1 3-214 16</inkml:trace>
  <inkml:trace contextRef="#ctx0" brushRef="#br0" timeOffset="170774.59">1882 9369 1 0,'2'-1'-1'15,"-2"1"166"-15,0 0-76 0,0 0-41 16,0 0 7-16,0 0-5 0,1 0-11 0,-1 0-4 15,0 0-4-15,0 0 2 0,0 0-8 16,0 0-1-16,0 0-5 0,0 0 3 16,0 0 1-16,0 0-7 0,0 3 3 15,0 0-1-15,0 1-3 0,0 1-1 16,-3 1-5-16,2 4 3 0,1-1-5 15,0 8-2-15,0 2-4 0,0 3 5 16,0-1-4-16,0 5-2 0,0-3 6 16,4 1-6-16,2 2-1 0,-2-1 0 15,0-2 1-15,-1 2 1 0,2 1 0 16,-4-2-1-16,1-2 4 0,1-1-1 0,-3-2-1 15,0-2 0-15,0-1-1 0,0-3 5 16,0-4-4-16,0 0-2 0,0-3 0 16,0-1 4-16,0-1-4 0,0-2 0 15,0-2 1-15,0 0 1 0,0 0-3 16,-1 0-4-16,1 0-4 0,0 0 1 15,0 0-9-15,0 0-8 0,0-6-15 16,1-3-23-16,7-2-32 0,4-5-42 16,1-2-215-16</inkml:trace>
  <inkml:trace contextRef="#ctx0" brushRef="#br0" timeOffset="171379.63">2581 9519 14 0,'0'-3'259'0,"-3"0"-183"16,-1-4-31-16,-3 2 16 0,0 2-13 16,-1-2-11-16,-1 2-4 0,-1 0-3 0,-1 0-8 15,-1 1-1-15,-2 2-6 0,0 0 1 16,-3 0-7-16,0 0 13 15,0 0-10-15,-2 1 0 0,1 6 0 16,-1 2-6-16,1 0 4 0,0 0-1 0,0 0-2 16,4 1 0-16,-2 1-3 0,2 2 2 15,2 5-3-15,1-1-3 0,2 4 1 16,1 0 1-16,5 1-2 0,3 3-2 15,0-1 0-15,2-2 3 0,8 0-2 16,3-2-2-16,4-2 0 0,2-2 2 0,4-2-2 16,-2-4-5-16,1-3 7 0,3-2 1 15,1-5-6-15,4 0-2 0,1-4 6 16,0-8 2-16,1-1-4 15,-4-1 1-15,0-3 2 0,-3-2 2 16,-5 1 0-16,-1-1-2 0,-1 1 1 0,-5 0 3 16,-2 1 0-16,-2-1-1 0,-3 2 6 15,-4-3-3-15,-1 0 3 0,-1-1-3 16,0-1-3-16,-6 0 3 0,-3-3-1 15,-5-1-3-15,1-1 1 0,1 2-9 16,-2 6 12-16,2 6-3 0,1 5 0 0,1 5 0 16,1 2-2-16,0 0-3 0,0 5 2 15,1 6-6-15,3 0-10 0,2 2-6 16,3 1-13-16,0 0-19 15,0-1-34-15,6-2-35 0,-1-1-222 0</inkml:trace>
  <inkml:trace contextRef="#ctx0" brushRef="#br0" timeOffset="171882.66">3184 9533 77 0,'0'-5'218'16,"0"0"-143"-16,0-1-34 0,-1 0 21 15,-4 1-9-15,-1 0-16 0,0 2-1 16,-2 0-7-16,-4 0-5 0,1 3-6 0,-5 0-3 15,2 0-1-15,-1 0-7 0,-1 7 5 16,-1 0 1-16,0 4-1 0,0 1-2 16,2 3 0-16,-2 2 1 0,3 2-6 15,0 3-1-15,3 0-1 0,3 0-1 16,3 0-2-16,5 1 0 0,0-1-2 15,2 0 3-15,9-2-2 0,4-4-3 16,4-1 1-16,4-5-1 0,0-2-8 16,5-2-1-16,-1-6 10 0,1 0-3 15,1 0-3-15,1-10 3 0,-1-1 2 0,4 1 6 16,2-3-3-16,-1 1 8 0,-4-4-1 15,-7 0-1-15,-3 0 3 0,-9 1 0 16,-5 3 5-16,-4-1 2 0,-2 2-3 16,0-2-1-16,-6 0 2 0,-7 0-3 15,-1-1-3-15,-3 1-1 0,-5-1-3 0,-1-2 1 16,-5 0-6-16,-1 1 3 15,-2 3-1-15,1 4-7 0,4 5-3 16,6 3-3-16,4 0-4 0,10 0-6 16,2 8-18-16,2 2-35 0,-1 3-68 15,0-1-217-15</inkml:trace>
  <inkml:trace contextRef="#ctx0" brushRef="#br0" timeOffset="172838.71">1907 10427 7 0,'3'0'1'0,"0"0"166"0,-3 0-63 15,0-2-66-15,0 2 5 0,0 0-1 16,0-1-15-16,0 0-7 0,0 0 1 15,3 0 1-15,-1 1 4 0,-1-1 2 16,1 1-2-16,-1-1-1 0,1 1 2 16,0 0-1-16,-2 0-5 0,3 0-3 15,0 0 2-15,-2 0-3 0,1 0-2 16,2 5-1-16,-2 5-1 0,3 1-2 0,-2 4-2 15,0 2-1-15,0 2-2 0,0 4 2 16,-1 3-6-16,1 1 2 0,-2 3 2 16,-1-1-2-16,0 0-5 15,0-2 3-15,0 0 2 0,0-2-2 0,0-4-2 16,-1-3 0-16,1-2 2 0,0-4-2 15,0-1-2-15,0-4 2 0,0-1 0 16,0-2-3-16,0-1-2 0,1-3-7 16,2 0-5-16,2 0-4 0,3 0-11 15,3-7-12-15,1-6-27 0,-1 0-51 0,1-2-77 16,1-2-86-16</inkml:trace>
  <inkml:trace contextRef="#ctx0" brushRef="#br0" timeOffset="173451.75">2665 10517 9 0,'3'-3'123'16,"-3"-1"15"-16,0-2-87 0,0 2 2 0,0-2 9 15,0 0-15-15,0 0-5 0,0 0 2 16,-3 0-12-16,0-1-6 15,-3 1 0-15,-2-1-7 0,-3 0-1 16,-1 1-4-16,-2 1 0 0,-3 2-3 0,1 2 1 16,-4 1-4-16,1 0 2 0,-1 1-1 15,0 4-2-15,2 3-1 0,-1 3 3 16,-1 2-2-16,3 0-3 0,1 4-3 15,-1 2 3-15,3 4-2 0,2 3-2 16,3 2 0-16,4 0 1 0,3 1-2 16,2 0-1-16,2-1 1 0,9-2 1 0,1-3-1 15,4-2-2-15,1-3 1 0,3-1 4 16,0-3-6-16,3-2 0 15,4-1 3-15,1-6 1 0,1-5-2 0,2 0-1 16,5 0 3-16,-2-8 1 0,1 0-1 16,-1-3-2-16,-2-1 2 0,-5-4 2 15,0 1-2-15,-7-2-1 0,-3-1 1 16,-3 2 1-16,-6 0 0 0,-2 1 2 15,-1 1-1-15,-5-1 3 0,0 0 2 16,-2-1-3-16,-7-2 1 0,-2-2-1 0,-2-2-3 16,-4-2-2-16,-1-1 2 0,-4 2 0 15,-3 3-2-15,-1 3-4 0,0 5 1 16,4 4 1-16,0 3 1 15,10 4-3-15,-2 1 1 0,8 0-1 0,-1 0-6 16,6 1-11-16,-1 6-9 0,2 0-12 16,0 2-7-16,3-3-18 0,4 1-37 15,-3-5-138-15,1 2 39 0</inkml:trace>
  <inkml:trace contextRef="#ctx0" brushRef="#br0" timeOffset="174123.79">3256 10378 41 0,'0'-3'142'16,"1"3"1"-16,-1 0-99 0,0-2 15 15,0 2-1-15,0-1-19 0,0 1-7 16,0 0-4-16,0 0-4 0,0 0-7 16,2 0-5-16,-2 0 5 0,0 0-1 15,0 0 0-15,0 0-7 0,0 0 4 0,1 2-1 16,-1 3-2-16,0 3 2 0,0 2-1 15,0 5 3-15,0 2-4 0,0 4-1 16,0 3-1-16,0 3 2 0,0 0-4 16,0 2-4-16,0 3 3 0,0 0 2 15,0 0-5-15,2 0 7 0,-1-3-6 0,3-4 1 16,-3-2-4-16,1-5 0 15,1-2 1-15,-2-3 3 0,1-5-5 16,1-1-1-16,-3-3 4 0,0-2-1 16,0-2-4-16,0 0 0 0,0 0-2 0,0 0-1 15,0 0-5-15,0 0-4 0,0 0 1 16,0-2-4-16,0-3-6 0,2-1-9 15,-1-1-11-15,4 0-20 0,-4-3-44 16,2-3-125-16,-1 3-33 0</inkml:trace>
  <inkml:trace contextRef="#ctx0" brushRef="#br0" timeOffset="175119.84">1972 11433 23 0,'3'-1'237'15,"0"1"-136"-15,-3-4-57 0,2 2 13 0,-1-1 7 16,2 0-20-16,-3 3-7 15,2 0-6-15,-2 0 1 0,2 0-9 16,-1 0-9-16,2 0-3 0,2 5 2 16,1 4 3-16,-1 3-4 0,1 3-2 0,-1 4 2 15,-1 1-1-15,1 4-4 0,-4 1-4 16,1 1 3-16,-2 2-1 0,0-1-1 15,0-3-3-15,0 0 1 0,0-3 0 16,0-4-2-16,0-2-1 0,0-1 2 16,3-5-2-16,0 0-8 0,0-4-4 15,2 0-1-15,3-3-8 0,1-2-11 0,3 0-11 16,2-5-24-16,3-6-58 15,-3-3-146-15,2-2 56 0</inkml:trace>
  <inkml:trace contextRef="#ctx0" brushRef="#br0" timeOffset="175595.87">2665 11333 0 0,'0'0'140'0,"0"-1"-18"0,0-1-71 16,0 2-3-16,0-2 10 15,0 2-6-15,0 0-2 0,0 0-5 0,0 0-8 16,0 0-4-16,0 0-5 0,0 8-13 16,-2 6-1-16,1 7 5 0,-1 6-1 15,2 1-2-15,-1-2-1 0,1 0-1 16,0 1-4-16,0 2-2 0,1 2-2 15,1 0 7-15,-2-3 0 0,0-4-7 0,0-4-5 16,0-2 1-16,0 0 1 0,0-4-3 16,0-2 0-16,0-3 0 15,0-2 1-15,0-1-10 0,0-4-5 0,0 1-2 16,6-3-12-16,0 0-13 0,7-1-13 15,-2-7-30-15,-2-4-62 0,3 1-217 16</inkml:trace>
  <inkml:trace contextRef="#ctx0" brushRef="#br0" timeOffset="176151.91">3271 11428 11 0,'0'-1'253'0,"-1"0"-190"16,-2 0-24-16,-1-1 18 0,0-1-8 0,1 1-10 15,-2-1-6-15,-1 1-2 0,0 1-3 16,-4 1-4-16,3-2-4 0,-4 1-4 16,0 1 2-16,-1 0-1 0,-1 0-4 15,-1 3 2-15,0 3 0 0,0 2-4 16,0 0 1-16,2 2-2 0,1 0 0 15,2 3-7-15,-1 1 2 0,3 1-3 16,0 3 2-16,3 4-4 0,1 0-2 16,3 3 3-16,0-1-1 0,0 1-1 15,3 0-1-15,5-1 2 0,1-2-1 0,5-3-6 16,3-1 0-16,1 0 3 0,4 1-2 15,8-4 2-15,1 0 1 0,1-7 2 16,4-8 1-16,0 0-2 16,1-3 2-16,-2-8 0 0,0-1 1 0,-3-4-1 15,-4-3-1-15,-6 1 2 0,-4-1 0 0,-7 1 0 16,-2-1 6-16,-2-1-2 15,-4-1 4-15,0-1-4 0,-3-2-1 16,0 1 3-16,-2-3-3 0,-7 0-1 16,-3-3-3-16,-4 1 3 0,-3 1-1 0,-5 5-2 15,-6 8-4-15,-5 6-1 0,-3 8-3 16,3 0-8-16,1 6 0 0,9 5 3 15,8 0-9-15,3 2-14 0,4 1-34 16,1-2-62-16,3 1-228 0</inkml:trace>
  <inkml:trace contextRef="#ctx0" brushRef="#br0" timeOffset="177034.95">2048 12371 12 0,'3'-1'-2'16,"-1"1"271"-16,1 0-183 0,-3 0-38 16,1 0 7-16,-1 0-4 0,0 0-11 15,0 0-9-15,0 0-2 0,2 0-3 0,-1 0-8 16,3 10-2-16,0 0 2 0,-1 5 2 15,0 4-2-15,-3 4-5 0,0 5 1 16,0 0 1-16,0 4 0 16,0-2-8-16,2 0-4 0,-1 0 4 0,3-3-4 15,-3-1 0-15,2-2-3 0,-1-2 3 16,-2 1 0-16,1-2-3 0,1-3-1 15,-1-4 3-15,-1-5-3 0,4-4-11 16,-1-1-5-16,1-2-6 0,2-2-5 16,2 0-15-16,0 0-14 0,1-4-40 15,-1-5-51-15,0-2-206 0</inkml:trace>
  <inkml:trace contextRef="#ctx0" brushRef="#br0" timeOffset="177603.99">2750 12309 33 0,'2'0'-22'16,"-1"0"286"-16,-1-1-191 0,2 1-34 16,-2-1 18-16,2 1 4 0,-1 0-21 15,-1 0-2-15,2 0-2 0,-2 0-4 16,1 0-9-16,1 0-10 0,-1 6 3 15,5 3 5-15,-1 5 0 0,-2 2-6 0,2 3 3 16,-4 4 0-16,-1 2-8 0,2-1-1 16,-2 5 1-16,2 2-4 0,-2 1 0 15,0-1 6-15,0-1-6 0,-4-6-2 16,3-2-3-16,-1 5-1 0,1-1 1 15,1-5 1-15,0-4-2 0,0-8-1 0,0-3 2 16,0-2-6-16,0-1-6 16,0-1-5-16,3-2-3 0,3 0-10 15,2-4-10-15,1-4-10 0,0-2-30 16,-2-1-46-16,0-2-117 0,-2-2 13 0</inkml:trace>
  <inkml:trace contextRef="#ctx0" brushRef="#br0" timeOffset="178124.02">3358 12296 47 0,'3'-1'260'0,"-3"1"-180"0,3-1-49 15,-3-2 30-15,2 3 7 0,-2 0-18 0,0 0-17 16,0 0 2-16,0 0-7 0,0 0-12 15,0 0-5-15,1 0-2 0,1 0 2 16,-1 5-6-16,1 2 0 0,-2 3 6 16,0 2 4-16,0 2-10 0,0 4 4 15,0 3 2-15,0 3-3 0,0 4 1 0,-2 4-2 16,-1 5-1-16,0 2 0 0,3 2 6 15,-1-3-1-15,-1-3-9 0,2-2 4 16,0-3-4-16,0-5-1 16,0-3 2-16,0-4-3 0,0-3 2 0,0-3-2 15,0-3 1-15,0-3 1 0,0-2-2 16,0-2-4-16,0-1 3 0,0-1-5 15,0 0-4-15,0 0-3 0,0 0-3 16,0-2-7-16,-1-3-15 0,-1-3-15 16,2 3-19-16,0-4-45 0,-6 1-131 0,1 0 3 15</inkml:trace>
  <inkml:trace contextRef="#ctx0" brushRef="#br0" timeOffset="183665.33">4288 6010 170 0,'-3'0'65'0,"0"0"-24"15,3 0 3-15,-2 0-8 0,2 0-7 16,0 0-5-16,0 0-4 0,0 0-2 15,0 0-2-15,0 0-6 0,0 0 1 16,0 0-3-16,0 0 7 0,0 0-4 0,0 0-3 16,0 0-1-16,4-1-4 0,0 0 0 15,7 0-3-15,1-2 0 0,4-1 3 16,3 1-2-16,-1 0-3 0,1 0 2 15,-1 2 2-15,-1 1-5 0,-1 0-6 16,-4 0-15-16,-2 0-2 0,-4 5-4 16,-5 1-12-16,-1 1-10 0,0 1-31 15,-7-1-51-15</inkml:trace>
  <inkml:trace contextRef="#ctx0" brushRef="#br0" timeOffset="183832.34">4248 6199 12 0,'5'5'38'0,"4"0"83"15,3-4-39-15,4 0-15 0,1-1-28 16,3 0-14-16,5 0 22 0,0-4-28 16,4-4-12-16,5 1-2 0,2 0-5 15,1 1 1-15,2 0-35 0,-5-1-36 16,-3 0-106-16</inkml:trace>
  <inkml:trace contextRef="#ctx0" brushRef="#br0" timeOffset="184900.41">5688 5906 15 0,'0'-2'167'0,"2"-1"-125"15,-2 1-2-15,0-2 10 0,0-1-9 0,0 3-15 16,-2-2-5-16,-1 1-5 0,0 0 5 16,-3-1-4-16,1 2-3 0,0-3-1 15,-1 2 3-15,-1 0-1 0,-1 0-6 16,-2 2 4-16,3 0 1 0,-4 1 0 15,0 0-6-15,-3 0 1 0,0 0-1 0,-3 8-2 16,-2 2-5-16,-2 2-1 0,1 4 4 16,-2 5-2-16,0 0-3 0,4 4 0 15,2 1 2-15,4 0 0 0,4 0-3 16,3-1 0-16,5 2 0 0,0 1 4 15,6 0-4-15,5-2 0 0,5-4 4 16,9-4-4-16,3-2-3 0,4-5 3 16,2-3-5-16,5-6 1 0,0-2-1 15,3 0 3-15,1-8 3 0,2-4 0 16,-3-1-2-16,-2-3 3 0,-3-1 1 15,-7 1-1-15,-4-1-1 0,-7 0 5 0,-5 1 4 16,-5 0 6-16,-6-1-1 0,0-1 3 16,-3 1 2-16,0-2 0 0,-9 1-13 15,-7-2 2-15,-1 2-4 16,-7 0 0-16,-3 0-5 0,-4 4 1 0,-3 1-1 15,-2 5-4-15,2 6-5 0,8 2-7 16,6 0-1-16,7 9-6 0,3 6-38 16,0 2-56-16,2 1-198 0</inkml:trace>
  <inkml:trace contextRef="#ctx0" brushRef="#br0" timeOffset="185693.45">4377 6949 4 0,'0'1'198'0,"0"-1"-131"0,0 1-64 0,3 1 18 16,6-2 24-16,0 2-2 0,5-2-9 15,2 0-3-15,-1 0-3 0,4 0-6 16,-1 0-3-16,4 0-5 15,-3 0-5-15,-2 0-4 0,-3 0-5 0,-3 0 1 16,-4 0 0-16,0 0-6 0,-3 0-20 16,-1 3-22-16,-1 0-12 0,-2 2-71 15,-2-2-133-15</inkml:trace>
  <inkml:trace contextRef="#ctx0" brushRef="#br0" timeOffset="185859.45">4448 7153 163 0,'14'0'87'0,"4"0"-42"16,7 0 8-16,3-4-27 0,6-1-19 16,4-2 0-16,0 3 7 0,6-1-8 15,-1 0-40-15,0-2-73 0,1-2-160 16</inkml:trace>
  <inkml:trace contextRef="#ctx0" brushRef="#br0" timeOffset="186393.49">5711 6782 70 0,'2'-1'148'0,"-2"0"-89"16,0-1 0-16,0 0 1 0,0 0-11 15,0 2-4-15,2-2-4 0,-2 2-2 16,0 0-11-16,0 0-5 0,0 0-4 15,0 2-4-15,0 8-8 0,-2 2 5 16,-3 5 3-16,4 2-2 0,-5 2 0 16,4 2-4-16,-3 0 1 0,4 1-1 0,-2 1-5 15,0 0-2-15,0 1 4 0,1-1-4 16,-1-2 0-16,1-1 0 0,2-4-2 15,-1-2 1-15,1-3-2 0,0 0 2 16,0-3-7-16,1-2-11 0,4-1-13 16,0-2-10-16,-1 0-19 0,1 0-40 15,-2-5-52-15</inkml:trace>
  <inkml:trace contextRef="#ctx0" brushRef="#br0" timeOffset="187550.56">5581 7614 72 0,'-3'-2'51'16,"3"1"-18"-16,-1-1 14 0,-1 0 4 15,0 1-17-15,1-1 8 0,1 1-9 16,-2 0-2-16,1-3-2 0,-1 3 0 15,2-1 3-15,0 0-9 0,0 0 0 16,0-1-2-16,0 0-3 0,0 0-8 16,5-1 0-16,4 0 1 0,2 0 4 0,3-1-6 15,2 2 1-15,2-1 1 0,4 1-3 16,1 2-1-16,0 0-5 0,2 1 4 15,-2 0-1-15,-1 0-2 0,-2 6-2 16,-3 4 1-16,-1 1 0 0,-4 2-1 16,-2 3-1-16,-3 2 4 0,-5 2-1 15,1 1-1-15,-3 2 0 0,0 0 1 16,-2 0-1-16,-5 0 0 0,-3 1 0 15,-2-3 0-15,-5 1 0 0,0-2-4 16,-5-1-4-16,2-1 5 0,-2-2-3 16,1-5-3-16,2 2-4 0,2-5 3 0,4-4 1 15,1-1-6-15,4-2-1 0,1-1 9 16,3 0 2-16,3 0-1 0,-1-4-3 15,2-1-4-15,0-4 5 0,0 3 3 16,3-1-5-16,5 1 5 0,-2 3 2 16,2 1-4-16,3 2 0 0,-3 0 5 15,3 0 2-15,1 7-2 0,2-1 0 16,3 1 1-16,2 0 1 0,4-1-3 15,2-1-3-15,1 1 4 0,2 0-19 16,0 3-44-16,1 3-12 0,-1-3 35 0,0-1-1 16,-3-4-284-16</inkml:trace>
  <inkml:trace contextRef="#ctx0" brushRef="#br0" timeOffset="188574.62">5604 8509 93 0,'0'-3'139'15,"-4"-1"-78"-15,1 3 1 0,0-2-15 16,-2 0-9-16,2 2 3 0,0 1-7 16,0-1-5-16,1 1-4 0,2 0-6 15,0 0-4-15,0 0-12 0,0 0-4 0,6 1 5 16,7 4 8-16,2 0 2 0,4 2-1 15,6-2-1-15,1 2-1 0,0 1-5 16,5 4-3-16,-3-2 1 0,3 0-2 16,-4 2 2-16,-3-1-3 0,-5 1 1 15,-7-2 2-15,-4 2-3 0,-3-3-1 16,-5 0 0-16,0 0 7 0,-5 0-1 15,-9 2-5-15,-1-1 2 0,-2 1-1 16,-2-1-4-16,-1-2-2 0,1 2 3 16,-1-3-1-16,2-1-2 0,5-1 1 0,2-2 3 15,7 0 1-15,1-3-2 0,3 0-1 16,0 0 1-16,0 1-4 0,6 0-9 15,5 1 10-15,4 0 3 0,7-1 1 16,0-1-2-16,2 0 3 0,1 0-5 16,0 2 0-16,-2 0-1 0,2 0 5 15,-3 4 0-15,-2-1 0 0,-3-1-2 16,-2 1 1-16,-4 2 1 0,-3 2 1 15,-3 0-2-15,-2 1 5 0,-3-2-2 16,0 0 4-16,-5 1-3 0,-6-1-2 0,-4 1 3 16,-1-1-2-16,-1 0-1 0,0 0-1 15,-1-2 2-15,2 0 1 0,-1 1-2 16,0-2-1-16,0 3 0 0,0 1 3 15,1 0-4-15,4-2-1 0,3-1 1 16,1-2-5-16,5 1-24 0,1 2-23 0,1-1-37 16,1-2-50-16,0-3-205 15</inkml:trace>
  <inkml:trace contextRef="#ctx0" brushRef="#br0" timeOffset="189250.66">5701 9337 291 0,'1'-3'57'0,"4"-1"4"0,-4 4-2 16,1 0-22-16,-1 0-13 0,-1 2-3 16,0 8 4-16,0 6-4 15,0 2-6-15,-7 8 1 0,-3 1-9 0,0 1 2 16,-1 2-2-16,0-2 10 0,2-2-17 15,-1 0-1-15,2 0 2 0,5 0 5 16,-1-1-3-16,4-4 1 0,0-3 9 16,0-7-10-16,3-3-6 0,6-4 3 15,4-1 0-15,2-3 3 0,2 0-2 0,5-2-1 16,3-6 0-16,1-1 2 0,0-2-3 15,4 2-3-15,-1-2 3 0,-1 2 1 16,2-2-4-16,-2 1 0 0,-1 0 4 16,-5 2 1-16,0 0-2 0,-7 1-4 15,-1 2 2-15,-3 2-5 0,-3 1-7 16,-3 0-5-16,-2 2-4 0,-2-1-10 15,-1 1-19-15,0 0-17 0,0 0-38 16,0 0-152-16</inkml:trace>
  <inkml:trace contextRef="#ctx0" brushRef="#br0" timeOffset="189482.67">5925 9501 361 0,'0'14'60'0,"-1"1"-10"16,-4 1 19-16,1 4-21 0,-3 2-24 0,0 0-15 15,0 0 11-15,4 1-14 0,0-2-2 16,2 0-5-16,1 2-10 0,0 2-18 15,0 7-35-15,0 5-14 0,0-7 72 16,1-5-258-16</inkml:trace>
  <inkml:trace contextRef="#ctx0" brushRef="#br0" timeOffset="190145.7">5662 10304 35 0,'-6'2'107'0,"-1"0"-68"15,3 0 17-15,-2-1-8 0,-1 2-5 16,1-3-6-16,2 3 3 0,-1-1-2 0,0 2 2 15,4-1-3-15,-4 1-8 0,5-2 0 16,-2 0-5-16,2 0-10 0,0 3-6 16,2-3 3-16,7 2 3 0,2-1-3 15,6-1-6-15,3 0 3 0,5-2-5 16,5 0-1-16,2 0-1 0,2-4 1 0,4-3 2 15,0-1-4-15,-2 1 0 0,-3-2 0 16,-6 3-6-16,-5 1-11 0,-3-2-6 16,-8 3-5-16,-5 1-19 15,-5 0-24-15,-1 1-21 0,-3-1-124 0</inkml:trace>
  <inkml:trace contextRef="#ctx0" brushRef="#br0" timeOffset="190417.71">5691 10384 83 0,'-1'7'253'0,"1"-2"-228"0,0 0-11 15,6-1 22-15,5 2-18 0,1 0-7 16,4 2-1-16,1 1-4 0,3 0-5 16,0 3-1-16,0 1 3 0,-1 0-1 15,-1 0-2-15,-4 1 0 0,-1-1 0 16,-4 1 2-16,-4 1-2 0,-4 3 1 15,-1-1 27-15,0 1-2 0,-7-6-20 16,-3-3 0-16,-1 0-2 0,-3-1 1 16,-1-1 1-16,-4 1 5 0,-1 0-3 0,-2 2-2 15,1-2-2-15,-1 0-2 0,5-1 2 16,3-1-4-16,3-1-7 0,5-1-15 15,0 0-24-15,4-3-44 0,2-1-146 16,0 0 56-16</inkml:trace>
  <inkml:trace contextRef="#ctx0" brushRef="#br0" timeOffset="191218.77">5792 11085 51 0,'2'-4'167'15,"-2"3"-74"-15,0 0-47 0,0-1 18 16,0 2-1-16,0 0-17 0,-2 0-14 16,-4 5-10-16,-3 9-5 0,-2 6-1 15,-3 5-2-15,1 4 0 0,-1 5 1 16,-1 7-5-16,-1 0 3 0,1 4 2 0,2 0-6 15,4-3-6-15,8-1-2 0,1-4 0 16,0-6 1-16,1-3-2 0,10-5-3 16,3-5 2-16,3-3 2 15,5-4-2-15,-4 1 0 0,7-5 0 0,2-3 1 16,-4-4 1-16,-2 0-5 0,1-11 3 15,-3-2 1-15,-2-2 1 0,-8 2-2 16,0-1 3-16,-5 2 2 0,-4 0-3 16,0 0 1-16,-4 1 2 0,-6 0 2 15,-3 2-6-15,-2 0 1 0,-4 1-1 16,-1 5 2-16,-2 1-1 0,1 2-5 15,-1 2-1-15,-1 11-6 0,4 1-8 0,3 2-6 16,6 3-7-16,5-2-33 0,3-2-61 16,2-2-251-16</inkml:trace>
  <inkml:trace contextRef="#ctx0" brushRef="#br0" timeOffset="192006.81">5560 12145 365 0,'1'0'50'0,"4"0"-23"0,2 0 12 15,6 0-7-15,5 0-10 0,3 0 1 16,7 0-9-16,1 0-1 0,2 0 3 0,2 0-3 16,1 0-6-16,1 0 0 15,-4 0-3-15,-3 0-2 0,-3 2 2 16,-5 1 2-16,-6 1-2 0,-5-2-4 15,-4 1 3-15,-2-1 3 0,-1 1 0 0,-2 2 2 16,0 2 3-16,-6 4 6 0,-4 2-6 16,-2 2-2-16,-1 3-2 0,-1 0 3 15,-3 3-3-15,0 2-2 0,-1 1-2 16,1 1 7-16,0 1-6 0,-2 2-4 15,2 5 0-15,0 5 3 0,0 0-2 0,5-3-2 16,4-3-2-16,5-6-7 0,3 2-22 16,0-1-33-16,0-5-61 15,0-3-250-15</inkml:trace>
  <inkml:trace contextRef="#ctx0" brushRef="#br0" timeOffset="195843.03">1364 13186 50 0,'0'1'26'0,"0"-1"-13"0,-1 1 5 0,-4 0 7 15,5-1-8-15,0 0 10 0,-1 0 2 16,1 0-2-16,0 0-4 0,-2 0 1 16,2 0 1-16,-3 0-5 0,3 0-6 15,-2 0 2-15,-1 0-2 0,2 0-5 16,1 0 0-16,0 0 1 0,-2 0 4 0,2 0 1 15,-1 0 2-15,1 0 1 0,0 0 4 16,0 0 2-16,0 0-2 0,0 0 2 16,0-1 0-16,0 0-5 15,0-1-4-15,0 0 4 0,0 2 1 0,0 0-9 16,0 0 0-16,0 0-2 0,0 0-1 15,0 0-2-15,0 0-3 0,0 0-2 16,0 0 1-16,0 0-3 0,0 0 0 16,0 6 5-16,0 4 2 0,3 3-3 15,0 3 1-15,0 3 2 0,-3 3-4 0,3 3 1 16,-1 2-1-16,-2 5 0 0,0 0 1 15,0 1-1-15,0 0-1 0,0-1 1 16,1-2 1-16,2-2-3 16,-1-3 0-16,-1-3 2 0,1-1-1 15,-1-6-2-15,3-2 0 0,-4-5 2 0,0 0 1 16,0-4-2-16,0-2-1 0,0-1 3 15,0-1 0-15,0 0 1 0,0 0 0 16,0 0-1-16,0 0 3 0,0 0-4 16,0 0-2-16,0 0 2 0,0 0-1 15,0 0-5-15,0 0-4 0,0 0 2 0,0 0-8 16,0-2-8-16,0-2-10 0,0-2-25 15,1-1-34-15,2 1-27 0,3-4-137 16</inkml:trace>
  <inkml:trace contextRef="#ctx0" brushRef="#br0" timeOffset="196575.07">2139 13353 97 0,'2'-5'93'16,"0"3"-59"-16,-1-1 3 0,1-1 8 15,1 1-11-15,-2 0-8 0,-1 0 7 16,0-1 5-16,0 3-2 0,2-3-2 16,-2 1-5-16,0-1-6 0,0 0-1 15,0 1 1-15,0-1-2 0,0 1-6 16,-3-2-1-16,-2 2 0 0,-1-1-4 15,0 0-3-15,-2 0 1 0,2 2-2 0,-2 0 5 16,0 1-6-16,1 0 0 0,-6 1 2 16,1 0-2-16,-2 0-3 0,0 0 0 15,1 6 0-15,-1 3 3 0,0 0-1 16,1 4-2-16,-1 1-3 0,1 1 4 15,4 4-3-15,1 2-1 0,0 0 2 16,5 2-1-16,2-1-1 0,1 1 1 16,0-3 0-16,3 0-1 0,6-1-2 15,4-1 0-15,-3-2 3 0,6-2 0 16,-1 3-1-16,4-4 0 0,0-1 1 15,1-1 2-15,0-4-6 0,3-4 0 0,2-2 5 16,-3-1-1-16,2-2-2 0,3-7 1 16,-4-5 1-16,2 0 1 0,1-3-1 15,4-2-1-15,1-1 1 0,-3-1 2 16,-2 0-2-16,-6 2-1 0,-4 1 3 15,-7 1 0-15,-4-1-1 0,-2 0 1 0,-3-2 1 16,0 0 1-16,-8 0-2 16,-4-2-2-16,-4 3-2 0,-1 1 4 15,-3 4-2-15,0 6-2 0,-7 5 3 16,-1 3-3-16,0 0-2 0,1 11-4 0,2 1 7 15,6 2-4-15,8 0-3 0,4 1-16 16,3-2-16-16,4 1-14 0,0-1-20 16,2-1-21-16,4-4-96 0,4-3-46 15</inkml:trace>
  <inkml:trace contextRef="#ctx0" brushRef="#br0" timeOffset="197171.11">2879 13304 12 0,'0'-4'252'15,"0"-2"-203"-15,0 2-14 0,-3 0 15 16,-2-1-1-16,2 2-9 0,-2-1-8 15,4 1-6-15,-2-2-3 0,0 2-3 16,1 0-5-16,-1 0-5 0,0 2 2 16,-2-1 0-16,2 1-2 0,-1 1-1 0,-3 0 0 15,1 0 0-15,0 0-9 0,-2 0 2 16,-3 7 1-16,2 1 1 0,-3 3-3 15,-1 3-1-15,6 3 2 0,-4-1-2 16,4 4-1-16,1 1 1 16,5-1 1-16,-1 2-2 0,2-2 0 0,3-2-3 15,10-1 3-15,2-1-1 0,5-3-1 16,2-2 1-16,3-3 3 0,3-5 0 15,-3-2-3-15,1-1 1 0,-3 0-1 16,-1-8 3-16,-4 0-2 0,-2-1-1 16,-1-2 4-16,-2 1 0 0,-2-2-2 0,-2-1 0 15,-3 1 4-15,-4-1 6 0,2-2 1 16,-4 1-3-16,0 2 2 0,0-2 0 15,-4 2-6-15,-4-2 1 0,-3 0 0 16,0 0-1-16,-1-1-5 0,0 1 0 16,1 0 2-16,3 2 0 0,3 4-5 15,1 4 0-15,4 4-3 0,0 0-14 16,0 1-18-16,0 10-3 0,0 1-11 15,0 1-39-15,0 0-38 0,1-1-154 16,2-3 218-16</inkml:trace>
  <inkml:trace contextRef="#ctx0" brushRef="#br0" timeOffset="197627.13">3437 13304 29 0,'0'-8'285'0,"-1"2"-251"0,-6-2 5 16,1 0 14-16,0 2-25 0,-3 0 10 16,-1 2-4-16,1 0-7 0,-2 0 0 15,0 2-11-15,-1 1-3 0,1 1-2 16,-1 0 2-16,-2 4-5 0,0 5 1 15,0 2 2-15,0 3 0 0,0 2-6 0,2 3-1 16,2 4-2-16,4 0 2 16,1 2-2-16,2 2-2 0,3-1 1 15,0 1 0-15,8-2-2 0,3-1-2 16,3-4 5-16,1-5-2 0,5-2-3 0,4-6 1 15,1-3 3-15,1-3 1 0,2-1-2 16,1-2-2-16,4-8 3 0,-1-2 1 16,1-4-2-16,-5-1-1 0,-3-2 4 15,-4-1 0-15,-2 1-3 0,-7-1 4 16,-1 2 2-16,-6 0 1 0,-4 0 2 15,-1-1-1-15,0 0 0 0,-9-4-5 0,-3 3-1 16,-2-1-1-16,0 0-1 16,-5 0 2-16,-1 3-4 0,0 3-4 15,-2 5-5-15,4 7-1 0,5 3-3 16,4 0-8-16,9 13-20 0,0 5-38 0,0 1-46 15,5-1-244-15</inkml:trace>
  <inkml:trace contextRef="#ctx0" brushRef="#br0" timeOffset="198801.2">5828 13120 66 0,'3'-4'142'16,"1"1"-82"-16,0-2-8 0,-1 0 2 15,-2 0-12-15,2 1-6 0,0-2-2 16,-3 2-2-16,0 0-5 0,0 0-4 15,0-1-7-15,-1 1 0 0,-5-1-5 16,-1 2-1-16,-2 1-3 0,0-1 6 16,-2 2-2-16,-1 0-3 0,-4 1-4 15,-1 0 0-15,0 2 1 0,-2 4-6 16,1 3 3-16,-2 0 3 0,1 1 1 15,2 2-2-15,1 1 0 0,3-2-2 0,3 3 0 16,4-1-4-16,3 1 1 0,3 2 0 16,0-1 1-16,0 2 0 0,1 0-3 15,7 0 3-15,2 2 0 0,-3 1-2 16,6 0 1-16,-1 0 3 0,0 2-1 15,2-1-3-15,0 1 2 0,0 0 1 16,-1 0-1-16,1-2-3 0,-2-2 1 16,-1-1-3-16,-3-2-1 0,-5-2 1 15,0-1 1-15,-3-2 2 0,-2-1 1 16,-7 0 0-16,-3-1-2 0,-4-1 2 0,2-2-1 15,-3 0 0-15,2-4 0 0,1-1 3 16,1 0 0-16,2 0-2 0,1-4 1 16,2-3 2-16,2-4-1 0,3 1-2 15,-1-2 0-15,4-2 0 0,0-1-1 16,10-5 1-16,2 0-4 0,4-1 1 0,4 0-4 15,5 1-4-15,-1 1-4 16,4 0 3-16,3-1 3 0,-1-1 3 16,-1 0 4-16,1 1 2 0,-4-1 0 15,-4 2-1-15,-1 0 4 0,-3 0 3 0,-5-1 5 16,-3-1 3-16,-6 1 6 0,-2 1-3 15,-2-4 2-15,-3 3-7 0,-8-1-4 16,-4-1-1-16,-1 2-3 0,-1 0 0 16,-2 3-2-16,1 1 2 0,1 2-2 15,0 4-3-15,3 4-5 0,4 3-3 0,6 3-8 16,-1 4-19-16,0 8-34 0,2 2-53 15,-1-3-255-15</inkml:trace>
  <inkml:trace contextRef="#ctx0" brushRef="#br0" timeOffset="-199728.77">12958 6850 97 0,'1'0'162'0,"-1"0"-75"0,0 0-46 15,0-1 28-15,0-1-21 0,0 2-14 16,0 0-2-16,0 0-4 16,0-2-10-16,2 2-3 0,-2 0-3 0,0 0-1 15,0 0-1-15,0 0 0 0,0 0-3 16,0 0 2-16,0 4-1 0,0 3-4 15,-2 4 3-15,2 0-3 0,-1 4 0 16,-1 2-4-16,1 4 1 0,-1 5 1 16,-1 3 0-16,0 3-2 0,0 1 1 0,-3 0-2 15,-1 2 5-15,1-3-4 0,0-3 0 16,1-4 2-16,1-6-1 0,-1-2-1 15,2-4 1-15,0-3 0 0,0-4 1 16,0-2-1-16,1-1 0 0,-1-2 4 16,3-1-2-16,0 0 0 0,-2 0 0 15,1-8-2-15,-1-4 0 0,2-2-2 16,-1-3 1-16,1-1 2 0,0-2 0 15,0-4 1-15,0 0 2 0,0-6 2 16,0-1 0-16,4-3-5 0,1-5 3 0,3 0-1 16,1 0 1-16,2-2-3 0,1 5-2 15,2 4 3-15,2 2-2 0,2 3-2 16,1 3 1-16,4 3 1 0,1 3-1 15,2 3 2-15,-1 6-3 0,1 4 2 16,2 1-1-16,1 4-1 0,-2 0 1 16,-2 5 0-16,-4 5 1 0,-7 5-1 15,-3 0 0-15,-5 1 1 0,-6 3-1 16,0-1 0-16,-11 3-2 0,-6 0 4 15,-3 1-3-15,-3 1 1 0,-3 0-2 0,2-2 2 16,0 1-2-16,0-3 0 0,3 1 1 16,-1-2 1-16,5-1 0 0,3-5-1 15,6-2-1-15,4-4 1 0,2-1-1 16,2-2-3-16,0-1 2 0,3 1 1 15,5-2 0-15,7 0-2 0,2-1 1 0,7 0 2 16,-1 0-3-16,3 0-2 16,2 1-1-16,0 3 7 0,2 1-1 15,-1-1-2-15,0 4 0 0,-2 1 3 16,-6 1-2-16,-2 1-1 0,-7 0 0 0,-2 0-1 15,-6 2-1-15,1-2 3 0,-5 0-1 16,0-1 3-16,-1 0 0 0,-7 1-1 16,-2 1 1-16,-2-2 2 0,0 1-2 15,-2-1 0-15,1-1 1 0,-4 0-2 16,2-1 5-16,-4 0 0 0,-3-1 6 15,1 0 1-15,-4 0 3 0,2-2-1 16,-2 1 1-16,5-2-2 0,1 0 0 16,1-2-2-16,2-1-5 0,2-1 1 15,3 0 1-15,3 0-5 0,2 0 0 16,2 0 0-16,4 0-2 0,-2 0-1 0,2 0-1 15,0 0-1-15,0 0-11 0,0 0-14 16,0 0-5-16,6 1-9 0,7 2-18 16,2-3-46-16,-2 0-124 0</inkml:trace>
  <inkml:trace contextRef="#ctx0" brushRef="#br0" timeOffset="-199267.73">13600 7153 27 0,'0'-2'214'16,"0"0"-77"-16,0-1-86 0,0 2 22 0,0 0-22 15,0 1-6-15,0 0-9 16,0 0-2-16,0 0-3 0,0 0-6 0,0 2-7 15,0 8-4-15,0 3 5 16,-2 1-4-16,-3 3-1 0,2 1-5 0,-1 0 0 16,-1-2-5-16,3 0-1 0,-1-2-3 15,0-2 1-15,2 0 0 0,-1-2 0 16,1-4-1-16,1 1-6 0,0-6-3 15,0 2-12-15,0-1-8 0,3-2-8 16,3 0-10-16,0 0-24 0,0-6-33 0,-1-6-105 16</inkml:trace>
  <inkml:trace contextRef="#ctx0" brushRef="#br0" timeOffset="-198853.72">13793 7060 53 0,'7'0'247'0,"-1"0"-165"0,0 2-27 15,-1 5 13-15,1 0-35 0,-3 4-4 16,-2 0 6-16,-1 5-2 0,0-1-8 0,0 2 3 16,-1-2-12-16,-2 1-1 0,-2-3-2 15,4-2-3-15,-1-1-4 0,2-3 1 16,0-1-3-16,0-3-3 0,0-1 0 15,2-2-1-15,5 0 1 0,6 0-1 16,1-6 1-16,4-4-5 0,4-1-7 16,0-1-2-16,-1-1 0 0,0 0 2 15,-3 0-1-15,1 1 2 0,-2 0 3 16,-5 4 0-16,-2 2 6 0,-3 3-2 15,-2 2 1-15,-2 1 3 0,0 0-1 0,-3 0 3 16,2 7 9-16,-2 0 2 0,0 3 2 16,-2 1-7-16,-4 3 3 0,0 1 0 15,0 0-3-15,-4 1 4 16,3 0-2-16,-1-2 0 0,2 1-3 0,1-4-8 15,3-1 1-15,2-4-1 0,0 1-1 0,0-3-1 16,2 0-9-16,7-2-12 16,2-1-11-16,1-1-21 0,4 0-31 15,1-1-51-15,-1-6-154 0</inkml:trace>
  <inkml:trace contextRef="#ctx0" brushRef="#br0" timeOffset="-198058.66">14338 7185 25 0,'1'-7'213'0,"1"0"-156"16,-1-1-19-16,1 0 23 0,-2 0-26 16,0 1-11-16,0 1 2 0,0 0 8 15,0 1-4-15,0 2-2 0,-3-1-3 0,0 0 0 16,-1 1-3-16,0 1-1 0,-1 2-1 15,-3 0-5-15,1 0 1 0,-3 0-4 16,-1 2 0-16,-1 7-3 0,0 1 3 16,-2 3 2-16,0 3-3 0,0 2-2 15,-2 1 2-15,4-1 3 0,3-1-6 16,2-1-3-16,6-2-2 0,1-2 0 0,0-1-4 15,9-2 2-15,5-2-2 16,3-5 3-16,5-2-1 0,1-3-1 16,3-6 1-16,-1-3 0 0,2 1-2 15,-4-2-3-15,-1-1 4 0,-5 1-1 0,-5-1-2 16,-1 1-2-16,-5 3 3 0,-1-1-2 15,-5 5 2-15,0-1 0 0,-2 3 2 16,-7 3 0-16,0 1-1 0,-2 0-3 16,-2 5 2-16,3 5 0 0,0 1 0 15,1 4-1-15,1 1 1 0,2 0 2 16,3 1-1-16,3-4-1 0,0-4-2 15,6 3 1-15,10-4-1 0,4-1 3 0,3-3 0 16,2-4 1-16,1 0 0 16,0-1-1-16,-1-7-3 0,3-2 2 0,-3-3-2 15,-3 2 2-15,-2 0 0 0,-5-3 3 16,-2 2 0-16,-1-2-1 0,-4 1 1 15,-2 3 0-15,-3-1 3 0,-1 0 1 16,-2 4 0-16,0 0 1 0,0 2-2 16,0 2-3-16,0 3-1 0,0 0 1 0,0 0-5 15,0 0 0-15,0 9 3 16,0 0 2-16,0 3 0 0,0 0-2 15,-2 0 1-15,1 4 1 0,-1-1-1 16,1-3 0-16,1 0 0 0,0-4 0 0,0 0 0 16,0-4-1-16,0 1-2 0,0-4 5 15,1-1-2-15,1 0-3 0,1-2-1 16,1-4-1-16,1-2-1 0,1-2-6 15,4-1 0-15,-1-2 9 0,-1 0-1 16,-1 2 3-16,0 0 1 0,-3 2 1 0,-1 2-1 16,0 2 1-16,-3 2 0 0,0-1 3 15,2 4 2-15,0 0-2 16,-1 0-3-16,1 0 1 0,1 4 0 15,0 2 1-15,-2 1-1 0,2 1 1 0,-1-1-2 16,3 1-2-16,-4-2 0 0,2 1 2 16,2-2-3-16,-2-1-9 0,0 0-8 15,3-1-17-15,1-3-13 0,-1 0-48 16,-2 0-51-16,0-7-217 0</inkml:trace>
  <inkml:trace contextRef="#ctx0" brushRef="#br0" timeOffset="-197751.65">14876 7141 46 0,'-2'6'314'15,"-1"1"-248"-15,-5 2-10 0,3 2 27 16,1-3-44-16,2 1-23 0,2 0-3 16,0-2-5-16,6-1-4 0,5 1-3 15,6-4 0-15,4-1 0 0,5-2-5 16,6 0-1-16,3-4-12 0,0-4-9 15,-1-2 0-15,0 0-12 0,-1-1 1 0,-2 1 4 16,-5 0 3-16,-6 1 9 0,-2 1 13 16,-9 4 8-16,-5 2 3 0,-4 2 17 15,0 0 20-15,-9 0-2 16,-5 7-10-16,0 6 4 0,-3 5-6 0,-3 5-2 15,-3 4-5-15,-4 4 8 0,0 0-5 16,0 0-3-16,6 0-2 0,0 1-12 16,9-2-5-16,4-1 0 0,4-2-2 15,2-3-28-15,2-2-3 0,0-3-28 16,8-7-44-16,-1-3-129 0</inkml:trace>
  <inkml:trace contextRef="#ctx0" brushRef="#br0" timeOffset="-193206.39">16012 7113 136 0,'1'0'58'16,"3"0"-29"-16,-3-1 21 0,-1 0-10 16,0-1-12-16,2 2-1 0,-2 0-1 15,0 0-4-15,1 0-1 16,-1 0-3-16,0 0-7 0,0 0 1 0,0 0 1 15,0 0 2-15,0 0 4 0,0 0-1 16,0 0-2-16,0 0-4 0,0 0 4 16,0 0-2-16,0-1-1 0,0-2-3 15,0 1 1-15,0-3-2 0,0 2 1 16,0-2 3-16,0 0-2 0,-1 0 0 0,-2-1-2 15,-5-1 0-15,-1 1-1 0,-1-1-2 16,-2 1-3-16,1-2 3 0,-3 2-1 16,0 0-1-16,-3 2-2 0,0 1 2 15,1 2-1-15,-2 1-1 0,-1 0-4 16,2 5 4-16,-1 5 0 0,-4 2-3 15,5 3 1-15,0 3 1 0,0 5 2 16,4 1-4-16,4 3 1 0,6 0 1 16,3 1-1-16,0-1 0 0,8 0-2 15,3-4 3-15,6-4 0 0,3-4-3 0,5-4 1 16,-1-4 2-16,4-5 0 0,3-1 0 15,2-1-1-15,-1-4 0 0,4-9 4 16,-2-2-2-16,-1-3-2 0,-1-2 6 16,-1 0 1-16,-4-2-4 0,-3 0 1 15,-3-2 2-15,-6 0 1 0,-3-1-2 16,1-4-2-16,-1-3 4 0,-6-3-1 15,2-4-2-15,-3-3-1 0,1-2 0 16,-4-4-3-16,-1 0 0 0,1-2 0 16,-2-2 0-16,0 2 1 0,0 5 0 15,0 7-3-15,0 10 3 0,-2 10 0 0,-1 9 0 16,3 6-1-16,-1 3 0 0,-1 3-3 15,-1 15 0-15,0 11 0 0,-3 9 5 16,-1 6 0-16,1 2-2 0,0-1-1 16,1 0 2-16,-1-3 1 0,1 3-2 15,1-1-2-15,-1 0 4 0,4 1-1 16,1-4 4-16,0 0-1 0,0-4 1 15,0-3 3-15,1-2-6 0,2-5 0 16,0-1 2-16,2-6-2 0,1-4-4 16,-1-3 1-16,3-3 1 0,-1-5-4 0,3-1-10 15,-3-4-4-15,4 0-1 0,0-2-10 16,2-3-16-16,-1-4-19 0,0-2-28 15,-2-4-77-15,-3 1-232 0</inkml:trace>
  <inkml:trace contextRef="#ctx0" brushRef="#br0" timeOffset="-192946.37">16522 7121 449 0,'0'4'46'0,"0"4"14"0,0 0 17 16,0 3-23-16,0 1-12 0,-2 4-2 15,-2-1 2-15,-1-1-15 0,0 3-11 16,1-2-2-16,-1-1-4 0,2-1-5 0,0-3-4 16,1 0 0-16,1-2-1 0,1-2 1 15,0-2-6-15,0 1-9 16,5-2-8-16,7-1-7 0,3-2-2 15,4 0-8-15,3 0-8 0,-1 0-1 0,3-1-30 16,-1-3-17-16,-1-5-54 0,1 1-75 16,-1-3 120-16</inkml:trace>
  <inkml:trace contextRef="#ctx0" brushRef="#br0" timeOffset="-192426.34">16813 7213 12 0,'25'-13'7'0,"0"-4"-1"0,-8 1 195 15,-1-2-93-15,-4-1-34 0,-1 0 10 0,-5 3-29 16,-3 1-6-16,-3 1-4 0,0 4-7 16,-6 1-7-16,-3 4-5 0,-7 3 0 15,-2 2-10-15,-4 2-7 16,-1 10 0-16,-2 5-2 0,-2 5 0 0,1 3-3 15,0 4-1-15,4 0-1 0,5 0 0 16,5 0-3-16,7-3-1 0,5-2 3 16,0-4-4-16,5-4 0 0,9-1-1 15,4-2-5-15,5-6 5 0,4-1 2 16,2-6-3-16,-1 0-4 0,-2-6 3 15,-1-6-3-15,-3-1 5 0,-2-2 2 0,-3-1 2 16,-4 0 0-16,-1-2 0 0,-6-2 3 16,-1 2-2-16,-2 2 0 0,-2 2 4 15,1 3 2-15,-2 3 4 16,0 3 0-16,0 2-3 0,0 2-1 0,0 1 0 15,0 0-5-15,0 0-3 0,0 3-1 16,0 8 1-16,0 6 0 0,-3-1-1 16,3 4 3-16,-3 2-1 0,1 8-7 15,2 4-4-15,0 4 7 0,0 1 5 16,5-3-8-16,0-1 0 0,-4-2 7 0,1 1 2 15,-1-2-3-15,-1 0 1 0,0-2 2 16,-3-4 0-16,-6-1 0 0,-2-6-1 16,-1-3 4-16,-1-3 2 0,-1-3-5 15,-3-1 6-15,3-4 1 0,-3 0 2 16,2-3-2-16,1-2 1 0,-2 0-2 15,2 0-2-15,2-1-1 0,1-3-2 16,0-1 0-16,5 1-3 0,0 0-1 16,1-1 3-16,2-1-2 0,1-1-4 15,1-2-9-15,1-3-7 0,0 1-2 0,1-4-3 16,9 0-10-16,2 0-18 0,4-3-30 15,1-3-62-15,-3-3-257 0</inkml:trace>
  <inkml:trace contextRef="#ctx0" brushRef="#br0" timeOffset="-192154.32">17356 7062 247 0,'0'-4'267'0,"0"0"-230"16,0 4 20-16,-1-2-3 0,-1 2-16 15,-4 0 0-15,1 1-8 0,0 10-8 16,-2 7-2-16,-1 3-3 0,0 5 0 16,-1 1-6-16,0 2-2 0,2-1-3 15,0 2-2-15,0-1-3 0,1-1-1 16,2-4 1-16,0 1-3 0,1-2 4 15,2-4-7-15,1-5-5 0,0-2-7 16,0-2-8-16,0-3-8 0,3-3-12 0,3-2-24 16,0-2-26-16,1 0-48 0,-3-10-192 15</inkml:trace>
  <inkml:trace contextRef="#ctx0" brushRef="#br0" timeOffset="-191746.3">17663 6618 311 0,'0'2'20'0,"0"3"2"0,0 2 12 15,-5 2 6-15,1 4 4 0,-1-2-4 16,0 3-7-16,2 1-6 0,-1 0 0 0,-1 2-6 16,-1 0-1-16,0 0 1 15,1 1-3-15,2-1-2 0,-2 1 0 16,4 1-3-16,-1 3-5 0,1-1 4 15,-1 3-1-15,0-1-3 0,1 3 3 0,-2 2-4 16,0 3 0-16,-3 1-5 0,1 0 1 16,0 0-1-16,2 2 1 0,-3-3-3 15,1 1 1-15,2-6 1 0,-1 0-1 16,-4-4-3-16,3-4 2 0,0-4 2 15,-1-2-1-15,3-5-3 0,-3-1-1 0,1-2-7 16,4-4-2-16,-2 0-13 0,0 0-5 16,1-8-17-16,2-5-19 15,0-3-12-15,0-2-22 0,8-2-55 16,1-4-38-16,-1-1 112 0</inkml:trace>
  <inkml:trace contextRef="#ctx0" brushRef="#br0" timeOffset="-191298.28">17593 7046 30 0,'8'-12'21'0,"-3"6"286"16,-5 2-253-16,3 3 2 0,-3 1-17 15,3 0-13-15,0 5 5 0,3 3-5 16,2 4-9-16,1 1-9 0,1 1-5 0,2 0 0 15,3-2-1-15,4-1-4 0,3-1 3 16,3-3 0-16,1-1 0 0,3-4-4 16,5-1-4-16,4-1 2 15,2 0 4-15,5-5-9 0,-2-3-5 0,-1-2 9 16,-5-2 0-16,-2 0 6 0,-6-1-1 15,-7-1 2-15,-10 1-2 0,-6 1 3 16,-6 0 3-16,0 1 3 0,-9-1 5 16,-2 1-2-16,-3 2 4 0,-3 1-1 15,3 4-1-15,-1 0 0 0,1 4 2 0,3 0 2 16,2 0-6-16,1 1-6 0,3 8-3 15,4 2-2-15,1 2 0 0,0 2-1 16,4 3 0-16,6 0 1 0,2 2 0 16,3 0-1-16,3-1 1 15,-5 2-1-15,3-2-2 0,-1 1 0 0,3-2 3 16,-3 1 0-16,1-2 0 0,-4-3 0 15,-3-2 0-15,-3 1 1 0,-2-4 4 16,-4 0 1-16,0-3 4 0,-7 2 10 16,-4-1-2-16,-6 0-1 0,-3 0-1 15,-5-1-1-15,-2 0-4 0,-4 1-6 0,-2-1-2 16,4 1 1-16,2-1-2 0,9 0-2 15,4-1-2-15,4 1 0 0,4-1-6 16,1 0-13-16,2 1-9 0,3 1-20 16,0-1-28-16,0-3-49 0,-1 1-276 15</inkml:trace>
  <inkml:trace contextRef="#ctx0" brushRef="#br0" timeOffset="-187334.05">12879 7502 1 0,'0'0'1'0,"0"0"70"0,0 0 7 15,0 0-48-15,0 0 16 0,0 0 6 16,1 0-13-16,-1 0-3 0,0 0-4 16,0 0-4-16,0 0 0 0,0 0-8 15,0 0-9-15,0 0-2 0,0 0-4 0,0 0-4 16,0 0 1-16,0 0-1 15,0 0-1-15,0 0 0 0,0 0-1 16,0 0 2-16,0 0 1 0,0 0 0 16,0 0-4-16,0 0 10 0,0 0 3 0,0 0-4 15,0 0 5-15,0 0-3 0,0 0-3 16,0 0 1-16,0 0-1 0,0 0 0 15,0 0-3-15,0 0 0 0,0 0-4 16,0 0 3-16,0 0-2 0,0 0-1 16,0 0 1-16,-1 0 2 0,1 0-2 0,-2 0-1 15,2 0 1-15,0 0 1 0,-1 0-1 16,1 0 0-16,0 0 0 15,0 0 1-15,0 0 0 0,0 0 0 16,-2 0-1-16,0 0 2 0,1 0 0 0,1 0-1 16,-2 0 1-16,2 0-1 0,0 0 1 15,0 0-1-15,0 0 1 0,0 0 1 16,0 0-1-16,0 0-1 0,0 0 0 15,0 0-1-15,0 0 2 0,0 0-1 16,0 0 3-16,0 0 2 0,0 0-1 0,0 0 1 16,0 0-2-16,0 0 3 0,-1 0-1 15,1 1 0-15,0 0 0 16,-2-1-4-16,1 0 1 0,1 0-2 15,0 0 1-15,0 0 2 0,-2 0-2 0,2 0 0 16,0 0 2-16,0 0-1 0,0 0 4 16,0 0-2-16,0 0 0 0,0 0 2 15,0 0-1-15,0 0-1 0,0 0 0 16,0 1 2-16,0-1-4 0,0 0 1 15,-1 0 0-15,1 0 2 0,0 0-3 0,-2 0 1 16,1 0-2-16,1 0 3 0,0 0-4 16,0 0 2-16,0 0-1 0,0 0 2 15,0 0-2-15,0 0 0 0,0 0 2 16,0 0-2-16,0 0 1 0,0 0-3 15,0 0 0-15,0 0 1 0,4 0 1 16,4 1-2-16,3 0 4 0,4-1-1 16,-1 0 1-16,3 2-3 0,2-1-2 15,3 3 2-15,2-1 0 0,4-1-2 16,2 1 1-16,4 0 2 0,2 0 0 0,-2 1-2 15,3 0 0-15,-3 0 0 0,-1 1 1 16,-2-1-2-16,-2-1 1 0,-3 0 1 16,1 1 0-16,-6-3-1 0,4 1 0 15,0-1 1-15,-2-1 0 0,2 0-1 16,-2 0 1-16,-3 0 1 0,-1-1 0 15,-2-1-2-15,-3 1 0 0,-5-1-1 16,-1 1 2-16,-2 0-1 0,-1 0 1 16,-5 1 2-16,2 0-2 0,-2 0-1 15,0 0 1-15,0 0 0 0,1 0-2 16,1 0 0-16,-2 0 1 0,1 0 0 0,1 0 0 15,1 0 0-15,-3 0 0 0,1 0 0 16,-1 0 0-16,0 0 0 0,0 0 0 16,0 0 2-16,0 0-1 0,0 0-2 15,0 0 2-15,0 0 0 0,0 0 0 16,2 0-2-16,-2 0 0 0,0 0 2 15,0 0-1-15,0 0-1 0,0 0 2 16,0 0 1-16,1 0-1 0,-1 0-1 16,0 0-1-16,0 0 3 0,0 0 0 15,0 0-2-15,0 0 1 0,0 0 0 0,0 0 0 16,0 0-1-16,0 0-3 0,-1-1-5 15,-1 0-8-15,-2 0-11 0,-1 1-4 16,-1 0-15-16,-2 0-32 0,0 0-59 16,1-2-242-16</inkml:trace>
  <inkml:trace contextRef="#ctx0" brushRef="#br0" timeOffset="-186048.97">17534 7590 14 0,'-6'0'2'0,"1"0"147"16,2 0-59-16,-3 0-48 0,0 0 24 15,0 0-16-15,0 0-10 0,-2 0-3 16,0 0-8-16,-1 0-2 0,1 0-4 16,2 0-2-16,-2 0-2 0,0 0-5 15,-1 0 4-15,0 0-5 0,1 0 0 16,0 1 2-16,2-1-3 0,3 0-3 15,-2 2 0-15,2 0 3 0,0-2-6 16,2 0 0-16,1 0-1 0,0 0-2 16,0 0-2-16,1 0-3 0,8 2 1 15,7 0 4-15,6 2 1 0,7-3-4 0,8 1 2 16,5 0 1-16,6-1-2 0,6 1-1 15,4-1 0-15,5 0 1 0,-2 0 2 16,1 0-2-16,-3 0 0 0,0 1 0 16,-4 0 0-16,0 1 0 0,1-1 3 15,-8 2-3-15,0 0-1 0,-6-1 0 0,-5 0 0 16,-5-2 2-16,-1 1-2 15,-4-1 0-15,-6 1 2 0,-2-2-1 16,-4 0 6-16,-2 0 0 0,-2 0-1 16,-5 0 0-16,2 0 0 0,-4 0 0 0,-1 0-1 15,1 0 3-15,-4 0-3 0,0 0 2 16,0 0 0-16,0 0 0 0,0 0-2 15,-2 0-3-15,-1 0-2 0,-2 0 0 16,2 0 0-16,-3 0-4 0,0 0 1 16,0 0 2-16,-4 2-15 0,1 2-9 0,3 1-15 15,1 1-15-15,-1-3-37 0,0 0-120 16,-1-2-185-16</inkml:trace>
  <inkml:trace contextRef="#ctx0" brushRef="#br0" timeOffset="-182395.77">13741 8624 106 0,'4'0'179'0,"3"0"-43"0,-3 0-90 0,1 0 26 15,1 0-21-15,-4 2-17 0,1 6 4 16,-2 2-3-16,2 6 0 0,-3 4-8 16,0 2-6-16,0 0 0 0,-1 3-8 15,-4 1 3-15,0-4-3 16,1 2-6-16,2-5-1 0,-1-2-4 0,2-2-1 15,1-4 0-15,0 0-1 0,0-3-2 16,6-3-7-16,2-1-9 0,1-4-18 16,5 0-5-16,0-2-12 0,0-7-24 15,1-3-55-15,-5-3-191 0</inkml:trace>
  <inkml:trace contextRef="#ctx0" brushRef="#br0" timeOffset="-182049.75">14122 8202 207 0,'0'-2'126'0,"0"0"-63"16,0 2-44-16,0 0 39 0,0 0-23 15,0 0-4-15,0 0 0 0,0 0-3 0,0 0-11 16,0 6 0-16,0 6 6 0,-5 5-2 15,2 4-2-15,-3 2-2 0,0 3 1 16,1 0 2-16,-1 3-1 0,0 0-4 16,-2 0-1-16,2 4-5 0,0-3-3 15,1 0 1-15,2 1-2 0,-2 0 1 0,1 0-1 16,-1 0-3-16,0-3 3 15,4-1-4-15,1 0-1 0,0-5 1 16,0 1 2-16,0-4-1 0,4-3-2 16,1-4 1-16,0-3-3 0,-1-1 3 0,-1-3-2 15,-1-3-5-15,1-1-8 0,-1-1-9 16,1 0-10-16,-2-4-5 0,4-7-11 15,-3-1-27-15,-1-6-45 0,-1-2-141 16</inkml:trace>
  <inkml:trace contextRef="#ctx0" brushRef="#br0" timeOffset="-181860.75">14108 8535 235 0,'5'0'235'0,"-2"0"-205"0,2 0 20 16,2 0-2-16,-1 6-11 0,1 3 0 0,0 4-7 16,4 0 0-16,-1 0-7 0,0 0-9 15,4-2-8-15,-1 0 0 0,1 1-1 16,-2-4-3-16,1-1-3 0,-1-2-5 15,2 0-16-15,4 1-8 0,6-2-8 16,8-3-6-16,7-1 31 0,6 0-80 16,2-6-4-16,-3-4 13 0,0-2-118 0</inkml:trace>
  <inkml:trace contextRef="#ctx0" brushRef="#br0" timeOffset="-181580.72">14750 8548 34 0,'9'-12'37'0,"-9"1"180"0,0 2-104 16,-11 2-34-16,-3 0-13 0,-1 4-28 0,-4 1-2 16,-2 2-6-16,0 0-5 0,3 0 3 15,2 8-2-15,7 0-9 0,3 3-12 16,4 1-2-16,2 2-3 0,0 3-1 15,3 2 0-15,7 0 2 0,2 0-1 16,2 2-3-16,3 0-3 0,-3 1-6 0,2 1-1 16,1 2 0-16,0-1 5 0,0-2 8 15,0-2-1-15,-5-5 0 16,-1 2 1-16,-6-3 1 0,-5 0 1 15,0-3-1-15,-10 0 9 0,-2-1 2 0,-5 0 0 16,-2-2 2-16,-2-2-2 0,-1 0 1 16,-4 0-4-16,-4 1-4 0,-1-3 0 15,-3 1-3-15,3-2-2 0,0-2-2 16,2 2-9-16,4-3-10 0,0 0-15 15,5 0-14-15,0-2-49 0,-1-5-150 0</inkml:trace>
  <inkml:trace contextRef="#ctx0" brushRef="#br0" timeOffset="-181140.69">13922 8304 585 0,'-1'-4'39'0,"-4"4"-30"0,3 0 6 15,2 5-15-15,-1 11-38 0,-4 3-40 0,4 5-252 16</inkml:trace>
  <inkml:trace contextRef="#ctx0" brushRef="#br0" timeOffset="-179868.62">12869 9301 84 0,'-1'0'254'0,"1"0"-179"0,0 0-36 16,0 0 19-16,0 0-7 0,0 0-15 15,0 0-10-15,1 0-6 0,7 0-5 16,9 5 0-16,10-1 0 0,11 0-4 16,15-1 1-16,20 0-5 0,17-3 3 15,15 0-3-15,13-8 0 0,12-3-3 16,5 1-4-16,3 2 1 0,-1 6-1 15,-7 2 0-15,-6 0-1 0,-8 7 0 16,-6 1-1-16,-12 2-5 0,-14 1 2 16,-13 0 0-16,-14-1 1 0,-12 0 4 0,-8-1-2 15,-10 0 1-15,-12-2 1 0,-5 0-7 16,-10 0-8-16,0 1-8 0,-10 1-10 15,-2-1-40-15,-5-2-106 0</inkml:trace>
  <inkml:trace contextRef="#ctx0" brushRef="#br0" timeOffset="-9024.85">9038 4072 43 0,'2'0'95'0,"-2"0"-75"0,0 0 6 15,0 0 6-15,0 0-11 0,0 0-1 0,0 0 4 16,0 0-8-16,0 0-3 0,0 1-3 15,0-1 0-15,0 2 2 0,0-2 1 16,0 0-4-16,0 0 1 16,0 0 0-16,0 0-4 0,0 0 6 0,0 0 0 15,0 0 1-15,0 0 2 0,0 0 0 0,0 0 1 16,0 0 2-16,0 0-3 15,0 0-1-15,0 2-2 0,0-2-2 16,0 0-3-16,0 0 3 0,0 0-3 16,0 0 0-16,0 0-1 0,0 0 0 0,0 0 4 15,2 0-6-15,-2 0 0 0,1 0 0 16,-1 0 0-16,2 0-1 0,2 0-3 15,1-2 1-15,3-1 0 0,1-1 1 16,2 1-2-16,1 0 1 0,1-1 1 16,1 0 0-16,1 0-4 0,2 0 3 0,0 0 1 15,2 1 1-15,1-1-2 0,2 1 2 16,-2-1 1-16,2 2 2 15,-1 0-3-15,1 0 0 0,0 2-2 16,-2 0 0-16,-2 0-1 0,0 0 1 0,-1 2 0 16,-2 2 0-16,1 1-2 0,-2 0 0 15,-1 2 3-15,0-2-1 0,-1 3-2 16,-1-2 2-16,3 2 0 0,-3-2 0 15,0 1-2-15,0-1 1 0,-4 0 1 16,1 1 0-16,-3 0-2 0,-2-2 2 0,0 2 3 16,-1 2-4-16,-1 1 1 15,-1 3 1-15,0 1 2 0,0 0 1 0,-6 0-3 16,0 4-3-16,-4-2 4 15,3 1-2-15,-1-1-1 0,-3 0 1 0,-1 1 0 16,-1-2-1-16,-1 4-2 0,0 0 2 16,-4 1 2-16,-1 1-3 0,-7-2 1 15,3-1 0-15,-2-6 1 0,3 1-1 16,2 0-3-16,-2-1 2 0,0-1 1 15,4-2 1-15,-2-1-2 0,3-2-1 0,-2 1 1 16,0-4-4-16,4 1 3 0,-1-1 1 16,4-3 2-16,1 0-1 0,0 0 0 15,0-1 0-15,4-4 2 0,0-2-2 16,1 1 0-16,2-2 0 0,1 1 0 15,3 0 0-15,0 0-3 0,0 2 1 16,3-2 1-16,7 0-3 0,4 0 0 16,2 1 1-16,4 0 2 0,2 0 0 15,1 3 2-15,3 1-2 0,1 0 2 16,2 2-1-16,1 0-1 0,-4 1 2 0,2 5-1 15,-2 4 1-15,-2 0-1 0,3 1 2 16,-3 1 0-16,-1 3-2 0,-1 0 0 16,-2 1 0-16,0-1 0 0,-1 1 2 15,-2-3-3-15,-3 0 2 0,-4-4-1 16,-2-2 1-16,-3-2-2 0,-2-2 0 15,-1-1 0-15,-2-1-1 0,0-1-2 16,0 0 2-16,1 0-5 0,-1 0-4 16,3 0-6-16,-1 0-2 0,1 0-6 15,0 0-14-15,3 0-23 0,-4-1-29 16,-1-5-160-16</inkml:trace>
  <inkml:trace contextRef="#ctx0" brushRef="#br0" timeOffset="-7576.77">9797 3549 168 0,'0'1'72'16,"0"0"-33"-16,0-1 12 16,0 0-12-16,0 0-5 0,0 0-3 15,0 0-2-15,0 0-5 0,0 0-5 0,0 0 0 16,0 0-5-16,0 1-2 0,0 0 0 15,0 0-4-15,0-1 2 0,0 1-2 16,0 0 1-16,0 2-6 0,0 0 4 16,0 0 0-16,0 0-1 0,0-1-4 15,0 0 3-15,0 0 2 0,0 2-1 0,0 0 1 16,0-1-2-16,0 3 3 0,0 1-2 15,-2 1 0-15,2 2-7 0,-1 3 5 16,1 0-1-16,0 0 3 16,-2 3-4-16,2 0-1 0,0 4 1 0,0 1-1 15,0 1-1-15,0 0 2 0,0-1-2 16,0 0 2-16,0 0-2 0,0-3 1 15,0-2 1-15,0-4-2 0,0-2 0 16,0-2 1-16,0-5-3 0,0 0 2 16,0-1 7-16,0-2-15 0,0 0 10 0,0 0 3 15,0 0 8-15,0-5-18 0,0-1 9 16,-2-1-2-16,2-2-2 0,0 0-1 15,0 0-1-15,0 2-8 0,0-2-8 16,0 2-20-16,0 0-37 0,0-1-88 16</inkml:trace>
  <inkml:trace contextRef="#ctx0" brushRef="#br0" timeOffset="-6148.69">10076 4208 47 0,'0'1'-47'16,"0"0"321"-16,0-1-225 0,0 2 0 15,0-2 8-15,0 0-23 0,0 0-7 16,0 0 1-16,0 0-7 0,0 0-7 16,1 0 1-16,1 0-3 0,1 0 0 15,-2 0-1-15,1 0 1 0,1 0-3 16,-1 0 1-16,2 0 0 0,2 0-2 15,2 2 1-15,5-1-4 0,-1 1 1 0,4-1-3 16,1 0 1-16,3 0-4 0,3 1 2 16,0 0-1-16,2-1 0 0,0 0-1 15,-3 1 0-15,-2 0 0 0,-3 0 0 16,-2 0-4-16,-5 0-1 0,-3 0-1 15,-2-1-6-15,-2 0-1 0,-1 1-5 0,-1-2 0 16,1 1-6-16,-2-1-13 16,0 1-6-16,0 1-9 0,0 1-12 15,-2-1-42-15,-4 1-117 0</inkml:trace>
  <inkml:trace contextRef="#ctx0" brushRef="#br0" timeOffset="-5939.67">10062 4444 15 0</inkml:trace>
  <inkml:trace contextRef="#ctx0" brushRef="#br0" timeOffset="-5792.67">10062 4444 226 0,'-2'8'45'15,"2"-6"0"-15,0-1 14 0,0 1-15 16,0 0-8-16,0-1 2 0,3 1-8 0,5 0-2 15,3 0-2-15,7-1-7 0,3-1-4 16,2 0-5-16,2 0-3 16,1 0-4-16,3-3-2 0,-2 1 1 15,-1 2-2-15,-3 0 1 0,-1 0-2 0,-3-1-1 16,-5 1-6-16,-3 0-18 0,-2 0-10 15,0 0-13-15,-1 0-23 0,0 0-33 16,-1-1-132-16</inkml:trace>
  <inkml:trace contextRef="#ctx0" brushRef="#br0" timeOffset="-4171.57">10786 3921 223 0,'0'0'120'16,"1"0"-91"-16,4 0 29 0,1-4-4 16,2-3-23-16,7-1-9 0,2 0 8 0,7 1-9 15,4-1-3-15,6 2-1 0,1-3 0 16,4 2-4-16,0 3-4 0,0 0 1 15,-5 1 3-15,-2 3-3 0,-2 0-2 16,-5 0 0-16,-1 0-3 0,0 10 1 16,0 0-5-16,0 5 4 0,-3 2 1 15,-2 4-5-15,-4 3 3 0,-2 1 6 16,-4 2-11-16,-6 0 1 0,-3 1 1 15,0 2 1-15,-12 1 2 0,-4-1-2 16,-5 0 1-16,-4-1-2 0,-5-3 3 0,-4 1 0 16,-3-4-2-16,-2 1 0 0,2-3 1 15,-2-1-3-15,2-2 1 0,0-2-1 16,-2-4 1-16,4-4 0 0,7-3-3 15,6-2 1-15,13 0 1 0,2-1 0 16,7-2-6-16,0 0 3 0,0 0-2 16,0-3-2-16,2-3-4 0,9-3 1 15,4 2 5-15,7 1 0 0,1 1 2 16,1 2-1-16,2 3 3 0,2 0-1 15,1 0 0-15,2 0 1 0,2 4 3 0,-1 3-2 16,4 1 2-16,3 1 2 0,0-1 1 16,-4 0-7-16,-1-2 4 0,-6-1-2 15,-1 0-2-15,-4-1-2 0,-3-3-23 16,-1-1-32-16,-1 0-27 0,-4 0-59 15,-3-2-256-15</inkml:trace>
  <inkml:trace contextRef="#ctx0" brushRef="#br0" timeOffset="2700.82">2319 6027 33 0,'0'0'104'0,"0"-1"-75"16,0 1 12-16,0-1 3 0,0 0-13 15,0 0-12-15,0 1 0 0,0-2-3 16,0 0-3-16,-1 1-2 0,-1-1 4 0,1 1 1 15,-1 1 0-15,2-2 0 0,-1 2 3 16,-4 0 4-16,5-2-8 0,-5 1-2 16,4-1 1-16,-4 1-1 15,2-1-1-15,-3 0-1 0,1 2-3 0,2-2 3 16,-5 0-4-16,4 1-1 0,-6-2 2 15,1 2-1-15,0 0-1 0,-1-2 4 16,-2 2 0-16,3 1-3 0,-2 0-6 16,3 0 4-16,-3 0 1 0,-3 1-2 15,0 4-2-15,-3 3 1 0,3 0 1 0,-3 2-2 16,2 0 3-16,-2 1 0 0,3 1 2 15,-2 2-2-15,4 2-1 0,3-1-2 16,-1 0 0-16,4 1-1 0,3 2-2 16,0 1 0-16,1 1 3 15,2 2-2-15,0-2-1 0,0 1 1 0,0 0 0 16,5-2 0-16,1-1-1 0,0 1 1 15,2-2 2-15,1 0-1 0,4-1-2 16,-2-2 1-16,4 0 1 0,-2-3 0 16,2-2-2-16,2 0 0 0,-1-2 3 15,4-3-2-15,-2 0 0 0,6-3 0 0,0-1 2 16,1 0-2-16,0 0-1 0,0-3-1 15,0-2 2-15,-2 0 0 0,-1-1-1 16,-2-2 0-16,0 2 2 0,-3-2-1 16,0 0-1-16,-3 2 1 0,-3-2 1 15,-2-1 0-15,0 0-1 0,1-1 0 16,1-2 2-16,1 0-1 0,-1-1-1 15,1-1 0-15,-2-2 0 0,-1 1 1 16,-1 1-1-16,-1-2 0 0,0 1 3 16,-3-1 1-16,-2-1-4 0,-2 2 3 0,0-3 3 15,0 1 1-15,-2 0 0 0,-4 0-1 16,-5 0 3-16,3 2-4 0,-2 0-1 15,-3 3-1-15,1 0 2 0,-4 4-3 16,-1-1-2-16,0 6-2 0,-5 0 2 16,1 3 0-16,-1 0-2 0,-3 4-1 15,5 7-6-15,1-3-5 0,6 2-7 16,0 1-11-16,4-1-14 0,3 1-20 15,3-1-38-15,-4-3-45 0,0-1-153 16</inkml:trace>
  <inkml:trace contextRef="#ctx0" brushRef="#br0" timeOffset="3800.88">2389 6850 71 0,'2'0'136'0,"-2"0"-102"15,0-1 7-15,0-1-3 0,0-1 3 16,0 1-11-16,0 0 0 0,0 1 0 16,0-2-5-16,0 0-6 0,0 1 3 15,0-1-2-15,-2 1-2 0,-1 0-2 0,0 1-2 16,-2-2 0-16,-1 2-4 0,-3 0 0 15,-1 0-1-15,1 1-3 0,-3 0 1 16,-1 0-5-16,-2 5 4 0,-2 1-7 16,1 2 4-16,-1 0-1 0,-1 2 2 15,1 1 1-15,-1 0 3 0,1 2-5 16,3 2 3-16,-1 0-2 0,3 0-1 15,1 2-4-15,1 1 2 0,4 3 0 16,3-1 0-16,0 0-2 0,3-1 0 16,0 2 1-16,3-1 0 0,5-2-1 0,0 0 1 15,2-3 1-15,1 0-1 0,0-1-1 16,2-3 1-16,1 2 1 0,-1-3-1 15,3-1-1-15,-2-1 1 0,3 0 2 16,0-3-1-16,0-1-2 0,2-2 1 16,-1-2 1-16,4 0-1 0,-2 0 1 15,0-3-1-15,2-4 4 0,-2-1-4 16,2 1 0-16,-2-2 0 0,2 1 0 15,-4-3 1-15,-1 0-2 0,0-1 2 16,-1 0 1-16,-4-2-2 0,1-1 0 16,-4 1 1-16,0-1-1 0,1 0 2 0,-3-2-2 15,-2 0 3-15,-2-3 0 0,-1-1-1 16,-2 1 1-16,0-1 5 0,0 1 1 15,-2 2-3-15,-4 0 3 0,-5 4-3 16,-1 1 5-16,-5 1-5 0,-3 1-3 16,-4 3-1-16,-2 1 0 0,0 3-3 15,-1 2-1-15,4 0 2 0,3 2 0 16,4 0-7-16,5 0-6 0,2 1-6 15,3 4-8-15,1 4-20 0,2 2-25 16,0-1-56-16,-3 1-122 0</inkml:trace>
  <inkml:trace contextRef="#ctx0" brushRef="#br0" timeOffset="21115.87">9026 5497 149 0,'-3'2'108'0,"-2"-1"-76"0,4 0 26 15,1-1-17-15,0 0-13 0,0 0 4 0,0 0-8 16,0 0-9-16,0 0 0 0,0 0 2 16,0 0-5-16,0 0-3 0,0 0 2 15,0 0 3-15,0 0 0 0,1 0 1 16,6 0-6-16,0 0 2 0,6-2-4 15,2-2 1-15,2-1 0 0,5-1 2 0,3-1-1 16,3 2-4-16,0-2 1 0,3 0 0 16,0 3 0-16,-4 3-1 15,3 1 1-15,-4 0 2 0,-4 0-5 16,-3 1 0-16,-4 8-1 0,-2-1 2 0,-3 3-3 15,0 3 0-15,-4-1 2 0,-1 4 0 16,-5 2 0-16,0 0 0 0,0 4-3 16,-8 2 4-16,-5 1-2 0,-1 0 0 15,-4 3 1-15,-4 0 0 0,-3-1 0 16,-4 0-2-16,2-1 0 0,-5 3 2 0,-4-1-1 15,1-3-1-15,2-4-2 0,4-6 3 16,7-3-1-16,2-4 0 0,4-2-2 16,4-3 1-16,3-3-3 15,1-1 2-15,6 0-3 0,-1 0 0 16,3-5-1-16,0-5-3 0,3-1 2 0,7 0 0 15,5-2 3-15,2 3-4 0,5 0 4 16,-1 2 1-16,0 3-3 0,0 1 0 16,1 3 2-16,1 1 3 0,1 0 0 15,0 0-1-15,-2 5 1 0,1 0 1 16,-3 1 6-16,1 1-3 0,-4-2-2 0,-2 3 1 15,1-2-1-15,-4-4-3 0,2-1 2 16,2-1-1-16,-2 0-7 0,3-3-9 16,-2-5-21-16,4-1-26 15,-4-6-28-15,1 0-53 0</inkml:trace>
  <inkml:trace contextRef="#ctx0" brushRef="#br0" timeOffset="21872.92">9618 5186 89 0,'-1'-2'105'16,"-1"2"-75"-16,-1-1 30 0,2 0-9 0,1 1-16 16,0-1 0-16,0 1-3 15,0-1-7-15,0 1-6 0,0 0-13 16,4-2 0-16,6-1 2 0,0 0 3 15,4-1-4-15,0 2 3 0,5 0 3 16,-2 0 3-16,2 1-2 0,-1 1-3 0,-1 0 2 16,-1 0-1-16,-2 5-5 0,-3 3-3 15,-4 1-2-15,-4 3 4 0,0 0-5 16,-3 4 3-16,0-3-2 0,-4 3 3 15,-5 0-3-15,-2 1-2 0,-5-1 4 16,1-2-2-16,-4 0-3 0,2-2-1 0,0-1 3 16,0-3 0-16,4-2-2 15,1-2 1-15,3-2 1 0,3 0 0 16,-2-2-2-16,5 0 0 0,-2 0 2 15,4 0 1-15,1 0-3 0,0-1-2 0,0-2-1 16,4 3 0-16,4-3 3 0,1 2-2 16,1 1 2-16,2 0 2 0,0 0-2 15,2 0-1-15,0 2 1 0,5 2 3 16,-4-2-3-16,-1 2 0 0,-1-1 0 15,-2-1-14-15,-1 1-18 0,-2-3-16 0,1 0-38 16,-1 0-42-16,-5 0-185 0</inkml:trace>
  <inkml:trace contextRef="#ctx0" brushRef="#br0" timeOffset="23317">10204 5519 293 0,'3'0'147'15,"1"0"-111"-15,-1 1 25 0,3-1-15 0,6 0-26 16,2 0 1-16,3 0-2 0,-1 0-11 15,1 0-4-15,1 0-1 0,-2 1-1 16,1 2-2-16,-3 0 1 0,-3 0-5 16,-2 0-7-16,-3 0-12 0,-3 2-10 15,-1-1-12-15,-2 2-18 0,0-3-41 16,-6 0-131-16</inkml:trace>
  <inkml:trace contextRef="#ctx0" brushRef="#br0" timeOffset="23480.01">10207 5730 208 0,'2'3'238'0,"6"-1"-226"0,4 0 48 16,2 0-6-16,6-1-32 0,0-1-2 16,5 0-9-16,5 0-2 0,1 0-4 15,4 0-4-15,-1-3-3 0,4-2-26 16,-1-3-39-16,-5-4-85 0,-5-1-222 15</inkml:trace>
  <inkml:trace contextRef="#ctx0" brushRef="#br0" timeOffset="23900.03">10955 5342 103 0,'-13'26'152'0,"-2"4"-89"16,-2 1-31-16,-2 3 43 0,1-1-35 15,0-2-19-15,5-4-4 0,5-2-7 16,5-3-8-16,3-4-1 0,0-3 1 0,0-4-2 16,9-2-2-16,6-3 2 15,6-4 1-15,0-2 0 0,9 0-2 16,-1 0 3-16,7-2-1 0,4-3-2 15,-1-2 0-15,1 1 1 0,1 1 0 0,-4 0 0 16,-2 1-1-16,-2 2 1 0,-4 0 2 16,-2 1-1-16,-5 0-2 0,-1 0 0 15,-2-1 4-15,-2 2 4 0,-3-1-3 16,-2 1-1-16,-6 0-1 0,-1-1-2 15,-3 1-2-15,-2 0-3 0,0 0-15 0,0 0-25 16,0-2-15-16,-7-3-85 0</inkml:trace>
  <inkml:trace contextRef="#ctx0" brushRef="#br0" timeOffset="24150.05">11263 5485 144 0,'0'19'351'0,"0"4"-331"15,0 5 27-15,0 4 30 0,0 2-51 0,0 0-11 16,0 2 0-16,0 2-8 0,-4 3-2 15,-1 7-4-15,0 0-1 0,1 1-1 16,2-3-21-16,2-7-8 0,3-2-37 16,8-7-78-16,-5-5-237 0</inkml:trace>
  <inkml:trace contextRef="#ctx0" brushRef="#br0" timeOffset="35022.67">8888 6847 100 0,'0'-2'-7'0,"0"1"44"0,0 1 83 16,0-4-46-16,0 3-38 0,0-1 12 15,0 1-3-15,0-1-9 0,0 2-6 16,0-2-2-16,0 1-3 0,0 0-8 15,5-2 0-15,-4 1-2 0,6-1 2 16,-1-1-1-16,1 0 0 0,4-1-2 16,2-1-2-16,5-1-2 0,2-1 2 0,4 0-4 15,1 2 2-15,1 0-2 0,0 1-2 16,1 2 0-16,-3 2-2 0,-2 1-1 15,-2 0 2-15,-4 0-3 0,-2 5-1 16,-3 3 0-16,-4 5 2 0,1 2-4 16,-5 3 4-16,-1 4 0 0,-2 3 1 0,0 1-1 15,-8 1-3-15,-1 0 1 16,-1 1-1-16,-4-3 1 0,-1 2-1 15,-2-1 0-15,-5-1 1 0,0-1-1 16,-2-1-1-16,-1-1 0 0,-2-2 0 0,3-4 2 16,2-2-3-16,2-3-3 0,6-4 3 15,1-2-2-15,1-3-6 0,4-2 5 16,1 0 0-16,0 0-2 0,3-6 2 15,1-3-3-15,3-2 6 0,0-2-2 16,4-1-1-16,7 1 4 0,3 0-2 0,2 4 0 16,1 2 0-16,1 2 0 0,1 3 3 15,1 0-1-15,0 2 0 16,0 0 0-16,2 2 2 0,1 3 0 15,1 0 0-15,-1 1 4 0,2-1 1 0,-2 0 0 16,-3-2-6-16,-1 1 1 0,-5-2-1 16,-1-1 0-16,0-1-5 0,-1 0-10 15,-1 0-14-15,-2-7-17 0,2-1-30 16,-1-2-50-16,-1-3-84 0</inkml:trace>
  <inkml:trace contextRef="#ctx0" brushRef="#br0" timeOffset="35954.71">9423 6374 38 0,'-3'0'26'15,"1"-1"77"-15,1 1-34 0,-1 0-22 16,1 0 6-16,-1 0-8 0,1 0-5 16,1 0-3-16,0 0-8 0,0 0-5 15,0 0-3-15,0 0-2 0,0 0-2 16,0 0-1-16,0-1-3 0,0 1-3 15,4-1 5-15,2-1-2 0,5 0 0 16,0-1-1-16,2 1-1 0,0 0-1 16,3 1-3-16,-1 0-2 0,1 1-1 0,-1 0 1 15,1 0-3-15,-5 0-2 0,-2 6 1 16,-4 4 1-16,1-1-1 0,-4 3-1 15,-2 1 2-15,0 2-1 0,-5-3-5 16,-4 2 1-16,-2-2 2 0,0 1-1 16,0-2-1-16,-1-2 2 0,-1 0 1 15,1-2 0-15,3 0 0 0,-2-1-1 16,0 0 2-16,5-3 0 0,1-1-2 15,2 0 0-15,3-1 1 0,-2 0 0 16,2-1-6-16,0 2-2 0,3 0 6 16,7-2 2-16,-1 1-1 0,5-1-1 0,1 0 3 15,3 0 0-15,-3 0-3 0,4 2 1 16,-4 1 2-16,1-2-1 0,-1 4-1 15,-2-1-1-15,-3 1 3 0,-5 0 0 16,0 1-2-16,-5 1 1 0,0 0 1 16,0 0 2-16,0 0-3 0,-5 0 0 0,-1-2 3 15,-3 2 0-15,-1-1-2 16,-1 1-2-16,-1-1 3 0,0-1 1 15,-1 1-3-15,1-1 0 0,-2 0 3 16,0-1-3-16,1 2 0 0,1-1 0 0,3 0-2 16,4-1 1-16,0-1-11 0,5-1-12 15,0-1-24-15,0 0-20 0,2-1-31 16,6 0-73-16</inkml:trace>
  <inkml:trace contextRef="#ctx0" brushRef="#br0" timeOffset="36382.75">9953 6659 321 0,'-3'0'54'0,"3"0"-9"0,0 0 15 0,0 1-32 15,9-1 7-15,2 1-6 0,3-1-12 16,3 0 0-16,2 2-7 0,-1-2-5 16,1 0 1-16,3 1-2 15,-1 0-1-15,1 0-3 0,1 0 0 0,-4 1 2 16,-3 0-1-16,-4 0-4 0,-7 2-4 15,-1 0-8-15,-2-1-13 0,-1 3-12 16,-1 0-24-16,0-1-27 0,-7 3-92 16</inkml:trace>
  <inkml:trace contextRef="#ctx0" brushRef="#br0" timeOffset="36574.75">9959 6901 348 0,'0'4'79'0,"0"-2"-75"0,8 1 79 16,5-2-36-16,2 1-12 0,-1-2 0 15,3 0-11-15,5 0-5 0,4-1-4 16,2-7-5-16,3 2-9 0,5-3 3 16,-1 3-4-16,1-1-3 0,1 2-10 15,-3 1-6-15,-1-1-53 0,-5 1-24 0,-3 0-84 16</inkml:trace>
  <inkml:trace contextRef="#ctx0" brushRef="#br0" timeOffset="37370.8">11024 6521 116 0,'0'-1'108'0,"0"-2"-33"16,0 0-4-16,0 2-12 0,0-1-8 15,0-2-12-15,-6 1-8 0,-1 1-6 16,-6 1-3-16,1-2-7 0,-2 3 0 0,-5 0-1 16,1 0 3-16,-3 0-2 15,-2 0-2-15,1 5-2 0,1-1 6 16,2 5-3-16,5-4 1 0,3 1-6 15,4 1-1-15,-1-1-4 0,5 2-3 0,0 2-1 16,1 0 0-16,2 5-2 0,3 1 0 16,6 3 1-16,2 1 1 0,3 2 1 15,-1 0-2-15,-1 1 1 0,0-3 0 16,1 0 1-16,-1-2-3 0,1 0 2 15,-4 2 0-15,3 1 0 0,-1 1 0 16,-1 1 0-16,-3-2 0 0,-2 3 0 16,-5-2-4-16,0-1 2 0,0-2 1 15,-2-1 0-15,-8-3 0 0,-1-3-3 16,-2-1 2-16,-1-1 1 0,3-2-1 15,-1-2 2-15,0-2 1 0,-1-2-1 0,1-1-2 16,-1-1-2-16,6 0 4 0,-3 0 0 16,4 0-3-16,2-7 1 0,0-2 1 15,4-2-2-15,0-2 0 0,5-3-2 16,6 0 2-16,0-6 1 0,6 0-1 15,0-3-3-15,6-1-5 0,5 3 2 0,0 1-2 16,3-1-1-16,0 3 10 0,0-1-3 16,-2-1 2-16,1 0 2 15,-1-3 2-15,-4 0 0 0,-5 1 2 16,-4 0 5-16,-5 1 0 0,-7 2 6 0,-4 0-2 15,0-1 1-15,-7 0 0 0,-7 2-3 16,-3 1-3-16,-2 2-1 0,-1 0-5 16,-2 5 1-16,2 0-3 0,-2 2 1 15,2 6-2-15,-3 0-12 0,1 4-9 16,0 0-7-16,7 12-21 0,3 0-65 0,4 5-206 15</inkml:trace>
  <inkml:trace contextRef="#ctx0" brushRef="#br0" timeOffset="83979.47">1367 14191 17 0,'0'2'7'15,"0"-2"-2"-15,0 0 101 0,0 0-46 16,0 0-38-16,0 0 19 0,0 0 7 15,0 0-9-15,0 0-10 16,0 0 1-16,0 0-3 0,0 0 0 0,0 0-4 16,0 0-3-16,0 0-2 0,0 0 4 15,0 0-4-15,0 0 0 0,0 0 0 16,0 0-5-16,0 0 1 0,0 0-1 15,0 0 0-15,0 0-5 0,0 0 3 16,0 0-4-16,0 0 0 0,0 0-1 0,0 3 0 16,0 1-2-16,0 3 4 0,0 4-1 15,0 4 0-15,0 1-2 0,0 3 2 16,0 2-3-16,0 4 3 0,0 0-2 15,0 1-3-15,0 2 4 16,0-3-2-16,-3 0-1 0,2-2 2 0,-4 0-3 16,4-4 1-16,1-2 0 0,0-5-3 15,0-1 0-15,0-4 0 0,0-1-1 16,0-3-1-16,1-1-1 0,4-2 1 15,-1 0-16-15,6-3-13 0,-1-7-15 16,2-3-27-16,1-5-42 0,-4 0-207 0</inkml:trace>
  <inkml:trace contextRef="#ctx0" brushRef="#br0" timeOffset="84762.51">2186 14275 12 0,'3'0'17'16,"-1"-3"177"-16,-2 1-111 0,0-1-40 15,0 0 13-15,0 1-8 0,-2-1-16 16,1 1-10-16,-3-2 0 0,3 1-6 16,-1 1-2-16,-1-2-3 0,0 2-2 15,-2-1 6-15,2 2-3 0,-3 0 2 16,0 1-2-16,-3 0 2 0,-2 0-7 0,-2 2 0 15,1 5 0-15,-3 0 0 16,1 2-2-16,-2 6 2 0,-1-1 1 16,3 4 0-16,0 2 1 0,3 1-1 15,0 0-4-15,5 1 1 0,5 2-4 0,1-1-1 16,0 0 1-16,4 0-1 0,4-1-1 15,6-4 1-15,3-2-3 0,2-4 0 16,4-4-4-16,2-3 1 0,6-5-7 16,-2 0-1-16,1-4 3 0,2-10 5 15,-1-2 0-15,-3-2 4 0,3-3 1 0,-5 0 2 16,-2 0 1-16,-4-1-2 0,-6 2 6 15,-2 2 0-15,-4-1 6 16,-5 1 2-16,-3-4-2 0,0 0 2 16,-3-1-4-16,-8-3 3 0,-1-3-9 0,-2 0-1 15,-2 2-53-15,-1 4 101 0,0 7-51 16,-3 6 1-16,5 6 2 0,-1 4-5 15,5 0-1-15,5 1-10 0,4 11-18 16,1 2-12-16,1 3-20 0,0-1-39 16,0-2-187-16</inkml:trace>
  <inkml:trace contextRef="#ctx0" brushRef="#br0" timeOffset="85441.55">2936 14232 11 0,'0'-1'22'16,"2"-2"172"-16,-2 1-116 0,0-1-36 15,0-1 14-15,0 2-6 0,-2 0-14 16,-1-2-8-16,2 1-2 0,-4 0 1 16,0 0 1-16,-2 1-11 0,-1 1-3 15,-3 0 4-15,2 1 0 0,-4 0-1 16,1 0-2-16,-2 4 3 0,2 4-4 15,-2 1-1-15,1 3-2 0,1 1 0 0,-1 2 0 16,6-1-7-16,0 6 0 0,1 0-1 16,6 0-4-16,0 2 0 0,0-2 2 15,8 0-1-15,1-1-2 0,4 1 0 16,2-1 2-16,1-4 0 0,2-1-2 15,4-4-4-15,1-5-5 0,2-2 4 16,0-3-6-16,-2 0-1 0,0-7 8 16,1-6-6-16,-3-3 5 0,1-2 1 15,-3-1 6-15,-2 0 0 0,-3-1 1 16,-2 2-1-16,-4 0 4 0,-4-1 4 0,-4 1 1 15,0-1-4-15,0-2 4 0,-7-4 1 16,-3-2-5-16,0-3-3 0,-4-2-3 16,-2 0 2-16,-4 4-3 0,-2 3-3 15,1 11-8-15,0 7-1 0,4 7 4 16,5 0 3-16,1 12-14 0,3 7-24 0,-1 2-33 15,1 1-70-15,2 0-221 16</inkml:trace>
  <inkml:trace contextRef="#ctx0" brushRef="#br0" timeOffset="86227.6">3569 14131 12 0,'3'0'153'15,"-1"0"-5"-15,-1-2-101 0,1 0 8 16,-2 0 4-16,0 2-14 0,0 0-6 15,0 0-7-15,0 0 1 0,0 0-7 16,1 0-10-16,1 5-7 0,2 4 6 16,-1 7 1-16,1 2-3 0,-1 2-2 15,0 3 6-15,-3 3-6 0,3 2 0 16,-2 0-5-16,1 1 1 0,-2-3-1 15,2 0-6-15,-2-3 5 0,1 0-3 0,1-3-2 16,-2-2 2-16,1-3 1 0,-1-3-2 16,2-2-2-16,-2-2 3 0,0-4-2 15,1 1 0-15,-1-3-2 0,3-2-3 16,-1 0-12-16,1 0-11 0,3 0-18 15,0-1-18-15,2-7-38 0,-2-2-134 16</inkml:trace>
  <inkml:trace contextRef="#ctx0" brushRef="#br0" timeOffset="87898.69">5772 13963 8 0,'3'0'0'16,"-1"0"25"-16,-1 0 155 0,-1 0-121 16,0-1-16-16,0-2 6 0,0 1-11 15,0-2-13-15,0 2-3 0,0 0 1 16,0 1-3-16,0-1-5 0,0 2-1 15,0-2 0-15,0 2-3 0,0 0 1 0,0 0-2 16,0 0 0-16,0 0-2 0,0 0 1 16,0 0-1-16,0-2 2 0,0 2-1 15,0-1-4-15,0 0 2 0,0 1 0 16,0-3-2-16,0 1-3 0,0 0 5 15,0 1-1-15,-1-1 0 0,-4 0-2 16,0 0 0-16,-1-2 3 0,1 2-2 16,-4-1 2-16,1 2-2 0,-4 1 1 15,-2-1-1-15,0 1-5 0,-3 0 6 16,3 0-1-16,-5 5-4 0,2 1 4 0,0 2-1 15,0 0 3-15,3 3 0 0,-3 2-3 16,3-1 3-16,0 3-1 0,2 1 1 16,4 3-3-16,2 2-1 0,3 3-4 15,3-3 1-15,0 2-1 0,11-1 1 16,1-2 0-16,4-2 1 0,2-2-3 0,4-5 1 15,1-5 1-15,0-3-2 16,4-3-1-16,-1 0-2 0,-1-3 5 16,1-7-2-16,-4-1 2 0,-2-1 1 15,-3-1-1-15,-3 0 0 0,-3 0 1 0,-2 1 1 16,-2 2 2-16,-3-2-2 0,-4 1-1 15,0 0 3-15,0 2-4 0,0 0 2 16,0 1 0-16,0 0 0 0,0 4-1 16,0 0 0-16,0 3-1 0,0 0 0 15,0 1 0-15,0 0-1 0,2 0 0 0,-1 0 1 16,-1 2 2-16,3 4 0 0,-3 3-1 15,2 0 1-15,1 2-3 16,-3 2 2-16,2 2 0 0,-2 1 2 16,0 3-3-16,1 3 1 0,-1 0-2 0,0 2 3 15,0 0-1-15,0 0-1 0,0 0 1 16,0 0-1-16,0-3 2 0,0-1-1 15,0-3-2-15,0-2 2 0,0-1-1 16,0-4 0-16,0-1 0 0,0-3 1 16,0-2 0-16,0 0-1 0,0-2 0 15,-1-2 0-15,1 0 5 0,0 0 0 0,0 0 0 16,-2 0 4-16,1 0-7 0,-1 0 2 15,2 0-3-15,-2 0 1 16,2 0 0-16,0 0-3 0,0 0 1 16,0 0 1-16,0 0-1 0,0 0-2 0,0 0 1 15,0 0 2-15,0 0 0 0,0 0-2 16,0 0 1-16,0 0-1 0,0 0-6 15,0 0-6-15,0-2-7 0,2 0-12 16,1 2-3-16,0-2-1 0,2 2-8 16,-4 0-18-16,2 0-14 0,-3 0-57 0,0 1-201 15</inkml:trace>
  <inkml:trace contextRef="#ctx0" brushRef="#br0" timeOffset="145112.97">16939 11361 14 0,'0'0'28'0,"-2"0"1"15,2 1-3-15,0 0-9 0,0 2 5 0,0-2-9 16,0 3-4-16,0-1 11 0,0-1 57 15,0 0-43-15,-1-1-14 0,1 1 11 16,-2-1 6-16,2 0-5 16,-1 0-7-16,-1 0-6 0,1 1 0 0,-1-1-2 15,2 1-7-15,0 0-6 0,0 0 6 16,-1-1-1-16,-1 0 2 0,2 0 1 15,0 0 0-15,0-1 1 0,0 0-1 16,0 0 0-16,0 0-4 0,0 0 2 16,0 0-1-16,0 0-6 0,5-10 1 0,7-5-2 15,8-7 2-15,5-6-4 0,5-3 4 16,-1-3 2-16,2-4-2 15,0-3 2-15,-2-2 3 0,1-4 0 16,2-4-4-16,-2 2-3 0,-2-2 1 0,0 1 1 16,-5 1-2-16,2 4-1 0,-5 8 3 15,0 4-2-15,-3 7 1 0,-1 5-4 16,-2 5 4-16,-5 4 1 0,-1 5 0 15,-5 2-1-15,1 4-2 0,-2 1 3 16,1 0-3-16,0 2-2 0,2 11 2 16,1 5 4-16,0 7-5 0,-1 7 4 0,0 3-2 15,-1 5-1-15,2-1 2 0,1 2-3 16,-1-2 2-16,0 0-1 0,2-2 0 15,-2 0-1-15,0-2-1 0,-1-3 5 16,-2 0-3-16,2-2 0 0,-4-4 0 16,2 1 0-16,0-2 0 0,0-4-2 15,1 1 2-15,-4-4 0 0,3-2-1 16,-2-3 0-16,1-2-1 0,-1-2 0 15,2-2-3-15,-1-1-6 0,1-3-2 16,0-2-1-16,-1-1-3 0,2 0-3 0,-2 0-3 16,3 0-6-16,-2-5-1 0,0-4-10 15,-2 1-5-15,-1-3-16 0,0-2-32 16,0-1-54-16,-1-1-55 0</inkml:trace>
  <inkml:trace contextRef="#ctx0" brushRef="#br0" timeOffset="145341.97">17165 11100 333 0,'11'-2'43'0,"5"-3"-15"0,4 1 54 16,3 0-35-16,2-1-22 0,3 2 3 15,0 1 1-15,1 2-13 0,-1 0-8 0,-2 0-3 16,-1 0-2-16,-1 0-2 0,-1 0-1 16,0 2-5-16,0 0-6 15,1 0-11-15,0 2-17 0,0 0-20 16,-1 0-45-16,-3-2-102 0</inkml:trace>
  <inkml:trace contextRef="#ctx0" brushRef="#br0" timeOffset="146145.03">18034 11077 17 0,'-2'0'88'0,"-1"0"-28"16,0 0 7-16,1-1-9 0,-2 0-13 15,-1 0-5-15,0 1-9 0,1 0-4 16,-1 0 2-16,2 0-6 0,0 0-1 16,0 0-3-16,0 0 1 0,1 0-1 0,1 0 0 15,1 0-2-15,0 0-2 0,0 0-4 16,0 0-3-16,0 0-2 0,0 0 1 15,0 0-7-15,0 1 3 0,6 1 0 16,6 2 1-16,8-2 0 0,7 0 1 16,8-2 2-16,9 0-5 0,8 0 1 15,12-4-2-15,6-2 1 0,6-2 1 16,-3 2-2-16,-5-1-2 0,-8 0 2 15,-6 4 0-15,-7 0 0 0,-5 0-2 16,-5 3 2-16,-3 0 2 0,-3-1-1 0,-4 0 3 16,-4 1 1-16,-9 0-3 0,-6 0-1 15,-5 0-1-15,-2 0 3 0,-1 0 4 16,0 0-4-16,0 0-1 15,0 0 1-15,0 0 2 0,0 0-2 0,0 0 0 16,0 0-1-16,0 0-1 0,-1 2-1 16,-2 3 1-16,-2-3-2 0,2 1-4 15,-2 0-4-15,2 0-9 0,0-1-2 16,1-1-7-16,2 1-15 0,0-2-16 15,0 2-20-15,0-2-47 0,0 0-138 16</inkml:trace>
  <inkml:trace contextRef="#ctx0" brushRef="#br0" timeOffset="146541.04">18696 10825 285 0,'0'-2'53'15,"0"2"-28"-15,0 0 14 0,0 0-12 16,10 0 1-16,6 6 6 0,3 1-15 15,5 0-8-15,6 3 1 0,2 1-6 16,4-1 0-16,3 2-3 0,-4-2 4 16,-2 2-3-16,-5-1-2 0,-6 0 4 15,-5 2-2-15,-5-2 3 0,-4 1-1 16,-7 1-1-16,-1 0 3 0,0 3 5 0,-12 1 2 15,-4 2-2-15,-4 0-2 0,-5 3 1 16,1 0-2-16,-3 0-4 16,-1 0 2-16,4-1-3 0,-1 0-2 0,6-2 1 15,2-2-2-15,5-1-2 0,1-3-2 16,5-2-2-16,1-1-13 0,5-2-16 15,0-1-25-15,2-2-32 0,5-3-42 16,4-2-170-16</inkml:trace>
  <inkml:trace contextRef="#ctx0" brushRef="#br0" timeOffset="147713.12">19632 10653 83 0,'-5'-2'52'16,"4"2"-4"-16,-2-1 12 0,0 1-24 15,-1 0 1-15,0 0 8 0,-1 0-7 16,1-1-6-16,0 1-3 15,0 0-7-15,1 0 3 0,-2 0-4 0,-1 0-3 16,1 0 2-16,2 0-2 0,-2 0-2 16,4 0 0-16,-1 0-5 0,-1 0-1 15,2 0 2-15,-1 0-1 0,-1 0-4 16,1 0-2-16,1 0 2 0,-4 2-2 15,4-2-4-15,-1 1 3 0,1 1 0 0,1-1-3 16,0 1-2-16,0 0 2 0,0 1 1 16,3 0 0-16,4 1-3 0,6-1 5 15,4 0 2-15,5 0-2 0,4-1-1 16,7 1-2-16,1 0 2 0,7-2-1 15,1 1-1-15,2 1 0 0,-2-2 1 16,-4 2-4-16,-4-1 2 0,-1 0 1 16,-4 1 2-16,-2 0-2 0,-4 1 1 15,-4 0 3-15,-4 0 0 0,-4-1-2 16,-2 2-1-16,-2-1 0 0,-4 1 2 15,1 1-4-15,-4-2 2 0,2 3 1 0,-2 0 1 16,0 3-2-16,-5 2 2 0,-4 4 0 16,-7 1 0-16,-1 3-1 0,-3 1-5 15,-2 2 3-15,-2 1 0 0,-1 1-1 16,-5 0-2-16,1 2 3 0,-2-2-1 15,-2 1 0-15,-1-1 0 0,0-1-1 16,-3 0 3-16,1-2-2 0,-1-2-1 16,3 1 1-16,-2-3 0 0,7-3 1 15,3-2-2-15,4-2 1 0,8-4 0 16,3 0 0-16,5-4-2 0,4-2 1 0,2 0 0 15,0-1-1-15,0 0-6 0,6 0-2 16,8 0 7-16,5 0 4 0,7-5-2 16,7 1 1-16,4-1 0 0,7-1 0 15,2 3-1-15,2-3 1 0,2 0 1 16,-5 3-1-16,1-3 0 0,-2 2 0 15,-1 1 5-15,0-2 1 0,2 0-1 16,3 0 9-16,-3 1-6 0,-7-2-7 16,-10 1 0-16,-7 1 1 0,-4 1 0 15,-4-1 0-15,-1 3-2 0,-4-3-1 0,-2 4-4 16,0-1-8-16,-4 1-7 0,1 0-11 15,-2 0-19-15,1 0-29 0,-2 0-58 16,0 0-321-16</inkml:trace>
  <inkml:trace contextRef="#ctx0" brushRef="#br0" timeOffset="210495.71">22161 10241 38 0,'4'-2'243'0,"-2"-1"-194"16,-1 3-25-16,1-2 31 0,-1 0-7 15,1 0-17-15,0 0-4 0,-1 2-2 16,-1 0-3-16,0 0-3 0,0 0-3 0,0 0 1 16,0 0-2-16,0 0 3 0,0 0-1 15,0 0 1-15,0 0-3 0,0 0-4 16,-3-1-2-16,-3 1-3 0,0 0 1 15,-2 0-2-15,-1 0 3 0,-2 0-5 16,-2 0 0-16,-1 5-3 0,-1 2 2 0,1 2 0 16,-3 4-1-16,-2 1 0 15,-1 7 1-15,-2 6 1 0,2 3-1 16,-3 8 3-16,-2 5 1 0,3 7-3 15,-1 4-3-15,1 5 4 0,7 0-1 0,1 2-3 16,8-2 0-16,3-5 0 0,3-5 1 16,7-8-3-16,10-8 0 0,7-7-5 15,4-5-13-15,4-6-11 0,4-5-18 16,1-8-19-16,0-2-37 0,-4-2-142 15</inkml:trace>
  <inkml:trace contextRef="#ctx0" brushRef="#br0" timeOffset="211036.74">22433 10661 64 0,'0'-5'304'16,"0"0"-238"-16,0 0-33 0,5 0 26 15,1 0-13-15,2-1-22 0,6 1 0 16,5-1-4-16,1 2-3 0,5 2-6 16,-1 1 1-16,1 1-2 0,0 0-2 15,-3 6-3-15,-4 4-1 0,-2 4 0 0,-5 1-4 16,-5 4 2-16,-2 1 2 0,-4 3 2 15,0 2-3-15,-9 0 1 0,-5 0 2 16,-6 0 0-16,-2-1-4 0,-1-1 0 16,-2-3 1-16,4-4-3 15,-1-1 0-15,0-4-1 0,4-3 1 0,1-1-5 16,1-2-3-16,7-3-4 0,1 0 6 15,5-2-3-15,3 0-2 0,0 0-5 16,0-6-1-16,1-2 2 0,10 0-2 16,2 0 4-16,1 3 1 0,0 2 1 15,1 1 5-15,1 2 3 0,-2 0 1 0,1 5 1 16,1 1 1-16,2 3 6 0,1-2 3 15,1 2 6-15,0-1 2 0,2 0-3 16,-2 0-8-16,-3-2-2 0,-3-1-3 16,0-2-1-16,-2-2-2 0,2-1-8 15,-1 0-13-15,-1 0-18 0,0-2-29 16,-1-4-59-16,-3-3-138 0</inkml:trace>
  <inkml:trace contextRef="#ctx0" brushRef="#br0" timeOffset="211451.76">23122 10443 78 0,'-11'15'238'0,"-3"0"-180"16,-3 4-24-16,1 5 25 0,-2 3-6 0,2 2-11 16,-1 2-6-16,2 1-13 0,-1 1 0 15,2 0-7-15,5 2-8 0,1 1-1 16,5 0-3-16,3-1-3 0,0-1-1 15,8-6-2-15,7 0 3 0,6-5-1 16,3-4-3-16,4-2-2 0,5-6-5 0,-1-2-2 16,1-5 2-16,1-4-1 15,-5 0 4-15,1-3 4 0,-7-8-1 16,-6 0 2-16,-3-1 4 0,-6-3 0 15,-6 1 2-15,-2-2 3 0,0-2 3 0,-10-3 2 16,-2-2-1-16,-4 0-4 0,-1 2 0 16,-3 4-5-16,-3 4 0 0,-2 8-2 15,-1 5-1-15,2 0 1 0,3 5-4 16,5 9 4-16,2 4-5 0,5 1-3 15,4 2-28-15,5 0-21 0,0-7-37 0,3-2-114 16</inkml:trace>
  <inkml:trace contextRef="#ctx0" brushRef="#br0" timeOffset="211911.79">23644 10042 73 0,'-3'0'307'0,"3"3"-288"0,0 10-11 0,0 7 31 15,8 8-16-15,1 5-9 0,5 10-4 16,0 6-3-16,2 5-3 0,-2 7-1 16,-2 2-3-16,-1 4 3 15,0 2-2-15,0 1 1 0,2-3-2 0,-3-1 3 16,-2-3-2-16,-2-7 1 0,-5-5-1 15,-1-7 0-15,-4-6 4 0,-9-2 6 16,-2-3 10-16,-5-4-2 0,-5-3-6 16,-3-1-1-16,-8-2-4 0,-3-3 0 15,1 0-3-15,-1-2-5 0,2 1 1 0,7 0-1 16,4-1-1-16,7-1-8 0,7 2-39 15,3-2-65-15,1 1-263 0</inkml:trace>
  <inkml:trace contextRef="#ctx0" brushRef="#br0" timeOffset="-180125.81">8986 7771 90 0,'0'-3'38'16,"0"3"-23"-16,0-2 9 0,0-1-6 15,0 0 0-15,0 0 0 0,0 0 1 16,0 3 2-16,0-2-5 0,0 0 2 16,-2 1-1-16,2-1 2 0,-1 0-2 0,1 0-1 15,-2 0 1-15,-1 1-4 0,3-1 2 16,-2 1-4-16,1 0-2 15,1 1 0-15,-2-1-4 0,1 1 0 16,-1 0-1-16,-1 0-1 0,2 0 1 0,1 0 1 16,-2 0-3-16,1 0 3 0,-1 0 2 15,0 0-4-15,2 0 3 0,-1 0 2 16,-1 0-2-16,-1 0 3 0,3 1 0 15,-1 1-2-15,-1-2 0 0,-1 1 0 16,1-1-2-16,-2 1 3 0,2 0 0 0,-2 1-3 16,1-1 0-16,-1 0 0 0,3-1 2 15,-1 0-4-15,1 1 1 0,1 0 0 16,0-1-2-16,0 0-1 15,0 0-1-15,1 0-2 0,6 0 3 0,3 0 1 16,3 0 2-16,4-3 0 0,1 0 1 16,3 1 0-16,-1 1-1 0,0 0-3 15,0 1 6-15,2 0-1 0,-4 0 0 16,1 6-1-16,-2 1-3 0,-6 4 0 15,-3 2 0-15,-2-1 1 0,-6 6 1 0,0-1-1 16,0 2 1-16,-5 2 0 0,-6 2-1 16,-3 0 0-16,-1 1-1 0,-2-1 0 15,0 2-1-15,-3 0 1 0,-4 2-1 16,4-4-1-16,-3 0 2 0,3-5 0 15,-2-2-1-15,0-3 0 0,1-4 1 16,1 1 0-16,2-3-4 0,4-1 1 16,4-4 0-16,2 0-2 0,2-2 0 15,3 0-2-15,-1-3 0 0,4-5 1 16,0-2-4-16,5-2 3 0,6-2 3 0,3 0-2 15,0 1 1-15,1 0 2 0,2 3-1 16,1 3-1-16,-1 1 2 0,0 5-1 16,3 1 2-16,-2 0-2 0,3 0 1 15,-1 4 0-15,0 5 2 0,-3-2 2 16,1 4-1-16,-4 0 2 0,-1-1-1 15,-2-2-2-15,-2 0-1 0,-1-1 1 16,1-3-3-16,-1-2 4 0,3 0-11 16,-2-2-10-16,2 0-17 0,0 0-10 15,1-2-17-15,2-6-59 0,-3-4-27 16</inkml:trace>
  <inkml:trace contextRef="#ctx0" brushRef="#br0" timeOffset="-179510.76">9477 7517 0 0,'2'0'259'0,"-2"0"-209"0,0 0 4 0,0 0 4 15,0 0-24-15,0 0-3 0,-3 0-11 16,-2 1-8-16,0 7-1 15,-2 1-3-15,0 2-1 0,1 2 1 16,2-1-1-16,-1 2-1 0,0-1 0 0,2 0-4 16,0-3 0-16,2 2 0 0,1-3-1 15,0 1 0-15,0-2-1 0,0 0-1 16,1-1 1-16,5-2 1 0,5-3-2 15,0 0 1-15,3-2 2 0,1 0 1 16,4 0-2-16,0-6-2 0,-1-1 1 0,1 1 0 16,-1-2-2-16,3 1 0 0,-4 1 3 15,-2 0 0-15,-1 1-2 0,-6 1 1 16,0 0 1-16,-4 2 1 15,-1 0-2-15,0 1 0 0,-3-1-1 0,0 2-6 16,2 0-7-16,-2 0-7 0,0 0-5 16,2 0-11-16,-2-2-27 0,0 1-49 15,0-3-67-15</inkml:trace>
  <inkml:trace contextRef="#ctx0" brushRef="#br0" timeOffset="-179286.75">9625 7545 39 0,'0'7'180'0,"0"0"-85"0,0 3-35 15,0 4 14-15,-4 2-21 0,0 1-16 16,-2 1-14-16,4 0-13 0,-1 1-2 15,1-2-4-15,1 1-4 0,1-2 0 0,0-1 2 16,0-2-5-16,1 1-21 0,4 1-28 16,1-5-67-16,0-3 3 0</inkml:trace>
  <inkml:trace contextRef="#ctx0" brushRef="#br0" timeOffset="-178645.72">10006 7848 33 0,'0'1'-18'0,"-2"-1"246"16,2 0-161-16,0 0-12 0,0 0 3 15,0 0-19-15,0 0-5 0,0 0-4 16,0 0-11-16,0 0 2 0,0 0-10 15,7 0-2-15,3 0 8 0,3 0 3 16,1-3-6-16,1 0-1 0,2 3 0 16,2-1-4-16,1 0 1 0,0 1-7 0,2 0 3 15,1 0-3-15,2 0-1 0,-3 0-1 16,-4 0 1-16,2 0-4 0,-7 2 3 15,-1 2 0-15,1-2-11 0,-6 3-5 16,0-1-5-16,-4-1-7 0,0 3-2 16,-2 0-2-16,-1 0-4 0,0-1-17 0,0 0-29 15,0-2-68-15,0-3-66 0</inkml:trace>
  <inkml:trace contextRef="#ctx0" brushRef="#br0" timeOffset="-178409.7">10031 8057 94 0,'0'4'147'0,"0"-2"-58"0,1 1-73 16,5 0 40-16,5 1-16 15,5-2-12-15,2-2-8 0,7 0-10 0,0 0-4 16,3 0 1-16,3 0-3 0,1 0-1 16,-2-2 5-16,-1 2-7 0,-1 0-1 15,0 0-21-15,-3 0-10 0,-3-8-127 16</inkml:trace>
  <inkml:trace contextRef="#ctx0" brushRef="#br0" timeOffset="-172364.36">10818 7594 13 0,'0'0'-1'0,"0"0"105"0,0 0 6 16,0 0-81-16,0-1 5 0,0-1-2 0,0 0-5 15,0 2-9-15,0-1 1 0,0 1-3 16,0 0-3-16,0 0 0 0,0 0 0 15,-1 0 2-15,1 0 0 0,0 0 1 16,0 0 1-16,0 0 2 0,0 0 3 16,0 0-3-16,0 0-1 0,0 0-2 15,0 0-1-15,0 0-4 0,0 0 1 16,0 0-4-16,0 0-3 0,0 0-4 15,0 4-3-15,0 5 8 0,0 1 1 16,0 3-3-16,0 4 0 0,0 2 2 0,0 3-4 16,-2 2 1-16,-2 2 2 0,-1 5 0 15,-1 0 0-15,-1 2 11 0,0-2-3 16,-1-1-6-16,2-2 3 0,-4 0-1 15,4-2 1-15,2-2-5 0,-3-2 1 16,3-2-3-16,1-3-1 0,0-2-1 16,1-4 0-16,2-2-2 0,0-1 1 15,0-3 2-15,0-2-3 0,0-2 0 16,0-1-12-16,2 0 0 0,7 0-14 15,0-7-9-15,4-4-14 0,1-3-17 0,-2-3-35 16,0-3-122-16</inkml:trace>
  <inkml:trace contextRef="#ctx0" brushRef="#br0" timeOffset="-171817.32">11197 7562 21 0,'1'-2'3'0,"2"2"47"15,-1 0 74-15,-2-1-91 0,1 1 15 16,-1-1-6-16,0-1-6 0,0 2-2 15,0 0-1-15,0 0-6 0,0 0-4 0,0 0-2 16,0 0-2-16,0 3-5 16,-6 3 1-16,3 2 1 0,-6 4-4 15,1 1 0-15,0 2 0 0,-3 1-3 16,4 4-1-16,-4 1-2 0,0 2-2 0,0 2 1 15,0 3-2-15,3 1-2 0,-2 5 0 16,2-2 2-16,2 1 0 0,1-3 0 16,3-2-3-16,2-2 0 0,0-1 2 15,0-1-2-15,7-2 0 0,0-1 1 16,6-3-2-16,1-2-1 0,3-2 2 0,0-3 0 15,3-5 0-15,2 0 0 0,-1-5 0 16,3-1 0-16,-3 0-1 16,3-1-1-16,-3-9 2 0,3-1 1 15,-7-3 0-15,-2-1-1 0,-2 1 1 0,-6-1 3 16,-1 2 0-16,-4-3-4 0,0 1 5 15,-2-1 1-15,-2 0 5 0,-6-1-3 16,-1 0 0-16,-3 1-1 0,-5 4-2 16,-1 1-5-16,-6 7 3 0,-3 4-1 15,-4 0-1-15,-1 9-2 0,1 8 1 0,0-1 0 16,7 2 0-16,6 1-2 0,4 0-3 15,9 2-15-15,5 2-30 0,0-5-42 16,3-2-113-16</inkml:trace>
  <inkml:trace contextRef="#ctx0" brushRef="#br0" timeOffset="-168253.12">8781 8923 196 0,'-3'0'57'0,"0"0"-3"0,0 0-1 15,3 0-12-15,-3 0-9 0,3 0-3 16,0-1-7-16,0-1-2 0,0 0-5 16,0-1-4-16,0 2 1 0,3-3-4 15,3 0 0-15,3-1 2 0,4 0 2 0,2 1 2 16,1-2-3-16,2 0-2 0,2 2 0 15,1-2 3-15,2 3-2 16,-3 1-5-16,-3 2 0 0,-1 0 0 16,-4 5-5-16,-1 6 1 0,-2 2 3 0,-3 2-2 15,-1 2 4-15,-5 2-5 0,0 3 0 16,0 0 3-16,-5 2-2 0,-1 1-1 15,0-1 0-15,-3 0 2 0,-4 0-4 16,-1-1 1-16,-3-2 0 0,0 0 1 16,-1-1-1-16,-4-5-3 0,3-2 1 0,2-3 1 15,2-2 0-15,1-3-3 0,4-4 1 16,1 0-2-16,3-1 0 0,1 0-3 15,1-1 1-15,2-6-4 16,2-3 3-16,0 2 3 0,0-3 0 0,5 0 2 16,3 4 0-16,-1-1 0 0,3 4 0 15,-1 2 1-15,2 2 0 0,-2 0-2 16,0 0 2-16,4 2 4 0,-1 5-3 15,2 0 0-15,0 1 0 0,3-2 2 16,-1 0 0-16,2 1-1 0,1-2-1 0,1 0 11 16,-1-3-8-16,1-1-1 0,-3-1-1 15,0 0-4-15,0-2-9 0,0-4-23 16,0-2-25-16,-1-2-58 0,-7-3-104 15</inkml:trace>
  <inkml:trace contextRef="#ctx0" brushRef="#br0" timeOffset="-167515.08">9240 8604 96 0,'0'0'42'0,"0"0"-10"0,0 0 16 16,-3 0-17-16,3 0-6 0,-3 0 4 15,1 0-1-15,1 0 1 0,-1 0-7 16,1 0-2-16,-1 1 1 0,1 0-2 16,-1-1-5-16,0 1-1 0,-2 0 4 15,4 1-2-15,-2 0-3 0,2 1-5 0,0-1-1 16,0 0 0-16,2-1-2 0,9 3 3 15,-1-3-2-15,3 0 4 16,4-1-4-16,0 0-2 0,3 0 2 16,2 0-2-16,1 0 0 0,-1-2 0 0,-4 0 0 15,-1 0-6-15,1 0 10 0,-8-1-6 16,-2 0 0-16,-2 2 1 0,-1 1-2 15,-3 0-4-15,1-1-10 0,-3 1-12 16,0 0-23-16,0 0-27 0,-2 0-38 16,-9-1-97-16</inkml:trace>
  <inkml:trace contextRef="#ctx0" brushRef="#br0" timeOffset="-167260.07">9226 8685 12 0,'-1'5'204'0,"1"-3"-142"0,0 3-36 15,0-3 15-15,4 2-12 0,5-1-7 16,4 1-3-16,1 1-7 0,3-3-3 15,0 4-5-15,0 0 0 0,-2 3-2 16,-2 2-1-16,-4-1 0 0,-3 1 1 0,-1-1 0 16,-3 1 1-16,-2 1-3 0,0-2 2 15,-5-2 0-15,-3 2 1 0,-1-1-1 16,-4-1 0-16,1-1-2 0,0 0 4 15,-2-3-3-15,-2 2 0 16,1 0 0-16,-1-2 0 0,1 1-2 0,-1-1-6 16,5-1-19-16,4-1-11 0,2-2-25 15,3 0-35-15,-1 0-70 0</inkml:trace>
  <inkml:trace contextRef="#ctx0" brushRef="#br0" timeOffset="-166895.05">9825 8900 97 0,'0'0'156'0,"0"0"-75"0,0 0-41 16,0 0 0-16,6-1-14 0,3-2-7 15,2 1-5-15,1 0-2 0,4-1-4 16,-1 2-4-16,-1 1 1 0,3-1-4 0,-3 1 0 15,0 0-1-15,-1 0-9 0,-3 5-19 16,-2-1-31-16,0 0-67 0,-7-2-66 16</inkml:trace>
  <inkml:trace contextRef="#ctx0" brushRef="#br0" timeOffset="-166704.04">9792 9110 11 0,'11'3'258'0,"-3"-2"-193"0,7 1 2 15,2-2-25-15,3 0-20 0,5 0-7 16,5 0-2-16,1-3-3 0,3-2 3 16,0 0-9-16,-2 0-2 0,2-1-3 15,-1 0-16-15,1 2-34 0,0-1-58 16,-1-6-22-16</inkml:trace>
  <inkml:trace contextRef="#ctx0" brushRef="#br0" timeOffset="-165867.98">10617 8679 119 0,'-3'0'57'0,"-2"0"-2"0,0 0 11 16,1 0-24-16,-1 0 0 0,2 0-5 15,-2 0-5-15,4 0-2 0,-2 0-4 16,1 0-1-16,2 0-3 0,-1-1-28 0,1 1 47 16,0-2-30-16,0 1-2 0,6 0-7 15,6-1 1-15,4-1 0 0,1-2 3 16,3 3-5-16,5 0 3 0,-2 2-3 15,5 0 4-15,-3 0 2 0,-4 1-1 16,-2 4-4-16,-4 1 2 0,-4 0-1 16,-1 2-1-16,-7-1 1 0,-2 3-1 15,-1 2 3-15,-1 2 0 0,-12 4-1 16,-2 0 1-16,-2-1-2 0,-3 0-2 15,-1 0-2-15,-3-1-4 0,2 0-1 0,-1-2 1 16,4 0 0-16,5-1 2 16,2-2-2-16,4-2 2 0,2-4 1 0,4 1-1 15,2-1 2-15,0-2-4 16,2 1 1-16,5 1 2 0,7-3 2 0,2 0-2 15,3 1 0-15,-2-1 0 0,3 0 0 16,-3 0 2-16,3 1-2 0,-5 0 1 16,-1 1 1-16,0 0-1 0,-3 5 0 15,-1-3 1-15,-3 3 0 0,-2-2 0 16,-2 3 0-16,-1 0-2 0,-1-1 3 15,-1 0-3-15,0 0 2 0,0 0 1 0,-3-1 1 16,-5 1-2-16,-3 0-1 0,1-2 2 16,-1 1 1-16,-3 0-1 0,1-2 1 15,-1 1 0-15,-1-2 2 16,1 1-2-16,0-1 4 0,6-1-3 0,0-3-1 15,4 0-3-15,-1-1 1 0,5 0 1 16,0 0-6-16,0 0-9 0,0 0-23 16,3-1-21-16,5-7-33 0,-2-3-146 15</inkml:trace>
  <inkml:trace contextRef="#ctx0" brushRef="#br0" timeOffset="-165210.95">11051 8749 8 0,'-2'0'155'15,"1"0"-107"-15,-2 0 20 0,1 0-14 16,2 0-11-16,0 0 1 0,0 0-17 16,0-2-9-16,0 0-6 0,8 1-2 0,3-1-1 15,3 1 3-15,1-2 0 0,5 0-1 16,2 2 0-16,0 1-5 0,-1 0 2 15,0 0 1-15,-3 0 1 0,-1 3 5 16,0 2 4-16,-3 2 0 0,-1 2-3 16,-6 0-2-16,3 3-1 0,-7 2-2 0,0 2 0 15,-3 1-3-15,0 1 1 16,-11 4-2-16,-1 2 0 0,-7 1-5 0,0 3 3 15,-1-2-2-15,0 0-2 16,-5 1 0-16,0-3 4 0,1-2-3 0,0-3-2 16,1-3 0-16,1-1-1 0,4-3-2 15,1-3-3-15,1-1-4 0,4-3-5 16,3-3-2-16,4-2-4 0,0 0-1 15,5 0 3-15,0 0 6 0,0-1-7 16,5-6 1-16,3-2 8 0,4 3-5 16,-3 0 4-16,2 2 3 0,2 2 3 0,-6 1 4 15,4 1 0-15,0 0 1 16,-2 0 1-16,4 5 3 0,-4 1 4 0,2 1-2 15,1 1 7-15,7 1-1 16,4 0 1-16,5 0 17 0,0 0-25 0,-3-3-2 16,-3 3 0-16,-4-4-2 0,-2 1 1 15,-1-1-3-15,-2-1-12 0,-1 2-14 16,2-3-14-16,-5-2-44 0,-3-1-164 15</inkml:trace>
  <inkml:trace contextRef="#ctx0" brushRef="#br0" timeOffset="-124314.61">17285 12358 19 0,'0'0'153'0,"0"0"-120"0,0 0 0 16,0 0 13-16,0 0-11 0,0 0-11 0,0 0-4 15,0 0 3-15,0 0-4 0,0 0-2 16,0 0-1-16,0 0-2 0,0 0 2 15,0 0-2-15,-2 0-1 0,2-1 0 16,-1 0 0-16,-2-1 0 16,3 0-4-16,-2 2-2 0,0-1 4 0,1 0-1 15,-2 1-2-15,1-3 1 0,-1 0 0 0,0 1-1 16,-2-1-3-16,2 0 1 15,-1 1 0-15,-1-2 2 0,-1 1-1 16,0 0 3-16,-4 0-3 0,1 0 3 16,-2-2-2-16,-1 1-2 0,-1 2 2 0,-2 0-1 15,-2 0-3-15,1 1 3 0,-1-1 1 16,-1 2 1-16,1 0-4 0,-1 0 0 15,0 0 4-15,-1 5-1 0,2 2-6 16,0 0 3-16,0 1-1 0,3 3-1 16,-1 1-3-16,-1 1 2 0,4 3 3 0,1 1-4 15,2 1 0-15,2 1-1 0,1 2 1 16,5-1-1-16,-1 0-1 15,2-1 0-15,0-1 1 0,6 0 0 16,4-5-1-16,0 1-1 0,3-3 2 0,2-2-2 16,2 0 0-16,-1-5 1 0,3-1 2 15,-1-2-2-15,1-1 1 0,2 0 1 16,0-4 1-16,0-5 1 0,3-1-3 15,0-2 1-15,-3 0-1 0,0 0 1 16,-4 0 0-16,0 0-1 0,-3-1 2 0,-1-1 0 16,-4 0-1-16,0 0-2 0,-3-1 4 15,1 0 0-15,-4 0-3 0,3 2 1 16,-3 2 1-16,0 1-1 15,-1 2-1-15,-1 0 1 0,-1 0 1 0,0 3 0 16,0-1 0-16,0 3 1 0,0 1 1 16,0 1-1-16,0 1 0 0,-3 0 0 15,-1 0-1-15,-3 4-2 0,0 7-1 16,-1 2 2-16,-3 4 1 0,2 3-2 15,-4 1 1-15,4 3 1 0,1-2 0 0,2 2-1 16,3-2-2-16,3-1 0 0,0-1 1 16,1-2-1-16,10 0 0 0,2-4-1 15,2-4 3-15,4-4-12 0,7-4-6 16,2-2-20-16,6 0-14 0,3-9-25 15,1-6-29-15,-1 0-161 0</inkml:trace>
  <inkml:trace contextRef="#ctx0" brushRef="#br0" timeOffset="-123562.57">18012 12383 2 0,'-3'2'-2'0,"0"-1"165"0,0-1-49 16,-1 0-73-16,1 0 17 0,0 2-13 16,2-2-16-16,1 0-2 0,-2 0-2 0,2 0-4 15,0 0-4-15,0 0-7 0,0 0 2 16,0 1-3-16,0 1 3 0,3-1 2 15,3 0-2-15,2 0 1 0,2 0-3 16,0 1-2-16,6-1 0 0,4-1-6 16,2 2 1-16,4-1-2 0,2 0 1 0,0 1-2 15,3 0 1-15,1 1-2 0,1 0 3 16,0 1 0-16,-6 0-4 15,0-1 4-15,-4 1-2 0,-1-2 1 16,-5 0 1-16,-3 0 2 0,-2-2 2 0,-1 0 4 16,-3 0 0-16,0 0-4 0,-2 0 7 15,0 0-3-15,-1 0-1 0,-4 0-1 16,1-1 1-16,-2 0-3 0,0 0-1 15,0-2-3-15,0 0 4 0,0 1-3 16,-2 0-4-16,2 2-4 0,-1 0-7 0,-1 0-13 16,1 0-17-16,-1 3-13 0,0 1-27 15,-1-2-68-15,2-1-245 0</inkml:trace>
  <inkml:trace contextRef="#ctx0" brushRef="#br0" timeOffset="-122057.48">19286 12262 10 0,'-3'0'170'0,"2"0"-107"0,-3 0-15 0,1 0 8 16,0 0-13-16,2 0-6 15,-1-2 0-15,1 1-6 0,1 0 2 16,-2-1-8-16,-1 1 2 0,3 0-1 0,0 0 1 16,0 1 0-16,0-1-6 0,0 1-1 15,0-2 1-15,8 1-8 0,1-1-5 16,7-1-2-16,5 3 6 0,6 0 1 15,2 0-7-15,-1 0 0 0,1 7-2 16,-2 1 1-16,-2 1-2 0,-7 0-2 0,-4 2-1 16,-5-2 2-16,-4 2-1 0,-3 0 1 15,-2 2 1-15,-2-1 3 0,-10 2-2 16,-4-1-2-16,-1 1 0 15,-1-2-4-15,-3-2 2 0,3 1-2 0,-2-2 0 16,1 0 1-16,4-2-1 0,2-1 1 16,4 0 0-16,3-5 1 0,2 4-1 15,1-3-1-15,2-2 3 0,1 0-1 16,0 0-1-16,0 0-1 0,0 0-3 15,4 2 3-15,7 0 0 0,2 0 0 0,1 1 2 16,1 0 1-16,1 0-1 0,1 1-1 16,-5 1 1-16,4 2 1 0,-5 1-2 15,-4 0 1-15,1-1 0 0,-3 3 0 16,-2-2 0-16,0 3 0 0,-2 1 0 15,1 3 0-15,-2 1-5 0,2 0 3 16,-2 1 1-16,0-1-1 0,0 0-2 16,0 0-2-16,0 1 1 0,0-1-1 15,-2 2 2-15,-3-1-2 0,-1-2 3 16,0 3 2-16,-3-2 1 0,-2 0-2 15,1-2 1-15,1-1 3 0,-3 0-3 0,1-3 1 16,0 0 1-16,0-2 1 0,0-1-2 16,1-1 0-16,-1 1-1 0,-2-4 4 15,-2-1-2-15,-1-1-1 0,-1-1 2 16,2 0 2-16,-4 0 1 0,0-4 5 15,1-3-1-15,-1 2 2 0,-1-3-3 16,2-1-4-16,-1-1 0 0,0-1-2 16,7 1-2-16,4 1-1 0,3 1 1 15,5 2-2-15,0 1-8 0,2 2-15 16,9 1-14-16,4 2-29 0,1-2-55 0,-1 2-276 15</inkml:trace>
  <inkml:trace contextRef="#ctx0" brushRef="#br0" timeOffset="-117897.24">18463 12260 0 0,'0'-1'26'0,"0"1"-29"0,0 0 3 16,0 0 41-16,0 0-35 0,0 0 3 0,0 0 15 16,-2 0 42-16,2 0-46 0,-1 0 1 15,-1-2 7-15,1 1-2 0,1 1-1 16,-2-2-2-16,2 2-1 0,-1-3-5 15,1 2-3-15,0 0-3 0,-3-1 0 16,3 2 3-16,0-1-1 0,-3 0-4 16,-1 1 0-16,4-1 0 0,-4 1-6 15,2 0 0-15,1 0-2 0,-2 0 1 16,3 0-1-16,-2 0-1 0,0 0 2 15,-1 0-2-15,2 1 3 0,-1-1-3 0,2 2 2 16,0 0 2-16,-1 0 0 0,-2-1 1 16,1 0 5-16,0-1 4 0,-1 0-4 15,3 0-1-15,-1 0 3 0,-1 0 4 16,-1 0 1-16,2 0-4 0,-4 0-2 15,2 0 2-15,-2 0 0 0,2 0 0 0,-2 0-2 16,4 0 2-16,-1 0-5 16,1 0 1-16,1 1-3 0,0-1-1 15,0 2-5-15,0 2-3 0,0 1 2 16,6 2 2-16,3-1 0 0,2 2-2 0,5 0 1 15,2 1 2-15,2 1-1 0,2-1-1 16,1 1-1-16,-1-1 0 0,-3 1 2 16,-1-1 0-16,-4-1-2 0,0 2 0 15,-4-2-1-15,-1 0 0 0,-3 0 2 16,-3-1 0-16,-1-1-1 0,-2-1 1 0,0 4 0 15,0-5 1-15,-5 3 1 0,-1 1-2 16,-3-1 0-16,-1 1 2 16,-4 1-1-16,0 1-1 0,-3 2 0 15,-6 1 1-15,-2 2-1 0,-4-2-1 0,-1 1 0 16,1 3 1-16,2-2-2 0,4 0-2 15,6-2-2-15,6-1-10 0,4 1-23 16,5-3-22-16,0-3-57 0,2-2-220 16</inkml:trace>
  <inkml:trace contextRef="#ctx0" brushRef="#br0" timeOffset="-116123.14">22294 12040 70 0,'0'-1'-36'0,"-2"-1"236"15,1-1-124-15,1 1-29 0,0 0 6 16,0 0-10-16,0-1-15 0,6 0-10 15,5-1-4-15,3 0 2 16,6 0 0-16,2-1 4 0,1 1-2 0,-1 2 3 16,-4 0-2-16,-2 2-1 0,-4 0-5 15,-3 0-5-15,-1 2-2 0,-2 4 0 16,-1 3-4-16,0 2 1 0,-2 4 1 15,-3 2-1-15,0 2 2 0,0 3-2 16,-3 1-1-16,-7 1-1 0,0 0-1 0,-4-1-4 16,-2 0-2-16,-4-1 3 0,-3-2 3 15,-1-4-1-15,1-2-2 0,3-3 3 16,1-2 1-16,5-3 0 0,2-3-2 15,6-3 0-15,-2 0 1 0,3 0-1 16,5 0-2-16,0-5 0 0,0-2 2 16,0-2-4-16,7 0 1 0,2-2 1 15,2 1 1-15,1 2-2 0,2 2 2 16,5 2-1-16,-1 3 2 0,1 1 0 15,0 0 2-15,-2 5-3 0,3 3 1 0,0 4 1 16,0-2 0-16,-1 3 0 0,-2-2 2 16,0-2-2-16,-3 1-2 0,-2-2 3 15,4-1-2-15,-2 0-7 0,3-2-16 16,0-2-12-16,0-1-12 0,-2-2-26 15,2 0-65-15,-1-4-128 0</inkml:trace>
  <inkml:trace contextRef="#ctx0" brushRef="#br0" timeOffset="-115769.13">23035 11985 114 0,'-6'0'188'0,"-4"0"-114"16,-3 0-38-16,-5 7 14 0,0 4-12 0,-4 5-10 15,4 2-8-15,2 3-3 16,-1 3-5-16,5 3-5 0,-1 2-2 16,1 3-2-16,1 3 0 0,2-1-1 15,6-3-2-15,3-3-1 0,0-4 1 0,12-2-1 16,7-3-18-16,5-4 0 0,6-4 6 15,2-3 10-15,2-4-4 0,1-3 4 16,-1-1 3-16,-2 0 0 0,-5-8 1 16,-7-1 0-16,-6-1 2 0,-7-1 3 15,-3-1 10-15,-4 0 3 0,-4 1 0 16,-8 0-2-16,-3-2-5 0,-6-1-2 0,-3 0-4 15,-1-1-2-15,-3-2-2 16,-5-1-3-16,2 5 0 0,0 4-13 16,5 7-8-16,6 2 2 0,9 10-4 0,8 4-48 15,-3 0-147-15</inkml:trace>
  <inkml:trace contextRef="#ctx0" brushRef="#br0" timeOffset="-114804.07">21568 12678 43 0,'-4'6'13'0,"-3"-2"157"16,4-1-117-16,0 0-27 0,2-2 8 16,1 1-4-16,0-2-6 0,0 1-2 15,0-1 1-15,0 0-6 0,0 2-4 16,4 0 5-16,3-1 0 0,5 0-2 15,-1 1 2-15,3-2-7 0,0 0-1 16,6 0 1-16,6 0-2 0,5 0-1 16,10 0-1-16,10-3-3 0,12 1 1 15,13-3-4-15,16-1 1 0,18 0 1 16,11-1-2-16,9 0-2 0,3 2 1 0,4 3 1 15,2 1 1-15,2 1-2 0,0 0-1 16,-3 9 2-16,0 3 0 0,-1 0-1 16,-13-1 0-16,-9 0 1 0,-18-1 1 15,-16-2-2-15,-10-1 1 0,-13-2 2 16,-10-2 0-16,-10 0 1 0,-8-1-3 0,-12-1 2 15,-7-1-1-15,-5 0-1 16,-6 1-1-16,0-1 6 0,0 2 2 16,-6-1-2-16,-5 1-6 0,2-1-2 15,-2 3-2-15,0 0-15 0,4 0-6 0,-3 1-7 16,4 0-21-16,1-2-40 0,-1 0-163 15</inkml:trace>
  <inkml:trace contextRef="#ctx0" brushRef="#br0" timeOffset="-113668">22201 13680 268 0,'3'-3'95'0,"-3"3"-70"16,2 0 12-16,-2 0-5 0,0 0-13 16,0 0-2-16,0 7 6 0,0 2-6 15,0 0-6-15,-2 5-5 0,-1 1 1 0,-2 1-3 16,2 1-3-16,3 1 1 0,-1 0-1 15,-1 1-1-15,0-1 0 0,1-2 1 16,1-2-5-16,0-1-11 0,1-4-14 16,7-4-21-16,2-3-31 0,2-2-59 15</inkml:trace>
  <inkml:trace contextRef="#ctx0" brushRef="#br0" timeOffset="-113092.97">22953 13205 14 0,'-16'6'205'15,"2"-3"-137"-15,3 2-22 0,5-5 14 16,3 2-24-16,3-2-15 0,0 0-4 0,0 0 3 16,2 0 0-16,2 0 3 0,9-2-9 15,4-5-6-15,5-3 1 0,7 0-2 16,2-2-4-16,2 1 1 0,2 3 4 15,-2 0 8-15,-1 2-1 16,-4 2-5-16,-1 1 2 0,-4 3 1 0,-5 0-1 16,-5 0-8-16,-8 7-2 0,-5 3 1 15,0 2 0-15,-10 6 4 0,-8 4-2 16,-6 4 1-16,-5 2-4 0,-4 1-2 15,-1 1 0-15,-3-1-2 0,3-1-4 16,1-2 1-16,4-4-1 0,6-4 0 0,6-4-2 16,6-3-3-16,3-4-3 0,2-4 2 15,6-1 4-15,0-2-3 0,0 0-1 16,8 0-2-16,5-4 6 15,3-1 4-15,1 1 1 0,0 0 2 0,-1 3 0 16,1-2-1-16,0 3 2 0,1 0-1 16,2 0 1-16,2 3-2 0,3 3 1 15,-3-1-2-15,-1 2-12 0,-5-3-27 16,-1 1-45-16,-4-3-59 0,-1-2-81 15</inkml:trace>
  <inkml:trace contextRef="#ctx0" brushRef="#br0" timeOffset="-111934.9">22268 13122 103 0,'-5'0'114'0,"0"0"-75"0,-3 0-2 15,2 0-2-15,-1 2 0 0,-1-1-14 16,2 1 3-16,1 2-1 0,-1-3-5 15,1 1-4-15,0 0-1 0,1 1 2 16,1-2-2-16,1 2 0 0,-1-3-2 16,0 2-2-16,1-1-2 0,1 0 2 15,1 1 0-15,-2-2-2 0,2 0-3 16,0 1 0-16,0-1 2 0,0 0 0 15,-1 0-1-15,1 0-3 0,0 1 3 0,0-1-3 16,0 0 1-16,0 0-3 0,0 0 1 16,0 0-1-16,0 0-3 0,0 0 3 15,0 1 0-15,0-1 1 0,0 1-1 16,0-1 0-16,1 1 1 0,2 0 0 15,0-1 0-15,2 0 0 0,3 0 2 16,1 0 1-16,0 0-2 0,4 0 0 16,-1 0 1-16,7 0-5 0,-1 0 2 15,3 0 1-15,0 0 0 0,4-2-1 16,0 1 0-16,-3 0 0 0,1 0 0 15,-3 0 0-15,-3 1-3 0,0-2-3 0,-1 0-1 16,-2-1-6-16,-5 3-5 0,-4-2 3 16,-1 2-9-16,-4 0-11 0,0 0-12 15,0-1-26-15,-1-1-53 16,-7 0-74-16</inkml:trace>
  <inkml:trace contextRef="#ctx0" brushRef="#br0" timeOffset="-111636.88">22113 13217 37 0,'-5'7'283'0,"3"-2"-238"15,2 3-29-15,5-1 10 0,9-1-4 16,3 0-8-16,2 0-4 0,7-1 1 16,2 1-7-16,3-1 2 0,3 0-1 15,0 2-3-15,-3 1-2 0,-1 2 0 16,-6 0 0-16,-4 0 0 0,-4 2-10 0,-5-1-9 15,-5 0 1-15,-3 1 0 16,-3-1 3-16,0-1 7 0,-3 0 7 16,-6-2 2-16,-2-1 3 0,-5-1 13 15,-1-1 9-15,-1-1 2 0,-6-2-1 0,-3 2-9 16,0-1 2-16,-5 0-5 0,-1 1-4 15,7-3-3-15,-1 0-5 0,6-1 0 16,8 0-3-16,4 0-1 0,7 1-7 16,2 0-25-16,0 1-43 0,5-2-64 15,4 0-166-15</inkml:trace>
  <inkml:trace contextRef="#ctx0" brushRef="#br0" timeOffset="-104713.49">8680 9941 9 0,'-1'2'1'0,"-2"-1"131"0,1-1-94 15,1 2 8-15,-1-2 4 0,2 0-11 16,-1 0-1-16,1 0-6 0,0 0-9 16,0 0-4-16,0 0-4 0,0 0 0 15,1-1-2-15,5-2 2 0,2-2-3 16,1 1 4-16,1 0 2 0,0-1-3 15,3-3 4-15,2 2 0 0,4-3 0 0,1 0-3 16,5-1-1-16,1 0 4 0,1 1-5 16,-4 2-3-16,0 2-4 0,-4 3 1 15,-4 2-5-15,-2 0-1 0,-4 2-1 16,-1 6-2-16,-4 2 3 0,1 4 0 15,-5 3 1-15,0 5 1 0,-2 1-3 0,-7 4 1 16,-2 0 0-16,-1 2 0 16,-4-1-1-16,1-1-1 0,-4-1 0 15,1-1 0-15,-4-2-1 0,-1 1-1 16,-1-3-2-16,1-2 5 0,3-4-1 15,1-5-7-15,4-3 1 0,6-3-2 0,2 0 1 16,1-4-2-16,6 0 4 0,-1 0 0 16,-1-7 1-16,2-1-3 0,0-2 2 15,3 0 6-15,5 1-1 0,1-1-2 16,1 3-1-16,2 2 3 0,-1 2-3 15,0 0 1-15,1 3 1 0,1 0 1 0,0 2 0 16,0 4-1-16,2 2 1 16,-1 1 1-16,-1 1-1 0,1 0 0 15,-2-1 0-15,2-2 1 0,2-2-1 16,-1-1 0-16,1-1-1 0,1-3 1 0,-2 0-6 15,2 0-26-15,-4 0-10 0,1-6-16 16,-2 0-27-16,-4 0-48 0,-4-4-85 16</inkml:trace>
  <inkml:trace contextRef="#ctx0" brushRef="#br0" timeOffset="-104122.45">9240 9687 103 0,'2'-2'37'15,"-2"0"-3"-15,1-2 18 0,-1 1-20 16,2 0-1-16,-2 1 1 0,3-3 2 16,-3 4-3-16,0-1-3 0,0 0 2 0,0 2-1 15,0-1-5-15,0 0 0 16,0 1 1-16,-5 0-13 0,-1 3-2 0,-2 6-5 15,0 3 3-15,1 1-4 0,-3 2-1 16,4 1 3-16,0 0-2 0,3 0-5 16,0 2 2-16,1 0 1 0,2 1 0 15,0 0-2-15,0 0 0 0,0-1 1 16,5-1-1-16,3-3 0 0,2-2-2 15,4-1 0-15,0-4 1 0,2-4-7 16,1-2 1-16,-3-1 5 0,0 0 1 16,0-4 1-16,-3-3 0 0,-1-4 1 0,-2 1 1 15,-3 0-2-15,-4-2 3 0,-1 1 5 16,0 2 1-16,-1-3 1 0,-8 2-2 15,1 1-1-15,-5 3 1 0,-1 0-3 16,2-1-1-16,-3 3-1 0,1-1-2 16,-2 5-1-16,4 0-1 0,-2 0-4 15,3 10-10-15,5 1-8 0,4 1-16 16,2 1-18-16,0-2-49 0,0 0-138 15</inkml:trace>
  <inkml:trace contextRef="#ctx0" brushRef="#br0" timeOffset="-103727.43">9772 9883 0 0,'0'0'264'0,"-3"0"-178"16,3 0-40-16,0 0-12 0,3 0-15 0,5 0 8 15,4 0-3-15,2 0-8 0,3 0 1 16,2 0-6-16,-1 0-6 0,1 0 1 16,-1 0-3-16,-1 0 0 0,-4 4-3 15,-1-1 0-15,-4 2-2 0,0 1-23 16,-4 1-22-16,-4 0-42 0,0-1-118 0</inkml:trace>
  <inkml:trace contextRef="#ctx0" brushRef="#br0" timeOffset="-103554.42">9792 10108 89 0,'15'0'111'0,"3"-4"3"15,2-4-73-15,4 1 6 0,1-1-28 16,6 1-11-16,-1 0-6 0,5 2 1 0,1 1-4 15,1 1-5-15,-1 0-47 0,-5 1-163 16</inkml:trace>
  <inkml:trace contextRef="#ctx0" brushRef="#br0" timeOffset="-102466.36">10708 9658 96 0,'0'-3'33'0,"0"1"9"0,2-1 18 15,-2 1-17-15,0 2-8 0,0-1 0 16,3 1-5-16,-3 0-3 0,1 0-3 15,1-1-1-15,-2 0 0 0,2 0-2 0,1 1 0 16,-3 0-1-16,3 0-5 16,-3 0 1-16,1 0 0 0,1 7 0 15,-2 3-1-15,0 4-4 0,-3 2-1 16,-2 4-2-16,-1 2-3 0,-2 3-2 0,-1 3-4 15,1-2 4-15,-1 3-2 0,-1 0 0 16,4 0-1-16,-2 1 2 0,5-2-1 16,3-2-2-16,0-3 1 0,0-1 1 15,8-2-1-15,3-2-1 0,1-2 0 16,4-6 2-16,3-1-1 0,-2-4-1 15,3-2 2-15,0-3-1 0,0 0 0 0,0-5-1 16,0-4 1-16,0-2 1 16,-1 0-2-16,-5-3 0 0,0 0 3 15,-6 0-1-15,-2 0 0 0,-1 1 0 0,-5-1 3 16,0-3 0-16,-4 2-2 0,-3-1 2 15,-3 0-3-15,-2 1 4 0,0 1-4 16,-5 5-2-16,1 3 3 0,-1 6-1 16,0 0-2-16,-2 6-1 0,2 5 2 15,3 2 1-15,2 0-3 0,3-1-1 0,2 1 0 16,3 0-17-16,2 1-8 15,2-3-11-15,0-1-14 0,2-4-35 0,4-4-99 16</inkml:trace>
  <inkml:trace contextRef="#ctx0" brushRef="#br0" timeOffset="-102010.33">11166 9706 207 0,'0'0'103'16,"0"0"-53"-16,0 3 15 0,-2 3-27 15,-4 5-9-15,-2 1-1 0,0 4-2 16,-1 3-6-16,-3 4-3 0,1 2-2 0,-2 1 11 15,4-1-12-15,1-4-5 0,4-1-6 16,2-2 1-16,-1-1 0 0,3-3-1 16,0-1-3-16,6-3-1 15,5-3 1-15,1 0 0 0,2-2 0 0,2-3-2 16,1-2 2-16,2 0 0 0,4 0-6 15,0 0 3-15,2-7 3 0,3 0-1 16,0-1 1-16,3 1-3 0,1-3 4 16,2-2-1-16,-3 3-2 0,-3 0-1 15,-6 5 3-15,0 0 2 0,-7 1-4 0,-6 2 0 16,-2 1-3-16,-4 0-6 0,-3 0-2 15,0 0 1-15,0 0-12 0,-5 2-9 16,0 0-18-16,2 0-29 16,-6-2-63-16,0 0-89 0</inkml:trace>
  <inkml:trace contextRef="#ctx0" brushRef="#br0" timeOffset="-101745.32">11398 9828 111 0,'0'4'276'0,"0"-1"-212"15,0 5-23-15,-1 3 23 0,-6 2-28 16,3 3-13-16,-3 0-10 0,0 2 0 15,1 4-5-15,-2 0-8 0,2 2 2 16,-1-1 1-16,3-3-3 0,4-2 0 0,0 1-7 16,0-3 1-16,3-1-23 0,5-2-22 15,1-3-15-15,2-3-5 0,-2-5-195 16</inkml:trace>
  <inkml:trace contextRef="#ctx0" brushRef="#br0" timeOffset="-88883.58">16406 13553 153 0,'0'0'49'16,"0"0"-13"-16,0 0 12 0,0 0-9 16,0-1-8-16,0 1-6 0,0-3 0 15,1 1-2-15,-1-1-7 0,2-1 3 16,-1 1-1-16,1 0 1 0,-2-1-5 15,0 0-3-15,0 2 1 0,0-2-2 0,0 1 1 16,0 0-5-16,0 0 2 0,0-2 0 16,0 0-2-16,0 0 1 0,0 0-2 15,-3 0 4-15,0 1-3 0,-2-1 0 16,-1-2-1-16,-2 3 1 0,0 0-2 15,-3 1-1-15,1-1 0 0,-3 4 2 0,-4 0-3 16,0 0-3-16,-1 3 5 16,0 5 0-16,-2 2 1 0,0 2-4 15,-2 4 1-15,4 4 2 0,-1 3-1 16,2 5-2-16,3 1 1 0,2 2-1 0,3 1-1 15,2 0-1-15,4-2 1 0,3 1 1 16,2-1-2-16,9-2 0 0,3 0 1 16,7-4 1-16,4-4-3 0,8-3 0 15,1-5 2-15,5-5-2 0,2-7 2 16,1 0-1-16,3-7 2 0,-3-8 0 0,0-4 0 15,-5 1-1-15,-6-4 2 0,-6 1 1 16,-6 1-3-16,-9-2 6 16,-3 0 4-16,-6-1 0 0,-1-1 1 15,-4 2-3-15,-9-3 0 0,-4-1 0 0,0-2-4 16,-2 0-3-16,-1 2 1 0,2 6-1 15,-1 6-2-15,5 6-1 0,2 7 0 16,1 1-7-16,6 2-10 0,2 12-8 16,3 4-9-16,5 3-8 0,7 4-24 15,4-1-66-15,-2-5-215 0</inkml:trace>
  <inkml:trace contextRef="#ctx0" brushRef="#br0" timeOffset="-88291.56">17091 13710 8 0,'-2'-1'9'16,"-2"1"-4"-16,-2 0 114 0,-1-1-59 0,3 1-23 15,-1-2 9-15,0 2-12 0,2 0-4 16,0-1 3-16,0 0-6 0,2 1-6 15,-1 0-5-15,0-2 1 0,1 1-2 16,-4 1 0-16,4-2 4 0,-4 2-4 16,3 0 0-16,-2-2 2 0,2 2-2 15,2-2-1-15,0 2-3 0,0 0-1 16,0-1-2-16,0 1-4 0,0 0-4 15,6 0-2-15,4 0 2 0,7 0 0 16,5 0 1-16,7 0-1 0,4 0 1 0,7 0 0 16,2 0-2-16,4 0 1 0,1 0 1 15,2 0-1-15,-4 0 0 16,-1 1-1-16,-6 1 3 0,-5 0-2 0,-3 0-1 15,-7-1 1-15,-6 1 1 0,-3-1-1 16,-5 0-1-16,-6-1 2 0,0 0 0 16,-3 0-1-16,0 0 0 0,0 0-2 15,0 2 5-15,-1 0 0 0,-9 1-3 16,3 1-3-16,-3-1 0 0,3 0-4 15,0 1-11-15,4 0-12 0,-1 1-7 0,1-3-20 16,-1 2-47-16,3-4-121 0</inkml:trace>
  <inkml:trace contextRef="#ctx0" brushRef="#br0" timeOffset="-87899.54">17469 13493 251 0,'-1'0'27'0,"1"0"-10"15,0 0 18-15,1 3-2 0,7 3-2 0,6 1-5 16,3 0-12-16,3 0-4 16,2 1-4-16,1 1-3 0,5 0-1 15,-2 0-1-15,4 1 0 0,-4-2 1 16,-1 2 1-16,-5-1-3 0,-3 0 0 0,-8 1 1 15,-4-1 2-15,-3 1-3 0,-2 2 7 16,-7 1 1-16,-6 0-2 0,-3 2-1 16,-1-1-5-16,-2 4 3 0,-1-1-3 15,3 1 0-15,0 1 0 0,0 1 1 16,3-1-1-16,0 3 0 0,0-4 0 0,2-1-1 15,3 0-6-15,-1-5-14 0,6-2-13 16,0-1-34-16,4-4-62 16</inkml:trace>
  <inkml:trace contextRef="#ctx0" brushRef="#br0" timeOffset="-87071.48">18500 13393 15 0,'0'2'13'0,"0"-2"-8"0,0 0-3 15,-1 0 152-15,-1 0-124 0,1 0 18 16,-3-3-3-16,1 1-7 0,2-2-7 16,-5 0-7-16,1 1-6 0,-1-3-1 0,-2 0 1 15,-1 0 0-15,-4-1-1 0,-1 0-1 16,0 2 3-16,-1-1-1 0,-4 1-1 15,1 2 0-15,-2 1 1 0,-2 2-6 16,-1 0-1-16,-1 0 0 0,3 10-2 16,-4 5-1-16,2 3-3 0,1 2-1 15,5 2-2-15,1 3 0 0,9 3-2 16,2-1-1-16,5-1 0 0,0 1 1 15,11-5 1-15,3-1-2 0,4-4 1 16,2-3-3-16,5-5-1 0,-1-5-2 0,-1-4 4 16,2 0 0-16,-2-2-1 0,-1-9 2 15,1-3 1-15,-5-1 2 0,1 1-2 16,-4-3 2-16,-1 3 0 0,-1 1 1 15,-4 1 1-15,-1 2 4 0,-3 1 3 16,-1 4 0-16,-2 0 1 0,-1 1 0 16,1 3-1-16,-2 1-2 0,0 0-6 15,0 3-6-15,0 7 0 0,-3 6 4 16,0 4-1-16,-2 4-1 0,-1 4 2 15,0 1 1-15,-1 1-2 0,1-1 0 0,-3-1 1 16,0-3 1-16,1 0-2 0,2-3 0 16,-1-1 1-16,0-3 1 0,0-4-2 15,3 0 0-15,1-4 1 0,0-2 1 16,1-1-2-16,2-5 0 0,-1 1 1 15,-1-2 1-15,2-1-1 0,0 0 0 0,0 0 0 16,-2 0-3-16,1 0-2 16,1 0-3-16,0 0 0 0,0 0-8 15,0 0-8-15,0 0-13 0,0 1-25 16,-2 2-12-16,1-2-72 0,-2-1-188 0</inkml:trace>
  <inkml:trace contextRef="#ctx0" brushRef="#br0" timeOffset="-80658.11">16085 14313 23 0,'0'-3'187'0,"0"-1"-130"0,0 2-8 16,0-1-1-16,0 1-8 0,0 0-5 16,1 2-8-16,-1-1-1 0,2 1 0 15,-2 0-4-15,0 0 3 0,0 0-2 16,0-1-1-16,0 1 1 0,0 0-4 0,0 0-3 15,-2 0-7-15,-1 4-1 0,0 4 1 16,0 3-3-16,0 2 2 0,0 1-2 16,1 2 1-16,-2 1-4 0,2 1 1 15,1 0-2-15,-4 1 3 0,5 0-2 16,-3 1 0-16,1-2 1 0,1-1 1 15,1 0-4-15,-2-3 0 0,-1-1 1 16,3-1-1-16,0-3 1 0,0 0-2 16,0-1 0-16,0-1 2 0,0-2-2 15,0 1-2-15,3-2-3 0,-1 0-4 0,1-1-11 16,1-2-13-16,1 2-9 0,1-2-22 15,0-1-16-15,-4 0-73 0,0 0-165 16</inkml:trace>
  <inkml:trace contextRef="#ctx0" brushRef="#br0" timeOffset="-80330.09">16049 14863 357 0,'0'0'174'0,"0"0"-102"0,0 0-3 15,0 0-18-15,-1 0-26 0,-1 0-12 16,2-1-10-16,0 1 2 0,0-3-4 15,0 2 1-15,0-1-5 0,5 0-16 16,6-2-29-16,2-5-27 0,1 0-74 16</inkml:trace>
  <inkml:trace contextRef="#ctx0" brushRef="#br0" timeOffset="-79255.04">16629 14223 24 0,'-5'2'-2'16,"1"-1"60"-16,-1-1-8 0,0 0-40 15,1 0 15-15,-3 0 8 0,1 0-4 0,2 0-2 16,-1 2-2-16,-1-2-5 0,0 0 2 15,-1 0 0-15,1 0-2 0,0 0 14 16,0 0-6-16,3 0-8 0,-2 0 2 16,0 0-2-16,-1 0-1 0,0 0 3 15,4 1-4-15,-1-1-7 0,3 1-3 16,0-1 2-16,0 0-1 0,0 1-5 15,0 0 2-15,7 1-2 0,3 0 1 16,7 0 2-16,4 2-1 0,0-2 0 16,6 0-3-16,2 2 0 0,2 0 3 0,0 1-1 15,-1 0 1-15,-4 2-4 0,-3 0 3 16,-4 3 1-16,-5-1-4 0,-7 2-2 15,0-1 2-15,-7 1 3 0,0 1-1 16,-2-1-2-16,-6 2 3 0,-2-2-1 16,-1 1 0-16,0-1-3 0,0 1 0 0,-1-1 1 15,-2 2-1-15,-2-2 1 16,2 0-1-16,-1-1 1 0,-1-1 0 15,4-1-2-15,-1 0-1 0,3-1 3 16,-1-3 0-16,0 1-1 0,2-1-1 0,2 1 1 16,3-1-1-16,1 1-2 0,1-1 1 15,2 1-1-15,0-1 2 0,0 1-3 16,0 2-12-16,0-1-13 0,3 0-14 15,0 0-22-15,0-2-25 0,-3 2-120 16</inkml:trace>
  <inkml:trace contextRef="#ctx0" brushRef="#br0" timeOffset="-79010.02">16623 14829 8 0,'1'0'491'16,"-1"0"-387"-16,2-1-55 0,1 0-2 15,-3 1-16-15,2 0-16 16,-2-2-11-16,1-1-3 0,5 0-1 15,-1-1 1-15,3 1-5 0,1 0-25 0,0 0-19 16,5 0-51-16,-6-4-113 0</inkml:trace>
  <inkml:trace contextRef="#ctx0" brushRef="#br0" timeOffset="-78125.97">17167 14711 33 0,'5'1'-30'0,"-4"-1"204"0,2 0-83 16,0 0-60-16,2 0 17 0,0 0-6 0,1 2-11 16,2 1 1-16,-1 2-4 0,1 2-4 15,0-1-5-15,0 4-2 0,-4 2-5 16,-2 1 0-16,1 2-6 0,-3 3 3 15,0 1-4-15,-3 0-1 0,-5 3 0 16,-4 2-2-16,-2 0 1 0,0 1-4 0,0 0-20 16,1-7-19-16,3 0-28 15,-4-4-98-15</inkml:trace>
  <inkml:trace contextRef="#ctx0" brushRef="#br0" timeOffset="-76468.88">17702 14787 309 0,'3'0'196'0,"-3"0"-119"15,0 0-14-15,0 0 0 0,0 0-15 16,1 0-17-16,1 0-17 0,-2 0-8 16,2 0-5-16,1 0-1 0,0 0 0 15,6 1-2-15,3 0-22 0,7-1-32 0,3 0-43 16,-7-6-131-16</inkml:trace>
  <inkml:trace contextRef="#ctx0" brushRef="#br0" timeOffset="-68168.4">8631 11021 86 0,'-3'0'24'0,"1"0"7"16,-1 0-2-16,3-1-5 0,0 1 1 0,-2-1-4 15,1-2-8-15,-1 3-1 0,1-1-2 16,1 1-4-16,0 0-2 0,0-2-2 15,0 2-2-15,0-1 2 0,-2 1-1 16,1 0-2-16,-1-1 1 0,1 1 0 16,1 0 0-16,-2 0-1 0,2 0 2 15,0 0 0-15,-2 0-1 0,-1-1 1 16,2 1 3-16,-1 0 4 0,1 0 3 15,-1 0 6-15,1 0 2 0,1 0-1 16,-3 0 0-16,1-2-3 0,0 2 5 0,1 0-3 16,-2 0 0-16,1-1-2 0,1 0 1 15,-1-1-2-15,-1 1-3 0,3 0-2 16,-3 1 5-16,0-1-1 0,3 0-2 15,0 1 1-15,0-1-1 0,0 0-2 16,0 0-3-16,0 0-2 0,0-3-2 16,8 1-1-16,6-2 1 0,3-1 0 15,1-1 1-15,2 0 3 0,4 1 1 16,-1 0-2-16,3 2 4 0,1 2 1 15,-3 2-1-15,-2 0-5 0,-5 0-2 0,-1 2 1 16,-7 8-2-16,0 0-1 0,-4 3 3 16,-2 3 2-16,-1 0-6 0,-2 2 4 15,0 3 1-15,-7 1 0 0,-2 0-3 16,-2 3-1-16,-3-3 3 0,0 1 0 15,-1-1-1-15,-1-3-2 0,-1 0 3 16,-1-3-1-16,1-2-3 0,4-4 1 16,1-3 1-16,1-2-2 0,3-4-2 15,2 1 2-15,3-2-1 0,0 0-1 16,3 0-2-16,0-5-4 0,0-3 5 15,3 0-1-15,5-1 0 0,1-1 0 0,3 2 3 16,2 0-2-16,-1 5 2 0,1 1-2 16,0 2 4-16,0 0-2 0,1 0 0 15,2 2 0-15,3 4 3 0,0 4 0 16,-1-1-1-16,-2 0 2 0,0 2-2 15,0-2 2-15,-1 0-4 0,2-2 2 0,-1-2 0 16,2-1-2-16,3-2-15 16,-2-2-17-16,6 0-10 0,-3-4-34 15,-1-8-75-15,-2-4-151 0</inkml:trace>
  <inkml:trace contextRef="#ctx0" brushRef="#br0" timeOffset="-67458.36">9108 10707 23 0,'-1'0'93'0,"-2"0"-55"16,3 0 22-16,0 0-4 0,0 0-13 15,0 0-9-15,0 0-3 0,0-1 0 16,0 1-9-16,1-3-7 0,7 0 1 16,1-1-1-16,5 0 0 0,3-1-3 0,2-1 2 15,4 0-1-15,3 0-2 0,1 1-4 16,1 0 2-16,-4 0-3 0,-3 2-1 15,-4 2-4-15,-8 1 0 16,-1 0-2-16,-5 0 2 0,-2 4-1 0,-1 4 3 16,0 1 3-16,-6 3-2 0,-3 2-4 15,-2 1 3-15,0 1 0 0,0 0-1 16,-1 2-2-16,0 0 2 0,-1 1-1 15,1-1 1-15,1 0-2 0,3-3-1 16,2 1 3-16,1-1-2 0,4-5-2 0,-1 1 1 16,2-4-13-16,0 1-15 0,2-3-11 15,7 1-32-15,0-6-57 0,2 0-147 16</inkml:trace>
  <inkml:trace contextRef="#ctx0" brushRef="#br0" timeOffset="-66804.33">9747 10929 0 0,'0'1'52'15,"0"-1"90"-15,0 0-109 0,0 0 32 16,0 0-15-16,-3 0-8 16,-2 0-1-16,4 2-4 0,-1-2-6 15,2 0-5-15,0 0 1 0,0 1-14 0,0 0 0 16,3 1 1-16,5-1 3 0,4 0-4 15,1 1-2-15,7-2-1 0,3 0 2 16,2 0-9-16,1 0-1 0,1 0 1 16,1 0 0-16,-5 0-3 0,-1 0 0 15,-4 0-4-15,-4 0-3 0,-3 4-11 0,-3-1-4 16,0 2-12-16,-7 0-1 0,-1 1-10 15,0-2-18-15,0 1-39 0,-1-2-61 16</inkml:trace>
  <inkml:trace contextRef="#ctx0" brushRef="#br0" timeOffset="-66568.33">9758 11149 183 0,'0'1'151'0,"3"-1"-137"0,6 0 30 0,2 0 3 16,5 0-20-16,2 0 2 0,4-1-4 15,4-4-11-15,5 0-1 0,2-1-1 16,2-1-9-16,1 2-3 0,-3 1-4 15,-7 2-22-15,-1 1-20 0,-8 1-35 16,-5-1-84-16</inkml:trace>
  <inkml:trace contextRef="#ctx0" brushRef="#br0" timeOffset="-65092.22">10603 10816 185 0,'0'-2'62'0,"0"0"-17"16,0 0 11-16,0 1-12 0,0 0-5 0,0 1-4 15,0 0-8-15,0 0 5 0,0 0-6 16,0 0-5-16,0 0-9 0,0 1 0 16,0 6 13-16,0 0-6 0,0 5-1 15,0 0-1-15,-5 0-1 0,4 3-5 16,-3 1-2-16,3-1-3 0,-5 3-1 0,1-1 7 15,-1 0-5-15,1 0-4 0,1-1-1 16,2 2 1-16,-1-1-2 0,1-4-3 16,2 1 3-16,0-3 0 0,0-2-2 15,3-1 0-15,4-1-4 16,0-4-12-16,3 0-12 0,2-3-6 0,2 0-14 15,2 0-24-15,-2-8-65 0,-4-3-170 16</inkml:trace>
  <inkml:trace contextRef="#ctx0" brushRef="#br0" timeOffset="-64583.19">10854 10812 23 0,'1'-4'221'16,"-1"-1"-134"-16,4-2-42 0,-1 2 12 15,0 0-16-15,1-1-9 0,3 2-6 0,2-2-2 16,3 2-4-16,2 0 0 0,2 3-3 15,-1 1-2-15,2 0-3 0,4 8-5 16,-3 3 3-16,-2 2-2 0,1-1-2 16,-6 4-5-16,-4 0 5 0,-1 2-1 15,-6 2-2-15,0-1 1 0,0 1 2 16,-12-1-2-16,0 0 0 0,-5-1 0 15,-2 0-2-15,0-2 2 0,-2 0-3 16,1-3-3-16,1-1-1 0,0 0 0 16,2-4-7-16,2 0-1 0,2-2-1 0,3-4-4 15,3-1-5-15,3 0 4 0,1-1-2 16,3 0 0-16,0 0-2 0,0-1-6 15,0-4 4-15,6 1 4 0,0 0 7 16,3 0 3-16,1 2 6 0,0 1 2 16,1 1 0-16,0 0 1 0,2 0 4 0,-1 0 6 15,2 0 3-15,1 0-2 16,1 3 3-16,3 0 0 0,-1 0-1 15,2-2-5-15,4-1 0 0,-3 0 0 16,-1 0-6-16,-1 0-1 0,-2 0-1 0,-1 0-9 16,1 0-19-16,0 0-26 0,0-7-64 15,-3 1-148-15</inkml:trace>
  <inkml:trace contextRef="#ctx0" brushRef="#br0" timeOffset="-64004.16">11514 10788 41 0,'-6'-5'-34'0,"-5"0"222"15,-3-1-134-15,0 2 0 0,-6 1 9 16,0 0-26-16,-2 3 1 0,1 0-2 0,-1 0-2 16,5 0-6-16,3 0-4 0,2 1-7 15,5 5-3-15,1 1-9 16,2 0-4-16,4 3-2 0,0 1 2 15,1 2 0-15,8 5-2 0,4 0 0 0,-1 1 3 16,2 0 0-16,-3 0-3 0,3-1 2 16,-2 0-1-16,-2 0 2 0,1-1-2 15,-4-1 0-15,-1-1 2 0,-2 1 0 16,-3 0-2-16,1 1 1 0,-2-3-1 15,0 0 2-15,-2-4 0 0,-7 1 0 0,0-3 1 16,-4 1-2-16,-1-2-2 0,-3-2-1 16,2-1 1-16,-4-2 1 0,2 1-4 15,3-2 2-15,2-1 2 16,4 0 0-16,3 0-4 0,5-2-1 0,0-5 1 15,0-2-3-15,3-3 2 0,5-1 4 16,0-3 0-16,4-1 1 0,4-4-2 16,1 1-3-16,6-2-1 0,3 0 0 15,2 0-7-15,3 3 4 0,-3 0 3 16,3 0 2-16,-3 1 2 0,0-1 0 0,-5 2 2 15,-1-3 5-15,-7 2 2 0,-4 4 5 16,-4 1 6-16,-7 1-3 0,0 0 0 16,-7 3-4-16,-2 0-3 0,-3 3-6 15,-2 3-2-15,-2 3 0 0,-2 0 2 16,-4 0-12-16,-1 5-16 0,1 6-17 15,-1-3-33-15,4-1-86 0</inkml:trace>
  <inkml:trace contextRef="#ctx0" brushRef="#br0" timeOffset="-61051.99">12459 10832 0 0,'1'0'68'16,"1"-2"80"-16,-1-3-117 0,-1 2 15 16,0 0 4-16,2-1-14 0,-1 1-2 15,1 0-4-15,-1-1-5 0,-1 2-3 16,0 0-4-16,0-1-4 0,2 3-1 15,-2-2-2-15,0 2 1 0,1-2-1 16,1 2-5-16,0 0 1 0,-2 0-3 0,0 0 2 16,0 0-4-16,0 0 0 15,0 9 1-15,-5 0 3 0,-1 2-2 16,1 2-4-16,-1 1 2 0,0 1 0 15,-1-2-1-15,1 0-1 0,0-1 1 0,3-3 0 16,0-1-1-16,3 0 0 0,0-4-1 16,0 0 0-16,8 0 0 0,4-4 0 15,8 0 2-15,7 0 0 16,8-4 0-16,7-5-2 0,11-4 1 0,4-1 0 15,4-3-1-15,-1-3-6 0,-1-2-1 0,-5 2 6 16,0-2 0-16,-1 2-2 0,-6 0 2 16,2 0 1-16,-8 5-1 15,-6 1-4-15,-4 4-9 0,-6 2-10 16,-5 2-19-16,-3 0-37 0,-4 0-101 0</inkml:trace>
  <inkml:trace contextRef="#ctx0" brushRef="#br0" timeOffset="-30278.23">14750 12678 124 0,'0'3'237'15,"1"-1"-238"-15,7 0 4 0,0 2-3 16,0 1-45-16,3-2-177 0</inkml:trace>
  <inkml:trace contextRef="#ctx0" brushRef="#br0" timeOffset="6519.88">14534 16822 37 0,'0'3'44'16,"0"0"-47"-16,0-2 13 0,0-1 100 16,0 1-59-16,0-1-23 0,-1 0 9 0,-2 2 0 15,1-2-11-15,1 0-9 16,-2 0 1-16,3 1-1 0,-2 0 1 15,0 1-3-15,1-2-3 0,-2 2 4 16,1 1-2-16,2-3-2 0,-1 4 0 16,-2-3 0-16,1 0-2 0,1 1-2 0,-1-1-4 15,0 0 1-15,1 1-2 0,1-1 3 16,0-1-3-16,-2 2 1 0,1 0 1 15,-2-1 1-15,3 0-1 0,0 0 4 16,0-1-3-16,0 0-2 0,-2 0 1 16,1 0-1-16,1 0 1 0,0 0-2 0,0 0 2 15,0 0-1-15,7-5 1 16,3-6-4-16,4-7 3 0,6-7 0 0,3-5-2 15,5-7 1-15,1-5 1 16,2-3 2-16,0-7-1 0,2-1 1 0,1-7 3 16,0-2-1-16,0-1 1 0,-1 6 1 15,-4 8 0-15,-4 12 3 0,-5 9-1 16,-7 8-4-16,-1 5 2 0,-4 4-5 15,-2 3-2-15,-1 2 0 0,-2 4-1 16,0 2 0-16,-2 0-2 0,1 0-2 0,1 2 2 16,2 7 2-16,-1 3-3 0,3 5 3 15,-1 5 1-15,-2 4 0 0,-1 5 1 16,2 3-3-16,-3 3-1 15,1 1 0-15,-2 0 0 0,2 0 0 0,1-4 1 16,0-3 0-16,-1 1 0 0,2-4-2 16,-2 1 1-16,3 0 1 0,0-4-1 15,1-1-2-15,0-2 2 0,0-2 1 16,-3-1 0-16,2-3-2 0,-2-1 1 15,-1 0 1-15,1-4-2 0,-2-1-2 16,1-1 1-16,0-4-3 0,-3-1-3 0,3-1-2 16,-1-2-5-16,-1 0-1 0,2-1-5 15,2 0-3-15,-2-2-8 16,3-4-13-16,-3-2-17 0,1 2-16 0,-3 0-40 15,-1 0-109-15</inkml:trace>
  <inkml:trace contextRef="#ctx0" brushRef="#br0" timeOffset="6879.9">14714 16596 302 0,'14'-1'107'0,"5"0"-65"16,6 1 48-16,4 0-25 0,4 0-24 15,-1 0-5-15,1 0-8 0,-4 0-13 16,2 0-5-16,-9-3 0 0,0 0-7 15,-4-2 0-15,-1 2 0 0,0-1-1 16,-1-2 0-16,-2 1-5 0,0 2-7 16,-2 0-13-16,-1 0-21 0,0 3-24 15,-3 0-46-15,-2 0-99 0</inkml:trace>
  <inkml:trace contextRef="#ctx0" brushRef="#br0" timeOffset="7932.95">15815 16213 232 0,'6'-6'82'15,"-1"-2"-6"-15,0 4 0 16,-2-2-26-16,-3 2-15 0,0-2-5 0,0 1-8 15,-3-2-4-15,-4 1-2 0,-4-1 1 16,-1 3-4-16,-3 0-5 0,-1 3 2 16,-6 1 2-16,-1 0-5 0,-5 0 2 15,-1 7 1-15,-2 6-4 0,-3 2 1 16,3 1 6-16,1 4-2 0,7 0 0 0,6 1-4 15,4 2-4-15,9 1-2 0,2-2-1 16,2 2-4-16,11-1 0 0,6 1 5 16,5-3-3-16,3-1-1 0,1-2-5 15,0-3-3-15,2-2 0 0,-3-1 0 16,1-2 2-16,-2-1 2 0,-3-1 5 15,-2 0-2-15,-5 0 2 0,0 1 2 16,-5 2-1-16,-4-1-1 0,-5 2 0 16,0 0 1-16,-2 2 0 0,-7 0 2 15,-2 0-1-15,-1 0-2 0,-2-2 4 0,-3 0-2 16,-3 0 2-16,-1 1 1 0,-3-4 2 15,0 3-1-15,-2-3 1 0,1-1-1 16,0-1 2-16,1-1-3 0,2-2-1 16,2-1 0-16,4-2-2 0,2-1 1 15,5 0-1-15,3 0-1 0,3-1-7 16,3-5-8-16,0 1-14 0,0-2-24 15,6-1-27-15,6 3-68 0,-1 0-248 16</inkml:trace>
  <inkml:trace contextRef="#ctx0" brushRef="#br0" timeOffset="8624">16500 16208 136 0,'2'-4'69'0,"-2"-1"-24"0,0 2 20 15,0 1-6-15,-2-2-25 0,-5 2-1 0,-3-1-10 16,-1 0-4-16,-4 3 4 0,-2 0-1 16,-5 0-5-16,-3 5 7 15,-1 5-5-15,-7 6 2 0,-5 5 1 16,-3 6 5-16,-1 5-2 0,5 4 3 0,2 2 3 15,7 3-8-15,6-3-6 0,10-3-5 16,5-3-9-16,7-1-3 0,10-2-1 16,8-2 1-16,10-4-2 0,3-4-2 15,8-4-8-15,3-6-15 0,1-5-14 16,2-3-32-16,-3-1-52 0,0-2-44 0,-3-7-111 15</inkml:trace>
  <inkml:trace contextRef="#ctx0" brushRef="#br0" timeOffset="9473.04">16905 16223 78 0,'0'0'217'0,"0"0"-177"16,0 0 16-16,8-4 0 0,4 0-19 15,10-1-8-15,4-4-8 0,7 0-3 16,4 0 0-16,2-1 2 0,-1 0-1 0,3 2-7 16,-4 0 5-16,-3 2 0 0,-1 1-5 15,-6 2 0-15,-3 0-3 0,-6 1-1 16,1 0-4-16,-5 1 1 0,0 1 0 15,-2-5-4-15,-2 5-1 0,-3-2 0 16,-4 0 1-16,1 1-2 0,-3 1-6 0,-1 0-2 16,0 0-7-16,0 0-5 15,-3 0-9-15,-3 0-14 0,-4 0-22 16,0 1-27-16,-1 3-91 0</inkml:trace>
  <inkml:trace contextRef="#ctx0" brushRef="#br0" timeOffset="9737.06">17232 16207 421 0,'3'4'123'16,"0"6"-98"-16,-1 3 38 0,-1 4-8 0,-1 6-13 15,0 2-11-15,0 4-11 0,-3 2-6 16,-1-1-9-16,0 0-1 0,0-3-4 16,2-3 1-16,-1-2 1 0,2 0-2 15,-1-1-6-15,2-2-5 0,0-3-3 16,0 1-5-16,6-6-9 0,2-2-9 0,0 0-13 15,0-4-19-15,1-1-35 0,-1-3-43 16,-2-1-157-16</inkml:trace>
  <inkml:trace contextRef="#ctx0" brushRef="#br0" timeOffset="9977.07">17066 16559 269 0,'0'-1'213'0,"0"1"-189"0,9 0 21 16,2 0 9-16,5 0-12 15,6 0-13-15,5 0-9 0,4 0-10 0,4 0-3 16,0-1-3-16,2-1-1 0,-1-1-2 15,3 1-4-15,-2 0-10 0,-1 1-19 16,-4 1-25-16,1-1-72 0,-2 1-91 16</inkml:trace>
  <inkml:trace contextRef="#ctx0" brushRef="#br0" timeOffset="10717.12">17840 16088 213 0,'-6'1'90'0,"4"1"-30"15,-1-1 18-15,3 1-28 0,0-2-9 16,0 0-4-16,0 1-16 0,3 0-10 15,9 0 5-15,4-1 2 0,7 0-4 0,10 0-3 16,-1 0-6-16,10-6 4 0,0-1-5 16,0 2 2-16,0-1-1 0,-4 0 2 15,0 3-4-15,-4 0 2 0,-5 1 1 16,-4 0-4-16,-6 1 0 0,-5 1-1 15,-7 0 1-15,-4 0-1 0,-1 0-1 0,-2 0 2 16,0 0 2-16,-2 0-4 0,-5 0-11 16,-4 2-4-16,0 4-9 15,0 1-6-15,0 0-18 0,2-1-27 16,1 2-39-16,-1-1-151 0</inkml:trace>
  <inkml:trace contextRef="#ctx0" brushRef="#br0" timeOffset="11008.13">18122 16136 406 0,'1'3'119'0,"3"6"-86"15,-3 4 33-15,1 6-4 0,-2 4-19 16,0 1-11-16,0 6-13 0,-2 1-5 16,-1 2-5-16,-3 2-6 0,4 0-1 15,1-4 0-15,1 0-1 0,0-6-2 0,0-5 0 16,0-1-4-16,3-4-2 0,5-3-5 15,-4-3-5-15,2-2-3 0,1-3-8 16,-3 0-7-16,4-2-5 0,-3-2-11 16,-2 0-37-16,0 0-38 0,-3 0-119 15</inkml:trace>
  <inkml:trace contextRef="#ctx0" brushRef="#br0" timeOffset="11252.15">17920 16518 364 0,'0'0'87'0,"0"0"-42"15,2 0-3-15,9 0-3 0,4 0-1 16,10 1-14-16,6 1-3 0,3 1-7 15,3 0-6-15,1-1-4 0,3 1-2 16,-2-1 0-16,0 0 1 0,0-1-5 16,1 0-2-16,-1-1-2 0,3 0-15 0,-4 0-11 15,0-1-30-15,-3-6-95 0</inkml:trace>
  <inkml:trace contextRef="#ctx0" brushRef="#br0" timeOffset="-140185.68">19771 15636 19 0,'5'-1'18'0,"0"-2"7"0,-1 0-10 16,1 1-11-16,-2 0 8 0,0-1-1 0,0 3-5 16,-1-2 2-16,-1 2 12 15,-1-1 13-15,0 1-19 0,0 0-1 16,2 0 6-16,-2 0 0 0,0 0-4 15,0 0-13-15,0 0-2 0,0 0-7 0,2 0 8 16,-1 0-1-16,2 0 0 0,-1 1 0 16,-1 1 0-16,1-2 1 0,-1 0-1 15,1 2 0-15,-2 0 7 0,2 0 6 16,-1 0 7-16,1-1-2 0,-1 0-4 15,1-1-2-15,-2 1-5 0,0 0 0 0,0-1 0 16,0 0 1-16,0 0-4 0,0 0 2 16,1 1 1-16,-1-1 3 15,0 0-4-15,0 0 1 0,0 0 0 16,0 0-2-16,2 0-5 0,-1 0 7 0,-1 0 2 15,2 0-1-15,-2 0-1 0,0 0 1 16,2 0-1-16,-1 0 1 0,-1 0-4 16,0 0 2-16,0 0-1 0,0 0 0 15,2 0-2-15,-2 0 2 0,0 0-4 16,0 0 7-16,0 0 1 0,0 0 4 0,0 0 0 15,0 0 1-15,0 0 0 0,0 0 0 16,0 0-1-16,0-2-5 0,0-1 0 16,0-1 0-16,-2 0 1 15,-1 1-3-15,-2 0-1 0,1 0 1 0,-1 0 0 16,-1 1 1-16,-2-1-3 0,-1 2 2 15,-1 1 1-15,1 0-7 0,-2 0 2 16,0 1 0-16,-1 7-1 0,-2 1-1 16,2 5 0-16,-8 4 0 0,-1 9 3 15,-3 3-1-15,-1 10 3 0,-3 7 5 0,1 7-2 16,3 8-2-16,2 5-2 0,3 8 1 15,4 3-3-15,4 1 1 0,5 2-3 16,4-7 0-16,2-7 1 0,10-11-1 16,5-11-4-16,8-7-8 15,5-7-5-15,8-9-4 0,6-6 3 0,4-7-4 16,5-6-6-16,1-3-16 0,-1-2-5 15,-6-8-49-15,-7-1-57 0,-2 0-59 16</inkml:trace>
  <inkml:trace contextRef="#ctx0" brushRef="#br0" timeOffset="-139080.62">20387 15764 126 0,'0'-3'65'0,"-3"-1"-16"16,0 1 20-16,1 0-14 0,-2 0-17 15,0 0-10-15,0-1-1 0,-1 1-1 16,1 2-4-16,-3-1-2 0,-2 0-1 15,1 2-1-15,-1-1 2 0,-2 1-6 0,0 0 2 16,-1 0 0-16,-1 4 0 0,-1 5-6 16,1 2 0-16,-1 5-2 15,0 4-5-15,3 0-1 0,1 4 0 16,6 2-2-16,2 0-2 0,2 3 1 15,0-1-1-15,10 0 1 0,2-2 0 0,7-3 1 16,1-2-3-16,5-4-1 0,1-5-5 16,0-4 2-16,1-5-1 0,-4-3 5 15,-1 0 1-15,-2-9 2 0,-2-3 1 16,-2-4 3-16,-2-2 0 0,-3-1-1 15,-4-3 1-15,-2 0 4 0,-2-1 5 0,-3 0-2 16,0-2 3-16,-3-3-5 0,-3-1-1 16,-2-2-4-16,-4-3 0 15,-1 0-5-15,2 6 2 0,2 6-1 16,3 6 0-16,4 10 3 0,-1 3-5 0,3 1 1 15,0 2-11-15,0 0-6 0,6 7-6 16,5 6 11-16,3 1-9 0,0 3-8 16,3-1-5-16,-3-1-9 0,5-2-2 15,1-4 9-15,-1 0 9 0,1-4 5 16,-2-2 10-16,1-2 7 0,-2 1 0 0,-3-2 3 15,0 0 3-15,-3 0 5 0,-2-2 6 16,-4 1 6-16,-4 0 1 0,1 0 10 16,-2 1-4-16,0 0-3 15,0 0-8-15,0 0-7 0,0 3-5 0,0 7 4 16,0 3 3-16,-2 2-6 0,1 0 1 15,-2-1-2-15,1-2 1 0,2-1 0 16,0-4-1-16,0-1-1 0,0-2 2 16,0-2-2-16,0-2 5 0,0 0 9 15,0 0 7-15,0-3 0 0,0-6-14 0,5-3-4 16,-2-1 2-16,1-1-1 0,1-1-1 15,0 3-3-15,1-1 2 0,2 2-1 16,-2 3-2-16,2 1-1 0,-2 1 2 16,2 2-2-16,-1 4-2 0,1-1 2 15,1 1-3-15,1 0-8 0,-2 0-6 16,2 5-4-16,0 0-6 0,1 0-10 15,1-1-2-15,-1 0-19 0,1-1-18 16,1 1-31-16,-1-4 13 0</inkml:trace>
  <inkml:trace contextRef="#ctx0" brushRef="#br0" timeOffset="-138481.58">20973 15767 66 0,'0'-2'72'0,"0"1"-9"0,0 1 1 16,0 0-8-16,0 0-30 0,-3 1-20 16,0 6-2-16,-2 3 0 0,2 0 4 15,0 2-5-15,1 0-1 0,2 0-2 16,0 2-1-16,5-3 0 0,3-1 0 15,4-1-1-15,2-3-7 0,5-3-4 16,-1-3-2-16,3 0-8 0,2-2-1 16,-2-8-1-16,3-3-3 0,-7-1 18 0,1-2 8 15,-5 3 3-15,-4-1 4 0,-1 1 9 16,-5 1 1-16,-1 0 9 0,-2 3 11 15,0 1-1-15,-2 2-2 0,-4 3 2 16,-4 1-8-16,0 2-7 0,-1 0-11 16,1 7 1-16,0 3-4 0,2 1-5 15,3 3 0-15,2 2 0 0,2-1 0 16,1 2-2-16,0-3-1 0,4 0-5 15,7-4-7-15,3-2-6 0,5-4 5 16,-4-3 11-16,4-1 2 0,-2 0-1 0,-2-9 1 16,1 0 5-16,-2-1 0 0,-5 0 1 15,-1-1 2-15,-2 2 12 0,-3 2 4 16,0-3-4-16,-1 3 2 0,-2 1 1 15,0 0-2-15,0 2-4 0,0 1 2 16,0 3-3-16,0 0-4 0,0 0-7 0,0 1-11 16,0 9 5-16,0 5 3 15,0 3 0-15,4 3-1 0,1 1 1 16,-2 2 1-16,2 1-3 0,-1 0-4 15,0 3 4-15,-1-2 0 0,-2 1 3 0,1-2 1 16,-1-2-2-16,-1-1 0 0,0-2 2 16,0-3-1-16,0-4 1 0,-3-2 6 15,-1-1 7-15,-4-4 3 0,0 0 11 16,-1-1 0-16,-2-2 0 0,-3-1-3 15,0-1-6-15,0-1 1 0,0 0-4 0,0 0-9 16,2 0 0-16,-1 0 0 0,4-1-5 16,0-1-1-16,2 0-2 15,4 1 1-15,2-1-7 0,1 2-12 16,0 0-22-16,0 0-19 0,6-1-31 0,2-5-55 15</inkml:trace>
  <inkml:trace contextRef="#ctx0" brushRef="#br0" timeOffset="-138304.57">21646 15922 429 0,'0'-5'158'0,"0"0"-140"0,0 5-18 16,0 0 22-16,0-1-17 0,0 1-7 15,0 0-39-15,0 0-30 0,3 1-36 16,0-1-198-16</inkml:trace>
  <inkml:trace contextRef="#ctx0" brushRef="#br0" timeOffset="-137685.54">22364 15461 275 0,'-10'-4'59'0,"4"1"4"16,0 1 6-16,6 2-14 0,-3 0-14 16,3 0-19-16,0 0-12 0,5 0-17 15,12 5 6-15,4 3 5 0,7 0 4 16,8-3-6-16,1 2 1 0,2-4-2 15,3 2 1-15,0 0 1 0,-5 1-2 16,-3 1-2-16,-8-1 1 0,-7 2 0 0,-7 2 0 16,-4 1-2-16,-7 0 5 0,-1 2-3 15,0 3 4-15,-6 2-1 0,-8 3 3 16,-1 0-2-16,-4 2-2 0,1 0 4 15,1 0 3-15,0-1 1 0,3 0-2 16,1-2 1-16,1 0-4 0,1-1-2 0,3 2-3 16,2-2 0-16,0-2 0 15,6-2 1-15,-2-2-2 0,2-4-5 16,0 1-7-16,0-2-13 0,5-2-6 15,6-2-12-15,0-4-27 0,3 0-74 0,3 0-148 16</inkml:trace>
  <inkml:trace contextRef="#ctx0" brushRef="#br0" timeOffset="-137185.51">23100 15293 485 0,'0'0'33'0,"0"0"-42"16,0 15 26-16,-5 7 29 0,-4 8-2 16,0 6-20-16,-4 3 1 0,3 4-2 15,0 1-1-15,-1 0-3 0,4-4-5 16,-1-3-7-16,2-4-2 0,0-6 0 15,2-4-2-15,1-6 2 0,3-5-3 0,0-3 2 16,0-4-3-16,0-5 0 0,0 0-2 16,0 0 3-16,0 0 1 15,0 0-1-15,8-8 3 0,4-2-3 16,1-5-3-16,-1 4 0 0,4-2-3 0,-2 1 2 15,3 1-4-15,1 3 1 0,-1-1-5 16,2 4-1-16,-2 4-4 0,-1 0 3 16,-1 1-1-16,-3 0-2 0,1 6 0 15,-4 2 3-15,-1 0 5 0,-2 2-1 16,-3 0 3-16,0 0-1 0,-3 1 3 0,0-2 0 15,0 0 3-15,0 0 0 0,-3-1 0 16,-3-2 2-16,-2 2 1 0,-1-4 3 16,0 1 3-16,-2-2 7 15,-2 0-2-15,-1-3 5 0,1 1-4 0,-3 0-1 16,2 1-4-16,0-2-5 0,2 0-5 15,4 0 1-15,2 0-2 0,3 0 2 16,1 0-11-16,2 0-7 0,0 0-21 16,0 0-19-16,5 0-37 0,4-1-48 15,3-5-211-15</inkml:trace>
  <inkml:trace contextRef="#ctx0" brushRef="#br0" timeOffset="-136964.5">23474 15638 506 0,'0'2'16'16,"1"2"-18"-16,-1 1 35 0,0 2 14 16,0 0-23-16,0 2-10 0,-3 4 0 15,-1-1 3-15,-1 3-7 0,0-2-7 0,2-1 1 16,2 2-5-16,-1-1 2 0,2-2-2 15,0 0-3-15,0-1-17 0,0-3-12 16,0 0-23-16,6-4-15 0,0-3-70 16,5 0-142-16</inkml:trace>
  <inkml:trace contextRef="#ctx0" brushRef="#br0" timeOffset="-136611.48">23782 15201 201 0,'0'16'27'0,"-1"9"-1"0,-6 7 32 15,-2 2 3-15,0 6-15 0,1 2-10 16,0 0-6-16,-1 5 3 0,1-3-11 15,1-4-5-15,2-4-8 0,2-9-3 16,1-3-2-16,2-9-3 0,0-4 2 0,0-6 1 16,0-4-5-16,3-1 2 15,4 0 4-15,3 0 2 0,3-8-1 0,1-3-5 16,1 1-5-16,-1 1 1 0,0 2-3 15,0 2 1-15,0 1 3 0,0 2-3 16,0 2-3-16,-2 0 1 0,-1 0 3 0,-1 0 0 16,-1 3 0-16,-1 2 0 15,-2 0-10-15,0 1-18 0,-1 0-19 16,-2-1-24-16,0 2-31 0,-2-5-31 15</inkml:trace>
  <inkml:trace contextRef="#ctx0" brushRef="#br0" timeOffset="-136351.46">23450 15332 422 0,'0'-1'74'16,"0"1"-79"-16,0 0-5 0,2 0 13 15,4 4-4-15,2 5-1 0,6 0-26 0,3 2-50 16,2-1-117-16</inkml:trace>
  <inkml:trace contextRef="#ctx0" brushRef="#br0" timeOffset="-135912.44">24343 15101 6 0,'-3'-2'315'0,"-1"2"-273"0,2 0 9 0,-1 0 6 16,0 0-21-16,0 4-12 0,3 5-13 15,0 5-4-15,0 4 5 0,1 6-2 16,6 2-2-16,2 6-4 0,-1 3 0 16,-1 2-3-16,-2 4-1 0,1 5 2 15,-4 1-2-15,-2 5 0 0,0-1 0 16,0 0 0-16,-6 3-5 0,-4-4 1 15,3-1-2-15,-3-2 4 0,2-7 2 16,1-2-1-16,-3-6 1 0,0-4 1 16,-6-3 2-16,1-6-1 0,-2-4 1 0,-1-4-2 15,6-3 1-15,-2-1-14 0,2-2-26 16,-1-1-56-16,2 1-118 0</inkml:trace>
  <inkml:trace contextRef="#ctx0" brushRef="#br0" timeOffset="-131463.18">20080 16964 2 0,'2'3'10'16,"-2"-2"6"-16,0 1 37 0,0-2-24 15,0 0-4-15,0 0 12 0,0 0-3 16,0 0 1-16,0 0-12 0,0 0-5 16,0 0 1-16,0 0 0 0,0 0-5 15,0 0-5-15,0 0 1 0,0 0 3 16,0 0 3-16,0 0-4 0,0 1-1 0,-2-1-2 15,2 1-3-15,-3-1 1 0,3 2-2 16,0-2 4-16,-2 0-3 0,2 1 2 16,0-1-4-16,-1 0 0 0,1 0 2 15,0 0 7-15,0 1-2 0,0-1 3 16,0 0 0-16,0 0 4 0,0 0-4 15,0 0 2-15,0 0-2 0,-2 0-1 16,2 0-6-16,0 0 0 0,0 0 0 16,0 0-1-16,0 0 1 0,-1 0-2 15,1 0-1-15,0 0-2 0,0 0 2 0,0 0-3 16,0 0 1-16,0 0-2 0,0 0 1 15,0 0 0-15,0 4 0 0,0 2 0 16,0 4 0-16,0 6 1 0,0 4 3 16,-2 5-2-16,-2-1-1 0,2 2 0 15,-3 2 1-15,2-2 0 0,-1-1-2 0,-1-2 3 16,3-4 2-16,-2-4-1 15,2-3-1-15,2-5-4 0,0-2 0 16,0-2 0-16,2-3 0 0,5 0-2 16,4-8 7-16,6-9-1 0,2-4-1 0,3-3-2 15,-2-3 1-15,2 2-1 0,-4-1 1 16,2 3-3-16,-4 2 1 0,1 4 1 15,-5 5-1-15,1 1-1 0,-4 4 2 16,-1 2-1-16,-2 3-1 0,-5 2-1 16,3 0 1-16,-4 0 0 0,1 10 1 0,-1 0 0 15,0 6 1-15,0 2 1 0,-1 1-2 16,-6 1 1-16,3 0 1 15,-4 0-2-15,2 1 2 0,0-3-2 16,2 0 1-16,3-2 0 0,1-3-2 0,0-2-1 16,0-3-3-16,0-1-11 0,8-2-7 15,1-5-10-15,2 0-7 0,1 0-16 16,1-5-24-16,1-7-69 0,-2 0-61 15</inkml:trace>
  <inkml:trace contextRef="#ctx0" brushRef="#br0" timeOffset="-131116.16">20413 17119 33 0,'0'-5'37'0,"0"1"208"16,0-1-172-16,-3 1-20 0,-3 2 1 0,0 1-18 16,0 1-8-16,1 0-4 0,-1 0-3 15,0 3-6-15,-1 6-7 0,3 4-3 16,1 1-2-16,1 5-4 0,2 1 1 15,0 2 0-15,0-2-1 0,8-1-2 16,4-3-2-16,1-3-7 0,2-1-1 0,4-6-3 16,-1-1 9-16,2-4 6 0,1-1-2 15,-3-3 1-15,1-8 3 0,-2-3 1 16,-3 0 1-16,-2-2 4 15,-2-1 12-15,-4-2 0 0,-2 1 3 0,-4 0-5 16,0-1 3-16,-3 1-1 0,-6 0-2 16,-2-1-6-16,0 1-4 0,-1 1 1 15,1 5-3-15,-1 2-3 0,-1 6-3 16,6 4 3-16,0 0-4 0,1 3-1 15,1 8-7-15,4 4-10 0,1 2-10 0,0 0-17 16,0 1-22-16,6-4-33 0,-1-2-129 16</inkml:trace>
  <inkml:trace contextRef="#ctx0" brushRef="#br0" timeOffset="-130627.13">20734 17047 23 0,'3'0'259'0,"-3"0"-148"0,0 0-75 16,0 4 8-16,0 5 9 0,-1 3-13 15,-2 2-11-15,-2 4-11 0,5 0-2 16,0 0-7-16,0-3-8 0,0-2-1 16,8-3 1-16,1-4-2 0,5-1-1 15,0-5 1-15,6 0 1 0,-1-3-1 0,2-5-2 16,3-3-2-16,-4 0 1 0,0 2 1 15,-1 0-1-15,-5 3 1 0,-2 2 1 16,-4 3 1-16,-2-1-6 0,0 2 1 16,-1 0 3-16,-2 0-4 0,0 8 2 15,3 0 1-15,-3 1 3 0,2 2 0 0,1-3-2 16,3 1 0-16,1-1 2 15,1-1-3-15,-1-4 1 0,4 1 2 16,0-3 1-16,2-1 0 0,-2 0 0 16,1-5 2-16,-1-2 0 0,-1-3 4 15,-4-1 1-15,-1 0 5 0,-4 0 0 0,1 0 2 16,-3 1-1-16,-2-1 1 0,0 1-6 15,0-1-2-15,0 1-5 0,0 0 1 16,0 0-2-16,-2 4-4 0,0 1-5 16,2 2-13-16,0 3-17 0,0 0-27 15,0 0-106-15,0 0-147 0</inkml:trace>
  <inkml:trace contextRef="#ctx0" brushRef="#br0" timeOffset="-129324.06">22683 16753 29 0,'5'-1'5'15,"-2"1"-1"-15,0-2 95 0,-3 0-4 16,0-1-53-16,0 1-6 0,0 0 8 16,0 1-11-16,0-2-7 0,0 1 3 15,-3 1-5-15,1-3-3 0,-1 3-1 0,0-3 3 16,-3 2-7-16,1-1 3 0,1 1-2 15,-4 1-2-15,-2 0-2 0,1 1-4 16,-2 0 1-16,0 0 2 0,-2 0-5 16,0 3 1-16,-1 2 2 0,0 2-2 15,2 1 0-15,-1 1-3 0,3 2 1 16,-1 2-5-16,3 1 0 0,0 3-2 15,5 0 2-15,3 3-3 0,0 1-1 16,3 2-1-16,6 3 3 0,2 3 1 16,2 1 0-16,1 0-7 0,0 0-4 0,-2-1-2 15,-1-1-1-15,-2-2-1 0,-1-6 5 16,-5-1 3-16,0-3 2 0,-3-3 4 15,0-1 1-15,-1-3 2 0,-7-1 1 16,0-3 0-16,-1-1-1 0,0 0 2 16,-2-2 2-16,3-2-7 0,0 0 8 0,0-1-5 15,1-6 0-15,0-2 0 16,3-4-1-16,-2-1 0 0,4-2-2 15,2-5 1-15,0-3-1 0,2 1-1 16,7-2-2-16,5 3 3 0,1 2-5 16,4 3 5-16,1 3-5 0,5 2-6 0,0 1-7 15,3 1-6-15,0 1-4 0,-4 0 6 16,3 0 4-16,-6-1 13 0,-4 2 1 15,-4 1 5-15,-5-1 2 0,-4 0 0 16,-1 0 6-16,-3 0 11 0,0 1 6 16,-1-2-6-16,-7 1-5 0,0 0-2 0,-1 2-5 15,-2-1-1-15,-1 2-2 16,1 1-4-16,0 2 0 0,0-1-2 15,-1 3 0-15,4 0-4 0,2 0-9 16,1 0-12-16,5 0-20 0,0 6-49 0,0 2-88 16</inkml:trace>
  <inkml:trace contextRef="#ctx0" brushRef="#br0" timeOffset="-128687.02">23218 16701 332 0,'0'-3'83'0,"0"3"-51"0,0 0 7 16,0 0-3-16,-2 6-13 0,-1 10-17 15,-5 9 4-15,1 4 3 0,-1 6 5 16,0 1-7-16,0 1-5 0,1 2 1 0,1-4-2 15,2-4-4-15,1-5 1 0,3-5 2 16,-1-4 3-16,1-6-1 16,0-2-3-16,0-4 2 0,0-3-4 0,0-2 3 15,1 0-1-15,4 0 3 0,4-7 4 16,4-6-2-16,-1-5-3 0,2 0-4 15,0 1 2-15,0 0 0 0,0 5-5 16,1 0 2-16,1 4-1 0,-1 2-1 16,-1 2 0-16,-1 2-9 0,1 2 1 15,-2 0-5-15,1 0-1 0,-1 2 3 16,-4 8 1-16,-2-1 2 0,0 2 5 0,-4 1 1 15,1-1 3-15,-3-1 1 0,0 1 1 16,0-1 1-16,-3 0 2 0,-5-1 9 16,-1-1 6-16,-2 0 0 0,-2-2 2 15,1 1-4-15,-2 1-5 0,2-5-3 16,-1 2-1-16,5-1-3 0,2-2-1 15,0-1-4-15,3-1 0 0,1 0-5 16,2 0-16-16,0 0-16 0,2 0-31 16,9-4-13-16,4-6-59 0,1-2-192 15</inkml:trace>
  <inkml:trace contextRef="#ctx0" brushRef="#br0" timeOffset="-128451.01">23658 16871 129 0,'3'-4'329'0,"-1"2"-299"0,-1 2-22 15,-1 0 35-15,0 0-5 0,0 0-19 16,0 7-9-16,0 4 11 0,-4 3-2 16,1 4-8-16,-4 0-2 0,1 0-2 0,2 0-5 15,0 0 2-15,1-1-4 0,3-2 0 16,-1-1 0-16,1-3 0 0,0-1-4 15,0-2-4-15,0-1-6 0,4-2-9 16,0-3-8-16,0-2-9 0,4 0-6 16,-2-4-28-16,2-6-76 0,0 0-64 0</inkml:trace>
  <inkml:trace contextRef="#ctx0" brushRef="#br0" timeOffset="-128010.98">23883 16582 35 0,'0'0'14'0,"0"0"-7"0,2 0 13 16,-1 0-10-16,1 0 21 0,-2 0 53 15,1 5-37-15,-1 0 6 16,2 2 1-16,-2 3-6 0,0 0-9 15,0 3-1-15,0 0-6 0,0 1-1 0,0 2-4 16,0-2 1-16,0 2-3 0,0 2-4 16,-3 1-3-16,0 3-1 0,-2 0-2 15,2 3 0-15,-2 0-3 0,4-2-7 16,-4-2-3-16,3 0-1 0,-1-2 2 15,0-3 0-15,2-2-3 0,-2-5 1 0,1-3 2 16,-1-1-1-16,0-4-2 16,3-1-3-16,-2 0 0 0,2 0 1 0,0 0-3 15,0-1-2-15,0-7-10 16,2-3 3-16,6-1 0 0,-1 2 4 15,3 2-2-15,-1 2 6 0,2 1-2 0,-2 0 1 16,2 1-1-16,0 2 3 0,0 1-5 16,-1 1-3-16,1 0 4 0,0 0 5 15,0 1-4-15,1 3-3 0,-1 2 5 16,3-3-8-16,-1 0-9 0,1 1-3 15,-2 0-10-15,-1-2-50 0,-2-1-35 0,-3-1-81 16</inkml:trace>
  <inkml:trace contextRef="#ctx0" brushRef="#br0" timeOffset="-127802.97">23779 16662 413 0,'0'0'119'16,"0"0"-123"-16,0 0-4 0,0 0 6 15,2 0 4-15,2 3-25 0,4 1-30 16,-2 1-66-16,0-3-183 0</inkml:trace>
  <inkml:trace contextRef="#ctx0" brushRef="#br0" timeOffset="-85200.53">8527 12192 49 0,'0'0'28'16,"0"0"-1"-16,0 0-5 0,0 0 3 16,0 0-11-16,0 0 74 0,-2 0-43 15,-1 0-20-15,2 0 7 0,1 0-3 16,-3 0-2-16,3 0-4 0,0 0-5 15,-2-1-2-15,0 1 3 0,2-1-2 16,-1 1-3-16,1-1-2 0,-2 1 3 16,2-2-2-16,-3 2-3 0,3 0-1 15,-1-3 3-15,-1 3-1 0,1-1-2 0,1 0 4 16,-2-1-2-16,2 2-1 0,0-1-1 15,0-2-1-15,0 1-2 0,6-3-5 16,4 0-1-16,5-1 4 0,1-2-1 16,2 1-4-16,2 0 4 0,0 1 0 15,4-1 3-15,-1 2 2 0,0 1-4 16,1 2 3-16,-4 2-1 0,-2 0-1 15,-4 2-4-15,-1 6 0 0,-1 2 0 16,-6 3-1-16,2 3 1 0,-5 2 2 16,-3 3-3-16,0 5 4 0,-1-1-2 15,-9 1-1-15,1-2 3 0,-3 1-1 0,-2 1-4 16,-2-1 2-16,-1 0 4 0,-5 0-3 15,1-3-1-15,-3-2 1 0,1-2 1 16,3-3-3-16,3-4 0 0,0-2 1 16,6-4 2-16,0-2-2 0,2-3-2 15,4 0 0-15,-1 0-1 0,3-2 2 0,0-4-7 16,0-4 0-16,3-1 4 15,0-1-1-15,0-1-3 0,1 2 6 16,5 1-3-16,2 3 2 0,1 2-2 16,2 2-1-16,3 1 3 0,0 2 0 0,3 0-2 15,2 0 5-15,4 0-1 0,-1 5 0 16,1 0-1-16,0 0 1 0,-2 0-1 15,0 2 2-15,-2-3-1 0,-2 0 0 16,-2-2 2-16,1-1-2 0,-5-1-1 16,1 0-3-16,1 0-13 0,-4-3-6 0,2-3-23 15,-4 0-12-15,3-3-31 0,-2 0-80 16,-1-4-103-16</inkml:trace>
  <inkml:trace contextRef="#ctx0" brushRef="#br0" timeOffset="-83800.45">9158 11860 24 0,'5'0'26'0,"-1"0"-16"16,1 0 19-16,-5-2 75 0,3 2-88 15,-3 0 23-15,3 0-5 0,-3 0-13 16,0 0 1-16,0 0 3 0,0 0-2 16,0 0-5-16,0 0 0 0,0 0-1 15,0-1-4-15,0 0-2 0,3 1 5 0,-3-2-3 16,0 2-1-16,0-2-1 15,0 1 0-15,0-3 1 0,0 2-4 16,0 0 2-16,-3 0-1 0,-3-1 3 16,0-1-6-16,-1 3 3 0,-5-3-2 0,1 4 1 15,-1 0-4-15,-1 0 1 0,1 0 3 16,-4 0 3-16,2 0-5 0,1 2 2 15,-1 3 2-15,3-1-3 0,-2 1 0 16,7-1-3-16,1 1 0 0,2 1-1 16,0 1-3-16,2 0-1 0,1 2 1 15,0 1-1-15,0 2 0 0,4 0 0 0,3 1 2 16,3 1 0-16,1 0-3 15,2 1 3-15,1 0 0 0,1 1 0 16,-1-1-2-16,-2 0 1 0,-1-2 1 0,-1 0-1 16,-4 0-3-16,-3-1 3 0,-3 0 0 15,0-1-2-15,0 0-1 0,-5-2 1 16,-2 0 2-16,-3-1 1 0,2-4-4 15,-2 1-1-15,2-3 4 0,2 0-3 16,-1-2-1-16,1 0 4 0,0 0-3 0,1 0 0 16,1-5 2-16,-1-2 0 0,5-1 1 15,0-2-2-15,0-2-2 0,3 0-1 16,7 0 4-16,2-2-5 15,3 1 4-15,4-2-1 0,4-1 0 0,-1-2-3 16,3 0-3-16,1-2 1 0,2-1 3 16,2-1 3-16,-1-1 3 0,-4 1-1 15,-4 2-1-15,-5-1 5 0,-4 1 3 16,-5 6-2-16,-7-1 5 0,0 3 0 15,0 1-2-15,-8 1 2 0,-3 3-1 0,2 1-8 16,-4 3 1-16,-1 3-2 0,-1 0-1 16,2 0 1-16,3 8-8 0,0 1-9 15,4 4-16-15,5 2-16 0,-1 0-50 16,2-1-115-16</inkml:trace>
  <inkml:trace contextRef="#ctx0" brushRef="#br0" timeOffset="-83272.42">9775 12111 208 0,'0'-1'161'0,"0"1"-131"16,0 0 27-16,1-2-13 0,9-1-12 15,2 2 1-15,1-1-3 0,5 0-10 0,1 2-6 16,1 0-2-16,-1 0-6 15,1 0-4-15,-2 0-3 0,-2 2 3 16,1 1-4-16,-5 2-8 0,1 0-15 16,-4 0-17-16,-3 0-15 0,0-1-33 0,-6 0-87 15</inkml:trace>
  <inkml:trace contextRef="#ctx0" brushRef="#br0" timeOffset="-83108.42">9801 12280 467 0,'0'1'19'0,"0"3"7"15,6-2 27-15,4-1-22 0,4 1-5 16,3-1-11-16,4-1-5 0,4 0-7 0,5 0 1 16,2-1-11-16,5-2-13 0,1-2-37 15,0-2-81-15,-2-5-291 0</inkml:trace>
  <inkml:trace contextRef="#ctx0" brushRef="#br0" timeOffset="-82111.36">10603 11858 85 0,'1'1'31'0,"1"0"-11"0,-1-1-8 16,1 0 88-16,0 0-3 0,-1 0-68 15,2 0 12-15,-1 0 0 0,2-4-16 16,1 0-2-16,3-1 2 0,0 2 2 16,2 0-6-16,3-2 2 0,2 1-5 15,2 0-1-15,2 1-3 0,0 1-2 0,1 0 0 16,-3 2-5-16,1 0-1 15,-5 0-2-15,-1 8-1 0,-3 4-2 16,-2 1-2-16,-3 3 3 0,-4 2 1 16,0 2-3-16,0 3 0 0,-4-1 1 15,-6 1 0-15,0 0-3 0,-3 0 1 0,-1 0-3 16,-4 0 1-16,-1-1-2 0,-4-2 5 15,1-4 2-15,0-4-1 0,2-1 1 16,3-2-4-16,0-3 3 0,2-1 0 16,2-5-2-16,1 0-1 0,4 0 3 15,2 0 0-15,1-3-1 0,4-2-2 0,1-3-1 16,0-1-1-16,4-2 1 15,7 2-2-15,1 1 3 0,4 2-1 16,-1 1 2-16,4 2-2 0,1 3 1 16,0 0 3-16,2 0-1 0,-2 2 0 0,2 4 1 15,1-4 3-15,-1 3 2 0,1 0-6 16,-1 0 3-16,-2-2-1 0,-1 1-1 15,-5-2-2-15,-2 0-1 0,0-1-2 16,-2-1-10-16,1 0-21 0,1 0-26 16,-1-1-38-16,-2-7-109 0</inkml:trace>
  <inkml:trace contextRef="#ctx0" brushRef="#br0" timeOffset="-81507.33">11071 11824 79 0,'-2'0'39'0,"1"0"18"0,-4 0-17 15,5 0-9-15,-3 0 2 0,2 0 2 16,-1 0-2-16,2 0-4 0,-2 0-4 15,2 0-1-15,0 0 3 0,0 0-3 0,0 0-4 16,0 0 0-16,0 0-4 0,0 0-3 16,0 0 0-16,0 0 1 0,0 0 0 15,0 0-4-15,0 0-2 0,7 0 4 16,2 0 1-16,2 0-1 0,3 0-5 15,4 0 3-15,3 0-2 0,3 0-3 16,7 0-3-16,-1 0-2 0,1 0 3 16,-2-3-2-16,-4 1-2 0,-3 0 2 15,-5 1-5-15,-5 0-3 0,-1 0-8 16,-5 0 0-16,-3 0-20 0,-3-1-8 0,0 2 8 15,-6 0-30-15,-8 0-65 0,-1 0-47 16</inkml:trace>
  <inkml:trace contextRef="#ctx0" brushRef="#br0" timeOffset="-81244.31">11096 11858 226 0,'-14'7'61'15,"5"0"-3"-15,2 1 11 0,6 0-38 16,1 1-12-16,1 0 3 0,9 1 0 16,2-1-5-16,7 1-9 0,-2-1-3 15,3 3-3-15,-5-1 1 0,6 0-4 0,-6 0-1 16,4 3 3-16,-2-3 1 0,-3 0 7 15,-2 1-3-15,-4-2 1 0,-4 0 0 16,-4 1 0-16,0-1 0 0,-6-1 3 16,-5 2 4-16,-4-1-4 0,-2 0-3 15,-2 0 1-15,1-2-4 0,-1-1-2 0,2 0-2 16,3-1 4-16,2 0-3 15,2-4-1-15,6 0-2 0,1-1-1 16,1-1-10-16,2 0-10 0,0 0-12 16,0 0-15-16,3 0-57 0,6-8-33 0,1-3-104 15</inkml:trace>
  <inkml:trace contextRef="#ctx0" brushRef="#br0" timeOffset="-80799.28">11618 11761 218 0,'-3'0'49'15,"-2"0"25"-15,-1 3-7 0,-1 2-22 16,0 3-7-16,-4 2-6 0,4 2 0 16,-6 3-5-16,4 0-5 0,0 5-3 0,-5 3-1 15,3 1-4-15,-1 2 4 0,4 1 2 16,3-3-14-16,2 2-8 15,3 0 7-15,0-1-3 0,5-1-2 16,4 0 0-16,5-2 0 0,1-2 1 0,2-3-2 16,4-2 1-16,2-3 0 0,0-3 0 15,4-2-5-15,0-5 5 0,0-2 0 16,-2 0-2-16,-7-6 3 0,-4-1-2 15,0-5 3-15,-5 1 1 0,-6 1-1 16,-1 0 2-16,-2-2 1 0,-3 0 0 0,-9 0-1 16,-2 0-3-16,-5 0 2 15,-4-1-1-15,-2 4-2 0,-3 2-1 0,-5 5 0 16,1 2-3-16,4 1-2 15,5 8 0-15,4 2-3 0,7 0-20 0,6 4-33 16,1-2-42-16,3 0-101 0</inkml:trace>
  <inkml:trace contextRef="#ctx0" brushRef="#br0" timeOffset="-30059.38">17999 8292 75 0,'0'-1'28'0,"0"1"-8"16,0 0 2-16,0 0-14 0,0 0 0 15,0 0 86-15,0 0-54 0,0 0-17 16,0 0 8-16,0 0-2 16,0 0-8-16,0 0-4 0,2 0 6 0,-2 0 0 15,0 0-2-15,0 0-2 0,0 0 1 16,0 0 2-16,0 0-4 0,0 0 2 15,0 0-3-15,0 0 0 0,0 0-5 16,0 0 3-16,0 0-2 0,0 0-1 16,0 0-2-16,0 0-1 0,0 0 2 0,0 0-4 15,0 1 0-15,0 1-2 0,0 1 2 16,0 5-3-16,0 0 0 0,0 4-1 15,0 4 2-15,0 3-1 0,0 4-3 16,0 2 1-16,0 3 1 0,0 4-3 16,3 1 2-16,0 1-1 0,-1 0 1 15,1 1-2-15,-2-4 1 0,1-2-1 16,-2-3 3-16,0-1-1 0,0-5-1 15,0-2-2-15,0-4 3 0,-2-2 2 16,1-6-2-16,1-3 0 0,-3-2 3 0,1-1 0 16,1 0 6-16,-4-2-5 0,0-7-2 15,1-4 0-15,-2-3 0 0,-1-4-2 16,4-3-2-16,-1-3 2 0,-1-3-2 15,3-6 0-15,-2-5 2 0,4-4-1 16,0-4-2-16,0 0 1 0,0 2 0 16,7 3 0-16,4 6-2 0,3 7 1 15,3 5 1-15,2 6 0 0,1 3-4 16,3 3 1-16,5 1 3 0,0 4-1 15,5 1-2-15,-4 3 2 0,-1 4 1 0,-5 0-2 16,-6 2 2-16,-1 6-3 0,-4 4 1 16,-6 2 1-16,-2 3 0 0,-4 2 1 15,0 2 0-15,-7 0 1 0,-5 4-2 16,-2-2 2-16,0 1 0 0,-1-1 0 15,-1 0-2-15,2-2 2 0,-1-2 0 0,2-2 0 16,2-2-1-16,2-1 0 16,4-2 1-16,2-3-2 0,2 0-1 15,1-3 1-15,0-1 0 0,7 0 0 16,3-2-3-16,5-1 3 0,5-1 0 0,5-1 0 15,3 0-3-15,3 0 0 0,0 0 0 16,-1 0-4-16,-1 0 3 0,-3 0-2 16,-2 2 2-16,-3 1-1 0,-5 2-1 15,-2-1 0-15,-2 3 3 0,-2 0-4 16,-4 2 2-16,-6 0 0 0,0 3 3 0,0-1 1 15,0 0 1-15,-10 1 0 0,-2 3 3 16,0-1 0-16,-2 1-2 16,0 0 2-16,-2-2 3 0,-1 1 1 15,0-3 3-15,0 2-1 0,3-3 3 16,0-1-5-16,0-1 0 0,3-2-3 0,1 0 1 15,2 0-3-15,2-4-1 0,4-2-1 16,2 0 0-16,0 0-9 0,2 0-16 16,7-2 0-16,3-6-17 0,5-2-44 15,2-4-123-15</inkml:trace>
  <inkml:trace contextRef="#ctx0" brushRef="#br0" timeOffset="-29678.36">18727 8439 316 0,'0'-1'72'0,"0"1"2"0,0 0 3 15,0 0-27-15,0 0-21 0,1 0-13 16,1 8-2-16,2 3 5 0,1 5-5 15,-2 4-1-15,3 0 0 0,2 4 3 16,0-1-5-16,1 0-2 0,3 0-3 16,-1-3 2-16,0-2-4 0,0 0 3 0,0-5-2 15,-2 0-3-15,-1-1-1 0,-2-2-1 16,3-3-1-16,1-1 1 0,-3-3-5 15,3 0-10-15,-2-3-10 0,-2 0-4 16,5-5-7-16,-2-4-18 0,2-6-29 16,-2-2-81-16,2-4-140 0</inkml:trace>
  <inkml:trace contextRef="#ctx0" brushRef="#br0" timeOffset="-29388.34">19164 8359 39 0,'0'0'364'0,"0"0"-324"16,-6 8 9-16,-4 7 3 0,3 6-13 15,-4 5 0-15,0 5-7 0,0 3-1 16,-1 4-3-16,-4 4 2 0,-1 2-1 16,1 3-3-16,-1 1-5 0,-1 0 0 15,-1-2 2-15,2-3-6 0,2-4-8 16,2-4 0-16,2-3-5 0,2 1 2 15,0-5-3-15,3-2-1 0,-1-3-3 16,4-7 3-16,2 0-3 0,-1-4 1 0,2-4-4 16,0-2-4-16,0-2-6 0,0-3-4 15,2-1-7-15,1 0 0 0,2 0-4 16,-1-4-11-16,2-5-4 0,2-1-14 15,1-1-44-15,1-2-125 0</inkml:trace>
  <inkml:trace contextRef="#ctx0" brushRef="#br0" timeOffset="-28258.29">19626 8016 355 0,'0'0'49'16,"0"0"-14"-16,0 0 22 0,0 5-12 16,-3 5-18-16,-2 4 2 0,-1 6-9 15,0 0-2-15,1 5 0 0,0 2-4 16,1 2-1-16,-1 1-3 0,0 2-2 15,-1 1 5-15,1 2-2 0,-1 0-1 0,2 3 2 16,-3-2-1-16,4 0 2 0,0 0-7 16,2-4 2-16,1-1-3 0,0-4 0 15,0-2-4-15,0-1 0 0,0-4 0 16,0-4 1-16,0-3-2 0,0-4 0 15,1-3 1-15,-1-2-6 0,0-1-8 0,2-3-5 16,-2 0-3-16,0 0-10 16,0-1-5-16,1-7-18 0,2-6-23 15,-3 0-58-15,0-5-127 0</inkml:trace>
  <inkml:trace contextRef="#ctx0" brushRef="#br0" timeOffset="-28057.27">19607 8386 415 0,'5'0'70'0,"3"0"-24"15,4 0 26-15,-1 4-27 0,3 2-9 0,4 0-2 16,1 0-4-16,3 2-3 16,-2-1-9-16,2 1-11 0,-5-1-1 15,1-2-3-15,-4 1-3 0,0-2-3 16,0 1 2-16,0 0-14 0,2 0-16 0,-3 0-17 15,5 1-15-15,-3-1-29 0,-1 2-83 16,-2-3-185-16</inkml:trace>
  <inkml:trace contextRef="#ctx0" brushRef="#br0" timeOffset="-27677.24">20006 8497 255 0,'-2'-2'105'15,"2"2"-63"-15,0 0 11 0,0 0-23 0,5 0-11 16,4 0 2-16,5 0-4 0,0 0-7 15,5 1 1-15,-1 1-2 0,4-2 3 16,3 0 5-16,1 0-5 0,3 0 2 16,4-7 6-16,0-4-7 0,-1-3-1 15,1 0-1-15,-1-4-1 0,-4 0-6 0,-5 0 2 16,-4-1 0-16,-7 0-3 0,-5 0 1 15,-7-2 0-15,0 1-2 0,-10 2 2 16,-5 3-4-16,-7 2 0 16,-4 7 0-16,-5 4 0 0,0 2-4 0,-3 7 5 15,-1 7-1-15,3 8 1 0,-1 4-2 16,4 5 7-16,1 7 7 0,6 2 2 15,5 2 1-15,13 3-9 0,4-3-2 16,15 0-3-16,15-2-2 0,11-4 1 16,15-7 3-16,11-7 0 0,10-9-3 0,12-9 0 15,5-4 0-15,4-6-4 0,1-11-6 16,-3-1-5-16,-4-1-26 0,-13 0-33 15,-11 1-104-15,-14 0-303 0</inkml:trace>
  <inkml:trace contextRef="#ctx0" brushRef="#br0" timeOffset="-22948.97">18158 9262 96 0,'0'0'205'0,"0"0"-145"16,0 0-9-16,0 0 5 0,0 0-18 15,0-1-11-15,0 0-3 0,0 0-4 16,0-1 1-16,1 1-3 0,-1 0-3 15,0-1 1-15,2 2-3 0,-2 0 0 16,0 0 3-16,0 0-1 0,0 0 1 0,0 0-7 16,0 0 0-16,0 0-1 0,0 0-6 15,0 0 0-15,1 0-2 16,2 0 0-16,4 0-2 0,5 6 1 15,5 0 2-15,8-1-1 0,10 2 0 0,10-1-1 16,14 1 1-16,11-2 0 0,8 1 0 16,8-1-3-16,9-3-3 0,7 1-2 15,10 0 0-15,4 3-4 0,5 0 2 16,3 3 8-16,0 0-1 0,-1 1-1 15,-4-1 1-15,-7-1 4 0,-8-2-1 0,-7-1 0 16,-2 0 1-16,-4-2 2 0,-1-1 2 16,-6-1-5-16,-5-1 5 0,-8 0-1 15,-4 0 0-15,-10 0 0 16,-7 0-1-16,-11 0 2 0,-11 0-5 0,-10 0 0 15,-8 0 1-15,-9 0 1 0,-1 0 0 16,-6 0 8-16,-8 0-7 0,-5 1-3 16,1-1-5-16,-1 5-11 0,4-4-10 15,1 2-19-15,3 0-41 0,-2-2-105 16</inkml:trace>
  <inkml:trace contextRef="#ctx0" brushRef="#br0" timeOffset="-19167.77">12899 11513 75 0,'-3'0'25'0,"-2"0"-28"0,-1 0 72 16,-3 0 51-16,1 0-99 0,-3 0 22 15,2 3 4-15,-5 0-21 0,-2 3 6 16,2 1-4-16,-4 3-3 0,2 1 0 15,-1 1-5-15,2 4-2 0,-1 4-1 16,2 3-2-16,2 5 0 0,-2 4-4 0,3 5-3 16,0 3-1-16,3 5-2 0,4 0 0 15,4-2-5-15,1-2 1 0,18-3-1 16,6-3-4-16,7-4-17 0,9-5-13 15,5-6-18-15,5-6-54 0,0-9-27 16,0-2-143-16</inkml:trace>
  <inkml:trace contextRef="#ctx0" brushRef="#br0" timeOffset="-18589.73">13241 11831 28 0,'2'7'56'0,"-2"0"97"0,0 4-93 16,0 3-30-16,0 3 3 0,-5 3-14 16,2 0 3-16,-1 3 4 0,-1-3-9 15,2-1 1-15,-2-1 0 0,2-3-8 16,0-3 1-16,1-1 2 0,-1-5-2 0,0-2-3 15,2-2-1-15,-2-2 3 0,1 0 5 16,0 0-3-16,1-6-1 0,-1-3 1 16,2-3 3-16,0-4-10 15,0-1-3-15,0-2 4 0,0-2-6 0,0-2 2 16,2-2-1-16,1-1 3 0,3-3-5 15,2-2 2-15,0-3 2 0,3-1 0 16,3 3-4-16,0 5-1 0,3 6 2 16,1 6-1-16,-1 3-2 0,2 4 2 15,-2 4-1-15,1 3 1 0,-2 1-1 16,-4 4 1-16,-1 6 1 0,-6 1-4 0,-5 3 2 15,0 2 4-15,-3 2-4 0,-8 2 3 16,-1-1-2-16,-4 1 2 0,-1 1-3 16,-3-1-2-16,-2-1-3 0,4-1 1 15,4-2 1-15,0-2 2 0,3-3-2 16,5-2-2-16,1 0-5 0,3-4-1 15,2 3-6-15,0-3-2 0,8-2-2 16,5-1-10-16,2-1-7 0,1-1 14 16,1 2-17-16,3-1-21 0,-2 0 12 15,1 1-7-15,-4 0-53 0</inkml:trace>
  <inkml:trace contextRef="#ctx0" brushRef="#br0" timeOffset="-18472.72">13431 11958 11 0,'3'7'60'0,"-3"-3"2"0,0 2 3 16,0 0 1-16,-7 1-15 0,-2 1-11 16,0 1-8-16,-5 3-8 0,2-1 15 15,-1-1-13-15,2-1-15 0,2-1-5 16,3-2-4-16,3-1-7 0,1-2-8 15,2 1-40-15,0-4-39 0,0 0-89 16</inkml:trace>
  <inkml:trace contextRef="#ctx0" brushRef="#br0" timeOffset="-18260.71">13541 11888 132 0,'3'2'236'0,"0"1"-162"16,0 1-59-16,0 4 45 0,2 1-25 15,-4 3-10-15,2 1-8 0,0 2-8 16,1 2-1-16,-1 1 6 0,1 0-11 0,-1-2 0 16,1-2-3-16,-1-2 0 0,3-5-9 15,-3-2-19-15,2-2-28 0,-1-3-46 16,2-1-80-16</inkml:trace>
  <inkml:trace contextRef="#ctx0" brushRef="#br0" timeOffset="-18056.69">13786 11832 28 0,'0'4'210'0,"0"4"-134"0,0 5-41 0,-3 4 30 16,-7 3-19-16,-2 4-13 0,-4 2 0 16,-1 5 6-16,0 0-6 0,-1 3-13 15,2-2-5-15,4 0-3 0,4-2-1 16,3-3-6-16,2-1-6 0,0-5 1 15,2-4 1-15,1-6-6 0,0-2-10 16,0-3-17-16,3-4-19 0,1-2-29 0,1 0-44 16,0-10-80-16</inkml:trace>
  <inkml:trace contextRef="#ctx0" brushRef="#br0" timeOffset="-17464.66">13959 11534 104 0,'3'-5'-27'16,"2"0"238"-16,-2 2-166 15,0 1 18-15,-3-1 3 0,0 3-22 16,0 0-10-16,0 0-6 0,0 0-4 0,0 0-6 15,0 0-7-15,0 0-4 0,0 5 0 16,-3 5-1-16,0 4 1 0,-3 4-3 16,0 4 2-16,-1 4-3 0,3 4 0 15,-4 3 3-15,2 3-2 0,0 1-6 16,-4-1 3-16,6-2-1 0,-1-4 1 0,2-1-1 15,0-6-2-15,0-5 0 0,3-5-7 16,0-4-4-16,0-6-5 0,0-3-4 16,0 0-1-16,3-3 9 15,0-7-8-15,3-3-1 0,3 0-8 0,-1-2 2 16,1-2 7-16,1 4 11 0,-2 1 4 15,-1 5-6-15,-2 4 4 0,0 3 4 16,-1 0 3-16,4 0-1 0,3 8 2 16,3 0 1-16,4 0 0 0,4-1-2 15,3-2 0-15,6-1 2 0,1-3 4 0,7-1 24 16,2 0-28-16,-4-1 4 0,1-7 3 15,-3-3 6-15,-3-1 10 0,-1-4 0 16,-8 2-3-16,-4-1-5 0,-11 0-6 16,-8 2 1-16,-2-1 9 0,-12 2 1 15,-1 4-7-15,-5 2-1 0,-5 5-5 16,-2 1-3-16,3 0-1 0,0 10 6 15,3 6 2-15,1 3-6 0,6 2 1 16,4 3-3-16,7 2-3 0,3 1-1 16,0 1 0-16,8-2 0 0,4-2 1 0,7-5-10 15,1-2-13-15,5-2-1 0,4-7-14 16,7-3-6-16,1-5 22 0,4 0-137 15,-6-11-148-15</inkml:trace>
  <inkml:trace contextRef="#ctx0" brushRef="#br0" timeOffset="-17116.64">14621 11245 89 0,'0'-2'56'0,"0"2"120"15,0 4-163-15,3 7 16 0,2 7-1 16,1 8-11-16,-1 5-11 0,3 7-6 15,-2 5 1-15,2 7 3 0,-2 2-2 16,-2 2-1-16,1-1-1 0,0-4 1 0,-4-1 2 16,1-5 0-16,1-3-3 0,-2-2 8 15,-1-5 34-15,0-4-26 0,0-3 8 16,-4-3 10-16,-9-3-14 0,-1 1-4 15,-3-4-3-15,-1 0-5 0,-2-3-3 16,-2 0-4-16,3 0-1 0,1 1-13 0,2-1-25 16,5-4-55-16,2-2-145 15</inkml:trace>
  <inkml:trace contextRef="#ctx0" brushRef="#br0" timeOffset="-16960.63">15062 12184 155 0,'-8'-2'7'0,"0"-3"-51"0,-1 4-74 15</inkml:trace>
  <inkml:trace contextRef="#ctx0" brushRef="#br0" timeOffset="-497.69">13158 8262 64 0,'0'0'60'0,"0"0"-45"0,1 0 16 0,-1 0 4 15,0 0-18-15,0 0 1 0,0 0-1 16,0 0 8-16,0 0-2 0,0 0 0 15,0 0-4-15,0 0-6 0,0 0 1 16,0-1-1-16,0 1 3 0,0-1-1 16,0 0-2-16,0 1 3 0,0-1 0 15,0 1-2-15,0-1 2 0,0-1 0 16,0 2 3-16,0 0-2 0,0 0-1 15,0 0-1-15,0-1 1 0,0 1-2 16,0 0-1-16,0 0 0 0,0 0 1 0,0 0-5 16,0 0 2-16,0 0-3 0,0 0 0 15,0 0-4-15,0 5 3 0,0 3 1 16,0 5 0-16,-3 0-6 0,3 2 2 15,-3 3-1-15,3 1 1 0,-3 4-2 16,0 2-3-16,0 2 4 0,0 1 0 0,0 2-3 16,-1 1 0-16,0 2 3 15,-1 0 0-15,2 1-2 0,-2 1-2 16,2 0 4-16,2 1-1 0,-1-4-2 15,1-1 0-15,-1-3 1 0,2-2 1 0,0-5-3 16,0 0 1-16,0-4 1 0,0-3 0 16,0-1-2-16,0-4 1 0,0-1 1 15,0-2 0-15,0-1-1 0,0-1-1 16,0-1 2-16,0-1 0 0,0-1-2 15,0-1 0-15,0 0 4 0,0 0-2 16,0 0 4-16,0 0 1 0,0-6-3 0,0 0-3 16,0-3 0-16,0-1 0 15,0-2 1-15,0-2 0 0,2-2-1 16,2-3 0-16,1-3 1 0,0-3 1 15,1 1-2-15,0-3 0 0,2 2 1 0,1 3-1 16,0 3-3-16,2 4 2 0,0 3 1 16,3 2-1-16,2 3 0 0,1 2-1 15,3 0 2-15,-2 1-1 0,6 4 1 16,-3 0-2-16,-1 0 1 0,1 5 0 15,-3 3 1-15,1 3-1 0,1 1 2 0,-3 2-1 16,0 2-2-16,0 2 2 0,-1 0 1 16,-1-1-1-16,-1 0-1 15,-3-2 1-15,-2-1 2 0,-3 0-2 16,-4 0-1-16,0-2 2 0,-2-1 0 0,0 1 2 15,-4-1-2-15,-3 1 0 0,-4-1 0 16,0-1 2-16,0-1-4 0,-1-1 2 16,1-1 2-16,-1-1-2 0,1-2 0 15,-3-1 1-15,0 1 2 0,-2-4-3 16,-1 0 3-16,0 0 2 0,-1 0 1 0,-3 0-2 15,3 0-3-15,-2 0 1 0,-1 0-1 16,4 0-2-16,-1-2 0 0,5-1 0 16,1 3 0-16,3-1-3 15,-1 1-8-15,3 0-8 0,0 0-6 0,3 6-13 16,1 1-22-16,-4 0-44 0,1 1-177 15</inkml:trace>
  <inkml:trace contextRef="#ctx0" brushRef="#br0" timeOffset="5334.64">15644 8111 4 0,'2'2'12'0,"1"-1"167"0,-1-1-128 0,-2 0-43 15,0 0 35-15,0 0-13 0,0 0-8 16,0 0 4-16,0 0-3 15,0 0-5-15,-2 0 0 0,-1 0-3 16,1 0-1-16,-1 0-4 0,0 0 3 0,2 0-3 16,-2 0 1-16,0 0 0 0,1 0-3 15,-1-1-1-15,1 1 2 0,-1 0-4 16,0 0 4-16,2 0-1 0,-4-1-2 15,3 1 2-15,-1 0-3 0,-1 0 2 16,1 0 0-16,-4 0 0 0,1 0 1 0,0 0 1 16,-2 0-2-16,0 2-1 0,-4 3 3 15,0-2-3-15,-4 4 1 0,-1 1-2 16,0 1 1-16,0 3-1 15,-2 2-3-15,-1 3 2 0,0 2 1 0,-3 4-1 16,-2 5 2-16,-1 3-4 0,-1 3 2 16,1 4 3-16,0 2-2 0,2 5-5 15,4 1 5-15,2 3 0 0,4-1-2 16,6-2-4-16,3-2 4 0,5-1 0 15,9-4-2-15,13-3-2 0,6-3 2 0,8-5 1 16,3-3-1-16,4-5-4 0,2-3-10 16,-2-1-11-16,2-5-13 0,-4-1-12 15,-1-2-19-15,-6-7-59 0,-8 0-221 16</inkml:trace>
  <inkml:trace contextRef="#ctx0" brushRef="#br0" timeOffset="6343.7">15972 8267 4 0,'1'0'194'0,"-1"0"-111"16,0 0-36-16,0 0 17 0,0 0-16 0,0 0-15 15,0 0 0-15,0 0-1 0,0 0-4 16,0 0-5-16,0 2-8 0,0 4 2 15,0 6 5-15,-3 2-5 0,0 3-3 16,-2 5-3-16,1 2 1 0,-1 3 0 16,-1 3-3-16,-4 2-3 0,1 3 2 0,0 2-2 15,-2 1 1-15,3-1-3 0,-1 1 1 16,3-2 0-16,-2-2-2 15,3-1 3-15,1-4-2 0,-1-2-2 16,4-7 2-16,-3 0-4 0,3-4 1 0,1-3 1 16,0-3-2-16,0-4 0 0,0-5 0 15,0 0 3-15,0-1-2 0,0 0 2 16,0 0 3-16,1-7 0 0,6-4-5 15,-1-3-2-15,3-1 2 0,0-2-2 16,1-3 3-16,1 0-2 0,-1-2 1 0,3 0 0 16,-1 2 0-16,1 3-3 0,-1 3 2 15,0 3 0-15,1 3 0 0,1 3-2 16,0 2 2-16,1 3 0 15,-1 0-1-15,2 0-1 0,-1 7 2 16,-1 2 0-16,2 3 0 0,-4 0-3 0,-1 0 1 16,0 2-1-16,-3 2 0 0,2-2-3 15,-2 2 6-15,-3-3 0 0,-4-1-2 16,-1 0 0-16,0-2 1 0,0 1 3 15,-1-4-1-15,-5 2-1 0,-2-3 1 16,-3-1 1-16,0 0 0 0,-1-1-1 0,-4-3 1 16,1 0 0-16,-2-1 2 0,-2 0 0 15,-1 0 1-15,-3 0 3 0,1 0-2 16,-4-4-2-16,-1 1-1 15,2 2-1-15,1-1-2 0,7 1 0 0,4 1 0 16,5 0 0-16,4 0 0 0,2 0-12 16,2 3-12-16,0 3-10 0,10 0-20 15,3-4-44-15,1-2-63 0</inkml:trace>
  <inkml:trace contextRef="#ctx0" brushRef="#br0" timeOffset="7063.74">16368 8184 2 0,'0'2'19'0,"0"-2"214"16,0 0-187-16,0 0-6 0,0 0 18 16,0 0-14-16,0 3-19 0,2 0 3 15,1 1-1-15,-1 2 2 0,5 2-3 0,1 2-4 16,2 5 0-16,2 1 2 15,0 4-7-15,4 2-7 0,1 8-1 16,0 2-5-16,0 4 1 0,0 7-2 16,-3 1-2-16,0 4 2 0,-3 1-2 0,-2 2-1 15,-3-3-1-15,-1 1 3 0,-4-5-1 16,-1 0-3-16,0-3 1 0,-3-1 1 15,-7-4 0-15,-4-3 0 0,-3-3 2 16,-5-4 0-16,3-5-2 0,-2-2-2 16,0-3-1-16,4-3-8 0,0-2-4 0,2-3-6 15,4 0-11-15,2-3-14 0,-2 0-23 16,3-5-52-16,-3 0-232 15</inkml:trace>
  <inkml:trace contextRef="#ctx0" brushRef="#br0" timeOffset="8427.82">21950 7860 12 0,'0'-2'225'0,"0"-1"-205"0,0 1 12 15,0-2 14-15,-3 1-7 0,-2 0-7 16,2 1 3-16,-2-1-2 0,1 2-2 0,-3-1-10 16,1 2-3-16,-2 0-1 0,-4 0-3 15,0 2 7-15,-2 8-6 16,-7 5 2-16,0 7 2 0,-6 5-1 15,-2 8-3-15,0 6 3 0,-6 5-1 0,1 4-2 16,-3 0 1-16,1 3-5 0,4 1 1 16,4 0-5-16,8-1-7 0,7 0 2 15,7-3-1-15,6-3-1 0,0-1-1 16,16-5 1-16,7-3-1 0,10-7-5 15,8-5-6-15,7-5-11 0,1-6-14 0,-1-7-21 16,1-5-24-16,-2-3-24 0,-7-4-215 16</inkml:trace>
  <inkml:trace contextRef="#ctx0" brushRef="#br0" timeOffset="9262.84">22193 8377 49 0,'0'0'227'16,"0"1"-152"-16,0 4-63 0,0 2 26 16,-6 4 3-16,0 3-17 0,0 3 13 15,1 2-14-15,-1 1-5 0,3 2-3 16,-1-1-4-16,1 2 2 0,0-5 2 0,0 0-4 15,0-2 2-15,2-3 1 0,-1-3 0 16,0-2-4-16,2-3-4 0,-1-3 0 16,1-1 3-16,0-1 3 0,-2 0-2 15,1 0 6-15,1-6-6 0,-2-1-5 16,1-4-1-16,-1-5 1 0,1 0 2 15,1-3-3-15,0-4 1 0,0-2 0 16,0-5 2-16,0-3-3 0,0-4-3 16,3-3 4-16,0-4-3 0,3-2 1 15,3 1-3-15,2 0 1 0,2 6 0 0,-1 5 0 16,2 3-1-16,3 7 0 0,2 6 3 15,1 3-3-15,1 7-2 0,3 0 1 16,2 6 1-16,3 2-1 0,1 0 1 16,1 3 0-16,-3 9 0 0,-2 0 0 15,-1 5-1-15,-3 2 1 0,-7-1 1 16,-5 4-2-16,-6-2 1 0,-4-3 0 15,-3 2 1-15,-12 2 1 0,-4-3 1 16,-6 3-2-16,-1-3 1 0,-4-2 0 16,-4 0-2-16,0 0 1 0,0 0 0 0,-2-3-1 15,4 0 0-15,1-3 0 0,3-1-1 16,8-2 2-16,6 0 0 0,4-3-2 15,7-1 0-15,3 1-4 0,0-1-4 16,10 3 1-16,7-2 7 0,3 0-2 16,9 0 0-16,4 2 1 0,3 1-2 0,-2 3 1 15,0 0-3-15,-5 1 1 16,-1-1 0-16,-3 1 0 0,-3 1 1 15,-4-1 4-15,1 0-1 0,-8 1 0 16,-4-3 0-16,-2 0 0 0,-5 1 1 0,0-2 0 16,0 1-1-16,0-1 2 0,-3 1 0 15,-5-1 1-15,-1-1-2 0,-2 0-1 16,-1-1 2-16,-2 3 0 0,-2-1 1 15,-1-1 0-15,-3 1 3 0,-5-1 0 16,-3 3-1-16,-3-2 1 0,0 1 1 0,2-2-2 16,2 0-2-16,6 1-2 0,2-3 1 15,5 2-3-15,3-1 0 16,5-2-9-16,2 0-8 0,4 0-22 15,0-1-34-15,6-3-34 0,6 0-106 0</inkml:trace>
  <inkml:trace contextRef="#ctx0" brushRef="#br0" timeOffset="9887.9">22985 7811 15 0,'-4'-2'283'0,"-3"-4"-220"0,0 3-16 15,-3-1 9-15,1-1-17 0,-2 1-3 16,2 3 4-16,1 0-9 0,2 1-7 16,1 0-9-16,1 6-7 0,1 3-5 15,1 8 3-15,2 4 2 0,0 8-3 16,3 6 1-16,6 5 0 0,2 7-2 15,3 4-1-15,2 0-4 0,-2 2 2 16,6-3 0-16,-1 4 1 0,-1 3-2 16,1 2 0-16,-1 1 2 0,-1 0-2 15,2 0-2-15,-7-3 1 0,-4-4 2 0,-5-6 0 16,-3-4-1-16,-6-5 1 0,-11-4 2 15,-3-4 0-15,-5-6-1 0,-4-3 3 16,-1-6 0-16,1-1-3 0,1-6 2 16,-2 1-1-16,1-3 3 0,1-1-6 15,-2 0 0-15,7-1-1 0,8 3 1 16,2-2-5-16,6 2-17 0,7 2-19 15,0-1-32-15,0-2-44 0,7-4-266 16</inkml:trace>
  <inkml:trace contextRef="#ctx0" brushRef="#br0" timeOffset="11612">21999 9175 9 0,'-9'0'-9'0,"3"-2"62"0,0 1 97 16,1-1-124-16,-1 2 10 0,1-2 6 0,0 1-16 15,2 1 4-15,-1-3 4 0,2 3-1 16,1-1 1-16,-1 0-6 0,1 1 0 16,1-1 3-16,0 0-3 0,0 0-4 15,0-1-6-15,1-1 2 16,8 2-8-16,10-2-11 0,7 2-1 0,10-1 2 15,6 1 3-15,6 1-4 0,5 0 1 16,1 0 2-16,5 2 1 0,-2 2-5 16,-4 1 5-16,-2-2-2 0,-4 3 2 15,-4-2-3-15,-3-1 1 0,-6 2-1 16,-7-3 2-16,-7-1-3 0,-9 0-1 0,-5-1 0 15,-3 0 3-15,-3 0 3 0,0 0 4 16,-6 0 1-16,-7 0-8 16,-5 0-4-16,-4 0 0 0,-4-2 1 15,-2 0 0-15,-6 1-1 0,-3-3-3 0,-5 3-2 16,-11-1 0-16,-4 2 3 0,-7-2 0 15,-1 2 1-15,0 0 2 0,3 0 0 16,6 0-1-16,11 0 2 0,9 0 0 16,12 0 0-16,5 0 2 0,7 0-1 15,5 0 3-15,6 0-1 0,1 0-4 0,6 0-4 16,11 2-2-16,6 0 6 0,13-2 1 15,4 3 1-15,11-3 0 0,7 2-2 16,1 1-1-16,7 0 2 0,3 0 1 16,-4 0-3-16,-5-1 2 0,-6 2 1 15,-7-4 3-15,-8 0-3 0,-7 0 2 16,-7 0 1-16,-5 0 2 0,-9 0-6 15,-6 0 0-15,-5 0 4 0,0-4 14 16,-13-1-14-16,-7-1-6 0,-6-2 0 16,-5 3 0-16,-5 0 0 0,-6 0-5 0,-4 1-2 15,-8 1-2-15,-5-1 0 16,-7 2 1-16,-2 0 7 0,3 0 0 0,-2 1-2 15,7 0 3-15,6 1 1 0,9 0 1 16,11 0-2-16,9 0 1 0,9 0 0 16,10 2 0-16,6 0-3 0,3 2-8 0,16 0 7 15,7 0 2-15,13 1 2 16,14-1 0-16,4 0 1 0,11-1 0 15,5 0-10-15,6 1 1 0,-1-2 5 16,-4 1-4-16,-4 1 6 0,-8-2-2 0,-11 1 4 16,-6-3-2-16,-8 0 2 0,-10 0 0 15,-12 0 2-15,-7 0-3 0,-8 0 2 16,-3 0 14-16,-13 0-10 0,-10-3-6 15,-8 1-4-15,-6 0 4 0,-9-2-3 16,-5 2 0-16,-6-1-2 0,-8 0-4 0,-10 3 4 16,-6-2-2-16,-1 2 1 0,-2 0 4 15,3 0 1-15,7 0 2 16,9 0-4-16,10 5 2 0,18 1 2 15,17-1-1-15,17 2 1 0,7-2-3 16,19 1-4-16,10-2 4 0,12-1 2 0,10-3 2 16,9 0 0-16,9 0-2 0,7 0-1 15,7 0 1-15,4-2 1 0,-4-3-2 16,-7 2 1-16,-10-2 0 0,-14 2 1 15,-7 1-1-15,-7-3 1 0,-9 3 2 16,-10 0-1-16,-11-2 4 0,-7 1-1 0,-2-2 12 16,-13-1-11-16,-9 1-2 15,-5 0-6-15,-8 3 1 0,-2-1 3 16,-8 2-3-16,-3 0 0 0,-8 1-2 15,-9 0-6-15,-3 0 0 0,-6 2 1 0,-1 1 4 16,9 0 5-16,14 3 0 0,15-2 1 16,19 1 2-16,11 2-4 0,7-2 0 15,5-1-5-15,15 1 3 0,11-1 14 16,11-3-6-16,11-1-5 0,3 0 0 15,6 0-3-15,3-5 3 0,-2-1 0 0,-2 0-3 16,-9-1 3-16,-10 2-1 16,-8-1 0-16,-6-1 1 0,-6 3-2 0,-8 0 6 15,-5 0-2-15,-6 1 1 16,-3 0 4-16,0-1-3 0,-6 2-4 0,-5 0-12 15,-4 2-12-15,1 0-20 0,-5 0-46 16,1 0-74-16</inkml:trace>
  <inkml:trace contextRef="#ctx0" brushRef="#br0" timeOffset="13508.11">15640 9182 25 0,'-6'-1'250'16,"-1"-2"-180"-16,0 3-33 0,-3-1 18 0,3-1-15 15,-3-1-11-15,3 3-2 0,0 0 2 16,3-1-3-16,1 0-4 0,-2 1-5 16,5 0 0-16,-2 0-3 0,2 0 0 15,0 0-4-15,0 0-4 0,0 0-3 16,8 0-4-16,5 0 9 0,10 0-6 15,9 0 2-15,12 0 2 0,12-3-6 16,7 0 1-16,4 1 0 0,1 0 1 16,-1-1 1-16,-5 0-4 0,-5 2 2 15,-7 0 0-15,-5-1 0 0,-8 2-2 16,-8 0 1-16,-7 0 2 0,-8 0-1 0,-6 0-2 15,-7 0 1-15,-1 0 3 0,0 0 6 16,-7 0-2-16,-7 0-6 0,-3 0 0 16,-5 0-1-16,-3 0-1 0,-4 4-1 15,-4-1 0-15,-4 1-5 0,-4 0-1 16,-5 1 3-16,-2 0 0 0,-6 0 1 0,-5 0-1 15,-2 1 2-15,-2-1 1 16,1 0 2-16,1 0-3 0,9 0 2 16,7-2 2-16,12-1-1 0,8-1 0 15,13 1-1-15,6-1 2 0,6-1-1 0,0 0-8 16,10 0-2-16,9 0 6 0,7 0 6 15,7 0-3-15,10-4 1 0,5-1-1 16,8 0 1-16,3-1 2 0,6 1-3 16,-3 1 0-16,0-1 2 0,-3 4-2 15,-5-2 1-15,-1 1 2 0,-3-1-2 0,-11-1 0 16,-5 3 0-16,-10 1 1 0,-10-1 0 15,-7 1-2-15,-7-1 1 16,0 1 8-16,-16 0-4 0,-6-2-5 16,-5 2-7-16,-4 0 1 0,-7-1 3 0,-2 0 0 15,-3 0-2-15,-4-1 5 0,-3-1-2 16,-2 2 0-16,-4-1 1 0,-5 2 1 15,1-2 3-15,1 2-3 0,2 0 0 16,6 0 2-16,12 0 0 0,9 0-2 16,12 2 2-16,8 0-3 0,7-2 3 0,3 0-2 15,0 1-6-15,16 1 0 0,7 0 3 16,13-2 2-16,7 0 2 0,8 0 1 15,8 0-1-15,6-5-1 16,2 0-1-16,1 0 4 0,-3 1-2 0,-6 0 0 16,-6-1-2-16,-5 3 2 0,-9 1 2 15,-8-1-2-15,-8 0 0 0,-9 1 2 16,-8 1 0-16,-6-2 0 0,-1 2 11 15,-15 0-10-15,-9 0-4 0,-6 0 1 16,-4 0-2-16,-9 2-1 0,-4 3-5 0,-3-1 4 16,-6 1 0-16,-5 0 1 0,-7 0 0 15,-2 2-1-15,-2-1 4 0,4 1 1 16,7 1-2-16,6-2 0 0,11 1 1 15,14-1 1-15,11-2-2 16,12 0 1-16,8 0-1 0,3-2-9 0,16-1 2 16,13-1 5-16,11 0 3 0,16 0 3 15,8-3-3-15,7-4-2 0,4 0 2 16,-2 1 0-16,-6-3-1 0,-8 2-3 15,-11 0 6-15,-6 1 0 0,-5 1-2 16,-7 0 1-16,-7 1 4 0,-9 1 1 0,-6 1-2 16,-8 1 1-16,-3 0 3 0,-5 0 12 15,-10 0-16-15,-5 1-5 0,-10 0 1 16,-4 0 0-16,-6 4-2 0,-5 3-1 15,-6 2-2-15,-3-1 4 0,-5 2-1 16,0-2 0-16,1 2 4 0,9-1-1 16,7 0 1-16,12-1 2 0,13-4 1 15,11 0-2-15,6-1-3 0,5 0-7 16,9-1 6-16,11-1 7 0,6-1-5 15,10 0 0-15,8-7 0 0,5 0-1 0,5 1-9 16,-4 1-9-16,-10 2-10 0,-10 1-22 16,-14 1-5-16,-10 0-55 0,-9 1-133 15</inkml:trace>
  <inkml:trace contextRef="#ctx0" brushRef="#br0" timeOffset="165141.78">8502 12726 9 0,'0'1'-6'15,"-1"-1"5"-15,-3 0 206 0,1 0-162 16,2 0-1-16,-1 0 13 0,1 0-21 15,-1 0-10-15,1 0-3 0,1 0-4 16,-2 0-2-16,-1 0-4 0,3 0 0 0,0 0-3 16,-2 0-1-16,1 0-1 0,-1 0 0 15,1 0 3-15,-1 0-4 0,1 0 0 16,-1 0 1-16,1 0 0 0,1 0 1 15,0 2-2-15,0-2 3 0,0 0 0 16,0 2 1-16,0-2-1 0,0 0 5 16,0 0-4-16,-2 0 0 0,2 0-1 15,0 0-2-15,0 0 4 0,0 0-1 16,0 0-6-16,0 0 1 0,0 0 2 15,0 0-5-15,0 0-1 0,0 0 1 0,0 0 0 16,0 0 0-16,2 0 0 0,2 0 1 16,-1 0 0-16,3 0 0 0,1 0-2 15,0 0 0-15,4 0 1 0,2-1 0 16,-1 0-2-16,0-1 1 0,1 1 1 15,-1 0-1-15,-1 1-1 0,3 0 1 0,-2 0 1 16,1 0-2-16,1 0 0 16,1 0 1-16,2 0 0 0,2 0 0 15,1 0-1-15,2 0 0 0,1 0 1 16,2 0-1-16,-2 0 1 0,-1 0 0 0,0 0 0 15,-4 0-1-15,1 1 1 0,-1 2 1 16,-1-2 0-16,-1 1-2 0,-2 0 0 16,-5 1 0-16,2 0 0 0,-3 0 0 15,0 1 0-15,-1-3 0 0,3 1 1 16,-3 1-1-16,3 0 1 0,1-1 0 15,1 2-1-15,0-4 1 0,2 3 0 0,0-2-2 16,2 1 2-16,-1 0-1 16,-2-1-2-16,-1-1 2 0,2 2 0 15,-5-1-1-15,-1 0 0 0,-2-1 3 16,-1 1-1-16,-2 0 0 0,-1-1-1 0,-1 1 0 15,4 1 1-15,-2-2 0 0,2 0-1 16,-1 0 0-16,2 0-1 0,-1 0-3 16,-2 0 1-16,2 0 3 0,-2 0-1 15,2 0 1-15,-5 0-1 0,0 0 2 16,0 0 0-16,0 0 0 0,0 0-1 15,0 0 1-15,0 0 1 0,0 0 1 16,0 0-1-16,0 0 0 0,0 0 0 16,0 1 0-16,0-1-2 0,0 0 0 15,0 1 1-15,0-1-1 0,0 0-1 0,-2 0 1 16,2 0 2-16,0 0 0 0,0 0-2 15,0 0 3-15,0 0 1 0,-5 0-4 16,2 0-9-16,-3 0-14 0,0 0-14 16,0 0-30-16,-4 0-76 0,1-2-184 15</inkml:trace>
  <inkml:trace contextRef="#ctx0" brushRef="#br0" timeOffset="-29502.51">8490 13276 118 0,'0'0'44'0,"0"0"-11"15,0 0 16-15,0 0-10 0,0 0-9 16,0 0-1-16,0 0-3 0,0-2-3 15,0 2 1-15,0-3-1 0,0 3-3 16,0-2-1-16,0 2-4 0,0-1 3 16,0 0-3-16,-2 1-1 0,2-1-2 0,0 1 0 15,0 0-5-15,0-2-1 0,0 0-3 16,5-2 1-16,3 1-2 0,-1-3 2 15,6 1 1-15,-2-2 0 16,2 1 4-16,6-1-2 0,-2 1-1 0,3 0 3 16,-1 0-2-16,-1 2 0 0,1 3-4 15,0 1 4-15,-7 0-5 0,-1 0-2 16,-3 4 0-16,-4 5 2 0,1 2 0 15,-3 2-1-15,-2 5 0 0,0 0 2 16,-2 4 0-16,-6 1 0 0,-4 2 0 16,1-2-5-16,0 1 4 0,-3 0-2 0,0-2 1 15,-1 0 2-15,-2-1-2 0,-2-3-1 16,0 0 0-16,1-2 0 0,-1-2-1 15,5-4-2-15,-1-1 2 16,4-4-1-16,2-2 3 0,2-1-7 0,4-2 0 16,2 0 2-16,-1 0-4 0,2-5-4 15,0-2-1-15,0-3 1 0,3 1 2 16,5-1 0-16,0 4 2 0,3 0 2 15,0 0 1-15,3 4 3 0,-1 2-1 16,1 0 1-16,3 0 1 0,1 0-1 0,2 3 2 16,-2 4 3-16,2 0 3 0,-2-1-4 15,0 1 1-15,-4-1-1 0,2-3-1 16,-2 0-1-16,-4-2-1 0,4-1-7 15,0 0-6-15,-1 0-29 0,1-6-31 16,-2-3-79-16,-4-2-119 0</inkml:trace>
  <inkml:trace contextRef="#ctx0" brushRef="#br0" timeOffset="-28873.49">9088 13053 96 0,'0'-1'107'0,"0"-1"-74"16,0-1 26-16,-1 0-19 0,-4-1-12 16,2 2 0-16,0-2-4 0,-2 1 3 15,0-2-7-15,1 1-1 0,-2 2 5 0,-1-3-9 16,1 1 4-16,-2 1-6 0,-2 2 2 15,-1 1-2-15,-2 0 1 0,-2 0-6 16,1 1 2-16,-5 7-1 0,2 4 2 16,0 0-2-16,3 3-1 0,3 2-5 15,5-1-1-15,3 0-2 0,3 1-3 16,0-5 1-16,5 1 1 0,6-3 0 0,2-3 1 15,3-3-2-15,3-2 1 16,-2-2-2-16,3 0-3 0,-2-6 3 16,-1-4-2-16,-1 2 1 0,-4-1 4 15,-4 2-1-15,1 0 1 0,-2 1 0 0,-4 3 0 16,0 1-1-16,-3 0 3 0,0 2 3 15,0 0 0-15,0 0-3 0,-2 0 2 16,-2 7-6-16,-3 3 1 0,-2 4 2 16,3 1 1-16,0 1-1 0,1 1-1 15,0-1 1-15,1 0 2 0,4 0-4 0,0-4-1 16,0 0 1-16,0-1 1 0,1-4-4 15,9-1-9-15,0-4-13 16,6-2-30-16,-1-2-61 0,1-8-216 16</inkml:trace>
  <inkml:trace contextRef="#ctx0" brushRef="#br0" timeOffset="-28401.45">9637 13129 87 0,'0'2'113'0,"0"-1"42"16,0-1-139-16,0 1 15 0,5 1 0 16,4-2-9-16,5 0-1 0,3 0-6 15,1 0-7-15,3 0-2 0,-1 0-3 16,-2 1-1-16,1 1-2 0,-5 0 0 15,-2-2-5-15,1 4-13 0,-4 1-20 16,-3-4-18-16,-1 2-37 0,-4-3-75 16</inkml:trace>
  <inkml:trace contextRef="#ctx0" brushRef="#br0" timeOffset="-28241.44">9663 13286 45 0,'0'3'285'0,"0"-3"-269"0,8 0 25 0,3 0 6 15,3 0-25-15,6 0-14 0,3 0-4 16,4 0-7-16,1-3-41 0,4-3-2 16,2 0-243-16</inkml:trace>
  <inkml:trace contextRef="#ctx0" brushRef="#br0" timeOffset="-27405.4">10401 12937 53 0,'0'0'30'0,"0"0"-29"0,0 1-4 16,0 0 87-16,0-1 4 0,0 2-65 0,0-2 24 16,0 0-7-16,0 1-16 0,0-1-2 15,0 0-2-15,0 0 0 0,-1 0-1 16,1 0 2-16,0 0-5 0,0 0-2 15,0 0 3-15,0 0-2 0,0 1 0 16,0-1 1-16,0 0-1 0,0 0-3 0,0 0-3 16,0 0-6-16,0 0 1 15,0 2-2-15,4-2-2 0,7 1 3 16,3-1 1-16,3 0 5 0,6 0-5 15,2 0-4-15,2 0 5 0,1 0-2 0,1-3-2 16,-4 1 3-16,1 0-4 0,-6 0 2 16,0 2-2-16,-3-1-1 0,-4 1 2 15,-2 0-1-15,-3 0-8 0,-4 0-7 16,1 0-9-16,-5 0-16 0,0 0-15 15,0 0-27-15,-3 0-58 0,-7 0-109 0</inkml:trace>
  <inkml:trace contextRef="#ctx0" brushRef="#br0" timeOffset="-27097.38">10327 13016 361 0,'-6'1'68'0,"3"2"-21"16,3 2 2-16,0 1-33 0,0 2-2 15,4 2 0-15,10 0-6 0,2 0-1 16,4-1-2-16,5 1 0 0,1 0-2 0,0 0-2 15,2 0-3-15,0 1 4 0,-3 0-2 16,-3 2-2-16,-2-1-4 0,-3 1 4 16,-5 0-11-16,-4-1-1 15,-5-2 3-15,-3 1 0 0,0-2 0 0,-3 0 6 16,-5-1 4-16,-1-1 4 0,-5-1-2 15,2-1 1-15,-2-1 2 0,-3-1 6 16,0 0 5-16,-2-1-2 0,-1 0-4 16,3-2 1-16,-2 1-3 0,7-1-7 15,1 0 1-15,2 0 2 0,2 0-1 16,6-1-5-16,-1-3-11 0,2 0-19 0,0-3-22 15,11 0-57-15,5-2-115 0</inkml:trace>
  <inkml:trace contextRef="#ctx0" brushRef="#br0" timeOffset="-26761.36">11003 12997 250 0,'1'0'179'0,"-1"0"-137"0,0 0 20 15,0 0-1-15,0 6-32 0,-3 2-11 16,-1 7 5-16,-3 1-1 0,1 2-8 16,0 1-3-16,1 0-5 0,1 0-1 0,1-1-4 15,-1 0 0-15,3-1 1 0,1 0-2 16,0-1 1-16,0-2-1 0,0-3-1 15,1-3-2-15,3-2-14 0,2-1-11 16,0-3-9-16,3-2-24 0,1 0-26 16,-3-4-119-16</inkml:trace>
  <inkml:trace contextRef="#ctx0" brushRef="#br0" timeOffset="-26261.34">11304 12920 66 0,'0'0'321'0,"0"-2"-266"15,0 2 7-15,0-1-5 0,0 1-24 16,0 0-18-16,4-1-11 0,5-1 2 0,7 1 5 16,1 1-2-16,3 0 0 0,2 0-8 15,-2 0 5-15,3 4-1 0,-1 2-4 16,-2 3 1-16,2 2 7 0,-7 1-4 15,-2 0-3-15,-4 1 2 0,-4 0 0 16,-5 2 2-16,0 0-2 0,-6 1 2 0,-8 2 1 16,-5 0 0-16,-6 1-3 15,0 0-1-15,-3-1-1 0,-1-3 0 16,3-2-3-16,1-1-2 0,3 0 1 15,8-6-3-15,2 0 5 0,4-3-7 0,3-1 0 16,4-2 0-16,1 0 0 0,0 0 3 16,0 0-4-16,6-2-1 0,5-4 1 15,4-1 0-15,1 2 4 0,1 0 3 16,-2 3-2-16,2 0 3 0,-1 2 0 15,0 0-3-15,2 0 1 0,1 0 2 0,1 5 0 16,0 0-1-16,3 1 0 0,1 0 2 16,-1 2-2-16,0 0-9 15,2-2-13-15,0 3 1 0,1-1-22 16,0-3-49-16,-2-2-88 0</inkml:trace>
  <inkml:trace contextRef="#ctx0" brushRef="#br0" timeOffset="-24657.24">8363 14135 23 0,'1'0'35'0,"1"0"-31"0,1-1 175 16,0 0-84-16,-2-3-55 0,2 2 4 16,2-2-8-16,3-1-5 0,1 0-2 15,4-1-2-15,-1 2-3 0,2 0-3 16,-2 0-4-16,1 2 0 0,1 2-6 15,-7 0-3-15,4 0-4 0,-4 6-2 0,-1 2 0 16,1 6-2-16,0 3 3 0,-3 2-1 16,1 4 2-16,-2 0 3 0,-3 2-5 15,0 0-1-15,0 0 3 0,0 1-4 16,-8-2 4-16,-4-2-2 0,-2-1-1 15,-2-2 4-15,-1-2-4 0,0-2 1 16,2-2 1-16,1-3 0 0,-2-3-3 16,4-4 0-16,1-2 0 0,2-1 0 15,-4 0-2-15,7 0 0 0,-2-6 1 16,2-1 0-16,3-1-1 0,0 0 0 0,3-1 0 15,0-1 0-15,0 4-4 0,0 1 2 16,6 2-2-16,0 2 0 0,7 1 0 16,-1 0 4-16,2 0 0 0,0 4 0 15,5 3 0-15,-1 1 0 0,1 0 2 16,3 2 0-16,4-2-1 0,0 0 1 15,2 1 9-15,-1-5-5 0,-1-1-3 16,-4-2-1-16,-5-1 0 0,1 0 1 16,-2 0-5-16,-2-5-4 0,0 0-19 15,-3-3-26-15,-2 1-21 0,-3-5-68 0,-3 0-142 16</inkml:trace>
  <inkml:trace contextRef="#ctx0" brushRef="#br0" timeOffset="-24290.22">8837 13934 76 0,'3'0'-18'0,"0"0"224"0,-3 0-132 16,0 0-36-16,0 6 27 0,0 3-14 16,0 2-15-16,0 2-7 0,-1 0-6 0,-4 1-4 15,0 0-2-15,4 2-9 0,-2-1-1 16,0-2-4-16,1 2-2 0,0-6 1 15,1 4-3-15,1-3 0 0,0-2-5 16,0-1-20-16,1-2-16 0,6-2-19 16,0-3-38-16,3 0-108 0</inkml:trace>
  <inkml:trace contextRef="#ctx0" brushRef="#br0" timeOffset="-23937.2">9011 13991 62 0,'0'-3'195'0,"0"1"-87"0,-7 1-58 16,4 1 3-16,-1 0-14 0,-1 0-11 0,0 0-4 16,4 0-5-16,-4 1-3 0,2 7-12 15,0 2 1-15,0 3 0 0,3 1-3 16,-2 1-2-16,2 0 0 15,0-1 1-15,3 0-2 0,7-1 1 0,-1-3-6 16,5 0-3-16,3-1-8 0,2-4 7 16,-1-2 5-16,4-3 7 0,-4 0-2 15,1 0 0-15,-5-6 2 0,0-2 1 16,-5-2-3-16,-1 0 6 0,-5 0 2 15,-1 1 7-15,-2-1 1 0,0 0-3 0,0-1-2 16,-3 1-2-16,-4-2-2 0,1 1-5 16,-2 0-1-16,-2 0 1 0,-3 1-4 15,4 2-4-15,1 4-8 0,0 2-12 16,5 2-11-16,-1 2-29 15,2 8-62-15,2 2-133 0</inkml:trace>
  <inkml:trace contextRef="#ctx0" brushRef="#br0" timeOffset="-23459.17">9651 14139 59 0,'0'0'228'0,"0"0"-129"0,0 0-36 0,0 0-12 16,0 0-23-16,0 0-13 0,9 0 0 15,2 0 10-15,3 0-5 0,1 0-7 16,4 0-2-16,-3 0-3 0,2 0-3 16,1 0-2-16,1 0-1 0,-1 0-2 15,-1 0 2-15,-4 2-2 0,0 1-9 16,-3 2-9-16,-3 0-8 0,-1 2-7 15,-2-2-25-15,0 1-31 0,-4-1-98 16</inkml:trace>
  <inkml:trace contextRef="#ctx0" brushRef="#br0" timeOffset="-23289.16">9669 14335 47 0,'0'6'160'15,"10"-4"-110"-15,1 2 2 0,4-2-8 0,4-1-24 16,2-1-12-16,6 0-3 15,2 0-4-15,7 0-1 0,3-1-9 16,7-4-49-16,4-2 37 0,4-2-46 16</inkml:trace>
  <inkml:trace contextRef="#ctx0" brushRef="#br0" timeOffset="-22504.11">10567 14009 8 0,'-1'0'22'0,"1"0"-2"0,0 2-7 16,0 1-10-16,0 0-5 0,0-1 4 15,0 0-4-15,0-2 89 0,0 1-34 16,0-1-7-16,0 0 15 0,0 0-8 16,0 0-9-16,0 0-6 0,0 0-2 15,0 0 1-15,0 0-4 0,0 0-2 16,0 0-5-16,0 2-1 0,0 4-7 0,3 5 2 15,0 4-4-15,-2 3 0 0,-1 4 0 16,0 2-6-16,0 0-1 0,0 1-4 16,0-1-1-16,-1 1-4 0,-2-1 2 15,1-2 0-15,1-1 0 0,-1-4-1 16,2-3-2-16,0-1-2 0,0-3-7 15,0-2-10-15,5 0-14 0,2-4-10 16,6-3-21-16,-1-1-25 0,4-1-79 16,-4-10-140-16</inkml:trace>
  <inkml:trace contextRef="#ctx0" brushRef="#br0" timeOffset="-22096.09">10917 14110 58 0,'2'-8'262'16,"-2"0"-208"-16,-2 3 12 15,-1-2-10-15,-3 3-19 0,0 1-5 16,-2 3-3-16,-3 0-9 0,1 0-3 16,-1 7 1-16,-2 2-6 0,1 1 1 0,-1 2-2 15,1 3 0-15,1 2-3 0,2 2-1 16,3 1-3-16,0 0-3 0,4 0-1 15,2 0 0-15,0-1-1 0,3-2-1 16,8-1-1-16,3-2 3 0,6-3-3 16,3-3 0-16,4-2-1 0,4-2 1 0,1-4 0 15,1 0 2-15,-1-2 1 0,1-8-2 16,-1-4 4-16,-5 0-2 15,-2 0 0-15,-7 0 2 0,-5 0 1 16,-6 1-3-16,-4 0 6 0,-3 0 1 0,0 0 1 16,-3-1 2-16,-6 1 2 0,-2-2-3 15,-3-2 0-15,0 1-7 0,-1-1 2 16,-1 3 0-16,-1 2-4 0,3 2 1 15,2 7-1-15,6 3 0 0,1 0-2 16,2 0-6-16,3 5-7 0,0 5-14 0,0 1-7 16,1-1-21-16,6 0-24 0,4-5-63 15</inkml:trace>
  <inkml:trace contextRef="#ctx0" brushRef="#br0" timeOffset="-21508.06">11317 14050 17 0,'5'-2'327'16,"0"-1"-269"-16,1 0-26 15,0-1 21-15,2 1-20 0,1 0-8 0,4 1 2 16,-1 0-3-16,4 1-5 0,-2 1-4 16,3 0-1-16,-2 0-4 0,5 0 0 15,-1 0 0-15,1 5-5 0,-1 1 0 16,1 2 4-16,-2-1-3 0,-5 2-1 15,-2-2-4-15,-5 2 0 0,-3 1 3 0,0-1-3 16,-3 2 2-16,0 3 1 0,0-1 1 16,0 1-5-16,-3 1 3 0,0-1-3 15,0 0 1-15,1 0-1 0,-3-1 0 16,1 2 1-16,-2-2 1 0,-4 0 1 15,3 2-1-15,-4-1-2 0,1 0 1 16,0-2 4-16,2-3-5 0,2-1 1 16,-2-1 0-16,0-3-1 0,0 0 1 15,1-2 1-15,-3 0 1 0,-1-1-3 16,-1 2-3-16,1-3 0 0,3 0 3 0,-1 0 0 15,1 0-1-15,2 0 0 0,2-4 1 16,-1-3-1-16,2 0-3 0,3-3 4 16,0-3-3-16,0-1-1 0,3 0-3 15,8 5 2-15,0 0 1 0,3 5 1 16,1-1 0-16,2 1 0 0,0 3 2 15,2 1-1-15,1 0 0 0,-1 0 2 16,1 0-1-16,0 3 0 0,2 2 0 16,-1-1 0-16,-1-2 3 0,-1 2-2 15,-7 2-1-15,1-3 1 0,-4 2 0 0,0 0-10 16,-1 0-9-16,0-1-11 0,0 0-11 15,-2 1-10-15,0-1-35 0,0-4-82 16</inkml:trace>
  <inkml:trace contextRef="#ctx0" brushRef="#br0" timeOffset="-21075.03">12060 13942 122 0,'2'4'199'0,"-2"0"-112"16,0 4-70-16,-8 1 39 15,-3 4-5-15,-1 3-11 0,-1 3-9 16,-5 4-6-16,1 2-3 0,0 0 16 16,-2 0-18-16,7-2-15 0,4-2 0 0,2-3-1 15,4-1-4-15,0-5 0 0,2-1 0 16,0-4-1-16,2-2 0 0,6-2-1 15,3-2 1-15,4-1 2 0,4 0-2 16,1-3-3-16,-2-3 1 0,3 1 0 16,-1 0-1-16,-2 1 0 0,3 0 4 0,0 0-2 15,3 0-2-15,-3-1 1 0,2 1 1 16,2 1 2-16,-5 0-1 15,-1 2 0-15,-2-1-3 0,-1 1-4 16,-4 1-3-16,2 0-6 0,-5 0-8 0,1 0-16 16,-4 0-7-16,2 0-6 0,-5 0-16 15,0 0-43-15,-3 0-45 0</inkml:trace>
  <inkml:trace contextRef="#ctx0" brushRef="#br0" timeOffset="-20780.01">12215 14020 118 0,'2'7'304'16,"-1"1"-269"-16,1 3 27 0,-1 5 3 16,1 3-15-16,-2 2-17 0,0 2-7 15,0 2-2-15,-2 2-11 0,-2 3-3 16,-3-1 0-16,3 0-5 0,1-1-3 15,0-5 0-15,1 1-8 0,2-4-12 16,0-2-6-16,2-3-13 0,4-2-19 16,0-6-36-16,2-3-133 0</inkml:trace>
  <inkml:trace contextRef="#ctx0" brushRef="#br0" timeOffset="-18083.86">8372 15119 42 0,'1'0'5'0,"1"0"138"15,-2 0-59-15,1-4-55 0,1 0 8 0,4-1-6 16,-1-2-5-16,3 3 0 0,-1-3 2 15,3 0 0-15,-1-1 0 0,5 2-3 16,-2-1 0-16,4 0-5 16,1 1 0-16,-5 0 0 0,4 0-7 0,-2 3-3 15,-5 3-4-15,2 0-4 0,-2 2-2 16,-1 7 1-16,1 1 1 0,-3 3 1 15,-1 2-3-15,-2 3 1 0,-3 4 2 16,0-1 0-16,-4 3-2 0,-6 1 1 16,-1-2 1-16,-3 0-3 0,1-1 0 0,-3 0-4 15,1-3 1-15,-3-1 4 0,3-4-2 16,-1-2-3-16,3-4 0 0,0-3 1 15,4 0-5-15,3-5 6 0,-1 0-2 16,4 0 2-16,0 0-2 16,2-6 0-16,1-2 0 0,0 1 2 0,1-2-2 15,5 1-1-15,1 1 0 0,3 2 1 16,3 3 0-16,2-1 2 0,-2 3 1 15,4 0-3-15,-2 0 4 0,5 3 0 16,2 4 7-16,1-1-3 0,1 1 0 16,-3-2-1-16,-2 1-1 0,-5 1-2 0,-2-3-1 15,-1 0-4-15,-1-1-3 0,0-3-17 16,1 0-25-16,-1 0-25 0,-3-3-61 15,-4-3-128-15</inkml:trace>
  <inkml:trace contextRef="#ctx0" brushRef="#br0" timeOffset="-17763.84">8876 14898 120 0,'1'0'236'0,"-1"0"-198"0,0 0 6 0,0 4-1 16,-1 5-15-16,-6 4-5 0,1 2-2 16,0 2-5-16,0 2-5 0,-2 1-7 15,3 0-1-15,-1-3 7 0,5-1-15 16,-1-2 3-16,1-4-9 0,1-1-16 15,0-2-21-15,3-5-29 0,4-2-96 0</inkml:trace>
  <inkml:trace contextRef="#ctx0" brushRef="#br0" timeOffset="-17590.84">9056 14868 184 0,'0'18'150'16,"-7"3"-110"-16,0 3 8 0,0 0-15 0,0 0-26 15,4-5-6-15,3-1-1 0,0-3-12 16,4-2-45-16,2-4-56 16,-1-3-100-16</inkml:trace>
  <inkml:trace contextRef="#ctx0" brushRef="#br0" timeOffset="-17166.81">9561 15103 33 0,'0'1'277'0,"0"0"-218"0,0 0-53 15,5-1 6-15,4 0 12 0,3 0-4 16,4 0-9-16,4 0-6 0,0 0-1 16,0 0-2-16,-1 0 0 0,-4 0-4 0,-2 0-12 15,-2 2-46-15,-5 2-45 0,-3-3 48 16</inkml:trace>
  <inkml:trace contextRef="#ctx0" brushRef="#br0" timeOffset="-17023.8">9569 15266 99 0,'3'5'147'0,"6"-2"-109"16,0-1-12-16,5-1 17 0,2-1-24 0,4 0-15 16,5 0-4-16,3-3-40 0,3-3-56 15,3-4 54-15</inkml:trace>
  <inkml:trace contextRef="#ctx0" brushRef="#br0" timeOffset="-16227.75">10473 14979 12 0,'0'1'33'16,"0"-1"206"-16,0 0-182 0,0 0-21 0,0 0-6 15,4 0-5-15,7 0 0 0,3-3-1 16,5-1-8-16,-1 1 5 16,2 0-4-16,2 2 4 0,0 1-5 15,-2 0-1-15,-1 0-2 0,-6 4-3 0,0 7-7 16,-5 5 0-16,-7 2 0 0,1 1 8 15,-2 2-12-15,-3 3 3 0,-7-2-2 16,-4-1-2-16,-1 1-2 0,-5 0-3 16,0 0-2-16,-2-1 5 0,0-3 5 15,2-4 0-15,3-2-1 0,0-3 3 0,5-3-4 16,1-3 1-16,3-2 2 0,2-1 3 15,-1 0-2-15,3-1-2 0,1-3 1 16,3-2-1-16,0-2-4 16,0-1-2-16,6 0 0 0,3-3 3 0,2 3 0 15,2 0-1-15,2 1 2 0,-1 3-1 16,3 4 0-16,0 0 3 0,2 1 2 15,-1 0 4-15,4 0-3 0,0 5-1 16,-4 1 3-16,2 1-6 0,-1-1 2 16,-2 0-2-16,-1-2-1 0,1 0-9 15,-2-4-2-15,1 0-31 0,4 0-9 0,-3-3-6 16,3-7-136-16</inkml:trace>
  <inkml:trace contextRef="#ctx0" brushRef="#br0" timeOffset="-15825.75">11055 15027 215 0,'0'-6'62'0,"0"0"-3"0,-6 1 1 0,2 1-16 15,-4 2 0-15,0-1-17 0,0 1 19 16,-1 0-26-16,0 2 10 0,-2 0-9 15,2 0-3-15,-4 8 5 0,2 2-15 16,1 2 0-16,0 3-2 0,2 1-1 16,4-1-5-16,2 2-2 0,2-1 1 15,2 0 1-15,9 0-3 0,0-4 0 16,2-2-1-16,3-1-6 0,3-2 1 15,-2-2-1-15,3-4 5 0,-2-1 0 16,3 0 4-16,-3-1 2 0,-1-7-1 0,2-2 2 16,-4-1-1-16,-1 0 0 0,-4 0 0 15,-4 0 10-15,-2 1 3 0,-2-1-2 16,-2 1 0-16,0-1-1 0,-3-3-3 15,-5 0-2-15,-1-4 0 0,-5 0 3 16,0 2-6-16,-2 0-2 0,-2 5-14 16,4 4 20-16,5 5-7 0,2 2-1 15,3 0-6-15,1 7-10 0,-1 5-12 16,4 3-12-16,-1-2-23 0,1-1-21 15,0-5-93-15</inkml:trace>
  <inkml:trace contextRef="#ctx0" brushRef="#br0" timeOffset="-15439.71">11409 14888 341 0,'0'0'95'0,"0"5"-85"16,-5 4 17-16,-1 1 10 0,0 4-10 16,1 1-9-16,-1 1 3 0,0 6-3 15,0-2-8-15,-1 3 0 0,1-2 4 16,3-4-4-16,3-2-11 0,0-4 0 15,0-1 0-15,3 0 1 0,3-3 0 16,2-3-2-16,1-1-1 0,4-3-2 16,4 0-1-16,2 0-3 0,1-4 2 15,1 0 4-15,-2 0-1 0,1 0-2 16,-1-1 2-16,1 2 1 0,0-1 1 0,2 2-4 15,-4-3-2-15,1 3 5 0,-2-1 0 16,0 0 3-16,-1 1 0 0,-2 0-2 16,-2 1 2-16,-1 1-6 0,-3-2-2 15,-1 2-7-15,-2 0-13 0,0 0-8 16,-2 0-29-16,-3-1-60 0,0-1-70 0</inkml:trace>
  <inkml:trace contextRef="#ctx0" brushRef="#br0" timeOffset="-15158.69">11635 14928 29 0,'2'14'360'16,"-2"0"-315"-16,0 7 9 0,0-1 5 0,0 2 23 15,0 0-45-15,0-3-31 0,-2-1 0 16,-2-1 4-16,2-2-5 0,-1-1-5 15,1 1 0-15,2-3 0 0,0-1-2 16,0 0-12-16,0-2-1 0,0-1-29 16,0-4-30-16,5-4-32 0,-2 0-157 0</inkml:trace>
  <inkml:trace contextRef="#ctx0" brushRef="#br0" timeOffset="-14515.66">12186 14844 174 0,'0'-6'118'0,"0"0"-77"16,-2 1 15-16,-4 0-8 0,0 1 1 0,-4-1-17 16,1 4 0-16,-3-1-6 0,-2 2-2 15,-2 0-5-15,1 0-1 0,-4 7 0 16,5 0-1-16,-1 0-4 0,-1 1 1 15,5 1-9-15,2 1-3 0,1 2-2 16,4 0-1-16,2 0 0 0,1 2-1 0,1 0 1 16,0 2 0-16,0 2-2 0,1 0-1 15,2 3-6-15,2-1 3 0,-1 0 17 16,3 0-16-16,0-3-2 0,-2 1 10 15,3-2-2-15,-2 2-2 0,2-1 2 16,1 0 0-16,-1-1 0 0,0-4 0 16,-5 1 0-16,0-3 0 0,-3-2 1 15,0-2-1-15,0 1 0 0,-5-2 0 16,-3-1-1-16,1-1-3 0,-3 0 1 15,3-1-2-15,-3-1 3 0,1-1-3 0,1 0 2 16,-1 0 2-16,1-1 0 0,2-5 2 16,1 0-1-16,1-2-2 0,2-2 2 15,1-3 0-15,1 0 1 0,0-3-1 16,0-2 0-16,9 0 0 0,3-2-1 15,5 0-1-15,-1 2-2 0,4 3 0 16,-3-3 2-16,3 1-3 0,0-1-2 16,1-2-8-16,-3 2-1 0,2 2 19 15,-1-3-3-15,-2 2-1 0,-2 2 2 16,-1-1 0-16,-3 4 8 0,-3 1 4 0,-5 1 3 15,-1 1 5-15,-2-1-6 0,0 0-10 16,-3-1-1-16,-7 1-2 0,4 3-2 16,-5 0-1-16,0 3-6 0,0 2-12 15,-1 2-20-15,0 0-30 0,-2 6-61 16,-2 2-271-16</inkml:trace>
  <inkml:trace contextRef="#ctx0" brushRef="#br0" timeOffset="30828.94">8426 14593 9 0,'2'0'120'0,"-1"-2"-86"16,-1 1-6-16,0 1 7 0,0-1-2 16,0 1-13-16,2-1 0 0,-2 1-3 15,0-1 0-15,0 1-2 0,0 0 1 16,0-1 0-16,0 0-3 0,0 0 3 0,0 0 1 15,0 0-2-15,0 1 2 0,0-1-3 16,0 1 2-16,0 0-3 0,-2 0-5 16,2 0-1-16,0 0-3 0,0 0-4 15,0 0-1-15,2 0 2 0,2 0 8 16,3 0-6-16,0 0 2 0,4-1 1 15,2 0-4-15,1-1 2 0,0 0-4 16,-1 0 2-16,5 1-1 0,-5-1-1 16,3 1 0-16,-2-1 0 0,1 2 3 15,-1 0-3-15,-1 0-2 0,2 0 2 0,2 0 2 16,-1 0-4-16,1 0 0 0,0 0 2 15,2 0 0-15,-1 0-4 0,4 0 1 16,-2 0-2-16,-3 0 0 0,2 0 1 16,-2 0-1-16,0 0-2 0,0 0 1 15,0 0 0-15,-2 0 3 0,1 2 0 0,-2-2 0 16,-2 1 1-16,2 0-1 15,-3 0-2-15,-3 0-1 0,1 0-2 16,-1 0 3-16,1-1 4 0,-1 2 0 16,3-2 2-16,1 0-6 0,2 0-1 0,-1 0 3 15,0 0-2-15,1 0-2 0,-1 0-5 16,-1 0-2-16,1 0 12 0,-2 0-1 15,-2 0 1-15,2 0-4 0,-2 0 3 16,2 0 0-16,0 0 3 0,-2 0-9 16,0 0 0-16,1 0 7 0,0 0 1 15,1 0 2-15,0 0-3 0,-3 0 2 0,1 2-1 16,0-1-11-16,1 1-4 15,-2-1 5-15,-1 0 7 0,-1 1-21 16,2-1 5-16,2 1 14 0,-1 0 3 16,-1 0-41-16,2 0 22 0,3-1 20 0,-2 0-22 15,4-1 10-15,-1 0-1 0,-1 1 4 16,1-1 11-16,-1 1-1 0,0 0 2 15,-1-1 6-15,2 0 3 0,-3 0 7 16,1 1-6-16,-2-1-6 0,1 3-1 16,-2-2 0-16,0 1-1 0,1-1-2 0,0-1 1 15,3 0 0-15,-1 0-2 0,2 2-1 16,-1-2 2-16,1 0 0 15,-2 0-2-15,2 0 0 0,0 0 1 16,1 0-1-16,-1 0 0 0,0 1-1 0,2 1 2 16,-2-2-1-16,0 2-1 0,0-2-2 15,-2 1 6-15,2 0-8 0,-2 0-1 16,4 0 4-16,-2-1 4 0,0 3 1 15,1-2-2-15,2 0-2 0,-1 0 4 16,1 0-1-16,0 1-1 0,0-1-1 0,2 0 2 16,1 0 0-16,-2 0-2 0,4-1 0 15,0 0-1-15,-5 1-27 16,1-1-8-16,1 0 23 0,-2 0 8 15,0 0-1-15,-1 0 2 0,-2 0 2 0,-2 0 4 16,2 0 3-16,-2 0 1 0,2 0 0 16,0 0 0-16,3 0 1 0,2 0-5 15,0 0-1-15,-1 0 0 0,1 0-2 16,-2-2-3-16,1 1 0 0,-2-1 3 15,1 2 2-15,0-2-1 0,-2 2-1 0,1 0 0 16,-2 0 1-16,1 0 0 0,1-2 0 16,1 2 2-16,-3 0-1 0,-2 0-1 15,1 0 2-15,-1 0 2 0,1 0 5 16,-1 0-4-16,3 0-2 0,1 0 0 15,-1-1-5-15,-1 1 0 0,2-2 1 16,-2 0 3-16,0 2-1 0,-2-1-5 16,4 1-13-16,-2-2-28 0,0 1 13 15</inkml:trace>
  <inkml:trace contextRef="#ctx0" brushRef="#br0" timeOffset="31515.98">10815 14610 2 0,'13'0'19'0,"2"0"-13"0,1-2 0 16,-2 2 14-16,1 0-9 0,-1 0 2 16,0 0 1-16,1 0-6 0,-1 0-8 15,0 0-2-15,0 0-2 0,0 0 1 16,0 0-8-16,0 0 7 0,2 0 2 15,-4 0 3-15,4 0-1 0,-2 0 0 16,-1 0 0-16,3 0 1 0,-4 0 0 16,2 0-1-16,0 0 0 0,-1 0 2 15,-2 0-1-15,3 0-1 0,-2 0 4 16,2 0-3-16,0 0 0 0,0 0-2 0,1 0 1 15,-1 0 0-15,-1 0-1 0,1 0-1 16,-2 0 1-16,2 0 1 0,0 0-1 16,1 0-2-16,-1 0-14 0,3 0-2 15,-1 0 13-15,3 0 0 0,-4 0 6 16,1 0 1-16,-1 0 0 0,-3 2 2 15,4 1 0-15,-1-2 11 0,-1 1-6 16,0 0-8-16,3-1 2 0,-3 2-1 16,6-2 0-16,-2 1-1 0,2-1 0 15,0-1 1-15,-2 0 0 0,1 2-1 0,1-2 0 16,0 0 0-16,1 0-1 0,2 1 0 15,-2-1-1-15,4 1-11 0,-1-1-1 16,-3 0 8-16,4 0 6 0,-3 1 6 16,-2-1 8-16,2 1 3 0,-4 0-9 15,-1 0 3-15,0 0-1 0,0 0 3 0,0 0 1 16,-3-1-4-16,5 2 0 15,-5-2-4-15,1 0-1 0,-1 0-3 16,0 0-1-16,0 0 0 0,-1 0-1 16,1 0 1-16,1 0-1 0,-1 0-1 0,0 0-6 15,0 0-9-15,0 0 3 0,0 0 10 16,-3 0 2-16,1 0 2 0,-6 0-1 15,1 0 7-15,-6 0 0 0,-1 0 0 16,2 0 13-16,-1 0-7 0,1-2-12 16,-2 2 2-16,3 0-2 0,-2-1-2 0,1 1 2 15,1-1 1-15,0 1-2 0,-1 0 0 16,1 0 3-16,-2 0 0 15,1 0-3-15,1 0 2 0,-1 0 8 16,-1 0 2-16,-1 0 5 0,0-1 9 0,0 1 3 16,0 0-5-16,0 0-13 0,0 0 6 15,0 0 0-15,0 0-8 0,-1-1-5 16,1 1 0-16,-2 0 0 0,2 0-2 15,-3 0-2-15,3 0-2 0,-5 0-1 16,1 0-18-16,-4-3-51 0,-1-3-137 16</inkml:trace>
  <inkml:trace contextRef="#ctx0" brushRef="#br0" timeOffset="33204.07">9209 12739 60 0,'2'0'129'0,"-2"0"-63"16,3 0-3-16,0 0-11 0,0 0-13 15,2-2-5-15,-4 1 0 0,4-1-8 16,-4 1-8-16,4 0 0 0,-2 0-7 15,2-1 0-15,-1-1-1 0,4 1-4 16,0 1 2-16,-2-1 2 0,2 2-4 0,0-1-2 16,1-1 1-16,3 1-3 0,2 0 0 15,3 1-3-15,3-1 3 0,1 1 0 16,2 0-2-16,2 0-1 15,3 0 1-15,4 0 3 0,1 0-3 0,1 0-1 16,1 0 2-16,0 0 1 0,-1 0-2 16,0 0-2-16,-3 0 3 0,0 0 2 15,0 0-5-15,0 0 0 0,1 0 2 16,2 0 0-16,2 0-3 0,0 0-2 15,-2 0 4-15,2 1-1 0,-4-1-2 0,1 0 1 16,-1 0 1-16,1 0 2 0,-1 0-3 16,2 0 3-16,1 0-1 0,-3 0 1 15,-2 0-3-15,-1-1 0 0,-3 0 3 16,-1 1 1-16,1-1-2 15,-1 1-1-15,2 0 2 0,-4-2-1 0,3 0-1 16,2 0 1-16,-1 2 2 0,-1 0-1 16,5-1-1-16,-5-2-1 0,4 2-1 15,-4-2-4-15,0 1 0 0,1 0 0 16,-2 0 1-16,-1-1 1 0,0 1 1 15,0 1-1-15,-3-1 3 0,-1 2 2 0,0 0-2 16,2 0 1-16,-1 0 2 0,4 0-2 16,1-1 2-16,1-1-2 0,4 0 1 15,1-1 1-15,1 1-2 0,0 0-1 16,-1 0 2-16,-1 1-2 0,2 0-5 15,-7-1 4-15,0 0-3 0,-2 2 1 16,-3 0 0-16,-2 0 2 0,0 0 1 16,-2 0 4-16,0 0-5 0,1 0 2 15,2 0 1-15,4 0 2 0,-1 0-4 16,2 0 2-16,3 0 0 0,-1 0 1 0,1 0-2 15,0 0-1-15,2 0-2 0,-5-1-4 16,2-1-3-16,-2 2 4 0,-1 0 3 16,-4 0 0-16,-2-2 1 0,-4 2 1 15,2 0 2-15,-4 0 2 0,1 0-4 16,-1 0 1-16,0 0 2 0,2 0 1 15,-1 0-3-15,-1 0 0 0,1 0 3 16,-3 0 1-16,-2 0-5 0,-2 0 2 16,-3 0 2-16,1 0-4 0,-4 0 4 15,0 0-2-15,0 0 0 0,0 0 4 0,-2 0-8 16,-7 0-38-16,-2 0-65 0,-2-3-146 15</inkml:trace>
  <inkml:trace contextRef="#ctx0" brushRef="#br0" timeOffset="2935.18">22412 17481 1 0</inkml:trace>
  <inkml:trace contextRef="#ctx0" brushRef="#br0" timeOffset="3539.21">22412 17481 117 0,'9'2'53'0,"-9"-2"-18"16,0 0 1-16,2 0-3 15,-2 0-6-15,0 0-10 0,0 0 0 16,1 0-1-16,-1 0 1 0,0 0 0 0,0 0 2 16,0 0 3-16,0 0-4 0,0 0 1 15,0 0-5-15,0 0-2 0,0 0-2 16,2 0-4-16,-2 0-4 0,3 0-3 15,1 0 2-15,4 0-1 0,1 0 0 16,2 0 1-16,2 0 0 0,-1 0-2 0,4 0 1 16,-2 0 1-16,3 0-1 15,-2 1-1-15,4 0 2 0,1 0-1 0,2 0 1 16,1 0-1-16,3-1 0 15,2 2 0-15,2 0 1 0,2 0-1 0,1 1 1 16,-1 0 0-16,4-1-1 0,-2 0 0 16,2 0 0-16,-2-2 1 0,-2 1-2 15,1 1 1-15,-2 0 0 0,0-2 0 16,0 0 0-16,1 1 0 0,-1-1 0 15,-3 2 1-15,3-1-2 0,-3-1 1 0,2 1 0 16,-5 1 2-16,1-1-3 0,0 0 1 16,2-1 0-16,-3 0 1 0,0 0-1 15,0 0-1-15,1 0 2 0,-1 0 1 16,-2 2-3-16,0-2 0 0,1 0 2 15,-1 0 0-15,3 1-2 0,0 0 0 16,2-1 1-16,-3 0 0 0,-3 0-2 16,0 1 2-16,-2-1 0 0,0 2 0 15,-3 0 0-15,0-2 0 0,3 0 0 16,-3 0 0-16,-1 0 0 0,-4 0 0 0,1 0 0 15,-3 0 1-15,1 0-1 0,0 0-1 16,2 0 1-16,-3 0 2 0,0 0-3 16,-1 0 1-16,-3 0 1 0,-1 0-1 15,-1 0 1-15,-2 0-1 0,-2 0 2 16,0-2-1-16,0 2 3 0,2 0-2 15,-2 0-2-15,1 0-2 0,-1 0-1 16,2 0 0-16,-1 0 1 0,-1 0 3 16,3 0-2-16,-3 0-1 0,0 0 4 15,0 0-2-15,0 0 0 0,0 0-2 16,0 0-1-16,-3 0-5 0,-1 0-13 0,-3 0-15 15,1 0-7-15,0-5-54 0,0-1-130 16</inkml:trace>
  <inkml:trace contextRef="#ctx0" brushRef="#br0" timeOffset="11232.64">20909 7025 0 0,'0'0'49'0,"4"-2"-34"0,-1 0-9 0,0 1 0 15,-2-1 99-15,-1 0-62 0,0-2-17 16,0 3 5-16,0 0 5 0,0-2-10 15,0 1-8-15,0 0 3 0,0 0-4 16,0 1-4-16,0-1-2 0,0 0 0 16,0 2 1-16,0-2 4 0,0 2-2 0,0-1 1 15,0 1 1-15,0 0-4 0,0 0 3 16,0 0-4-16,0 0-1 0,0 0-6 15,0 3-5-15,0 4 2 0,-3 6 1 16,0 2-1-16,-2 6 2 0,-1 3 0 16,0 3-1-16,1 6 12 0,-1 2-4 15,0 2-3-15,0-1 2 0,-2 1 1 16,2-2-3-16,0 0 1 0,1-2-2 15,-1-1 1-15,1-3-3 0,0-2 4 16,2-1-6-16,2-3 1 0,-2-2 0 16,3-1 0-16,0-2-3 0,0-3 1 15,0-4 1-15,0-4-3 0,0-2 2 0,0-2-1 16,0 0 2-16,0 0 0 0,0-1-2 15,-2 0 0-15,2-1 2 0,-1-1-1 16,1 0-2-16,0 0-3 0,0 0-2 16,0 0-8-16,0 0-7 0,0 0-9 15,0-5-10-15,1 0-10 0,2-2-25 16,0-2-63-16</inkml:trace>
  <inkml:trace contextRef="#ctx0" brushRef="#br0" timeOffset="11724.68">20740 7423 84 0,'2'-1'68'15,"3"1"-15"-15,-4 0 16 0,-1 0-26 16,2 0-12-16,-1 0-13 0,2 3 6 0,-3 6-1 15,2 4-3-15,1 4-9 0,-1 1 0 16,-2 2-1-16,1 0-4 0,1 0 1 16,1 0-2-16,0 0-1 0,3-4 1 15,2 1 3-15,1-3-1 0,2-4-2 16,0 0 2-16,6-6-4 0,2-1 7 0,1-3-1 15,4 0-3-15,3 0-1 16,-1-8 2-16,-1-2-1 0,-3-1-1 16,-1 0-5-16,-4-2 4 0,-1 1-1 15,-4-1-1-15,-2-1 1 0,-4-1-1 0,0-1-3 16,2-1-5-16,1 3-19 0,-3 0-16 15,1 3-18-15,-4 4-16 0,-2 1-104 16</inkml:trace>
  <inkml:trace contextRef="#ctx0" brushRef="#br0" timeOffset="12784.74">20620 6377 110 0,'6'-4'96'16,"0"-1"-48"-16,-3 1 17 0,0 1-13 15,-3-2-9-15,0 1-2 0,0-1-10 0,-1 1-3 16,-6-1-5-16,-2 0-5 0,-2 1-6 16,-1 1-1-16,-4 1-1 0,1 0-1 15,-4 1 2-15,-1 1 1 0,-5 0-3 16,4 2 1-16,-4 6-3 0,1 1-3 15,3 1 4-15,-1 1-6 0,3 0-2 16,7 4 1-16,0-1 0 0,5 6-3 16,1 0 0-16,6 4 1 0,0 0-1 15,5 5 1-15,7 1 0 0,4 0 1 16,2 2 0-16,3-1-1 0,-1-3-1 15,1 0 1-15,-2-2 1 0,-2-3-2 0,-6-4-2 16,-5-4-2-16,-3-3 2 0,-3-1-2 16,0-4 0-16,-1 1 8 0,-10-3-2 15,2-2-1-15,-2-3 1 0,-3 0 0 16,3 0 5-16,-2 0-5 0,1-1 0 15,0-5 2-15,1-1 1 0,0 0-2 16,2-4-1-16,1 1 2 0,5-2-2 16,3 0-1-16,0-1-1 0,3-1-2 15,12-4 0-15,6 1 0 0,5 0-2 16,3 0 4-16,4 0 0 0,4 0-1 0,0 0-8 15,2 0-3-15,-2 1 3 0,-1-1 1 16,-5-1 5-16,-5 1 6 0,-4-2 1 16,-6 1-3-16,-4-1 5 0,-6-1 4 15,-4 2 1-15,-2-2-1 0,-2 2 4 16,-9 0-1-16,-4 2-5 0,-2 1-3 15,-5 3-1-15,-1 3-1 0,0 1 0 16,2 5-3-16,3 3-2 0,4 0 1 16,6 1-13-16,5 9-17 0,3 3-19 15,2 3-20-15,8-1-39 0,0-2-171 0</inkml:trace>
  <inkml:trace contextRef="#ctx0" brushRef="#br0" timeOffset="13293.77">21109 6385 333 0,'0'-7'68'0,"0"6"-33"15,0 1 37-15,0 0-19 0,-1 0-24 16,-2 3-22-16,-5 12-3 0,0 9 6 16,-4 9 1-16,-1 7-5 0,0 2 1 0,-3-1 1 15,1 0-3-15,2-3-1 0,2-5-2 16,2-5 1-16,4-7 1 0,2-5-5 15,3-5 1-15,0-4 1 16,0-2 1-16,0-4-2 0,0-1-1 16,2 0 1-16,7 0 6 0,2-5-1 0,1-5-3 15,4-2 2-15,-1-3-2 0,4-1 0 16,3-2-2-16,-1-2-1 0,1 3 2 15,-2 3-1-15,-1 3-3 0,1 3 1 16,-3 3 0-16,-1 2-1 0,-1 3-2 16,-4 0-2-16,0 0 1 0,-4 10-1 0,-2-1 7 15,-2 3-1-15,-3 0 1 0,0 1 1 16,0 1 0-16,-6-1-3 0,-3-1 6 15,-4 0-1-15,1 0-1 16,-2-2 2-16,-2-3 1 0,1 0 3 0,1 0-6 16,0-2 2-16,0 1 0 0,3-1-2 15,0-3-1-15,5 2 0 0,5-2-2 16,-2-2 0-16,3 0-10 0,0 2-11 15,0-2-7-15,6 0-12 0,3 0-23 16,0 0-31-16,2-2-158 0</inkml:trace>
  <inkml:trace contextRef="#ctx0" brushRef="#br0" timeOffset="13528.78">21463 6615 424 0,'0'0'57'0,"0"0"9"0,0 0 1 15,0 0-29-15,-3 0-17 0,-2 0-4 0,-1 6-9 16,0 4 0-16,-2 4-4 0,0 2-3 16,1 2 1-16,-1 1 0 0,2-2 0 15,1 1-1-15,0-4-2 16,2 1 0-16,3 0-10 0,0-2-8 0,0 1-13 15,0-4 1-15,9-3-46 0,1-2-9 16,-1-5-15-16,0 0-208 0</inkml:trace>
  <inkml:trace contextRef="#ctx0" brushRef="#br0" timeOffset="14296.83">21713 6235 267 0,'0'-5'30'0,"0"3"12"15,0 1 7-15,0 1-13 0,1 0-11 16,-1 0-7-16,0 0-4 0,0 0-6 15,0 0-2-15,0 0 3 0,0 1-2 16,0 3 1-16,0 2-1 0,-1 1-1 0,-3 1 3 16,0 0-3-16,1 0 6 0,0 1-5 15,1 2-5-15,-1-1-2 0,3 3 3 16,-2-2-2-16,1 0 0 0,1 1-1 15,0 1 1-15,0 0 2 0,-2 0-2 16,-2-2 0-16,1 4 2 0,-2-1-1 16,0 3-2-16,1 1 1 0,-1 0 1 15,0 2-1-15,-1-1-1 0,3 1 0 16,-2 1 0-16,2-3 1 0,2 0-2 15,-1 0 0-15,2-3 2 0,0-1 1 0,-1-2-2 16,-1-4 0-16,-1-1 2 0,3-2 1 16,0-3-1-16,0 0-2 0,0-2 5 15,0 0 2-15,0 0-1 0,0-6-2 16,0-4-7-16,0-2 2 0,0-1-2 15,0-3 1-15,0 0 2 0,0-2 0 16,5-1 0-16,2 2-6 0,1 2-3 16,3 4 0-16,-2 3 3 0,4 3-7 15,-1 4-3-15,2 1-3 0,1 0-9 16,4 2-5-16,3 5-1 0,-1-1-7 0,3 3-7 15,7-2 1-15,6 2 41 0,6-3 25 16,2 0-21-16,-4-2 1 0,-9-2 9 16,-9 1 0-16,-6-1 0 0,-7-2 3 15,-6 0 4-15,-4 0 12 0,0 0 27 16,-3-1-23-16,-4-3-9 0,0 0 1 0,0 0-1 15,0 0-1-15,3 2-5 16,1 0 1-16,0 0-10 0,3 2-5 16,0 0-3-16,0 4-7 0,0 4-2 15,0 3 8-15,1 2 0 0,4 1-2 0,1 3-4 16,0 1-4-16,-1 1 6 0,1 3 2 15,-1-1 0-15,-1 0 1 0,3-1 3 16,-4-6 1-16,-3 1-1 0,0-3 0 16,0-1 3-16,-5-1 1 0,-3-1 6 15,-3 0 1-15,-3-2 3 0,0-1 0 0,1-2-1 16,-1 0 1-16,1-3-5 0,2-1-2 15,4 0-5-15,-1 0 1 16,-1 0-2-16,1 0-11 0,-3 0-11 16,3-1-23-16,-4-7-33 0,-1-2-89 0</inkml:trace>
  <inkml:trace contextRef="#ctx0" brushRef="#br0" timeOffset="14613.84">21576 6203 430 0,'2'1'21'0,"-1"1"-64"0,1 2 37 16,2 1-5-16,-1 0-49 0,-1 0-88 15</inkml:trace>
  <inkml:trace contextRef="#ctx0" brushRef="#br0" timeOffset="120414.9">22136 8645 0 0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9-28T09:17:22.51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3260 1042 92 0,'0'0'114'15,"-1"0"-83"-15,-2 0 11 16,3 0 10-16,-2 0-18 0,-1 0 2 16,3 0-11-16,0 0-3 0,0-2-1 15,0 2 1-15,0 0-3 0,0 0 4 0,0 0 2 16,0 0-4-16,0 0 3 0,0 0 0 15,0-2-1-15,0 2-3 0,0 0-5 16,0 0-3-16,0-1 3 0,0 1-3 16,0 0-1-16,0 0 2 0,-1 0-4 15,1 0 1-15,0 0-3 0,0 0-2 0,0 0 2 16,0 0-6-16,0 0 1 0,0 0-1 15,0 1 1-15,0 8-4 16,0 5 2-16,0 8 3 0,0 2 1 16,0 4-1-16,1 4-2 0,2 2-2 0,-1-1 3 15,2 1-1-15,-2 1-1 0,4-4 1 16,-3 1 1-16,0-5-1 0,0 1-1 15,1-6 0-15,-3-1 1 0,-1-5 0 16,3-3-1-16,-3-4 0 0,2-1 1 16,-2-3 1-16,0-2-3 0,0-1 1 0,0-1 2 15,1-1-2-15,-1 0-1 0,0 0 1 16,0 0-2-16,0 0-1 0,0 0-1 15,0 0 0-15,0 0-3 16,0 0-6-16,0 0-6 0,0 0-5 0,0 0-4 16,0 0-6-16,0 0-13 0,0-3-8 15,6-2-10-15,1-5-54 0,-1 1-207 16</inkml:trace>
  <inkml:trace contextRef="#ctx0" brushRef="#br0" timeOffset="918.05">3888 1135 168 0,'0'0'80'16,"0"0"-39"-16,0 0 18 0,0-2-18 0,0-1-1 15,0 2-7-15,0-2-6 16,0 0-2-16,0 0-4 0,-3-1-5 16,-1 0 2-16,-3 1-2 0,1-1-1 15,0 1 3-15,-3 0-1 0,-1-1-3 0,1 1-2 16,-3 2 0-16,-1 1 0 0,-2 0-4 15,-1 0 0-15,-1 0 1 0,0 1-1 16,0 6-3-16,-2-1 4 0,2 1 0 16,3 1-1-16,2 1-3 0,1 2 3 15,-1 2-3-15,2 5-5 0,3 5 0 0,2 1 0 16,3 3 2-16,2 0-6 0,2 1 2 15,7-2 1-15,7-1 1 16,1-2-2-16,5-4-4 0,4-5-2 16,2-3 0-16,3-4-1 0,0-5 1 0,1-2 0 15,1 0 3-15,-4-4 1 0,-4-3 2 16,0-4 3-16,-5-1 1 0,-4-3-1 15,-2-1 2-15,-3-1-1 0,-4-1 4 16,-1 0 1-16,-1 1-1 0,-5 0 6 16,0-1-4-16,0-2-1 0,-6-3-2 15,-2-1-2-15,0-3 1 0,-2-1-4 0,-1 2 0 16,0 0 2-16,0 4-3 0,2 8-1 15,1 3-5-15,3 7-1 16,2 2-5-16,2 2-8 0,-2 6-21 0,-2 8-38 16,-1 5-13-16,-2 0-90 0</inkml:trace>
  <inkml:trace contextRef="#ctx0" brushRef="#br0" timeOffset="1962.11">4325 1099 12 0,'0'0'283'0,"0"-2"-218"15,0-1-34-15,0-1 12 0,7-1-10 0,0 1-10 16,3-1-2-16,5-1 0 0,4 1-3 15,1-4 0-15,3 3-1 0,2 1-2 16,-2 1-2-16,4 1-3 0,-4 3 0 16,-1 0 1-16,2 2-8 0,0 6-2 15,-3 3 1-15,0 3 2 0,-4 3-2 0,-5 4-2 16,-4 3 4-16,-5 4-2 0,-3 3 3 15,-2 0-1-15,-12 0-1 0,-4 0 2 16,-7-4 1-16,-3 2-5 0,-1-3 3 16,-2-2 0-16,1-1-3 0,1-3 1 15,4-4-2-15,6-2 3 0,4-4-3 16,4-3 0-16,5-4 1 0,3-3 1 15,3 0-2-15,0 0-4 0,0 0 0 16,0-2-3-16,3-7-3 0,8-3 4 16,-1-1 1-16,3 1 4 0,1 2-4 0,0 2 4 15,-2 1-2-15,2 3 2 0,2 1-1 16,-1 3 2-16,4 0-2 0,-4 0 3 15,4 0 0-15,-2 1 1 0,1 5 2 16,1 2-4-16,-2 1 7 0,-3-1-3 16,-3 1-3-16,-3-3 0 0,-2-1-4 0,0 0-10 15,0-2-10-15,2-1-25 0,1-1-19 16,-1-1-10-16,0 0-98 0</inkml:trace>
  <inkml:trace contextRef="#ctx0" brushRef="#br0" timeOffset="2318.13">5113 1014 27 0,'-9'12'268'0,"-1"0"-202"0,-2 6-31 0,-2 3 17 16,-1 4-14-16,1 1 8 0,0 2-17 16,0 0-11-16,1 0 0 0,2-3-5 15,2-1-3-15,4-3-3 0,2-3 1 16,3-1-4-16,0-2 0 0,0-3-1 15,10-1-2-15,4-1 1 0,6-3 0 16,6-4 1-16,4 0 1 0,4-3-1 0,1 0-2 16,3 0 2-16,-1-3-2 15,2 0-1-15,-4 0-1 0,2 0 0 0,-4 0 2 16,-8 1-2-16,-4 1-3 15,-8-1-9-15,-5 2-1 0,-5 0 0 0,-2 0-7 16,-1 0-2-16,0 0-7 0,0 0-19 16,-7 0-62-16,-4-1-138 0</inkml:trace>
  <inkml:trace contextRef="#ctx0" brushRef="#br0" timeOffset="2559.14">5310 1140 224 0,'0'16'313'0,"1"1"-278"15,-1 5 16-15,0 3-10 0,0 1-6 16,0 1-7-16,-3 0-11 0,0 1-10 0,2 1-2 15,1 0-2-15,0-1-1 0,0-2-1 16,3 0-11-16,6-2-18 0,4-2-11 16,7-2-26-16,0-6-68 15,3-4-354-15</inkml:trace>
  <inkml:trace contextRef="#ctx0" brushRef="#br0" timeOffset="3611.2">6470 1040 85 0,'0'0'-1'0,"0"0"30"16,0 1 168-16,0 0-152 0,0 2-16 0,0 2 2 16,-2 4-7-16,-1 4 1 0,0 4-6 15,1 5-3-15,-1 1-5 0,2 2-2 16,1 1-3-16,-5 1-2 0,2-5 0 15,-2 0-2-15,2-2 2 0,0-4 2 16,0-2-5-16,1-4 2 0,1-1-1 0,-1-3 0 16,2-3 1-16,0-1-1 15,0-1 5-15,0-1 1 0,0 0 9 16,0 0 4-16,0-8 1 0,0-2-11 15,0-3-5-15,0-3 2 0,0-2 2 0,0-4-1 16,0-2 0-16,0-7 1 0,0-3 1 16,5-6 0-16,1 0-7 0,3-3 2 15,4 4-1-15,1 5-2 0,1 5 0 16,2 7 1-16,5 4-1 0,0 3-3 15,4 6 1-15,0 3 0 0,-1 5-2 0,-5 1-2 16,-1 2 1-16,-5 8 0 0,-2 5 1 16,-2 3-3-16,-6 3 1 15,-4 3-3-15,0 4 4 0,-11-1-4 16,-4 3 0-16,-5 0 2 0,-2-1 1 0,-1-2 2 15,3-3 0-15,0-3 1 0,1-3 1 16,3-2-1-16,4-5 0 0,4-2 0 16,5-5 0-16,2 0-2 0,1-1-3 15,0 0 2-15,3 0-4 0,9-1-1 16,5 0 5-16,5-2 2 0,7 0 1 15,-1 0-5-15,3 0-9 0,-3 0-3 0,-1 0 5 16,2 4 1-16,-6 1 7 0,-1 1 3 16,-7 0 1-16,-7 1-2 15,-2 1 1-15,-3 0 2 0,-3 2 0 16,0 0-1-16,-6 1 3 0,-3-1 3 0,-3 0-1 15,-2 0-1-15,0 0 3 0,-3 0 4 16,0 0-3-16,0-2 1 0,4 1 0 16,1-3-2-16,2 0-1 0,6-3-6 15,-2 0 1-15,4-3-1 0,2 0-1 16,0 0-12-16,0 0-18 0,5 0-16 0,6 0-39 15,1-7-112-15</inkml:trace>
  <inkml:trace contextRef="#ctx0" brushRef="#br0" timeOffset="3850.22">7015 1226 49 0,'6'0'431'0,"-4"0"-404"16,0 0 12-16,1 1-6 0,-2 3-13 15,4 3 2-15,-2 2-5 0,2 3-2 16,-4 2-4-16,-1 3-4 0,2 2-6 16,-2 3 1-16,0 2 3 0,0 0-5 15,0-2 0-15,3-1 0 0,-2-4-5 16,4 0-24-16,0-4-8 0,1-1-1 15,2-6-7-15,-1-6-108 0,-2 0-151 16</inkml:trace>
  <inkml:trace contextRef="#ctx0" brushRef="#br0" timeOffset="4106.22">7307 1158 99 0,'0'13'18'0,"0"1"147"16,-3 3-138-16,-2 4 21 0,-1 2-4 15,-2 5 3-15,-1 1 28 0,-1 2-29 16,0 2-9-16,-3 3-8 0,-1 1 3 0,3 2-11 16,-1-1-12-16,3-2 4 0,-4-2-2 15,7-3-9-15,-2-3-1 0,2-4 1 16,3-5-2-16,1-3 0 0,1-7-11 15,1-1-11-15,0-4-6 0,1-4-16 16,6 0-8-16,-1 0-16 0,2-11-65 16,-2-4-148-16</inkml:trace>
  <inkml:trace contextRef="#ctx0" brushRef="#br0" timeOffset="5115.29">7527 869 63 0,'0'3'13'0,"0"0"-3"0,0-1 62 16,0-2 46-16,0 0-80 0,0 0 7 16,0 0-13-16,0 0-11 0,0 2-10 15,0-2-4-15,0 0 1 0,0 1-3 16,0 0 5-16,0 3 10 0,0 1 0 15,0 0-7-15,0 1 0 0,0 0-4 0,-3 0-5 16,3-1 2-16,0 2-3 0,0-1 2 16,0 0 11-16,0-1-10 15,0 2-3-15,0 2-1 0,0 1 2 16,0 0 7-16,0 0-4 0,0 0-5 0,0 1 3 15,0 0-1-15,0 1-1 0,-2 3-2 16,1-2 2-16,1 4-3 0,0 0 0 16,0 1 2-16,0 0 1 0,0 4-2 15,0 2 2-15,-3-2-1 0,3 2 2 16,0-2-4-16,0-2 2 0,0 3 0 0,-2-3 0 15,2 1-1-15,0-2-2 0,0-3 1 16,0-1 2-16,0-1-2 0,0-4 0 16,0-2 1-16,0-2 0 15,0-5 0-15,0 0-2 0,0-1 2 0,0 0 0 16,0 0-3-16,0-7-4 0,3-3-3 15,2-3 2-15,-2-3-2 0,6-1 0 16,-3-2-6-16,1-3-1 0,3-2-4 16,-3-1-2-16,0 3-12 0,0 2 17 15,-3 7 14-15,-4 5 2 0,2 6 3 0,-2 2-1 16,0 0-2-16,1 8 1 0,2 1 8 15,1 3 0-15,0 2-7 0,2-1-2 16,4 0 2-16,-1 0-1 0,5 1-1 16,3-1 2-16,5 1 5 15,4-5 1-15,8-2-3 0,2-3 10 0,3-4-6 16,-1 0-1-16,1-2 3 0,-3-7-3 15,-5-2-1-15,-6-1-3 0,-7 1-1 16,-8 0-4-16,-7-2 0 0,-3 1 0 16,0 2 1-16,-10 1-4 0,-5 3 1 15,-2 3 2-15,-3 1-2 0,-2 2 2 0,2 0 0 16,1 6 3-16,1 4-5 0,4 2 2 15,0 0 0-15,4 1 1 0,9-2-5 16,1-1-3-16,0 0-10 0,8-2 1 16,2-1-1-16,4-4-1 0,5 2-5 15,6-5 2-15,6 0 22 0,1 0 20 16,2-3-16-16,-3-5-3 0,-6 3 1 15,-6 0 0-15,-4 1 19 0,-2 0 11 16,-6 2-8-16,-5 1-2 0,0 1 0 16,-2 0-6-16,0 0-8 0,0 0-7 0,0 7 5 15,1 3-2-15,1-2-1 0,2 5-2 16,3 2 0-16,0-1 0 0,7 1 0 15,2 2 0-15,-1-1 2 0,-4 1-1 16,-2-1 1-16,-4 1 5 0,-5-3 16 16,0 0-1-16,-5 0-2 0,-7 0 2 15,-2-1-2-15,-5-1 0 0,-1-1-7 16,-3-1-6-16,0-1-3 0,1-1-5 15,2-5 2-15,4 0-17 0,2-2-17 16,4-1-23-16,5 0-34 0,2-1-112 0</inkml:trace>
  <inkml:trace contextRef="#ctx0" brushRef="#br0" timeOffset="5535.31">8821 1214 97 0,'0'0'312'0,"0"0"-274"0,5 0-12 16,6 0 9-16,4 0-11 0,4 0-1 15,6 0-8-15,1 0-1 0,5 2-2 0,0 1-10 16,0 2 1-16,-1-1-2 0,-1 2-1 16,-6 1-3-16,-6-1-15 15,-4 3-30-15,-7-1-23 0,-4 0-85 16</inkml:trace>
  <inkml:trace contextRef="#ctx0" brushRef="#br0" timeOffset="5694.32">8772 1516 55 0,'28'5'202'16,"4"-4"-170"-16,7 0-16 0,4-1-9 16,1 0-8-16,4-1-1 15,3-3 0-15,0 3-23 0,2-3-31 0,-5 1-92 16</inkml:trace>
  <inkml:trace contextRef="#ctx0" brushRef="#br0" timeOffset="6595.37">10747 854 63 0,'3'0'7'15,"-1"0"-13"-15,-1 0 248 0,-1 0-199 0,0 0 5 16,0-2 7-16,0 2-14 0,0 0-6 16,0 0-7-16,0 0 0 0,0 0-6 15,0 0-8-15,0 0-6 0,0 0-1 16,0 0 1-16,0 0-2 0,0 3-1 15,0 5 8-15,0 4 5 0,0 5-5 0,-4 4-4 16,0 5 0-16,0 3-2 0,-1 2-2 16,2 2-2-16,3 2 1 15,0 1-4-15,0-1 1 0,2-2-2 16,4-1 1-16,-2-3 1 0,0-4-1 0,-1-2 0 15,-2-5 4-15,-1-2-2 0,0-3-1 16,0-5 1-16,0-2 1 0,0-4 4 16,0 0-2-16,0-2 2 0,0 2 0 15,-3-2 2-15,0 1-4 0,-2-1-1 16,2 0-2-16,-1 0-3 0,2 0-6 0,2 0-8 15,0 0-10-15,0 0-21 0,2 0-33 16,10 0-27-16,-3-6-225 16</inkml:trace>
  <inkml:trace contextRef="#ctx0" brushRef="#br0" timeOffset="7827.44">11257 820 6 0,'2'0'43'15,"2"1"-26"-15,-1 3-6 0,-1-4 161 16,-2 0-101-16,0 1-20 0,0-1-1 16,0 0-15-16,0 2-4 0,0-2-5 15,0 0-2-15,0 0-4 0,0 0-7 16,0 0 3-16,0 0-5 0,0 0 1 15,0 0-1-15,0 0-3 0,0 0 2 0,0 0-1 16,0 0 4-16,0 1-2 0,0-1-5 16,0 0-2-16,0 0 0 0,0 0 2 15,0 1-4-15,0-1 1 0,0 0-2 16,0 0 3-16,0 0-3 0,0 0-1 15,0 0 2-15,0 0 1 0,0 0-3 16,0 0 0-16,0 0 0 0,0 0 1 16,0 0-1-16,0 0-1 0,0 0 2 15,0 0-1-15,0 2-1 0,0-1 0 16,0 0 0-16,-2 1 2 0,1 0-1 15,1-2 0-15,-2 1 0 0,2 1 1 0,-1 0-1 16,-1-2 0-16,1 1 0 0,-1 0 2 16,0 1-2-16,-1 0 0 0,2 0 0 15,-1-1 1-15,2-1-1 0,0 2-1 16,0-2 2-16,0 0-1 0,0 0 0 15,0 0-1-15,0 0 1 0,0 0 1 0,0 0-2 16,0 0 0-16,0 1 1 16,0 1 1-16,0 3-2 0,0 3-1 15,0 4 4-15,0 5 0 0,-1 3-3 16,-1 6 2-16,1 4 0 0,-1 4 0 0,1 2-1 15,-3 3 0-15,1 3 1 0,-1-1 1 16,-3-1-2-16,0-4 1 0,-1-6 3 16,0-5 2-16,4-2 1 0,-1-7-1 15,3-4-3-15,2-4-2 0,0-4-3 16,0-2 1-16,0-2 0 0,5 0-2 0,4-2 2 15,5-7-5-15,2-4 0 0,1-3-5 16,1 0-2-16,-2-1 3 16,1 1 0-16,2-1 2 0,-7 3-5 15,2 1 3-15,-2 3 2 0,-5 4 5 0,-1 4 0 16,-5 2 1-16,2 0-1 0,0 6 2 15,2 3 3-15,-2 3 2 0,2 1-1 16,1 0 1-16,5 0-2 0,0-1-1 16,3-2 0-16,1 0-1 0,5-1 0 15,-1-3 1-15,1-2-1 0,-1-2 0 0,1-2-6 16,-5 0-13-16,2 0-36 0,1-7-20 15,-5-3-82-15,-5 2-170 0</inkml:trace>
  <inkml:trace contextRef="#ctx0" brushRef="#br0" timeOffset="8359.44">11328 1145 12 0,'5'0'34'0,"1"-2"-10"0,0-1 174 15,-1-1-120-15,1 0-11 0,5-3 2 16,1-1-23-16,4-1-8 0,3-2-7 16,1 1-6-16,3-3-9 0,0 4-5 15,1-4-5-15,-1 3-3 0,-5 0-1 16,-4 1-1-16,-1 2-2 0,-6 3-4 15,-3 1-3-15,-3 2-14 0,1 1-13 16,-2 0-24-16,-2 0-51 0,-6 3-79 16</inkml:trace>
  <inkml:trace contextRef="#ctx0" brushRef="#br0" timeOffset="9247.52">11869 957 70 0,'0'0'14'15,"0"0"232"-15,0 0-175 0,2 0-32 16,-2 0 9-16,2 0-18 0,1 2-3 0,-2 5 5 16,4 1-6-16,-1 6-1 0,4 4-1 15,0 8-4-15,-2 2-6 16,-3 2-2-16,0 1-4 0,0 1-3 15,-3-3-2-15,2-1 0 0,-2-4 0 0,0-6 0 16,0-2-3-16,0-4-1 0,-2-4 3 16,-1-3 2-16,0-2-1 0,3-3 0 15,-1 0 2-15,-1 0 0 0,1 0-6 16,-4-6-1-16,2-6 0 0,-2 0 2 15,-1-2-1-15,1-2 1 0,4-2 1 0,1-2-1 16,0-2-3-16,0-4 2 0,6-3 0 16,6-1 1-16,4-5-1 0,1-2 0 15,3 1 1-15,2 1-2 16,0 6-1-16,1 8 0 0,-2 6 3 0,1 5-2 15,0 6-2-15,-2 2 2 0,-1 2 1 16,-2 3 1-16,-5 8-2 0,-6 4-1 16,-1 3 4-16,-5 2-2 0,0 0 2 15,-5 2-2-15,-6 0 0 0,-1-1-1 16,-2-2-1-16,0-1 3 0,-1 0 0 0,1-1 1 15,3-4-2-15,2 0 1 0,4-1 0 16,2-2-2-16,1 1-1 0,2-3 3 16,0 0-2-16,8 0-2 0,0 0-1 15,4 0 3-15,4 0 2 0,-1-1-1 16,4-2 1-16,1 1-2 0,2 1 0 15,-1 0-1-15,3 1 0 0,-3 0 3 16,-2 0 0-16,-4 0 0 0,-2 0-1 16,-1 0 1-16,-6-1 1 0,-2-2 0 15,-3 0-2-15,-1 0 4 0,-1 0 3 0,-7 0-1 16,-5 1-1-16,-1-1-1 0,0-1 0 15,-3 2 2-15,0-2 0 0,-1 0-4 16,-1 0 1-16,-3 2-2 0,1-3-1 16,1 2-12-16,1-2-12 0,2 0-32 15,3-1-38-15,6-1-103 0</inkml:trace>
  <inkml:trace contextRef="#ctx0" brushRef="#br0" timeOffset="9930.56">14713 606 81 0,'0'-1'10'0,"0"-1"146"15,0 0-37-15,-6 0-77 0,-5 2 12 0,-2 0-21 16,-4 0-10-16,-4 7 7 0,-6 9 5 16,-4 6-8-16,-5 7-9 0,-1 8 1 15,0 5 4-15,6 0 0 16,2 3-6-16,8 1-6 0,4 0-6 0,11-2-2 15,6 0-3-15,8-3-1 0,15 1-5 16,10-3-7-16,6-4-21 0,13-4-28 16,6-7-43-16,1-7-186 0</inkml:trace>
  <inkml:trace contextRef="#ctx0" brushRef="#br0" timeOffset="10839.62">15555 702 4 0,'0'1'34'0,"-2"-1"-14"15,2 0-4-15,0 0-5 0,0 0 18 16,0 0-28-16,0 0 0 0,0 0-1 16,0 0 16-16,0 0 50 0,-2 0-51 0,2 0 9 15,0 0 3-15,0 0 1 16,0 0 3-16,0 0 2 0,0 0 1 15,-1 0 1-15,1 0-5 0,-2 0-3 16,2 0-2-16,-1 0-6 0,1 0 0 0,0 0 3 16,0 0-5-16,0 0-4 0,0 0-5 15,0 0 0-15,0 0-3 0,0 0-2 16,0 0-3-16,0 0 6 0,-2 2-5 15,1 10-2-15,-2 4 4 0,-2 7 5 16,0 6 0-16,2 6-4 0,-3 6 0 16,0-1 2-16,1 6-6 0,2-1 2 15,-2-1 1-15,1-2 0 0,1-4 0 16,0-4-2-16,-1-5 1 0,1-8-2 15,2-5 1-15,1-6-2 0,0-7 1 16,0 0 0-16,1-3-1 0,4 0 1 0,4-3 0 16,4-7-2-16,2-4-4 0,4-2-4 15,-2-3 0-15,-2 2 1 0,4-1 5 16,-4 5-1-16,3 4-1 0,-5 3 3 15,0 4-3-15,-2 2 2 0,-4 0-1 16,6 6 4-16,-4 2-1 0,2 2 0 16,3 0 2-16,-2 3-2 0,2-2 2 15,2 0 1-15,-1-1-6 0,1-2-16 16,1-2-4-16,2 1 11 0,-4-4-25 15,2-3-43-15,-1 0-47 0,-4-2-63 0</inkml:trace>
  <inkml:trace contextRef="#ctx0" brushRef="#br0" timeOffset="11068.63">15618 1035 146 0,'11'0'244'16,"3"-3"-208"-16,6-5 12 0,3 3-12 16,5-4-21-16,2 3-1 0,1-2 4 15,1 0-4-15,1 3-6 0,-2 0-3 16,-6 1-3-16,-1 4-14 0,-10 0-30 0,-3 0-32 15,-6 0-96-15</inkml:trace>
  <inkml:trace contextRef="#ctx0" brushRef="#br0" timeOffset="11299.64">16122 939 206 0,'0'2'310'0,"0"0"-265"15,0 3 11-15,0 2-26 0,0 5-4 16,-2 0-2-16,-2 4-12 0,2 3-4 16,-2 0-3-16,2 3-5 15,2-1 1-15,0 0 0 0,0-1-12 0,6-2-12 16,2-1-22-16,4-3-39 0,1-3-54 15,1-6-221-15</inkml:trace>
  <inkml:trace contextRef="#ctx0" brushRef="#br0" timeOffset="11932.68">16342 1167 49 0,'6'0'-2'15,"4"-3"219"-15,-3-6-147 0,3-1-13 16,2-5-5-16,4 0-17 0,-1-3-4 15,4-3-5-15,1-3-6 0,0-4-3 16,0-4-6-16,0-5-2 0,0-5-1 16,4-6-3-16,-4-4-1 0,2-3-3 0,-2 0-1 15,-3 6-1-15,-3 7 3 0,-5 15 0 16,-7 8 2-16,-2 10 13 0,0 5 9 15,-2 4-8-15,-6 1-10 16,-6 15-13-16,-4 10-2 0,-4 7 7 0,2 8-1 16,0 5 0-16,1 5 0 0,-1 7-3 0,1-2-2 15,5 0-8-15,5-5 3 16,8-4 8-16,1-3 1 0,6-3 2 15,8-4 0-15,3-5-2 0,4-5 2 16,6-7 1-16,2-6-4 0,7-4-3 0,4-6-4 16,5-4 2-16,0 0 1 0,2-3 5 15,-7-7-2-15,-3 0 6 0,-7-3-2 16,-10 0 2-16,-6-4 0 0,-6 0 2 15,-4-3 5-15,-4 0-2 0,0 4 4 16,-6 2 5-16,-5 2 2 0,-3 3-4 16,2 2-2-16,-7 3-2 0,2 2-6 15,0 2-2-15,0 0-1 0,6 7 0 16,2 7-2-16,1 2-5 0,5 4 5 15,3 2-1-15,0 1 0 0,3 0-5 16,6 0-6-16,4-3-7 0,4-1 15 0,1-2-14 16,6-2-7-16,5-4 17 0,2-4 4 15,0-2 2-15,-1-5-8 0,-4 0 8 16,-3-6 3-16,-6-6 2 0,-3 1 2 15,-6-2 14-15,-5-2 4 0,-3-1-5 16,0-2 1-16,-3 0-4 0,-6-3-1 0,-4-2-4 16,-2 0-2-16,-4 0-6 0,-3 1 0 15,-1-2-1-15,-2 1-10 16,2 0-10-16,1 2-7 0,5 4-9 15,5 5 2-15,4 6-30 0,-1 4-145 0</inkml:trace>
  <inkml:trace contextRef="#ctx0" brushRef="#br0" timeOffset="12273.7">16051 714 346 0,'1'0'162'0,"4"0"-168"16,3 1-3-16,2 1 6 0,6 0-20 16,1 1-69-16,6-2-165 0</inkml:trace>
  <inkml:trace contextRef="#ctx0" brushRef="#br0" timeOffset="12727.72">17568 524 35 0,'-15'-7'319'16,"3"4"-282"-16,5 1 27 0,3 2-18 0,2 0-13 15,2 0-11-15,0 0-15 0,2 5-8 16,9 6 10-16,3 5 14 0,4 6-7 15,5 2-8-15,1 5-3 16,-3 2 0-16,-1 6 2 0,-4 4 1 0,-7 3-3 16,-6 2 13-16,-3 5-5 0,0 2-3 15,-4 3-1-15,-4 4 0 0,-6 1 1 16,0 2 1-16,-1-2-7 0,-1-4-1 15,2 0-2-15,-1-1 2 0,2 4-13 16,4 1-17-16,1 2-26 0,2-2-83 0</inkml:trace>
  <inkml:trace contextRef="#ctx0" brushRef="#br0" timeOffset="15023.84">3139 2596 21 0,'0'-1'14'16,"2"0"-7"-16,1 1 30 0,0-2 30 15,-1-1 30-15,-1 1-51 0,1 1 5 16,-2-1-4-16,1 0-7 0,1 2-5 16,-2-2-5-16,1 0-5 0,1 2-1 15,-2 0 0-15,2-1-1 0,-1 1-2 16,-1-1-8-16,0 1 5 0,0 0-2 15,0 0-3-15,0 0-4 0,0 0-3 0,0 0-3 16,0 4-5-16,0 7 2 0,0 2 3 16,3 5 2-16,-3 1-3 0,2 3 0 15,1 2 5-15,-2 2-1 0,3 4-1 16,-1 1-2-16,-3 2 1 0,0 0 6 15,0-1-2-15,0-2-5 0,0-5 1 16,0-1-1-16,0-6-3 0,1-4-1 16,4-3-4-16,0-4-13 0,2-4-11 15,3-3-18-15,2 0-13 0,3-2-24 16,-1-11-88-16</inkml:trace>
  <inkml:trace contextRef="#ctx0" brushRef="#br0" timeOffset="15459.88">3639 2652 2 0,'3'-5'134'0,"-3"-3"-85"15,0 1-15-15,0 1 20 0,0-1-13 16,0 2 3-16,-6 0 4 0,-1-1-6 0,1 1-9 15,-3 2-2-15,1 1-7 0,-1 0 2 16,1 2-1-16,-3 0-1 0,-3 0-8 16,-1 7-5-16,-2 5 1 0,-5 5 1 15,0 3-4-15,2 4 0 0,2 2-4 16,4 0 2-16,7-2-7 0,6 2-3 0,1-2 0 15,6-1 1-15,8-1-1 16,6-2-7-16,5-2 1 0,3-2 1 16,3-6 7-16,1-3-1 0,2-6-3 15,1-1 2-15,-3-1-2 0,-1-10 0 0,-1-3 5 16,-7-2-1-16,-1-1 1 0,-8 0 2 15,-4 1 0-15,-2-1 4 0,-6 1-1 16,-1 1-3-16,-1-1 8 0,-3 1-2 16,-8-1-2-16,0-1 1 0,-4-1-2 15,-1 0-1-15,-4 1-3 0,3 4-2 0,-3 4 2 16,6 4 1-16,3 5-7 0,2 0 0 15,4 8-5-15,4 4-14 16,1 4-14-16,0 0-29 0,0-2-45 16,3-1-169-16</inkml:trace>
  <inkml:trace contextRef="#ctx0" brushRef="#br0" timeOffset="15952.91">4059 2586 85 0,'8'-3'39'0,"-1"-2"154"0,3 2-149 15,0-4 8-15,3 3-9 0,-1 0-9 16,2 1-4-16,3 3-4 0,-1 0-3 0,-4 0-6 16,1 10-8-16,-3 3-6 0,0 3 2 15,-4 4 2-15,-3 3-4 0,-3 2 0 16,0 2 2-16,-11 0-1 0,-4 1 0 15,-2-1 0-15,-4-1-2 16,1-2 2-16,-1-2 0 0,0-4-2 0,6-3 0 16,3-5-2-16,1-3 2 0,4-2-1 15,3-3 1-15,1-1 1 0,3-1-2 16,0 0-3-16,0-2-5 0,0-6-4 15,6-3 0-15,5 0 4 0,0 1 0 16,4 1 4-16,1 1-2 0,-2 4 2 0,3 0 0 16,-3 4 4-16,4 0-3 0,-2 0 0 15,4 0 2-15,0 6 1 0,2 3 9 16,-1-2 0-16,-2 3-8 0,-2 0 2 15,-1-1-2-15,-4 1-2 0,0-3-2 16,1 0 4-16,-5-2-9 0,-2-3-12 16,-5 1-17-16,1-2-11 0,-1-1-22 15,-1 0-43-15,0 0-36 0</inkml:trace>
  <inkml:trace contextRef="#ctx0" brushRef="#br0" timeOffset="16293.93">4581 2477 90 0,'0'8'164'0,"0"3"-94"15,-4 5-43-15,-3 5 28 0,-2 2-5 16,0 1 6-16,-2 1-23 0,3 0-1 0,2 2-2 15,-2 0-10-15,2-1-1 0,3 1-7 16,3-5-4-16,0-2-4 0,0-3 0 16,6-2-5-16,5 0 2 0,6-5-2 15,2 0 3-15,2-5-2 0,6-4 1 16,4-1-1-16,1 0-3 0,4-3-4 0,-2-4 1 15,-3-1-2-15,-1 0 3 16,-4 2-5-16,-3-3 6 0,-4 5 1 16,-4-1-4-16,-7 2 3 0,-3 1-12 15,-2-2 0-15,-3 4-2 0,0-1-6 16,0 1-9-16,0 0-12 0,0-1-24 0,0 1-59 15,-3-1-142-15</inkml:trace>
  <inkml:trace contextRef="#ctx0" brushRef="#br0" timeOffset="16573.93">4805 2620 327 0,'1'0'114'0,"4"4"-82"0,-1 4 43 16,1 1-26-16,-2 3-12 0,2 4-10 15,-4 4-2-15,-1 2 11 0,0 4-20 0,0-2-9 16,0 4-3-16,0-3-1 0,3-1-2 15,1-1-2-15,0-2-1 16,-1 0-5-16,2-3-14 0,-2-3-8 16,2-1-13-16,-1 0-19 0,4-3-19 0,0-4-53 15,0-5 72-15</inkml:trace>
  <inkml:trace contextRef="#ctx0" brushRef="#br0" timeOffset="18484.05">5204 2423 6 0,'0'0'44'0,"2"0"-18"15,1 0 15-15,0 0-35 0,-1 0 42 0,-1 0 36 16,-1 0-32-16,0 0-18 0,0 0 3 15,0 0-5-15,0 0-11 0,0 0-4 16,0 0-1-16,0 0 1 0,0 0-1 16,0 0 1-16,0 0-3 0,0 0-3 15,0 0 0-15,0 0 0 0,0 0 0 16,0 0-5-16,0 0 2 0,0 0 0 0,0 0-4 15,0 0-4-15,0 0 4 0,0 0 0 16,0 0 1-16,0 1 2 0,0 2-1 16,0 2 2-16,0 3-2 0,0 1 2 15,0 1-4-15,0 2 0 0,0 5-1 16,0 1 0-16,0 6-1 0,0 3 3 15,0 4 2-15,0 1-3 0,0 3 1 16,0 1-1-16,0 1-2 0,-1 2 2 16,-2-1-2-16,-4-2 0 0,3-4 6 15,2-3-5-15,2-6 0 0,0-5-3 16,0-6-1-16,2-5-2 0,6-4 3 0,1-3-2 15,3 0 2-15,2-2 2 0,3-11 1 16,2-4-5-16,0-2-4 0,-2-1 0 16,-3 1 3-16,-1 2-2 0,-2 1 1 15,0 3-2-15,-3 4 0 0,-2 4 0 16,2 1 1-16,-2 4 2 0,2 0-1 15,-2 7 1-15,0 4 3 0,4 2 1 16,-4 1 1-16,1 2-2 0,6-2-1 16,-1-1 1-16,2-3 1 0,0-1-1 15,2-3-1-15,-1-1-1 0,-1-3 0 0,3-2-15 16,-4 0-9-16,1 0-14 0,-2-6-13 15,-1-1-20-15,0-3-65 0,-5 1-105 16</inkml:trace>
  <inkml:trace contextRef="#ctx0" brushRef="#br0" timeOffset="18941.08">5305 2730 41 0,'-3'0'77'15,"2"0"-63"-15,-1 0 180 0,2-2-126 16,0-5-17-16,0-3-12 15,9-2-16-15,8-6-9 0,4-2 5 16,3-2-4-16,3-1-4 0,1 1-2 0,1-1-1 16,-1 1-3-16,-3 0-3 0,-3 4 2 15,-5 5-4-15,-3 4-6 0,-2 3-12 16,-6 3-11-16,-1 3-16 0,-2 0-35 15,0 0-79-15</inkml:trace>
  <inkml:trace contextRef="#ctx0" brushRef="#br0" timeOffset="20709.18">5808 2564 42 0,'-2'-2'47'0,"0"-2"14"16,1 2 16-16,-1-1-18 0,1 2-3 15,1-2-7-15,0 2-13 0,0 0 2 16,0-1-8-16,0 2-6 0,0 0-1 16,0 0-4-16,0 0-2 0,-2 0-3 15,2 0-7-15,0 4-3 0,0 5-2 16,0 4 4-16,0 7 3 0,0 1-4 15,0 1 1-15,0 2-3 0,2 2-1 0,-2 0 1 16,1 2 1-16,-1-2-3 0,0-1-1 16,0-3 3-16,-3-2-3 15,2-2 1-15,-2-6 0 0,1-2 1 16,1-3 1-16,1-4-3 0,0-1 1 0,-2-2 5 15,0 0 7-15,1 0-3 0,-1-1-1 16,-4-7-4-16,5-2-3 0,-4-3 3 16,3-2-1-16,1-1 0 0,-2-4 1 15,3 0 0-15,0-3-4 0,0-3 4 16,0 0 1-16,4-5-3 0,1 2 0 0,0 0 1 15,2 4-2-15,1 3-1 0,1 5-2 16,4 4 0-16,-1 3 0 0,4 4-3 16,1 3 2-16,3 3-2 0,2 0 4 15,-1 0 1-15,4 5-4 0,0 2 4 16,-2 0 0-16,2 3-1 0,-5-2-1 15,-6 0 1-15,-3 0 2 0,-6-1-2 16,-2 0-1-16,-3 2 1 0,-2 2 6 16,-10 2-3-16,-4 3-1 0,-4-2 0 15,-2 3-2-15,2-2-3 0,0-1 0 0,2-1 1 16,4-2 1-16,1-2-2 0,5-1-2 15,4-2 1-15,4 0-3 0,0 0-6 16,3 0 1-16,8 2 4 0,6-2 0 16,3 1 3-16,6 0-2 0,-1 0 3 15,3-1 1-15,-2 2-9 0,1 0 5 16,-2 1 1-16,-4-1 8 0,1 0-5 15,-5 1 3-15,-5-2 1 0,-2 0 0 16,-7-1-1-16,-3-1 1 0,0 1 3 16,-2 1 4-16,-5 3-6 0,-4-2 2 0,-3 1 2 15,0-1 1-15,-5-1-3 0,-1 1 3 16,-2 1-1-16,1-1-4 0,0-1 0 15,1-1-2-15,3-1 0 0,5-1 1 16,4-1-4-16,3-3-2 0,2 1-8 16,3-1-13-16,0 0-38 0,5 0-19 15,6 0-48-15,1 0-220 0</inkml:trace>
  <inkml:trace contextRef="#ctx0" brushRef="#br0" timeOffset="21642.23">8741 2499 309 0,'-5'0'41'0,"2"0"38"16,3 0-12-16,0 0-35 0,0 0-14 16,0 0-9-16,6 2-7 0,7 2 6 15,4 0 7-15,3 1-1 0,5-2-11 0,1 1 1 16,2 0-2-16,-2 0 1 0,2 0-2 15,-3-1 0-15,-2 1-1 0,-7-1-2 16,-4 3-14-16,-3-2-9 0,-4 0-8 16,0 3-4-16,-5-1-50 0,0-1-56 15,-6 2-72-15</inkml:trace>
  <inkml:trace contextRef="#ctx0" brushRef="#br0" timeOffset="21802.24">8711 2753 210 0,'10'2'85'0,"7"1"-66"15,4-2 55-15,7 0-41 0,2-1-24 16,4 0-3-16,3 0-2 0,5-4-4 16,4 0 0-16,6-1 0 0,0 1-14 15,3-2-95-15,-1-2-157 0</inkml:trace>
  <inkml:trace contextRef="#ctx0" brushRef="#br0" timeOffset="22558.29">10645 2179 297 0,'0'0'35'0,"0"0"5"15,1 0 19-15,2 7-30 0,2 5 8 0,-4 4 5 16,4 3-10-16,-2 4-6 0,-3 4 0 15,2 2-4-15,-2 4-7 0,0 0-3 16,0 0-4-16,0 2 0 0,0-1 2 16,0-1-6-16,0-2-1 0,0-4-1 15,0-2 2-15,-2-5-1 0,1-6-2 0,-1-2 0 16,2-3-1-16,0-1 1 0,0-3-3 15,0-1-7-15,0-1-12 0,8-1-17 16,3-2-32-16,4 0-31 16,1-9-111-16</inkml:trace>
  <inkml:trace contextRef="#ctx0" brushRef="#br0" timeOffset="23685.35">11189 2359 90 0,'-2'0'60'0,"2"0"17"0,-1 0 2 15,1 0-24-15,0 0-7 0,0 0-10 0,0 0-4 16,0 0-10-16,0 0-3 16,0 0-3-16,0 0-1 0,0 0-7 15,0 0-1-15,0 4 0 0,0 5 4 16,-2 6 5-16,-1 3-2 0,2 5-1 0,-6 1-4 15,0 2 1-15,0 2-4 0,1-2-1 16,0-2 0-16,3-4-4 0,0-2 2 16,3-5-1-16,-2-2-2 0,2-2-1 15,0-4-2-15,0-1 2 0,3-4-1 16,5 0-1-16,4-3 2 0,7-8 5 0,3-2-3 15,-1-5-2-15,1-3 1 0,0-1-3 16,-2-5 1-16,0-2 0 16,-1-1 2-16,-2-4 1 0,1 1-3 15,-1 0 1-15,1 2 0 0,-1 5-1 16,-3 6 0-16,-5 9 0 0,-1 4 0 0,-4 6 0 15,1 1 0-15,-4 0-3 0,1 7 3 16,-2 7 2-16,0 8-1 0,-2 3 2 16,-4 3-1-16,-3 1 0 0,0 1-2 15,1-2-1-15,-3-4 2 0,3 0 1 16,2-4-2-16,0-3 0 0,3-4 1 15,0-3-1-15,3-5 0 0,0-4-1 0,0-1 1 16,0 0 0-16,4-1-2 16,9-12 6-16,2-2-2 0,7-4-1 15,3-1-4-15,0-3-3 0,-1 2 1 0,3-2-1 16,-2 0 2-16,-2 0 0 0,-2 0 0 15,4 0 1-15,-3 4-1 0,-5 6 1 16,-6 7 3-16,-5 4-2 0,-3 2 2 16,-1 0-3-16,1 3 4 0,-3 10 0 15,0 3 5-15,0 5 0 0,0 2 1 0,-3 2-3 16,-5 0-3-16,2 0 4 0,-3 0 2 15,2 0 9-15,3-4-12 0,1-1-2 16,3-2 1-16,0-3-3 16,0-2-2-16,4-3 0 0,4-2-4 0,-2-1-17 15,5-4-12-15,3-3-29 0,-2 0-37 16,4-1-110-16</inkml:trace>
  <inkml:trace contextRef="#ctx0" brushRef="#br0" timeOffset="24321.39">12032 2317 314 0,'0'0'52'0,"0"0"-38"0,0 0 37 16,0 3-33-16,0 8 13 0,0 5-2 15,-1 4-3-15,-9 6-8 0,-1 4 9 16,-1-1-7-16,0 0-11 0,4 1 2 0,-3-2 0 16,5-3-1-16,1-5 0 0,2-3-1 15,3-5-3-15,-1-2-5 0,-1-3 2 16,2-5 0-16,0 0-2 0,0-2 4 15,0 0 5-15,0 0 3 0,-2-3 0 16,1-6-10-16,-1-3-2 0,1-4 0 16,1-3-1-16,0-4 0 0,0-3 1 15,0-3 1-15,4-8-2 0,6-2 1 16,4-6-2-16,0-3 0 0,6 2 3 15,2 4-5-15,-1 7-1 0,-1 8-1 16,1 8 2-16,-1 8-1 0,-2 4 1 0,1 5-2 16,0 2 5-16,1 0-2 0,-5 8 0 15,1 4 0-15,-4 3 1 0,-4 2-1 16,-4 3 5-16,-4 1-1 0,-1 1 0 15,-11 1 0-15,-4-1 0 0,-3-2-2 16,-1 1 1-16,0-2-1 0,2 0 0 16,0-2 2-16,3-2-2 0,6-2-1 15,2-3 1-15,3-1-1 0,4-2-1 16,0-2 1-16,0 0-3 0,9-2-1 15,2-1 1-15,1 1-4 0,7-1 4 0,1-1-3 16,0 3 3-16,4 0-2 0,-4 3 4 16,0 0 0-16,0 2 0 0,-3-1-6 15,-3 1 5-15,-3 0 3 0,-3 3-2 16,-7-1 2-16,-1-1 1 0,0 0 3 15,-1-3 0-15,-7 1 0 0,-3 1-2 0,-1-3 7 16,-2 1-4-16,-3 0-1 16,1 1 1-16,-3 0-4 0,1 0 1 15,4-1-3-15,-2-2 0 0,2 2-14 16,4 0-21-16,0 0-41 0,6-2-62 0,1-2-194 15</inkml:trace>
  <inkml:trace contextRef="#ctx0" brushRef="#br0" timeOffset="25055.43">15556 1851 120 0,'-6'-2'85'0,"-3"1"-15"15,-1 1-5-15,-4 0-19 0,-3 6-18 16,-1 7 7-16,-7 7-2 0,0 8-2 0,-3 5-4 16,-3 8-1-16,0 3 0 0,2 2 0 15,-1 4-3-15,2-1-4 0,5 2-1 16,8-3-9-16,7-2-6 0,8 0-4 15,6-5-3-15,13 1-18 0,9-5-19 16,7-5-30-16,9-5-38 0,5-8-182 16</inkml:trace>
  <inkml:trace contextRef="#ctx0" brushRef="#br0" timeOffset="25922.48">15863 2190 36 0,'2'-4'97'0,"-1"3"-73"0,1-1 20 16,-1 2-5-16,-1 0-12 0,0 0-1 15,0 0 1-15,0 0 0 0,0 0 1 16,0 0-1-16,2 1 7 0,-2 7-7 0,0 4 2 15,0 3-3-15,0 3-5 0,0 1-3 16,-3 6-5-16,-5-2 1 16,0 1-4-16,0-1-4 0,1-2 4 15,-1-3-4-15,2-5-1 0,1-3 1 0,2-3 2 16,1-4-6-16,2-3-3 0,0 0-1 15,4 0 1-15,3-6 2 0,9-4 6 16,4-5-3-16,2-4 0 0,1 0-5 16,-3-2 1-16,0-1 0 0,-1 1 2 15,-2-3 0-15,3 1-1 0,-1 0-1 0,-2 5 1 16,-3 4-1-16,-3 6 0 0,-5 5 0 15,-3 2 3-15,0 1 1 0,-2 1-5 16,-1 8 4-16,4 5 2 16,-4 4 0-16,0 4-1 0,0 1-2 0,0 0 0 15,-4 1 2-15,-2-4-4 0,2-1 3 16,-3-3 2-16,3-3-1 0,1-3 0 15,1-6-1-15,1 0-3 0,1-4 0 16,0 0-3-16,1 0 1 0,8-2 2 16,8-8 1-16,4-4 0 0,2-2-5 0,-1 2 0 15,-1-3-4-15,-1 3 3 0,2-2 2 16,-2 0 1-16,-3 2 1 0,-1 3-1 15,-7 2 4-15,-3 4-2 0,-3 4 0 16,-3 1-1-16,2 0-2 0,-2 0 2 16,0 6 6-16,0 7 0 0,0 6 1 15,-2 2 2-15,-4 5-5 0,0-2 0 16,1 3-4-16,2-1 5 0,-1-2-2 15,4-3-2-15,0-1-1 0,0-1-2 16,7-4-2-16,4-2-16 0,5-4-18 16,4-5-30-16,3-4-29 0,-1 0-149 0</inkml:trace>
  <inkml:trace contextRef="#ctx0" brushRef="#br0" timeOffset="26745.52">16513 2408 104 0,'4'0'66'0,"3"0"-9"0,0 0 29 0,4-2-30 16,2-4-2-16,2-1-11 0,2-1-9 15,2-1-6-15,1-4-4 0,2-1-2 16,-5 1-7-16,-2-1-1 0,-6 1 0 15,-2-2-2-15,-4 2 0 0,-3-1-3 16,0 0 3-16,-2 1-2 0,-6 3 0 16,1 2 1-16,-6 2 0 0,2 3-3 15,-1 2-4-15,-2 1-3 0,0 2 0 16,-3 9-1-16,0 4-1 0,0 3 0 15,0 4 1-15,3 1 0 0,3 3-3 0,2 1 1 16,3 1 2-16,6-2-3 0,0-1-1 16,7-3-2-16,9-2-13 0,7-4-10 15,7-3-7-15,5-3-12 0,7-5 11 16,6-5 17-16,2 0-40 0,1-7-82 15,0-5 28-15,-1-2 27 0,-2-1 19 0,-3 1 63 16,-3-4 42-16,-10-2 28 16,-4-1 2-16,-9 1-5 0,-10 0 4 15,-6 2-10-15,-3 4 0 0,-9 2-6 16,-5 3-5-16,-8 1-12 0,-3 6-7 0,-1 2-8 15,-2 0-9-15,0 5-4 0,3 6 1 16,4 7 1-16,-3 2-1 0,4 3-6 16,5 4 2-16,1 0 0 0,6 4-1 15,8-3-2-15,0-2-2 0,3-2 2 16,11-4-3-16,5-3-2 0,1-4 1 0,5-5 2 15,4-4-1-15,0-4-5 0,1 0-5 16,-2-3 2-16,-2-6-1 16,-6-3 4-16,-3-3 4 0,-3-2 3 15,-6-1 2-15,0 1 2 0,-3 0-1 0,-5 2 1 16,0 1 4-16,0 5 6 0,-4 2 8 15,0 3-2-15,1 2-8 0,1 2-1 16,1 0-4-16,1 0-4 0,0 1-9 16,-4 10 0-16,3 4 6 0,-1 5 2 15,1 1 0-15,-1 4 0 0,-1 0-1 16,-3 5-6-16,1 2-3 0,2 2 2 0,2 3 5 15,-1-1 0-15,1 1-9 16,-1-1 11-16,-4 0 1 0,1-3-1 16,-4-3 3-16,-2-3 1 0,-5-4 1 15,-1-5 6-15,0-2 9 0,-1-4-3 0,1-3 0 16,0-2-1-16,3-4 0 0,0-3 0 15,1 0-3-15,1 0-5 0,1-9 0 16,2 1-8-16,-2-2 5 0,3 0-3 16,2-2 0-16,1 1-1 0,2-1-3 15,3-4-6-15,0-1-6 0,8-5-8 0,3-3-7 16,6-3-15-16,0-2-10 15,6 0-45-15,0-1-101 0</inkml:trace>
  <inkml:trace contextRef="#ctx0" brushRef="#br0" timeOffset="27222.55">17562 2345 15 0,'8'-10'84'16,"-5"1"9"-16,0 0-3 0,-1 3-2 15,-2-3-25-15,0 0-12 0,-3-2-7 16,-5 2-7-16,-4 1-6 0,-1-1-4 15,-1 4-3-15,-4 1-6 0,-3 2-3 16,1 2 2-16,-5 3 3 0,-1 12-6 0,-5 6 0 16,0 6-3-16,0 4 8 0,6 1-6 15,7-1-7-15,7-1-3 0,9-1-3 16,2 2-2-16,8-5 1 0,4-3-1 15,9-5 2-15,2-5-2 0,6-6 1 16,4-6-1-16,1-1-3 0,0-5-1 16,-6-7-2-16,-2-4 1 0,-2 0 2 15,-10-1 4-15,-1 1 1 0,-3 0 1 16,-6 1 2-16,0 4 0 0,-4 4-1 15,0 1 5-15,0 4-3 0,-2 0 0 0,-3 2-2 16,1 0-1-16,-1 3-3 0,0 8-4 16,-1 6 7-16,2 3-1 0,4 2 0 15,0-1-3-15,0-1 0 0,6-1-4 16,8 0-16-16,4-4-8 0,7-1-15 15,1-2-20-15,4-5-74 0,-2-4-212 16</inkml:trace>
  <inkml:trace contextRef="#ctx0" brushRef="#br0" timeOffset="27638.58">17989 1786 138 0,'10'18'34'15,"4"5"8"-15,5 5 63 0,-2 3-79 0,0 7 13 16,0 4 11-16,2 4-12 16,-5 5 1-16,4 4 0 0,-5 1-1 15,-1 3-12-15,-3 1 1 0,-2-4-6 0,-3 3-7 16,-1-4-1-16,-3-2-3 0,-3-7-9 15,-9-4 3-15,-7-4-4 0,-4-1-5 16,-6-2-9-16,-1 0-11 0,2 1-26 16,2 1-39-16,3 1-110 0</inkml:trace>
  <inkml:trace contextRef="#ctx0" brushRef="#br0" timeOffset="31514.8">3096 3828 35 0,'0'0'116'0,"0"0"-83"0,0 0-2 16,0 0 8-16,0 0-12 0,0 0-2 15,0 0-1-15,0 0-3 16,0-1-2-16,0 1-2 0,0 0-5 15,0 0 3-15,0 0 2 0,0 0-2 0,0 0 1 16,0 0-2-16,0 0 2 0,0 0-3 16,0 0-1-16,0 0 3 0,0 0-2 15,0 0-1-15,0 0-2 0,0 0-1 16,0 0-2-16,0 0 0 0,0 0 0 15,0 0-4-15,0 0 0 0,0 0 0 0,0 0-1 16,0 1-1-16,0 6 3 0,0 4 4 16,0 2-1-16,0 3 0 0,0 3-4 15,0 4 0-15,0 1-1 16,0 3 7-16,0 2-6 0,-2-1 3 0,-1 0-2 15,0 0 2-15,0-1-4 0,0-3 4 16,2-3 0-16,-1-1-2 0,2-3-3 16,0-5-1-16,0-1 3 0,0-4-3 15,0-3 0-15,0 0-2 0,0-2-4 16,2-1-10-16,-1 0-8 0,4-1-12 0,1 0-3 15,2 0-11-15,3-8-30 0,-4-3-93 16</inkml:trace>
  <inkml:trace contextRef="#ctx0" brushRef="#br0" timeOffset="32050.83">3546 4000 129 0,'0'-5'60'16,"0"1"-22"-16,0 0 28 0,0 1-13 15,0-1-10-15,0-1-1 0,0 2-7 16,-2 0-9-16,-3 0 1 0,4-1-5 16,-4 1-5-16,2 0-5 0,-2 0 1 15,-1 1 2-15,2-3-5 0,-3 2-1 0,3 3-5 16,-1 0 3-16,-1 0-3 0,-2 0-1 15,-3 5-3-15,-4 3-1 0,2 3 4 16,-1 2-2-16,1-1 0 0,2 4 1 16,1 0-2-16,6 1 0 0,2 0-2 15,2 2 0-15,0-1 1 0,9-2 0 16,5 2-2-16,2-3 2 0,3-1-3 15,4-3-1-15,2-2 5 0,2-4-4 16,1-5 2-16,3 0 0 0,-3 0 1 16,5-5 1-16,-4-5 2 0,1-5-1 0,-7 1-1 15,-4-2 4-15,-5 0-1 0,-2 0 1 16,-4 2 4-16,-2-3 6 0,-3 3-2 15,-3 0 3-15,-2-1-2 0,-5-2-5 16,-6 1 2-16,-1-2-6 0,-1 0-2 16,-4-1 0-16,-1 2-1 0,2 5-14 0,0 3 16 15,8 5-8-15,3 1-3 16,4 3-13-16,3 0-26 0,0 11-33 15,0 1-3-15,2-1-105 0</inkml:trace>
  <inkml:trace contextRef="#ctx0" brushRef="#br0" timeOffset="32570.86">3989 3846 13 0,'3'-1'2'0,"2"-2"289"15,-2 0-238-15,3-1-31 0,3-1 18 16,1 1-13-16,1 0-2 0,2 1 3 15,-2 2-6-15,2 1-6 0,1 0-4 16,0 0-2-16,-2 3-2 0,2 6 0 0,-2 2-1 16,-2 4-3-16,-1 2 0 0,-4 2 1 15,-2 4-4-15,-3-1 5 16,-3 2 8-16,-8-3-11 0,-3 1-3 15,-5-2 6-15,1 0-3 0,-1-3 1 0,5-3-3 16,0-3 1-16,3-2 2 0,4-6-1 16,2-1-2-16,3-1 1 0,2-1 0 15,0 0-4-15,0 0-1 0,0 0-4 16,0 0 0-16,0 0-2 0,7-4-5 15,2-2 5-15,2-1 1 0,1 0 2 0,0 2 0 16,-2 3-1-16,1 0 4 0,-2 2-1 16,0 0 1-16,4 0-1 0,-2 0 2 15,1 4-2-15,2 3 4 16,1-1 8-16,6 0 5 0,-3-1-8 0,-2 2-4 15,-2-1 0-15,-5-1 2 0,-1-2-1 16,-1 1-2-16,1-1-6 0,-3 0-7 16,-1-3-9-16,1 0-16 0,-2 0-18 15,2 0-18-15,-2-2-59 0,0-6-68 16</inkml:trace>
  <inkml:trace contextRef="#ctx0" brushRef="#br0" timeOffset="32926.87">4459 3781 62 0,'3'5'179'0,"-3"0"-146"0,0 5-28 0,0 3 49 16,-6 3-13-16,-1 4 21 0,0 1-36 15,1-1-9-15,-2 2-1 0,2 3-2 16,-2-6 5-16,3 3-14 0,1-6-2 16,4-1 2-16,0-3-3 0,0-2-2 15,0-3 0-15,7-1 0 0,4-1 2 16,2-1-2-16,2-1 4 0,4-3-2 15,5 0 6-15,3-3-9 0,4-3 5 16,1-2-1-16,1 2-3 0,-4-2-3 16,2 0-1-16,-1 3 2 0,-5 0-2 0,-1 0 3 15,-7 1 2-15,-4 2 0 0,-5 0-5 16,-7 2-8-16,-1 0 8 0,0 0-1 15,0 0-17-15,0 0-7 0,0 0-12 16,-4 0-34-16,-3 0-79 0</inkml:trace>
  <inkml:trace contextRef="#ctx0" brushRef="#br0" timeOffset="33191.89">4696 3851 250 0,'3'4'203'0,"-3"1"-192"0,0 6 20 15,0 2 27-15,0 5-14 16,0 3 10-16,0 2-26 0,-1 1-23 15,-3-1 1-15,-2 0-2 0,3 1-3 16,-2-2-1-16,4 1 2 0,-1-1-2 0,2-1-16 16,0-2-17-16,8-1-25 0,8-1-20 15,2-7 39-15,2-6-162 0</inkml:trace>
  <inkml:trace contextRef="#ctx0" brushRef="#br0" timeOffset="34236.94">5119 3806 153 0,'2'0'64'0,"-2"0"-27"16,0 0 30-16,0 0-20 0,0 0-22 0,0 0-5 16,0 0 1-16,0 0-10 0,1 0 2 15,2 2 7-15,-1 2-3 0,3 2 0 16,-1 3-1-16,-1 1-2 0,4-1 1 15,-3 6-4-15,-1-1-4 0,2 4 1 16,-2 0-4-16,0 2 1 0,-3 0 5 16,2-4 4-16,-2-3-7 0,0-2-3 15,0-3-3-15,0-2 2 0,0-3 0 0,0-1-3 16,0-2 0-16,0 0 1 0,0 0 1 15,3 0-2-15,5-5-1 0,2-5 9 16,4-3-3-16,2-3-3 0,-2-2-1 16,-2-3 1-16,1-1 0 0,-1-1 0 15,2 0-13-15,-2-1 18 0,4 0-3 16,-1 1-2-16,1 6-4 0,-4 5 0 15,-1 4 2-15,-5 6 1 0,-3 1-1 16,2 1 0-16,-5 0 1 0,3 7 1 16,0 5-1-16,-3 3 3 0,0 5 2 0,0 1-3 15,0 2-4-15,-1 2 5 0,-4-3-2 16,5-2-1-16,0-2 8 0,-1-3-12 15,1-5 2-15,0-4-1 0,0-2-1 16,1-4 2-16,2 0 1 0,3 0 0 16,4 0 0-16,4-7 5 0,6-6-1 0,0-2-2 15,2-4-6-15,-2 0 2 16,0 0-12-16,0 0 14 0,-1-3-4 15,-1 3 1-15,-2 1 1 0,-2 4-1 16,-3 3-1-16,-5 4 4 0,-1 2-1 0,-5 4-2 16,1 1 1-16,-1 0 0 0,0 0 3 15,0 7 1-15,2 5 3 0,-2 4 2 16,0 2 4-16,0 3-1 0,0 0 1 15,0 0-2-15,-3 0 2 0,1 1-4 16,2-2 7-16,0-1-17 0,0-1 4 0,0-4-3 16,0-2 1-16,0-2 1 15,0-2 0-15,3 1-12 0,3-3-15 16,4-3-9-16,0-3-23 0,4 0-25 15,0 0-83-15,-1-10-135 0</inkml:trace>
  <inkml:trace contextRef="#ctx0" brushRef="#br0" timeOffset="34902.99">5832 3825 8 0,'7'0'310'15,"-3"-1"-268"-15,-1 1-6 0,2 0 10 16,-2 0-28-16,0 4 2 0,2 6 5 15,-4 0-10-15,1 4 7 0,-2 0-3 0,0 2-6 16,0 2-4-16,0-1 5 0,0-1-14 16,0-2 3-16,-3-1-1 0,3-3-2 15,-2-5 4-15,2-2-1 0,0-1 0 16,0-1-1-16,0-1 3 0,0 0 3 15,0 0 1-15,0 0 4 0,0-3-2 0,-1-5-10 16,-1 0-1-16,2-3 0 0,0-2-1 16,0-4 2-16,0-1-2 15,0-4-1-15,0-2-8 0,3-4 14 16,3-1-3-16,2-3-3 0,6 0 0 0,3 2-8 15,2 4 2-15,1 6-1 0,0 3 6 16,0 8 0-16,0 2-2 0,1 4 3 16,-1 2 0-16,3 1-2 0,-1 0 3 15,-1 8 1-15,0 0 1 0,-9 2 0 16,-4 1-2-16,-7 0 2 0,-1 3 5 0,-1 0-1 15,-12 4-2-15,-2-1 0 0,-4 1 3 16,-4 0-4-16,3-1 0 0,-3 1-1 16,1-1 2-16,3-3-4 15,5-3 1-15,2 0 1 0,7-5-1 0,4-3-1 16,1-1-2-16,0-1-1 0,0 0-3 15,3 0-3-15,5 1 3 0,4 0 4 16,3-1 1-16,3 1 2 0,-1-2-2 16,1 3 2-16,1 0 1 0,-1 2-2 15,1 0 0-15,-2 0 7 0,0 2-11 0,2 1 6 16,-5 0-3-16,-3 1 1 0,-1-2 4 15,-3 0-3-15,-4-2 5 0,0 0-2 16,-3-1 2-16,0 0 2 0,0 0-3 16,0 0 6-16,-6 2 3 0,-2-1-3 15,-3 2 2-15,0-2-3 0,-1 0 0 16,-5 1-4-16,0 0-1 0,-2 0-4 15,0-1 1-15,4-2 0 0,-1 1-2 16,4 0 0-16,1 0-7 0,0 0-4 16,0-1-13-16,4 1-13 0,-1 0-20 15,3-1-52-15,-1-2-158 0</inkml:trace>
  <inkml:trace contextRef="#ctx0" brushRef="#br0" timeOffset="35732.04">8736 3592 2 0</inkml:trace>
  <inkml:trace contextRef="#ctx0" brushRef="#br0" timeOffset="35868.05">8736 3592 122 0,'-3'3'138'0,"2"-3"-86"15,1 0 18-15,0 0-11 0,0 0-24 0,0 0-11 16,0 0-9-16,0 0-10 0,7 3-6 15,6 1 3-15,2 0 9 0,5 0 3 16,4 1-8-16,-3-3 5 0,3 1-4 16,2 1-5-16,-3-2 2 0,0 0 1 15,-2-1-2-15,-4 3-4 0,-5-3-7 0,0 2-25 16,-8 2-24-16,-4-2-49 0,-2 1-94 15</inkml:trace>
  <inkml:trace contextRef="#ctx0" brushRef="#br0" timeOffset="36037.06">8674 3838 56 0,'13'5'222'16,"1"-3"-179"-16,1 1 23 0,8-2-12 0,4-1-28 15,-1 0-7-15,8 0-5 0,3 0-4 16,2-4-6-16,4 1-1 0,-1 0-2 15,2 1-10-15,-1-3-45 0,-6 0-112 16</inkml:trace>
  <inkml:trace contextRef="#ctx0" brushRef="#br0" timeOffset="37124.11">10688 3388 139 0,'0'0'66'0,"0"0"-11"16,0 0 6-16,0 0-24 0,0 0-4 16,0 0-2-16,0-1-11 0,0 0 0 15,0 1-10-15,0-2-2 0,0 2-7 0,0 0 1 16,0 0 0-16,0 0-2 0,0 0-2 15,0 0 0-15,0 0 1 0,0 0 2 16,0 0-4-16,0 0 3 0,0 0 3 16,0 4-2-16,0 3 5 0,0 5 1 15,0 1 2-15,0 4-3 0,0 2-3 16,2 2 2-16,2 4-4 0,2-1 2 15,-1 3 0-15,1-2-2 0,-1 0 1 16,0 1 0-16,-2 0-1 0,-2-2-1 16,1-1 8-16,-2-4-3 0,0-5-5 0,0-1 4 15,-3-3-1-15,1-2-2 0,1-1-3 16,-1-4-16-16,1 1-15 0,-1-1-32 15,-1-3-69-15,-3 0-123 0</inkml:trace>
  <inkml:trace contextRef="#ctx0" brushRef="#br0" timeOffset="38336.18">11493 3327 119 0,'0'0'25'16,"0"0"2"-16,1 1 18 0,-1-1-16 0,0 1-6 15,0-1 6-15,0 0 4 0,0 0-2 16,0 0-3-16,0 0-4 0,0 1 3 16,0-1 0-16,0 0 1 15,0 0-6-15,0 0 0 0,0 0-4 0,0 0-9 16,-3 0-3-16,-3 0-1 0,-2 0-3 15,0 0 0-15,-2 1 0 0,-1 1-2 16,-2 0 0-16,1 2 0 0,-4 0 1 16,1 2 1-16,-4 1-1 0,2 0-1 15,2 1 1-15,1 1 0 0,1 0 0 0,1 1-1 16,1 0 5-16,0 1-2 0,0-1-5 15,5 3 2-15,-2 0 1 16,1 0 0-16,1 2-2 0,-1-1 1 16,1 0 1-16,1 1 0 0,2 0-1 0,2-1-2 15,1 3 1-15,0-2 2 0,0 2-2 16,0-1 3-16,1-1-2 0,2 1-2 15,-1-1 2-15,3 0 2 0,-1-2-4 16,3-2 3-16,-1 0-2 0,1 1 3 16,1-6-2-16,2 5 0 0,-1-2 0 0,2-2-1 15,0 1 0-15,1-2 4 0,0 0-3 16,2 0 1-16,0-1 1 15,3-1-1-15,-1 0-1 0,-1-1 1 16,-1-1 1-16,-1-2-2 0,1 0 1 0,-2 0-1 16,-3 0 1-16,-1 0 0 0,0 0-3 15,-2-2 0-15,-1-2 0 0,-1 0 3 16,3-1-2-16,-1-3 1 0,-2 1 1 15,3-1 0-15,-3 0-1 0,-1 0 0 16,0 1 1-16,-1-3-1 0,-2 1-2 16,0-1 1-16,0 0 0 0,0-1 0 0,0 0-2 15,-6-2 1-15,0 3 2 0,-4-2 1 16,1 3-2-16,0 0 1 0,-2 1 2 15,3 2-1-15,-1 4 0 0,1-3 2 16,3 4 1-16,2 0-2 0,2-1-1 16,1 2 1-16,0 0 0 0,0 0-1 15,0 0-3-15,0 0-2 0,0 0 2 16,1 2 2-16,7 1 0 0,3 2 1 15,-2-1 1-15,5 2-3 0,0-1 2 16,2 1-2-16,-2-1-5 0,1 2-14 0,1-1-13 16,2 0-12-16,2-3-33 0,0-3-2 15,-2 0-197-15</inkml:trace>
  <inkml:trace contextRef="#ctx0" brushRef="#br0" timeOffset="39016.21">11928 3463 9 0,'5'0'249'0,"-3"0"-166"16,-2 0-58-16,0 0 31 0,0 0-25 15,0 0-16-15,0 6-10 0,0 6 17 0,-2 2-4 16,-4 7-6-16,0 0 2 0,-1 2 15 16,1-1-17-16,0-2-8 15,3-1-1-15,-2-3-2 0,1-2 0 16,2-4 0-16,0-2 3 0,1-2-2 0,-1-4-2 15,1-2 4-15,1 0 4 0,-2 0 2 16,1 0 1-16,-1 0 0 0,1-4-4 16,-4-2-7-16,5-6 2 0,0 1-4 15,0-2 3-15,0-2-1 0,0-1-1 16,6-3 3-16,5-2-4 0,3-3 2 0,1-4 2 15,6-3-3-15,0-1 0 16,6 1-3-16,-3 5-2 0,0 8 4 0,-1 6-2 16,-3 4 0-16,2 5 0 15,-4 3 2-15,3 0 1 0,-6 0-2 16,1 4 2-16,-6 3-2 0,-3 3 3 0,-4 1-1 15,-3 1-1-15,0 1 4 0,-10 3 2 16,-5 3-2-16,-2 0-1 0,-3-1 1 16,0 0 0-16,-1-2-3 0,4-1 2 15,3-2-1-15,4-3 2 0,3-2-4 16,1-2 2-16,6-1-2 0,-1 0 0 15,1-3 0-15,0 3-1 0,1-2-2 16,5 2 3-16,2 0-1 0,3 0 1 16,1 0 0-16,1-1 0 0,1 5 2 15,1-2-1-15,1 2-1 0,-2 0 3 0,-2 0-1 16,-1-2-1-16,-3 2 1 0,-2-2 1 15,0 1-1-15,-3 0 1 0,0-1 0 16,-1-1-2-16,-1-1 4 0,-1 0 0 16,0-2 2-16,0 0 3 0,-1 3 1 15,-5 0 0-15,-1-2 4 0,-3 2-9 0,0-1-1 16,-1-1-3-16,2 1 1 15,-3 0-1-15,1 1-7 0,-1-1-14 16,1-1-17-16,-3 1-21 0,-2-1-51 16,-1-2-159-16</inkml:trace>
  <inkml:trace contextRef="#ctx0" brushRef="#br0" timeOffset="40828.33">15831 3185 84 0,'1'0'30'0,"-1"0"-1"15,0-1 28-15,0 1-9 0,2 0 1 16,-2 0-5-16,1 0-9 16,-1-2-3-16,0 2-11 0,0 0-5 15,0 0-8-15,0 0 1 0,0 0-4 0,0 0 2 16,0 0 0-16,0 0-3 0,0 0 3 15,0 0 3-15,0 0 2 0,0 0 0 16,0 0 4-16,0 0 1 0,0 0-6 16,-4 0 3-16,-3 0-11 0,0 0 2 15,-4 0-2-15,0 0-1 0,-3 1-3 0,0 3 5 16,-3 0-4-16,-2 3 1 0,1 0 1 15,-2 4 0-15,-1-1 0 0,1 0-1 16,5 1 1-16,-1 0-1 16,5 0 2-16,1 2-4 0,2 1 1 0,2 0 1 15,-2 2-2-15,3 0 0 0,1 1 2 16,2 0-1-16,-1 1-1 0,1-1 1 15,1-1 1-15,-1 0-1 0,2 0 0 16,0 0-1-16,0 1 0 0,0 1 1 16,3 0-1-16,5-1 0 0,0-1 2 0,0-2-2 15,2 1 1-15,1-3 1 0,0 1-1 16,2-4 2-16,0 2-3 0,0-1 1 15,-1-1 1-15,2 0-1 0,-1-2 1 16,-1 0-1-16,2-2 1 0,-2-1-1 16,7-1 0-16,-5-2 1 0,3 0 0 15,0-1 0-15,2 0 0 0,-2-1-1 16,3-4 2-16,-3 2-1 0,-2-1-2 15,2-1 1-15,-3 0 2 0,-3 1-2 16,-1 0-1-16,-4-2 1 0,-2 1 0 0,1-2 4 16,-2-1-2-16,-1 1-1 0,-2-1 3 15,0-1-2-15,0 1-1 0,0-2 1 16,0-1-1-16,-3 1 2 0,-4-1-3 15,0 1-1-15,-1 0 2 0,0 0-1 16,-3 4-1-16,2-1 0 0,-2 2 2 16,3 0 0-16,2 2-3 0,0 3 2 15,3-2-1-15,1 2 0 0,2 0-3 16,0 0-4-16,0 0-1 0,0 2 3 15,2 4 4-15,7-1-1 0,1 2 4 16,3-1 2-16,0 1-2 0,1-1 1 0,-3 0 2 16,1-1-4-16,-1-1 0 0,-2 2 0 15,2-3 0-15,0 1-6 0,0-1-14 16,0-1-23-16,0-2-7 0,2 0-56 15,-5-2-141-15</inkml:trace>
  <inkml:trace contextRef="#ctx0" brushRef="#br0" timeOffset="41041.33">16213 3448 41 0,'4'1'307'0,"-4"-1"-250"16,0 1-16-16,0 2 14 0,0 1-13 15,0 4-4-15,-7 2-1 0,1 3-8 16,0 0-15-16,-2 1-10 0,2 1 3 15,0-1-7-15,1 0 2 0,4-1-3 0,-1 0 1 16,2 0-8-16,0-4-5 16,2 1-19-16,8-3-27 0,4-2-7 15,3-2 2-15,7-3-93 0,-4 0-97 16</inkml:trace>
  <inkml:trace contextRef="#ctx0" brushRef="#br0" timeOffset="41586.37">16480 3524 15 0,'0'-5'282'0,"0"-1"-213"0,-5 1-19 0,-1 3 2 15,-1 0-20-15,-4 2-6 0,0 0-6 16,-2 0 0-16,1 6-6 16,1 2-9-16,-1 2-2 0,1 2-2 15,2 2-1-15,2 3-1 0,3-2 0 0,4-1-2 16,0 2 0-16,0-1-11 0,6-2 6 15,5 1 0-15,3-3-10 0,6-2 5 16,5-3 9-16,3-5 3 0,3-1-21 16,-3 0 9-16,-2-6 1 0,-3-3-5 15,-4-2 9-15,-4-1 7 0,-4-1-1 0,-5-1 8 16,-1 2 3-16,-3 1 9 0,-2-2 9 15,0 3-8-15,0 2 6 0,0 2-4 16,-5 2-3-16,2 2-4 16,0 2-3-16,1 0-3 0,2 0-6 15,0 0-4-15,0 0-7 0,0 9-3 0,-1 3 11 16,1 3 1-16,0 3 0 0,0 1-8 15,0 3-9-15,0 5-2 0,0 0 14 16,3 2 3-16,4 1 0 0,1-1 1 16,0 1 0-16,0 0-2 0,-4 0 1 15,1-1 1-15,-2-2 8 0,-3-3-14 0,0-3 6 16,0-5 1-16,-5-4 0 0,-1-2 1 15,0-2 1-15,-2-2 3 0,1-4 7 16,-6 1 7-16,1-1 0 16,-2-1-1-16,-2-1 1 0,1 0 1 0,-1 0-4 15,-1 0-4-15,5-1-2 0,-5-2-2 16,3 1-2-16,3-3 1 0,0 0-5 15,3 1-2-15,-1 0 2 0,3 0-2 16,1-1 0-16,2 0-9 0,2-1-6 16,1 0-10-16,0 0-19 0,6 0-15 0,3-1-7 15,2-3-56-15,1-2-149 0</inkml:trace>
  <inkml:trace contextRef="#ctx0" brushRef="#br0" timeOffset="42416.42">17066 3590 12 0,'2'-2'180'16,"-1"0"-129"-16,-1-2 3 16,0 1-1-16,0-2-14 0,-1 0-4 15,-6 0-1-15,1 0-11 0,-1 0 2 16,-3-1-9-16,-4 0-4 0,2 2-2 0,-2 1 5 15,-2-1 0-15,1 3 0 0,-4 1-1 16,2 0 2-16,0 0-4 0,-1 6-2 16,1 4-2-16,1 2 3 0,2 4-5 15,3 2-3-15,0 1-1 0,7 3 0 16,2-3-3-16,2 0 2 0,2-1-4 0,7-3 3 15,5-3 1-15,3-2 0 0,5-5 0 16,1-4-2-16,5-1 5 16,3-4-1-16,-5-8-3 0,2-1 0 15,-5-1 0-15,-4 0 1 0,-5-3-1 0,-2 0 1 16,-1 0 3-16,-5 2-2 0,-4 3 1 15,-2 0 1-15,0 5 1 0,0 1 2 16,0 4-3-16,0 1 4 0,-5 1-2 16,2 0-1-16,-3 2-6 0,-2 8-3 15,-1 6 2-15,1 0 2 0,2 4 1 0,1-1-3 16,4 2 1-16,1 1-2 0,3-3-2 15,8-1-19-15,6-2-4 0,8-2-16 16,7-3 0-16,5-7-32 16,4-4-110-16</inkml:trace>
  <inkml:trace contextRef="#ctx0" brushRef="#br0" timeOffset="42798.44">17572 3161 304 0,'-4'-3'24'0,"3"3"11"0,1 0 10 16,0 0-26-16,0 0-4 0,0 2-15 0,0 9-1 15,0 5 12-15,0 5 6 0,0 7-1 16,5 5-8-16,-2 4-1 0,-2 5 5 15,1 1 1-15,-2 2-4 0,0 0-3 16,0 2 1-16,0-1-3 0,-5 1 3 16,-3-2-4-16,-2 0 0 0,-3 1 1 15,-1-3-2-15,-1 0 2 0,-1-4-1 16,2-1 0-16,2-5 6 0,-1-4-14 15,3-5-14-15,0-4-18 0,1-2-27 16,1-4-37-16,0-2-116 0</inkml:trace>
  <inkml:trace contextRef="#ctx0" brushRef="#br0" timeOffset="43493.48">15147 3104 170 0,'1'-7'51'0,"1"2"18"0,-2-3 2 15,0 2-11-15,0 2-13 0,0-1-6 0,-3 1-10 16,-3 2-6-16,-2 1-4 0,-3 1-4 15,-6 9-5-15,-5 12-5 0,-3 8-2 16,-2 10 1-16,-3 6-3 0,4 4 2 16,4 5-1-16,2 4-2 0,6 6-3 15,3 1 1-15,11 5 2 0,0-1-2 0,19 0-10 16,12 1-3-16,9-1-6 0,10-4-22 15,10-6-14-15,7-9-40 0,4-12-107 16</inkml:trace>
  <inkml:trace contextRef="#ctx0" brushRef="#br0" timeOffset="44533.54">16263 3334 228 0,'0'-3'219'0,"0"0"-174"0,0 3-3 15,0 0-4-15,0 0-26 0,0 0-11 16,0 0-3-16,0 0-13 0,0 6-40 16,2 2-15-16,1 2-137 0</inkml:trace>
  <inkml:trace contextRef="#ctx0" brushRef="#br0" timeOffset="48320.75">2988 4964 10 0,'0'0'11'16,"0"0"-6"-16,0 0 37 0,0 0-21 15,1 0-7-15,-1 0 6 0,0 0-1 16,0 0-4-16,0 0 0 0,0 0-3 15,0 0 5-15,0 0 4 0,0 0 1 16,0 0-2-16,0 0 1 0,0 0 4 0,0 0 0 16,0 0 3-16,0 0-5 0,0 0-1 15,0 0-4-15,0 0-2 16,0 0-2-16,0 0-2 0,0 0 1 15,0 0-2-15,0 0 2 0,0 0-2 0,0 0-1 16,0 0 2-16,0 0-3 0,0 0 2 16,0 0 1-16,0 0-1 0,0 0 2 15,0 0-3-15,0 0-1 0,0 0-3 16,0 0 2-16,0 0-3 0,0 0-2 15,0 0 0-15,0 0-1 0,0 0-1 0,0 0-1 16,0 0 0-16,0 0 0 0,0 0 3 16,0 0-2-16,2 0 0 0,-1 0 2 15,2 2 0-15,-1 5 2 16,2 1-1-16,1 3 2 0,0 6 1 0,1 2-5 15,-1 4 4-15,-1 5-1 0,1 2 1 16,0 3-6-16,-2 1 2 0,-2 2 2 16,1 0-4-16,-2 0 4 0,0-4 0 15,1-1-1-15,-1-6-3 0,0-4 0 16,0-4 2-16,0-5 1 0,0-3-3 0,0-3 0 15,0-4 1-15,0-1 0 0,0-1 2 16,0 0 0-16,0 0 3 0,0 0 3 16,0 0-5-16,0 0-8 0,0-5-5 15,-1-2-3-15,-1-2-8 0,2 0-12 16,0-2-14-16,0-2-14 0,2 2-26 0,6-4-55 15,-2-2-100-15</inkml:trace>
  <inkml:trace contextRef="#ctx0" brushRef="#br0" timeOffset="48916.78">3603 5056 198 0,'0'-2'59'0,"0"1"-7"0,-5-2 5 15,4 1-17-15,-5 0-1 0,1-1-2 16,2 1-6-16,-3-1-5 0,1 2-1 15,-1-2-3-15,0 0-4 0,-1 0-1 16,0 0-4-16,0 1 2 0,3 1-4 16,-1 0-1-16,-1 1-4 0,-2 0-2 0,-1 0-4 15,-2 6 0-15,0 2 0 0,-1 5 0 16,1 4-1-16,-1 2 0 0,2 4 1 15,4 5-1-15,1 0-1 0,5 1 1 16,0 0 2-16,7-4-3 0,7 0-1 16,6-3 1-16,4-4 1 0,3-4-5 0,2-2-1 15,1-7 4-15,2-5 1 16,1 0 0-16,-2-8 1 0,-2-5 1 15,-4-3 2-15,-5-2-2 0,-3-2 0 16,-1-2 1-16,-5 0 2 0,-2 1 5 0,-1 2-1 16,-7 3 2-16,-1 1 4 0,0-1-2 15,-1-1 0-15,-7 0-7 0,-1 0 0 16,-2 0-1-16,-3 2-3 0,-2 1 0 15,1 3 1-15,1 3 2 0,2 3-7 16,2 3 4-16,4 1-3 0,1 1-4 0,2 0-11 16,3 9-12-16,-1 3-4 0,1-1-24 15,0-2-33-15,0-1-77 16</inkml:trace>
  <inkml:trace contextRef="#ctx0" brushRef="#br0" timeOffset="49493.83">4074 4968 43 0,'3'-2'335'15,"-3"0"-295"-15,0-1 12 0,2 2-7 16,1-2-23-16,3-1-7 0,4 1 0 15,4-1-3-15,1 1 3 0,2 2-7 0,0 1-4 16,3 0 0-16,-1 2-1 0,-2 6 2 16,-2 2 0-16,-5 4-6 15,-3 2 3-15,-3 4 4 0,-4 3-2 16,0 1 3-16,0 2 0 0,-11 1-2 0,0-3 0 15,-3 0-2-15,0-2 3 0,-2 0 0 16,1-2-3-16,1-1 0 0,-3-2-1 16,3-2 3-16,-1-3-3 0,1-3 0 15,3-3-1-15,1-2 1 0,6-3-7 16,1 0-4-16,1-1 0 0,2 0-1 0,0 0-5 15,0-5-9-15,6-5 0 0,5 1 4 16,2 0 10-16,2 1 2 0,2 2 0 16,-3 4 6-16,0 0-1 0,-3 0 3 15,1 2-2-15,-2 0 3 0,2 4 3 16,0 2 8-16,2 2-3 0,3-1 9 15,2 1 4-15,3-1-9 0,-1-3-1 16,3 2 0-16,-3-2-7 0,0 0-3 16,-4-1 0-16,-7 1 0 0,-3-1 0 15,-3-2-8-15,-1 0-4 0,-1-1-6 0,-2 0-9 16,0 0-13-16,0 0-2 0,1 0-20 15,1 0-42-15,-2-11-77 0</inkml:trace>
  <inkml:trace contextRef="#ctx0" brushRef="#br0" timeOffset="49833.85">4583 4896 104 0,'1'2'293'0,"2"-2"-278"0,-3 4-9 15,0 2 38-15,0 3-22 0,0 5 8 16,-3 2 7-16,-3 3-13 0,0 0-5 16,0 2-8-16,1 1 1 0,0 1-5 15,1 0-1-15,-2-2-3 0,2 1 1 16,1-2 0-16,2-3-4 0,-1-1 0 15,2-2 2-15,0-2-1 0,0-3-2 16,5-2-2-16,3-3 1 0,7-2 0 16,4-2-1-16,6 0-3 0,7-7 3 0,4-5 3 15,3-2-14-15,-2 1-4 0,-2 2 4 16,-5 2-2-16,-4 1 2 0,-6 1 10 15,-1 2-6-15,-7 0 4 0,-5 2-4 16,-4 2-1-16,-3-1-15 0,0 2 11 16,0-2-25-16,-5-2-118 0</inkml:trace>
  <inkml:trace contextRef="#ctx0" brushRef="#br0" timeOffset="50086.86">4773 4966 235 0,'2'5'260'16,"-2"1"-227"-16,0 6-19 15,0 5 45-15,-5 4-16 0,1 3-13 16,2 0-11-16,-2 0-11 0,2 3 0 15,2 1-4-15,0 0-1 0,0 1 0 0,0-1-1 16,0-2-2-16,5-3-1 0,2 0-7 16,6-3-19-16,1-4-24 0,4-5-31 15,1-8 9-15,0-3-284 0</inkml:trace>
  <inkml:trace contextRef="#ctx0" brushRef="#br0" timeOffset="51558.94">5628 4772 114 0,'1'0'80'0,"-1"0"-53"16,2 0 31-16,-1-2-17 0,1 2-11 15,-2 0 1-15,0 0 1 0,0 0-5 16,0-1 0-16,0 1-4 0,0 0-1 15,0-2-4-15,0 1-8 0,0 0-1 16,-5 0 0-16,2 1-3 0,-1 0-4 0,-1 0 1 16,-1 0-1-16,-2 0-2 0,-1 0-1 15,-1 2 1-15,3 2 0 0,-4 1 0 16,0 2-1-16,0 1 1 0,-1 0 2 15,-1 0-2-15,-1 2 0 0,3 0 1 16,-1 1-1-16,4 1-1 0,1 1 1 0,-3 0 1 16,2 0 3-16,2 3-3 15,-2-1-1-15,2 0 1 0,2 0 3 16,-1 0-3-16,2 0-2 0,0 1 3 15,0-1-3-15,1 0 1 0,1-1 1 0,-1 1-2 16,2-1 1-16,-2 1 0 0,2-3 1 16,0 3-2-16,0 0 2 0,0 1-2 15,0-3 2-15,0 0-1 0,7-3-1 16,-3-2 2-16,3 2-2 0,0-2 2 15,-1 1-1-15,4 0-1 0,1-2 2 0,-2-1-1 16,2-1 3-16,0-1-2 0,1-1-1 16,2 1 0-16,0-4 2 15,0 0 2-15,1 0-6 0,1 0 4 16,-1 0 1-16,2-2-2 0,-1-4-1 0,-1-1-1 15,-1 1 3-15,2 0-2 0,-2-3 0 16,0 3 2-16,-3-2 0 0,0 0-2 16,-1-1 0-16,-2 3 1 0,-2-1 0 15,1 0 0-15,-4 1-2 0,-2 1 4 16,-1-2 0-16,0 0 0 0,0 0-3 0,-3-1 2 15,-2 0-1-15,-1-2-1 0,-1 0-1 16,-1-1 2-16,-3-1 0 0,0 1-2 16,0-1 0-16,-1 2 0 15,-1 1 1-15,1 0-1 0,0 2-1 0,-2-1 3 16,1 3 1-16,-1 0-3 0,3 1 0 15,4 4 5-15,2 0 1 0,2 0 5 16,3 0-4-16,-2 0-1 0,2 4-7 16,0 6 2-16,2 1 0 0,9 0 5 15,-2 0-4-15,3 1 0 0,1-1-1 0,1-2 2 16,0-1 0-16,1-1-2 0,-1-1 0 15,0-1 1-15,0-2 0 16,2-1-7-16,-2-2-13 0,0 0-8 0,1 0-17 16,2-2-31-16,-4-8-54 15,0-1-223-15</inkml:trace>
  <inkml:trace contextRef="#ctx0" brushRef="#br0" timeOffset="52162.98">5977 4877 63 0,'1'1'284'0,"-1"-1"-235"15,0 3-40-15,0 1 38 0,0 1-18 16,0 4 0-16,2 4-4 0,-2 3-5 16,0 2 0-16,0 0 0 0,0-1-16 15,0-2 1-15,0 1 0 0,0-5-1 16,0-1 1-16,0-4-2 0,0-2 1 15,0-2-2-15,0-1 1 0,0-1 2 16,0 0 8-16,0 0-4 0,0 0 3 16,-2-3-5-16,2-5-6 0,-1 0-3 0,1-4 1 15,0 1-1-15,0-2 4 0,0-2-5 16,0-2 2-16,6-2 2 0,2-4-3 15,4-2 0-15,2-2-1 0,3 3-1 16,3 1 2-16,0 6-7 0,2 6 4 16,3 2 0-16,-2 3 0 0,2 4 3 15,-2 2-1-15,-1 0 4 0,-4 0-3 16,-4 7-1-16,-6 3 0 0,-5 4 2 15,-3 1 3-15,0 5-1 0,-9 0 2 16,-5-1 1-16,-5 1 0 0,1-1-5 0,-2 1 2 16,-1-2 2-16,1-1-3 0,5-2 0 15,1-3 0-15,4-4 0 0,6-2 0 16,2-2-3-16,2-2 1 0,0-1-3 15,0 0 0-15,6 1-1 0,4-1 2 16,4-1 5-16,0 0-1 0,3 0-2 0,0 0 2 16,1 0 1-16,1 3-1 15,1 2-2-15,2 0 1 0,-5 2 3 16,0 0-3-16,-2-1 0 0,-4 1 2 15,0-2 3-15,-5 0-1 0,-4 0-1 0,-1-2-1 16,-1 2 7-16,0 0 1 0,-1 0 1 16,-7 1-4-16,-3 3 1 0,0-3-1 15,-2 2-4-15,-5 2 0 0,-3 0 1 16,-2 3-4-16,-1-2 1 0,-1-1 0 15,4 1-8-15,-1-2-12 0,3 1-17 0,1-1-27 16,4-3-32-16,3-1-116 0</inkml:trace>
  <inkml:trace contextRef="#ctx0" brushRef="#br0" timeOffset="52832.02">8781 4729 21 0,'6'1'-20'15,"1"-1"220"-15,0 1-148 0,3 1 8 16,-1-2-4-16,3 2-26 0,4-1-7 15,-2 1-3-15,4 0-11 0,1 1 2 16,-2-1-3-16,2 0-1 0,-1 1-3 16,-2-1-2-16,-1 2 0 0,-2 1-2 15,-6 0-1-15,0-1-17 0,-3 1-27 16,-4-1-49-16,0-2-95 0</inkml:trace>
  <inkml:trace contextRef="#ctx0" brushRef="#br0" timeOffset="52994.03">8758 4922 9 0,'1'6'238'0,"7"-1"-201"0,3 2 24 16,3-3-19-16,3 0-21 0,3 0-9 15,3-2-5-15,2 0-3 0,5 0-1 16,2 0-17-16,4 1-1 0,4-2-79 15,1-1-98-15</inkml:trace>
  <inkml:trace contextRef="#ctx0" brushRef="#br0" timeOffset="53839.07">10747 4478 0 0,'2'0'0'0,"-2"0"70"16,0 0 130-16,0 0-149 0,1 0 13 15,-1 0-7-15,0 0-21 0,2 0-8 16,-2 0-4-16,0 0-6 0,1 0-8 16,-1 5-3-16,2 2 4 0,-1 3 11 15,2 4-8-15,-3 5 2 0,0 5 2 0,0-2-9 16,0 4-3-16,0 1 3 0,0 0-7 15,0 3 1-15,0 1-2 0,-4 1 2 16,2 0-2-16,-2-1 1 0,0-3-2 16,3-4 2-16,1-4 0 0,0-3-2 15,0-5-1-15,0-4 2 0,0-2-2 16,0-3 2-16,0-2-3 0,0 0 3 15,0-1-1-15,0 0 3 0,1 0-1 16,1 0 2-16,1-7 0 0,0 1-9 16,0-2-5-16,0 0-6 0,4 1-4 0,-4 0-15 15,3 0-20-15,-3-1-34 0,-1-1-123 16</inkml:trace>
  <inkml:trace contextRef="#ctx0" brushRef="#br0" timeOffset="60208.44">11414 4494 10 0,'0'-4'32'0,"0"0"-16"15,0 2-10-15,0-1 3 0,-3 0 1 16,1 2 12-16,-1-3 1 0,0 0-21 16,-2 0 6-16,2 1 0 0,-2 1-1 15,2 0 5-15,-1-1 1 0,-1 2 5 0,0 1 0 16,1-1-3-16,1 0-2 15,-2 0-1-15,3 0-2 0,-1 0-2 16,0 1-3-16,2 0-3 0,-4 0 2 16,3 0-5-16,-2 0-2 0,-1 0 1 0,2 0-8 15,-3 1-2-15,3-1 0 0,-2 2 6 16,0-2 5-16,2 0 3 0,0 0 2 15,2 0 15-15,1 0 8 0,-2 0 4 16,-1 0 5-16,1 0-4 0,-1 0-5 16,-1 0 1-16,1 0-6 0,-2 0-5 15,0 0-6-15,1 0-4 0,-3 0-1 0,3 0-2 16,1 0 0-16,-2 0 1 15,5 0-1-15,-2 0 7 0,1 0 1 16,-1 0 1-16,-1 0-1 0,2 0 6 16,-2 0-2-16,1 0-4 0,-3 2 0 0,2-1 1 15,-1 1-6-15,-3-1 1 0,4 1 1 16,-1 0-2-16,-2 0 0 0,2 0-3 15,1-1 2-15,2 0 1 0,1-1-5 16,0 0-5-16,6 0 1 0,8 0-4 16,8 0 5-16,9 0 3 0,3 0 3 0,6-6-4 15,0-1-1-15,1 1 0 0,-1-1 2 16,0 2-1-16,-3 0-2 15,-1 1 0-15,-6-1 2 0,-7 1 2 16,-8 3-4-16,-7 1 0 0,-5 0 2 0,-3 0-2 16,0 0 6-16,0 0-3 0,0 0 1 15,0 0 1-15,-6 0-5 0,-5 1-1 16,0 4-6-16,-1 1 2 0,1-1-4 15,3 1-4-15,2-1-7 0,0 0-14 16,4 1-13-16,-2 1-1 0,1-1-22 0,-4 0-68 16,0-4-145-16</inkml:trace>
  <inkml:trace contextRef="#ctx0" brushRef="#br0" timeOffset="60525.46">11449 4475 7 0,'3'-2'234'15,"-1"0"-88"-15,-2 1-93 0,0 1 10 16,0 0-10-16,0 0-23 0,0 0-5 15,0 7-9-15,-5 5-8 0,-1 7 6 16,0 5-2-16,-2 2-2 0,0 1 0 16,1 0 0-16,2-3-4 0,0-1 6 15,1-3-4-15,2-2-5 0,2-3-1 16,0 1-2-16,0-4 0 0,0-1 0 0,5-1 1 15,-1-3-10-15,1-1-7 0,3 0-11 16,1-2-5-16,0-1-5 0,7-3-42 16,-2 0-59-16,-3-4-147 0</inkml:trace>
  <inkml:trace contextRef="#ctx0" brushRef="#br0" timeOffset="61259.5">11832 4573 105 0,'3'-2'-28'16,"0"-1"225"-16,-3 1-164 0,4 2 23 16,-4-1 6-16,0 1-21 0,0 0-10 15,0 0-9-15,0 0-9 0,0 6-6 16,0 3-2-16,0 6 10 0,0 4-3 15,-4 2 0-15,1 1 18 0,-3 0-16 16,1-1-6-16,1-1-2 0,-1-1 1 16,0-1-5-16,1-3 2 0,2-3 0 15,-1-1-1-15,0-5-4 0,2-1 4 0,1-1 1 16,-2-3 2-16,2-1-5 0,-2 0 7 15,1 0 3-15,1-1 1 0,-5-7-6 16,2-1-6-16,0-4 4 0,0-3-2 16,-2-2-3-16,4-2 2 0,-4-2 1 15,4 0 2-15,1-4-5 0,0-4 5 0,6-5 0 16,6 1-3-16,2 0-2 15,5 4 0-15,-4 6 1 0,5 3 0 16,4 3-2-16,0 4-1 0,3 3 2 16,5 5 0-16,-2 4 2 0,-4 2 0 0,0 0-1 15,-5 0-1-15,-4 8 0 0,-3 4-1 16,-5 1 2-16,-3 0 1 0,-6 2-2 15,0 0 3-15,-3 1-1 0,-8 1 4 16,-6 1-2-16,0-1 1 0,-6 1-3 16,-2-1 2-16,-1 0-3 0,-1-1 0 0,3-3 2 15,0 0-2-15,9-5 0 0,2-1-1 16,7-3 2-16,3-1-2 15,3 2-4-15,0-1 2 0,0 0-1 16,8 2 0-16,6 0-1 0,1-2 3 0,9 0 2 16,-3 0-1-16,9 1-1 0,-4-2 1 15,0 4 2-15,1-1 0 0,-4-1-2 16,-3 3 0-16,-1-1 2 0,-5-1-1 15,-2 1-1-15,-3 1 1 0,-4 0 1 16,0-2-2-16,-4 3 0 0,-1-3 2 0,0 2 2 16,-4 0-2-16,-4 1 2 0,0-2-1 15,-1-1-1-15,0 0 2 0,-2-1-1 16,-5 0 0-16,4 0 2 15,-5-2-2-15,0 1 2 0,-2 0 0 16,-4 2 0-16,-2-2-4 0,-1 1 0 0,2 2 0 16,0-1 1-16,5 1 0 0,3-1-11 15,6 0-6-15,3 0-12 0,6 0-21 16,1 2-36-16,0-2-38 0,1-3-186 15</inkml:trace>
  <inkml:trace contextRef="#ctx0" brushRef="#br0" timeOffset="62221.55">15424 4201 109 0,'0'0'172'16,"0"0"-112"-16,0 0-3 0,0 0-10 0,-1 0-11 15,-4 0-8-15,-1 0-5 16,-5 2-9-16,-3 10 1 0,0 5 0 15,-3 6 5-15,-1 2-2 0,0 3 0 16,0 3 1-16,-2 2-2 0,0 0-6 0,1 3-5 16,2-1-4-16,3 0 2 0,3 0-2 15,6-2-2-15,4-2 0 0,1-1 0 16,6-2-8-16,11-4-5 0,5-1-9 15,6-4-12-15,6-5-18 0,5-1-13 16,6-10-56-16,-4-3-98 0</inkml:trace>
  <inkml:trace contextRef="#ctx0" brushRef="#br0" timeOffset="62625.58">15705 4387 0 0,'-8'0'23'0,"2"0"180"15,1 0-156-15,2 0 4 0,0 0 9 16,2 0-11-16,1 0-14 0,0 0-8 15,0 0-22-15,1 0-5 0,8 1 1 0,7 3 11 16,4 1-3-16,6-2 2 0,4-2-7 16,2-1-2-16,7 0 3 0,2 0-5 15,-3-2 3-15,0-5-3 16,-4 2 2-16,-6 0 0 0,-2 1-2 0,-8 1 0 15,-7 3 0-15,-6-1-5 0,-3 1-10 16,-2 0-4-16,0 0-8 0,-7 0-44 16,-7 0-103-16</inkml:trace>
  <inkml:trace contextRef="#ctx0" brushRef="#br0" timeOffset="62844.59">15896 4416 144 0,'0'8'285'0,"0"1"-268"0,-3 5 10 16,-4 4 33-16,0 2-3 0,-4 3-8 16,0-1-18-16,-2 1-15 0,4-1-4 15,-2-3-3-15,4 2-6 0,0-1-3 0,3-2 1 16,4-1-2-16,0-3-8 0,0-1-21 15,7-2-29-15,11-3-20 0,2-6-66 16,-2-2-149-16</inkml:trace>
  <inkml:trace contextRef="#ctx0" brushRef="#br0" timeOffset="63713.64">16165 4629 4 0,'0'1'3'0,"0"0"-3"0,0 0 222 16,0-1-175-16,0 0-6 0,0 0 10 15,0 0-16-15,0 0-16 0,2 0-7 16,1 0 1-16,3 0 3 0,4-2-2 16,-1-1-2-16,2-2 0 0,3 0 0 0,-2-2 0 15,2 0 2-15,-2-2 6 16,-1-1-4-16,-3-1-5 0,0-1 1 15,-4 1-3-15,0 0 1 0,-4-3-5 16,0 1 6-16,-4-1 0 0,-5 3-7 0,-2 2 0 16,-4 1-2-16,-1 6-1 0,-2 2-2 15,1 0-3-15,0 8 3 0,-2 4 0 16,3 5-1-16,-1 4-3 0,2 1 4 15,2 3 1-15,7 2-2 0,5-2-2 16,1-2 1-16,9 0 0 0,5-4 2 16,6-2-2-16,5-4 1 0,3-4 3 15,3-2-1-15,6-5-5 0,5-2 3 16,3 0 3-16,0-10 0 0,-2-2 0 15,-4 0 0-15,-5-2 1 0,-3 0-1 0,-5-3-2 16,-5 3 11-16,-9 0-1 0,-3 0 0 16,-6 1 2-16,-1 2 2 0,-2 1-4 15,0 3 1-15,0 2-4 0,-3 2-1 16,0 1 0-16,1 2-4 0,2 0-1 15,-3 0-6-15,0 7-2 0,-2 6 2 0,-1 4 3 16,0 2 3-16,0 0 1 0,0 3-1 16,1-3-1-16,-1 0 1 0,1-3 0 15,2-4 0-15,0-3 0 16,1-1-1-16,1-3 0 0,1-4 2 0,0-1-4 15,0 0 4-15,0 0 2 0,0 0 3 16,0-7-5-16,0-3-4 0,0-4 1 16,0 0 0-16,3-1-3 0,0-1 2 15,2-1 2-15,-2-1-2 0,0 1 1 16,5-1 1-16,-1 1 2 0,3 1-4 0,0 4-1 15,3 4 0-15,-1 3 2 0,1 2-4 16,-2 3 0-16,1 0 3 0,0 0-1 16,2 2 3-16,2 3-1 0,-2 0 2 15,3-1 1-15,-2 0-1 0,4 0-2 16,-4-2 3-16,-2 0 2 0,-5-2-3 15,-5 0-1-15,0 0 1 0,0 0-6 16,-3 0-23-16,0 0-25 0,0 0-28 16,0-5-96-16</inkml:trace>
  <inkml:trace contextRef="#ctx0" brushRef="#br0" timeOffset="64337.67">16939 4586 67 0,'0'0'52'0,"2"0"152"16,-2 0-194-16,0 0 5 0,0 0 26 16,0 5-23-16,0 5 6 0,0 2 13 0,0 5-8 15,0 3-4-15,-7 0-9 16,1 2-3-16,0-1 1 0,1-1-5 15,1-2 0-15,-1-4-2 0,0-2-3 16,4-6-1-16,1-2-2 0,-2-3 4 0,2-1-2 16,0 0 1-16,0 0 9 0,0-1-1 15,2-6 2-15,4-3-9 0,2-5-5 16,1-2 0-16,5-2-1 0,2 0-1 15,-3 0 4-15,5-3-2 0,-3 3-2 16,2-2 1-16,0 1 1 0,-1 4 1 0,-4 1-2 16,-1 6-1-16,-2 7 1 0,-3 0-1 15,1 2-6-15,-1 0 5 16,2 6 0-16,-1 4 0 0,0 2 2 15,0 0-9-15,-2 0-13 0,1 2-10 0,0-3-13 16,1 0-33-16,2-3-65 0,0-4-96 16</inkml:trace>
  <inkml:trace contextRef="#ctx0" brushRef="#br0" timeOffset="64663.68">17412 4600 47 0,'0'-9'257'0,"-3"-2"-206"0,-5 2-5 15,0 0 10-15,-4 2-18 16,-2 2-5-16,-6 3 0 0,0 2-8 15,-4 0-2-15,0 5-8 0,-3 8 7 0,2 4-4 16,5 0-5-16,6 0-4 0,8-2-4 16,6 0-7-16,0-1 0 0,5-1 0 15,7-3 3-15,4-3 1 0,4-3-4 16,1-4 1-16,3 0-1 0,1-3-8 15,-2-7 0-15,-3 0 1 0,-6 1 4 0,-2-1 2 16,-5 2 2-16,-3 1 3 16,-4 4 0-16,0 0 6 0,0 2-4 15,-1 1 5-15,-4 0-1 0,-1 0-4 16,-4 7-5-16,3 5 0 0,-3 1 4 0,3 1-2 15,4 1-2-15,-1-1-1 0,4 0 0 16,0 1 0-16,7-3-13 0,7 0-19 16,4-2-15-16,7-4-17 0,9-2-58 15,2-4 51-15</inkml:trace>
  <inkml:trace contextRef="#ctx0" brushRef="#br0" timeOffset="65272.73">17776 4123 76 0,'5'4'125'15,"1"1"-38"-15,0 4-69 0,4 3 44 16,-1 4-5-16,3 6-20 0,-1 2-4 15,0 9 2-15,3 5-9 0,-3 5-9 16,1 7-2-16,-1 4-1 0,-3 1-6 16,-4 0-2-16,-4-3 0 0,0-2 0 0,0-5 1 15,-4-2-3-15,-7-2 1 16,-3-2-2-16,-5-3 4 0,2-1-3 15,-1-3-4-15,-4 0-6 0,2 2-14 16,0-1-11-16,0 0-5 0,-4-4-56 0,3-3-155 16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9-28T09:27:49.80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3155 1431 25 0,'3'0'17'16,"-3"0"73"-16,0 0-3 0,0 0-45 16,0 0-8-16,0 0 4 0,0 0-6 0,0 0-8 15,2 0-9-15,-2-1-1 0,0 1 1 16,0 0-1-16,0 0 5 0,0 0-3 15,0 0-2-15,0 0-4 0,0 0 0 16,0 0 0-16,-2 0-3 0,2 1-3 16,0 3-3-16,-3 0 1 0,3 2 2 0,-2-1-3 15,2 2-1-15,0 2 0 16,0-2 4-16,0 2-3 0,0 0-2 0,0 2 3 15,2 0-1-15,-2 3-1 16,1 0 0-16,1 1 3 0,0 4-1 0,-1 2-3 16,2-1 0-16,-3 2 4 0,0 1-3 15,2 0 1-15,-1 0-3 0,1 0 4 16,-1-1-3-16,3 2 1 0,-3 1-1 15,2 1 2-15,-1 2-1 0,-2 1 0 16,1 1 0-16,1 1 1 0,-2-1 1 0,0 2-4 16,1 2 1-16,-1 1 4 0,2 1-2 15,-2 0-1-15,0 0-1 0,0 0 3 16,0 2 1-16,2-1-3 0,1 2 0 15,-2-1 4-15,2 1-3 0,-1 2 0 16,1 2-1-16,-2-1 4 0,4-1-1 16,-2 1-2-16,-1-3-1 0,-1 0 2 15,1 1-1-15,1-3-1 0,-1 3 0 16,2-2 2-16,-2-1 1 0,1 2-3 15,-2-1 0-15,2-2 1 0,1 0 2 0,0 1-5 16,1-1 2-16,0 3 4 0,-1 0-4 16,-1 0 1-16,0 1 0 0,0-3-1 15,-1 0 2-15,1-1-2 0,-3 0 1 16,0 2 1-16,0 0 0 0,0-2-2 15,0 1 0-15,0 0 0 0,0 1 1 16,0 0-2-16,0-1 1 0,0-1 1 16,0 1-1-16,0-1-1 0,5 0 1 15,-2 0 1-15,2-2 0 0,-2 3-3 16,1-5 4-16,-2 1-2 0,2-2 0 0,0 2-1 15,-4-4 0-15,3 4 4 0,-3-1-1 16,0 1-3-16,0 0 1 0,1-1 1 16,1 1 0-16,1 0-3 0,-3 0 2 15,1-1 2-15,1 1-1 0,1 0-3 16,0-1 2-16,0 0 1 0,0 0 0 15,-1 0-1-15,-1 1 1 0,1-2 2 16,1 3-1-16,-1-2-3 0,-1 0 2 16,-1 0 1-16,0-1-1 0,0-1-2 15,2-1 1-15,-1 2 2 0,1-2-1 16,-1 1-3-16,1-1 2 0,0 2 3 0,-2-2-2 15,0 3-2-15,1-3 1 0,1 1-1 16,-2 1 1-16,3-1 2 0,-2 0-2 16,1 0-2-16,-1 0 3 0,2-1 0 15,-1 0-1-15,1 0-1 0,0-1 2 16,-1 3-2-16,-1-4 0 0,1 3 3 0,-1 1-1 15,-1-1-2-15,2 1 2 16,-2 1 2-16,0 0-3 0,0 1-2 16,0-1 2-16,0 0 3 0,0 0-3 15,0 1-1-15,0 1 2 0,0-1 0 0,0-1 0 16,0-2-1-16,0-1 1 0,0 1 3 15,0-1-5-15,0 2 1 0,0-1 1 16,0 1 1-16,0 1-1 0,0 1-2 16,0 0 1-16,0-2 2 0,0 1-1 15,-2-1-2-15,1 3 1 0,1 0 1 16,0 1 0-16,0-1-1 0,0-1 3 0,-2 0 2 15,2-1-5-15,0 1 1 16,0-2 1-16,0 2 0 0,0-1 0 16,0-2-2-16,0-1 1 0,0-1 2 0,0-2-3 15,0 2 0-15,2 0 0 0,-1-1 0 16,1-1 3-16,0 0-2 0,-2 1 1 15,0-1 2-15,0 0 0 0,0 2-4 16,0-1 0-16,0 0 4 0,0 0-3 16,0-3 0-16,-2 1 1 0,2 0 1 0,0-1-3 15,0 1 2-15,0-1-1 0,0 1 2 16,0-2-1-16,0-1-2 0,0 2 0 15,0-2 2-15,0-1 0 16,0 1-1-16,0-1 0 0,2 0 0 0,-2-1 3 16,1 0-4-16,-1-1 4 0,0 0-2 15,2-1 1-15,-2-3-1 0,0 2 0 16,0-2 1-16,0 0-1 0,1 2 0 15,-1-4 0-15,2 3 1 0,1 0 2 16,-3-2-3-16,0 1 2 0,0-3 1 0,0 0-2 16,0-3-2-16,1-1 0 0,-1-1-1 15,0-2 0-15,0-1 0 0,0 1 0 16,2-1 1-16,-2 3 0 15,0-3-1-15,0 1 0 0,0 2 1 16,0-2 1-16,0-1-3 0,0-2 1 0,0-2 1 16,1 0-1-16,-1 0-8 0,0-5-16 15,0-12-20-15,4-11-18 0,-1-13-16 16,0-16-96-16</inkml:trace>
  <inkml:trace contextRef="#ctx0" brushRef="#br0" timeOffset="2083.11">3253 1430 68 0,'3'0'51'15,"0"-1"-26"-15,0-1 8 0,3 0 0 0,-3 1-6 16,2 0-3-16,0 0-3 0,-2 1 3 16,1-1 1-16,-2-1-8 0,2 1-1 15,-4-1 1-15,4 2-4 0,-1 0 1 16,3-2-1-16,0 0 0 0,0 1-4 15,5-3-2-15,-2 4-2 0,7-1-5 0,1 1 3 16,2 0-3-16,1 0 0 0,3 0 0 16,2 0 2-16,0 0 0 0,3 0-4 15,1 0 4-15,2 0-2 16,2 0 1-16,-1-1-2 0,4 0 1 15,-1 1 1-15,1 0-1 0,0 0-1 0,1 0 1 16,-1 0 3-16,2 0-3 0,1 0-1 16,0-1 1-16,1 1 2 0,-1-2-1 15,1 1-1-15,-1-1 0 0,3-1-1 16,-5 1 2-16,2-2 0 0,-4 1-2 15,3-2 1-15,-4 2 0 0,5-2 0 0,-4 1-1 16,1 0 1-16,-2 0 0 0,2 1-3 16,-2 2 2-16,1-1 1 0,0-1 0 15,-3 0-3-15,1-1 1 16,-4 2 2-16,-1 0-1 0,-2 2-2 0,2-2 5 15,-3 0-2-15,0 2 1 0,-5-1-4 16,2 0 5-16,-4 1-4 0,1 0 2 16,-2 0 0-16,0 0-1 0,0 0 4 15,0 0-3-15,0 0-2 0,0 0 2 16,2 0 2-16,1 1-4 0,-1 0 2 0,1-1 0 15,-2 1 2-15,4-1-2 0,1 0 0 16,1 0-2-16,2 0 2 0,0 0 0 16,2 0 2-16,-1 0-2 0,0 0-2 15,1 0 4-15,-1 0-2 0,-1 0 0 16,-1 0-2-16,-2 1 4 0,2 1-4 15,0-1 4-15,0 1-2 0,-1 0 0 16,0 1-2-16,-1-1 4 0,2 1-2 16,-2 0 0-16,2-1-2 0,0 1 2 15,-1 0 2-15,4-1-2 0,0 0-2 0,0-1 2 16,0 0 3-16,3 0-3 0,-2 0-1 15,1 0 1-15,1 0 2 0,1 1-1 16,-4-1-1-16,3 0 1 0,-1 1 0 16,-2-2 1-16,0 3 0 0,0-2-1 15,-1 0 2-15,3 0-4 0,-2 0 2 16,0-1 0-16,1 0 2 0,2 0-1 15,-1 0 0-15,1 0 0 0,1 0 1 16,-2 0-1-16,2 0 0 0,1 0-2 16,-1 0 6-16,1-1-6 0,-2 0 1 0,1 0 0 15,-1-1 1-15,-1 0-5 0,1 1 3 16,-3-1 3-16,1-1-5 0,-4 3 2 15,0-3-1-15,-2 1 2 0,-3 1 1 16,4-1-2-16,-4 0 0 0,0 0 0 16,0 1 0-16,0 0 0 0,0 0 0 15,-1 0 0-15,3-1 2 0,-1 1-2 16,0-1 0-16,-1 0-1 0,0 1 4 15,0-1-3-15,0 0-2 0,0 1 2 16,-3 0 2-16,0 0-2 0,-3 0-2 16,0 1 1-16,0 0 2 0,-3 0-1 0,3 0-2 15,0 0 2-15,0 1 1 0,0 0 0 16,0 2-2-16,-2-2 1 0,2-1 1 15,-3 2 1-15,1-2-5 0,1 1 4 16,-1 0 1-16,4 0-2 0,-2-1-2 16,4 0 4-16,-2 0-1 0,1 0-1 15,2 0 0-15,-2 0 0 0,0-3 3 16,0 0-3-16,-3-1 1 0,1 1 1 15,-2 1-1-15,-4 0 0 0,-3-1-2 16,-4 1 4-16,-1 2 0 0,-1 0 2 0,0 0 5 16,0 0-3-16,0 0 1 0,0 0-6 15,0 0-1-15,0-1 0 0,0 1 3 16,0-1-3-16,0 0 2 0,0 0 0 15,0 0-2-15,0 1-1 0,-1 0-1 16,-1 0-5-16,-3 0-8 0,2 0-17 0,0 0-19 16,-1 0-38-16,-1 0-165 15</inkml:trace>
  <inkml:trace contextRef="#ctx0" brushRef="#br0" timeOffset="4019.22">7592 1484 26 0,'2'18'65'0,"-2"2"22"0,0 3-81 15,0 0 55-15,0 5-19 0,1 1 21 16,1 2-41-16,-1 2-16 0,1 3 1 16,-1 1 2-16,1 2 1 0,-1 0-6 15,3 2 2-15,-1-1-2 0,-3 2 4 16,0 0 0-16,0 0-1 0,0 1 0 0,0 3 0 15,0 1 3-15,0 0-3 0,0 2 0 16,0 1-3-16,0 0 4 0,0 2-2 16,0 1 3-16,1-1-4 15,4 0 3-15,-2-2-2 0,0-1-3 0,3 2-1 16,-1 0 1-16,1 0-2 0,0 2-2 15,0 3 1-15,2-2 2 0,-2 1 1 16,4 1-4-16,-4 1 3 0,2-3 3 16,-1 3 1-16,1-1 1 0,0 0-2 15,-2 0 3-15,-1 1 2 0,1 1-7 16,-1 0-1-16,-1-1 5 0,3 1-3 0,-4-1-2 15,1 3-4-15,2-2 5 0,-1 0 2 16,1-2-1-16,-1 0-5 0,-2 2 2 16,3 2 1-16,-4 1-2 15,2-1-1-15,-2 3 1 0,0 0 3 0,-1 0-4 16,2-1 2-16,2-2 1 0,-2 1 0 15,2-3-1-15,-4 1 0 0,4-1 4 16,-4 0-6-16,2-1 1 0,-1 0 0 16,-2 2 3-16,0 0-1 0,0 0-2 15,3 2 0-15,-3-5 0 0,3-1 1 0,-1-3-1 16,1 0 0-16,0 0 1 0,-1-1 0 15,2 2-2-15,-1-2 0 0,0 0 3 16,4-1 0-16,-4 0-4 0,0-1 2 16,1-2 2-16,-2 0-1 0,1 0-3 15,2-2 2-15,-5 0 2 0,1 0-1 16,-1-1-2-16,0 1 1 0,0 1 1 15,0-2-1-15,0-1 0 0,0 0 0 16,0 0 0-16,0-4 2 0,0 1-3 16,0-2 2-16,0 0 2 0,0 0-1 0,0-1 0 15,0-1 0-15,0 1 2 0,0-1-4 16,0-2-1-16,0 4 3 0,0 0 1 15,0-1-2-15,0 0-1 0,0-2 0 16,0-2 1-16,0-1 0 0,0-4-1 16,0-1 1-16,0-2 3 0,0 0-4 15,5-2 1-15,-4 1 1 0,3-1 2 16,-3 0 0-16,-1 0-3 0,2 0-2 15,-2-1 5-15,0 0-2 0,0 0-2 16,0 0 1-16,0-1 1 0,0 0 0 0,-2 2-4 16,-1 0 2-16,0 1 3 0,0 1-2 15,0-1-2-15,1 0 1 0,-1 2 2 16,2-1-3-16,-1 1 2 0,0-1-1 15,-1 0 1-15,0 0 0 0,0-2-2 16,3-3 1-16,-1-3 1 0,1-5-1 0,0-3-2 16,0-4 1-16,0-2 2 15,0-3-1-15,0 0-5 0,1 0 1 16,1 0 4-16,-2 0 0 0,0 0-2 15,0 0 2-15,0 0 2 0,0 0-1 0,0 0-1 16,0 0 1-16,0 1 1 0,0-1 0 16,0 2-2-16,0-2 1 0,0 0 1 15,0 0-2-15,0 0 0 0,0 0-1 16,-2-2 1-16,-1-2 0 0,-2-1-4 15,-1 0 0-15,2-2 1 0,-4 2 0 16,0 1-3-16,2-2 1 0,-2 3 5 0,-1 0-6 16,1 1 0-16,0 0 2 15,1-1 1-15,-3 2 2 0,1-3-3 16,-3 2 3-16,-1 0 3 0,1-2-6 15,-2 3 3-15,3-3 1 0,-2 2 2 0,1-2-2 16,-2 1-2-16,0-2 2 0,-3 0 1 16,0 0-1-16,0 2-3 0,-5-4 2 15,1 4 1-15,-1-2-2 0,-3 1-8 16,2 0 1-16,-5 2 3 0,0-2 0 15,-1 0-3-15,-1 1 2 0,-1-1-2 0,-1 1 7 16,-1 0-4-16,-1 0 1 0,0 1 3 16,0 0-3-16,-4 1 4 15,3 0 0-15,-2 1 2 0,4 0-1 16,-3-1 0-16,1 0 0 0,2-1 1 0,-2 0-1 15,0-3 0-15,-2 1 0 0,-3 0 1 16,-2 1-1-16,-1 2-1 0,-2 1 1 16,0 0-1-16,-2 0 1 0,1 0-1 15,-1 0 1-15,2 0 1 0,-1 1-1 16,-2 1-1-16,-2 2 0 0,0-1 3 0,1 2-2 15,-2-1-1-15,1 1 1 0,0 0 1 16,2 0 0-16,-1-2-2 0,2 1 2 16,2 1 0-16,0-1-1 15,3-1-1-15,1-1 2 0,-3 0 0 0,4 1 3 16,0 0-4-16,-2 1 1 0,0-2 4 15,-2 1-4-15,1-2-3 0,3 2 3 16,1-1 0-16,0 1 0 0,0-1-2 16,4 0 2-16,-1 0-1 0,-1-2 2 15,3 2-3-15,-2-2 3 0,2 1 0 0,1-1-2 16,1 1-1-16,-1-1 1 0,2 0 2 15,0 3-2-15,0-3-2 0,2 3 2 16,-4-2 2-16,4 2-2 0,-1-1-1 16,-1-1 0-16,4 0 3 0,-1 1-2 15,0-2-1-15,1 1 1 0,1 0 1 16,1 0-2-16,5-1 2 0,-2 0 2 15,1 0 0-15,0 0-3 0,1 0-1 16,2 0 2-16,-2 0 1 0,1 0-3 16,-1 0 0-16,0 0 2 0,1 0 0 0,-3 0-1 15,2 0-2-15,0 0 3 0,0 0 0 16,1 0-2-16,1-2 0 0,-1 2 1 15,2-1 2-15,-2-1-2 0,2 2-1 16,2 0 3-16,-1-1 0 0,1-1-2 16,1-1-1-16,-3 2 2 0,0-1 0 15,0-2-1-15,-3 3-2 0,3-1 3 16,-2 0 0-16,2 1-1 0,1 0-1 15,1 1 1-15,-1 0 1 0,-1 0-1 16,5 0-1-16,-2 0 1 0,2-1 1 16,-1 1 0-16,1-1-1 0,1 0 4 0,-2-1-2 15,0 1-2-15,-1 0-1 0,0 1 2 16,1-4 1-16,-1 3-2 0,0-1-2 15,0 0 6-15,2 1-1 0,-2 1-1 16,2-1 2-16,-1 0 0 0,-1 1 0 16,0-1 0-16,-1 1-3 0,-1 0 2 15,-1 0 0-15,0 0-3 0,3 0-1 16,2 0 3-16,4 0-2 0,2 0-1 15,4 2 2-15,1-2-3 0,1 0-12 16,0 0-21-16,0 0-50 0,0-10-130 0,0-6-1 16</inkml:trace>
  <inkml:trace contextRef="#ctx0" brushRef="#br0" timeOffset="4853.26">3536 1786 228 0,'2'0'269'0,"-2"1"-247"16,1 0 1-16,1 0 9 0,0-1-11 16,-1 0-14-16,1 0-4 0,-2 0 0 0,0 0-2 15,1 0-7-15,4 0-16 0,1 0-13 16,5-3-11-16,0 0-17 0,-2-2-75 15,-1 0-149-15</inkml:trace>
  <inkml:trace contextRef="#ctx0" brushRef="#br0" timeOffset="4995.28">3839 1801 102 0,'10'2'182'16,"-3"0"-131"-16,2-1 1 0,0 0 8 0,1 1-19 16,-3-2-14-16,0 1-22 0,2-1 0 15,-1 0-4-15,4 0-12 0,0-6-21 16,4-4-30-16,-1 1-101 0</inkml:trace>
  <inkml:trace contextRef="#ctx0" brushRef="#br0" timeOffset="5136.29">4256 1744 38 0,'6'1'177'0,"-1"-1"-116"15,1 0-19-15,0 0-10 0,0 0-14 0,3 0-2 16,1-2-13-16,1-2-5 0,1-1-20 15,4-3-88-15,-1 0-97 0</inkml:trace>
  <inkml:trace contextRef="#ctx0" brushRef="#br0" timeOffset="5267.3">4603 1701 35 0,'5'2'-2'0,"-1"0"136"16,-1-2-78-16,0 0-26 0,2 0 10 16,3 0-21-16,1 0-8 0,4 0-6 0,2 0-9 15,8 0-59-15,5-7 28 0,3 1-114 16</inkml:trace>
  <inkml:trace contextRef="#ctx0" brushRef="#br0" timeOffset="5412.3">4994 1688 35 0,'7'2'-5'0,"-4"0"160"15,-1-2-91-15,3 1-16 0,-1 0 1 16,1 1-13-16,3-2-10 15,1 0-11-15,3 0-1 0,10 0 1 16,1 0-7-16,7-6-10 0,2 0-15 0,3-2-20 16,-1 4-14-16,0 0-38 0,-5 0-36 15,-2 2 3-15</inkml:trace>
  <inkml:trace contextRef="#ctx0" brushRef="#br0" timeOffset="5527.31">5422 1674 13 0,'7'4'12'0,"1"0"131"0,-2-2-79 0,0 0-43 16,4 0 21-16,2-1-16 0,5-1 3 15,0 0-2-15,5 0-23 0,-2 0 0 16,5 0-7-16,1 0-13 15,4-1-37-15,-1-2-62 0,1-1-63 0</inkml:trace>
  <inkml:trace contextRef="#ctx0" brushRef="#br0" timeOffset="5621.32">6093 1703 0 0,'25'0'0'0</inkml:trace>
  <inkml:trace contextRef="#ctx0" brushRef="#br0" timeOffset="5769.33">6626 1663 2 0,'19'0'2'0,"1"0"5"0,3 0 11 15,-3-2 40-15,5-3-55 0,-3 0-6 0,3-2-24 16</inkml:trace>
  <inkml:trace contextRef="#ctx0" brushRef="#br0" timeOffset="6464.36">3560 2077 370 0,'0'0'93'0,"0"0"-90"15,3 1-7-15,1 1-7 0,6 0 6 0,5 1-1 16,5-1-27-16,8-2-19 15,3 0-54-15,6 0-66 0,8 0 97 16</inkml:trace>
  <inkml:trace contextRef="#ctx0" brushRef="#br0" timeOffset="6603.37">4136 2090 25 0,'13'1'8'0,"-2"3"142"15,-1-1-73-15,1 0-21 0,5 0 14 16,-1 0-26-16,4-1-12 0,3-2-21 0,-1 0-3 16,6 0-5-16,-1 0 1 0,5-2-11 15,2-4-21-15,4 0-12 0,2 0-28 16,1 0-41-16,-1 0-37 15</inkml:trace>
  <inkml:trace contextRef="#ctx0" brushRef="#br0" timeOffset="6712.38">4719 2062 20 0,'6'0'15'0,"1"1"138"0,0 0-124 16,6 0-14-16,1 1 32 0,4-2-17 15,6 0 6-15,0 0-32 0,4 0-6 0,0-4-10 16,5 0-31-16,-2-3-95 0</inkml:trace>
  <inkml:trace contextRef="#ctx0" brushRef="#br0" timeOffset="6839.39">5243 2044 59 0,'10'2'-23'16,"0"1"129"-16,3-3-77 0,2 0 26 15,7 0 16-15,3 0-62 0,0-2-20 16,3-4-8-16,3-2-48 0,3-5-76 0</inkml:trace>
  <inkml:trace contextRef="#ctx0" brushRef="#br0" timeOffset="6980.39">5818 1976 42 0,'5'0'161'15,"1"1"-123"-15,0 1 7 0,7-2-4 16,1 0-17-16,6 0 6 0,3-1-24 16,5-3-5-16,0 0-4 0,5-1-25 15,4 1-27-15,2-1-58 0,-1-1-39 16</inkml:trace>
  <inkml:trace contextRef="#ctx0" brushRef="#br0" timeOffset="7107.4">6335 1959 13 0,'11'4'9'0,"-2"-1"212"0,2 1-176 0,3-1-17 15,3 0 19-15,3-3-28 0,0 0-9 16,3 0 4-16,1 0-6 0,0 0-7 15,3 0 0-15,2-4 1 0,1-2-2 16,2 2-22-16,2-2-49 0,-1 1-45 16,-5-1-55-16</inkml:trace>
  <inkml:trace contextRef="#ctx0" brushRef="#br0" timeOffset="7264.41">6862 1967 16 0,'9'6'107'0,"2"-2"1"16,1-1-74-16,2-1 22 0,3 0-18 16,2-1-23-16,3 3 4 0,-2-4-2 15,3 0-2-15,3 0-6 0,1 0-4 0,5 0-4 16,-2 0-2-16,2 0-1 15,1 1-6-15,-4 0-6 0,-2 0-12 16,-4-1-7-16,-8 0-8 0,-5 0-33 16,-9 0-76-16</inkml:trace>
  <inkml:trace contextRef="#ctx0" brushRef="#br0" timeOffset="7965.45">3584 2567 183 0,'5'0'251'0,"1"0"-237"0,0 0-21 15,4-2 9-15,-1-4-1 0,2 0-5 16,1 0-29-16,1-2-59 0,-1-1-161 16</inkml:trace>
  <inkml:trace contextRef="#ctx0" brushRef="#br0" timeOffset="8240.44">4098 2499 52 0,'17'0'101'0,"0"0"-28"0,3-4-48 16,-2-2-16-16,3 2-1 0,-3-1-2 15,1 2-3-15,1-2-3 0,0 2 2 16,3-1-2-16,2 2 0 0,0-1 0 16,0 3 3-16,-2 0-6 0,-3 0 3 15,-1 0 0-15,-4 0 10 0,2 0 20 16,-1 0 6-16,1 0-5 0,0 0-1 15,0 0-5-15,2 2-1 0,-2 0-5 16,0-1-3-16,0 3-3 0,-2-4-7 16,2 0-3-16,0 1-2 0,0-1 2 0,2 1-4 15,4-1-20-15,4 0-19 0,2 0-16 16,4 0-40-16,-4 0-116 0</inkml:trace>
  <inkml:trace contextRef="#ctx0" brushRef="#br0" timeOffset="8356.44">5152 2456 50 0,'12'3'174'16,"1"-2"-136"-16,1 1 1 15,-1-1-8-15,1-1-15 0,2 0-11 16,-1 0-3-16,4 0-26 0,1 0-69 16,5-3-69-16</inkml:trace>
  <inkml:trace contextRef="#ctx0" brushRef="#br0" timeOffset="8512.48">5823 2438 83 0,'16'1'97'0,"-1"1"-55"0,2-1-19 0,0-1 22 16,2 0-25-16,1 0-15 15,-1 0-2-15,2 0 0 0,4 0-3 16,1 0-7-16,5 0-49 0,-1 0-59 0,1-2 22 16</inkml:trace>
  <inkml:trace contextRef="#ctx0" brushRef="#br0" timeOffset="8648.49">6310 2451 2 0,'9'3'21'16,"-1"1"1"-16,-2-2 159 0,0 1-153 16,1-2-13-16,-3 0 30 0,5 1-18 0,4-2-18 15,6 0 13-15,1 0-5 0,-2 0-19 16,4 0 2-16,3-2-29 15,3 0-46-15,1-2-33 0,2-1-32 0</inkml:trace>
  <inkml:trace contextRef="#ctx0" brushRef="#br0" timeOffset="8768.5">6856 2449 24 0,'15'0'-3'0,"2"0"114"0,-1 0-72 16,1 0-32-16,1 0-4 0,2-4-2 16,1 3-29-16,0-1-29 0,1-1 10 15,-2 0-2-15</inkml:trace>
  <inkml:trace contextRef="#ctx0" brushRef="#br0" timeOffset="8857.5">7246 2444 15 0,'2'2'-7'0,"-1"-2"15"0,-1 0 108 15,0 0-104-15,7 0-50 0,-3 0 4 16,2 0-10-16</inkml:trace>
  <inkml:trace contextRef="#ctx0" brushRef="#br0" timeOffset="9613.54">3564 2953 120 0,'3'0'317'0,"0"0"-317"0,1 1-16 16,2-1 24-16,5 0-5 0,1 0-3 0,2 0-3 16,1-4-37-16,3-3-87 0</inkml:trace>
  <inkml:trace contextRef="#ctx0" brushRef="#br0" timeOffset="9782.54">4068 2931 163 0,'8'0'112'0,"-2"0"-87"15,2 1 36-15,0-1-28 0,-1 0-25 0,3 0-2 16,0 0-1-16,-2 0-2 0,5 0-1 16,2-3-24-16,8 0-39 0,4-1-43 15,-1 2-56-15</inkml:trace>
  <inkml:trace contextRef="#ctx0" brushRef="#br0" timeOffset="9889.56">4501 2937 47 0,'10'3'19'0,"0"4"67"15,2-3-45-15,2 1-3 0,3-1 18 16,3-1-36-16,2-2-15 0,-2 0-18 0,0-1-26 15,-1 0-68-15</inkml:trace>
  <inkml:trace contextRef="#ctx0" brushRef="#br0" timeOffset="10028.57">5043 2973 78 0,'6'2'101'0,"-2"0"-51"16,2-1-25-16,-2-1 28 16,6 0-25-16,-1 0-14 0,3 0 5 15,-1 0-11-15,-1-3-9 0,0-3-34 0,0 0-63 16,1-1-120-16</inkml:trace>
  <inkml:trace contextRef="#ctx0" brushRef="#br0" timeOffset="10178.58">5501 2939 50 0,'10'3'20'15,"0"-1"72"-15,-4 0-71 0,6-1 28 16,2 1 17-16,3-2-44 16,2 0-17-16,1 0-5 0,5-2-18 0,4-5-32 15,2 2-25-15,2-1-49 0</inkml:trace>
  <inkml:trace contextRef="#ctx0" brushRef="#br0" timeOffset="10320.59">6004 2899 19 0,'13'0'22'0,"-5"0"96"0,-4 0-9 15,2 0-90-15,-4 0 14 0,4 0 7 0,5 1-18 16,3-1-5-16,3 1 11 0,0-1-24 15,0 0-1-15,0 0-1 0,2 0 1 16,4-3-4-16,7-1-4 16,2-2-14-16,7 3-24 0,-5-3-35 0,-1 1-93 15</inkml:trace>
  <inkml:trace contextRef="#ctx0" brushRef="#br0" timeOffset="10441.59">6572 2857 8 0,'17'0'19'0,"2"0"-5"16,-2 0 154-16,1 0-133 0,1 0-19 0,1-1 26 15,-1-1-25-15,1 2-10 0,0 0-5 16,3-2-3-16,0 2-5 0,5-2-28 15,-1 0-38-15,-1 1-55 0</inkml:trace>
  <inkml:trace contextRef="#ctx0" brushRef="#br0" timeOffset="10584.6">7063 2876 17 0,'13'4'19'0,"-1"1"103"0,1 0-56 15,-1 0-47-15,2 0 39 0,3-1-18 16,2-2-25-16,2 0-8 0,4-1-4 0,3 1-1 16,1 0 0-16,2-2 1 0,-1 0-3 15,-1 0-3-15,-2 0-7 0,-2 0-7 16,-5 0-16-16,-5 0-21 0,-9-5-95 15</inkml:trace>
  <inkml:trace contextRef="#ctx0" brushRef="#br0" timeOffset="11490.65">3498 3402 143 0,'3'0'269'0,"3"2"-271"16,0-2 15-16,0 1 24 0,5 0-25 15,0-1-3-15,1 0-2 0,2 0-2 16,-1-4-2-16,1-1 1 0,1-1-17 16,2-1-40-16,2-1-40 0,-2 0-152 0</inkml:trace>
  <inkml:trace contextRef="#ctx0" brushRef="#br0" timeOffset="11636.66">3939 3375 90 0,'0'0'94'0,"0"0"-30"0,0 1-43 16,0-1-15-16,0 0-8 0,4 1-42 0,5-1-16 16,5 0-25-16</inkml:trace>
  <inkml:trace contextRef="#ctx0" brushRef="#br0" timeOffset="11802.67">4405 3394 195 0,'1'0'92'15,"2"1"-96"-15,-1 1 16 0,1 0 2 0,1 0-13 16,1-1 3-16,3-1 0 0,6 0-1 16,3 0-35-16,6 0-51 0,7 0-81 15</inkml:trace>
  <inkml:trace contextRef="#ctx0" brushRef="#br0" timeOffset="11940.68">4814 3395 63 0,'3'2'153'15,"0"1"-137"-15,0-1 25 0,2 1-4 16,-4-1-16-16,4 2-4 0,0-2-9 0,1 0-1 15,2 2-1-15,1-3-2 0,3 1-4 16,8-2-25-16,5 0-3 0,3 0-49 16</inkml:trace>
  <inkml:trace contextRef="#ctx0" brushRef="#br0" timeOffset="12081.69">5226 3419 78 0,'3'0'158'16,"0"0"-135"-16,2 1 3 0,1-1 23 15,0 0-32-15,1 0-5 0,4 0 6 0,1 0 2 16,7 0 0-16,4-6-21 0,0 1-13 15,6-4-36-15,6-3-92 0,0 1-42 16</inkml:trace>
  <inkml:trace contextRef="#ctx0" brushRef="#br0" timeOffset="12236.69">5843 3310 193 0,'11'3'109'16,"1"-1"-102"-16,6-1 25 16,3 0 21-16,-1-1-39 0,2 0-7 15,1 0-1-15,1 0-4 0,0 0 2 0,4 0-4 16,0 0 2-16,5-3-12 0,-1 0-11 15,1-2-47-15,-1 1-64 0,-2-2-43 16</inkml:trace>
  <inkml:trace contextRef="#ctx0" brushRef="#br0" timeOffset="12357.7">6423 3278 35 0,'6'2'29'0,"0"0"101"15,2-2-110-15,5 1 8 0,7 0 1 16,5-1 7-16,1 0-30 16,-3 0-10-16,-1 0-16 0,4 0-12 0,-2 0-11 15,2 0-57-15,-3 2 6 0</inkml:trace>
  <inkml:trace contextRef="#ctx0" brushRef="#br0" timeOffset="12632.72">6876 3353 35 0,'14'3'33'15,"3"-1"81"-15,1-2-88 0,6 0-18 16,0 0 3-16,3 0-11 0,-4 0-3 15,-1 0 3-15,-2-1 2 0,-5 1-4 16,-1 0 2-16,0 0-21 0,-1 0-8 16,1 3 7-16,-2 0-4 0,2 0-15 15,0 1 20-15,-2 1 18 0,1-2 3 16,-2 1 2-16,-1-2-1 0,-2 0 14 15,-3 0 30-15,0-2 10 0,-2 3-10 16,-2-1-4-16,-1-2-2 0,2 2-7 0,2-2-13 16,-1 2-11-16,2 0-6 0,6 0 4 15,3-2-3-15,5 0 2 0,4 0 0 16,-1 0-15-16,1 0-10 0,0-2-19 15,-3-1-6-15,2 2 6 0,-4-1-35 16,-2-2-60-16</inkml:trace>
  <inkml:trace contextRef="#ctx0" brushRef="#br0" timeOffset="13521.77">3601 3814 157 0,'2'0'198'0,"-2"0"-132"16,2 0-48-16,-1 0 5 0,-1 0-12 15,0 0-5-15,3 0-8 0,0 0-4 16,3 0 5-16,5 0-2 0,2 0-27 16,2 0-33-16,2-1-106 0</inkml:trace>
  <inkml:trace contextRef="#ctx0" brushRef="#br0" timeOffset="13668.78">3980 3856 119 0,'4'1'50'0,"3"1"-49"15,-1-2 43-15,0 1-18 0,3 0-21 16,-1 1-2-16,1-1-1 0,2-1 1 0,3 2-2 16,0-1-36-16,3-1-107 0</inkml:trace>
  <inkml:trace contextRef="#ctx0" brushRef="#br0" timeOffset="13809.78">4431 3827 118 0,'3'0'123'0,"0"0"-127"16,2 0 13-16,-2 0 6 0,1 0-9 15,0 0-1-15,2 0-5 0,-3 0 0 0,5-3-4 16,1-1-50-16,2-2-87 0</inkml:trace>
  <inkml:trace contextRef="#ctx0" brushRef="#br0" timeOffset="13957.79">4901 3735 123 0,'0'2'137'15,"0"0"-143"-15,3 1 5 0,-2 0 8 16,-1-1-3-16,2 1 0 0,4-1-4 0,5 1 0 15,6 0-11-15,6-3-23 0,7 0-73 16</inkml:trace>
  <inkml:trace contextRef="#ctx0" brushRef="#br0" timeOffset="14120.8">5468 3758 157 0,'17'1'164'0,"2"0"-155"16,2 1 1-16,4-2 47 0,0 0-43 15,-2 0-15-15,2 0 6 0,-3-4 1 16,1 2 0-16,3-1-6 0,1 0 0 0,5-1 0 15,4-2-7-15,0 1-20 0,1-1-21 16,-3 1-99-16,-3-2-45 0</inkml:trace>
  <inkml:trace contextRef="#ctx0" brushRef="#br0" timeOffset="14244.81">6209 3700 77 0,'14'3'121'0,"2"0"-97"0,2 0 30 16,4-1-23-16,1 0-21 0,2-2-7 15,1 0-3-15,2 0-13 0,3 0-35 0,2 0-42 16,2 0-44-16</inkml:trace>
  <inkml:trace contextRef="#ctx0" brushRef="#br0" timeOffset="14380.82">6769 3703 46 0,'3'0'26'0,"-2"0"103"16,4 0-82-16,-2 3-18 0,3-2-5 15,5 3-12-15,-1-2 7 16,3 1-5-16,0-2-13 0,-1 1 0 16,2 0-11-16,-1 1-17 0,2 0-24 0,-1 1-43 15,3 0-45-15</inkml:trace>
  <inkml:trace contextRef="#ctx0" brushRef="#br0" timeOffset="14494.82">7127 3760 26 0,'12'2'14'0,"-2"-2"68"0,0 2-8 15,1-2-66-15,0 1 11 0,0-1-4 16,1 1-12-16,1-1-9 0,-4 1-46 15,2-1-65-15</inkml:trace>
  <inkml:trace contextRef="#ctx0" brushRef="#br0" timeOffset="14633.83">7359 3802 47 0,'0'0'213'0,"0"0"-159"16,2 0-38-16,-2 0 2 0,0 0-5 0,0 0 2 16,0 0-1-16,0 0-10 0,2-2-8 15,1-1 3-15,4 0-8 0,4-2-53 16,-1-1-138-16</inkml:trace>
  <inkml:trace contextRef="#ctx0" brushRef="#br0" timeOffset="19662.12">5071 825 26 0,'0'0'107'15,"2"0"-69"-15,-2 0-1 0,0-2 3 16,0 2-5-16,0 0-7 0,0 0-4 0,0 0 4 16,0 0-10-16,0 0 3 0,0 0-5 15,0 0-5-15,0 0-3 0,0 0-1 16,0 0 4-16,0 0-4 0,0 0-3 15,0 0 3-15,0 0-2 0,0 0-4 16,1 0-4-16,-1 0 3 0,3 0 2 0,0 0-1 16,-1 2 0-16,3-2-1 15,-4 0 1-15,4 0 4 0,-4 0-1 16,1 0 1-16,1 0 5 0,-1 0-3 15,-1 0-2-15,1 0-1 0,-2 1 4 0,1-1-1 16,-1 0 3-16,0 0 1 0,0 0 2 16,0 0 0-16,0 0-6 0,-4 0 1 15,-3 0-5-15,-5-1-1 0,-2 1-2 16,0 0 0-16,-4 0 2 0,-1 1-1 15,-1 5-2-15,1 0 2 0,-3 2-1 16,2 1 1-16,0 1-2 0,2 2 1 0,4-2 2 16,3-1-1-16,5 1-3 15,2-1 1-15,4 2 0 0,0 2-1 16,5 0 0-16,4 1 2 0,4 0 2 15,2 0-2-15,-1-1 0 0,3 3 0 0,-1-2 1 16,1 1-1-16,-2 0-1 0,2 2 3 16,-4 2 0-16,-2-1-2 0,0 2 0 15,-5 0 3-15,-3 0-3 0,-2-1 1 16,1-2-1-16,-2-2 2 0,0-3-2 15,0-2-2-15,-3-1 1 0,-3-1 1 0,-4 1-1 16,3-2 2-16,-1-3-1 0,-2-1-1 16,3-1 4-16,-1-2-2 15,-3 0-1-15,5 0 1 0,-2 0 1 16,0-1-1-16,2-6 0 0,2 0 1 0,-1-3 0 15,5-1-3-15,0-3-1 0,1 0 0 16,10-4 1-16,3-2 0 0,3-3-2 16,3-1 2-16,1-1 1 0,2 2-2 15,0 1 2-15,-3 0 0 0,2 1 0 16,-6 1-1-16,-3-1 0 0,1 2 2 0,-6 0 1 15,0 0-3-15,-3 2 2 0,-4 1 3 16,-1 1 4-16,0 2-2 0,-8 1 1 16,2 3 3-16,-3 2-3 15,0 3 1-15,1 0-5 0,-5 3-1 0,1 1-4 16,0 0 0-16,2 3-3 0,3 5-2 15,2 0-15-15,3 2-9 0,2 2-20 16,0-1-7-16,0-2-40 0,3 2-140 16</inkml:trace>
  <inkml:trace contextRef="#ctx0" brushRef="#br0" timeOffset="20071.14">5491 901 56 0,'-3'-3'83'0,"-5"-3"68"0,-2 0-93 16,-3 0 4-16,2 2-19 0,-3 1-7 0,0 2 3 15,0-1-10-15,2 2-7 0,-2 0-4 16,0 5-2-16,-1 3-6 0,1 4-6 15,0 5-2-15,4 0 3 0,6 3-5 16,4 1-1-16,0 1 0 0,3 2 0 16,8 0-1-16,4-4 1 0,4-1 0 15,3-6-4-15,1-2-9 0,3-5 2 16,2-4 8-16,0-2 1 0,-3-1 3 15,0-8 0-15,-5-4 3 0,-5-1 0 16,-1-2 0-16,-3-4 1 0,-3 3 8 16,-4-2-1-16,-4 1 2 0,0 0 2 0,-1 0-1 15,-8 1-2-15,-4 0-3 0,-2 2-2 16,-5 1-3-16,-2-1-4 0,0 6 0 15,-1-1-2-15,4 4 2 0,2 5-11 16,5 1-5-16,4 2-7 0,5 13-12 16,3 1-19-16,0 2-54 0,0 2-194 15</inkml:trace>
  <inkml:trace contextRef="#ctx0" brushRef="#br0" timeOffset="21183.21">6243 1028 100 0,'0'0'74'0,"-3"0"-35"16,2 0 16-16,-1 0-16 0,0 0-11 15,-2 0 2-15,2 0-1 0,-1-1-7 16,0 1 2-16,0 0-5 0,0 0-4 15,3 0 4-15,0 0 1 0,-2 0-2 16,2 0-3-16,0 0-4 0,0-1-3 16,0 1-4-16,0 0-5 0,2 0-4 0,9 0 5 15,1 0 2-15,7 0 0 0,4 0-1 16,5 0 1-16,3 0-1 0,6-2-1 15,5-1 0-15,6-4 1 0,2-1-3 16,4 0 2-16,-3 1 0 0,5 2 2 16,0-3-1-16,-1 2-1 0,-2-1 0 15,0 0 1-15,-7 3 0 0,2-1-2 16,-4 3 0-16,-1 0 2 0,1 1 0 15,-2 0 0-15,-1 1-2 0,4-1 2 16,-3 1 0-16,0-1-1 0,-3-2-1 0,-5 1 2 16,-1-3-1-16,-7 1 0 0,-4 2-1 15,-8 0 1-15,-7 1 1 0,-2 1-1 16,-5 0 0-16,0 0 8 0,-5 0 3 15,-4-1-12-15,-7 1-4 0,-1 0 1 16,-1 0 1-16,-1 2-6 0,1 1 0 0,4 2 1 16,1 0-5-16,6-2-13 15,2 1-1-15,0 1-20 0,4-1-31 16,-4-2-79-16</inkml:trace>
  <inkml:trace contextRef="#ctx0" brushRef="#br0" timeOffset="21690.24">7310 740 2 0,'1'3'188'16,"4"-1"-161"-16,1-1-3 0,7 3 25 0,1-1-19 15,3 0-9-15,6 2-8 0,2 0-7 16,4 1 32-16,1 0-25 0,-1-2-11 16,1-2 4-16,-6 2-3 0,-3-1 5 15,-4 0 1-15,-2 0 4 0,-3 0 0 16,-2-1-6-16,-4 2 20 0,-3 0-20 0,-3-1-2 15,0 4 12-15,-3 1 2 0,-8 3-5 16,-4 5-6-16,-4 3-1 0,2 2 4 16,-6 5 3-16,1 0-6 15,0 0 2-15,2 1-4 0,-2 0-3 0,4-1 1 16,-1 0-1-16,7-3-4 0,1-2 2 15,3-3-6-15,4-3-15 0,2-2-26 16,2-3-37-16,0-5-68 0,0-5-176 16</inkml:trace>
  <inkml:trace contextRef="#ctx0" brushRef="#br0" timeOffset="22846.3">3367 990 10 0,'-4'2'134'16,"-1"-2"-106"-16,-1 2-4 0,1-1 6 16,2-1-3-16,0 1-7 0,1-1 4 15,1 0-2-15,-1 1-5 0,1-1 2 16,-1 0 1-16,2 0-1 0,0 0-3 15,-1 1-3-15,-1-1 7 0,1 0 4 0,-3 1-4 16,4 1-7-16,-3 0-2 0,0-1-3 16,2 1-6-16,-2-2 3 15,0 3 1-15,-1-2-4 0,1 2 1 16,-1-1-1-16,4-1 2 0,-3 2-1 0,-1-2-3 15,4-1 3-15,0 1 3 0,0-1-2 16,0 0 0-16,0 0-3 0,0 0 1 16,0 0-3-16,10 0 1 0,5 0 1 15,10 0 6-15,8 0 3 0,7-4-7 16,5-1-2-16,6-2 2 0,8 1 1 0,3-3-3 15,5-1 7-15,1 0-2 0,-3-1-1 16,-3 1-3-16,-5 2 1 0,-5 1-2 16,-8 2 2-16,-2-1-5 15,-6 2 5-15,-5 1 0 0,-5 0 0 0,-4 1-2 16,-3 1-1-16,-2 1 0 0,1 0 2 15,2 0-2-15,7 0-1 0,-1 2 4 16,4-1 3-16,-4-1-6 0,-4 1 0 16,-2-1 4-16,-3 1-2 0,-6-1-1 15,-3 0-2-15,-5 0 2 0,-3 0-8 0,0 0 0 16,0 0-6-16,0 0-11 0,-5 0-26 15,-4 0-28-15,-7 0-50 0,-4 0-163 16</inkml:trace>
  <inkml:trace contextRef="#ctx0" brushRef="#br0" timeOffset="23671.35">3276 986 125 0,'-2'0'54'0,"-1"0"-14"0,0 0 12 16,3 0-12-16,-5 0-9 15,4 0 1-15,-1-1 0 0,-1 1-9 16,3-1-1-16,0 0-5 0,0 1 2 0,0 0-6 15,0 0-4-15,0-2-1 0,3 0-3 16,5-3 1-16,3-1-3 0,3-1-1 16,3 0-1-16,0-2 1 0,2 1 0 15,1-2-2-15,1 2 1 0,1-1 1 16,-3 2-2-16,-4-1 0 0,-2 3 1 0,-7 2-1 15,0-1 0-15,-4 2 0 0,-1 2 0 16,-1 0-2-16,0 0-5 0,0 0-12 16,0 0-14-16,0 0-25 15,-3 0-37-15,-3 0-61 0,-3 0-16 0</inkml:trace>
  <inkml:trace contextRef="#ctx0" brushRef="#br0" timeOffset="23888.36">3279 931 54 0,'2'3'-33'0,"-1"-1"309"0,-1 1-220 0,0 2-20 16,2 5 19-16,1 4-11 15,-2-1-14-15,4 4-9 0,0-1-3 0,2 2-5 16,3 2-7-16,0 0-4 0,1 0 2 15,0 1-3-15,0 1-1 0,3-3-11 16,-3 1-17-16,3 0-28 0,0-6-47 16,-2-2 9-16,-1-4-184 0</inkml:trace>
  <inkml:trace contextRef="#ctx0" brushRef="#br0" timeOffset="28423.62">8239 3948 10 0,'3'0'10'16,"-2"0"154"-16,-1 0-107 0,0 0-25 16,0 0 11-16,0 0-9 0,0 0-10 0,0 0-8 15,0 0-1-15,0 0-4 0,0 0-1 16,2 0-6-16,-2 0 0 15,0 0 3-15,0 0 1 0,0 0 5 16,0 0 3-16,0 0-1 0,0 0 4 16,0 0-5-16,0 0-2 0,0 0-3 0,0 0 3 15,0 3-7-15,0 1-3 0,0 3 2 16,0 3 0-16,-2 2-1 0,-2 2 0 15,-1 2-1-15,0 1 0 0,-1 2-3 16,0 2 1-16,3-1 1 0,0 0 1 16,-2-1-1-16,3-2-2 0,2 0 1 0,0-3 1 15,0-1-2-15,7-4-2 0,-1-1 3 16,6-2 0-16,2-3-2 15,0-3 1-15,5 0 1 0,1-3 2 16,2-5-1-16,-1-1-1 0,-1 0-1 0,1 0 1 16,-3 1 0-16,1 2-2 0,1-1 2 15,-5 0 1-15,3 3-1 0,-5-1-2 16,0 2 2-16,-1 1 1 0,-4 0 0 15,-3 0-5-15,-1 2-6 0,-2-1-1 16,-2 1-4-16,0 0-5 0,3 0-4 0,-3 0-11 16,2 0-19-16,-1 0-21 0,-1 0-34 15,0-1-63-15</inkml:trace>
  <inkml:trace contextRef="#ctx0" brushRef="#br0" timeOffset="28704.64">8439 4018 77 0,'4'0'259'0,"-4"0"-211"15,2 6 2-15,1 3 11 0,-2 2-16 16,-1 3-4-16,0 1-8 0,0 1-11 16,-4 1-4-16,1 1-6 0,-2 1-4 15,0 0-6-15,1-3 1 0,-1-1-2 16,3 0-1-16,2-3-3 0,0-2-10 0,2-2-14 15,6-2-13-15,3-3-26 0,3-3-23 16,1 0-76-16</inkml:trace>
  <inkml:trace contextRef="#ctx0" brushRef="#br0" timeOffset="29056.66">8837 4006 92 0,'0'-6'195'0,"-6"2"-124"0,-2 1-28 16,-1 0 14-16,-5 1-20 0,1 1-6 0,-1 1-4 15,0 0-3-15,2 4-4 0,-2 4-5 16,2 3-5-16,-2 3-4 0,3 3-2 16,3 1-3-16,7 1 1 0,1 1-2 15,0 0 0-15,6 2-2 0,3-2-1 16,5-2-4-16,3-3-14 0,3-4-6 15,0-1-3-15,5-4 13 0,2-6 17 16,-3 0 1-16,0-5-2 0,-4-4 4 16,-3-5-2-16,0 0 7 0,-5-2-4 15,-6-2 4-15,-2 3 10 0,-4-1-4 0,0 0 5 16,-5 1 1-16,-6 1-7 0,-4-1 0 15,-4 2-9-15,-3 1 1 0,1 0-5 16,-4 2-2-16,-3 2 3 0,0 3-4 16,3 4-26-16,5 1 3 0,6 6 10 15,6 8-28-15,1 3-65 0,0 4-217 16</inkml:trace>
  <inkml:trace contextRef="#ctx0" brushRef="#br0" timeOffset="30499.74">8581 4735 178 0,'2'2'39'0,"-1"2"-3"0,1 2 11 15,-1-1-12-15,1 6-9 0,-2 0-5 16,1 3-7-16,-1 4-3 0,0 1-3 15,2 2 1-15,-2 1-4 0,0 2-1 0,0 3 0 16,0-2 0-16,0 5-4 0,0 1 1 16,0 2 0-16,0 0 11 0,0 1-11 15,2 0-1-15,-1-1 1 16,2 3-1-16,0 6 0 0,-1 5-4 0,-2 3 6 15,0-1-1-15,0-8 0 0,0-3-3 16,0 0 3-16,0 1 0 0,0 2 0 16,-3 0-1-16,0 1 1 0,0-2 3 15,1-1-1-15,0-1 2 0,1 1 3 16,-1-2-2-16,1 1 0 0,-1 0-2 0,2-3 3 15,-1 1 0-15,-1-3-2 0,-1-1-4 16,3-1-1-16,-3-2 2 0,0 0-1 16,1 0-2-16,-2 0 2 0,1 2 0 15,-2 0-1-15,0 1-1 0,2 0 2 16,0-1 0-16,1-2-2 0,1 3 0 15,-1-2 2-15,1 0 3 0,1-2 1 16,-2 0-1-16,2-2 3 0,0 1-2 16,0-1-3-16,0-2 1 0,0 1-1 15,2-2 4-15,-1-2-5 0,1 1 2 0,-1-2-3 16,3 0 3-16,-3 2-1 0,1 0-1 15,-1 0 3-15,-1 1-2 0,0-2 1 16,0 1-3-16,0-1 1 0,0-1 0 16,0 3 0-16,0-1-1 0,-3-1 1 15,2-2 0-15,1-1 0 0,0-3-2 16,0 0 0-16,0-2 4 0,0-2-3 15,1-1 0-15,1-2 0 0,-1-5 1 16,-1 0-1-16,0-2-2 0,0 0 1 16,0-1 2-16,2 0-1 0,-2 1 0 0,0-1 0 15,0 1 1-15,1-1 0 0,-1 0-1 16,0 0 0-16,0 1 4 0,0 1-2 15,0 0 0-15,0 1 0 0,0-1-1 16,0 1 0-16,0-1-2 0,0 1 0 16,0-1 2-16,0 1-1 0,0-3-1 15,0 1 1-15,0 1 1 0,0-1 0 16,0 1-1-16,0 1 0 0,0-1 1 15,0 1 0-15,-1-1-2 0,-1 0 1 16,2 0 1-16,0-1-1 0,-1 2-1 16,-1 0 1-16,2-1 1 0,-1 1-1 0,-1 4-1 15,0 3 0-15,2 10 3 0,-6 2-4 16,3-3 20-16,0-4-11 0,3-8-3 15,0-5-7-15,0 1 2 0,0 3 1 16,0 5 1-16,0 1 0 0,0 1 0 16,0-2 0-16,0-2 1 0,0-4-1 0,0-3-1 15,-1 2 0-15,-1 0 1 16,0-2 0-16,2 0-1 0,-1 0 0 15,1 0 1-15,0-2-1 0,0 0 0 16,0 2 0-16,0-1 0 0,0 0 0 0,0 0-1 16,0 0 1-16,0 1 0 0,-2 0 1 15,2 0-2-15,-1-1 1 0,1 0 2 16,-2 3-2-16,1-1 0 0,1-1 0 15,-3 1 1-15,1-1-1 0,0-1-1 16,2 1 0-16,-1 3 0 0,-1 3-2 0,-1 0 3 16,3-1-4-16,-1-3 6 0,1-2-6 15,0-2-1-15,0 0-8 16,0 0 4-16,0 0-4 0,0 0-9 15,0 0-6-15,0-2-11 0,0-2-2 0,0-1-39 16,0-2-67-16,0 1-65 0</inkml:trace>
  <inkml:trace contextRef="#ctx0" brushRef="#br0" timeOffset="30963.77">8421 7180 8 0,'7'0'-8'0,"-3"0"15"16,1 3 137-16,-3 2-97 0,2 2-11 16,2 1 7-16,-3 2-8 0,1 1-2 15,0 5-5-15,-1 4-5 0,4 0-5 16,-3 1 32-16,1-3-43 0,3 0-2 15,-1-3-2-15,1-1 4 0,4-3-4 0,1-3-1 16,-1-3-2-16,4-4 1 0,-1-1-1 16,-1-8-4-16,5-6 3 0,-2-3-4 15,1-1-3-15,0 0 0 0,0-2 5 16,-4 2-2-16,0 2-39 0,-2 1-6 15,1 0-2-15,-2 1-15 0,0-3-28 16,-1 1-22-16</inkml:trace>
  <inkml:trace contextRef="#ctx0" brushRef="#br0" timeOffset="32779.87">8501 1568 27 0,'0'2'150'0,"0"-1"-117"0,0 2-16 15,0 1 7-15,0 1 2 0,0 3-2 16,0 1-4-16,0 3-2 0,0 1-2 16,0 5 0-16,0 1 4 0,0 4 18 0,1 2-21 15,-1 1-7-15,3 5 1 0,-1 1 3 16,-1 5 0-16,-1 2-7 0,0 3-3 15,2 1 1-15,-2 2-2 0,1 3 0 16,1 1-2-16,-1 1 1 0,3 0-4 16,-1 0 4-16,0-1-2 0,-2-4 1 0,1-1 1 15,-2-2 0-15,5-1-2 16,-2 2 1-16,1-2 1 0,-1-2-2 15,0-3 5-15,-3-4 1 0,2 1-5 16,1-2 2-16,0 1-1 0,0-2 1 0,0 1 0 16,2-2-1-16,0-1 0 0,1-2 1 15,0 1 0-15,0-4-2 0,-1 0 0 16,0-2 2-16,-4 0 3 0,1-3-5 15,-2-2 1-15,0-3 0 0,0-1 1 16,0-1-2-16,0 0-2 0,0 1 1 0,0 2 1 16,0 4-1-16,0 2-1 0,1 0 3 15,2-5-1-15,2-1-2 16,-2-2 0-16,2-1 2 0,-5 0 0 15,3-3-1-15,-2 1-1 0,1 2 2 0,-2 2 0 16,0 1 0-16,0-2 1 0,0-1-1 16,0-3 0-16,0-2-1 0,0 0-1 15,0-2 2-15,0-1-1 0,0 1-1 16,2 0 0-16,-1-1 1 0,-1 0 2 15,0 1-3-15,0-1 1 0,2 0 0 0,-2 0 1 16,0-1-1-16,0 0 0 0,0 1 0 16,0 0 0-16,0 3 0 0,0 3-1 15,-5 6 2-15,2 5-1 16,-2 2-1-16,1 1 2 0,-1-3-1 15,3-6 1-15,2 2-2 0,0-1 0 0,0-1 1 16,0-2 1-16,0-3-2 0,0-3 0 16,0-1 0-16,0-3 1 0,0-1-2 15,0-1 2-15,0 1-1 0,0-1 1 16,0 0 0-16,0 0 0 0,0 0 2 15,0 0 1-15,0 0-3 0,0-2-7 0,3-7-5 16,1-1-11-16,-1 1-13 0,0-3-34 16,-3 3-81-16,0 1-102 0</inkml:trace>
  <inkml:trace contextRef="#ctx0" brushRef="#br0" timeOffset="33316.9">8542 3405 1 0,'7'-1'11'0,"-3"-1"18"0,1 1 70 16,-2 0-70-16,0-1 5 0,-1 1 18 16,-1 1-21-16,-1 0-5 0,0 0 0 0,0 1-1 15,0 6 0-15,0 2 0 0,0 4-11 16,0 5-1-16,0 0-1 0,-1 6 3 15,1 0-4-15,0 1-7 0,0-2-1 16,0-2-2-16,0-1 0 0,4-4 0 16,4-3-1-16,0-2 0 0,4-5-1 0,7-4 1 15,1-2 2-15,5-6 2 16,4-9-4-16,1-6 2 0,-1-1 2 15,2-4-6-15,-5 1 2 0,-2-2-17 16,-4 0-10-16,-2 1-12 0,-4-3-25 16,-3-2-71-16</inkml:trace>
  <inkml:trace contextRef="#ctx0" brushRef="#br0" timeOffset="54480.11">14183 671 29 0,'-5'-4'89'0,"-6"-2"-6"0,2 0-29 16,-4 1-9-16,-1 0-12 0,-1 0-3 0,-4 2-11 15,-1-1 0-15,-2 1-2 0,1 3 2 16,-3 0-3-16,3 0-2 0,-1 0 2 15,3 0-2-15,5 0 2 0,1 2-4 16,2 2-5-16,1 1 0 0,4 1-4 16,2 2 0-16,2 2-2 0,2 1-3 0,0 3 1 15,0 1 2-15,6 2-2 0,2 1 1 16,4 3 0-16,-1 0 3 0,3-1-3 15,0 3 0-15,-2 0-2 16,1-1 3-16,-1 3 0 0,1-1-1 0,-4 0 0 16,-1 1 2-16,-2-1-1 0,-1 0-2 15,-4 0 2-15,-1-4 1 0,0-4-2 16,-1-2 0-16,-10-3-1 0,0-2 1 15,-3-1-1-15,-2-1-1 0,2-2 1 16,1-2 2-16,-5-1-2 0,8-2 0 16,-3 0 1-16,4 0 2 0,0-2-2 0,1-4-2 15,3-1 3-15,1 0 0 0,2-4-2 16,2 0-1-16,2-4-3 15,10-2-1-15,5-2 3 0,5-2-2 16,1-3-2-16,5 1 7 0,1-4-6 0,2 3 0 16,3-2 5-16,1 0 0 0,-3 1-1 15,-1 1 0-15,-3 2 2 0,-6 2 0 16,-2 1 0-16,-8 1 0 0,-1 5 9 15,-8-1 0-15,-1 0 4 0,-2 2-1 16,0 1-4-16,-10 2 2 0,3 0-6 0,-7 3-2 16,1 2 1-16,-2 3-2 0,-1 1-3 15,2 0-1-15,2 4 1 0,1 5-5 16,3 3-13-16,7 1-8 0,1 2-13 15,0-1-39-15,0-1-62 0</inkml:trace>
  <inkml:trace contextRef="#ctx0" brushRef="#br0" timeOffset="54869.13">14652 709 19 0,'0'-7'223'0,"-7"-1"-173"0,-4 0-1 15,-2 1-2-15,-2 3-9 0,1 0-7 16,-3 3-7-16,3 1-5 0,0 0 0 0,1 0-12 16,-1 11 0-16,1 1-4 15,-1 5-1-15,1 7-2 0,5 0-1 16,4 6 1-16,4 2-1 0,0 0 1 0,4-1-3 15,7-1-11-15,6-2-9 0,5-3 18 16,6-5-5-16,5-4 9 0,2-6 1 16,-2-6 1-16,-1-4-3 0,-1 0 4 15,-4-4 4-15,-4-7 0 0,-5-3 6 16,-4-1 9-16,-4-5 4 0,-6 0-3 0,-4-1 0 15,0-1-6-15,-7-3-4 16,-9 0 1-16,-1 1-2 0,-6-3-4 16,-4 3-4-16,-4-1 0 0,-4 3-6 15,-4 2 3-15,-3 5-12 0,3 5-10 0,7 6-2 16,7 4 2-16,6 5-7 0,7 12-20 15,3 2-47-15,1 4-150 0</inkml:trace>
  <inkml:trace contextRef="#ctx0" brushRef="#br0" timeOffset="55752.18">13959 1450 9 0,'3'0'0'15,"-1"4"14"-15,1-4 141 0,-3 0-92 0,0 2-22 16,0-2-3-16,0 1-1 0,3 0-13 16,-3 1-4-16,0 1 6 0,0 2-1 15,0 2-6-15,0 3 2 0,-1 1-7 16,-4 4 0-16,-4 1-6 0,1 0-4 15,-5 2-2-15,3 1 2 0,-3 2-1 16,1 1-2-16,1-2 2 0,3-2-2 16,2-3-1-16,6-1-1 0,0-4 0 15,0-2 1-15,3 0-1 0,5-4-1 16,3-2 1-16,1-1 3 0,5-1-1 15,2 0-1-15,2-5 1 0,3-3 0 0,-1 1-1 16,2-1 0-16,3-1 0 0,1 0-1 16,-1 2 3-16,2-3-2 0,-3 2-1 15,0 2 2-15,-2-1-1 0,-5 2-1 16,-5 0 1-16,-4 3-1 0,-2 0-7 15,-4 1-9-15,0 0-7 0,-4 1-8 16,-1 0-22-16,0 0-36 0,-1-2-38 16,-6-1-63-16</inkml:trace>
  <inkml:trace contextRef="#ctx0" brushRef="#br0" timeOffset="55994.2">14130 1432 71 0,'4'6'227'0,"-4"1"-190"15,0 6 17-15,0 3 4 0,0 1-22 0,0 2-6 16,0 3-5-16,0 2-7 0,-3 1-9 15,0 1-3-15,3-1-5 0,0-1 2 16,0-5-6-16,0 0-20 0,6-4-29 16,4-3-39-16,2-6-94 0</inkml:trace>
  <inkml:trace contextRef="#ctx0" brushRef="#br0" timeOffset="56321.21">14722 1507 30 0,'-2'-7'347'0,"-7"1"-316"0,-6 2 14 16,4 0-11-16,-5 4-15 0,1 0-4 16,-1 0 0-16,2 9-6 0,2 3-3 0,0 3-5 15,2 4-2-15,4 5 1 0,1 2 0 16,5 1 0-16,0 1-19 0,0 0 13 15,7-2-12-15,5-3-20 16,4-2 9-16,7-5 1 0,0-1 16 16,3-5 20-16,2-9-7 0,0-1 2 0,-3-3-1 15,-5-9 9-15,-3-2 2 0,-3-1 7 16,-5-4 2-16,-2-1-8 0,-6-2 3 15,-1 1-4-15,0 0-5 0,-11 1-3 16,-1 2-4-16,-4 0 1 0,-4-1 0 16,0 2-6-16,-2 2-29 0,4 3-24 0,2 4-16 15,2 4-39-15,4 4-103 0</inkml:trace>
  <inkml:trace contextRef="#ctx0" brushRef="#br0" timeOffset="56936.25">13276 2035 4 0,'-7'0'120'16,"3"0"-57"-16,1 0-31 0,-2 0 4 15,3 0-12-15,-1 0-5 0,0 0-4 16,2 3-1-16,-1 0-2 0,2 0-3 0,0 2 2 15,0 0-4-15,0 0 1 0,5-2 6 16,3 3 0-16,7-2-1 0,4 1 1 16,7-1-4-16,7 0-3 0,10-2-4 15,16-2 1-15,17 0-1 0,20-4 0 16,19-5 4-16,13-2-7 0,9 2 4 15,4 1-3-15,8 3 0 0,-4-1-1 16,-2-2 1-16,-7 2 2 0,-5-3-3 16,-10 2 1-16,-7-4 2 0,-8 1-3 15,-12 0 1-15,-7-1 6 0,-5-1 0 16,-9 1 3-16,-6 1-8 0,-11 0 1 0,-11 1-1 15,-14 2-1-15,-16 4-1 0,-10 2 0 16,-5 1 5-16,-16 0-3 0,-2 0-5 16,-7 2-19-16,-6 6-25 0,-2 1-38 15,-5-3-94-15</inkml:trace>
  <inkml:trace contextRef="#ctx0" brushRef="#br0" timeOffset="61748.53">13290 2511 11 0,'0'1'-9'0,"0"-1"9"15,0 0 130-15,0 0-71 0,0 0-28 16,0 0 5-16,0 0-6 0,0 0 1 15,-2 0-5-15,0 0-6 0,-1-1 3 16,2-1-4-16,-2 2 3 0,0-2-4 16,1 2 2-16,-3 0-2 0,4-1-2 15,-2 1 1-15,1 0-4 0,2 0 0 0,-3 0 2 16,2 0-3-16,1 0-2 15,0 0-3-15,0 0 2 0,0 0-5 16,0 0-2-16,0 0-2 0,0 0 0 16,3 0 0-16,4 0-2 0,9 0 2 0,4 3 4 15,5-1 2-15,4 0-1 0,-1 0-3 16,3 2 1-16,2 2 0 0,-4 3 0 15,-2 0-3-15,-6 1 0 0,-2 1 1 16,-7-2 0-16,-1 0-2 0,-6-2 3 16,-4 2 0-16,-1-1 0 0,-3 0 1 0,-11 3 4 15,-3 0-3-15,-4 1-1 16,-1-2-2-16,-3 0 1 0,2 0-1 15,1-1-2-15,2 0 1 0,3 0 0 16,3-1 0-16,1-3-1 0,7 2 0 0,3-3-1 16,2 0-1-16,1 1-3 0,0 1 0 15,9 1 2-15,5 0 1 0,3-2 2 16,2-1-2-16,4 1 0 0,-3-2 2 15,0 1-2-15,0 1-1 0,0 0 1 16,1-1 3-16,-3 5-1 0,-1-3-3 0,0 2 5 16,-6-2-1-16,-3 1 0 15,-5 0-1-15,-3 0 1 0,0 1 3 0,0 0-1 16,-8 1-2-16,-3 1 3 15,-3 0 0-15,0 0-3 0,-3 0 0 0,3-1 2 16,1-1 0-16,0-1 0 0,1 1-2 16,-2-2-1-16,1 0 7 0,3-1-5 15,-1-2 0-15,0 0 1 0,5-1-1 16,-1-2-1-16,6 2-1 0,-2-2-2 15,3 0-7-15,0 0-10 0,0 0-19 0,0-2-21 16,6-7-38-16,5-4-96 0</inkml:trace>
  <inkml:trace contextRef="#ctx0" brushRef="#br0" timeOffset="62253.56">13759 2622 71 0,'-1'0'16'0,"1"-4"117"15,0 0-89-15,0 2-1 0,9-1-12 16,2 0-6-16,4 0 1 0,4 1-5 15,0 0 3-15,1 1-3 0,1 1-5 16,1 0 1-16,-2 0 0 0,0 0-3 16,-1 6-3-16,-3 2 2 0,-1 1 6 15,-6 2-10-15,-2 3-5 0,-4 1 2 16,-3 1 0-16,0 2 1 0,-10 2-4 0,-4 0-2 15,0-1 4-15,-4-1 0 0,-1-2-4 16,-1-2 0-16,0 1 3 0,-3-3-3 16,6 1-1-16,0-3-1 0,1-4-1 15,2-1 0-15,3-2 0 0,2-2-4 16,6 0 2-16,0-1-6 0,3 0-1 15,0 0 0-15,0 0-5 0,3-4-2 16,5-1 5-16,2 0 7 0,3 2 1 16,-1 0 4-16,1 2-3 0,-1 1 3 15,-1 0 1-15,1 0 0 0,2 0 2 0,0 5 2 16,0 1 3-16,3-1-2 0,-3 2 3 15,3-1-3-15,2 0 8 0,-2-1-12 16,-2-3 1-16,-2-1-1 0,1 0 0 16,0-1-7-16,-2 0-13 0,7 0-10 15,-2-2-28-15,1-6-51 0,-1-3-67 16</inkml:trace>
  <inkml:trace contextRef="#ctx0" brushRef="#br0" timeOffset="62617.58">14415 2626 213 0,'0'-9'51'15,"-3"2"-6"-15,-3 1 3 0,-2 0-17 16,-1 2-6-16,-2 1 4 0,-3 3-3 16,-2 0-4-16,2 0-6 0,-3 1-3 0,-1 6-3 15,1 3 0-15,0 2-2 0,3 3 3 16,0 3-4-16,4 1-1 15,4 1-4-15,5 1 0 0,1 1-1 16,1-2-1-16,9 1 0 0,4-2-1 0,4-2 0 16,5-2 3-16,5-4-1 0,5-3-1 15,4-5 0-15,2-3 3 0,1 0-1 16,-4-8-1-16,-2-3 0 0,-6-4 0 15,-6 1 2-15,-7-1-2 0,-7-1 2 16,-7 0 3-16,-1 2-5 0,-1-2 2 0,-12 2 0 16,-1 1 2-16,-4 0-4 0,-2 1-1 15,-1 0 1-15,0 1-1 0,4 2 0 16,1 1-2-16,8 5 1 15,5 1 2-15,3 2-10 0,0 0-27 16,3 7 6-16,8 3-6 0,5 1-16 0,2-3-49 16,-1-1-80-16</inkml:trace>
  <inkml:trace contextRef="#ctx0" brushRef="#br0" timeOffset="62956.6">14996 2655 81 0,'14'-7'176'0,"-6"-2"-138"0,-8 2 16 15,0-1 11-15,0-2-31 0,-6 3 0 16,-6 0-3-16,-2 1-5 15,-7 3-6-15,0 1-3 0,-3 2-4 0,3 0-6 16,-1 6 0-16,5 5 0 0,2 5-1 16,2 4-4-16,4 2 0 0,3 5-1 15,3 0 0-15,3 3 0 0,3 1-1 16,9-2 1-16,5-2-1 0,6-5-2 15,5-3 1-15,9-5 2 0,7-4-1 0,2-7 0 16,4-3 0-16,-2-3 1 16,-3-8-1-16,-6-6-2 0,-7-1 3 0,-4-2 2 15,-9-5 0-15,-8-1 3 0,-8 1-3 16,-3-1 1-16,-3 1 4 0,-13 0 3 15,-7 2-7-15,-2-1 0 0,-6 2-4 16,-5 0 0-16,-4-1-1 0,1 4-12 16,5 3-8-16,11 7-2 0,7 8 7 15,10 1-12-15,5 17-59 0,-1 5-66 16,-4 5-111-16</inkml:trace>
  <inkml:trace contextRef="#ctx0" brushRef="#br0" timeOffset="82748.73">13269 4257 155 0,'0'1'38'0,"-3"-1"-7"0,2 0 19 15,-1 0-17-15,1 0-6 0,-2 0-1 16,3 0 1-16,-2 0 0 0,0 0-4 15,-1 0-5-15,0 0-6 0,0 0 2 0,0 0-3 16,-2 0 3-16,2 0 0 0,-3 0-2 16,1 0 0-16,1 0 2 0,-1 0-5 15,2 0 0-15,-3 0-1 0,1 0 2 16,0 0-1-16,-1 0 2 0,2 0-3 15,-1 0 3-15,3 0 0 0,1 0-2 0,1 0-4 16,0 0-2-16,0 0-4 16,1 0 1-16,12 0-6 0,7 0 4 15,8 0 4-15,4 0-1 0,4 0-1 16,-3 0 0-16,1 4 1 0,-3 0-1 0,-3 1 1 15,-5 0-1-15,-6 3 1 0,-6 1-1 16,-5 1 0-16,-6 0 2 0,0 3-2 16,-8 1 4-16,-6 1-2 0,-4 2-1 15,-2-2 2-15,-1 1 0 0,-2 0-4 16,1-1 1-16,1 0 0 0,2 0 1 0,2-1-3 15,5-3 1-15,6-1 1 0,2 0-2 16,4 0-1-16,0-2-2 16,10 0 5-16,1 1-6 0,3-3-1 15,6 1-2-15,-2-5 5 0,2 4 0 0,4-2-1 16,-1 0 2-16,0-1 2 0,-1 0 1 15,-2 1 2-15,-3 0-2 0,-3 0-2 16,-5-1 2-16,-4 2 2 0,-3-2-3 16,-2 0 0-16,0 1 5 0,-7 4-1 15,-5 1-1-15,-5 1 1 0,-2-1-2 0,-1 2 1 16,2-2-1-16,0 0 2 0,1 1-2 15,-1-1-1-15,2 0 0 0,-1 3 2 16,-1-2-1-16,4-2-2 16,1-2 1-16,7 0 0 0,1-2-2 0,4-1-5 15,1-2-13-15,0 1-19 0,6-2-7 16,3 0-21-16,4-6-65 0,1-6-131 15</inkml:trace>
  <inkml:trace contextRef="#ctx0" brushRef="#br0" timeOffset="83552.77">13773 4295 179 0,'-1'0'68'0,"-1"0"-26"0,2 0 10 15,-1 0-9-15,1 0-8 0,0-1-10 0,0-1-9 16,4 0-8-16,7-1-2 0,6 0 3 16,3-1 8-16,5 0-4 0,1 4 0 15,1-1 0-15,2 1 0 0,-2 0 1 16,-1 5 3-16,-1 4-4 0,-5 3-7 15,-6 4-4-15,-3 2 2 0,-7 2 2 0,-4 4-1 16,0 2-2-16,-10 5 3 16,-9 0 0-16,-3 0 0 0,-7-1-3 15,1-1 0-15,-2-3-2 0,-1-2 1 16,3-1-1-16,1-3 0 0,0-4 2 0,2-1-1 15,5-4-2-15,5-3 2 0,5-3 0 16,1-3-2-16,5-1 0 0,2-1 1 16,2 0 0-16,0 0-2 0,0 0-11 15,8-6-1-15,3-2 7 0,4 0-2 16,4-2 2-16,-2 5-1 0,0 2 3 15,0 3 2-15,-2 0-1 0,4 0 2 0,-2 0 2 16,3 2-1-16,0 2-1 16,0 2 5-16,2-2 2 0,0 0 1 15,-2 0-7-15,-1-2 0 0,-5 1 2 16,-2-1-1-16,0-1-4 0,2-1-7 0,2 0-19 15,1-1-19-15,2-8-34 0,-2-4-87 16,0-1-109-16</inkml:trace>
  <inkml:trace contextRef="#ctx0" brushRef="#br0" timeOffset="83900.79">14414 4398 40 0,'-4'-10'214'0,"-6"1"-127"15,-4 1-57-15,0 1 26 0,-3 4-19 0,-4 1-8 16,3 2-2-16,-2 0 0 0,0 4-4 15,1 6-9-15,0 4-3 0,1 0-8 16,4 8 0-16,1 1-1 0,6 4-2 16,2 2 0-16,5-1-1 0,5 0 1 15,7-3-1-15,8-5-2 0,3-4 3 0,4-5-1 16,1-6-1-16,-4-4-6 0,6-1 3 15,1-4 5-15,-2-6 0 0,1-3 2 16,-7-2-3-16,-9-2 6 16,-3-2 1-16,-6-2 2 0,-2-1 0 0,-3 0-1 15,0 1-1-15,0 1-4 0,-11 1 2 16,0 0 1-16,-3 1-5 0,0 1 0 15,3 2 1-15,2 4-1 0,3 4-3 16,6 7-7-16,0 0-11 0,4 5-28 16,9 8 16-16,2 2-15 0,4 1-19 0,-1 0-13 15,3 1-36-15,2-1-1 0</inkml:trace>
  <inkml:trace contextRef="#ctx0" brushRef="#br0" timeOffset="84204.81">14621 4474 48 0,'31'3'-12'15,"-1"-3"-12"-15,-4 0 57 0,-3-5 21 16,-1-5 9-16,-5-2 16 0,-3 2-5 16,-6 0-24-16,-5-1-11 0,-3 2-3 15,0-1-4-15,-9 0-9 0,-4 2-2 16,-1 3 0-16,-1 1-5 0,-4 4 0 15,1 0-7-15,0 0-1 0,3 11 1 16,-1 4-7-16,7 4-1 0,0 5-1 0,4 5 0 16,4 2 0-16,1 1-1 0,4 2 2 15,10-5-1-15,3-2-2 0,5-6 2 16,1-7 0-16,5 0-1 0,5-5-2 15,6-8 1-15,-1-1 4 0,-1-3 1 16,-7-9-2-16,-8 0 1 0,-7-4-2 16,-4-2 9-16,-6-1 7 0,-4-2-5 15,-1-1 2-15,0 1-4 0,-9-1 2 16,-5 3-4-16,-2 1-2 0,-4 0-2 15,-1 0-2-15,-3 2-1 0,1 3-1 16,1-1-9-16,4 6-9 0,4 2-10 0,4 5 0 16,7 1-14-16,3 3-53 0,0 8-92 15</inkml:trace>
  <inkml:trace contextRef="#ctx0" brushRef="#br0" timeOffset="85261.87">15372 4364 0 0,'1'0'93'0,"2"-1"42"15,-3-1-91-15,0 0 4 16,0 0 0-16,0 1-11 0,0-1-1 16,0 1-5-16,0 1-4 0,0 0-6 15,0 0-9-15,2 0 0 0,-1 0-9 0,-1 8 1 16,2 3 11-16,1 6 2 0,-3 4-4 15,0 4-4-15,0 2-1 0,0 3 0 16,-5-1-6-16,4-2 2 0,-4 2-3 16,-1-3 1-16,0-3 9 0,1-8-2 15,2-2-5-15,1-8-2 0,1 0-2 0,-1-1 2 16,2-4 0-16,-1 0 5 0,1 0 0 15,0-7 1-15,-2-4-5 16,1-7 2-16,-1-2-6 0,1-2 5 16,-1-3 0-16,1-1-2 0,-1-2-2 0,2-2 4 15,0 1 0-15,0-5-1 0,0-2-4 16,6-2 0-16,3 4 2 0,1 2-1 15,5 7-1-15,1 5-2 0,1 7 1 16,5 3 1-16,-1 6-2 0,2 4 2 16,-4 0-1-16,-2 5 1 0,-3 8-1 0,-5 1 0 15,-2 3-4-15,-4 2 0 0,-2 1 0 16,-1-2 4-16,0 3-2 0,0-3 0 15,0 0 1-15,-3 0 3 16,-5 0 0-16,-4 0 0 0,0-4 1 0,-2 3-2 16,1-3 2-16,4-3-1 0,1 0 0 15,4-1-4-15,0-2 1 0,4-1 3 16,0-2-10-16,5-2 1 0,6 0 3 15,1 0 1-15,4-2 2 0,1 3-1 16,0-1 3-16,-2 0-1 0,1 3 0 0,-4-1-1 16,-1 1 3-16,-3-3-1 0,-2 2-2 15,-1-1-1-15,-4 0 2 0,-1 2 0 16,0 1 3-16,-4 1-1 0,-7 2-1 15,-5 1 3-15,-2 1-2 0,1-2 1 16,1 0 1-16,-4-2-1 0,5 0 0 16,1-1 1-16,1-1 1 0,7 0-3 15,3-2 1-15,0-1-3 0,3 1 1 16,0-2-1-16,0 1-6 0,3-2-26 15,8-1-16-15,0 0-41 0,1-5-153 0</inkml:trace>
  <inkml:trace contextRef="#ctx0" brushRef="#br0" timeOffset="85537.89">15810 4442 144 0,'3'0'182'0,"1"0"-167"0,-1 5 30 16,1 2 7-16,3 3-10 0,-3 4-8 15,1 3 3-15,-1 3-10 0,3 0-7 16,-4 3-5-16,0-1-7 0,-3-1-7 15,1-1 1-15,1-1 1 0,0-1-2 16,-2-2-2-16,0 0-9 0,0-4-9 16,0 0-9-16,0-6-9 0,0-2-25 15,0-4-30-15,0 0-68 0</inkml:trace>
  <inkml:trace contextRef="#ctx0" brushRef="#br0" timeOffset="85780.9">16038 4378 132 0,'0'17'231'0,"-7"3"-219"0,-1 7 20 16,-3 4 16-16,-3 4-10 0,-3 3 3 15,0 2-1-15,-3 1-5 0,-2 6-13 0,0-1-4 16,2 4-10-16,3-4-1 0,5-3-4 15,-1-4-2-15,6-7 1 0,0-5 0 16,7-6-1-16,0-8-3 0,0-5-3 16,0-3-8-16,7-4-8 0,0-1-12 15,6-4-5-15,2-10-14 0,2-6-50 0,-3-5-125 16</inkml:trace>
  <inkml:trace contextRef="#ctx0" brushRef="#br0" timeOffset="86164.92">16282 4084 54 0,'0'5'-26'16,"0"1"229"-16,-5-4-170 0,2 4-2 0,0-1 14 16,0-2 0-16,-2 2-5 0,5 0-10 15,-1 1-4-15,-1 2-5 0,0 4-2 16,1-1 0-16,1 4-3 0,-2 0-2 15,1 3 1-15,-1 2 1 0,-1 4-1 16,-2 2 0-16,2 6 3 0,-3 0-7 16,0 3 0-16,0 0-3 0,-4 1 1 0,4-2-1 15,0 0-7-15,-2-5 1 0,4-1 1 16,-3-5-1-16,3-4-2 0,-1-5 1 15,4-2 1-15,-1-6-3 16,2-1-5-16,0-2-3 0,0-3-9 0,0 0-10 16,0-3-7-16,8-9-3 0,1-4-11 15,4-3-23-15,-3-5-53 0,-2-2-56 16</inkml:trace>
  <inkml:trace contextRef="#ctx0" brushRef="#br0" timeOffset="86769.96">16286 4364 23 0,'0'1'261'0,"0"4"-211"15,0 3-46-15,0 0 32 0,0 1 4 16,0-1-3-16,0 0-7 0,0 0-12 15,0 1-5-15,2-1-5 0,-1 0-2 16,4 0-6-16,-2-1 2 0,2-1-1 16,1 1 0-16,-1-1-3 0,-1-1-4 15,3 0 1-15,0 0-5 0,3 0 0 16,-3 0 6-16,4 0-2 0,0-1 3 15,0 1 0-15,1 0 3 0,4-3 0 0,-1-1 0 16,7-1 0-16,4 0 0 0,5-8 14 16,5-3-10-16,0-3-3 0,-1-2 1 15,-1-1 3-15,-3-2 7 0,-6-2-3 16,-6 0 0-16,-4-2 0 0,-10 1-5 15,-3-2 1-15,-2 2-1 0,-8 0 2 16,-6 5-3-16,-3 4 0 0,-3 6-4 16,-5 7 1-16,0 0 2 0,0 9-6 15,4 8 2-15,0 3 2 0,3 6 1 16,2 3-3-16,5 2 1 0,5 0 1 0,5 0-1 15,1-2-1-15,4-2-1 0,7-5 4 16,5-3-9-16,8-5 1 0,7-5 8 16,7-5 0-16,-1-4-1 0,-1 0-4 15,-5-8 2-15,0-2 3 0,-5-4 1 16,-3 3-3-16,0-3 2 0,-4 1 0 0,1 1 6 15,-6 1 0-15,-1 4 4 16,-4 1-4-16,-4 5-3 0,-4-1 0 16,2 2-5-16,-3 0 3 0,0 0-4 15,5 9-2-15,-2 5 4 0,2 3 3 16,1 2-2-16,3 0-1 0,2 3 0 0,6-2 0 15,-2-1 0-15,-2 0-1 0,-2-4 1 16,-5-2 2-16,-5-1 0 0,-1-4 9 16,-1 1 5-16,-10 0 7 0,-4-2 1 15,-2-1-10-15,-7 0 1 0,-1-4-5 16,-4 3 0-16,0-1-9 0,-2 1 0 0,3-1 0 15,6-1-2-15,6 0-13 16,7 1-3-16,4 1-15 0,4 2-35 16,1 3-12-16,0-1-98 0</inkml:trace>
  <inkml:trace contextRef="#ctx0" brushRef="#br0" timeOffset="108884.22">18164 4355 1 0,'3'0'-1'0,"-2"0"139"0,-1 0-92 15,0 0 1-15,0-1 13 0,0 1-17 16,0-1-5-16,0-1-12 0,0 2-8 16,0-2 0-16,0 1-8 0,0-1-1 15,0 2 1-15,-1 0-5 0,1 0 4 0,0 0 0 16,-2-2-2-16,1 2 3 15,-1 0 0-15,1 0-4 0,-1 0 1 16,-3 0-1-16,4 0-3 0,-5 0 2 16,3 2 1-16,-2 1-3 0,0-1 5 0,-1 1-3 15,1-1 0-15,2-1-2 0,-1 1 4 16,4 0-1-16,-2-2-1 0,2 0 1 15,0 0-1-15,0 0 1 0,0 0-3 16,0 0-3-16,2 0 0 0,7 0 2 16,2-5 4-16,4-3 0 0,1-1-1 15,2 1-2-15,0 2-1 0,-1 1-2 16,1 2 2-16,-2-2-1 0,-1 3-1 15,-2 0-1-15,1 2 1 0,-4 0 0 16,1 0 1-16,0 0-1 0,-3 4 0 0,-2 1-1 16,-1-1 2-16,-1 3-4 0,-1 0 0 15,2 1 1-15,-2 0-4 0,2-1 2 16,-4-1-8-16,4 1-5 0,-2-1-3 15,2-1-12-15,4-2 14 0,-1-1-27 16,1-2-16-16,2 0-33 0,-5 0-54 0</inkml:trace>
  <inkml:trace contextRef="#ctx0" brushRef="#br0" timeOffset="109186.24">18072 4572 15 0,'13'0'217'0,"1"0"-173"0,3-4 14 15,4-3-4-15,4-1-20 0,5 2-7 16,-1 0-7-16,1-1-9 0,-4 3-6 16,-7 3-1-16,-1 0-2 0,-2 1-1 15,-4 0 0-15,-1 0-2 0,-3 5 1 16,-2 2-9-16,-3 1-10 0,0 3 4 0,3 1-13 15,2-1-12-15,3-1-26 0,0 0-49 16,3-2-70-16</inkml:trace>
  <inkml:trace contextRef="#ctx0" brushRef="#br0" timeOffset="111170.35">19500 4040 6 0,'0'0'-6'16,"0"0"12"-16,0 0 138 0,0 0-84 15,0 0-23-15,-3 0 4 0,3 0-8 16,-1 0-5-16,-1 0-4 0,0 0 0 15,2 0 0-15,-1 0-4 0,1 0-3 16,-2 0 3-16,1 0 2 0,-2 0-1 16,1 0 3-16,1 0-1 0,-1 0-5 0,-1 0-2 15,0 0-1-15,0 0-1 0,0 0 1 16,0 0-6-16,-5 0 3 0,3 0-3 15,-3 0 0-15,2 0-1 0,-2 0 0 16,2 0 2-16,0 0-4 0,0 0 1 16,1 0 0-16,4 0 0 0,-2 0-2 15,3 0-2-15,0 0-1 0,0 0-1 16,0 0-4-16,0 0-4 0,9 2 0 15,5 2 5-15,11 0 2 0,7 0 2 16,4 1-2-16,6 0 1 0,1 2-1 0,2 0 0 16,0 1 0-16,-5 1 1 0,-1 2-2 15,-10-1 0-15,-5 2 1 0,-12-3-4 16,-4 1-3-16,-7 0-1 0,-1-1 6 15,-9 2 2-15,-6 0-1 0,-9 1 1 16,-4-1 0-16,-3 0 2 0,0-1-2 0,4 0 0 16,-1-1 1-16,3-1 0 15,6 1-1-15,4-3-1 0,7 0 1 16,5-1-1-16,1 0-3 0,2 0-6 15,2 4 6-15,7-2-1 0,7 1-1 0,1-1-1 16,8 2 0-16,-2-1-2 0,3-1-3 16,-1 0-1-16,1 1 7 0,-2 0 5 15,0 1-2-15,-5 0 2 0,0 1-1 16,-5-1 0-16,-4 0-7 0,-3 1 1 15,-4 0 4-15,-3-1 3 0,0 3-3 0,-6 0 2 16,-7 0 4-16,-2 2 0 0,-4 0 0 16,0-2-2-16,-1-2 7 15,5 0 1-15,-4-2 0 0,2 1-2 16,0 1 2-16,0-3 7 0,3 1 2 0,0-3-10 15,5-2-6-15,1 0 2 0,3-1-4 16,-1-2 1-16,6 0 0 0,0 0-4 16,0 0-12-16,0 0-25 0,8-4-22 15,3-3-22-15,0-3-101 0</inkml:trace>
  <inkml:trace contextRef="#ctx0" brushRef="#br0" timeOffset="111417.37">20193 4506 320 0,'0'2'257'0,"2"-2"-217"0,-2 0-6 16,0 0 11-16,0 0-26 0,0 0-12 16,0 0-5-16,0 0 0 15,0-1-2-15,0 0-9 0,0-2-23 0,1-2-42 16,4-3-77-16,0-2-195 0</inkml:trace>
  <inkml:trace contextRef="#ctx0" brushRef="#br0" timeOffset="111942.4">20506 4067 27 0,'0'0'308'0,"0"0"-241"16,0 0-16-16,0 0 4 0,2 0-19 15,4 0-19-15,2 0-6 0,6 1 2 16,4-1 10-16,4 4-7 0,1 1-6 16,1 0-3-16,-1 2 1 0,0 0-4 15,-3 3 3-15,-1 0-1 0,-5 3-3 16,0 1 2-16,-6 3-2 0,-4 4 0 15,-4 2 4-15,-8 3 2 0,-10 2-1 16,-7 1-3-16,-3-1-1 0,-3 0-1 16,-3-1-2-16,0 0-1 0,1-5-1 0,2 1 1 15,3-4-1-15,5-4-1 0,5-4 2 16,2-2-1-16,7-4 0 0,3-2-2 15,1 0 2-15,5-3-4 0,0 0-2 16,0 0-7-16,6-7 4 0,5 0 5 16,8-1 1-16,-5 1 2 0,3 3-1 15,-2 2 2-15,-2 2-1 0,0 0 0 16,1 0 2-16,0 6-1 0,2 0 0 15,-1 4 1-15,4 1 2 0,6 0 1 16,1 3-3-16,2-1 0 0,3 1-1 0,0-5-14 16,2 1-40-16,-1-4-43 0,1-3-101 15</inkml:trace>
  <inkml:trace contextRef="#ctx0" brushRef="#br0" timeOffset="112858.45">21212 3990 9 0,'0'0'77'0,"1"0"26"0,1 0-69 0,-2 0 16 16,3 0-5-16,-1 0-5 0,-2 0-8 15,0 0-1-15,0 0-11 0,0 0-2 16,0 0-3-16,0 0 4 0,0 0-6 16,0 0-1-16,0 0 3 0,0 1-4 15,0 0 6-15,0 0-3 0,0 1-3 0,1 1-2 16,2-1-4-16,0 2 2 0,2 2-2 15,-4 0 2-15,3 2-4 0,-3 2 2 16,1 1 2-16,-1 5 0 16,1 3 0-16,-2 5-4 0,0 4 3 0,0 5 0 15,0 3-1-15,0 5 1 0,-5 3-5 16,0 1 4-16,-1 1 0 0,0-6 1 15,3-3-4-15,0-5 1 0,3-6-1 16,0-6-2-16,0-7 1 0,0-3-1 16,0-6-2-16,6-3-2 0,5-1 4 0,1-3 3 15,5-10-1-15,4-3 0 0,-3-4-4 16,1-1 3-16,-1-1-2 0,-1 1-2 15,-1 1 2-15,1 3 0 0,-5 3 1 16,1 5-4-16,-4 4 1 0,-3 4 3 16,-1 1-4-16,1 0 0 0,0 6-1 15,1 2 5-15,2 4-1 0,0 2-2 16,-1-2-16-16,4 4-2 0,2-5-10 15,2 1-11-15,-1-2 15 0,5-2-32 16,-1-1-22-16,-5-4-11 0,1-3-61 0</inkml:trace>
  <inkml:trace contextRef="#ctx0" brushRef="#br0" timeOffset="113154.47">21328 4228 318 0,'9'-10'100'0,"4"-2"-74"16,1 2 27-16,4-1-21 0,4 2-15 15,0 2 2-15,-1 3-7 0,1 0-6 16,-3 3-5-16,-4 1-1 0,1 0-19 15,-4 2-31-15,1 2-50 0,-3 0-91 0</inkml:trace>
  <inkml:trace contextRef="#ctx0" brushRef="#br0" timeOffset="113817.51">21957 4109 102 0,'2'6'302'16,"-2"2"-283"-16,-2 7 3 0,-4 2 17 16,-3 4-16-16,1 3 14 0,0 2-11 15,2 1-14-15,0-1-4 0,1 0-2 16,-1-1-1-16,3-4-4 0,0-3 0 0,1-3 0 15,1-6 2-15,1-3 0 0,-2-4-1 16,2-2 5-16,-1 0 4 16,-1 0 3-16,-1-8-10 0,0-3 1 15,2-4 2-15,-1-3 1 0,0-2 0 0,1-2 1 16,-2-1 5-16,1-3-9 0,2-2 1 15,0-1 0-15,2-4-2 0,7-2-5 16,5-1 0-16,2 0 1 0,2 4-1 16,2 8 1-16,-1 7-4 0,1 8 2 15,-1 4 0-15,4 5-3 0,0 0 1 0,0 1 2 16,2 8 3-16,-3 4-2 0,1 1-2 15,-4 1 1-15,-4 1-1 0,-4-1-8 16,-9-2-1-16,-2 0 6 16,-5 0 5-16,-7-1 1 0,-5 0 0 0,-4 0 3 15,-3 0-2-15,-4 1 1 0,3-1-3 16,3 1 2-16,5-1-1 0,5 1-1 15,6 0-2-15,1-1 1 0,5 1-1 16,0-2-1-16,6-1 0 0,10 0-4 16,5-1 2-16,7 1 3 0,6 2 2 0,2-2-2 15,3 1 2-15,-1-1 1 0,-5 1-2 16,0 0-1-16,-7-2 4 0,-1 1-1 15,-7-1-2-15,-4 0 3 0,-1-2-1 16,-7-1-1-16,-5-1 1 16,-1-1 1-16,0 3 2 0,-7 0 2 0,-7-1 0 15,-3-1-2-15,-2 0 0 0,-3 1 0 16,-4-1 0-16,-5-1-2 0,-2 2 0 15,2 2-3-15,5-1 4 0,8 2-3 16,4 0-1-16,4 0-4 0,1 4-11 16,1 1-14-16,-3 0-18 0,8-1-6 0,-1-2-62 15,0 1-160-15</inkml:trace>
  <inkml:trace contextRef="#ctx0" brushRef="#br0" timeOffset="201766.54">4043 9161 77 0,'-1'3'26'0,"-1"1"-25"16,-2 3-2-16,-3 0 9 0,1 0 10 0,-2-1 18 15,-1-1-8-15,-2-1-14 0,0-2-6 16,1-2 15-16,0 0-2 0,-1 0-13 15,2-2-8-15,-3-1 0 0,-5 1-2 16,-4 0-35-16,1 0-13 0,-6-2-51 16</inkml:trace>
  <inkml:trace contextRef="#ctx0" brushRef="#br0" timeOffset="203681.64">3939 8846 256 0,'0'-2'37'0,"0"2"1"0,0 0 6 16,0 0-18-16,0 0-17 0,2 0-7 16,0 0-1-16,-1 3 4 0,1 5 7 15,-2 1 3-15,3 2-3 0,1 0 1 16,1 1 19-16,-2 2-19 0,0 2 0 15,-1 4 4-15,-2 5 3 0,0 1-9 0,0 3-3 16,0 2-2-16,0 2-1 16,0 1-3-16,0-1-1 0,0-4-3 15,3-2 4-15,-2-5 0 0,1-2-1 16,0-6 0-16,-2-6 0 0,1 1 0 0,-1-4 2 15,0-4-1-15,0-1 8 0,0 0 2 16,-5 0 2-16,1-6-6 0,-2-4 0 16,-1-3-5-16,1-2 0 0,2-4 0 15,-1-1 1-15,0-5-2 0,1 1 1 16,0-3 0-16,0-3 0 0,-1-3-3 0,4-3 1 15,-1-1-1-15,2-5 1 0,0 1-1 16,0 1-2-16,9 2 3 16,4 6-1-16,1 6-1 0,4 8-1 15,2 3-1-15,5 4 2 0,6 3-2 0,2 2 2 16,3 4-2-16,-5 2 4 0,-4 4 0 15,0 7-4-15,-7 5 2 0,-6 0 1 16,-3 4-1-16,-5 2 1 0,-5 2 0 16,-1 1 1-16,0 0 2 0,-6 1-3 15,-1-4-1-15,-4 2 4 0,-3-5-2 0,0 1 1 16,0-1-1-16,-3 1 5 0,1-2-2 15,-1-3 0-15,3 0 1 0,-1-3-3 16,5-3 2-16,4-3-4 16,3-3 0-16,3-1-2 0,0-2-3 0,0 0-15 15,0 3-13-15,0-1-13 0,6-1-8 16,4 2-24-16,-4-3-72 0,3 0-110 15</inkml:trace>
  <inkml:trace contextRef="#ctx0" brushRef="#br0" timeOffset="203917.66">4339 9060 15 0,'5'0'373'16,"-3"-1"-329"-16,-2 1-7 0,0 0 14 15,0 0-14-15,0 0-17 0,1 0 0 16,-1 4 5-16,0 5-4 0,0 4-6 15,0 2-6-15,0 3-4 0,-3 2 0 16,0 1-3-16,0-2 3 0,3-1-4 16,0-3-1-16,0-3-3 0,0-2-12 0,0 0-14 15,5-4 0-15,-1-2-15 0,5-4-20 16,1 0-24-16,-2-2-61 0,1-7-74 15</inkml:trace>
  <inkml:trace contextRef="#ctx0" brushRef="#br0" timeOffset="204214.68">4611 9070 49 0,'6'-7'-33'16,"-1"-2"244"-16,-2 0-157 0,0-1 4 15,-3 0 12-15,0 3-20 0,0 0-14 16,0 2-2-16,-5 1-1 0,-1 1-7 15,-5 0-5-15,2 3-8 0,1 0-1 16,-3 2 1-16,3 7-6 0,-1 1 2 16,1 2-1-16,1 2-7 0,2 3 2 15,0 0 0-15,2 2-3 0,3 0 0 16,0-1 0-16,0-2 0 0,0-1 0 15,5-2-1-15,3-4-1 0,1 1-2 0,3-3-7 16,5-4 7-16,0-3-12 0,5 0-13 16,1-3 1-16,1-7-6 0,0-3 16 15,1-1-89-15,-8-2-46 0,-4 0-34 16</inkml:trace>
  <inkml:trace contextRef="#ctx0" brushRef="#br0" timeOffset="205657.76">4817 8690 10 0,'0'0'5'15,"0"0"97"-15,1 0-64 0,-1 0-27 16,0 0 24-16,2 0 1 0,-2 1-6 0,0 1 0 15,0 3 8-15,0 1-4 0,-2 0-5 16,1 1-7-16,-1 0 4 16,1 0 5-16,-1-1-16 0,1 1-4 15,1 2-1-15,0 4 2 0,-5 0 7 0,5 1-6 16,-1-1-9-16,1 2-2 0,0-1 1 15,0 3 0-15,0 0-2 0,0 0 1 16,0 0-3-16,0 1 2 0,0 0-1 16,0 2 3-16,0 1 2 0,0 0-2 15,4 2-3-15,1-3 4 0,3 0 6 16,-4-2-6-16,1-2-2 0,0 2 2 0,-2-4-1 15,1-2-3-15,-2-4 0 0,-1-3 1 16,-1-1 1-16,0-4-3 16,0 0-1-16,0 0 4 0,0 0-2 15,0-5-6-15,0-3-2 0,0-2-3 0,0-4 4 16,0 0-1-16,0-3 1 0,3-2 3 15,1 1 0-15,0 2-8 0,2 2 9 16,1 3 2-16,-3 5 0 0,1 2 0 16,0 2-2-16,-1 2 1 0,2 0 1 15,2 0 0-15,0 0 1 0,0 4 0 0,1-1 1 16,2 2-2-16,3 1 0 0,6-4 2 15,2-2 0-15,2 0 0 0,1 0-1 16,-1 0 0-16,-4-1 2 16,0-3-3-16,0-3 0 0,-1-1 2 0,-4-1 0 15,1-1 0-15,-6 3-2 0,0 1 3 16,-7-2-1-16,-2 2 2 0,-1-1 0 15,0 1-1-15,0 1 3 0,-1-1 1 16,-2 2 1-16,0-2-2 0,1 1 2 16,-1 2-1-16,-2 0-3 0,5 1 5 0,-1 1-4 15,-1 1 1-15,1 0 0 0,-1 0-4 16,1 0 0-16,-3 5-1 0,1 4 0 15,-1 2 3-15,1 2-1 0,-2 2-1 16,0 1 1-16,1 1 3 0,1 1 0 16,-2-1-1-16,3-1-1 0,2-1 1 15,0-3 0-15,0-3-4 0,2-1 0 16,4-4 1-16,3 0 1 0,2-3 0 15,5-1-3-15,5-5 4 0,4-7 5 16,2-6-5-16,-3 1-3 0,0-2 3 0,-4 2-1 16,-3-1-1-16,-5 1-1 0,-2 2 2 15,-6 2 0-15,-1 4-1 0,-1 2-1 16,-2 2 2-16,0 2-2 0,-6 3 2 15,0 0-3-15,-2 1 0 0,2 8-2 16,-1 1 0-16,0 3 2 0,0 1 0 16,3 1 0-16,-1 0-1 0,2 1 0 15,3-2-1-15,0-1 0 0,0-2 0 16,8-2 0-16,4-3-1 0,2-2 2 15,5-3-1-15,-2-1 0 0,0 0 4 16,0-1-2-16,0-7 0 0,-3 0-1 0,0-3 2 16,-2 1 0-16,-1 0 0 0,-2 2 1 15,-4 1-2-15,-3 1 4 0,-1 0-1 16,1 0 0-16,-2 1 0 0,0 0 1 15,0 1-1-15,0 1-3 0,0 1 3 16,0 0 1-16,0 2-2 0,0-2-2 16,0 2 2-16,0 0-1 0,0 0-1 15,0 0-1-15,0 0 1 0,0 0 0 16,0 0 2-16,0 0-3 0,0 0 0 15,0 0 2-15,0 0-2 0,0 0 0 0,0 0 2 16,0 0 2-16,0 0-2 0,0 0-2 16,0 0 4-16,0 0-1 0,0 0-1 15,0 0-1-15,0 0 2 0,0 2 1 16,0 0-3-16,0-2 1 0,0 1 0 15,0 2 1-15,0-1-1 0,0 3-1 16,-2 0 2-16,1 1 0 0,-2 4-2 16,-1 0 0-16,1 2 2 0,2 0-1 15,-1 2-1-15,2-1 1 0,0-1 0 16,0-2-2-16,0-1-3 0,3-4-1 0,0 0-2 15,4-4 0-15,-1-1-1 0,0 0 2 16,2-2 3-16,-2-6 5 0,2-4-4 16,-1-2-1-16,1 3 1 0,-2-2 0 15,2 1 2-15,0 1-1 0,-2 1 0 16,5 2 1-16,-3 0 0 0,-1 2 0 0,6 2 0 15,1-3 0-15,8-1 1 0,4-2 2 16,2-1 5-16,-2-1-6 16,-1 2-1-16,-6 1-1 0,-4 1 2 15,-3 0-2-15,-4 1 2 0,-3 2-1 0,-5-1 3 16,-2 4 4-16,-9 0-5 0,-2 2-1 15,-3 0-2-15,-1 1 5 0,-2 7-1 16,1 4 4-16,-1 2 0 0,2 2 3 16,5 4 1-16,1-1 1 0,5 3-2 15,6 1-5-15,0-4-5 0,6 2-1 0,6-2 1 16,7 1 1-16,1-2-5 0,11-2-24 15,3-4-1-15,11-4 3 0,2-8-90 16,-4 0-148-16</inkml:trace>
  <inkml:trace contextRef="#ctx0" brushRef="#br0" timeOffset="207637.87">6276 8736 20 0,'3'1'-12'0,"0"0"163"16,-1-1-110-16,1 0-30 0,0 0 33 16,3 0-4-16,2 0-14 0,1-4 8 15,2-6-2-15,1 1-5 0,1-2-9 16,-1-1 1-16,-1-2-2 0,1 0-6 0,-1 0 0 15,-3 0-2-15,-3 2-1 0,-2-1-1 16,-3 3-3-16,0 2 4 0,-2 1-3 16,-4 2-2-16,-3 3 1 0,-1 2-2 15,-2 0-1-15,-1 7-2 0,-2 2 0 16,1 7 1-16,-1 1 0 0,1 3-1 15,1 3 1-15,-4 3 1 0,2 0-1 16,-1 4-1-16,2 2 1 0,3-1 0 16,2 1 0-16,3-2-1 0,4-2 1 15,2-4-1-15,0-1 1 0,5-3-1 16,6-4-1-16,1-2 2 0,4-2-1 0,1-2 2 15,0-4-2-15,4-3 7 0,1-3-3 16,1 0-1-16,2-8-1 0,-1-3-1 16,-1-2 2-16,-2-2 0 0,-5 1 1 15,-4 0 1-15,-5 3-1 0,-4 1-2 16,-3-1 4-16,0 1-2 0,-5 2 1 0,-4 2-5 15,-4 3 3-15,-2 3-1 16,-1 0-2-16,-1 8 1 0,3 4-1 16,0 3 0-16,2 1 0 0,0 4-2 15,1 1 3-15,3 4-1 0,2-1 1 0,4 1-1 16,2 1 1-16,0-2-1 0,8-3 0 15,4 1-2-15,2-6 2 0,6-5 1 16,4-4 0-16,1-4 0 0,1-3 0 16,-1 0 3-16,1-7-2 0,-1-5 0 15,0-3-1-15,-2-1 2 0,-5-3-1 0,1 0 0 16,-5-2 0-16,0 0 2 15,-3 0-4-15,-3-2 3 0,1-1 0 16,-3-3 0-16,0-3-1 0,1-2-1 16,-3-5 0-16,2-4 0 0,2-1 0 0,-2 1-3 15,4 3 3-15,-6 10-1 0,1 7 0 16,-4 9 0-16,-1 7 1 0,0 5 3 15,0 0-3-15,0 0-3 0,0 4 2 16,-4 5 1-16,-2 6 0 0,-1 3-2 16,1 1 1-16,0 1 2 0,1 2-2 0,-1-1 0 15,3 3 0-15,0-3 0 0,0 4 0 16,0 2 0-16,0 0 0 0,0 0 3 15,1-1-1-15,2-1-3 16,0-3 5-16,0-1 1 0,8-2-1 0,1-3-3 16,2-4-1-16,6-2 5 0,0-4-2 15,5-4-2-15,1-2 2 0,0 0 1 16,2-8-2-16,-3-5 0 0,-1-2 1 15,0-2 1-15,-4-1-2 0,-2 0-1 16,-6 0 4-16,-2 3-2 0,-4-1-1 0,-3 0 1 16,0 0 0-16,-8 0 0 0,-1 4-1 15,-4 4 0-15,1 3-1 0,-2 5 1 16,2 0-3-16,1 3 1 0,1 9-2 15,1 1 1-15,-2 4 0 16,5 4 3-16,3-2-2 0,0 1 2 0,3 1-2 16,0 1-1-16,0-4 2 0,6-1 0 15,0-1-2-15,7-4 0 0,-4-2 2 16,6-4 2-16,1-2 0 0,3-4-2 15,1 0 5-15,-2-9 2 0,1-4-4 16,0-1-2-16,-2-2 1 0,4-1 1 0,-2-3-2 16,1 2-1-16,-4 1 1 0,-1 3 2 15,-6 0 0-15,-2 4-4 0,-1 0 4 16,-2 0 4-16,0 4 2 0,-4 1-1 15,1 2 0-15,-1 1-4 0,2 2 2 16,-2 0-6-16,0 0 0 0,0 0 0 16,0 0-2-16,1 5 1 0,-1 4 4 15,0 3 1-15,0 2-2 0,0 1-3 16,-3 1 4-16,2 1-1 0,1-2-1 15,0-2 1-15,0-4 3 0,3-1-5 0,0-3 3 16,-2-4-4-16,4 0 1 0,-2-1 3 16,3 0 0-16,4-7 0 0,0-5 0 15,4-3-4-15,2-2 2 0,-1-1-2 16,1-1 0-16,1 3 2 0,-3 2-4 15,-2 2 1-15,-2 3 0 0,-1 1 2 16,-5 5 0-16,1 1-1 0,-3 1-1 16,-2 1 1-16,0 0-1 0,0 3 3 15,0 7-2-15,0 3 4 0,0 2-1 16,-2 1-1-16,2 0 5 0,0-3-6 0,0 1 4 15,0-2-2-15,0-3-3 0,2-1 3 16,4-3-1-16,0-2-1 0,0-3 1 16,4 0 2-16,-1-3-1 0,5-9-2 15,1-1-4-15,4-2 1 0,0 1-3 16,-1-1-1-16,-2 3 1 0,-5 3-5 15,-5 2 11-15,-2 6-3 0,-4 0 3 16,0 0 0-16,0 1-1 0,0 0-1 16,0 0 2-16,0 3 3 0,0 6 0 15,-4 0 2-15,-1 1 4 0,2 3 1 0,-5 0-1 16,7 0-4-16,-4 1-1 0,5-2-1 15,0 2-4-15,0-3 0 0,0-1 0 16,5-2-1-16,2-4-8 0,1 0-6 16,5-3-12-16,4-1-17 0,4 0 3 15,4-11-34-15,-5-3-212 0</inkml:trace>
  <inkml:trace contextRef="#ctx0" brushRef="#br0" timeOffset="209203.96">7597 8982 14 0,'-2'2'93'16,"1"-2"19"-16,1 0-90 15,0 0 16-15,0 0-2 0,0 0-16 16,0 0-6-16,0 0-2 0,3 0 15 16,3 0-2-16,2 1-8 0,-1-1 0 0,3 0 2 15,2-3-3-15,-1-6-3 0,3-1 4 16,0-4-6-16,0 0-1 0,0-2-6 15,-2 1 2-15,-4-1-5 0,-2 1 5 16,-3 0-3-16,-3 1 2 0,0 0-2 16,-3 1 0-16,-6 4-1 0,-1 2 1 0,-2 4-1 15,3 3 2-15,-2 0-2 0,-3 5-1 16,5 7-1-16,-2 3 1 0,0 2-2 15,2 3 2-15,-1 4 4 16,3-1-1-16,2 3 6 0,3 0-4 0,2-1 0 16,0-1-6-16,5-3 0 0,3-3 1 15,3-6 0-15,1-3-1 0,2-4 0 16,2-4 1-16,4-1 2 0,4-3-1 15,4-9 0-15,2-4 1 0,-2-1-4 16,-5-1 2-16,-1 2 0 0,-4 2 0 0,-5 0 2 16,-4 2-2-16,-3 3 1 0,-3 4-1 15,-3 1 2-15,0 3 1 0,0 1 3 16,0 0-6-16,-3 0 5 0,-1 6-4 15,-1 4-1-15,-1 1 3 0,3-1-2 16,-2 2 3-16,2-2-1 0,0-2-2 16,3-2-3-16,0 1 1 0,0-2 2 15,0-3-3-15,6-1 0 0,2-1 2 16,3 0-4-16,1-3-6 0,2-3-5 15,0-3-5-15,-2 0-5 0,1 1 17 0,-6 1-33 16,0 0 20-16,-3 2 3 0,-1 2-2 16,-1 0 6-16,0 3 6 0,-2 0 6 15,0 0 2-15,0 0-1 16,0 5 0-16,0-2 0 0,0 2 2 0,0 1-1 15,0-1 0-15,0-2-2 0,0 3 1 16,0-4 1-16,0 2-2 0,1-3 1 16,1 0 1-16,2-1 1 0,-1 0 2 15,4 0 0-15,2-6 2 0,-1-3-1 16,-1-1-5-16,3-1 2 0,1-5-1 15,-1 1 0-15,0-2-1 0,-1-2-1 0,-1 1 1 16,-2 0 1-16,-3-1-1 0,-3 0-1 16,0 0 2-16,0-1 0 0,0-3 0 15,-2 0-1-15,-2-5 1 16,1-1 0-16,1 0 0 0,2 1 0 0,0 3-1 15,0 4 4-15,0 3-4 0,2 4 1 16,1 4 0-16,-2 6 2 0,1 2-3 16,-2 2-2-16,0 0 1 0,0 0 0 15,0 0-2-15,0 0 3 0,0 3 3 16,0 0-1-16,0 0-3 0,0-2 0 0,0 3 2 15,0-4 0-15,0 0-1 0,0 2 0 16,0-2 2-16,0 2-1 0,0 1 1 16,0 0-1-16,1-1 2 0,1 1 2 15,0 1-2-15,-2 0 0 0,0 0 0 16,0-1 3-16,0 0 1 0,0 0-5 0,0 0 0 15,0-1 1-15,0-1-2 16,0 3-1-16,0-1 1 0,-2 1 0 16,2 0-2-16,0-2 0 0,0 3 1 15,0-2 1-15,0 1-1 0,0 0-1 0,0-1 3 16,0 3-1-16,-2-1 0 0,2 0-2 15,-1 2 2-15,1-3 0 0,0 2-1 16,0-1-2-16,-2 0 3 0,1 0-1 16,1 0-1-16,0-1 0 0,0 1 2 15,0 0 0-15,0-1-1 0,0 0-1 0,0 0 2 16,0 2-2-16,0 0 1 15,0 1 2-15,0-2-2 0,0 2-2 16,0 1 2-16,0-2 2 0,0 4-2 16,0 0-1-16,-2 0 1 0,1 1 1 0,-1-1-1 15,-1 1 0-15,2 1 0 0,-1 1-2 16,0 1 3-16,2 0 0 0,0 2-3 15,0-1 1-15,2-1 1 0,3 1 0 16,1 1 0-16,0 0-1 0,2-2 2 16,-2 1 0-16,0-4-1 0,-3-1 0 0,0-2 1 15,0-2 0-15,-1-3-2 0,0-3 0 16,1 0 1-16,1 0 1 0,3-4-2 15,-1-8 1-15,1-1 1 16,0-3-5-16,0 1-4 0,-2-3 0 0,0 2 0 16,-2-2-4-16,1 2-5 0,-2 1-5 15,1 3 0-15,-3 2 12 0,0 4 3 16,0 3 9-16,0 3-2 0,0 0-3 15,0 0-6-15,0 5 8 0,0 1 1 16,0-2-1-16,3 2-2 0,8-2-2 16,2 0 1-16,2 0 9 0,5-2-8 0,-3 1-8 15,3-1 4-15,-1-1 0 0,1 0 5 16,2-1 1-16,0 0 2 15,-1 0 2-15,-2 0-1 0,-1 3 2 16,-2 0 10-16,-4 2-4 0,-4 1 2 0,-2 0 1 16,-3 2-3-16,-3 4 13 0,0 1-6 15,-3 0-1-15,-3 3-7 0,0-1-2 16,-2 0 0-16,0 2 1 0,-4-1-2 15,1 1 3-15,-1 1 0 0,-2 0-5 16,0-2-1-16,-3 1 1 0,1-1-3 0,1-1-1 16,-1 0-1-16,2-2-19 0,2-3-28 15,-4-1-66-15,1-5-255 16</inkml:trace>
  <inkml:trace contextRef="#ctx0" brushRef="#br0" timeOffset="210002.01">9415 8287 170 0,'0'-3'85'15,"0"-1"-36"-15,-1-1 17 0,-4 2-18 16,-1 0-11-16,-5-1 0 0,0 1-9 16,-3 3-6-16,-3 0-6 0,-3 2-2 0,-2 8-3 15,-3 6 2-15,-1 5 1 0,-2 10-3 16,-4 9 2-16,-1 4 0 0,1 8 1 15,-1 5-1-15,3 5-9 0,4 3 3 16,6 2 1-16,12-3-5 0,8-6-3 16,3-6-2-16,22-7 1 0,9-7-2 0,11-7-7 15,11-9 2-15,9-5-7 16,6-9-8-16,2-6-14 0,2-2-32 15,-9-9-96-15</inkml:trace>
  <inkml:trace contextRef="#ctx0" brushRef="#br0" timeOffset="-210381.2">9860 8557 9 0,'0'0'124'0,"0"0"-16"0,0 0-62 15,0-1 2-15,0 0-1 0,0 1-17 16,0 0-5-16,0 0 0 0,0-1-7 15,0 1-1-15,0 0 4 0,0 0-2 16,0 0-3-16,2 0 1 0,-2 0-4 16,0 0 2-16,0 0-2 0,0 0-1 15,0 0-6-15,0 0 0 0,0 3-6 0,0 6 3 16,0 5 0-16,0 4 1 0,1 2-4 15,1 4 0-15,1 3 0 0,-2 1 2 16,-1 1-1-16,2 2-2 0,-2 0 2 16,0-2-2-16,0 0 2 0,0-2 0 15,-2-4 1-15,-1-1 0 0,-1-3 0 0,-2-6 0 16,1-1 1-16,0-5-1 15,2-3 2-15,0-3-2 0,1-1 2 16,1 0 4-16,-4 0-3 0,-1-5 0 16,5-5-2-16,-4-4-3 0,2-4 0 15,3-4 0-15,0-3-2 0,0-2 4 0,0-3-2 16,0-2 0-16,0-3 0 0,0-3 2 15,4-4-3-15,6-4 1 0,-1 0-1 16,0 3 2-16,4 6-2 0,1 9-1 16,-2 10-3-16,0 7 4 0,1 3-4 15,2 3-12-15,7 1 8 0,4 0 16 0,4 2-3 16,-1 2-5-16,-4 1-2 15,-2 7 3-15,-4 3-3 0,-2 0-6 16,-6 2 0-16,0-1 4 0,-3-1 1 16,-4 0 1-16,-4 0 0 0,0 3 3 0,0-2 2 15,-11-1-1-15,-1 1 2 0,-2-1 0 16,-2 2-2-16,-1-4 0 0,0 4 1 15,-1-3 1-15,-1 0 1 0,1-2-1 16,2 0-4-16,2 1 1 0,3-2 0 16,3-1 0-16,5 0-9 0,2 0-11 0,1 0-24 15,0 1-29-15,6-3-65 0,2-2-144 16</inkml:trace>
  <inkml:trace contextRef="#ctx0" brushRef="#br0" timeOffset="-210101.19">10327 8662 50 0,'1'2'257'0,"-1"3"-219"16,0 3-8-16,0 3 37 0,0 3-28 15,-4 4-15-15,1 1-3 0,-4 2-5 16,1-1-7-16,2-2-1 0,0-2 4 15,1 1-9-15,0-6-2 0,3-1-4 0,0-2-23 16,0-3-24-16,0-3-34 0,8-2-123 16</inkml:trace>
  <inkml:trace contextRef="#ctx0" brushRef="#br0" timeOffset="-209761.17">10443 8835 50 0,'-1'4'210'0,"-1"-4"-164"0,2 0-5 16,0 0 14-16,0 0-13 0,0 0-5 15,0 0-5-15,2-7-13 0,4-4-6 16,6-2 1-16,4-4-1 0,2 1-5 16,6-2-1-16,-1-1 4 0,2 1-4 15,1 0-1-15,0 2 0 0,1 2-2 16,-4 2-1-16,-8 4-2 0,-1 2 1 0,-4 2-2 15,-6 2 1-15,-1 2-2 0,-1 0-5 16,0 0-4-16,1 0-3 0,-2 0-15 16,4 0-5-16,-2 0-13 0,0 0-20 15,-1 0-49-15,4 0-34 0,0 0-12 16</inkml:trace>
  <inkml:trace contextRef="#ctx0" brushRef="#br0" timeOffset="-209460.15">10559 8551 84 0,'3'7'197'0,"1"2"-138"0,0 1 3 16,1 5-4-16,0 0-18 0,-2 4-4 0,1-1-3 15,1 2-5-15,-4 3-9 0,4-2-4 16,-2 2 16-16,0-2-20 0,2-3-9 15,-2-1 1-15,2-4-2 0,2-2-1 16,0-5-6-16,2 0-20 0,0-3-8 16,2-3-15-16,2 0-34 0,-3 0-83 0,0-7-35 15</inkml:trace>
  <inkml:trace contextRef="#ctx0" brushRef="#br0" timeOffset="-208800.11">10869 8760 23 0,'0'0'29'15,"0"0"-22"-15,0 0 0 0,0 1 125 16,0-1-96-16,0 0-24 0,0 0 6 15,4 1-5-15,-1-1 10 0,1 0 7 0,-1 0-6 16,2 0 0-16,1 0 1 0,2 0-3 16,-2 0 0-16,3-2-3 15,1-5-1-15,4 1-2 0,1-6-1 0,1 1-4 16,-1-3 0-16,2-1-1 0,-1-2 2 15,-2 1-2-15,-2-1-1 0,-3 0 0 16,-1-1-4-16,-6 0 2 0,-2 2 1 16,0 0-4-16,-8 1 2 0,-3 1-2 15,-3 3-4-15,0 3 0 0,-3 5 2 16,2 3-3-16,1 2-1 0,1 8-2 0,-1 6 2 15,2 5 2-15,0 4 1 0,-1 4-1 16,4 3 1-16,3 0 0 0,1 0-2 16,5 0 1-16,0-4-1 0,0 0 1 15,12-3-2-15,2-2 0 0,7-9-12 16,0-2-24-16,4-7-17 0,1-5-35 15,1 0-95-15</inkml:trace>
  <inkml:trace contextRef="#ctx0" brushRef="#br0" timeOffset="-208201.08">11183 8834 22 0,'4'0'4'0,"1"0"140"0,0-2-72 15,-1-4-28-15,1-3 24 0,1-1-20 16,2-2-8-16,1-3-9 0,0-2 3 16,2-2-2-16,-1-2-7 0,0-4-8 15,0-4-1-15,1-5-2 0,-1-6-7 0,0-1-4 16,1-2-2-16,-4-6 4 0,-2 3-4 15,0 0-2-15,-4 5 1 0,1 11-3 16,-2 8 2-16,0 10 1 0,0 8 4 16,-8 4-3-16,0 0-2 0,-3 12-7 15,-3 11 4-15,-3 8 1 0,3 8 2 0,-1 6-1 16,-1 6 0-16,2 6-1 15,5 1 2-15,3 1-1 0,6-7-12 16,0-7-6-16,11-8-3 0,6-9 11 16,9-9 10-16,1-4 13 0,4-12-7 0,0-3-3 15,-2-4-1-15,1-11 4 0,-3-6-1 16,0-4 0-16,-4 2 0 0,-3-4-1 15,-4 5 2-15,-4 2 5 0,-3 3 7 16,-2 3 2-16,-3 3-5 0,-1 2 3 16,0 2-4-16,1 4-3 0,-3-1-7 0,2 4-1 15,-1 0-4-15,5 0-2 0,0 7 3 16,-1 3 0-16,2 4 1 15,1 0 0-15,0 4-3 0,4 1-2 16,1 1 4-16,3-2 3 0,-2 0-2 0,1 1-4 16,-4 0 2-16,-3 0 1 0,-2-1 2 15,-7 0-2-15,0-4 3 0,0 1 2 16,-10 0-1-16,-4-3 1 0,-1 1-1 15,-4-2 1-15,-1-3 3 0,-2 2-1 16,1-2 1-16,0-1-3 0,1-1-2 0,5-3-2 16,-2 0-2-16,4-1-6 0,1 0-15 15,0-2-20-15,4 0-36 0,2 0-108 16</inkml:trace>
  <inkml:trace contextRef="#ctx0" brushRef="#br0" timeOffset="-207785.05">11935 8040 64 0,'0'23'14'16,"12"7"24"-16,3 1-8 0,1 8-25 15,3 4 14-15,-2 5 0 0,-3 7-4 16,-4 8 18-16,-2 5 9 0,-3 5-5 16,-2 5 8-16,0-2-10 0,-1-1-4 15,-1-6 6-15,-1-5-28 0,0-7-2 16,-3-2-6-16,-11-4-1 0,-5-5-19 0,-2-2-40 15,-4-4-63-15,-3-4-96 0</inkml:trace>
  <inkml:trace contextRef="#ctx0" brushRef="#br0" timeOffset="-179264.42">3332 10146 22 0,'0'0'84'15,"0"0"-55"-15,0 0-1 0,0 0 5 16,0 1-10-16,0-1-10 0,0 0-1 15,0 0 1-15,0 0 0 0,0 0-1 16,0 0 1-16,0 0-1 0,0 0-2 16,0 1 0-16,0 1-1 0,0-1 3 0,0-1-3 15,0 0-3-15,0 2 0 0,0-2 1 16,0 2 4-16,0-2 7 0,0 1-2 15,0-1 1-15,0 1-2 0,0 1 2 16,0 0 0-16,0 2-1 0,0-1-4 16,0 0-4-16,0 0 1 0,0 0-4 15,-2 3 1-15,1-2-4 0,-1 1 4 16,2 0-1-16,-2 0-2 0,2 2 2 15,0 1-1-15,0-1 0 0,-1 3 1 16,1 2 1-16,-2 4-4 0,1 2 7 16,-1 1-5-16,2 3-3 0,-1 0 1 0,-1 3 0 15,1 0-1-15,-1 2 0 0,-1 0 0 16,0 2 0-16,-2 1 2 0,1-1-3 15,0 0 0-15,1 0 1 0,0 1 0 16,0 1-2-16,-1 0 2 0,2 0 0 16,-3 1 0-16,5-2-1 0,-3 1 0 0,2 0 1 15,-1-1 0-15,2-3-1 16,-1 2 0-16,-1-2 1 0,0 1 0 15,1-1-1-15,-2 2 1 0,0 1 0 16,0 1 0-16,0 1-1 0,-2 0-1 0,3 0 2 16,1 0 0-16,-1 0-2 0,1 1 1 15,-1-3 0-15,1 1 1 0,1 0-2 16,0-2 1-16,0 1 0 0,0-1 1 15,0-2-2-15,0 0 1 0,0 0 1 16,0 0 0-16,0 0-2 0,0-1 1 0,0-1 1 16,0 1-1-16,0-2 0 0,0 2-2 15,0 0 2-15,0 0 0 16,0 3 2-16,0 0-2 0,0 0-2 15,0 3 2-15,0-1 2 0,0 1-3 0,0 1 2 16,-2-1-1-16,0 1 0 0,1 0-1 16,-1 1 2-16,2 0-3 0,-1 3 4 15,1-1-2-15,0-3 0 0,0-3-2 16,0-1 3-16,0-2-1 0,0-1 0 15,0 1 0-15,0-2-1 0,1 0 2 0,1 1-1 16,1 0 0-16,-1 3 0 0,-1 1 0 16,2-2 1-16,-3 1-1 0,0 1-1 15,2-1 1-15,-2-1 1 16,3 3-3-16,-3-2 4 0,1 1-2 0,1 0 0 15,-2-2-2-15,2 1 4 0,-2 0-2 16,3 1 0-16,-2 0-2 0,1-1 4 16,-1 0-2-16,1 0-2 0,-1-2 3 15,-1-2-2-15,2-1 3 0,-2-4-4 16,0 1 2-16,0-1 0 0,1 0 2 0,1-2-4 15,-2-1 4-15,2 1-2 16,-1-1-1-16,1 2 2 0,1 1-3 0,-2-4 4 16,1 2-2-16,1-2-2 0,-1 0 2 15,-2-1 0-15,0-2 2 0,0 0-4 16,1-1 2-16,-1 0 0 0,0 1 0 15,0-1 0-15,0 2 1 0,0 0-1 16,0 1-1-16,0-1 2 0,0 0 0 16,0 1-2-16,0 1 1 0,0-2 1 15,0 1-1-15,0 3 0 0,-1-2 0 16,1 1 1-16,0-1-1 0,0-1-1 0,0-1 1 15,0-1 0-15,-2-2 0 0,0-1 0 16,2-2-1-16,-1-2 2 0,1-1-1 16,0-2-2-16,0 3-3 15,0-2 5-15,-2 2 0 0,2-1 0 0,-3 2 0 16,0 2-1-16,2 6 0 0,-4 1-1 15,2-1 3-15,0-3 1 0,0-4-2 16,3-2-3-16,-2 0 1 0,1 2 3 16,1 2 0-16,-2 2-2 0,0 0 1 15,-1-2 5-15,2-4-3 0,1-3-4 0,0-1 0 16,0 1 2-16,0-2 0 0,0 0-1 15,0-1 1-15,0 0 0 16,0 0 0-16,0 0-1 0,0 0-1 16,0 1 2-16,0 0 0 0,0 2 1 0,0 1 0 15,0 0 0-15,0 2 0 0,0 0-2 16,0 0 2-16,-2 0-1 0,2-1 0 15,-1-1 0-15,-1-1-1 0,1-1 2 16,1 2-1-16,-2 0-1 0,0 2 2 16,1 2-1-16,-2 4 0 0,-2 2-2 0,1-1 2 15,0-1 2-15,1-6-2 0,3-2-2 16,-1-3 0-16,1 1 2 0,0-1 1 15,0-1-3-15,0 1 2 16,0 2-1-16,0-2 1 0,0 0-1 0,0 0 0 16,0-1 0-16,0 2 0 0,0-2 0 15,0 0 0-15,0 0 1 0,0 0-2 16,0 0-1-16,0 0 4 0,0 0-1 15,0 0 0-15,0 1-1 0,0 2 2 16,0 1-3-16,0 1 4 0,0 0-2 0,0-1 0 16,0 0 1-16,0 0-1 0,0-2 0 15,0 0 0-15,0-1 0 0,0-1 1 16,0 0-2-16,0 0 1 0,0 0 1 15,0 0 0-15,0 0-1 0,0 4 0 16,-2-2 2-16,1 1-2 0,-1 2 0 0,1-1 0 16,-1 5 0-16,0 3 0 15,1 5-1-15,-2 2 1 0,0-3 1 16,1-5 1-16,2-6-3 0,0-2 0 15,0-2 0-15,0 1 2 0,0-1-1 16,0 0 0-16,0 2 0 0,0-1 1 0,0 1-2 16,0-1 1-16,0 1 0 0,0 0 0 15,0 0 0-15,0 2 0 0,0-1 0 16,0 0 0-16,0-1 0 0,0-1 0 15,0 0 0-15,0 0 0 0,0-1 0 16,0 0 0-16,0-1 0 0,0 0 1 16,0 1 0-16,0-1 0 0,0 1 0 15,0 2 0-15,0 1-1 0,0 3 0 16,-1 1 0-16,1 2-1 0,0 7 0 15,-3 3-2-15,-1 3 6 0,3-4 0 0,-2-3-5 16,3-2 1-16,0 1 0 0,-2-2 2 16,1-4-1-16,1-3-1 0,0-4 3 15,0-2-3-15,0 0-1 0,0 0 1 16,0 0-2-16,0 0 0 0,0 0 4 15,0 0-2-15,0 0 0 0,0 0 0 16,0 0 0-16,0 0-1 0,0 0 2 16,0 0 0-16,0 0-2 0,0 0 2 15,0 0 0-15,0-1 0 0,1 1 2 16,-1-1-2-16,3-1 0 0,0-1 2 0,-1 0-2 15,3 1-2-15,-1-2 4 0,-1 1-4 16,4-1 0-16,-1 1 2 0,-2 2-5 16,3-1-6-16,0 1-1 0,1 1-1 15,0 0 8-15,0 0 4 0,-1 0-29 16,1 0 13-16,5 0 21 0,-1 3 0 0,0 0-1 15,1 0-5-15,1 1 3 16,0 1-1-16,1-2 0 0,2-1 0 16,2 1 1-16,-1 0-1 0,3-1-1 15,2 2 2-15,0-2-1 0,2 0 0 0,1-1-1 16,-1 1 1-16,1 0 1 0,2-2-1 15,2 1-1-15,1 1 1 0,1-2 1 16,1 0-2-16,3 0 1 0,1 0 1 16,1 0-1-16,1 0-1 0,5-1 0 15,-2-1-4-15,2-3-2 0,1 1 6 0,2 0-4 16,-2 0 0-16,1 2 3 0,-2-2-4 15,-1 4 4-15,1-2-1 16,1 0 1-16,1 1 2 0,4-2 1 16,-1 1-5-16,3 0 0 0,2-3-1 0,0 3-1 15,3-1 4-15,-2 1 0 0,-1 0 0 16,-1 1 1-16,-1 0-3 0,1 1 0 15,-2 0-4-15,-1 0 1 0,1 0 2 16,-5 2 4-16,4 3 1 0,0-2 1 16,-1 3-3-16,2-1 1 0,-1 0-1 15,-2-3 0-15,2 2 1 0,-4-1 0 0,2-2-1 16,2 1 0-16,1-2 3 0,0 0-2 15,0 0-2-15,2 0 1 16,-3 0 2-16,2 0 0 0,-2 0-2 16,-2 0 2-16,2 0 0 0,-2 0 0 0,0 0 0 15,0 1-3-15,2 1 2 0,-2-1 2 16,3 1-1-16,0 0 0 0,2-1 0 15,-1 3-1-15,3-4 2 0,-3 1-1 16,4 1 0-16,-3 0 0 0,-4-1 1 16,0 1-2-16,2-1 1 0,0-1 1 0,0 2 0 15,3-1 0-15,2-1-1 0,0 1 2 16,3-1-2-16,1 0 0 0,4 0 0 15,-4 0 0-15,2 0 0 16,2-4 0-16,-4 3 0 0,4-1 0 0,-4 0 0 16,2-1 0-16,-1 2 0 0,-1-3 0 15,2 2 0-15,-3-1-2 0,-1 3 1 16,-3-1 0-16,-2 0-1 0,1 0 1 15,1 0-3-15,-1 1 4 0,2 0-1 16,1 0-1-16,0 0 2 0,1 0 0 0,-4 0 2 16,3 0-2-16,-4 0 1 0,1 0-1 15,1 0 2-15,-4 0-2 0,0 0 2 16,0 0-2-16,-1 0-2 0,-2 0 2 15,1 0 2-15,-1 0 1 0,-3 0-1 16,0 0 0-16,-4 1-2 0,-1 1 1 16,-3-1 0-16,0 3-2 0,2-3 1 15,0 3 0-15,0-4-1 0,1 0 1 16,0 0 0-16,2 0 1 0,-3 0-2 15,1 0 1-15,-1 0 0 0,-2 0 1 0,2 0-2 16,0 0 2-16,-2 0-2 0,0 0 1 16,-3 1 1-16,5-1-1 0,-3 2-1 15,-1-2 3-15,-1 1-3 0,2 0 0 16,0-1 1-16,-1 1 1 0,0 0-1 15,0 0 0-15,-1 0 0 0,-1-1 1 16,1 2-1-16,0-2 0 0,-1 0-1 16,-1 0 2-16,1 1 2 0,-4-1-3 15,-1 0 0-15,0 0 0 0,-5 0 1 16,-1 0 0-16,-2 0 0 0,-1 0 1 0,-2 0-1 15,-2 0 0-15,-1 0-1 0,0 0 1 16,2 0 0-16,-5 0-2 0,-1 0 1 16,0 1 1-16,-6-1 0 0,1 0-1 15,-3 0 0-15,-1 1 1 0,1-1 0 16,-2 2 0-16,0-2-2 0,0 0 10 15,0 0 7-15,0 0-6 0,0 0-1 16,-3 0 5-16,1 0 1 0,0 0-6 16,1 0 1-16,-1 0-3 0,1 0-1 15,1 0-6-15,0 0 2 0,0 0 0 16,-2 0-2-16,2 0 0 0,0 0 0 0,-1 0 1 15,1 0-1-15,0 0 0 0,-2 0 0 16,1 0-1-16,1-2-1 0,-2 1 1 16,0-1-4-16,2 0-1 0,0-1-2 15,0 0 0-15,0 0-1 0,0-2 4 16,0 1-2-16,0-2 2 0,0 0 5 0,0-1 0 15,0 0 0-15,0-2 1 16,0-1 0-16,-1-1-2 0,-1-2 2 16,1-2 1-16,-2-3 0 0,1-1 0 15,1-1 1-15,-2-2 0 0,1-2-3 0,-1-2 1 16,1-1-1-16,2-2-1 0,0-2 2 15,0-2-2-15,0 1-3 0,3-1-2 16,2 1 3-16,-2 0 4 0,3 1-1 16,-3 1 0-16,2-2 0 0,-2 2 2 15,0 0-1-15,0 1-2 0,-1-2 1 0,-2 0 1 16,2 0-1-16,2-2-1 0,-1-3 0 15,2-1 0-15,-3-2 1 16,2-4-6-16,1 1 1 0,-1-1 3 16,3 0-8-16,-1 0-1 0,0 0 6 0,-1 1-3 15,1 1 0-15,-5 2 3 0,3 3 3 16,-4 0 3-16,1 1 0 0,-1 1-1 15,0 0 0-15,0 1 3 0,0 0 0 16,0-1-4-16,0-2 2 0,0 2 3 16,0-2-4-16,0 0 0 0,0-1 1 0,2 1-1 15,-1-2 0-15,1-1 0 0,-1 1-1 16,-1-1 1-16,2 1 0 0,-2 2-2 15,0 0 2-15,0 1 0 16,0 1 0-16,0 2 0 0,0 0 0 0,0 1 2 16,0 0-2-16,0 0-2 0,-2 0 2 15,1 2 3-15,-2 1-3 0,1-2 0 16,-1 3 1-16,0-1 0 0,1 0 1 15,1-1 1-15,-1-2-2 0,1 0 1 16,1-1-4-16,0 0 2 0,0-1 0 0,0 0 0 16,0 3 2-16,-3-2-2 0,0 1-2 15,-1 1 4-15,0-1-2 0,2 1 0 16,-2 3 0-16,2-3 1 0,-1 1-1 15,1 1 1-15,1-1 0 0,-1 0 3 16,-1 0 0-16,3-1-4 0,-1 0 3 16,1 0-2-16,0-1 1 0,-2 2-3 15,2 2 1-15,0-2 1 0,-1 2-1 16,-1 1 0-16,2-1 1 0,-2 2-1 15,-2 1 1-15,4 0 0 0,-3 2 5 16,0-2 1-16,-1 2-2 0,1-1-2 0,2 0 0 16,-2 2 4-16,0-1-5 0,1-2-1 15,-1 0 0-15,1 0 2 0,-1-1-3 16,0-1 0-16,2-1 0 0,-1 1 0 15,-1 0 1-15,3 2-2 0,-3 0 1 16,1 0 1-16,1 1 1 0,-1 2-4 16,1-1 3-16,-2 2 1 0,1 0-1 15,-1 0-1-15,1 2 1 0,1 0 6 16,1-2-6-16,-3 0 0 0,1-3-2 15,2 0 1-15,0-2 0 0,0 3-1 0,0-3 1 16,0 3 1-16,0 0-1 0,0 0 0 16,0 0 0-16,0-1 1 0,3 4-1 15,-3-1 0-15,2 1 0 0,-1-3 1 16,-1 1-1-16,2 0-1 0,-1-3 0 15,1 0 2-15,0 0-1 0,1 0-1 16,-3 1 1-16,0 2 2 0,0 3 0 16,0 1-2-16,0 1 2 0,0 3 1 15,0 0 0-15,0 1-1 0,0 3-1 16,0 0 1-16,0 1 0 0,-2 2-4 0,1 2 4 15,1 1 3-15,0 1-2 0,0 1 0 16,0-1-2-16,0 1-1 0,0 0 0 16,0 1-2-16,0 0 0 0,0 0 2 15,0 0-2-15,0 0 2 0,0 0 0 16,0 0 0-16,0 0 0 0,0 0 0 0,0 0 0 15,0 0 2-15,0 0-1 16,0 0-1-16,0 0 0 0,0 0 0 16,0 1 2-16,0 3-2 0,0 1 1 15,0-1 0-15,-2 0-2 0,-3 0 1 0,4-2 1 16,-2 2 1-16,0-1-2 0,1-1 0 15,-1 2 1-15,1-4 0 0,-1 1 0 16,0 0-2-16,2 0 1 0,-2-1 1 16,-1 0 0-16,1 0-1 0,0 1 0 15,-1 0 0-15,-3 2 0 0,1-2 0 0,0 1-1 16,-2 0 2-16,2 1-1 0,-3-1-1 15,1 0 1-15,-1-1 1 16,-1 0-1-16,0-1-2 0,0 0 0 16,-2 0 2-16,1 0-2 0,-3 0-2 15,0 0 3-15,-1-1 2 0,1-2-1 0,-2-1 0 16,-2 1 0-16,0 0 0 0,-3 0 0 15,-2 1 0-15,-1-1 0 0,-2 1 0 16,1-1 1-16,0 2-2 0,-1-2 1 16,-4 3 1-16,4 0-1 0,-6 0-2 15,2 0 2-15,1-1 1 0,-5-1-1 0,-1 1-1 16,1-1 1-16,-1 0 1 0,-1 2-2 15,-3-1 1-15,1 1-2 16,-1 0 2-16,0 0 0 0,-1 0 0 16,-1 0 0-16,1 0 0 0,1 0 2 0,2 0-4 15,0 0 4-15,1 0 0 0,1 0-2 16,-1 0 0-16,0 0 1 0,2-2-1 15,0-1 1-15,1 2-2 0,1-2 0 16,-2-1 3-16,-2 2-4 0,2-1 2 16,-2 0 0-16,1 1 1 0,-2 1 0 0,1 0-2 15,0 1 1-15,-1 0 1 0,3 0 0 16,-2 0-3-16,1 1 4 0,0 1-3 15,0 2 3-15,2-1-1 16,-1-1 1-16,2 1 0 0,2-3 1 0,-2 1-4 16,2-1 3-16,2 1 0 0,2-1-1 15,0 0-3-15,-2 0 2 0,0 0 2 16,0 0-2-16,1 0 0 0,0 2 1 15,0-1-1-15,1 2 1 0,-1-2-2 16,1 1 1-16,1 0 1 0,2-2 0 0,-2 1 0 16,2-1-1-16,0 1 1 0,-1-1-1 15,0 3-1-15,0-2 1 0,1 2 0 16,0-1 0-16,0 2-1 0,-2-1 1 15,2 1 0-15,-5-2-1 0,1 2-1 16,1-1 2-16,-2-1 0 0,2 0 1 16,-1 0-2-16,3 0 1 0,-1 0 1 15,1-1 0-15,-2-1-2 0,1 0 1 16,2 2 1-16,-2 0-1 0,2-1-1 15,-2 1 1-15,0 1 1 0,1-1 0 0,-1 1-3 16,-2-1 3-16,3-1 0 0,-1 1-1 16,-3 0-1-16,2-1 1 0,-2-1 1 15,0 0-1-15,-2 0-1 0,2 0 1 16,-1 0 1-16,1 0-1 0,0 0-1 15,-3 0 1-15,3 0 1 0,-1 0-1 16,-2 1 0-16,3 0 0 0,-3-1 0 16,3 2 1-16,-3-2-2 0,1 0 1 15,1 0 1-15,-2 0 0 0,3 1-2 16,-3-1 1-16,2 0 1 0,-1 0-1 15,-1 0-1-15,0 0 2 0,0 0-1 0,-5 0 0 16,4 0 0-16,-1 0-1 0,1 0 2 16,-2 0-1-16,1 0 0 0,1 0-1 15,-1 0 2-15,2 0-1 0,2 0-1 16,-4 0 2-16,4 0 0 0,-1 0 2 15,1 0-3-15,1 0 2 0,-2 0-1 16,4-1 0-16,-2-1-1 0,0 1-1 16,0-2 2-16,0 0-1 0,2 2 0 15,-2-2 0-15,0 2-1 0,0-1 1 16,2 1 0-16,0 0 1 0,1-3-2 0,0 3 2 15,5-1-2-15,1 0 1 0,-1 1 3 16,0-3-3-16,0 2-2 0,3 0 2 16,-4 2 0-16,4-5 2 0,0 3-4 15,0 0 2-15,2 0 2 0,-2 0-2 16,1 0 0-16,1 0-2 0,-1 1 4 0,1 1-2 15,1-2 0-15,0-1-2 16,1 1 2-16,1-1 2 0,1 0-4 16,-1 1 2-16,2-1 2 0,0-1-2 15,-1 2-2-15,1-1 2 0,1 0 2 0,-3 0-2 16,1 0-2-16,-3 0 4 0,0 1-2 15,0 1 0-15,-3 0 0 0,3 0-2 16,-3-1 4-16,1 1-2 0,3 1-2 16,-5-1 4-16,5 1-2 0,-5 0 0 15,3 0 0-15,-1 0 0 0,-1 0 1 0,2 0-1 16,-1-1 0-16,-2 1-1 0,1 0 2 15,0-1-1-15,-3 1-1 16,1 0 1-16,-1 0 1 0,0 0-1 16,-1 0-1-16,0 0 1 0,2 0 0 0,1 0 1 15,-3 0-2-15,1-1 1 0,-1 1 1 16,-1 0 0-16,0 0-2 0,0 0 0 15,1 0 2-15,-1 0 0 0,0 0-3 16,2 0 2-16,-2 0 1 0,2 0-1 16,0 0 0-16,-2 0-1 0,1 0 2 0,-1 2-1 15,2 1-1-15,0-1 1 0,1-1 0 16,2-1 0-16,-2 2 0 0,6-2 0 15,-5 0 0-15,5 1 1 16,-1-1-2-16,1 1 1 0,1-1 2 0,1 0-2 16,2 0 0-16,-2 0 0 0,3 0 1 15,-1 0 0-15,1 0-1 0,0 0 1 16,0 0 1-16,-1 0-2 0,-2 0 0 15,4 0-1-15,-4 0 3 0,0 0-3 16,2 0 1-16,-4 0-1 0,2 0 2 16,2 0-2-16,0 1 1 0,-1 0-1 0,3 0 2 15,0 0-1-15,0-1-1 0,-1 1 1 16,2-1 1-16,0 0-1 0,-1 0 0 15,-2 0 0-15,4 0 1 16,-1 0-1-16,-2 0 0 0,1 0-1 0,-3 0 2 16,1 0-1-16,1 0-1 0,-1 0 1 15,0 1 1-15,1 1-1 0,-3-1 0 16,0-1-1-16,2 1 2 0,-2 0-1 15,2-1-1-15,1 1 1 0,0-1 1 16,-1 0-1-16,1 0-1 0,-1 0 1 0,-2 0 1 16,0 0-1-16,2 0-1 0,-2 0 1 15,2 0 1-15,-1 0-1 0,0 0-1 16,0 0 1-16,-1 0 0 0,2 0 0 15,-2 0 0-15,0 0-1 0,2 0 2 16,-2 0-1-16,2 0-2 0,-3 1 2 16,2 0 0-16,1 1 0 0,0-2 0 15,-1 2 0-15,1 0 0 0,-2-2 0 16,2 0 0-16,-5 0-1 0,-2 1 0 15,-1 2-15-15,-1-1-3 0,5 1 13 0,3-3 9 16,3 0-3-16,4 0 0 0,0 0 1 16,3 0-1-16,-3 0 0 0,1 0 0 15,-1 0 0-15,0 0 0 0,2 0 0 16,-1 0 0-16,-1 0 0 0,0 0 0 15,0 0 0-15,0 0 0 0,-3 0-1 16,1 0 2-16,-3 0-2 0,0 0-1 16,2 0-1-16,0 0 2 0,0 1 1 15,1-1 0-15,1 0 0 0,-1 0 1 16,0 0-1-16,-1 0 0 0,-2 0 0 0,1 0 0 15,-1 0-1-15,-2 0 0 0,4 0 2 16,-1 0-1-16,2 0-1 0,2 0 2 16,-2 0 1-16,2 0-1 0,0 0 0 15,-2 0-1-15,2 0 0 0,-1 0 3 16,0 0-1-16,0 0-4 0,1 0 4 15,0 0-2-15,-1 0 0 0,1-1 0 16,-3 1 0-16,0 0 0 0,-2 0 0 16,-3 0-7-16,-3 0 0 0,-1 0 7 15,-2 0 1-15,-2 3-35 0,4-1 26 0,1-1 23 16,4 3-8-16,-2-4-9 0,1 3 1 15,2 2 4-15,0-4-6 0,2 1 6 16,-2 0 1-16,3 1-3 0,-3-1-1 16,-2-1-1-16,-3 1-1 0,1-1-6 15,4 3 4-15,3-3 7 0,3-1 4 16,1 0-10-16,-1 0 4 0,0 2-2 15,3-2 1-15,-3 0 0 0,3 0 3 16,-3 0-3-16,3 0 0 0,-2 0 0 16,1 0 0-16,-1 0-2 0,1 0 2 15,1 0 0-15,-2 0 2 0,2 0-2 0,0 0 0 16,0 0 2-16,-1 0 0 0,1 0-1 15,0 0-1-15,-4 0 1 0,4 0 1 16,0 0 0-16,0 0 0 0,0 0 0 16,0 0 2-16,0 0 0 0,0 0-2 15,0 0-3-15,0 0 3 0,0 0-2 0,0 0 0 16,0 0 2-16,0 0-2 15,0 0-1-15,0 0 2 0,0 0 0 16,0 0-1-16,-1 1-2 0,1 0 2 16,-2-1-1-16,2 0 0 0,0 0 0 0,0 0-1 15,0 1 1-15,0 1 2 0,0 0-2 16,0-2 2-16,0 1 1 0,0 2-2 15,0 1 3-15,0-1 1 0,-1 0-1 16,1 1-2-16,-2-2 1 0,2 2 0 16,0 1 2-16,0 0-2 0,0 3-2 0,0 0 1 15,0 4 2-15,0 1-1 0,0 3-3 16,3 4 2-16,-3 2 2 15,2 3-2-15,-1-2-1 0,-1 3 1 16,0-2 0-16,0-1 0 0,0-2-1 0,0-2 1 16,0-2 3-16,0-4-4 0,0-2 0 15,0-2 1-15,-3-1-1 0,2-3 1 16,-1-3-1-16,2-2-13 0,0 0-14 15,0-2-35-15,0-8-72 0,0-1-118 16</inkml:trace>
  <inkml:trace contextRef="#ctx0" brushRef="#br0" timeOffset="-177534.32">3403 10156 219 0,'2'-1'62'15,"-2"-1"-38"-15,0 1 29 0,0 1-10 16,0-1-17-16,0-1-3 0,0 1-5 16,0 1-3-16,0-1-3 0,0 1-6 15,0 0 4-15,0 0-1 0,0 0 4 16,0 0-1-16,0 0-4 0,0 0 2 0,0 0-5 15,0 0-1-15,0 0-5 0,0 0 1 16,0 0 1-16,1 0-7 0,4 0 2 16,1 0 3-16,3 0 1 0,2 0 0 15,5 0-2-15,-1-1 4 0,5-2-5 16,-1-1 0-16,1 0-5 0,2-1 5 15,-1-1-5-15,0 4 3 0,-4 0 2 16,-3 1-5-16,-2 1 0 0,-4 0 4 16,0 0-8-16,-4 0 0 0,-2 0 1 15,1 2 1-15,-3-1-1 0,0 0 0 16,0 1 4-16,0-1 2 0,0 0 1 0,0 0 0 15,0 1 3-15,0-1-4 0,1-1 4 16,-1 0 0-16,0 0 3 0,0 0-1 16,0 0 7-16,0 0 0 0,0-1-6 15,0-4 4-15,0-1 1 0,0-3 2 16,-1 1-3-16,1-4-1 0,0-3-3 15,0-2 2-15,-2-1 3 0,1-3 3 16,-1 0 0-16,-2 1 1 0,0 1-2 16,0 2 3-16,-1 2-3 0,2 3-4 15,1 2-1-15,-1 4-3 0,2 2 1 0,-1 2 0 16,1 2-2-16,1 0-7 0,0 0-18 15,0 4-13-15,3 1 0 0,-2 4-33 16,2-3-52-16,-3 2-97 0</inkml:trace>
  <inkml:trace contextRef="#ctx0" brushRef="#br0" timeOffset="-176875.29">3663 10150 156 0,'2'-1'57'16,"0"0"-26"-16,-2 0 24 0,1 1-13 0,1 0-18 16,-1 0-3-16,4 0-6 0,1 0-7 15,2 0-2-15,1 0-3 0,2 2 0 16,0 1-3-16,1 1 0 0,2-1 2 15,0 1-2-15,2 0-4 0,-2 0-12 16,-2-2 0-16,2 0-8 0,-2-1-11 0,-1 0 0 16,-2-1 6-16,-2 0 11 0,-1 0 0 15,-1 0 11-15,-2-1 6 0,1-3 3 16,-2-1 0-16,1-1 5 15,-1-3 7-15,-1-1 6 0,2-1 7 0,-1-1 0 16,-1-1 2-16,-1-1-3 0,0 0 2 16,2 0-3-16,-2-2-6 0,0-1 3 15,0 0-4-15,-2-1-2 0,1 0 1 16,-2 2-3-16,3 2-8 0,-2 3-1 15,2 3 2-15,0 4 0 0,0 2-6 0,0 2 1 16,0 0-4-16,0 0-4 0,0 0-8 16,0 2-5-16,0 4-8 0,0 4-22 15,0 1-31-15,0-2-33 0,0-1-77 16</inkml:trace>
  <inkml:trace contextRef="#ctx0" brushRef="#br0" timeOffset="-176223.25">3884 10161 203 0,'0'0'65'0,"0"0"-35"0,0 0 10 16,0 0-12-16,0 0-15 0,3 0-5 15,3 0 6-15,2 0-3 0,3 0-7 16,2 0 1-16,1 0-4 0,5-2 0 16,1-1 1-16,2 0-2 0,3 1 0 15,1 0-2-15,-3 0-2 0,2 0 10 0,-5 1-4 16,-1 0-2-16,-5 1 2 0,-5 0-4 15,-4 0-2-15,-1 0-4 0,-4 0 3 16,2 0 2-16,-2 0-2 0,0 0 4 16,0 0-2-16,0 0 1 0,0 0-1 15,0 0 2-15,0 0 1 0,0 0 0 16,0 0 0-16,0 0 4 0,2 0 2 15,-2 0-1-15,0 0 3 0,0-3 0 16,0 0 2-16,0-1-6 0,0-2-1 16,0-1-2-16,0-3 4 0,0 1 1 0,3-4 0 15,-2 0 0-15,1-2 2 0,1-3 0 16,-2 0 0-16,2-2 0 0,1-3 2 15,-1 3-7-15,0-1 2 0,0 3-1 16,-2 4-1-16,3 3 2 0,-4 2-3 16,0 6 2-16,0 1-2 0,0 2 1 0,0 0-4 15,0 0-2-15,0 0-10 0,0 4-14 16,0 4 1-16,0 2-7 15,0-2-33-15,0 1-49 0,-7-1-89 16</inkml:trace>
  <inkml:trace contextRef="#ctx0" brushRef="#br0" timeOffset="-175647.22">4169 10081 34 0,'0'0'179'0,"0"0"-143"0,0 0-3 0,0 1 10 16,0-1-21-16,0 1-14 0,0 0 0 16,3-1 3-16,2 1 0 0,2 1-6 15,4-2-2-15,3 1-2 16,0 0-1-16,0-1-7 0,-2 2-7 0,2-1-4 15,-1 1-3-15,2 0 0 0,1-1 13 16,-2 1 24-16,0-2-7 0,-3 0-8 16,-2 2-2-16,0-2 2 0,-3 0 0 15,-1 0 0-15,0 0 0 0,-1 0-2 16,-1 0 6-16,-1 0-2 0,0 0 0 15,-2 0-1-15,0 0 0 0,0 0 3 0,0 0-3 16,0 0-4-16,0 1 2 0,0-1 1 16,1 0 0-16,1 0 1 0,-1 0 4 15,1 0 15-15,-1-5-8 0,1-1-2 16,-1-2 5-16,1 0 3 0,0-3 3 15,-1 1-6-15,1-3 3 0,1-1 1 16,-3-1-4-16,1-2-1 0,-1 0-1 16,0-2-1-16,0 1-1 0,0-1-4 15,0 2-1-15,0 0-3 0,0 8-4 16,0 0 0-16,0 5 0 0,0 3-2 0,0 1-4 15,3 0-3-15,0 0-7 0,1 4-9 16,-3 2-7-16,2 4-9 16,-3 0-17-16,0 1-21 0,0-1-64 15</inkml:trace>
  <inkml:trace contextRef="#ctx0" brushRef="#br0" timeOffset="-174790.17">4428 10090 184 0,'0'0'56'0,"0"0"-23"0,0 0 15 15,0 0-21-15,0-1-2 0,0 0-1 16,0-1 4-16,0 2-1 0,0 0-3 0,0 0-3 16,0 0 1-16,-2 0-5 0,2 0-1 15,-1 0-3-15,-1 0-7 0,2 2-2 16,0 2-5-16,0 0 0 0,0 1-2 15,8-3 4-15,3 1-3 0,3 0 2 16,0-3-2-16,1 1-4 0,1-1-5 16,-1 0 0-16,1 0 0 0,-1 0 2 15,-1 0 2-15,0 0-5 0,-2 0 3 0,-1 0 7 16,2 0-1-16,-6 0 4 15,1 0-1-15,-3 0-1 0,0 0 1 0,-4 0 1 16,1 0-1-16,1 0-3 0,-2 0-1 16,1 2-8-16,-2-1-11 0,0-1 5 15,1 0 9-15,1 0 5 0,-1 0 6 16,3 0 1-16,-1-4 1 0,1-3 2 15,-1-3 1-15,2 2 10 0,-3-3 6 0,2-1-3 16,-1 1-3-16,0-3-4 16,2 0 0-16,-3-2 4 0,-1 0-2 0,-1 1-3 15,0-2 2-15,0 0-8 16,0 1 0-16,0 3-3 0,-4 2 0 0,0 3-2 15,0 2-1-15,2 2-5 0,-1 3-7 16,0 1-10-16,2 0-23 0,-4 10-32 16,3 0-24-16,-2 1-86 0</inkml:trace>
  <inkml:trace contextRef="#ctx0" brushRef="#br0" timeOffset="-164927.6">6299 10401 60 0,'0'0'64'0,"0"0"-39"0,0 0 27 16,0 0 0-16,0 0-13 0,0 0-3 16,0 0 2-16,0-2 0 0,0 2-5 15,0 0-4-15,0 0-8 0,0-1-1 16,0 1-7-16,0 0-3 0,0 0-3 15,0 0-1-15,0 0-5 0,0 0 4 0,0 0-1 16,0 0 2-16,0 0 0 0,0 0-2 16,0 0-1-16,0 0 3 0,0 0 1 15,0 0 0-15,0 0-2 0,0 0 1 16,0 0 1-16,0 0-4 0,0 0 0 15,0 0 1-15,0 0-2 0,0 0-1 16,0 0-1-16,0 0-1 0,0 0 2 16,0 0-1-16,0 0 1 0,0 0 2 15,0 0-3-15,0 0 0 0,0 0 1 16,0 0 0-16,0 0 1 0,0 0-1 0,0 0 1 15,0 0-2-15,0 0 3 0,0 0-3 16,0 0 1-16,0 0 0 0,0 0 0 16,0 0-3-16,0 0 2 0,0 0 0 15,0 0 0-15,0 0 0 0,0 0 0 16,0 0 2-16,0 0 1 0,0 1-2 15,0 1 1-15,0 1 0 0,0-1-3 16,0 3 3-16,-2-1-3 0,1 4 3 16,-1 0-1-16,-1 3-1 0,0 4 0 15,2 0 1-15,-4 3 1 0,2 0-3 0,1 2 2 16,-1 1-1-16,2 1 0 0,1-3 0 15,-2 0 0-15,2-1 0 0,0-4 0 16,0-1 0-16,0-2 0 0,0-2 1 16,0-2 0-16,0-1-1 0,0-1 1 15,0-3 2-15,0 0-3 0,0 0-2 16,0-2 0-16,0 0-6 0,-1 1-5 0,1-1-6 15,0 0-7-15,0 0-11 16,0 0-30-16,-2 0-72 0,-1-3-134 16</inkml:trace>
  <inkml:trace contextRef="#ctx0" brushRef="#br0" timeOffset="-163857.54">6575 10437 130 0,'0'0'50'0,"0"0"-4"0,0 0 27 16,-3 0-26-16,3 0-8 0,0 0 1 15,0-2-2-15,0 1-9 0,0-1-8 16,1-1-6-16,6-2-4 0,3-2 1 15,1 1 1-15,3 0-1 0,0-1 1 16,0 2-2-16,0 2-1 0,2 0 3 16,-2 2-5-16,0 1-2 0,0 0 1 15,-1 0-2-15,-2 7-3 0,-1 2 1 16,-4 2 0-16,-3 5 1 0,-2 1 0 0,-1 4 2 15,0 2-3-15,-4 1-5 0,-5 1 6 16,1 0-1-16,-3-2-3 0,-1 0 0 16,-1-1 2-16,1-3 0 0,-2-1-1 15,-3-4 0-15,1 0 0 0,2-1-2 16,0-5 1-16,2-2-3 0,-1-1 0 15,3-3 0-15,2-1 0 0,2-1-3 16,3 0 0-16,-1 0-1 0,3-3-2 16,1-3-2-16,0-3 4 0,1 0-4 15,12-3 2-15,-2 2-2 0,3 1 9 0,0 4-4 16,1 0 2-16,2 2 4 0,0 1 0 15,-1 2-1-15,2 0-1 0,-1 0 2 16,0 0 3-16,1 0 3 0,-5 1 1 16,0 1-6-16,-1 0 1 0,-4-1 0 15,0 2-2-15,0-3 0 0,-4 0-3 0,4 0-12 16,-2 0-26-16,0 0-47 15,-1-6-61-15,-2-2-107 0</inkml:trace>
  <inkml:trace contextRef="#ctx0" brushRef="#br0" timeOffset="-163009.49">7136 10396 56 0,'2'-1'21'0,"-2"-1"2"0,1 2 2 15,-1-1 0-15,2 0 4 0,-2-2 6 16,1 2 4-16,-1-1-9 0,0 0 0 15,0 2 4-15,0-2 3 0,0 2-8 16,0-1 0-16,-3 0-9 0,-1 1-2 0,-3 0-1 16,0-1-1-16,-6 1-7 0,2 0 2 15,-4 0-5-15,-4 1 0 16,1 5 1-16,-4 2-1 0,2 1 0 15,0 0 0-15,1 1 8 0,2 1-2 0,3-1 1 16,6 0-6-16,1-1-2 0,4 0-4 16,3-1-1-16,0 0-3 0,1 3 0 15,10 0 1-15,1-2 1 0,4 1 0 16,2-1 0-16,3-2 2 0,-1 1-1 15,0 0-3-15,0 3-3 0,2 1 1 0,-1 5 9 16,3-1-2-16,-3 3 1 0,-2 0 11 16,-7-2-7-16,-2 0-4 0,-9-1 0 15,-1-1 1-15,0-1 2 0,-6-2-2 16,-3 3-4-16,-4-4-3 0,-1-1 1 15,0 2-1-15,-1-6-1 0,1 1 3 16,-1-3 1-16,-1-2-2 0,0-1-4 16,1-1 2-16,1 0 3 0,2-1-3 15,1-7 2-15,5-1 0 0,1-2 1 16,3-2-2-16,2-3 0 0,0-3-1 0,8-2 3 15,5-1-4-15,2 1 3 0,2 1-4 16,3 1 1-16,2 1-5 0,0 1-1 16,1 1-6-16,0 1 4 0,-1 0 0 15,0 1 8-15,-5 0 3 0,-5 4 2 16,2-1 2-16,-8 3-1 0,-4 0 2 15,-2 1 7-15,0 2 4 0,-2-1-4 16,-4 3-2-16,-2-1 0 0,-4 4-5 16,3 0-3-16,-1 0 0 0,2 0-2 15,2 0-10-15,0 5-9 0,5-1-24 16,-3 1-43-16,4-1-62 0,-1 1-84 0</inkml:trace>
  <inkml:trace contextRef="#ctx0" brushRef="#br0" timeOffset="-162649.47">7496 10466 15 0,'-6'-5'282'15,"-4"-1"-232"-15,0 3 5 0,-3-2-2 0,-1 5-28 16,0 0-1-16,0 0-2 0,-1 0-4 15,-1 8-4-15,4 0-7 0,-1 3-2 16,6 3 2-16,-1 2-2 0,3 5-4 16,4 1 0-16,1 0-2 0,1 1 1 15,10-3-1-15,5-3-1 0,4-3-1 0,0-6-6 16,3-2-7-16,-1-4 4 15,-2-2 3-15,0-2 4 0,-3-8 5 16,2-2 3-16,-5-3 3 0,-2-2 10 16,-1-1 3-16,-2-1 9 0,-4-1-6 0,-3 2-1 15,-2 1-1-15,0 1-7 0,-3 2-1 16,-8-1-5-16,0 4-1 0,-5-1-5 15,-1 4 1-15,-4 2-4 0,0 1-4 16,0 4-14-16,-1 1-14 0,3 2-16 16,5 11-25-16,5 1-79 0,1 4-190 0</inkml:trace>
  <inkml:trace contextRef="#ctx0" brushRef="#br0" timeOffset="-161525.41">11383 11704 135 0,'3'-2'171'0,"-3"0"-122"16,0 2 19-16,0 0-1 0,0 0-25 16,0 0-13-16,0 0-9 0,0 2-5 0,0 8-5 15,0 3-3-15,0 3 1 0,-2 2 5 16,1 2-3-16,1 1 0 0,-2-1 1 15,2 0-2-15,-2 0-1 0,-1-1-2 16,0-2 1-16,0 0-1 0,-1-2-3 16,-1-3-1-16,2 0 0 0,1-2-1 0,2-4-4 15,0-1-7-15,0-2-14 0,5-1-5 16,6-2-18-16,1 0-37 15,-1-6-102-15</inkml:trace>
  <inkml:trace contextRef="#ctx0" brushRef="#br0" timeOffset="-161129.39">11728 11727 215 0,'-7'-5'86'15,"-6"5"-53"-15,1 0 46 0,-2 0-32 0,1 0-14 16,-1 3 4-16,1 3-5 0,0 2-5 16,2 3-7-16,2 2-6 0,0 1-6 15,2 2-3-15,6 1-4 0,-1-1-1 16,2 2 0-16,2-1-1 0,4-2-1 15,6-1 2-15,6-1-2 0,0-4-3 0,2-2-6 16,0-3-4-16,1-4 2 0,-1 0 2 16,-2-1 4-16,-1-7 7 0,0-1 1 15,-4-2-1-15,-2 0 0 0,-2 0 17 16,-3-2-9-16,-3 1 7 0,-3-1 5 15,0 0-4-15,0 2-2 0,-6-2-2 16,-3 3-2-16,-4-3-5 0,-1 2 0 16,1 1-2-16,-5 0-2 0,3 3-2 15,4 6 1-15,3 1-2 0,4 0-4 16,4 1-13-16,0 8-19 0,0 4-10 0,1-1-48 15,2-3-123-15</inkml:trace>
  <inkml:trace contextRef="#ctx0" brushRef="#br0" timeOffset="-160651.36">11924 11771 253 0,'7'-10'53'15,"3"3"-14"-15,2 0 18 0,2-1-33 16,2 1 0-16,-1 0 7 0,2 2-3 16,-1 3-3-16,-2 1-4 0,-2 1-7 15,0 0-5-15,-4 5-2 0,-3 6 2 16,-2 2-6-16,-3 2 4 0,0 3-2 15,-5 1 2-15,-4 1-4 0,1 0-1 16,-1 0 0-16,-4 0-2 0,1 2 0 16,-3-4 1-16,-1 0 3 0,4-2-3 15,-1-5 0-15,6 0-2 0,-3-4 3 0,4-3 1 16,1-2-2-16,1-2-2 0,2 0-3 15,2 0 1-15,0-2-4 0,0-7-6 16,2 3 1-16,4-1-2 0,2 1 0 16,3-1-1-16,-2 1 4 0,2 2 0 15,-2 1 1-15,-3 2 3 0,3 1 3 0,-2 0 2 16,-1 0 0-16,2 0-1 15,-2 0 3-15,0 3 0 0,5-2 0 16,-2 2-1-16,4-1 4 0,2 2 10 16,2-1 0-16,-1 1-2 0,-1 2-8 0,-1 1-1 15,2 0-3-15,-4 0 8 0,-3-3-3 16,-1-2-8-16,-2 2-3 0,-3-1-25 15,2-2-38-15,-3-1-67 0,-2 0-129 16</inkml:trace>
  <inkml:trace contextRef="#ctx0" brushRef="#br0" timeOffset="-160225.33">12404 11668 130 0,'3'0'278'0,"2"0"-209"0,-5 0-66 16,0 5 48-16,0 4-12 15,0 2-25-15,-3 5 5 0,-3 0-6 16,0 4-5-16,-5 0-4 0,4 5-3 0,-5 2 2 16,1 2 0-16,2-1 11 0,3-2-10 15,0-3-3-15,2-6 0 0,4-3-1 16,0-3-1-16,0-5 0 0,4-1 0 15,3-5-4-15,4 0-1 0,2 0 0 16,2-3 0-16,2-3 0 0,3-3-4 0,-1 3 6 16,3 1 3-16,-1-2-8 0,1 3 8 15,1 0-1-15,-3-2 3 0,-1 3-1 16,1-1-1-16,0-1 1 15,0 3 2-15,-1-2-2 0,-5 4-2 0,-2-1 3 16,-5 1-11-16,-3 0-10 0,-2 0-40 16,-2 0-6-16,0 3-7 0,0-1-61 15,-6 0-75-15</inkml:trace>
  <inkml:trace contextRef="#ctx0" brushRef="#br0" timeOffset="-159976.33">12635 11745 142 0,'0'16'298'0,"-6"2"-238"15,-3 6-16-15,-1 2 22 0,1 1-29 16,0 2 7-16,1-2-26 0,0 0-16 16,1-1-2-16,0-2 1 0,3 1-15 15,-1-2-14-15,2 0-17 0,3 0-62 16,-3 1-163-16</inkml:trace>
  <inkml:trace contextRef="#ctx0" brushRef="#br0" timeOffset="-157371.18">11677 10244 16 0,'2'2'-10'0,"1"3"154"15,-3 0-94-15,0 2-16 0,0 1 9 16,0 1-2-16,0 1-4 0,1 4-14 15,2 0 1-15,-1 4 36 0,3 5-37 16,-2-1-13-16,-2 8 14 0,-1 4-1 16,0 7-12-16,0 9 0 0,-6 6 0 15,-3 4 12-15,-5 3-14 0,0 0-3 16,2-1-3-16,-1-5 3 0,2-2-4 15,-3-7 1-15,5-5-3 0,0-6 2 16,2-9 0-16,4-9-2 0,0-4 0 0,3-6 0 16,0-3 0-16,-1-2-1 0,1-3 0 15,0-1 0-15,0 0-4 0,0 0-8 16,0 0-7-16,0 0-6 0,0-6-10 15,0-1-6-15,1-1-6 0,4-2-43 16,-4-3-49-16</inkml:trace>
  <inkml:trace contextRef="#ctx0" brushRef="#br0" timeOffset="-156408.12">11579 10274 10 0,'0'0'135'0,"0"0"-106"0,0 0 8 15,0 0 20-15,0 1-19 0,0-1-4 16,-1 1 2-16,-2 0-6 16,1-1-7-16,2 0-3 0,0 0 2 0,0 0-5 15,0 0 1-15,0 0-6 0,0 0-2 16,0 0-5-16,5-7 2 0,3-1 0 15,4-5 1-15,4-1-5 0,1-1 1 16,1 0-1-16,-1-1-2 0,-1 3 1 16,-2 3-1-16,-2 2 1 0,-4 5-1 0,-2 3-1 15,-1 0 0-15,-4 2-1 0,2 11 3 16,-1 3 2-16,-2 5-1 0,0 2 1 15,0 1-3-15,0 0-3 0,0-2-7 16,2 1-2-16,5-4-6 0,4-1 10 16,0-3-27-16,1-2-122 0,-1-5-78 15</inkml:trace>
  <inkml:trace contextRef="#ctx0" brushRef="#br0" timeOffset="-155348.05">11533 12628 143 0,'0'0'95'0,"0"0"-55"0,0 4 9 0,0 1-11 16,0 3-7-16,0 2 2 0,0 2-5 15,0 4-1-15,2 1-4 0,-1 4-8 16,1 3 1-16,-1 5-5 16,1 3-1-16,-2 6 0 0,0 0-3 0,0 3 1 15,0 1-5-15,0 3 0 0,0 2 8 16,0 0-5-16,1 4-3 0,-1 8-1 15,0 9 1-15,-3 4 16 0,-6 0-6 16,0-3-11-16,5-8 2 0,1-4-3 16,2-3 5-16,1-4-6 0,0-8 7 0,0-2-2 15,-2-5-3-15,2-2 2 0,-1-3 2 16,1-3-5-16,0-5 1 0,0-4 0 15,0-4 2-15,0-3-4 0,0-4 0 16,0 1 0-16,0-3 1 0,0 0-1 16,0 1 0-16,0-2 0 0,0 0 2 15,0-2 0-15,0 0-1 0,0 1-1 16,0 0 4-16,0-1-3 0,0 0 0 15,0 0 0-15,0-1 1 0,0 0-1 16,0-1-2-16,0 0 2 0,0 0 1 0,0 0-3 16,-2 0 2-16,2 0-3 0,-1-5-3 15,1 1-2-15,0-3-5 0,0 1-5 16,0 0-2-16,0-1-9 0,0 0-17 15,0 1-27-15,1 0-68 0,-1 0-88 16</inkml:trace>
  <inkml:trace contextRef="#ctx0" brushRef="#br0" timeOffset="-154832.03">11404 13912 97 0,'2'-1'158'15,"-2"1"-103"-15,0 0-11 0,1 0 0 16,1 0-18-16,1 5-1 0,-1 3-1 0,2 3-4 15,-1 2-5-15,0 2-4 0,-1 3 3 16,1 3-5-16,-1 1-2 0,1 2 2 16,0-1-2-16,-2-1-1 0,4-4 0 15,1-3-6-15,2-4-1 0,3-5 2 16,0-1-2-16,3-5-1 0,4 0 2 0,2-9 4 15,2-5-2-15,4-5-2 0,4-2 1 16,-2 0 1-16,3-1-2 16,-3 1 0-16,0 2-3 0,-2 1-7 15,0 0-17-15,-4 3-23 0,1-1-25 0,-7 4-79 16</inkml:trace>
  <inkml:trace contextRef="#ctx0" brushRef="#br0" timeOffset="-152090.87">8488 10530 110 0,'3'0'33'16,"0"0"-15"-16,-1 0 23 0,3 0-5 15,2 0-3-15,-1 0-9 0,4 0 4 16,2 0-6-16,2 0 3 0,3 0-3 16,2 0-2-16,-1 0-3 0,3 0-4 15,-1 1-2-15,5 0 1 0,-1 0 16 0,4-1-17 16,3 0-5-16,5 0-3 15,1 0-1-15,3 0 1 0,-1 0-3 0,1 0 0 16,-1 0 0-16,0 0 3 16,3 0-2-16,-2 0-2 0,0 0 2 0,-2 0 0 15,-1 0-1-15,3-1 0 0,0 0 0 16,4-2 3-16,-2 0-3 0,-3 0 0 15,-2 1 0-15,-6 0 0 0,-3 1 0 16,-2 1 0-16,-1-2 0 0,-2 1 2 16,-1 1-2-16,1-2 0 0,0 1 0 0,1-2 0 15,-3 0 1-15,4 0-1 0,1-1 1 16,1 1 0-16,-2 0 0 0,2-1-2 15,0 2 1-15,1-1 2 0,0-1-2 16,-4 3-1-16,3-1 1 0,-4 2 1 16,0 0-1-16,1 0-1 0,-1-1 1 15,0 0 1-15,-1 1-2 0,1 0 2 16,-3-1-1-16,2 1-1 0,1 0 2 15,2 0-1-15,0-2 0 0,1 1 0 16,-3-2-3-16,1 2-1 0,-4 0 1 0,-3 0 2 16,-3 1 0-16,-2 0 0 0,-4 0-1 15,-2 0 1-15,0 0-2 0,-4 0 0 16,1 0 3-16,-1 0 0 0,2 1 1 15,-2 0-2-15,-2-1 1 0,0 0 1 16,0 0-1-16,1 0 0 0,1 0 0 16,-2 0 1-16,0 0-1 0,0 0 0 15,0 0 0-15,0 0 2 0,0 0-1 16,0 0 1-16,0 0 0 0,0 0-1 15,0 1-1-15,0-1-3 0,0 1 1 0,0-1-2 16,0 2 2-16,0 1 1 0,1-1 1 16,-1-1 0-16,0 0 0 0,0 0-1 15,0 0-2-15,0-1-20 0,0 2-21 16,0-2-39-16,0 0-53 0</inkml:trace>
  <inkml:trace contextRef="#ctx0" brushRef="#br0" timeOffset="-151723.85">10314 10334 8 0,'0'0'235'0,"0"-2"-175"0,0 2-13 16,0 0-1-16,0 0-27 0,7 0 6 15,2 0 2-15,5 0-6 0,1 2-9 16,1 3-3-16,1-1-4 0,0 3-3 0,-2 0-1 15,-1-1 2-15,0 2-5 0,-1-1 3 16,-4 0-1-16,-1 0 2 0,-2-1 0 16,-1 2-2-16,-4 0 3 0,-1-1 1 15,0 1 2-15,0 2 1 0,-6-1-2 16,-3 3 0-16,-4 1 1 0,-2 2-6 0,-1 2 2 15,-2 4-2-15,-2 1 1 16,-1 4 0-16,1-1-1 0,2-3 0 16,2 3-6-16,4-2-30 0,1 0-19 15,0-3-52-15,0-3-107 0</inkml:trace>
  <inkml:trace contextRef="#ctx0" brushRef="#br0" timeOffset="-149680.75">5674 10522 178 0,'-4'0'80'0,"-1"0"-37"16,0 0 7-16,-2 0 0 0,0 0-10 0,1 0-5 15,0 0-5-15,1-1-4 0,-1 0-8 16,1 1 2-16,2-1-5 16,-1 1 1-16,-1-2-6 0,2 1 1 0,-3 0-6 15,0 0 2-15,-2 1-2 0,-2 0 0 16,3 0-2-16,-4 0-1 0,-2 0-2 0,1 0 1 15,-3 0-1-15,1 1 0 16,-3 3 1-16,1-3 0 0,-1 1-1 16,0 2 0-16,-2-2 1 0,-1 2-1 15,-2 0-1-15,1 0 1 0,-1 0 1 0,2 0-2 16,-2-2 0-16,5 2 0 0,-1 0-1 15,-1 1 1-15,2-2 2 0,-3-1-3 16,1 2 1-16,1-2 0 0,0 0 0 16,0 1-1-16,1-1 2 0,-2 0 0 15,2 2-1-15,-1-1 0 0,1 0 0 0,-1 1 0 16,1-2-1-16,-1 1 1 0,-5 3 0 15,-4 0-1-15,-1 1-11 16,-3-1 12-16,5 0 1 0,1-2 0 16,-1 2 0-16,1 0-1 0,-1 0 1 0,-1 0 0 15,2-2-1-15,1 1 0 0,2-1 2 16,0 1 0-16,2-3-2 0,3 0 1 15,-2-2 0-15,4 2 1 0,-1-1-2 16,1-1 1-16,-1 1 1 0,1-1-1 16,1 0 0-16,2 0-1 0,-2 0 2 0,3 0-1 15,-2 0-1-15,1 0 1 0,-2 0 0 16,0 1 0-16,-1-1-1 0,2 0 1 15,-1 0 1-15,0 0-1 16,0 0 0-16,2 0 0 0,-4-1 1 0,2 0-1 16,-1 0-1-16,-1-1 1 0,-1 0 1 15,-1 0-1-15,-1-1 0 0,4-1 0 16,-1 0 0-16,1 0 1 0,-1 1-1 15,1-1-1-15,1 1 3 0,-2 0-2 16,-1-1 0-16,2 1 1 0,-2 0 0 0,-1 0 0 16,-2 1-3-16,3-1 2 0,-3 0 1 15,5 1-1-15,-2 1-1 0,1 0 1 16,4 0 1-16,-1-3-1 0,6 2 0 15,0 1 0-15,1-2 1 16,5 3 0-16,-4-2-2 0,3 0 5 0,1 0-2 16,-2 0-1-16,1-1 1 0,1 1 0 15,-3 0 0-15,3-1-2 0,-2 1 1 16,0 0 0-16,-2 1 1 0,2-1-1 15,0 2-1-15,1-1 0 0,1 0 1 16,-2 0-1-16,1 0 0 0,-1 0 0 0,1 1 1 16,1-1-1-16,-4 0 0 0,2-1 0 15,-1 2 0-15,2-2 0 0,-4 2 0 16,0 0 0-16,-5 0 2 0,-5 0-4 15,-2 0 1-15,2 4-2 0,2-1 6 16,5 0-3-16,0-2-2 0,-1 1 2 16,3-1 1-16,2-1-1 0,2 0-1 15,-2 1 2-15,5-1-1 0,-1 1 1 16,1-1-2-16,-2 0 2 0,2 0-1 15,0 0-2-15,0 0-1 0,0 0 3 0,0 0 0 16,0 0-1-16,0 0 1 0,0 0 0 16,0 0 0-16,0 0 2 0,-2 0 1 15,1 0-1-15,-2 0-2 16,0 1 0-16,-2-1 0 0,0 0-1 0,1 1 2 15,-1-1-1-15,2 0 0 0,-2 0 0 16,-1 0 0-16,1 0 0 0,2 0 0 16,-1 0 0-16,-1 0 3 0,0 0-2 15,-1 0-1-15,0 0 0 0,0 0 1 16,0 0 0-16,1-1-2 0,0 0 1 0,2 0 1 15,-3 1-1-15,1-1-1 0,2 0 0 16,-1-1 2-16,-3 2-1 0,3 0-2 16,-1 0 2-16,2 0-1 0,-2 0 1 15,2 0-2-15,0 0 2 0,0 0 0 16,-2 0 0-16,4 0-2 0,-2 0 1 15,1 0-1-15,1 0-3 0,-2 0-3 16,3 0-5-16,0 0-7 0,0 0 11 16,0 2-5-16,0 1-3 0,0 1-1 15,0-3-14-15,0 1-32 0,0-1-55 0,0-1-55 16</inkml:trace>
  <inkml:trace contextRef="#ctx0" brushRef="#br0" timeOffset="-149156.72">3487 10590 116 0,'-3'0'54'0,"3"2"-5"0,0-2 11 16,0 0-4-16,0 0-17 0,0 0-4 15,0 0-10-15,0 0-6 16,3 0 1-16,1-7-10 0,6-1-5 0,1-1 2 16,4-1-5-16,4-2 2 0,-1 1-2 15,4-2 0-15,1 0-1 0,0 0 0 16,1 1-2-16,1 2 1 0,-5 2 0 15,-5 3-1-15,-1 4-12 0,-6 1-17 16,-7 0-17-16,3 0-2 0,-3 0-3 0,-1 6-3 16,0-1-33-16,0-1-41 0</inkml:trace>
  <inkml:trace contextRef="#ctx0" brushRef="#br0" timeOffset="-148880.68">3527 10612 283 0,'2'3'34'15,"2"2"4"-15,2 2 26 0,5 2-17 16,0 1-13-16,2 1-13 0,-1 1-4 16,2 5-10-16,-2 0-2 0,2 2-2 15,0 1 2-15,-1 0-5 0,-1 3 1 16,4-4-13-16,-1-1-43 0,5-1-72 15,2-7 57-15,-2-1-217 0</inkml:trace>
  <inkml:trace contextRef="#ctx0" brushRef="#br0" timeOffset="-141506.28">15896 9053 33 0,'0'1'-13'0,"0"1"214"0,0-2-125 0,0 0-40 15,0 0 23-15,0 0-7 0,1 0-9 16,-1 0-9-16,0 0-3 15,0 0-8-15,0 0-2 0,0 0-4 16,0 0-1-16,0 0-4 0,0 0-6 0,0 4 2 16,0 3-3-16,0 6 1 0,0 5 0 15,0 4-2-15,-1 6 5 0,-2 2 4 16,-2 3-2-16,0 1-3 0,-1-1-3 15,0 1 2-15,-2-1-2 0,2-2 0 16,0 1-1-16,-1-4-3 0,1-3 0 0,3-5 2 16,0-4 6-16,2-6-14 0,1-2 2 15,0-4-12-15,0-4-13 0,9 0-10 16,3 0-9-16,4-8-21 15,1-10-51-15,-3-1-156 0</inkml:trace>
  <inkml:trace contextRef="#ctx0" brushRef="#br0" timeOffset="-141001.25">16173 9102 83 0,'6'-4'252'16,"1"-3"-206"-16,0 2-2 0,6-1 7 15,2 1-26-15,4 1 2 0,1 2-6 16,3 1-1-16,-3 1-8 0,2 0 1 0,0 7-4 15,-2 6-1-15,-1 1 2 0,-5 4-4 16,-4 3 1-16,-5 1-1 0,-3 1 0 16,-2 2-3-16,-5 1 4 0,-6-3-2 15,-3 2-1-15,-3-2-1 0,-3-1 1 16,-2 1-4-16,2-2 1 0,-2-2 0 15,5-4 1-15,0-2-2 0,5-3-2 16,1-5-1-16,0-2-5 0,5-1-4 16,0-2 1-16,3 0 1 0,0-2 3 15,3-6-8-15,0 0-3 0,0 0 0 16,4-3 9-16,2 2-3 0,2 2 6 0,3 1 1 15,-2 0 3-15,1 6 0 0,0 0 0 16,1 0 0-16,2 0 1 0,-2 6 2 16,1 2-1-16,2 1 5 0,1 0 5 15,4 1 0-15,0-2 6 0,1 1 1 16,0-2-10-16,-3-1-6 0,-3-3 0 15,-2 1 0-15,-4-4 8 0,-2 0-23 16,2 0 8-16,0 0-32 0,0-4 7 16,1-3-71-16,-1-1-96 0</inkml:trace>
  <inkml:trace contextRef="#ctx0" brushRef="#br0" timeOffset="-140402.22">16855 9091 9 0,'0'-5'300'0,"-7"1"-258"16,-1 0 8-16,-3 0-4 0,0 1-11 16,-3 0-3-16,0 1-3 0,-1 2-6 0,1 0-5 15,0 0-3-15,1 1 0 0,3 5-8 16,3 1 0-16,1 1-1 15,3 1-6-15,3 0 0 0,0 3-4 16,0 3 2-16,3 0 1 0,5 1-2 0,4 2 1 16,-1-1 2-16,3 3 0 0,-2 1 1 15,2-1-5-15,0 3-3 0,-1 0 6 16,-2-1 0-16,-2-1 1 0,-4-2 1 15,-4-2 1-15,-1 0-1 0,0-2 1 16,-11-1 2-16,-1 1-3 0,-5-2-1 16,1-3 1-16,1-1 5 0,-2-2-13 0,4-2 3 15,-2 0-1-15,2-3 0 0,0-2 0 16,2 0 0-16,-2 0-4 15,4-4 0-15,3-5 2 0,0-1-6 16,2 0-7-16,4-3 1 0,0-2 4 0,2-3 12 16,10 0-3-16,7-3-1 0,3 0-6 15,1 1-7-15,2 1-7 0,3 1-8 16,0 0-2-16,-1 1 0 0,0-1 12 15,-1 0 2-15,-1 1 10 0,-5 1 12 16,-3 3 12-16,-6 1 30 0,-3 0 12 0,-5 2-8 16,-3 1 0-16,0 1-7 0,-5 1-17 15,-2 2-8-15,-4 2-5 16,0 3-3-16,-2 0-5 0,1 0-6 15,3 8-21-15,3 2-22 0,1 1-33 0,0-1-94 16</inkml:trace>
  <inkml:trace contextRef="#ctx0" brushRef="#br0" timeOffset="-140065.18">17240 9154 29 0,'-8'-7'343'0,"-1"-4"-307"0,-7 6 8 0,2-1 8 15,-3 4-24-15,2 2-5 0,-2 0-6 16,4 3-3-16,4 7-4 0,1 6-8 16,2 4-4-16,3 4 0 0,3 4 2 15,0 1-4-15,1 1 3 0,9 0-6 16,-1-1-8-16,3-3-2 0,4-4 11 0,1-4-21 15,5-7 3-15,-1-2 15 0,6-6 5 16,-1-3 2-16,-1 0 21 16,-2-12-13-16,-7 0 3 0,-5-3 13 0,-4-1 5 15,-4-2 4-15,-1-1-6 0,-2 0-5 16,-2 0-2-16,-8 1-3 0,0 0-6 15,-4 3-5-15,-1 0-2 0,-2 1-2 16,0 2-10-16,-3 2-18 0,1 6-23 16,0 0-27-16,-1 4-79 0</inkml:trace>
  <inkml:trace contextRef="#ctx0" brushRef="#br0" timeOffset="-139264.15">15844 10055 21 0,'2'3'302'16,"-2"-1"-248"-16,3 4-13 16,-1 3 28-16,-1 1-24 0,-1 2-6 15,0 3-9-15,0 1-1 0,-1 4-5 16,-6 1-8-16,-2-1-6 0,-2 3 0 0,-1-3-4 15,0 2-5-15,1-3 2 0,3-2 0 16,2-4-3-16,4-2-2 0,2-2-2 16,0-2-3-16,6-3-20 0,10-4-13 15,2 0-16-15,7-6-43 0,2-9-177 16</inkml:trace>
  <inkml:trace contextRef="#ctx0" brushRef="#br0" timeOffset="-138864.12">16271 10095 8 0,'0'-5'284'15,"0"-2"-225"-15,-5 2-1 0,2 0 3 16,-3 0-18-16,-2 2-3 0,0 0-9 0,-2 3-5 15,0 0-6-15,-2 6-4 0,-1 5-5 16,1 4 0-16,-2 4-6 0,0 5-3 16,3-2 0-16,0 2 0 15,5 0-2-15,3-3-1 0,3 0-2 0,0 0 1 16,6 0 1-16,5-3-5 0,5-3 5 15,2-4-11-15,6-5-1 0,3-6 4 16,3 0 6-16,2-4 2 0,-1-8-4 16,-3-3 4-16,-3-2 3 0,-2-1 0 15,-4-1 2-15,-7 2 5 0,-1-1 4 0,-6 2 3 16,-5 0 1-16,0 1-3 0,-5 0 4 15,-9 1-6-15,2-1-4 0,-5 0-2 16,-3 2-5-16,0 3 1 16,-1 5-1-16,-3 3-5 0,2 2-3 0,2 2-10 15,4 8-10-15,5 5-10 0,8 1-13 16,3-2-44-16,0-3-162 0</inkml:trace>
  <inkml:trace contextRef="#ctx0" brushRef="#br0" timeOffset="-138370.08">16657 10024 7 0,'0'-2'54'16,"0"-3"209"-16,0 0-233 0,0 2-2 0,6 0 26 16,0 1-18-16,4-1-2 0,0 0-3 15,3 1-7-15,1 2-8 0,0 0 1 16,1 0-8-16,1 1 0 0,-1 7 2 15,1 1-5-15,-5 3 2 0,-2 2 1 16,-3 1-7-16,-6 3 4 0,0 0 0 16,0 3-1-16,-11 2 0 0,-1-1-2 0,-5 2-3 15,0-4 3-15,-3-1-5 16,-2-1 0-16,5-2-2 0,0-3 1 15,4-3-2-15,3-3-1 0,0-2-1 16,2-2 3-16,2-3-2 0,2 0-3 0,1 0 2 16,1 0-4-16,2-6-5 0,0-2-6 15,2-2 3-15,5 3 10 0,1-1 1 16,3 3 3-16,-2 1 2 0,2 1 1 15,-2 3 1-15,1 0-2 0,-1 0 1 16,2 0 1-16,-2 1 0 0,0 5 3 16,2-1-3-16,-1 1 8 0,0-1-2 15,3-1-4-15,-1 0 2 0,2 0 1 16,0-2 14-16,-2 0-17 0,-2-2 0 15,-1 0-2-15,-1 0-14 0,0 0-23 0,-2 0-79 16,0-2-133-16</inkml:trace>
  <inkml:trace contextRef="#ctx0" brushRef="#br0" timeOffset="-138033.06">17221 9879 103 0,'0'8'217'16,"-6"2"-164"-16,-8 6-38 0,0 4 39 16,-3 6-15-16,-2 1-4 0,4 3 14 15,-2-1-24-15,3-1-12 0,0 0 4 16,3-1-7-16,2-2-3 0,1-3-3 0,8-4-2 15,0-4-1-15,0-3-4 0,5-4-1 16,4-2 2-16,3-1 1 16,7-2 1-16,1 0 1 0,7-2-1 15,-1 0 4-15,-1 0-14 0,-4 0 4 0,1-2 5 16,-2 1-5-16,0 0 3 0,-3 1-1 15,-1-2 0-15,-4 1 2 0,-5 0-4 16,-1 1-21-16,-6 0-10 0,0 0-3 16,0 0-23-16,0 0-44 0,-8 0-88 15</inkml:trace>
  <inkml:trace contextRef="#ctx0" brushRef="#br0" timeOffset="-137800.05">17386 10040 129 0,'-8'17'342'0,"-2"4"-299"15,-3 5 8-15,-5 5 14 0,0 2-2 0,1 0-35 16,4-2-19-16,3 0-4 0,0 0-2 15,1 1-3-15,1 1-5 0,4 1-20 16,4 0-4-16,0-3-22 16,3-5-33-16,7-6-57 0,0-5-163 0</inkml:trace>
  <inkml:trace contextRef="#ctx0" brushRef="#br0" timeOffset="-137044.02">15122 10756 29 0,'3'0'37'0,"0"1"63"16,0-1 1-16,0 0-62 0,4 0 3 15,0 0 4-15,6 0-11 0,5 0-11 16,7 0 3-16,8 1-7 0,6 0-5 15,9-1-7-15,9 0 2 0,8 0-3 16,16 0-1-16,13 0-1 0,19-4 23 16,10-5-18-16,12-2-5 0,7 0-4 15,7 1 0-15,9 2 1 0,4 2-4 16,-1 1 2-16,-5 0 0 0,-8 1-2 0,-18 0-2 15,-17 1 4-15,-18 1-1 0,-12 1 2 16,-5-1-1-16,-7 0 0 0,-3-1 0 16,-6-3 4-16,-4-1-2 0,-7-1 0 15,-6-1-4-15,-9-2 4 0,-8 1 0 16,-5 1-3-16,-6-1-1 0,-2 1-6 0,-1 3-18 15,-3 1-17-15,-3 2-40 0,-5 3-92 16</inkml:trace>
  <inkml:trace contextRef="#ctx0" brushRef="#br0" timeOffset="-122534.18">15702 11537 0 0,'0'-3'22'0,"1"1"134"0,-1-3-93 16,0 2-22-16,2 0 18 0,-2 0-13 0,1-1-10 15,1 3-4-15,-2-1-3 0,0 2-1 16,0 0-5-16,0 0-3 16,0 0-5-16,0 0 3 0,0 0-2 15,0 0 0-15,0 0-3 0,0 0 2 0,0 2-6 16,0 1-3-16,0 2-1 0,0 1 2 15,-3 5 0-15,1 2-2 0,1 2 1 16,-2 4 0-16,0 2 2 0,3 4-4 16,-2 3 1-16,1 0 1 0,1 3-4 15,0-2 2-15,0 1-2 0,0 0 1 0,0-3 0 16,1 0-4-16,1-3 2 15,-2-2 3-15,0-3-2 0,0-1-2 0,0-4 0 16,0-3 1-16,0-2 2 16,0-2-2-16,0-3 1 0,0 0-2 15,-3-1 2-15,1-3-3 0,0 0-8 0,-1 0-6 16,0 0-7-16,-1 0-7 0,0-3-7 15,4-3-9-15,0 0-27 0,0-5-53 16,0-1-148-16</inkml:trace>
  <inkml:trace contextRef="#ctx0" brushRef="#br0" timeOffset="-121518.13">14814 11648 62 0,'0'0'83'16,"0"0"-43"-16,0 0 24 0,-4 0-11 0,3-1-14 15,-1-3-2-15,1 3-2 0,-2-1-6 16,1 0-1-16,-1 0-2 0,3 1-4 16,-3 0-1-16,1-1-1 0,2 0-2 15,0-1 1-15,0 0-5 0,0-2-8 16,5-3-1-16,6 0-1 0,3-3 1 0,0-3 1 15,1 2 3-15,2-2-5 16,2 1 1-16,-2 3-3 0,0 0 2 16,-1 4-4-16,-3 0 1 0,-2 4-1 15,0 2 1-15,-3 0-1 0,-2 1 0 0,0 6-1 16,-1 1 2-16,1 2 1 0,-3 1-2 15,0 2 0-15,-1 1 2 0,3 0-1 16,-1-1-1-16,-1 2 0 0,4-5 0 16,0 1-1-16,1-2-5 0,0-2-2 15,1-1 0-15,-1-1-4 0,1-3-4 0,0 0-4 16,-1-2-6-16,-2 0-8 15,4 0-7-15,-3 0-14 0,1-3-27 0,-5-1-31 16,-1-2-13-16</inkml:trace>
  <inkml:trace contextRef="#ctx0" brushRef="#br0" timeOffset="-120998.09">14820 11801 66 0,'-2'0'123'0,"1"2"-72"0,1-2 15 15,-3 0-9-15,3 0-13 0,0 0-9 16,0 0-12-16,3-3-10 0,4-3 2 0,4-1-2 16,5-1 0-16,-1 0 1 0,2-2-3 15,3 5 3-15,1-1-8 0,-4 4-1 16,-2 2-4-16,-4 0 0 15,-5 1 0-15,0 6 0 0,-1 2 1 0,-2 4-2 16,0 0 2-16,-3 1-1 0,0 0 1 16,2 0-5-16,-2-1-2 0,6-1-8 15,2-1-3-15,3-2-8 0,1-2-10 16,4-2-17-16,-1-2-45 0,1-3-72 15</inkml:trace>
  <inkml:trace contextRef="#ctx0" brushRef="#br0" timeOffset="-119702.02">16158 11463 120 0,'-3'0'36'0,"-1"0"4"15,0 0 14-15,1 0-13 0,0 0 2 16,-4 0-5-16,4 0-9 0,-3 0 0 0,3 0-6 16,-3 0 5-16,1 0-8 0,2 0 0 15,-3 0 0-15,1 1-2 16,2 2-4-16,0-2 1 0,1 0-3 15,2-1-1-15,-1 0-1 0,1 0-6 0,0 2-1 16,0 0-2-16,0 1 2 0,5-1 1 16,7 0 3-16,5 0-1 0,6-2-1 15,5 0 4-15,3 0-1 0,3 0-6 16,3 0 3-16,-2 0 0 0,-1 3-3 15,0 2 0-15,-6 1-1 0,0 1 1 16,-8 4-1-16,-5-1-2 0,-7 0 2 0,-5 3 1 16,-3 0 2-16,-5 3-3 0,-12 1 3 15,-3 1-2-15,-3 0-3 16,-2-2-5-16,0 0 3 0,1-1-3 15,2-1 0-15,0 0 0 0,4-3 4 0,2 1-1 16,7-6 1-16,4 1-2 0,2-2 0 16,3-1-1-16,0 1 0 0,5-1 1 15,6-3-4-15,2-1 5 0,5 0 1 16,0 0 3-16,4 0-2 0,0 0 2 15,-2 0-1-15,1 0-1 0,0 0 1 0,-1 0 1 16,-3 0-1-16,0 0-1 0,-2 5 1 16,-4 1 1-16,-2 1 1 0,-2 0-2 15,-4 2 1-15,-3 0 2 16,0 4-1-16,0 0-1 0,-3 2 2 0,-7 0-1 15,3-3-3-15,-3 1 0 0,1 0 1 16,-2-1 1-16,2 1 0 0,0-3-1 16,-1 1 1-16,-2 0 1 0,-2-1 0 15,2 0 2-15,-2-2-1 0,0-4 0 16,0-1-2-16,0-1-1 0,0-1 0 0,1-1 1 15,4 0-3-15,1 0-5 0,2 0-6 16,1 0-7-16,1 0-14 0,2 0-20 16,-2 0-27-16,0 0-74 0,-2 0-132 15</inkml:trace>
  <inkml:trace contextRef="#ctx0" brushRef="#br0" timeOffset="-113244.65">17074 11645 49 0,'0'-2'83'0,"0"1"-58"0,0-3 3 16,0 3 0-16,0-2-14 0,-2 3-9 16,1 0 3-16,1 0-2 0,-2 0-2 15,2 0-1-15,0-2-1 0,0 2-3 16,0 0 4-16,0 0 0 0,0 0 1 0,0 0-3 15,0 0 2-15,0 0-3 0,0 0 0 16,0 0-1-16,0 0 7 0,0 0 0 16,0 0 8-16,0 0 7 15,0 0 4-15,0 0-1 0,0-1 0 16,0 0-3-16,-1 1-7 0,-1 0-4 0,1-1 0 15,-3-1-3-15,1 0 3 0,2 0-4 16,-1 0-3-16,-1-1 6 0,2 1-2 16,-2-1-1-16,-1-1-1 0,-2 0 7 15,2 0-2-15,-3-2-1 0,1 0-2 16,-2 1 0-16,-1-1 0 0,-3 2 2 0,-2 0-4 15,-2 3 2-15,1 1-1 16,-1 0-1-16,-1 1-1 0,-1 9 0 0,-1 6 3 16,-1 6-5-16,0 3 0 0,1 5-2 15,5 1 3-15,5 1-4 0,6-1 0 16,1-1 1-16,2-1 0 0,8-2-2 15,6-3 2-15,6-5-2 0,6-4-3 16,4-5-1-16,4-7-3 0,5-3 4 16,-2 0-3-16,3-10 4 0,-1-4-2 15,0-4 5-15,-5-2 2 0,-2-1 0 0,-5-2 1 16,-6 2 7-16,-7-2-3 0,-3 2 4 15,-6-2 4-15,-4-3 1 0,-1 2-2 16,0-2-1-16,-7-1-6 0,-4 0-2 16,-5 1 0-16,-2 3-4 0,-4 4-2 15,-3 6 3-15,2 7-1 0,-2 6-4 16,2 0 1-16,3 11 0 0,3 6 0 15,3 2-8-15,4 0-14 0,6 4-3 16,4 0-26-16,0-2-51 0,4-3-126 16</inkml:trace>
  <inkml:trace contextRef="#ctx0" brushRef="#br0" timeOffset="-112729.63">17523 11616 8 0,'2'-3'112'0,"-2"-1"29"16,0 0-104-16,0 0 7 0,0-1 0 0,-5 1-11 16,1 0-3-16,-2 1-6 0,-2-1-5 15,0 2-2-15,-1 0-3 16,-1 0 3-16,-2 2-4 0,1 0 0 15,-3 0-1-15,0 0 0 0,0 9-5 16,-3 0 1-16,0 5 1 0,0 3-3 0,-1 4-4 16,4 2 1-16,3 2-1 0,6 0-1 15,2 2-2-15,3-4-3 0,6-2 3 16,8-3 0-16,5-4-3 0,1-2 1 15,6-5 1-15,4-4 0 0,2-3-2 16,2 0-3-16,4-9 5 0,-3-4-3 0,2-1 3 16,-4-3 1-16,-2-2 2 15,-6 0 3-15,-5-2-3 0,-3 1 4 16,-6 1 5-16,-6-1 2 0,-4-2 5 15,-1 1-2-15,-3-3-6 0,-8 0-1 0,-6 0-6 16,-2 3-1-16,-4 2-1 0,-5 5 2 16,2 5-4-16,0 6 1 0,2 3-3 15,6 3 1-15,5 9-16 0,7 5-19 16,1 1-21-16,5-2-58 0,0-2-212 15</inkml:trace>
  <inkml:trace contextRef="#ctx0" brushRef="#br0" timeOffset="-111976.58">18063 11649 50 0,'0'-1'-27'0,"0"-5"148"0,0 0-1 16,0 0-73-16,0-2 8 15,0 2-6-15,0-1-6 0,-5 1-8 0,1 1-10 16,-4 0 0-16,-1 0-7 0,-4 3-2 15,-1 1-1-15,-3 1-5 0,-3 0 3 16,1 11-1-16,-2 4-2 0,1 6-3 16,1 3-4-16,7 2 1 0,7 2-5 15,5 1-2-15,2-1 3 0,15-1-3 16,4-5 2-16,9-3-2 0,4-4 2 0,5-6-1 15,1-4-4-15,2-5 2 0,-3 0-2 16,-1-4 5-16,-2-5-3 0,-5-4 2 16,-3-2 4-16,-6-1-2 15,-4 0 2-15,-5-1 2 0,-6 1 2 0,-2-1 9 16,-5-2-1-16,0 2 0 0,-8-1-4 15,-4-1-2-15,-5 1-3 0,-2 0-3 16,-3 0 0-16,-1 5-1 0,3 3-1 16,3 4-2-16,5 6 0 0,2 0-2 15,4 9-2-15,3 8-19 0,3 2-12 0,0 1-14 16,9 1-29-16,4-5-84 0,1 1-142 15</inkml:trace>
  <inkml:trace contextRef="#ctx0" brushRef="#br0" timeOffset="-111620.55">18620 11675 102 0,'4'-12'251'0,"-4"-3"-215"16,2 1-1-16,-2 0 7 0,0-2-1 0,-2 1-6 15,-4 2-6-15,-5 3-4 0,0 2-6 16,-3 4-3-16,-1 3-4 0,1 1-6 15,-5 4 0-15,1 10-1 0,-1 3-2 16,4 5-2-16,2 2 1 0,4 2-2 16,6 0-2-16,3 0-2 0,0-2 4 15,12-2-2-15,5-4-1 0,3-4 1 0,5-6-2 16,5-4-4-16,1-4 2 15,1 0-2-15,2-7-5 0,-3-6 4 16,-1-2 4-16,-5-1 4 0,-2-1 2 0,-8-2 1 16,-4 0-1-16,-1 0 3 0,-6-1 6 15,-2 0-2-15,-2-1 0 0,-3-2-1 16,-10 1-1-16,-4 0-3 0,-5 0-3 15,1 4-2-15,-6 5 0 0,6 4-7 16,5 7 5-16,4 2 0 0,6 10-24 16,2 8-35-16,0 1-37 0,-1-2-126 0</inkml:trace>
  <inkml:trace contextRef="#ctx0" brushRef="#br0" timeOffset="-107755.33">19268 11539 142 0,'0'0'102'16,"0"0"-69"-16,0 0 10 0,0 0-2 0,0 0-3 15,0 0-4-15,0 0-7 0,0 0-6 16,0 0-2-16,1 0 1 16,1 0 1-16,-2 0-1 0,0 0-3 15,0 0 2-15,1-2-7 0,-1-3 1 0,0 0-5 16,0 1 2-16,0 0-1 0,-1-1-7 15,-7 0 1-15,-1 1 0 0,-5-1-2 16,-5 1-3-16,-1 3 0 0,-5 0 2 16,0 1-1-16,1 0-3 0,-3 4 3 15,4 5 0-15,1 3 3 0,1 5-4 0,0 2 1 16,3 1 0-16,2 3 1 0,9 1-1 15,3 2-3-15,4-2 0 0,5 1 1 16,9-2 0-16,5-2 1 16,4-6 3-16,5-2-1 0,3-3-1 0,1-5 0 15,2-2 2-15,4-3-1 0,-4 0-1 16,-3-10-2-16,-3-3 6 0,-4-2-3 15,-3-1 0-15,-4 0 1 0,-5-2 2 16,-4 0 0-16,-5-1 0 0,-1 0 7 16,-2 1-3-16,-7 0 2 0,-8-2-5 15,-7 1-4-15,-6-2 0 0,-6 3-6 0,0 3-21 16,-2 2 2-16,7 7 8 0,9 5 0 15,3 1-20-15,1 4-94 0</inkml:trace>
  <inkml:trace contextRef="#ctx0" brushRef="#br0" timeOffset="-105627.21">17773 11989 106 0,'2'1'-3'0,"-1"0"9"0,-1 1 63 15,0-1 4-15,0 4-55 0,0 0 8 16,0 2 3-16,0 1-4 16,0 2-3-16,0 2-9 0,0 1 1 0,0-1-1 15,0 0-5-15,2 0-3 0,-2-1 1 16,0 0 4-16,0 1-1 0,-5 1-2 15,-6 0-1-15,-3 2-1 0,0-1-5 16,0 0-5-16,-1 0-26 0,1-1-37 16,0-1-81-16</inkml:trace>
  <inkml:trace contextRef="#ctx0" brushRef="#br0" timeOffset="-104418.14">16037 12123 124 0,'0'0'8'15,"1"0"135"-15,-1 0-92 0,0 0-30 16,0 0 10-16,0 0-3 0,0 2-14 15,2 3 0-15,-2 3 5 0,0 3-5 16,-2 5-4-16,-5 1-5 0,-3 4 0 16,-2 1-3-16,-2 2 1 0,-2-1-3 15,-2 1-14-15,-2 2-22 0,-1 1 6 16,-3-4-51-16,3-1-165 0</inkml:trace>
  <inkml:trace contextRef="#ctx0" brushRef="#br0" timeOffset="-61651.7">14708 13391 182 0,'0'2'159'0,"0"-2"-113"0,-5 3 20 0,2-3-13 15,2 0-21-15,-1 0-7 0,2 0-1 16,0 0-2-16,0 0-8 0,0 0-6 15,5 0-3-15,3-7 4 16,2-3 6-16,8-5 0 0,0-1 3 0,1-2-4 16,2 3-4-16,-2 0-1 0,0 1-3 15,-1 2-2-15,-2 2-4 0,-2 6 0 16,-5 0 2-16,-1 4-4 0,0 0 1 15,-2 2-4-15,-2 6 4 0,-1 2-1 16,1 3 1-16,-3 2 1 0,-1 0 2 0,0 1-1 16,0 0-1-16,0 0 0 0,0 0 0 15,0-4-3-15,0-1-4 0,0-2 1 16,0-2-5-16,3 0-2 0,3 0-4 15,2-2 3-15,3-2 0 0,-2-1 2 16,2-1-17-16,2 1-6 0,-4-2-13 16,2 0-25-16,-2 0-53 0,-4 0-84 15</inkml:trace>
  <inkml:trace contextRef="#ctx0" brushRef="#br0" timeOffset="-61379.68">14734 13712 17 0,'0'0'296'0,"4"0"-238"16,2-3-28-16,3-4 11 0,5-1-17 15,6 0-9-15,3-2-6 0,2 1 2 0,0 2-2 16,-2 4-5-16,-4 0-4 0,-5 3 1 16,-3 0-1-16,-4 4 0 0,1 3-1 15,-3 2 2-15,-1 1-2 0,1 0-7 16,1 1-12-16,1-1-9 0,3-1-31 15,3-4-49-15,-1-3-75 0</inkml:trace>
  <inkml:trace contextRef="#ctx0" brushRef="#br0" timeOffset="-60903.65">15841 13064 227 0,'3'0'74'0,"-3"0"-22"16,0 4 20-16,0 6-10 0,0 3-11 0,0 7-5 15,-1 2-7-15,-4 5-2 0,4 2-6 16,-4 2-5-16,4 3-5 0,-4 1-4 15,0 0-2-15,2 1-1 0,-2 1-1 16,2-3-4-16,2-3-4 0,-2-2-1 16,3-4-1-16,0-1-4 0,0-5 2 15,0-3 0-15,0-5-3 0,1-2-7 0,4-2-6 16,1-2-9-16,2-3-13 0,3-2-10 15,1 0-10-15,2-12-21 16,-2-4-98-16</inkml:trace>
  <inkml:trace contextRef="#ctx0" brushRef="#br0" timeOffset="-60673.64">16097 13522 559 0,'0'7'47'16,"0"-2"-25"-16,0 1 23 0,0-1-4 0,2 0-21 16,-1-3-11-16,1 1-6 0,-1-2-1 15,2-1-3-15,4 0 0 0,-1-2-9 16,3-5-14-16,5-6-26 0,2-2-26 15,-1-6-48-15,-2 3-220 0</inkml:trace>
  <inkml:trace contextRef="#ctx0" brushRef="#br0" timeOffset="-60112.61">16443 13213 217 0,'-5'-1'186'0,"1"-2"-147"0,1 3 15 15,3-2-9-15,0 1-22 0,3 0-11 16,6-1-7-16,5 0-2 0,4 1 3 15,4-1 0-15,5 0-4 0,2 2-3 16,0 0 2-16,2 0-3 0,-4 0 2 16,-4 0 1-16,-4 5-4 0,-8 1 3 15,-5 1-4-15,-6 3-3 0,0-1 5 16,-11 5 5-16,-6 1-3 0,-2 1 2 15,-2 0 2-15,0 0 0 0,1-1 0 0,-2 0 7 16,4-1-2-16,-1-1 1 0,7-1-3 16,3-2-2-16,4-2-5 0,5-1-2 15,0-2-1-15,3 1 2 0,9-1-2 16,2-1-1-16,5-1-1 0,6 1-1 15,1 1-4-15,4-4 0 0,2 3 6 16,1 0-4-16,-2-2-1 0,0 2 6 16,0-1 3-16,-5 1-2 0,-6 0 3 15,-6 1-1-15,-8 0 0 0,-2 1 0 16,-4 0 2-16,0 1 4 0,-7 2 5 0,-4-1-1 15,-1 1 6-15,-2 3-1 0,-1-1 1 16,-2 1-1-16,-2 2 2 0,-1 0-2 16,1 1-3-16,1 1-4 0,-1 0-1 15,2-2-4-15,-2 0-1 0,4-4-2 16,1 0 0-16,5-2-2 0,2-2-5 0,3-2-13 15,2-2-5-15,2 2-15 16,0-4-22-16,0 0-48 0,0 0-194 16</inkml:trace>
  <inkml:trace contextRef="#ctx0" brushRef="#br0" timeOffset="-53731.24">17350 13207 90 0,'0'-3'102'16,"0"0"-60"-16,0 1 6 0,0 1-2 16,-3-1-6-16,0 1-9 0,0 1-3 15,1 0-3-15,0 0-3 0,-1 0-1 16,3 0-2-16,0 0-2 0,0 0-3 15,-1 0 6-15,1 0-8 0,0 0 1 0,0 0-4 16,0 0 2-16,0 0-4 0,0 0 0 16,0 0 3-16,0 3 0 15,0 4-2-15,0 2 1 0,1 1-3 16,-1 2 1-16,3 2-3 0,-1 2 0 0,0 5 0 15,1 2 0-15,-2 4 0 0,1 2 0 16,-1 1-3-16,1-2 4 0,-2 0-3 16,0-1 0-16,0-1 1 0,0-3-2 15,-3-3 3-15,1-4-3 0,1-3 3 16,-1-4-3-16,1-2 1 0,1-5 2 0,0-2-1 15,0 0 4-15,0 0 1 0,0-4 1 16,0-9-2-16,3-4 0 0,3-6-3 16,2-3-3-16,2-4 2 15,1-3-1-15,2-3 0 0,-1-4 0 0,2 2 0 16,0-3 1-16,2 3-3 0,-1 4-1 15,2 5 1-15,2 4 0 0,-2 7-1 16,1 5-1-16,-1 7 1 0,-3 2 1 16,0 4 0-16,-3 2-2 0,-2 9 2 15,-2 2 0-15,-1 3 0 0,-3 1 0 0,0 2-1 16,-3 3 2-16,0-2 0 0,0 2-2 15,0 1 2-15,-3 0 0 0,1 0 0 16,1 1-2-16,-2-4 2 0,0 1-1 16,1-4 1-16,-3-3-2 15,4-3 2-15,-2-4 1 0,3-4-1 0,-2-1-2 16,2-2 1-16,0 0 1 0,2 0-2 15,7-8 1-15,4-8 0 0,2-4 1 16,7-4-1-16,-1-1 0 0,3-1 0 16,2 0-1-16,2 1 0 0,-2 2-2 15,2 3 2-15,-3 6 0 0,-6 6 1 0,-7 4-3 16,-1 4 1-16,-6 0 1 0,-2 6 0 15,-2 7 3-15,-1 5-2 0,0 1-2 16,0 1 4-16,0 1-3 16,-1-1 2-16,-2 0 0 0,-1-1 1 0,0-2-2 15,4-2 0-15,0-3 1 0,0-4-2 16,0-1-2-16,0-3-25 0,4-2-21 15,4-2-13-15,3 0-27 0,-2-7-78 16</inkml:trace>
  <inkml:trace contextRef="#ctx0" brushRef="#br0" timeOffset="-52971.2">18237 13173 42 0,'4'-8'182'0,"-1"1"-57"16,-1 1-85-16,-2 5 18 0,0 0 2 15,0 1-21-15,0 0-11 0,0 0-12 16,0 6-5-16,0 8 4 0,0 7-3 16,0 5-4-16,0 3-3 0,-5 3 2 15,2-2-7-15,0-1 2 0,0-1 0 16,0-3 0-16,-2 0 1 0,2-4 0 15,0-3 6-15,1-3 7 0,1-4-13 0,-2-3-1 16,1-3 1-16,-1-2 3 0,2-3-1 16,1 0 1-16,-2 0 1 0,-1-2 0 15,3-8-1-15,0-4-4 0,0-2 1 16,0-3 3-16,0-2-1 0,0-4-2 15,0-2-1-15,3-5 2 0,-1-2 1 0,4-1-4 16,2-2 3-16,2 0 1 16,4 2-3-16,0 4-2 0,5 3-1 15,0 7 1-15,1 3-1 0,5 8 0 16,-1 2-1-16,1 3 2 0,3 3 0 0,-2 2-3 15,-1 0 0-15,-5 5 3 0,-1 3-1 16,-7 4-3-16,-4 2-2 0,-5 0 1 16,-3 3 0-16,0 2 0 0,-9 1 6 15,-7 1-1-15,-2 0-1 0,-4 0 1 16,0 2 1-16,-1-5 2 0,1 1-2 15,5-1 0-15,2-3 0 0,2 0 0 0,6-4 3 16,5-5-4-16,2 3-2 16,0-6 1-16,9 1 0 0,5-2 0 15,10-2-1-15,2 0 1 0,8 0-3 16,3 0 2-16,1-3-2 0,-1 0-3 0,-2 1 0 15,4 1 2-15,-5 1 0 0,-3 0 5 16,-3 0-1-16,-9 0 0 0,-7 4 0 16,-4 3 1-16,-5 0 0 0,-3 1 1 15,0 2 2-15,-8-1 3 0,-3 2 1 16,-2 0 0-16,-6 1 3 0,-1 0-1 0,-2 2-4 15,-3 0 4-15,-3 2-3 0,0 0 3 16,-1 0-2-16,-2 2-7 16,0 0 1-16,0 0-1 0,2-1-1 15,5-3-8-15,9-2-14 0,5 1-17 0,4-2-28 16,6-3-56-16,-4-1-345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9-28T09:39:24.13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2003 455 20 0,'0'0'164'0,"0"-2"-102"16,0 1-48-16,0 0 26 16,0 0-12-16,0-1-9 0,0 0-1 0,0 1 2 15,2 1-4-15,-2-2-2 0,0 1 0 16,0 0 4-16,0-1 0 0,0 2 2 15,0 0 2-15,0-1-6 0,0 0 0 16,0 0-5-16,0-1 0 0,0 1-3 16,0 0-7-16,0 0 4 0,0 0 0 0,0-1-2 15,0 1-3-15,0 0 2 0,0-1 1 16,0 1-1-16,0-1 0 0,-2 0 1 15,0 1-1-15,1-2 4 0,-2 1-3 16,1 2 1-16,-2-3 2 0,1 1 1 16,-4-1 1-16,3-1 11 0,-6 2-13 0,4-1-2 15,-3 0 3-15,-4 0-1 16,3 3-2-16,-6 0 1 0,4 0-2 15,-2 0 3-15,-2 0-1 0,-1 7-3 16,-1 2 1-16,-1 2 0 0,-1 2 2 0,1 0-2 16,4 3 1-16,-2 2 1 0,3 3-3 15,-2 5 2-15,5 2-2 0,1 3 1 16,5-2-2-16,2 2 0 0,3-1-3 15,0-1 2-15,4-1-1 0,6-2 0 16,2-1 0-16,2-4 0 0,5 2 1 0,1-5-1 16,3-4 0-16,2-1 1 0,1-3 0 15,2-3 0-15,0-5 2 16,2-2-3-16,-3-2 2 0,3-8 0 15,-4-3-1-15,2-1 1 0,-3-3 1 0,-5-3 0 16,-1 0-1-16,-7-1 0 0,-3 0 4 16,-2-2-2-16,-3 0-1 0,-1-3 1 15,-3-1 0-15,0-4 0 0,-7-2-2 16,-6-1 2-16,-2-1-3 0,-1 8 0 15,-1 3-2-15,-1 7 1 0,-1 7 0 0,-3 5-2 16,4 5-7-16,-3 0-6 0,6 7 3 16,3 6-7-16,1 5-19 0,5 2-18 15,-1 4-33-15,0 2-87 16</inkml:trace>
  <inkml:trace contextRef="#ctx0" brushRef="#br0" timeOffset="581.03">1932 1148 132 0,'0'1'112'16,"0"-1"-63"-16,0 0 7 0,0 1 0 0,0-1-15 16,1 2-6-16,-1 0-4 0,2 3 3 15,1 2 1-15,-2 3-2 0,3-1-3 16,-3 2 0-16,1 3-7 0,1 0-4 15,-2 0 0-15,1 2-3 0,-2-1-2 16,3 3-5-16,-1-2 1 0,-1 0-6 16,-1-1 0-16,0-1-2 0,0-2 1 0,0-1 0 15,0-3-2-15,0 1-3 0,0-1-9 16,0-1-8-16,0 1-18 0,0-1-16 15,0-1-23-15,0 0-50 0,-1-2-205 16</inkml:trace>
  <inkml:trace contextRef="#ctx0" brushRef="#br0" timeOffset="1365.07">1784 1886 203 0,'-3'0'66'0,"0"0"-14"0,3 0 18 16,-1 0-14-16,1 0-18 0,0 0-5 16,0 0-7-16,0 0-9 0,1 0-9 15,7-2-5-15,4-2 2 16,7 0 7-16,0-1 2 0,1 2-2 0,3 3-4 15,-3 0 6-15,0 0-4 0,-3 4-10 16,-3 4 3-16,0 2 1 0,-3 2-3 16,-5 3 0-16,-3 2 3 0,-3 2-2 15,0 2 3-15,-6 2 1 0,-6-2-6 16,-4 2 0-16,-2-1 1 0,-1-2-4 0,-3 0 2 15,-1-1 1-15,1-1 1 0,-1-3-1 16,3-2 1-16,1-5 1 0,1-3-3 16,4-1 1-16,0-3 3 0,2-1 0 15,2 0-1-15,4 0 3 0,3-4 2 16,3-2 0-16,0 0-1 0,0 1-8 15,6 0-2-15,3 1 3 0,7 0-2 16,-1 4 3-16,4 0 1 0,1 0 1 16,3 0-4-16,1 0 4 0,-1 4-2 15,2 0-2-15,-4 2 2 0,3 0 2 16,-1 1-15-16,-1 0 2 0,-2 1-8 0,0 0-43 15,-1 1-15-15,-4-4-25 16,-1 3-132-16</inkml:trace>
  <inkml:trace contextRef="#ctx0" brushRef="#br0" timeOffset="2085.11">1671 2511 116 0,'0'-2'161'15,"0"0"-117"-15,0 1-14 0,3-2 8 16,4 2-3-16,0-3 0 0,6 2 1 0,4-3-12 16,0 2 4-16,5 2-5 0,-1-2-7 15,-2 3-7-15,1 0-6 0,-3 1-3 16,-1 6 5-16,-2 3-1 0,-4 1-3 15,-3 1-3-15,-4 2-6 0,-3 0-6 16,0 1-1-16,-10 1 3 0,0-2 1 0,-4 1 5 16,0 0 4-16,0-1 2 0,-2 0 1 15,1-2-1-15,2 1 3 16,1-3-1-16,4-3 5 0,2-2 3 15,3-1-1-15,0-2-2 0,3-2-4 16,0 1-5-16,0 0-3 0,9 0 4 0,2 0 0 16,4-1 4-16,4 0 0 0,1 0-2 15,2 0 0-15,3 0-3 0,-1 0 2 16,1 2 2-16,-2 1-2 0,-5 2-2 15,-5 0-6-15,-2 2-5 0,-4 1 2 16,-3-2 1-16,-4 3 3 0,0-2 2 0,-3 3 8 16,-8-1-1-16,0 0 0 0,1 1 2 15,-6-2 6-15,1 3 2 16,-1 0 0-16,-1-1-3 0,-2 1-3 15,5-1-5-15,-1-1 0 0,1 1-1 0,5-3-3 16,1 1-17-16,3-2-26 0,5 1-41 16,0-4-82-16</inkml:trace>
  <inkml:trace contextRef="#ctx0" brushRef="#br0" timeOffset="2621.14">1713 3272 27 0,'0'-1'272'0,"0"1"-220"0,-3 0 0 16,-3 1-3-16,0 11-22 0,-5 4 1 15,3 4-1-15,-3 3 0 0,0 2-3 16,2 2 1-16,1 0-4 16,4-1-4-16,1 0-4 0,3-3-4 0,0-2-5 15,3-3-4-15,6-2 0 0,2-3-1 16,1-2 2-16,7-4 0 0,1-2 2 15,3-5-2-15,0 0 1 0,4-1 1 16,1-8-2-16,0 0-1 0,1-4-3 16,1 0-4-16,-3 1 4 0,0 1 0 15,-6 1 0-15,0 2-3 0,-3 1-6 0,-5 3 0 16,-6-1-3-16,0 5-9 0,-4 0-2 15,-2 0-13-15,-1 0-13 0,0 0-27 16,0 0-45-16,-4 0-59 0</inkml:trace>
  <inkml:trace contextRef="#ctx0" brushRef="#br0" timeOffset="2846.16">1893 3375 208 0,'5'11'182'0,"-5"7"-127"16,0 7 22-16,0 3-15 0,0 6-25 16,1-1-10-16,1 2 12 0,-1-1-24 15,4 2-8-15,-2 5-6 0,0 3 0 16,-1 4 0-16,2-3 1 0,-1-2-23 15,5-1-20-15,0-3-22 0,-3-4-73 16,-2-3-241-16</inkml:trace>
  <inkml:trace contextRef="#ctx0" brushRef="#br0" timeOffset="3526.2">1693 4117 293 0,'-5'0'71'0,"4"1"-14"0,1 0 6 15,0 1-29-15,0 0-23 0,0 1-7 16,3 0 1-16,6 1 1 0,4 0 6 15,2-3 0-15,5 0-4 0,2-1-3 16,3 0-3-16,1 0 2 0,2-4 1 16,0 1-3-16,-2-1-2 0,-2 0 1 15,-4 1-8-15,-5-1-16 0,-1 1-25 0,-3 0-18 16,-5-4-31-16,-3 2-106 0</inkml:trace>
  <inkml:trace contextRef="#ctx0" brushRef="#br0" timeOffset="3804.21">1698 4168 115 0,'-3'7'258'16,"1"-4"-206"-16,2 1-48 0,0 0 14 16,8 3 13-16,4 0-16 0,7-1 11 0,1-2-12 15,6 1-9-15,1 0-2 0,1 2-1 16,-1 2-1-16,0-1 1 0,-4 3-2 15,-1-1-1-15,-8 1-3 0,-3 3-7 16,-7 2-3-16,-2-1 6 0,-2 2 8 16,-3-1 6-16,-8-2-2 0,-5-1 0 15,-4-1 4-15,2 0 3 0,-6 0 0 16,1-1 4-16,-2 0-3 0,-1 0-5 15,3 0-5-15,-1 0-1 0,4 0-1 16,3-1-1-16,9-3-3 0,4-1-9 0,4-2-50 16,0-2-77-16,0 3-183 0</inkml:trace>
  <inkml:trace contextRef="#ctx0" brushRef="#br0" timeOffset="4457.25">1764 4877 36 0,'2'0'214'0,"-1"0"-151"16,-1 0-18-16,0 0 8 0,0 0-15 0,0 0-8 15,0 4-1-15,0 5 5 0,0 5-3 16,-3 4-6-16,-4 4-2 0,-1 4-3 16,-2 0-5-16,4 4 0 0,-1-2-5 15,3 1-2-15,4 0-4 0,0 0-4 16,4-2 0-16,3-1 1 0,6-4-1 0,1-2-1 15,4-6-8-15,1-4 2 0,3-4 1 16,1-5-9-16,-3-1 8 0,-1-3-1 16,-1-7 4-16,-4-3 2 15,-1-2 2-15,-6 1 3 0,-2-1 0 0,-4 0 2 16,-1 0 1-16,0 1 8 0,-1 0-1 15,-10 2 1-15,-3 1-3 0,2 0 0 16,-4 4-3-16,-1 3-9 0,-3 3 2 16,1 1-1-16,-1 7-2 0,2 8-5 15,-3 5-12-15,9 4-7 0,3 0-10 0,4 1-39 16,2-2-82-16</inkml:trace>
  <inkml:trace contextRef="#ctx0" brushRef="#br0" timeOffset="5099.29">1695 5744 37 0,'-5'5'16'0,"2"-4"208"0,3 0-168 15,0-1-10-15,0 0-13 0,0 0-30 16,9 0 8-16,5 0 7 0,5 0-3 15,4 0-6-15,2 0-5 0,3-2-3 16,3-3 2-16,0 1 0 0,-3 1-1 16,1-1 3-16,-3 1 4 0,-4 2 11 15,-3 1 6-15,-9 0-19 0,-5 0-4 16,-3 0 1-16,-2 6 9 0,0 3 5 15,-5 6 6-15,-6 3-7 0,-3 5-3 0,-4 2-5 16,-3 2 1-16,1 2-7 0,0-1 0 16,0 2-2-16,0 0-1 0,3-1 0 15,4 3 0-15,-1 0-9 0,2 0-2 16,6-2-7-16,6-7-31 0,0-5-35 15,3-4-46-15,2-1-217 0</inkml:trace>
  <inkml:trace contextRef="#ctx0" brushRef="#br0" timeOffset="5921.33">1845 6531 42 0,'3'-4'169'16,"0"0"-118"-16,-1 0 15 0,1 1 8 16,0-2-23-16,-2 3-1 0,-1-1-2 15,0 0-11-15,0-1-10 0,-4 1-8 0,-4 0-3 16,-3 2-5-16,-3 1 0 0,-1 0 0 15,-4 6 0-15,-3 7-4 16,1 1 2-16,1 3-2 0,-1 0 3 16,4-1-3-16,6-1-3 0,4 0-1 0,2 2-3 15,2 2-3-15,3-1 0 0,0 3 1 16,6 1-1-16,5-1-1 0,1-1 1 15,4-2 0-15,3 0-7 0,-2 0-4 16,0-1 3-16,-2-1-3 0,1 3 4 16,-4 0 5-16,-6-1 3 0,2-1 2 0,-6-3 2 15,-2-2-4-15,0-1 1 0,-7 0 1 16,-2 1 1-16,-2-2-1 0,2-1 2 15,-4-4 2-15,1 0-4 16,0-3 2-16,-1 0 0 0,2-2 1 0,2 0 0 16,-2 0 0-16,4-4-3 0,-1-4 3 15,2-2 0-15,6-1-2 0,0-4 0 16,0-2-2-16,1-3 1 0,10-3-3 15,3 0 1-15,5 0 0 0,1-1 1 16,1 1 2-16,1-1-3 0,1-1 0 0,1-2 0 16,-4 1 0-16,-2 0 0 0,-4 6 1 15,-1 3 3-15,-7 4-1 0,-1 0 0 16,-4 5 1-16,-1 2 3 0,0 0-3 15,-5 3 1-15,-2 0-2 16,-6 3-1-16,1 0-2 0,-2 1-3 0,-2 11-11 16,1 4-20-16,1 4-25 0,0-1-35 15,0 2-108-15</inkml:trace>
  <inkml:trace contextRef="#ctx0" brushRef="#br0" timeOffset="6634.37">1836 7337 1 0,'0'-2'150'16,"0"0"-103"-16,0-1 10 0,0 2 0 15,0-4-14-15,0 3-2 0,0 0-7 16,-5 1-2-16,3-1-4 0,-2-1-3 0,1 1-3 15,-2 1 2-15,-3-3-5 16,2 3-2-16,-2-3 1 0,-3 4 0 16,-3 0-2-16,2 0-4 0,0 0-2 15,-4 7-2-15,-1 4-1 0,2 4 2 0,-2 5-1 16,1 5 0-16,1 2-6 0,1 1 0 15,6 2 0-15,3-3-2 0,5-1-2 16,0-4-1-16,11-4 1 0,1-4 0 16,2-4-1-16,2-5 1 0,3-5-1 15,1 0 2-15,0-4-3 0,2-9 2 16,-2-4-2-16,-2-2 5 0,-2-1-2 0,-1 0 2 15,-4 3 2-15,0 2-2 16,-5 2 2-16,-1 4-1 0,-2 4 2 16,-3 1 7-16,0 3 2 0,0 0 2 15,-5 1-4-15,1 2-3 0,-4 9-8 0,-1 6-4 16,1 5 2-16,-1 4 2 0,1 3-2 15,2 0 1-15,1 1 1 0,2 2-1 16,1 4-1-16,-2 1-11 0,4 0 13 16,0-6-13-16,0-4-23 0,1-4 3 15,7 0-18-15,-2-4-35 0,-3-4-68 0</inkml:trace>
  <inkml:trace contextRef="#ctx0" brushRef="#br0" timeOffset="7242.41">1502 8158 53 0,'2'0'245'15,"-2"0"-173"-15,0 0-10 0,0 0 1 16,1 0-22-16,1 4-12 0,1 7 15 16,0 3-5-16,0 5-10 0,-3 3-2 15,0 4-8-15,0 5-9 0,-3 2 1 16,-3 0-4-16,1-2 3 0,2-4-10 15,-1-5 1-15,4-4-1 0,0-4-2 0,3-4-15 16,7-4-16-16,3-6-10 0,4 0-15 16,-2-8-23-16,2-6-69 0,2-1-194 15</inkml:trace>
  <inkml:trace contextRef="#ctx0" brushRef="#br0" timeOffset="7581.42">1801 8231 9 0,'0'-3'399'16,"0"-3"-344"-16,0 3-1 0,-4 0 6 0,-2-1-30 15,1 4-7-15,-1 0 4 0,0 0-9 16,-2 0-6-16,2 6-4 0,-2 4-5 16,0 4 2-16,2 1-3 0,-2 2 0 15,4 0 2-15,2 1-5 0,2-1 2 16,0-2-3-16,2-2-1 0,7-1 1 0,2-5 0 15,6 2-2-15,0-7-4 16,4-1-5-16,3 0-2 0,4-1 7 16,0-1 7-16,-1-11 2 0,-2-3-7 15,-3-3 1-15,-3-1 3 0,-4 1 2 0,-4 0 2 16,-5 0 0-16,-3 5 1 0,-3-1 9 15,0 3 1-15,-6 1-2 0,-2 1 2 16,-6 1 0-16,-1 0-6 0,-2 2 0 16,-2 0-8-16,2 0 4 0,-5 4-5 15,2 2-3-15,-1 2-17 0,2 9-14 0,3 6-23 16,2-1-50-16,2 2-110 0</inkml:trace>
  <inkml:trace contextRef="#ctx0" brushRef="#br0" timeOffset="8059.46">1598 8760 307 0,'2'0'111'0,"-2"0"-66"0,0 0 29 16,0 0-17-16,0 7-32 0,0 8 4 15,0 6 9-15,0 4-13 0,-3 5-4 16,1-2-3-16,-1 0-9 0,2 0-5 0,1-2-2 16,0-5 0-16,0 0-2 0,0-2-2 15,4-2-7-15,4-4-4 0,-2-4-16 16,8-6-25-16,-1-3-21 0,1-5-48 15,-2-8-221-15</inkml:trace>
  <inkml:trace contextRef="#ctx0" brushRef="#br0" timeOffset="8267.44">1916 8738 198 0,'3'0'315'0,"-3"4"-272"15,0 7-1-15,-1 7 23 0,-7 4-29 16,0 4-13-16,1 2-1 0,-1 1-7 15,2 0-5-15,1-2-8 0,5 0-2 16,0 3-3-16,0 1-16 0,0 2 17 16,0-2-13-16,3-7-45 0,3-1 2 15,0-5-36-15,-4-3-173 0</inkml:trace>
  <inkml:trace contextRef="#ctx0" brushRef="#br0" timeOffset="8754.5">1603 9455 106 0,'0'0'260'0,"2"0"-201"0,-1 0-10 0,1 3 21 16,-1 7-15-16,-1 1-11 15,2 3-3-15,-1 1-2 0,-1 2-15 16,0 0-11-16,0 1-4 0,0-2-4 16,0 1-4-16,2-2 0 0,-1-1-3 0,3-2 2 15,-1-4-20-15,3-2-12 0,2-1-23 16,-2-5-15-16,2 0-49 0,-5 0-161 15</inkml:trace>
  <inkml:trace contextRef="#ctx0" brushRef="#br0" timeOffset="9091.52">1747 9482 86 0,'13'-8'179'0,"1"-1"-100"16,1 1-22-16,5 0 15 0,4-2-12 15,2 4-29-15,0 4 2 0,-1 2-14 16,0 0-7-16,-5 2 6 0,-3 8-8 15,-5 2-6-15,-4 2 3 0,-5 4-2 16,-3 1 8-16,-3 4-8 0,-11 5 0 0,-4 4-1 16,-4 2-5-16,-3 0 3 0,-1-6 2 15,3-7-1-15,1-1-3 0,2-5-2 16,1 0 0-16,4-5 0 15,5-4 2-15,2-4 0 0,4-1 0 16,1-1 1-16,3 0-1 0,-2 0-2 0,2 0-2 16,0 0-6-16,6 1 3 0,5 0 3 15,0 3 3-15,3-1 0 0,0-1 1 16,3 0-24-16,0 0-5 0,3 0-14 15,4 4-15-15,-3 3-13 0,1 3 44 16,-5 0 21-16,-3-1-306 0</inkml:trace>
  <inkml:trace contextRef="#ctx0" brushRef="#br0" timeOffset="9546.54">1557 10161 3 0,'1'0'278'0,"-1"0"-165"0,0 0-64 0,0 0 21 16,0 7-9-16,0 4-19 0,2 4 0 15,1 5-3-15,-2 0-5 0,-1 2-10 16,0 2-3-16,0 0-10 0,0 4 0 16,2-1-9-16,-2-4 4 0,1-4-1 15,1-6-4-15,-1-3-4 0,6-2-1 0,-3 0-9 16,4-2-10-16,0-4-14 0,4-2-23 15,-1 0-34-15,-2-1-92 0</inkml:trace>
  <inkml:trace contextRef="#ctx0" brushRef="#br0" timeOffset="10037.57">1750 10217 66 0,'7'-7'382'16,"0"-3"-335"-16,3 2-24 0,5-1 37 16,4-1-34-16,2 3-16 0,3 2 3 15,2 0-2-15,0 5 0 0,1 0-10 0,-2 3 1 16,-5 9-1-16,-5 1 0 15,-4 2 0-15,-5 3 0 0,-6 0 3 16,0 3-3-16,-6 0 1 0,-8 0-5 16,-1-1 4-16,-2-2 1 0,-1 1 0 0,0 1-1 15,-2-1 0-15,0 2 3 0,3-2-1 16,3-6 12-16,6-5-2 0,5-5-3 15,3-3-9-15,0 2-3 0,0-1-1 16,1 1-4-16,7 0 5 0,6-1-3 16,0-1 4-16,5 0-1 0,2 0-13 0,2 0 0 15,1 4 0-15,-3 3 4 0,3 2 8 16,-4 1 5-16,-5-1-2 15,1 4 1-15,-7-1-1 0,-3-1 0 16,-6 1-1-16,0-1 6 0,-3 0 3 0,-6-1-2 16,-3 2 8-16,-2 0 5 0,1-1-5 15,-5 2-3-15,1 0 1 0,-4 3-7 16,0 0-3-16,2-1 0 0,2-2 0 15,5-3-1-15,2-2-4 0,6-2-17 16,-1 2-18-16,3-1-29 0,-1 0-51 0,3-3-160 16</inkml:trace>
  <inkml:trace contextRef="#ctx0" brushRef="#br0" timeOffset="10602.6">1538 11109 14 0,'1'0'108'15,"3"0"130"-15,-3 0-184 0,2 0 0 16,2 0 18-16,0 0-20 0,2 0-8 0,1 0 2 15,1 0-5-15,-4 4-9 0,1 4-2 16,-1 5-4-16,-2 9-6 0,-3 8 0 16,0 6 4-16,-6 2-5 0,-5 1-7 15,2-3-6-15,-1 0-3 0,3 0-1 16,0-3-2-16,1-1 0 0,1-1 1 15,-1-4-2-15,5-5-10 0,-1-4-1 16,2-7-7-16,0-4-11 0,0-6-8 16,5-1-16-16,4 0-10 0,-1-4-14 15,3-10-41-15,-4-2-113 0</inkml:trace>
  <inkml:trace contextRef="#ctx0" brushRef="#br0" timeOffset="10917.62">1850 11229 25 0,'0'8'151'0,"0"2"9"16,-7 4-128-16,-2 4 13 0,0 2 10 0,1 2-17 15,0 1-18-15,4 0 0 0,0 0 13 16,1-3-15-16,3-2-18 0,0-2 7 15,0-4 17-15,3-7-18 0,2-3-5 16,4-2-2-16,2 0 5 0,5-4-1 16,-1-6-3-16,5 0-5 0,-1 0 2 0,1 1 4 15,2 1-14-15,-2-3 9 0,0 1 3 16,3 0-5-16,-2 0-1 15,-6 2 5-15,1 2-11 0,-7 2-5 16,-1 1 18-16,-4 1-19 0,1 1-3 0,-3-1-1 16,1 0-13-16,0 0-12 0,-3 0-33 15,0 1-94-15</inkml:trace>
  <inkml:trace contextRef="#ctx0" brushRef="#br0" timeOffset="11148.63">1995 11254 8 0,'0'11'532'15,"0"5"-488"-15,-3 8 0 0,-5 7 21 16,2 4-31-16,-2 2-22 0,5-1-7 15,3 2-2-15,0 3-3 0,0 1 2 16,0-2-3-16,3-3-12 0,5-5-6 0,0-2-12 16,1-6-38-16,-3-7-52 0,-2-6-156 15</inkml:trace>
  <inkml:trace contextRef="#ctx0" brushRef="#br0" timeOffset="11743.67">1464 12157 15 0,'3'0'217'0,"-3"0"-102"15,1 0-75-15,1 0 20 0,2 1 12 16,-1 5-16-16,4 4-10 0,-1 3 4 15,-1 1-10-15,2 5-6 0,-2 1-9 16,1 1-3-16,0 0-4 0,-4 1-7 16,1-2-4-16,-1-1-4 0,-2 0 3 15,0 0-6-15,0 0 0 0,0-1 0 0,0-4-6 16,1-3-16-16,2-4-13 0,-1-1-17 15,2 1-9-15,-1-1-17 0,4-4-39 16,-6-2-96-16</inkml:trace>
  <inkml:trace contextRef="#ctx0" brushRef="#br0" timeOffset="12382.7">1822 12161 1 0,'0'1'-1'0,"0"-1"1"16,0 0 216-16,0 2-155 0,0-2-31 15,0 0 34-15,0 0-6 0,0 0-19 16,0 0-12-16,0 0-2 0,0 0-3 0,1 0-8 16,-1 0-4-16,2 0-1 0,2-2 3 15,3 0 1-15,-1-2 2 0,0 1-2 16,2-2 2-16,3 2-7 15,3-4 2-15,3 0 1 0,3-2-4 0,1-1 0 16,6 0 0-16,1-1-1 0,1 0 6 16,1 0-7-16,-2 2-1 0,-2 3-2 15,-3 1 0-15,-4 1 0 0,-5 1-2 16,-7 1 1-16,-2 1-4 0,-3 0-4 15,-2 1-8-15,0 0-5 0,0 0-4 0,-3 0-16 16,-4 3-27-16,-2 2-25 0,0-1-49 16,-4 0-83-16</inkml:trace>
  <inkml:trace contextRef="#ctx0" brushRef="#br0" timeOffset="12718.72">1888 12214 156 0,'0'2'271'16,"0"-2"-205"-16,0 4-67 0,0-1 29 0,5 0 11 15,3 0-25-15,3 0-3 0,3-1 1 16,1 0 0-16,4 3-8 16,1 0-1-16,1 5-2 0,3 2 1 15,1 3-2-15,-1 3 4 0,0 1-5 0,-4 0 1 16,-3 0 0-16,-2 2 0 0,-2 2-7 15,-6-1 1-15,-2 1 0 0,-3-3-9 16,-2-2 1-16,0-2 7 0,-7-4 4 16,-2 2 5-16,-2-4 0 0,0-2 3 15,1-1 5-15,-3-1 11 0,-1-3 3 0,0 0-1 16,-3 0 1-16,0 1-7 15,-1-3-4-15,-1 1-3 0,0-2-4 0,1 0-4 16,2 0-2-16,4 0 2 16,1 0-5-16,5 0-3 0,1 0-12 0,2 0-11 15,3 0-23-15,-3 0-55 0,-2 6-195 16</inkml:trace>
  <inkml:trace contextRef="#ctx0" brushRef="#br0" timeOffset="18780.07">4547 445 10 0,'0'0'19'0,"0"0"95"16,0 0-2-16,0 0-68 0,0 0 0 15,0 0 2-15,0-2-16 0,0-2-3 16,0 2-2-16,0 1-3 0,0-2-5 15,0 3-1-15,0-3 0 0,-1 2-1 0,1 0-3 16,0 0-3-16,-4-1 2 16,1-2-3-16,0 3 0 0,0-1-1 15,-3 1 0-15,0-1-3 0,0 0 1 16,-2 0-2-16,-1 1 1 0,-1 0 2 0,-2 1-4 15,-2 0-4-15,-2 0 5 0,-2 2-2 16,-1 5-2-16,-1 1-2 0,1-1 6 16,1 1 0-16,-1 2-3 0,5 0 2 15,2 3-1-15,-2 3 3 0,3 4-1 16,2 0 0-16,1 3 0 0,5 0 0 0,1-1-3 15,2 1-3-15,0-1 4 0,8-2-1 16,3-1-3-16,4-2 2 16,2-2 1-16,5-1 1 0,6-4-1 15,2-2-1-15,4-7-6 0,0-1 2 0,-2 0 4 16,-1-6 0-16,-1-3 2 0,-2-3 1 15,-3-1-2-15,-7-1-1 0,-5 0 7 16,-4 0 3-16,-3 1 2 0,-4 0-1 16,-2-2 3-16,-2 2 1 0,-7-4-7 15,-7 3-2-15,-1-1-5 0,-3 1 3 16,-3 0-5-16,-2 1 2 0,-1 4 2 0,-2 4-6 15,-2 3-12-15,2 2-5 0,5 2-3 16,4 11-7-16,6 3-19 16,5 3-46-16,-2-1-67 0</inkml:trace>
  <inkml:trace contextRef="#ctx0" brushRef="#br0" timeOffset="19435.09">4409 1102 8 0,'2'-3'125'0,"-1"0"-27"0,4-1-50 15,-5 2 13-15,0-1-3 0,1 1-5 16,-1 1-8-16,0 1-6 0,2 0-8 0,-2 0-3 16,0 0-4-16,0 0-2 0,0 0-2 15,0 0-5-15,0 6-1 0,0 5-6 16,-3 6 2-16,-2 6 6 15,-1 3-4-15,0 1-4 0,1-3-4 0,1 1-3 16,2-4 2-16,-3 2-3 0,5-4 0 16,0 1 1-16,0-1-1 0,0-1-9 15,0-2-16-15,7 0-18 0,0-1-25 16,0-6-49-16,-3 0-162 0</inkml:trace>
  <inkml:trace contextRef="#ctx0" brushRef="#br0" timeOffset="19998.14">4060 1881 23 0,'5'0'20'0,"-2"0"164"15,-1 0-101-15,-2 0-18 0,0 0 3 0,0 0-19 16,0 0-15-16,3 3-7 0,-2 6 3 15,-1 3 1-15,0 8-5 0,0 3-6 16,0 2-5-16,-4 0-7 0,-1 3-3 16,0-3-2-16,1-2-3 0,2 0 0 15,2-2 2-15,0-3-6 0,0-2-11 0,2-3-19 16,7-2-19-16,2-5-27 0,3-5-46 15,1-1-152-15</inkml:trace>
  <inkml:trace contextRef="#ctx0" brushRef="#br0" timeOffset="20383.16">4498 1946 124 0,'0'-6'268'0,"0"0"-217"0,-4 1-2 16,4-1-2-16,-4 1-13 0,-1 1 2 15,0 2-6-15,-1 2-8 16,2 0-2-16,-1 0-3 0,0 0-10 0,-2 5-4 16,-3 6-3-16,3 5 1 0,-4 3-2 15,3 0 0-15,2 6 1 0,0-5-1 16,4 4-2-16,2-1 1 0,0-4 0 15,6-1-4-15,5-3-14 0,3-3-4 16,5-1 9-16,2-4 3 0,6-4 10 0,2-3 0 16,-1 0-5-16,-2-7 2 0,1-3 0 15,-9-3 4-15,-1-3 3 16,-3 1 0-16,-6-2 2 0,-6 1 1 0,1 1 6 15,-3-1 4-15,-3 0 0 0,-4 1 3 16,-5 1-4-16,-2-1-1 0,-3 3-7 16,-3-1 0-16,-2 3-6 0,-3 1 1 15,2 4-3-15,3 3-13 0,1 2-5 16,7 2 0-16,3 11-25 0,4 4-37 15,0 2-59-15,1 4-239 0</inkml:trace>
  <inkml:trace contextRef="#ctx0" brushRef="#br0" timeOffset="20900.18">4181 2578 138 0,'0'-5'32'0,"0"-1"3"0,0-3 17 15,0 3-18-15,-1-2-36 0,-1 3 61 16,2 4-20-16,0-1-21 0,0 1 19 0,0 0-2 15,0 1-8-15,0 0 0 16,0 0-2-16,0 0-5 0,0 0 2 16,0 0-4-16,-3 3-2 0,2 9-7 15,-3 4 3-15,3 5 5 0,-2 2-2 0,0 0-6 16,3 1-4-16,-2 1 0 0,2-1-2 15,0-1-3-15,0-2 0 0,0-3 2 16,2 0-1-16,2-3-5 0,3-4-13 16,2-1-16-16,0-4-16 0,5-5-39 15,-3-1-66-15,0-3-211 0</inkml:trace>
  <inkml:trace contextRef="#ctx0" brushRef="#br0" timeOffset="21113.2">4498 2521 119 0,'3'0'368'0,"-3"0"-304"16,0 0-37-16,0 5 23 0,0 5-27 0,0 4-7 15,0 3-4-15,-7 1-6 16,4 1 0-16,0-1-6 0,3 3 0 0,-1 2 2 15,-1 2-9-15,2 1-12 16,0 0 3-16,0 1-47 0,0-6-46 0,3-1-106 16</inkml:trace>
  <inkml:trace contextRef="#ctx0" brushRef="#br0" timeOffset="21710.24">3949 3368 240 0,'3'0'101'16,"-3"0"-65"-16,0 0 21 0,0 1-9 0,1 8-8 15,1 6 3-15,-2 4-11 0,0 6-7 16,0 3-7-16,0 1-8 0,-2 1-5 16,1-3-2-16,1-1-1 0,0-3-1 15,0-3-2-15,0-3-11 0,9-2-16 16,2-4-21-16,1-4-32 0,1-6-54 0,1-1-143 15</inkml:trace>
  <inkml:trace contextRef="#ctx0" brushRef="#br0" timeOffset="22080.26">4291 3459 62 0,'0'-6'-9'0,"0"-2"251"0,0 2-191 15,0 3 7-15,-3-1-4 0,-5 3-9 16,4 1-6-16,-2 0-11 0,3 0-8 0,-4 0-12 15,0 8-3-15,0 0-4 16,0 4 1-16,-1 3 1 0,2 2-2 16,3 2-1-16,1 2-2 0,2 2 1 15,0-3-1-15,6 1 1 0,4-6 0 0,3-2-6 16,0-2-9-16,2-4 5 0,2-1-1 15,2-4 4-15,-2-2 5 0,0 0 3 16,2-7 3-16,-4-2-1 0,1-3 3 16,-2-1-2-16,-5-2-1 0,-3 0 4 15,-3-1 6-15,-3 2 3 0,0 0-2 16,-1 0 1-16,-5 1 2 0,-4 0-2 15,-1 1-1-15,-1 1-3 0,0 2-6 16,-1 1-3-16,1 3 0 0,6 3-1 16,1 2-1-16,2 0-7 0,1 6-20 0,2 5-13 15,0 6-11-15,2-1-35 0,4-3-86 16</inkml:trace>
  <inkml:trace contextRef="#ctx0" brushRef="#br0" timeOffset="22400.28">4670 3473 42 0,'0'-7'323'16,"-2"-1"-280"-16,-9 3-12 0,3 0 23 0,-1 0-25 16,-3 3 1-16,1 2-4 0,-1 0-5 15,2 4-10-15,-1 8-7 0,5 2-5 16,-2 3 0-16,5 1 0 0,2 3-1 15,1 1-1-15,0 1 1 0,8 0 1 16,2-3-4-16,3-4-15 0,2-5-3 0,1-4 4 16,1-4 1-16,0-3 4 0,1 0 9 15,1-5 3-15,-2-8 5 16,-4-1-1-16,-3-3 3 0,-2 0 9 15,-3-3 4-15,-4 2 1 0,-1-1-6 0,0 0 5 16,-4 3-11-16,-6-1 0 0,0 4-1 16,-3 3-2-16,-1 1-4 0,-1 3-4 15,-2 3-13-15,0 2-24 0,3 1-15 16,3 6-21-16,0 8-101 0</inkml:trace>
  <inkml:trace contextRef="#ctx0" brushRef="#br0" timeOffset="22977.31">4032 4058 2 0,'4'0'176'0,"-1"0"-48"15,-3 0-86-15,1 6 20 0,1 5 1 16,-1 2-8-16,-1 6-13 0,0 2-9 16,0 2-2-16,-1 1-11 0,-2 0-7 15,-2-1-8-15,2-1-2 0,1-1-2 16,2-3-1-16,0-2 0 0,0-3-9 15,8-1-21-15,0-3-21 0,3-5-40 16,0-4-73-16,-2 0-167 0</inkml:trace>
  <inkml:trace contextRef="#ctx0" brushRef="#br0" timeOffset="23340.33">4352 4131 23 0,'0'-6'337'0,"0"-1"-289"16,-9 3-9-16,-1 0 21 0,2 0-29 15,-2 2-1-15,0 1-4 0,-1 1-8 16,5 0-7-16,-2 5-7 0,1 4-4 16,2 3-2-16,-1 3 1 0,3 2-2 0,3 1 3 15,0 4-4-15,3-1 1 0,8-1 0 16,1-1-3-16,4-4-12 0,2-2 0 15,2-3-7-15,-1-3-4 0,3-1-7 16,1-5 23-16,-3-1 15 0,0 0-2 16,-4-3 4-16,-5-7 1 0,-2 0 5 0,-4-4 10 15,-1 2 7-15,-4-1 4 16,0 0-6-16,0-1-1 0,-3 0-6 15,-5 0-2-15,-1 1-4 0,-2 1-3 16,-1 2-4-16,-2 0 0 0,5 3-2 0,-1 1-2 16,6 1 0-16,1 2 0 0,3 3-3 15,0 0-15-15,0 0-27 0,1 9-11 16,10 1 0-16,-2-2-47 0,1 0-176 15</inkml:trace>
  <inkml:trace contextRef="#ctx0" brushRef="#br0" timeOffset="23577.34">4781 4075 444 0,'0'0'59'0,"-3"0"-5"0,3 2-3 15,-6 4-35-15,1 6-4 0,-1 4 13 0,-2 2-8 16,4 3-6-16,1-1-3 0,-1 1-7 16,1 0-1-16,3-2 1 0,-3 0 0 15,3-1-3-15,0 0-10 16,0-2-17-16,0-1 6 0,3-7-52 0,-1-2-100 15</inkml:trace>
  <inkml:trace contextRef="#ctx0" brushRef="#br0" timeOffset="24248.38">4017 4878 27 0,'1'0'193'15,"1"0"-126"-15,1 0 1 0,-1 0 4 16,1 3-18-16,0 7-7 0,2 3-5 16,-1 0-10-16,-2 7-11 0,1 0-3 15,-3 1-3-15,1 3-5 0,1-3-3 16,-1 2 2-16,-1-3-6 0,2 0-1 15,-2-3-1-15,2-1 2 0,-2-1-3 16,1-4-5-16,2-1-15 0,0-3-12 0,4-2-21 16,0-2-33-16,-1-3-43 0,2 0-152 15</inkml:trace>
  <inkml:trace contextRef="#ctx0" brushRef="#br0" timeOffset="24585.4">4442 4862 171 0,'1'0'250'0,"-1"5"-205"16,0 4-5-16,-1 3 22 0,-4 4-28 15,-1 2-6-15,0 0-5 0,-1 1-10 0,4 0-6 16,0-1-7-16,2-2 0 0,1-1 0 16,0-3 1-16,0 1-2 0,0-4-7 15,1-2-14-15,5 0-18 0,4-5-22 16,-2-2-52-16,-1 0-184 0</inkml:trace>
  <inkml:trace contextRef="#ctx0" brushRef="#br0" timeOffset="24965.42">4894 4898 0 0,'-6'-7'318'0,"0"0"-261"0,-3 1-5 0,-2 4 16 15,-2 1-31-15,1 1-2 0,0 0-4 16,-1 4-6-16,1 7-9 0,-1 0-3 16,1 2-3-16,0 4 2 15,1 1-7-15,1 1-1 0,7 1-3 0,3 0 0 16,0-1-3-16,5 1-1 0,6-4 0 15,1 1-4-15,5-5-11 0,2-2-7 16,3-4-12-16,1-4 3 0,2-2-1 16,-2 0 17-16,-3-5 11 0,-4-6 2 15,-2-1 2-15,-5-3 5 0,-1 0 3 0,-4 0 13 16,-4-1 4-16,0 2 0 0,-1-1-2 15,-7 1 1-15,-4 1-7 0,-1 3-4 16,-2 0-4-16,-2 1-2 0,-7 3-5 16,3 0-2-16,-3 5-9 0,3 1-16 15,5 3-22-15,1 7-14 0,2 3-87 16</inkml:trace>
  <inkml:trace contextRef="#ctx0" brushRef="#br0" timeOffset="25633.46">4034 5708 283 0,'0'0'91'15,"2"0"-47"-15,1 0 25 0,0 4-20 0,1 6-8 16,-1 3-2-16,1 3-7 0,-3 5-8 16,-1 0-8-16,0 3-5 15,0-2-5-15,0 0-2 0,0-1-2 16,-1-1-1-16,1-2-1 0,0-2-2 0,0-1-6 15,0-4-9-15,6-5-15 0,3-3-14 16,2-3-25-16,-2 0-51 0,1-8-174 16</inkml:trace>
  <inkml:trace contextRef="#ctx0" brushRef="#br0" timeOffset="25858.47">4336 5672 157 0,'2'0'280'0,"-1"0"-201"15,-1 8-61-15,0 2 45 0,0 5-13 16,0 3-15-16,0 3-10 0,-3 3-8 16,0-1-6-16,-1 2-5 0,2-3-5 15,2 1 0-15,0-3-1 0,0 1-2 16,3 0-10-16,2-3-13 0,6-2 6 0,-1-6-41 15,3-5-39-15,2-5-33 0,-2 0-169 16</inkml:trace>
  <inkml:trace contextRef="#ctx0" brushRef="#br0" timeOffset="26059.49">4684 5667 421 0,'0'0'88'16,"0"6"-67"-16,0 6 34 0,-4 1-10 15,-3 6-22-15,1 3-4 0,-2-1-7 16,2 3-11-16,4 2-1 0,0 2 0 16,1 0-8-16,1 0-1 0,0-2-28 15,1 1-36-15,6 3-47 0,-7 0-208 16</inkml:trace>
  <inkml:trace contextRef="#ctx0" brushRef="#br0" timeOffset="27272.55">3738 6574 145 0,'1'-1'114'0,"-1"0"-76"0,0 1 12 16,0 0 4-16,0 0-15 0,0 0-1 15,0 2-6-15,0 8-1 0,0 4 2 16,0 3-5-16,0 3-9 0,0 1 0 16,0 2 1-16,0 0-8 0,-1-1-5 0,-1-2-1 15,-1-3-3-15,3-1-2 0,0-3-1 16,0 0 2-16,0-4-4 0,0 0-9 15,5-4-13-15,4-1-6 0,4-2-23 16,2-2-34-16,-1 0-63 0,-2-8-184 16</inkml:trace>
  <inkml:trace contextRef="#ctx0" brushRef="#br0" timeOffset="27832.59">4183 6594 49 0,'0'-2'178'15,"0"-1"-141"-15,0 0 13 0,0 1-1 16,-2 1-18-16,-1 0-4 0,2 0-1 15,-1-1-7-15,-1 1-2 0,-2 1 0 0,2 0 0 16,-3 0-3-16,0 0 0 0,-3 2 2 16,-1 1-1-16,-2 2 4 15,3 1-4-15,-2 2-1 0,-2 1 3 16,2 2-4-16,2 1 0 0,3 2-6 15,0 3-2-15,6 0-5 0,0 2-1 0,0-1 0 16,4-1 0-16,6-2-1 0,7-4 2 16,0-1-6-16,3-4-7 0,2-1-1 15,2-5-5-15,1 0 4 0,3-1 0 16,-6-7 4-16,1-2 4 0,-3-2 6 15,-3 0 2-15,-3-3 1 0,-1 0-1 0,-7 0 5 16,-5 0 9-16,-1 0-2 0,0 2 4 16,0-3-2-16,-6 2 2 15,-5 1-8-15,0-1 0 0,-2 2-4 16,-1-1-1-16,0 3-2 0,0 2-2 0,0 4 0 15,3 4-1-15,3 0-2 0,2 0-3 16,4 6-12-16,-1 5-16 0,3 1-6 16,0 1-32-16,0-3-52 0,0 0-156 15</inkml:trace>
  <inkml:trace contextRef="#ctx0" brushRef="#br0" timeOffset="28793.64">4564 6583 51 0,'0'0'197'0,"0"0"-161"0,0-2-2 0,0 0 2 15,0 0-16-15,0 1-2 0,-1-1 5 0,-4 2-8 16,0 0 0-16,2 0 2 15,-1 0 1-15,-1-1-2 0,-1 1 4 16,1 0 3-16,0 0 0 0,-1 0-3 16,0 0-2-16,1 0-1 0,-1 1-6 0,3 5-3 15,-3 0-1-15,1 2-2 0,2 2-4 16,-2 3-3-16,5 0 2 0,0 2 1 15,0 3-2-15,0-2 1 0,10 1-3 16,2-4 0-16,5-2 3 0,3-3-2 16,2-4-6-16,1-3 0 0,-1-1-5 0,1 0 2 15,1-4 7-15,-3-6 4 0,-1-2-1 16,-4-3-1-16,-1 0 4 15,-4-1 0-15,-5 1-1 0,-1 0 8 16,-5 1 0-16,0 1 3 0,0 1 2 0,-6 1-5 16,-3 0 1-16,-2 1-3 0,0 0-3 15,-3 1-3-15,0 0-1 0,2 2 1 16,4 2-3-16,2 3-2 0,1 2-6 15,3 0-12-15,1 3-18 0,1 6-22 16,-2 0-38-16,2 0-141 0</inkml:trace>
  <inkml:trace contextRef="#ctx0" brushRef="#br0" timeOffset="29158.66">4991 6528 232 0,'-8'-6'61'0,"-3"3"-19"0,2 0 32 16,-1 3-32-16,1 0-3 0,1 0-1 15,-1 6-8-15,-2 4-18 0,0 3 1 16,2 5-1-16,1 1-8 15,5 2-2-15,3 3 0 0,0-4-2 0,3 1-2 16,8-2 1-16,1-4-2 0,2-3-7 16,2-3-5-16,-1-6-10 0,1-3 11 15,-2 0 6-15,1-7 8 0,-1-5 0 16,-4-2 3-16,-1-2 1 0,-4-1 6 15,-2 2 9-15,-3-2-3 0,0 4 2 0,-3 1-5 16,-7 1-3-16,1 2-5 0,0 0 0 16,-2 1-2-16,0 5-4 0,-1-2-2 15,-5 3-15-15,3 2-26 16,-2 0-30-16,-1 0-68 0,0 10-184 0</inkml:trace>
  <inkml:trace contextRef="#ctx0" brushRef="#br0" timeOffset="30014.71">3817 7337 192 0,'0'-3'106'0,"1"0"-66"0,-1-1 29 16,2 1-7-16,-2 3-19 0,0-1-4 0,3 1 0 16,-3 0-8-16,2 0-8 0,1 0-7 15,0 8 7-15,2 4 1 16,-1 6-5-16,-2 4 1 0,-2 2-5 15,0 0-3-15,0 3-8 0,0-5 0 0,0 0-1 16,0-4-2-16,0-1-1 0,0-3-2 16,0-3-7-16,0-2-14 0,3-2-10 15,5-2-9-15,1-3-5 0,3-2-17 16,2 0-30-16,-4-10-86 0</inkml:trace>
  <inkml:trace contextRef="#ctx0" brushRef="#br0" timeOffset="30829.76">4256 7343 80 0,'0'0'141'0,"0"0"-104"0,0 0 23 15,0 0-9-15,0-3-24 0,-2 1-2 0,-1 1-3 16,0 0-3-16,-2 0-4 15,1 0-2-15,-1 0 1 0,-1 1 1 16,-2 0 0-16,0 0 0 0,1 0 2 16,-3 0 1-16,1 1-6 0,0 8-1 0,-2-1-3 15,0 3 0-15,2 2-3 0,1-1 0 16,3 4-3-16,4-1-3 0,1 1 2 15,0-1-4-15,6 0 0 0,8-2 2 16,0-1-2-16,4-5-6 0,3-3-4 16,2-2-4-16,0-2 0 0,0 0-7 0,-1-7-2 15,0-2 15-15,-4-3-5 0,-2 1 3 16,1-3 7-16,-5 1 6 15,-1-1 5-15,-2 1 4 0,-4-1 1 16,-2 3 13-16,-3 0-2 0,0-1-5 0,-8 0-4 16,-2 1-2-16,-1 2-4 0,-3-1-2 15,0 0-4-15,-3 2 1 0,1 1-1 16,4 5-2-16,-1 0-1 0,3 2-3 15,3 0-7-15,1 6-12 0,3 5-5 16,0 2-17-16,1-1-54 0,1-2-105 16</inkml:trace>
  <inkml:trace contextRef="#ctx0" brushRef="#br0" timeOffset="31374.79">4722 7244 11 0,'0'-1'164'0,"0"-2"-27"0,-4 1-119 0,-4 1 26 16,-1 0-5-16,-1 1-9 16,-1 0 0-16,2 0-1 0,-2 4-11 15,0 6-5-15,2 0-1 0,-2 4-5 16,4 1 0-16,-3 2-2 0,6 1-2 0,1 0-1 15,3 0-2-15,0-2-1 0,0-1 0 16,10-3-1-16,3-2 1 0,2-1 0 16,2-5-1-16,2-3-10 0,3-1 6 15,-2 0-2-15,1-4 5 0,1-4 1 16,-5-4 2-16,-1-1 2 0,-2-1 0 0,-7-1 6 15,-2 1 9-15,-2-2 5 0,-3 2 0 16,0 1-2-16,0 2-3 16,-6 1-1-16,-3 1-4 0,-5 1-5 15,1 0 0-15,-4 0-3 0,2 2-5 0,2 0 1 16,1 2 1-16,3 2-2 0,1 2 0 15,5 0-9-15,0 4-15 0,1 8-25 16,2 2-10-16,0-1-50 0,0 0-190 16</inkml:trace>
  <inkml:trace contextRef="#ctx0" brushRef="#br0" timeOffset="31623.8">5150 7209 309 0,'0'0'178'0,"0"0"-143"0,-3 3 26 15,0 5-17-15,-3 8-28 0,-2 2 5 0,-1 4-1 16,1 2-7-16,2-1-11 0,0 2 0 15,1 0-1-15,0 1-5 0,2 3-11 16,3-3-4-16,-1-1-7 16,-1-2-51-16,2-2-64 0,-3 5-213 0</inkml:trace>
  <inkml:trace contextRef="#ctx0" brushRef="#br0" timeOffset="32358.85">3939 7982 137 0,'7'-5'78'16,"-7"1"-25"-16,3 2 26 16,-2 0-17-16,1 2-7 0,-2 0-2 15,0 0-9-15,0 0-7 0,0 0-10 16,0 1-3-16,0 11-2 0,-5 6-2 0,-1 4-3 15,-2 5-1-15,2-1-5 0,0-1-2 16,1-3-4-16,2-2-4 0,2-1-1 16,-1-2-2-16,2-3 2 0,0-2-16 15,0-2-12-15,9-1-12 0,2-2-14 16,3-4-21-16,0-3-38 0,0 0-160 0</inkml:trace>
  <inkml:trace contextRef="#ctx0" brushRef="#br0" timeOffset="32777.87">4319 8033 128 0,'0'-7'161'0,"0"3"-126"0,-4 0 25 15,-3 0-10-15,1 3-17 0,-2-3 7 16,2 4-5-16,-2 0-7 16,-2 0-6-16,2 4-4 0,-5 3 1 0,3 2-1 15,-3 2-2-15,1 2-2 0,3 2-1 16,-1 1-5-16,6 1-3 0,4-3-4 15,0 1-3-15,3-1 1 0,8 0-1 16,4-1 0-16,1-4 1 0,1 0-8 16,3-6-4-16,-2-3-5 0,4 0 0 0,0-1 1 15,-1-9 4-15,1 0 3 0,-3-5 8 16,-2 1 3-16,-3-1 0 0,-2-2 4 15,-4 1 8-15,-3-1 4 0,-2 0 0 16,-3 2-1-16,0 3-2 0,-3 1 0 16,-4 0-4-16,-2 1-3 0,0 1-4 15,-1 4 1-15,1 2-4 0,1 2-2 16,2 1 1-16,2 1-3 0,-3 6-9 15,7 6-12-15,-1 1-9 0,1 0-8 16,0 1-40-16,0-5-67 0,0-2-183 16</inkml:trace>
  <inkml:trace contextRef="#ctx0" brushRef="#br0" timeOffset="33020.87">4735 7954 77 0,'1'0'354'0,"1"0"-279"0,-2 0-32 16,0 1 31-16,0 9-24 0,0 3-26 15,-5 4 6-15,-1 2-3 0,0 0-11 16,3 1-10-16,-2 1-6 0,-1-2 2 15,3-1-3-15,0 0-6 0,3-4-12 16,0 0-10-16,0-2-23 0,1-5-30 16,4-1-84-16</inkml:trace>
  <inkml:trace contextRef="#ctx0" brushRef="#br0" timeOffset="33493.91">5158 8052 26 0,'0'-3'-26'16,"3"-3"323"-16,-3 0-234 0,0 0-4 16,-3 0 4-16,-3 2-17 0,0-1-9 15,-4 3-4-15,1 1-10 0,-2 1 3 16,-1 0-4-16,-1 0-8 0,2 4-2 0,-1 4-3 15,1 2 0-15,0 4-3 0,1 0-3 16,2 4-1-16,0 1-3 16,5 0 1-16,3-1 1 0,0-2-1 15,0 0-2-15,6-4-1 0,5-1-4 0,1-5-5 16,4-2 5-16,-4-4-5 0,5 0 3 15,-1-4 8-15,1-7 0 0,-2-2 1 16,-1-1 0-16,-1-2 2 0,-2-1-1 16,-5 0 5-16,-5 0 2 0,-1-1 2 15,0 0-3-15,-4 1-1 0,-4 3 0 16,-3 2 0-16,0 1-2 0,-6 2-1 0,-1 0-3 15,-4 2-3-15,-3 3-3 0,2 3-21 16,3 1-6-16,6 10-4 16,3 5-33-16,0 4-45 0,-6 4-296 15</inkml:trace>
  <inkml:trace contextRef="#ctx0" brushRef="#br0" timeOffset="34169.94">3894 8679 151 0,'4'-1'117'0,"-1"0"-57"0,1 0 26 16,-1 0-19-16,1 1-20 0,-3 0-9 15,2 4-6-15,0 4-9 0,-1 3 1 16,-1 2-1-16,-1 5-3 0,0 4-4 16,-1-2-5-16,-4 4-3 0,2-3-7 15,0 0 2-15,1-1-3 0,2-4-1 16,0-1-3-16,0-1-10 0,7-3-17 15,2-2-18-15,0-3-20 0,2-6-49 0,-2 0-145 16</inkml:trace>
  <inkml:trace contextRef="#ctx0" brushRef="#br0" timeOffset="35526.03">4356 8706 64 0,'2'0'95'0,"-2"0"-71"0,0 0 27 16,0 0-6-16,0 0-13 0,0 0 2 16,0 0 8-16,0-1-2 0,0-1-12 15,0 1-2-15,0 0-1 0,0 0-3 16,0 1-4-16,0-2-3 0,-2 2-4 15,-2 0-2-15,1 0-3 0,0 0 1 0,-4 0-5 16,1 0 2-16,0 4-1 16,-2 0 0-16,0 3 0 0,-1-2 3 15,1 3 0-15,1 1 3 0,-1 1 2 16,2 2-3-16,1-1-5 0,0 0 1 0,4 1 0 15,-2 0-4-15,3-2 1 0,0 0-2 16,0-2 1-16,0 1 1 0,3-1-2 16,2 0 1-16,2 0 0 0,1 1 0 15,3-4 0-15,3 1 1 0,1-3-2 16,4-2 1-16,1-1 1 0,0 0-4 15,2-2 1-15,-2-6 0 0,-1-2 0 0,-2 1 3 16,-3-2 0-16,-3 3-2 16,-2-3 2-16,-3 2 1 0,-3 0 2 15,0-2 0-15,-1 2 4 0,-2-1-3 16,0-1 3-16,0 1 0 0,0-1-3 0,-3-1 7 15,-3-1-3-15,-1-1-2 0,-4-4 2 16,1 2-1-16,0 2-4 0,-1 1-3 16,4 2 1-16,-3 6 3 0,4 0-3 15,0 2 0-15,3 3-2 0,-2 0-2 16,2 0 0-16,-1 4-5 0,-1 3 6 0,-1 2-2 15,-2 2-2-15,0 0-8 0,-1-1-6 16,-2 1-7-16,-1-1-8 16,-1 1-30-16,1 2-4 0,-2-4-25 15,-2 2-149-15</inkml:trace>
  <inkml:trace contextRef="#ctx0" brushRef="#br0" timeOffset="36037.06">4707 8636 224 0,'3'0'112'0,"0"0"-71"16,-3 5 44-16,0 5-15 0,0 1-19 15,0 4-10-15,0 0-3 16,-3 3-5-16,0 1-10 0,1 1-6 0,-1-2-7 16,3 0-5-16,0-1 0 0,0-4-5 15,0-1 0-15,0-2-2 0,2-1-11 16,2 0-17-16,3-5-12 0,2-1-19 15,0-3-41-15,-3 0-80 0</inkml:trace>
  <inkml:trace contextRef="#ctx0" brushRef="#br0" timeOffset="36307.07">5139 8539 68 0,'3'-2'295'0,"-1"-2"-194"16,-2 4-55-16,0 0 34 0,0 0-20 16,0 4-24-16,-2 4-10 0,-4 7-3 15,-5 5-3-15,1 4-2 0,-1 1-3 16,0 2-9-16,0-1-3 0,3 2-2 15,1-1 1-15,0 0-1 0,3-3-6 16,2 1-10-16,2-1-12 0,0 3-5 16,0 2-11-16,3-2-30 0,3-5-7 15,-1 0-193-15</inkml:trace>
  <inkml:trace contextRef="#ctx0" brushRef="#br0" timeOffset="37039.11">3966 9451 8 0,'0'0'232'0,"1"-2"-166"16,-1 0-24-16,2 1 21 0,-2-1-12 15,1 2-18-15,3-1-2 0,-1 1 4 16,0 0-2-16,1 0-5 0,1 4-2 15,-3 6-5-15,2 6 5 0,-2 2-5 16,-2 6-1-16,0 0-13 0,0 3-3 0,-2 0-2 16,-2 0-2-16,-1-2-4 0,3-2-11 15,2-5-8-15,0-2-16 0,5-5-14 16,3-3-18-16,4-5-40 0,-1-3-93 15</inkml:trace>
  <inkml:trace contextRef="#ctx0" brushRef="#br0" timeOffset="37368.11">4423 9433 321 0,'0'0'159'0,"0"0"-100"15,0 5 11-15,-6 8-19 0,-2 5-17 0,-3 0-1 16,4 2 3-16,-1-1-21 0,3 1-6 16,1-2-7-16,0-1-1 0,3 0-1 15,-1 0 0-15,2-2 0 0,0 0-4 16,0-2-15-16,3-2-16 0,5-4-14 15,5-3-27-15,-3-4-50 0,0 0-144 16</inkml:trace>
  <inkml:trace contextRef="#ctx0" brushRef="#br0" timeOffset="37819.15">4809 9475 2 0,'0'0'-2'16,"0"-3"142"-16,0 0-26 0,-1 1-73 15,-2-1 30-15,-1 0-14 0,-2 2-13 0,0-1-4 16,0 2-4-16,-4 0-11 0,1 0-4 15,-3 2 0-15,-1 4-6 0,1 0-1 16,-2 4 1-16,0-2 7 0,0 2-12 16,3 1 2-16,5 1-1 0,0-1-7 15,3 1-2-15,1 2-4 0,2-2 0 0,0 1 1 16,10-2-1-16,2 0-2 0,3-4-3 15,4-4-11-15,4-1 0 16,-1-2 1-16,3-3-6 0,-3-5 6 16,-1-3 5-16,-1-1 0 0,-4-2 10 0,-2 0 3 15,-5 1 1-15,-3 0 4 0,-3 1 12 16,-3 3-1-16,0-2-1 0,-4 1 0 15,-6 0-2-15,-3 1-2 0,-1 2-4 16,-3 0-11-16,1 1 12 0,1 0-6 16,2 2-1-16,4 3-2 0,-1 1 1 0,6 2-4 15,-1 8-3-15,4 2-15 16,-1 0-16-16,2 0-24 0,0-1-66 0,0-3-268 15</inkml:trace>
  <inkml:trace contextRef="#ctx0" brushRef="#br0" timeOffset="38195.18">5183 9505 51 0,'0'-5'290'0,"0"-4"-218"15,-5 5-45-15,-3-1 38 0,1 2-30 16,-4 1-12-16,-2 0-1 0,4 2 14 15,0 0-23-15,1 0 4 16,0 7-1-16,1 1-4 0,0 1-3 0,1 2 2 16,1 2-6-16,2 1-1 0,3 1-4 15,0 2 0-15,0 0 1 0,3 1-3 16,5 0-1-16,5-3-7 0,-3-2-11 15,4-4-2-15,3-4 4 0,1-3 2 16,0-2 8-16,1 0 3 0,-2-8 5 0,-2-3 3 16,-1-3 1-16,-3 0 9 0,-3 0 6 15,-7-1 5-15,3 1 3 0,-4 0-4 16,0 2-2-16,-7 1-5 0,-4-2-1 15,1 2-4-15,-4 0-2 0,0-2-5 16,-6 4 1-16,-1 0-4 0,0 4-11 16,-1 3 5-16,6 2-8 0,4 0-14 15,3 9-11-15,3 6-23 0,-4 0-63 16,-2 3-257-16</inkml:trace>
  <inkml:trace contextRef="#ctx0" brushRef="#br0" timeOffset="38871.21">4036 10209 8 0,'1'-1'163'0,"1"0"24"0,-2 1-130 15,0 0 8-15,0 0 1 16,0 0-24-16,0 3-12 0,0 5-2 16,0 5 8-16,-3 4-4 0,-4 5-12 0,0-1-5 15,-3 1-3-15,6-3-4 0,-1-1-5 16,2-1-3-16,1-4-1 0,2 0 2 15,0-1-12-15,0-3-7 0,5 0-8 16,3-3-19-16,3-3-18 0,-1-3-32 16,1 0-117-16</inkml:trace>
  <inkml:trace contextRef="#ctx0" brushRef="#br0" timeOffset="39175.24">4387 10184 8 0,'2'0'219'0,"0"0"-14"0,-2 0-159 16,0 2 17-16,0 5 0 0,0 3-32 16,-2 4 0-16,-3 2 1 0,4 1-4 15,-2 2-13-15,1-1-10 0,-2-1-1 16,2-2-5-16,2 0 1 0,-2-2-1 15,1 0-3-15,1-3-16 0,0-2-11 16,0-1-26-16,0-4-38 0,1-2-69 0</inkml:trace>
  <inkml:trace contextRef="#ctx0" brushRef="#br0" timeOffset="39639.25">4811 10203 217 0,'0'-5'59'0,"0"0"-7"0,-3 0 12 0,0 0-10 15,-5 1-8-15,0 0-6 0,0 2-7 16,-1 0-9-16,1 2-5 0,-3 0-3 16,0 0 1-16,1 3-6 0,-3 6-2 15,1 3 3-15,-1 3-7 0,1 3 1 16,3 2 1-16,-2 0 0 0,5 1-3 0,3 0-3 15,3-1-2-15,0-3 0 0,4-2 1 16,9-2-4-16,1-5-11 0,3-3-4 16,1-3 0-16,2-2-4 0,4-2-9 15,-3-9 2-15,0-3 5 0,-1-3 5 16,-2-1 12-16,-2 0 7 0,-2 0 3 0,-5 0 10 15,-3 3 14-15,-3 0 1 16,-3 1-3-16,0 2-12 0,-6-1 1 16,-2 1-5-16,-1 2 1 0,-3-1-2 15,-2 2-4-15,1 2-4 0,-1 2 3 0,4 4-3 16,2 1 1-16,2 3-4 0,2 6-6 15,1 3-8-15,3 3-19 0,0-3-22 16,0-1-48-16,0 0-222 0</inkml:trace>
  <inkml:trace contextRef="#ctx0" brushRef="#br0" timeOffset="39924.28">5246 10199 165 0,'0'-2'335'0,"0"-2"-289"0,0 4 17 16,0 0 1-16,0 0-20 0,0 0-15 15,0 1 1-15,-3 8-10 0,0 5-11 16,-2 2-4-16,2 4-2 0,0 1 0 16,0 0-3-16,0 0 0 0,2-1 1 0,1 3-5 15,-2-4-15-15,2 0-13 0,0 1-10 16,0-2-24-16,0 2-40 0,0-3-45 15</inkml:trace>
  <inkml:trace contextRef="#ctx0" brushRef="#br0" timeOffset="40771.33">4068 11170 12 0,'2'0'16'16,"2"-2"247"-16,-4 1-165 0,2-1-42 16,-1 2 24-16,2 0-33 0,-1 0-11 15,1 3 0-15,0 2-8 0,0 5-1 0,0 0-5 16,1 3-5-16,-3 4-5 0,1 0-2 15,-2-1-6-15,0 1 1 0,0-3-5 16,0 1 0-16,0-2-4 0,0-2-7 16,0-2-8-16,0 0-12 0,0-3-6 15,0-2-26-15,0-3-18 0,6-1-39 16,-1 0-139-16</inkml:trace>
  <inkml:trace contextRef="#ctx0" brushRef="#br0" timeOffset="41084.33">4372 11095 105 0,'2'0'283'0,"-2"0"-230"0,0 0 7 15,0 6 20-15,0 4-20 0,0 3-20 16,0 1-4-16,-2 2-9 0,-4 0-9 15,3 0-9-15,-2 1-5 0,2-4 1 16,0 1-3-16,3-2-3 0,0 0 0 0,0-3 0 16,0-3-9-16,0-1-16 15,0 0-17-15,6-5-21 0,2 0-44 16,-4 0-138-16</inkml:trace>
  <inkml:trace contextRef="#ctx0" brushRef="#br0" timeOffset="41408.36">4778 11044 111 0,'0'8'334'0,"0"-1"-260"0,-3 5-32 15,-5 2 32-15,4 0-24 0,-3 2-24 0,1 1-11 16,2 0 1-16,-3 1-10 0,4-1-5 16,0-2-1-16,2-1 1 15,1-2-4-15,0-2-16 0,0-3-10 16,4-1-9-16,2-4-33 0,1-2-53 0,-1-1-144 15</inkml:trace>
  <inkml:trace contextRef="#ctx0" brushRef="#br0" timeOffset="43456.48">5130 11105 66 0,'0'-2'132'0,"0"-3"-93"15,0 2 12-15,0-2 9 0,0 0-11 16,-1 0-6-16,-3 0-4 0,0 1-3 15,-1-1-5-15,-1 2-6 0,0-1 4 16,-2 2-4-16,0 1-6 0,2 1-6 0,-2 0 0 16,-1 1-3-16,0 5-4 15,-2 3 1-15,0 2-2 0,0 4 1 16,0 2-2-16,2 2-1 0,1 1 1 15,4 0-2-15,0 0-2 0,4-2-2 0,0 0 2 16,5-6-1-16,6 0-2 0,1-6-1 16,4-5-2-16,2-1 1 0,3-1-2 15,0-9 2-15,-1-5-1 0,-1-1 4 16,-3-2 0-16,1-2 2 0,-2 1 2 15,-2 1 1-15,-7 0 3 0,-3 3 5 0,-3-1 1 16,0 3-1-16,0 1-7 0,-8 1 2 16,0 2-1-16,-4-2-3 15,0 3 2-15,-2 0-4 0,-3 1 1 16,-2 4-1-16,-3 3-11 0,1 0-9 0,0 6-11 15,6 7-7-15,7 2-15 0,2 1-47 16,-2 1-218-16</inkml:trace>
  <inkml:trace contextRef="#ctx0" brushRef="#br0" timeOffset="44308.53">4090 12043 19 0,'1'0'231'0,"2"0"-99"15,-3 0-104-15,0 0 12 0,4 0 29 16,-1 6-18-16,0 1-4 0,0 5-4 15,-2 1-8-15,1 2-4 0,0 1-7 0,-2 4-3 16,0 0-4-16,0 0-4 0,0 0-7 16,0-3-3-16,0-1 0 0,0-2-3 15,0-4 0-15,0 0-7 0,0-2-6 16,0-3-12-16,0 0-19 0,4-4-14 15,5-1-21-15,2-2-44 0,-4-7-183 16</inkml:trace>
  <inkml:trace contextRef="#ctx0" brushRef="#br0" timeOffset="44608.55">4480 11978 138 0,'0'5'266'0,"0"0"-169"16,0 5-69-16,0 0 33 0,-4 5-3 0,-1 2-20 15,2 1-8-15,-2 0-5 0,4 2-13 16,-1-1-5-16,-1-2-6 0,2 0 3 16,-1-2 0-16,1-4-4 0,1-2-2 15,0-1 0-15,0-2-11 0,3-1-13 16,3-5-20-16,-1 2-12 0,-2-2-32 0,0 0-74 15</inkml:trace>
  <inkml:trace contextRef="#ctx0" brushRef="#br0" timeOffset="44927.56">4809 11967 113 0,'2'0'366'15,"-2"0"-320"-15,0 3 2 0,0 7 27 16,-3 2-33-16,-5 3-9 0,-1 3-3 15,-1 0-7-15,1 4-10 0,3 0-4 16,0 1-7-16,2-1 1 0,1 2-3 16,2 3 0-16,-1-1-1 0,1 1 3 0,1-5-2 15,0-8-2-15,3-5-4 0,3-3-15 16,0-4-16-16,3-2-19 0,2 0-17 15,-1-7-30-15,-4-3-209 0</inkml:trace>
  <inkml:trace contextRef="#ctx0" brushRef="#br0" timeOffset="45172.58">5158 11971 117 0,'0'4'441'0,"0"1"-403"0,0 2-4 16,0 6 40-16,-8 3-38 0,-3 4-16 15,-1 2-5-15,3-1-7 0,-2 2-6 16,-2 3-2-16,4-2-7 0,1 4-17 15,1 1-9-15,0 0-8 0,6-5-4 16,-4-7-61-16,4-6-109 0</inkml:trace>
  <inkml:trace contextRef="#ctx0" brushRef="#br0" timeOffset="56918.25">7049 400 2 0,'3'0'31'0,"-1"0"37"0,-2 0 15 16,2 0-40-16,-2 0-6 0,0 0-2 15,0 0-6-15,0 0-10 0,0 0-3 0,1 0 3 16,-1 0 1-16,2 0-1 0,-2 0 1 16,1 0-2-16,-1 0-1 0,0 0 0 15,0 0-3-15,0 0 2 0,0 0-1 16,0 0-6-16,0 0 1 0,0 0-2 15,0 0-3-15,0 0 2 0,0 0-1 16,0 0 5-16,0-1-5 0,0-2-1 0,0 0 0 16,-3 0 2-16,0 1-1 0,-2-2-4 15,-1 1 1-15,0-2 3 16,-2 1-4-16,0 0 1 0,-1 2-3 15,1 0 1-15,-2 2 0 0,-1 0-1 0,0 0 0 16,-3 0 0-16,-2 5 2 0,1 1-2 16,-1 1 0-16,2 3 2 0,-1 1 1 15,-1 3-3-15,4 0 0 0,0 0-1 16,-1 2 4-16,4 2-1 0,1 3-1 15,4 3 0-15,2 0 2 0,0 0 0 0,2-2-3 16,0 1 0-16,11-4 1 0,0-1-1 16,3-2-1-16,3-1 1 0,2-5 2 15,1-1-1-15,3-4-2 16,4-3 4-16,-3-2-1 0,4 0-1 0,0-2-2 15,-3-6 2-15,3-3 2 0,-5-2-3 16,0 1 1-16,-2-3 1 0,-4 2-2 16,-5-2 1-16,-3 1 2 0,-3-1 0 15,-2 0 2-15,-3-1-1 0,-1-1-1 16,0 2 3-16,-5-3-1 0,-2 1 0 0,-4 1-4 15,-3 0 1-15,-2 4 0 16,-5 0-3-16,-1 7-1 0,-4 5 1 0,-2 0-5 16,-2 11-8-16,-1 5-8 0,2 3-8 15,4 2-24-15,8 3-17 0,3-2-19 16,3-2-119-16</inkml:trace>
  <inkml:trace contextRef="#ctx0" brushRef="#br0" timeOffset="60747.47">6925 1803 42 0,'0'0'43'16,"0"0"-25"-16,-1 0-3 0,-2-3 3 15,1 0-8-15,-1 0 5 0,2 1 12 16,-1-1 2-16,0 1 0 0,-1 2 7 0,2-1-7 15,1 1 1-15,-2 0-1 0,-1-1-1 16,2 1-5-16,-1 0-2 0,-1 0 1 16,1 0-2-16,2 0 2 15,0 0 0-15,0 0-3 0,0 0 1 0,0 0-5 16,0 0-3-16,0 0-5 0,0 0-1 15,0 0-3-15,8 0-2 0,3 0 5 16,3 0 4-16,3 1-1 0,0 5 1 16,2 1-5-16,-1-1 1 0,-1 5-2 15,-3 1 1-15,0 1-4 0,-6 2 1 0,0 2 1 16,-5-3-2-16,-3 3-1 0,0 0 5 15,0 0-2-15,-11-1-1 0,0 1-3 16,-3-1 1-16,-1-1-2 0,-1-2 1 16,-1-2-2-16,2-1 1 0,1-2 1 15,0-1 1-15,1-3-1 0,4-1 2 16,0-1 1-16,1-2-3 0,2 0 1 15,1 0 1-15,0 0 2 0,4-1-2 16,-2 1-1-16,3 0 1 0,0 0 1 16,0 0-3-16,0 0-4 0,0 0 1 0,8 0 1 15,2 3 4-15,3 4-1 0,2-1 1 16,2 0 1-16,3 1-3 0,-1 0 1 15,3-1-18-15,-2-1-20 0,0-2-36 16,-3 1-29-16,-4-4-135 0</inkml:trace>
  <inkml:trace contextRef="#ctx0" brushRef="#br0" timeOffset="61593.52">6866 2399 72 0,'-4'-1'143'0,"1"0"-91"16,0-1 16-16,-2 0-9 15,3 1-11-15,-1 1-3 0,0 0-1 16,3 0-9-16,0-1-7 0,0 0-7 0,0 1-8 15,0 0-7-15,0 0-5 0,8 0-4 16,7 0 8-16,6 2 6 0,2 0-5 16,2 2 0-16,-1 1-4 0,-2 1 0 15,-3 3-2-15,-4 0 0 0,-5 0 0 16,-3 1-3-16,-2 1-4 0,-3-1 3 0,-2 1 2 15,-2 3 1-15,-6 0 1 0,-4-1 1 16,-1 0 0-16,-1-2-2 0,1 1 1 16,0-1 0-16,1-2 2 15,-1-1 0-15,7-3-2 0,0 0 0 0,1-2 3 16,4-1 2-16,1 0-4 0,0 0-2 15,0 0-6-15,4 1 4 0,6 2 2 16,5-3-1-16,1 1 3 0,5 0 2 16,0-2-3-16,-1 1 0 0,-2 0 0 15,-2 0 2-15,-2 1-4 0,-5-1 0 0,-3 1 1 16,-3 0 1-16,-3-1 1 0,0 3-2 15,0-1 1-15,-4 3 6 0,-6 1 0 16,-2 1-5-16,-2 0 4 0,-1 1-1 16,-1 0-2-16,1 0 1 0,-3 1 0 15,3 0-1-15,-1-1-1 0,-1 1-3 16,3-1 1-16,2-1-9 0,4 0-17 15,4 1-27-15,1-1-40 0,-1-3-78 16</inkml:trace>
  <inkml:trace contextRef="#ctx0" brushRef="#br0" timeOffset="62543.57">6879 3307 9 0,'3'0'12'16,"-1"0"73"-16,-1-1 78 0,1 1-106 16,-2 0-2-16,0 0 3 15,0 0-28-15,0 8-9 0,0 4 1 16,0 8 5-16,-5 3-7 0,-1 3-1 0,1 4 0 15,0 0-8-15,-1-1 3 0,2-1 3 16,-3-2-8-16,4-1-1 0,0-3-2 16,3-2-1-16,0-5-6 0,0-1 1 15,6-4 0-15,1-3-1 0,0-3-3 16,6 0 4-16,-1-4-1 0,7 0 6 0,1-5-2 15,2-4-3-15,1-1-3 0,0-1-5 16,0 2-1-16,1-3 2 0,-3 1 1 16,3 3 4-16,-4 1-3 15,0 1 5-15,-5 3-1 0,-2 0-1 0,-2 2 0 16,-2 1-1-16,-3 0-8 0,0 0-4 15,-1 0-11-15,1 0-10 0,-3 0-9 16,0 0-19-16,1 0-49 0,-4 0-83 16</inkml:trace>
  <inkml:trace contextRef="#ctx0" brushRef="#br0" timeOffset="62759.58">7056 3494 24 0,'0'8'445'0,"0"3"-409"0,0 5 16 16,0 6 7-16,-5 1-22 0,3 4-13 0,-2 1-13 15,4-2-8-15,0 1 0 0,0 0-1 16,0-1-5-16,0 1-23 0,0-3-31 15,6-1-53-15,0-4-196 0</inkml:trace>
  <inkml:trace contextRef="#ctx0" brushRef="#br0" timeOffset="63640.64">6859 4013 172 0,'-3'0'74'0,"-2"0"-21"0,3 2 21 16,2-1-26-16,-3-1-7 0,2 1-2 15,-1-1-7-15,2 1-14 0,0-1-3 16,0 0-5-16,0 0-5 16,0 2-6-16,2 1-3 0,7 0 4 15,3 1 2-15,4-2 3 0,4 0 0 0,3-2-1 16,1 0-2-16,2 0-2 0,-1 0-11 15,-2 0-11-15,-1 0-16 0,-4 0-5 16,-2 0-16-16,-4 0-20 0,-4 0-36 16,-6 0-36-16</inkml:trace>
  <inkml:trace contextRef="#ctx0" brushRef="#br0" timeOffset="63870.65">6933 4070 9 0,'-12'8'236'16,"-2"0"-182"-16,4 1 2 0,4-1 1 0,3 0-25 15,2 2-14-15,1 1-11 0,0 0-3 16,7 3 3-16,6 2-1 0,1-1-3 15,4 1 0-15,-4 0-2 0,2-1-1 16,-1 0 2-16,-5-1-2 0,0-2 0 16,-5 2 1-16,-3-1-2 0,-2-1 1 0,0-1 2 15,-5 0 3-15,-3 0 0 0,-4-2-2 16,-1 1 0-16,1-4 2 0,-2 2-5 15,0-2 1-15,2 0-2 0,-2 2-3 16,4-1-23-16,0 1-36 0,-1-1-89 16</inkml:trace>
  <inkml:trace contextRef="#ctx0" brushRef="#br0" timeOffset="64571.68">6905 4605 0 0,'2'-1'0'0,"-2"0"68"15,0 1 73-15,0 0-86 0,0-1 16 0,0 1-19 16,0 0-2-16,0 0-7 16,0 0-8-16,0 0-8 0,-2 0-2 15,-2 7-8-15,-3 6-9 0,-2 4 0 16,-2 7 8-16,-3 3 1 0,-1 4 1 0,-1 5-3 15,2 2-7-15,3-2 2 0,4 2-6 16,4-4-3-16,3-4-2 0,0-3 0 16,12-3 0-16,2-2-1 0,3-7-2 15,2-3-4-15,1-5-2 0,1-4-1 16,3-3 1-16,-4 0 2 0,0-8 2 0,-1-3 3 15,-5-1 3-15,-2 1 3 0,-4-2-1 16,-4 0 4-16,-4 1-1 16,0 1 2-16,0-1 6 0,-4 1-3 15,-6 1-3-15,0 1 0 0,-1 2 0 0,-5 1-4 16,2 4-4-16,-1 2 1 0,-2 1-6 15,1 12-5-15,-1 4-11 0,-3 5-12 16,3 3-38-16,0 1-62 0,3-4-224 16</inkml:trace>
  <inkml:trace contextRef="#ctx0" brushRef="#br0" timeOffset="65260.73">6766 5542 30 0,'-3'1'72'0,"1"1"113"16,0-2-128-16,2 0-2 0,0 0-14 15,0 0-29-15,5 1-11 0,6 1 17 16,4-2 4-16,6 0-4 0,0 0-7 16,3 0-2-16,2-2-1 0,-1 1-2 15,-2 0 0-15,0 1 2 0,-4 0-2 16,-4 0-3-16,-4 0-1 0,-1 4-2 15,-6 0 2-15,1 3-3 0,-5-1 6 0,0 3 2 16,0 0 6-16,0 6-3 0,-8 1-1 16,-3 6-1-16,0 1-7 0,-3 3 2 15,2 0 0-15,-2 2-2 0,2 1-1 16,-1 2-1-16,2-1-1 0,4-2-17 15,2-1-37-15,0-4-30 0,5-3-126 0</inkml:trace>
  <inkml:trace contextRef="#ctx0" brushRef="#br0" timeOffset="66179.78">6837 6284 10 0,'0'-1'1'15,"0"1"80"-15,2-2 51 0,-1 0-84 16,1 0 4-16,-2 1 3 0,0-1-11 15,0-1-1-15,0-1-3 0,0 1-12 16,-2 2-4-16,-4-1-7 0,0 0-3 16,-5 2-3-16,2 0-1 0,-5 0-2 0,0 5 1 15,0 2-3-15,-3 3-2 0,0 3 2 16,0-1-1-16,3 2 1 0,1 2-3 15,4 0 0-15,3 1-3 16,3 1 0-16,3-2 0 0,0 0-6 0,9 0 6 16,3 0-1-16,2 0-1 0,2-2 1 15,2 3 1-15,1-2-1 0,-2 2-9 16,-2 1-2-16,3-1 2 0,-3 0-4 15,-4-1 0-15,-2 0-3 0,-6 0 6 16,-3 1-4-16,0 0 8 0,-3-2 6 0,-3-1 4 16,-2-6 0-16,-3 1-1 0,2-4 0 15,-3-2 5-15,-1 0-1 0,1-1-2 16,-1-1 0-16,0-1 0 0,0 0-1 15,1 0 0-15,-1-5 1 0,4-2 0 16,0 0 3-16,1-6-7 0,6-2 4 16,2-1-3-16,0-4-1 0,8 1-3 15,5-1 4-15,5-3-1 0,2 0-1 16,0-1 0-16,2 1 0 0,-2 0 1 15,0 0 0-15,-4 2-4 0,-4 2 4 16,-2 1 2-16,-6 1 0 0,-1 6-2 0,-1 3 0 16,-2 3 3-16,0 3-3 0,-2 1-1 15,-2 1-3-15,-2 1-12 0,-1 10-22 16,0 4-36-16,-4-2-57 0,0 3-180 15</inkml:trace>
  <inkml:trace contextRef="#ctx0" brushRef="#br0" timeOffset="67339.85">6839 7021 30 0,'3'0'-1'0,"-3"0"5"15,1 0 210-15,-1 0-173 0,0-1-2 16,0 0 8-16,0 0-27 0,0 1-3 15,0 0-2-15,0 0 0 0,0 0 2 16,0-1 2-16,0 1-3 0,0 0-3 16,0 0 4-16,0-1 4 0,0-1-1 0,0 0-1 15,0 0-2-15,0 0 3 0,0-1-5 16,0 0-3-16,0 1-5 0,0-2 2 15,0 0 2-15,-6 1-5 0,-2 0 0 16,2 1 1-16,-5 1-2 0,2 1 0 16,-7 0-2-16,1 0 2 0,-2 0-3 15,0 6 1-15,-2 2 0 0,1 2 2 16,-1 1-5-16,-1 1 2 0,6 3 0 15,-2 2 1-15,7 1 0 0,1 2-2 16,5 0-2-16,3 0 2 0,0 0-2 0,8-1-1 16,4-2-1-16,4-4 3 0,2-1-2 15,4-6 1-15,0-4-2 0,1-2-3 16,2-5-1-16,0-7 0 15,-2-4 1-15,0 0 6 0,-3-2-2 0,-3 1 1 16,-1 0 1-16,-4 2 2 0,-4 4-2 16,-3 1 1-16,-4 5 1 0,1 1 1 15,-2 1 4-15,0 3 1 0,0 0 1 16,-2 0-2-16,-2 4-4 0,-3 6 0 15,1 5-3-15,2 3 1 0,-3 4-2 0,3 1 0 16,-4 2-1-16,2 0 5 0,0 0-2 16,1 1-1-16,2 3-1 0,-2 6 2 15,2-3 5-15,0 2-2 16,-2-8-3-16,2-6 8 0,3-4-5 0,0-7-3 15,-1-3 2-15,1-3-2 0,0-2-2 0,0-1-4 16,0 0-3-16,0 0-2 16,0-5 1-16,1-1-5 0,2 0 1 15,0-1-7-15,-1 1-9 0,3-2-19 16,-4-2-38-16,1 2-100 0</inkml:trace>
  <inkml:trace contextRef="#ctx0" brushRef="#br0" timeOffset="70432.02">6639 8131 4 0,'0'0'5'16,"0"0"73"-16,0 0-24 0,0 0-23 16,0 0 16-16,0 0-9 0,0 0-10 0,0 0 3 15,0 0-4-15,0 0 0 16,0 0-3-16,0 0-2 0,0 0 0 15,0 0-7-15,0 0 2 0,0 0-3 16,0 0-3-16,-2 0 1 0,2 0-2 0,0 0 1 16,0 0-4-16,-3 0 1 0,3 0-3 15,-2 0 3-15,2 0 0 0,0 0 0 16,0 0 4-16,0 0 0 0,0-1-1 15,0-4-4-15,8-6-6 0,5-5-2 16,5-7 1-16,4-5 3 0,1-3 2 0,2-1 1 16,0-1 2-16,-1-2 2 0,1 3-2 15,-6-1 2-15,1 0-1 16,-6 6-3-16,0-1 1 0,-5 5 2 15,-1 7-3-15,-2 6 3 0,-4 2-3 0,-1 4 0 16,2 2-2-16,-3 0-1 0,0 2-1 16,2 0 0-16,-2 0-2 0,0 0-2 15,0 0 0-15,0 4 0 0,2 7 1 16,1 3 1-16,0 2 1 0,0 4 0 15,0-1-1-15,0 4 0 0,0 1 1 0,0 0 1 16,0 0-1-16,-1 1-1 0,-1-3 2 16,3-1 0-16,0-3-2 0,-1-1-3 15,3-1 1-15,-1-1-6 16,1-2-4-16,1 0-5 0,-1-3 0 0,1-2 0 15,0-1-9-15,-1-1-9 0,0 0-5 16,-1 0-11-16,-1-2-10 0,1 1-31 16,-3-1-53-16,-1-2-5 0</inkml:trace>
  <inkml:trace contextRef="#ctx0" brushRef="#br0" timeOffset="70734.03">6759 8035 86 0,'0'0'247'0,"0"0"-166"0,0-1-30 16,0 1-11-16,7 0-27 0,5 0 14 15,8 1-2-15,2 0-6 0,3 0-8 16,3-1-1-16,-2 0-8 0,2 0 1 15,-3 0-2-15,0 0-8 0,-4 1-29 16,1 0-25-16,-5-1-57 0,-6 0-179 16</inkml:trace>
  <inkml:trace contextRef="#ctx0" brushRef="#br0" timeOffset="71728.1">6739 8532 9 0,'5'0'189'16,"-3"0"-103"-16,-2 0-56 0,3 0 37 16,0 0-19-16,0 5-9 0,1 4 0 15,0 3-14-15,-3 3-7 0,1 3-4 16,-2 1-7-16,0 2-4 0,0 2 3 15,0-2-3-15,-2 2 2 0,-3-4-1 16,1-1 1-16,-1-4-2 0,1-1 0 0,0-5 1 16,1-3-1-16,3-1 2 0,-1-3-2 15,-1-1 1-15,1 0 6 16,-1 0 1-16,2 0-5 0,-1-7-7 15,-1-1 3-15,0-5 2 0,1-1 0 0,1 0 2 16,-2-4 2-16,-1-1 5 0,2-4-7 16,1-3-2-16,0 1-2 0,0 1 1 15,0-2-3-15,6 4-1 0,0 2 1 16,7 1-1-16,-1 5 1 0,2 2-4 15,4 1 3-15,4 2 1 0,-3 3-2 0,1 0-1 16,-1 5 3-16,-5 1 0 0,-2 0-2 16,-1 8 1-16,-5 3 2 0,-4 3-2 15,1 3 1-15,-3-1 0 16,0 2 1-16,0 2-2 0,-5-1 0 0,-1-2-4 15,-2-1 1-15,0 2 2 0,-1-4-3 16,0 3 0-16,1-3 3 0,0-1 1 16,2 0 2-16,1-4-2 0,2 0-3 15,3-4 2-15,0 1-4 0,0-2 1 16,5-1-1-16,3-3-2 0,4 0 1 0,2 0-5 15,-2 0 3-15,4 0 0 0,-1 0-1 16,-1 0 0-16,2 0 3 0,-1 0 0 16,-2 5 1-16,-4 0 4 0,0-1 1 15,-2 3 0-15,-4 0 0 0,-2-2 1 16,-1 3 3-16,0-3 0 0,-3 4 3 15,-3-2 4-15,-3 1 1 0,-1-2 3 16,-1 0-4-16,-1 0 2 0,1-1 0 16,-3 1-3-16,-1 2-1 0,1-1-6 15,-5 0-1-15,2 1 0 0,0 1-3 0,0-3-7 16,3 2-8-16,3 0-20 0,7-1-25 15,-3-2-74-15,4 1-240 16</inkml:trace>
  <inkml:trace contextRef="#ctx0" brushRef="#br0" timeOffset="72429.14">6887 9343 1 0,'1'-4'41'0,"2"-2"190"15,-3 1-174-15,0 1 15 0,0 0-11 0,0 1-22 16,-3 0-5-16,-1 1-8 0,-4 2-9 16,0 0-2-16,-1 0-6 0,-7 5 0 15,-1 4 2-15,-3 5 2 0,-3 4 2 16,-2 5 2-16,-3 6 1 0,0 4-2 15,2-1-1-15,4 0 1 0,5-3 6 0,6-5-14 16,8 0-2-16,3-5-5 0,3-2-2 16,8-3 0-16,8-2-2 15,4-5 2-15,5-2-2 0,4-5-9 16,7 0-15-16,0-5-13 0,0-4-21 0,-5-3-29 15,-3-3-66-15,-5 4-182 0</inkml:trace>
  <inkml:trace contextRef="#ctx0" brushRef="#br0" timeOffset="73278.19">6677 10092 56 0,'0'-3'239'0,"0"-1"-148"16,2 1-50-16,-2 2 36 15,0 1-23-15,1 0-20 0,1 0-7 16,1 2-3-16,0 7 7 0,-1 7-7 15,-2 3-6-15,0 4-8 0,0 1-2 16,0 1-2-16,-2 0-4 0,1-4-1 0,1-2-1 16,0-1 0-16,0-3-8 0,0-3-10 15,1-3-10-15,5-4-13 0,4-5-13 16,1 0-34-16,-1-14-60 0,-2-3-122 15</inkml:trace>
  <inkml:trace contextRef="#ctx0" brushRef="#br0" timeOffset="73577.2">6727 9991 133 0,'-11'-1'239'0,"2"-2"-164"0,1 3-18 0,2 0 10 16,3 0-29-16,3 3-24 0,0 2-3 16,0 2-4-16,11 1-1 0,3 1-6 15,4 0 3-15,7-1 1 0,1-1-2 16,-1 2-1-16,0-1-1 0,-3 2 1 15,-2 1-1-15,-5 4-6 0,2 1 0 0,-3 2 1 16,-3 0 5-16,-2-1-2 0,-4 0-3 16,-3-1 3-16,-2 0 3 0,0-2-1 15,-7 2 1-15,-2-4 0 16,-2 0 3-16,-3 0 1 0,0-3 5 0,0 1 3 15,-3-2 0-15,2 1 0 0,-4-2-7 16,-1-2-4-16,0-1 1 0,3 0-3 16,4-1-6-16,4-3-10 0,5 0-5 15,2 0-17-15,2 0-39 0,0 0-94 16,0 0-170-16</inkml:trace>
  <inkml:trace contextRef="#ctx0" brushRef="#br0" timeOffset="74198.23">6662 10948 8 0,'1'-2'261'0,"-1"1"-192"16,0 0-36-16,2 0 32 0,-1 1-8 15,-1 0-17-15,0 0-1 0,0 0-3 16,0 0-10-16,2 5-5 0,-2 8 8 16,0 4-3-16,0 4-9 0,-2 3-1 0,-2 0-3 15,2 2-2-15,-2-1-5 16,4-2-3-16,0-2-3 0,0-3-1 15,0-3 3-15,0-4-4 0,0-2 3 16,1-2-3-16,4-4-7 0,-2-2-5 0,2-1-4 16,1 0-9-16,2-8-6 0,1-4-18 15,-1-1-29-15,-2-4-57 0,-6 0-169 16</inkml:trace>
  <inkml:trace contextRef="#ctx0" brushRef="#br0" timeOffset="74429.25">6699 10905 384 0,'0'-6'41'16,"3"-2"-25"-16,6-1 30 0,2-3-13 15,3 0-6-15,3 1 0 0,2-2-3 16,1 0-6-16,0 3-11 0,-1 2-1 15,-1-1-1-15,-5 7-3 0,-2 1-2 0,-4 1-1 16,-2 0 1-16,-2 5-7 0,-1 2-13 16,-2 2-12-16,0 1-12 0,0-2-22 15,0 3-43-15,-5-2-93 16</inkml:trace>
  <inkml:trace contextRef="#ctx0" brushRef="#br0" timeOffset="74621.25">6697 11062 79 0,'8'2'43'0,"2"-1"132"0,2-1-129 0,0 0-13 16,4 0-7-16,1-6-6 0,5-6-2 16,1-1-11-16,2 0-5 0,-2 0 0 15,0-2 2-15,-4 4-6 16,1 1 2-16,-5 2-1 0,-2 6-3 0,-5 1-25 15,-5 1-54-15,-3 0-32 0,0 3-71 16</inkml:trace>
  <inkml:trace contextRef="#ctx0" brushRef="#br0" timeOffset="74786.27">6719 11247 292 0,'11'0'28'0,"5"0"9"0,-1-5 3 16,2-2-30-16,3-2 1 0,0-4 0 15,4-2-6-15,-1 0-5 0,-1-1-7 16,-2 0-62-16,-2 3-131 0</inkml:trace>
  <inkml:trace contextRef="#ctx0" brushRef="#br0" timeOffset="75566.32">6622 11871 90 0,'0'0'97'16,"0"0"115"-16,0 0-160 0,1 0-14 16,-1 0 18-16,2 1-23 0,-1 5-11 15,1 3 2-15,-1 2-1 0,-1 4-3 16,2 2-5-16,-2 3-2 0,0 4-1 15,0 1-2-15,-2-2-3 0,-4 2 2 16,1-3-1-16,4 0-5 0,-4-4-3 0,4-3 2 16,1-3 0-16,0-3-2 15,0-1-2-15,0-3 1 0,0-2 1 16,0-2-5-16,0-1-11 0,1 0-5 0,4 0-10 15,-2-6-7-15,0-4-12 0,0-1-30 16,-3 1-49-16,0 1-123 0</inkml:trace>
  <inkml:trace contextRef="#ctx0" brushRef="#br0" timeOffset="75908.34">6625 11820 41 0,'1'0'242'0,"1"-2"-144"0,-1-1-64 0,1 0 23 15,4-2-9-15,0-3-17 0,2 0 2 16,3-3-8-16,3-1-3 16,1-2-6-16,2 1-3 0,2-1-2 15,0 1-5-15,-4 3-2 0,1 2-4 0,-3 3 1 16,1 0 0-16,-4 5-1 0,-1 0-2 15,-3 0-3-15,-3 0-3 0,2 0-4 16,-5 5-9-16,0 0 1 0,0 3-9 16,0-2-11-16,0 2-13 0,0 1-19 15,-2-1-54-15,-4 0-64 0</inkml:trace>
  <inkml:trace contextRef="#ctx0" brushRef="#br0" timeOffset="76183.35">6673 12047 116 0,'0'1'275'15,"0"-1"-250"-15,3 0-1 16,5 0 33-16,4-2-13 0,5-7-15 0,3-4-1 16,5-2-10-16,1-4-6 0,2-1-5 15,2-1-3-15,-4 1 3 0,0 4-4 16,-5 1-4-16,-3 5-7 0,-2 0-15 15,-1 2-24-15,-2 2-51 0,-3-1-49 16,3 1-158-16</inkml:trace>
  <inkml:trace contextRef="#ctx0" brushRef="#br0" timeOffset="83111.75">1535 13016 70 0,'1'0'-4'0,"1"0"53"0,-1 0 70 15,-1 0-88-15,0 0-15 0,0 0 8 16,0 0 3-16,0 0-8 0,0 0-7 16,-3 0-3-16,2 0-6 0,-1 0-4 15,1 2-1-15,1 0-2 0,0 2-7 0,0-2-25 16,1 1-11-16,7-3-8 15,0 0-35-15</inkml:trace>
  <inkml:trace contextRef="#ctx0" brushRef="#br0" timeOffset="83329.75">2012 13003 221 0,'0'-4'54'0,"2"2"-36"16,-2 2 17-16,0-1-8 0,0 1-11 0,0 0-9 16,0 0-8-16,1 0-6 0,3 0-20 15,0 0-4-15,2 1-17 0,2 4-32 16,-3-5-29-16</inkml:trace>
  <inkml:trace contextRef="#ctx0" brushRef="#br0" timeOffset="83530.77">2372 12999 110 0,'0'0'90'15,"0"0"-77"-15,3 0-15 0,-1 0 10 16,-1 0-8-16,-1 0-14 0,3 0-36 0,2 0-24 16</inkml:trace>
  <inkml:trace contextRef="#ctx0" brushRef="#br0" timeOffset="83746.78">2873 12949 115 0,'0'2'-1'0,"0"0"-2"0,0 0 3 15,0 1 0-15,1-2-14 0,4-1-64 16</inkml:trace>
  <inkml:trace contextRef="#ctx0" brushRef="#br0" timeOffset="83951.8">3313 12958 138 0,'0'0'60'0,"0"0"-54"0,2 0 16 16,-2 0 1-16,1 0-19 0,2 0-3 15,0 0-5-15,2 0-14 0,3 0-22 0,-4 0-40 16</inkml:trace>
  <inkml:trace contextRef="#ctx0" brushRef="#br0" timeOffset="84146.81">3927 12923 149 0,'0'0'59'0,"0"0"-58"0,0 0 30 0,2 0 10 16,-2 0-22-16,1 0-15 0,2 2-6 15,-1-2 1-15,2 2-5 0,3-1-27 16,-1-1-37-16,2 0-35 0</inkml:trace>
  <inkml:trace contextRef="#ctx0" brushRef="#br0" timeOffset="84346.82">4494 12931 165 0,'2'0'48'16,"1"0"-46"-16,-1 0 37 0,2 0-9 16,-2 0-22-16,1 0-5 0,3 0-5 0,-3 0-3 15,0 0-26-15,2 0-21 0,-2 0-20 16,2 0-24-16</inkml:trace>
  <inkml:trace contextRef="#ctx0" brushRef="#br0" timeOffset="84542.83">5121 12934 150 0,'0'0'76'0,"1"0"-76"16,2 0 3-16,-3 0 28 15,2 2-17-15,3 0-9 0,1 1-2 0,0-1-6 16,3-1-14-16,1-1-42 0,0 0-63 16</inkml:trace>
  <inkml:trace contextRef="#ctx0" brushRef="#br0" timeOffset="84709.84">5620 12909 26 0,'2'0'-9'0,"-1"1"143"15,1-1-72-15,1 0-41 0,-2 2 0 16,2 0-14-16,0 1-5 0,-1 1-2 16,4-1-16-16,0 0-60 0,5-3-62 15</inkml:trace>
  <inkml:trace contextRef="#ctx0" brushRef="#br0" timeOffset="84930.85">6583 12905 39 0</inkml:trace>
  <inkml:trace contextRef="#ctx0" brushRef="#br0" timeOffset="86015.9">6288 12855 103 0,'2'0'54'0,"1"0"63"0,0 0-104 0,2 1 3 16,-1 1-5-16,1-1-9 0,4 1-1 15,2-1-4-15,5-1-30 0,4 0-67 16,1 0-73-16</inkml:trace>
  <inkml:trace contextRef="#ctx0" brushRef="#br0" timeOffset="86154.92">6715 12868 70 0,'15'0'100'0,"5"0"-63"0,2 0 14 15,3-1 0-15,-1-2-39 0,0-1-10 0,-3 1-1 16,-3 1-1-16,-5 2-18 0,-6 0-56 15,-7 0-95-15</inkml:trace>
  <inkml:trace contextRef="#ctx0" brushRef="#br0" timeOffset="87314.99">1456 13552 30 0,'1'-3'36'16,"1"0"-24"-16,-2 0 49 0,0 0 16 0,0 1-28 15,0 0-7-15,0 0 7 0,0 0-1 16,0 1-7-16,0-1-5 0,0 1-8 15,0 0-1-15,0 0-2 0,0 1-4 16,0 0-3-16,0 0-1 0,0 0-5 16,0 0-6-16,0 0-1 0,0 4-4 0,0 6-3 15,0 7 2-15,-3 4 2 0,3 3 2 16,-3 1-4-16,1-1-1 0,2 1 2 15,0-2 0-15,-1 2-1 0,1-3-1 16,-2 2 0-16,2-2 0 0,0-1-11 16,0 0-1-16,0-4-8 0,0-1-6 15,0-4-10-15,8-4-8 0,0-1-9 16,2-4-25-16,0-3-53 0,-1 0-52 15</inkml:trace>
  <inkml:trace contextRef="#ctx0" brushRef="#br0" timeOffset="87763.01">1792 13556 154 0,'0'-2'44'0,"0"1"8"0,0 1 18 16,0 0-3-16,0 0-12 0,0 0-18 0,0 0-9 16,0 0-5-16,0 0-11 0,0 1-4 15,-1 8-1-15,-2 4-1 0,-2 4 2 16,0 1 2-16,-3 2-5 0,5 2-1 15,0-1-2-15,0 0-2 0,2-1 2 16,1 0-6-16,0-1 2 0,4-1 0 16,7-2 0-16,3 1-8 0,2-1 3 15,2-3-1-15,2-1 4 0,4-4 2 16,-3-2-5-16,1-4 7 0,0-2-2 15,-4 0-5-15,-1 0 4 0,-1-7 1 0,-7 1 3 16,-3-2-2-16,-1 0 5 0,-3-2 3 16,-2-2-1-16,0 1 0 0,-4 1 0 15,-6-1 5-15,-1 1 0 0,-5 0-4 16,-2 2 0-16,-1-1-6 0,-1 2 3 15,-3 2-5-15,1 3-1 0,-1 2 0 0,1 0 2 16,5 5-5-16,5 4-2 16,5 3-7-16,6 4-25 0,1 1-34 15,3 0-84-15,5-1-118 0</inkml:trace>
  <inkml:trace contextRef="#ctx0" brushRef="#br0" timeOffset="89076.09">3637 13455 14 0,'0'-1'28'16,"0"0"3"-16,2 0 0 0,-2 0-7 15,0 1-1-15,0-1 3 0,0 1 1 16,0-1-2-16,0 1 0 0,0 0-3 0,0-2-1 15,0 1 2-15,0 0 2 0,0 1-1 16,0 0-1-16,0 0-1 0,0 0-7 16,0 0-1-16,0 0-1 0,0 0-2 15,0 0 1-15,0 0-8 0,0 0 0 16,3 2-3-16,-3 5 8 0,3 1 6 0,2 2-8 15,-4 4 5-15,1 2-3 0,-1 1-2 16,-1 1-2-16,2 0 1 16,-2 2-3-16,0-4-1 0,0 2 0 15,0-2-2-15,0-1 2 0,0-1 0 0,0-3-1 16,0-1 0-16,0-1-2 0,0-1 2 15,0-1-1-15,0-2-1 0,0-2-18 16,0 1-14-16,4-2-9 0,4-2-21 16,1 0-36-16,2 0-72 0</inkml:trace>
  <inkml:trace contextRef="#ctx0" brushRef="#br0" timeOffset="89895.14">4186 13462 14 0,'0'0'63'0,"0"0"-24"16,0 0 0-16,0 0 0 0,0 0-1 0,0-1-1 16,0-1-8-16,0 2-11 0,0 0-2 15,0-1-1-15,0 0-1 0,-2-1-1 16,1 2-1-16,-2 0-2 0,0-1-1 15,-2 0-1-15,2 1 4 0,-2 0 2 16,1-1-5-16,-1 0 2 0,2 1-3 16,-3-1-5-16,3 1 0 0,-2 0 1 15,0 0-1-15,-1 0-3 0,-2 0 1 16,2 0-2-16,-2 4 2 0,1 1-2 15,-3 1 0-15,2 0 0 0,1 1 1 0,-3 2-2 16,3 1 0-16,0 2 1 0,1 1 1 16,2 3-3-16,2 0-1 0,2 0 5 15,0 2-2-15,0-1-1 0,9 0 0 16,2-2 2-16,3-3 0 0,3-1-3 15,2-4 1-15,1-1 1 0,2-5 0 0,1 0-4 16,-4-1-1-16,4-1 4 16,-3-6 0-16,-1-2 3 0,-4-1 1 15,-1-2 0-15,-2 0 6 0,-5-1-1 16,-3 3 0-16,-4-2 10 0,0 2 1 0,0-1-3 15,-3 1-4-15,-5 0-4 0,-1-1 1 16,-2 0-4-16,-1 1-4 0,-1-1-1 16,1 2 1-16,3 0 0 0,1 4-7 15,5 1 1-15,1 4-11 0,2 0-12 16,0 0-31-16,0 4-24 0,8 4 2 15,-2 2-67-15</inkml:trace>
  <inkml:trace contextRef="#ctx0" brushRef="#br0" timeOffset="90296.16">4546 13527 67 0,'0'-7'85'0,"0"0"-70"0,0 0 24 16,0-1 1-16,-5 3-4 0,0-1 0 0,-2 1 4 15,-1 1-6-15,0-1-5 0,-3 2-7 16,0 0-3-16,2 1-13 16,-2 2 0-16,2 0 3 0,-2 2 1 15,2 4 0-15,-2 4-7 0,5 3-2 0,-1 1 0 16,4 2-2-16,3 2 0 0,0 0-2 15,2-2 0-15,6 0 2 0,4-1-3 16,2-3 4-16,3-3-4 0,0-3 0 16,2-4-4-16,-1-2-1 0,-1 0 5 15,0-3 2-15,-1-6 0 0,-4-2 2 0,1-2 2 16,-1-1 2-16,-4 2-4 0,-3-2 2 15,-5 3 6-15,0 0 1 0,0 1-1 16,-8 0 4-16,-1 0-4 16,-5 1-4-16,1 1-5 0,-1 0 1 0,2 1 2 15,1 2-3-15,3 2 1 0,2 3-13 16,4 0-4-16,1 0-19 0,1 6-40 15,0 3-10-15,0 2-21 0,6-3-58 16</inkml:trace>
  <inkml:trace contextRef="#ctx0" brushRef="#br0" timeOffset="90655.18">4797 13504 35 0,'0'-4'-25'0,"0"-2"213"15,0 0-166-15,-2 1 16 0,-4 2 13 16,-2 1-7-16,-1-1-9 0,1 1-10 15,-4 2-5-15,1 0-7 0,0 0-1 16,-3 7 0-16,3 0 0 0,0 2 1 0,5 3-6 16,-2 2-3-16,5 2-4 0,2 0-2 15,1 0 3-15,0 1-2 0,4-2-1 16,7 1 0-16,0-4-1 0,5-3-2 15,2-4-3-15,1-4-3 0,4-1 9 16,-1 0 0-16,-2-6 1 0,-1-2-3 16,-2-2 3-16,0 0 2 0,0-4 1 15,0-1-2-15,-5 1 11 0,-2 0 2 16,-6 2-8-16,-4 3 15 0,0-2-5 15,-3 3-8-15,-6-3-2 0,-2 3-2 16,-5-1-4-16,2 2 3 0,-3 3-5 0,3 2-9 16,4 2-8-16,0 0-8 0,4 9-14 15,0 2-39-15,4-2-55 0,-1 2-55 16</inkml:trace>
  <inkml:trace contextRef="#ctx0" brushRef="#br0" timeOffset="91007.2">5127 13562 7 0,'2'-5'257'0,"-2"-1"-228"16,0 2 4-16,-8-2 15 0,0 2-18 15,0 1-4-15,-3 1-3 0,4 2-3 16,-3 0-5-16,3 0-2 0,-1 6-2 15,5 3-8-15,0 3-2 0,0 2-1 16,3 1 0-16,0 1 1 0,0 0-2 16,4-1-1-16,4-2 1 0,3-2 1 15,1-3 0-15,1-2-1 0,-1-3 0 16,0-3 0-16,2 0 2 0,0 0 1 0,0-9 1 16,0-3-1-16,-3-3 3 0,0-3-2 15,-3 1 4-15,-2-1 6 0,-3 1 2 16,-3 1-4-16,0 2-2 0,0 1-2 15,-6 2 0-15,-4 0-5 0,-3 2-1 16,0-1-5-16,1 2-18 0,-1 2-7 0,6 2-5 16,2 3-8-16,3 1-44 15,2 0-71-15,-1 5-34 0</inkml:trace>
  <inkml:trace contextRef="#ctx0" brushRef="#br0" timeOffset="93916.37">6384 13453 111 0,'2'0'38'0,"-2"0"-11"0,1-2 11 16,-1 0-1-16,0-1-2 0,0 2-1 16,0-1-6-16,0 0 1 0,0 2-3 15,0-2 0-15,0 2 0 0,0-2-13 0,0 2-2 16,2 0 1-16,0 0-1 0,-2 0-1 15,0 0-5-15,0 0-3 0,0 0 7 16,0 0-5-16,0 4 4 16,3-1 0-16,-3 4 2 0,0 1-3 0,0 3-1 15,0 2-2-15,0 2 1 0,0 2-1 16,0 2-4-16,0 0 1 0,0 3 2 15,0-2-2-15,0-1-1 0,-2-2 0 16,2 1 1-16,0-4-1 0,0-1 0 16,0-2 0-16,2-3 0 0,2 1 0 0,-1-3-7 15,2-3-13-15,1 0-8 0,4-1-8 16,-3-2-34-16,1 0-61 0,-5-1-82 15</inkml:trace>
  <inkml:trace contextRef="#ctx0" brushRef="#br0" timeOffset="94581.4">6873 13451 116 0,'-5'-2'40'0,"0"0"-11"0,2 2 3 15,-1 0-7-15,-1 0-7 0,0 0 3 16,2 0 5-16,-3 0-8 0,-2 0-2 0,2 0-1 15,0 0-2-15,-2 2-3 0,-1 1-1 16,-1 0-3-16,1 1 7 0,0 1 0 16,-2 1-3-16,2-1 2 0,-2 2-2 15,3-3 3-15,0 3-5 0,2 1-2 16,0 3-4-16,0 1 0 0,4 2-1 15,-1 1-1-15,3 2 0 0,0-1 0 16,5 0 0-16,4 2-2 0,5-3 2 0,0-2 0 16,1-1-1-16,4-4 0 15,1-1-10-15,0-3-2 0,1-2-2 16,0 0 0-16,-1-2 4 0,-1 0 4 0,1-6 3 15,-1-2 4-15,-2-1 0 0,0-3 4 16,-3 0-1-16,-2-2 7 0,-4 0 1 16,-3-1 1-16,-4 1 6 0,-1 0-6 15,0-1 2-15,-4 1 1 0,-7 0-4 16,-2-1-5-16,-5 2-6 0,1 1 2 0,-5 0-3 15,0 4-2-15,-1 5-14 16,-2 3-13-16,5 0 1 0,4 5-17 16,3 4-72-16,2 1-147 0</inkml:trace>
  <inkml:trace contextRef="#ctx0" brushRef="#br0" timeOffset="95917.48">4932 14172 20 0,'0'0'216'15,"0"0"-161"-15,0 0-19 0,0 0-4 16,-2 0-13-16,-1 0-9 0,-3 6-10 15,4 0 1-15,1 2-3 0,-1 0 0 16,2 2-2-16,-1-2-14 0,1 2-11 16,0-4 0-16,0 1-14 0,0-2-32 0,0-1-71 15</inkml:trace>
  <inkml:trace contextRef="#ctx0" brushRef="#br0" timeOffset="96076.49">4925 14445 75 0,'-4'8'18'16,"2"-2"-21"-16,2 4 6 0,0-2-15 15,0 1-20-15</inkml:trace>
  <inkml:trace contextRef="#ctx0" brushRef="#br0" timeOffset="96350.51">5040 14955 21 0,'-6'9'33'15,"1"-3"51"-15,5-2-84 0,0-1-70 0</inkml:trace>
  <inkml:trace contextRef="#ctx0" brushRef="#br0" timeOffset="98517.63">6659 12203 36 0,'1'0'34'0,"-1"0"-14"0,0 0 12 16,0 0 4-16,0 0-1 15,0 0-7-15,0 0-2 0,0 0-4 0,0 0-4 16,0 0 1-16,0 0-6 0,0 0-5 16,0 0 0-16,0 0-1 0,0 0 0 15,0 0-2-15,0 0-3 0,0 0 5 16,0 0-1-16,0 0 3 0,0 0-1 15,0 0-2-15,0 0-1 0,0 0-1 0,0 0-4 16,0 0 5-16,0 0-1 0,0 4-3 16,0 3 1-16,0 2 8 0,0 5 1 15,0 0-6-15,-1 0-3 0,-1 1-2 16,1-1 3-16,-2-1-3 0,1 1 0 15,0-1 1-15,1-1 1 0,-1 0-2 16,-1-1-1-16,3-1 0 0,-1-2-2 16,-2-1 1-16,1-1-4 0,2-4-3 15,-2 2-7-15,1 1-14 0,1-5-19 16,0 1-22-16,0-1-23 0,-2 0-10 0</inkml:trace>
  <inkml:trace contextRef="#ctx0" brushRef="#br0" timeOffset="100293.73">6646 11853 28 0,'0'0'25'16,"0"0"-14"-16,2 0-7 0,-2 0 3 15,0 0-2-15,0 0 6 0,0 0-3 16,0 0-2-16,0 0 0 0,0 0 1 15,0 0 7-15,0 0 2 0,0 0 1 16,0 0 2-16,0 0 3 0,0 0 1 16,0 0 3-16,0 0-7 0,0-1 4 15,0-1-1-15,0-1 5 0,0 0 0 0,0 0-7 16,0 1-3-16,-2 1-2 0,1-2 2 15,-1 1-1-15,2 1-5 0,0 0 5 16,-1 1-1-16,1 0-2 0,0 0-6 16,0 0-8-16,-2 2 1 0,-1 7 1 15,1 1-2-15,-1 3 2 0,0 3 1 0,2 0-1 16,-2 3 1-16,1 2-2 15,1 2 0-15,-1 2 1 0,2 0 1 16,0 0-4-16,0 1 2 0,2 0 0 16,2-1 0-16,2-1 0 0,-1-2 0 0,-2-2 2 15,0-1-2-15,2-3 0 0,-2 0 0 16,0 0 0-16,0-1-2 0,-3-1 1 15,0-1-2-15,0-2 1 0,0-1 3 16,0 0-3-16,0-2 1 0,0 0 3 16,2 0-3-16,-1-1-1 0,1-1 1 0,-2-1 2 15,1 2-1-15,-1-3 0 0,2 2 0 16,-2 0 1-16,0-2-1 15,0 1 0-15,0-1 0 0,0 1 2 16,0-2-2-16,0 0 0 0,0 1 0 0,0-3 0 16,0 2-1-16,0-1 0 0,0 0 0 15,0-1 2-15,0-1 0 0,0 2-1 16,0 0 0-16,0 1-1 0,0 0 2 15,0 0 0-15,-2 1 0 0,-1 1 0 16,0-2 0-16,2 0-1 0,-1-1 0 0,-1 0 2 16,1 1-1-16,2-2-1 0,0-1 0 15,0 2 2-15,0-2-2 0,0 0 0 16,0 0-2-16,0 0 2 15,0 0 0-15,0 0 0 0,0 0 0 16,0 0 0-16,0 0-1 0,0 0-2 0,0 0 1 16,0 0 0-16,0 0 3 0,0 1-2 15,0 1 1-15,0 0 1 0,0-2 0 16,0 0-1-16,0 0-2 0,0 0 2 15,0 2 1-15,0-2-1 0,0 0 1 16,0 0 1-16,0 0 2 0,0 0-2 0,0 0-1 16,0 0-2-16,0 0-8 0,0 0-25 15,0-4-28-15,0-6-86 0</inkml:trace>
  <inkml:trace contextRef="#ctx0" brushRef="#br0" timeOffset="124513.12">1025 15020 8 0,'1'0'246'0,"-1"0"-159"0,0 0-47 15,0 0 26-15,0 0-20 0,0 0-21 16,0 0-3-16,0 0-3 0,0 0-2 16,0 0-3-16,0 0-4 0,0 0-3 0,0 0-5 15,0 0 2-15,0 0-1 0,0 0 0 16,0 0-1-16,0 1-1 0,0-1-2 15,0 0 2-15,0 1-1 16,0-1 3-16,0 1 0 0,0-1 4 0,0 0-1 16,0 0 0-16,0 0 3 0,0 0 0 15,0 0 0-15,0 0-4 0,0 1 2 16,0 1 0-16,0 1-3 0,0 2-4 15,0 2 6-15,0 4 1 0,0 3-6 16,0 1 1-16,0 3 4 0,0 2-2 0,0 1-1 16,0 3 4-16,0 0 0 0,0 1-2 15,0 0-1-15,0-4-4 0,0 1 2 16,0-3 0-16,2-5-2 0,-2-3 0 15,1-4 0-15,3-1-4 0,-1-3-10 16,1-3-8-16,1 0-7 0,0-6-8 16,-1-8-15-16,2-2-25 0,-4-5-54 15,0 0-132-15</inkml:trace>
  <inkml:trace contextRef="#ctx0" brushRef="#br0" timeOffset="124857.14">991 14924 190 0,'-2'0'251'15,"-1"0"-205"-15,3 0 10 0,0 0-1 16,0 0-34-16,3 1-15 0,2 3 3 16,3 2 1-16,1 1-4 0,3 2 4 15,1 1-5-15,4-1-3 0,0 5 0 16,0 1 1-16,1 2-1 0,-2 0-4 15,1-1 2-15,0 2 1 0,-1 0-11 0,1 1-4 16,-5 1 1-16,0-2 9 0,-2 0-8 16,-4 0-3-16,-3-1 8 0,-3-2 5 15,0 2 3-15,0-5 0 0,-2 2 0 16,-4-4 2-16,-3-1 5 0,-2 0 9 15,-3-1 2-15,-1-2-4 0,-1 1 1 16,-1-2 0-16,2 0-8 0,-4 0-1 16,3-2-2-16,-1-2-3 0,3 1 0 15,2-2-2-15,6 0 0 0,3 0-3 16,3 0-12-16,0-4-28 0,7-2-23 0,3-4-64 15,2 2-192-15</inkml:trace>
  <inkml:trace contextRef="#ctx0" brushRef="#br0" timeOffset="125349.16">1358 15220 6 0,'2'0'-6'0,"1"-1"83"16,1-3 88-16,1-2-128 0,1-2 9 0,2-1 7 15,1-1-21-15,-1-1-4 0,1-2 2 16,1 0 3-16,-3 0 0 0,0 0-5 15,-3 0-3-15,-1 2-2 0,-3 1 2 16,0 2-2-16,0 0-3 0,-4 1-1 16,-4 2-6-16,0 1 1 0,-1 2-3 0,-2 2 3 15,-1 1-4-15,-1 8-4 0,2 2-2 16,1 2-3-16,0 4 1 0,2 2 0 15,1 1 0-15,4 2 2 16,0 0-1-16,3-2 0 0,0-1-1 16,0-2-3-16,7-2 1 0,3 0 0 0,-1-2 0 15,3-2 1-15,2-3-1 0,0-2-3 16,3-3-5-16,2-3-4 0,1 0-7 15,-1-3-8-15,1-7-14 0,0-1-23 16,-1-2-39-16,-1-1-36 0,-4-1-95 16</inkml:trace>
  <inkml:trace contextRef="#ctx0" brushRef="#br0" timeOffset="125599.18">1739 15031 0 0,'-10'0'330'16,"-4"1"-239"-16,0 8-32 0,-2 2 24 0,1 2-30 16,1 3-17-16,-3 6-2 0,3-1-9 15,3 1-6-15,5 0 0 0,4-1-11 16,2 0-4-16,8-3-4 0,7-2 1 15,2-4-2-15,5-4 1 0,5-6-2 16,4-2-18-16,7 0-20 0,6-5-25 16,5-4-11-16,6-8 10 0,-3 2-171 15</inkml:trace>
  <inkml:trace contextRef="#ctx0" brushRef="#br0" timeOffset="126890.25">3688 14917 48 0,'3'21'156'16,"-3"3"-136"-16,0 2-12 0,0 2 17 15,3 0-8-15,-3 0-5 0,4-5-6 16,-1 1-3-16,-3-3 11 0,0-3 1 15,0-3-7-15,0-5 2 0,0-2 11 16,0-4 9-16,0-3 6 0,0-1-10 0,0 0-1 16,0-2 6-16,0-8-4 0,0-3 0 15,0-3-4-15,-5-5-5 0,3-1-2 16,-2-3 2-16,1-3-2 0,-3-3 2 15,1-4 1-15,0-2-9 16,2-2 7-16,-2 1-3 0,4 4-2 0,1 3-4 16,0 8-1-16,0 7 0 0,6 3-3 15,7 4-3-15,-3 2-2 0,7 2-1 16,2 3 2-16,0 2-1 0,-1 1 0 15,1 7 1-15,-2 5-5 0,-2 3-3 16,-4 3-4-16,-3 3-4 0,-6 1 4 0,-2 4-1 16,0 0 2-16,-5 2 2 0,-4-1-1 15,-2 1 6-15,-5-1 2 0,1-3 1 16,-1-4 4-16,4-3-4 0,-1-4 0 15,4-3 2-15,1-4 1 0,2-2 0 16,3-3 0-16,3-2-2 0,0 0 4 16,0 0-4-16,0-3-1 0,8-7-3 15,4 1 5-15,1 0-3 0,2 1-2 16,1 2-2-16,-2 1-3 0,3 2-3 15,0 1-4-15,1 2 1 0,1 0 5 0,0 0 7 16,-6 2 5-16,0 2-4 0,-7 5 2 16,0-2-2-16,-6 2-3 0,0 0 5 15,0 2 5-15,0 2-3 0,-9 0 5 16,-3 1 4-16,-1-2-1 0,-2 2 7 15,1-2 2-15,0-1-3 0,-3 2 5 16,3-2 2-16,-2 0-5 0,1-2-2 16,2 0-2-16,1-2-6 0,3-1-7 15,2-1-1-15,3-2 1 0,2-1-4 16,1 0-4-16,1-1-14 0,0 2-16 0,0-3-19 15,0 0-37-15,3 0-113 0</inkml:trace>
  <inkml:trace contextRef="#ctx0" brushRef="#br0" timeOffset="127155.27">4034 15085 115 0,'3'0'281'0,"0"0"-182"16,-3 0-71-16,0 0 38 0,0 7-21 16,0 3-16-16,0 3-5 0,-3 2-3 15,0 1-6-15,-2 2-9 0,1-1 1 0,-1 1-5 16,0-2-1-16,1 0 1 0,4-2-2 15,0-3-5-15,0-4-5 16,0-3-15-16,0-4-16 0,3 0-32 16,5-8-81-16,-4-4-165 0</inkml:trace>
  <inkml:trace contextRef="#ctx0" brushRef="#br0" timeOffset="127506.29">4174 15049 285 0,'4'0'117'0,"-2"8"-79"0,-1 0 41 15,1 2-30-15,-1 2-19 16,-1 0 0-16,0 1-6 0,0-1-11 16,0 0-2-16,5-4-2 0,0-1 5 0,1-3-9 15,2-3-4-15,1-1-1 0,3 0-2 16,4-9 0-16,1-4-6 0,1-2-1 15,0-2-1-15,-1 0-7 0,0 2-1 16,-3 3 0-16,-4 2 8 0,0 2 8 16,-6 3 0-16,-2 2 1 0,-2 3 2 15,0 0-3-15,0 0 18 0,0 3-7 0,-2 5 10 16,-2-2-12-16,-1 6 2 0,2-1 0 15,0 1 1-15,0 1-3 16,0-1-2-16,0 1-2 0,-4 2-2 0,6-2 2 16,-4 0-3-16,5-1-1 0,0-3-2 15,0-2-3-15,0-4-29 0,6-1-25 16,2-2-35-16,3 0-5 0,-2-5-199 15,2-5 195-15</inkml:trace>
  <inkml:trace contextRef="#ctx0" brushRef="#br0" timeOffset="128298.33">4577 15016 170 0,'0'-4'178'0,"-3"3"-130"16,-4-2 23-16,1 3-5 0,-2 0-25 15,1 0-3-15,0 0-6 0,-2 1-6 0,-2 7-3 16,0 3-3-16,1 3 2 0,-3 3-8 16,2 1 4-16,2 1-4 0,3 1-1 15,0-1-4-15,2 0-2 0,4-3-5 16,0-2-1-16,2-4-2 0,9-2 1 15,1-5-3-15,2-3-5 0,5 0-4 16,1-8-1-16,-1-5-6 0,2-5-5 16,-2-2-2-16,0 1 1 0,-6 1 9 15,0 1 10-15,-1 2 6 0,-4 4 0 16,-3 2 0-16,-5 4 0 0,0 4 4 15,0 1 4-15,-7 0-2 0,1 3 2 0,-3 6-1 16,1 1-4-16,0 3-1 0,2 0-1 16,0 4-3-16,3-1 3 0,-2 0-1 15,2 0 0-15,-1 2 2 0,4-3-1 16,0-2 7-16,0-3-8 0,6-5-1 15,6-3 0-15,4-2-1 0,2-3 1 16,1-8-18-16,1-5 5 0,2 0-7 16,-1-3-47-16,0 1-33 0,-4 1 35 15,-2 2-25-15,-4 0-38 0,0 2 109 16,-2 2 29-16,-3 1 14 0,-3 2 25 0,1 2 2 15,-3-1-2-15,-1 1-7 0,0 1-6 16,0 3-2-16,0 0-3 0,0 1-12 16,0 1 5-16,0 0-16 0,0 0 4 15,0 2-4-15,0 4-1 0,-1 1-8 16,-1 1 3-16,2-2-2 0,0 2 1 0,-2-1 1 15,1 0 1-15,1 1 1 16,-2 0 0-16,-1 2 4 0,2-1 2 16,-4 0 2-16,4-1-7 0,-3 0 1 15,3-1-3-15,-1 1 2 0,2-2-1 0,0-3 1 16,0 0-3-16,0-3-3 0,0 0 0 15,5-4 1-15,0-4-4 0,2-4 2 16,1-2-2-16,-2-1-2 0,2 0-4 16,-2 0 3-16,-1 1 3 0,-2-1 5 15,2 2-2-15,1 2 2 0,-1 2-3 0,-2 6 6 16,0 0 0-16,0 3 3 0,1 0-1 15,1 0 0-15,-2 4 3 16,3 4-6-16,2-1 0 0,1 2 4 16,2-1-4-16,3 0 0 0,-4 1 3 0,2-2-5 15,0 1 1-15,1 1-2 0,-2-2-10 16,-1 0-21-16,-2-1-23 0,0-4-49 15,-5-1-70-15,-1-1-44 0,-2 0 206 16</inkml:trace>
  <inkml:trace contextRef="#ctx0" brushRef="#br0" timeOffset="128657.35">5146 15018 2 0,'20'-8'-2'0,"-2"-2"68"15,2 0-8-15,-2-1-65 0,-3 0 25 16,-3 2 17-16,1 1-35 0,-7 1 2 15,-3 3 24-15,-3 2 30 16,0 2 2-16,0 0 17 0,-3 0-10 0,-2 0-4 16,-1 4-16-16,0 4-13 0,1 1-9 15,-2 4-2-15,-1 3-4 0,0 4-4 16,-1 3-5-16,-4 3 6 0,-1 2 9 15,0 3 0-15,-3 2 4 0,0 4 9 16,-1 1-13-16,1 0-4 0,1-5-7 0,5-3-10 16,4-9-2-16,0-5-11 0,3-2-14 15,1-4-14-15,1-4-34 0,-3-2-104 16</inkml:trace>
  <inkml:trace contextRef="#ctx0" brushRef="#br0" timeOffset="129418.4">6513 14735 89 0,'8'13'307'16,"-4"2"-240"-16,3 7-30 0,-3 2 22 16,-1 5-24-16,-1 1-9 0,-2 2-8 0,0-2-6 15,0 1-4-15,0-2-5 0,0-4 2 16,0-3-3-16,0-4 3 0,0-4-7 15,0-4 1-15,1-4-3 0,4-3-8 16,0-3-12-16,2 0-9 0,3-10-30 16,-1-7-64-16,-1-5-147 0</inkml:trace>
  <inkml:trace contextRef="#ctx0" brushRef="#br0" timeOffset="129646.4">6789 14572 109 0,'5'5'210'16,"1"6"-127"-16,-5 7-45 0,2 6 28 15,-3 3-19-15,0 3-10 0,0 6-5 16,0 0-4-16,0 2-4 0,-4 1-5 0,1-3-6 16,0 0-4-16,3 0-4 0,-4-3-3 15,4-4-2-15,0-3 1 0,0-4 4 16,0-4-11-16,0-4 0 0,0-2-9 15,0-4-14-15,0-3 5 0,-4-1-21 16,-2-3-29-16,-1-1-47 0,0 0-81 16,-6-2-4-16</inkml:trace>
  <inkml:trace contextRef="#ctx0" brushRef="#br0" timeOffset="129820.42">6611 14954 29 0,'17'2'313'0,"3"3"-265"16,0 0 2-16,0-1 2 0,5 3-24 15,1-3-3-15,1 0-7 0,1-2-11 16,1-2-7-16,-6 0 2 0,-3 0-19 16,1 0-30-16,-7-2-48 0,-2-3-61 15,-4 0-74-15</inkml:trace>
  <inkml:trace contextRef="#ctx0" brushRef="#br0" timeOffset="130229.43">6967 14952 29 0,'-1'3'82'16,"1"-1"141"-16,0 2-182 0,0-2 17 0,0 1-3 15,0 1-22-15,0-1-9 0,6 1-6 16,0-1-4-16,2-3-3 0,3 0-2 16,1 0-2-16,5-1-2 15,0-8 0-15,2-2-3 0,1-3 0 0,0-2 0 16,2-2 1-16,-2 0-5 0,-3-1 5 0,-1 0 1 15,-6 1 2-15,-3-1 1 16,-6 2 0-16,-1 1 5 0,0 2-4 16,-11 0 2-16,-3 2-3 0,-3 6 4 15,-3 1-4-15,0 5 1 0,0 0 1 0,0 12-3 16,1 4 1-16,2 5 0 0,0 5-2 15,3 2-1-15,3 3 3 0,2 2-1 16,6 0 1-16,1-2-3 0,2-3-3 16,3-3-1-16,10-3-2 0,1-8 4 15,3-3-21-15,4-6-13 0,0-3-22 16,3-2-38-16,0-7-64 0,0-6-180 15</inkml:trace>
  <inkml:trace contextRef="#ctx0" brushRef="#br0" timeOffset="130528.46">7290 14837 162 0,'12'0'114'15,"1"0"-105"-15,2 0 31 0,1 1-25 0,1 4-10 16,0 2-3-16,1 0-1 15,-1-1 2-15,0 3 30 0,-1 1-30 16,-5-1 0-16,-4 2 44 0,-7 2-39 16,0-1 2-16,-4 1 0 0,-7 1-3 0,-3 0 14 15,-3 0 5-15,0 1-4 0,-2 1-8 16,-1-3 3-16,2 2 1 0,-1-4 1 15,7-1-5-15,-2-3-3 0,3-1-7 16,3-3-3-16,-1-1-2 0,4-1-5 16,3-1-8-16,2 0-16 0,0 0-35 0,7 0-40 15,-1-4-59-15,2-1-78 16</inkml:trace>
  <inkml:trace contextRef="#ctx0" brushRef="#br0" timeOffset="130739.47">7621 14809 36 0,'-13'0'430'16,"-3"0"-385"-16,-4 1 24 0,-3 11-18 0,1 3-22 16,2 4 2-16,1 1-3 15,4 4-4-15,4 0-5 0,6 2 0 0,5-2-10 16,0-3-7-16,8-3-4 15,4-2 2-15,4-3-8 0,1-3-12 0,6-2-25 16,3-6-25-16,7-2 4 0,1 0-177 16,3 0-83-16</inkml:trace>
  <inkml:trace contextRef="#ctx0" brushRef="#br0" timeOffset="162580.29">13950 5086 16 0,'0'-1'164'0,"0"0"-125"0,-2 0 2 16,1-1 6-16,-2 1-10 0,0 0-4 15,0 1-7-15,-1-2 0 0,0 2-5 0,-2 0 7 16,-1 0-5-16,0 0 5 0,-1 0 4 16,2 0 3-16,0 0-7 0,-2 0 1 15,2-2-7-15,-1 2 0 0,3 0 1 16,1-1-7-16,3 0-2 0,0 0 4 15,0 0-6-15,0 1-7 0,3-3-4 0,8-2 0 16,7-5 0-16,9 2-1 0,11-3 5 16,1 1 1-16,0 5-5 15,-2 1 2-15,-3 4 0 0,-1 0 2 16,-1 8-3-16,-4 4-3 0,-3 4 1 0,-8 4 1 15,-3 1-1-15,-6 4 0 0,-7 2-1 16,-1 3 1-16,-11 4 2 0,-9 1 0 16,-6 1-1-16,-5 0 1 0,-5-4-2 15,1-1-3-15,-6-5 2 0,1-1 2 16,1-3-1-16,4-3-2 0,-1-2 1 0,6-3 2 15,4-5-2-15,9-2-2 0,5-4 2 16,8-3 1-16,4 0-1 0,0 0-2 16,2 0-1-16,6 0 2 15,0-3-8-15,7-4 3 0,7 0 4 0,4 0 3 16,0 1-2-16,1 5 1 0,-1 1-1 15,1 0 4-15,2 0-4 0,2 3 2 16,-3 0 4-16,-2 2-1 0,-2 0-2 16,-7 1-2-16,-2-2 1 0,-3 0 2 15,-1 0-2-15,0 0-3 0,-2-2-7 0,1 1-18 16,-2-2-21-16,2 0-23 0,0-1-47 15,-1 0-68-15</inkml:trace>
  <inkml:trace contextRef="#ctx0" brushRef="#br0" timeOffset="162952.31">14660 5097 15 0,'3'0'278'0,"-3"0"-181"16,0 0-53-16,0 2 29 0,0 0-8 15,0 4-23-15,0 4-9 0,0 5-1 16,-6 3-4-16,0 3-7 0,0 3-6 16,-2-1-1-16,2 2-1 0,-2 0-6 0,0-3 2 15,2-1 2-15,1-4-5 0,1-2-5 16,-1 0 1-16,2-3 2 0,0-1-2 15,0-3-2-15,3-1-1 0,0-1 2 16,0-3-3-16,0 2-9 0,0-3-3 16,0 0-7-16,0 0-8 0,0-1-11 15,3-1-21-15,1 0-22 0,1-5-28 16,-5-8-148-16</inkml:trace>
  <inkml:trace contextRef="#ctx0" brushRef="#br0" timeOffset="163201.31">14634 5004 43 0,'3'-5'240'15,"0"2"-144"-15,3-2-63 0,5 2 33 16,0 1-12-16,1-2-15 0,-1 0-5 15,1 1-7-15,5 0-7 0,1-1-6 0,-3 1-3 16,-1 0-2-16,0 1-7 0,-3 2-1 16,0 0 0-16,-4 0 2 0,-3 0-6 15,-1 0-10-15,-2 0-14 0,-1 6-7 16,-1 2-12-16,-9 2-17 0,-4 2-41 15,-6 0-90-15</inkml:trace>
  <inkml:trace contextRef="#ctx0" brushRef="#br0" timeOffset="163376.34">14541 5200 9 0,'14'4'134'0,"0"-4"-17"0,3 0-63 16,3 0 14-16,0 0-29 0,6-4-16 16,2-1-3-16,3-2 7 0,2 1 1 15,1 0-10-15,-5 1-10 0,-5 2 5 16,-3 1-10-16,-7 2-2 0,-3 0-5 15,-3 0-10-15,-4 2-33 0,-2 4-21 0,-2 0-80 16,-8-2-125-16</inkml:trace>
  <inkml:trace contextRef="#ctx0" brushRef="#br0" timeOffset="163568.34">14589 5420 120 0,'-2'6'287'15,"2"0"-239"-15,5-2-13 0,9-2 26 16,1 0-8-16,5-2-14 0,5 0-10 0,5 0-15 15,4 0-7-15,6-3-3 0,7-2 1 16,2 1-5-16,2 1 0 0,1 1 2 16,-3 1-13-16,-2 1-36 15,-4 1-38-15,-7 6-47 0,-5-2-243 0</inkml:trace>
  <inkml:trace contextRef="#ctx0" brushRef="#br0" timeOffset="164923.43">13831 7022 6 0,'-4'0'291'16,"0"0"-240"-16,-2 0 15 15,1 0 10-15,2 0-27 0,1-2-9 0,1 2 2 16,-1-1-7-16,2 1-6 0,0 0-5 15,0 0-4-15,0 0-4 0,0 0-6 16,0 0-2-16,2 0-1 0,9 0-4 16,7 0-2-16,12-1 6 0,7-1 1 15,8-2-3-15,4 2-2 0,0-3-3 0,-5 4 3 16,-5 0-2-16,-5 1-2 0,-3 0 1 15,-4 4 0-15,-7 1 1 0,-5 3-3 16,-7 0 0-16,-3 2 2 16,-4 1 0-16,-1 5-1 0,-4 3 4 0,-10 2-1 15,-2 3 0-15,-2 5-2 0,-4 0 0 16,0 2 2-16,-3 1-1 0,2-1-1 15,-3 2 1-15,3 0 1 0,-1-4 1 16,9-2-4-16,1-5 1 0,3-2 1 16,5-3-2-16,0-3-1 0,2-2 0 0,4-5 0 15,0-2-16-15,0 0-8 0,7-3-7 16,2-2-6-16,2 0-11 0,3 0-24 15,0-8-39-15,0-5-154 0</inkml:trace>
  <inkml:trace contextRef="#ctx0" brushRef="#br0" timeOffset="165298.44">14624 7036 77 0,'0'0'286'0,"0"0"-243"15,0 0 13-15,0 0 8 0,0 0-20 16,0 3-9-16,0 4-7 0,0 3 6 15,-1 5-5-15,-4 3-8 0,-1 2-3 0,-2 4-3 16,-3 1-2-16,1 3-1 0,-3 0 6 16,2 0-5-16,2-1-6 0,0-2-5 15,2-2 2-15,4-2-1 0,-1-4-2 16,1-3-1-16,-1-2 0 0,4-2 2 15,0-3-2-15,0-3-3 0,0-1 0 16,0-3-4-16,0 0-5 0,8 0-6 0,-2 0-1 16,2-2-6-16,1-5-16 15,-1-4-7-15,0 0-20 0,-2-2-20 16,-1-3-64-16,-4-2-140 0</inkml:trace>
  <inkml:trace contextRef="#ctx0" brushRef="#br0" timeOffset="165565.46">14604 7012 14 0,'0'0'284'16,"0"-1"-216"-16,0 0-22 0,2-1 23 0,2-2-27 15,4-1-12-15,3 0 1 0,1 0-7 16,4-1-5-16,3 1-5 0,4 0-1 16,0 0-4-16,2 1-1 0,-2 1-3 15,-1 2-1-15,0-1-3 0,-4 2-1 16,-1 0 2-16,-4 0-1 0,-6 0-6 0,0 0-14 15,-3 3-11-15,-4 1-13 16,0 2-11-16,-3 2-32 0,-11-1-76 16</inkml:trace>
  <inkml:trace contextRef="#ctx0" brushRef="#br0" timeOffset="165719.47">14584 7176 115 0,'5'4'287'0,"9"-1"-268"15,1-1 29-15,4-2 24 0,6 0-40 0,4-4-10 16,5-5-8-16,3-1-11 0,7 0 1 15,2-1-3-15,2-1-1 16,-1 5-42-16,-8 0-46 0,-10 2-104 0</inkml:trace>
  <inkml:trace contextRef="#ctx0" brushRef="#br0" timeOffset="166758.53">13843 8724 8 0,'2'0'331'0,"-1"0"-273"16,-1 0-3-16,2 0 19 0,-1 0-23 15,-1 0-9-15,0 0-7 0,0 4-10 16,2 1-7-16,-2 3 8 0,4 4-2 15,-4 3-2-15,0 5-3 0,0 5-3 16,-6 3 0-16,0 1 1 0,0-3-4 0,1 0-9 16,4 0-2-16,-4-1 2 15,2 0-2-15,1-3-1 0,1-3 2 0,-1-3-1 16,2-1-3-16,0-3 0 0,0-1 2 15,0-4 0-15,0-1-13 0,0-4-3 16,3-2-9-16,3 0-8 0,4 0-5 16,-2-9-13-16,2-3-17 0,-2-4-33 15,-2-3-85-15</inkml:trace>
  <inkml:trace contextRef="#ctx0" brushRef="#br0" timeOffset="167009.54">13902 8691 19 0,'-3'-1'342'0,"0"1"-284"0,3-2 7 16,0 2-5-16,0 0-19 0,3-4-8 0,6 0-11 15,7-4-4-15,4 0-4 0,3-2-5 16,5 0-2-16,3 0-2 15,1 0-2-15,1-1-2 0,-2 4 2 16,-3 2-4-16,-5 3 1 0,-6 1-1 0,-4 1-2 16,-6 0-16-16,-3 1-9 0,-4 6-6 15,0 2-13-15,-8 2-19 0,-8-1-72 16,-5 0-202-16</inkml:trace>
  <inkml:trace contextRef="#ctx0" brushRef="#br0" timeOffset="167184.56">13924 8840 196 0,'0'2'271'0,"0"0"-223"16,4-2-45-16,2 0 51 0,7 0-22 0,4 0-9 16,5 0-3-16,6-9-16 0,4 0 0 15,2-2 1-15,0-1-5 0,-1 4-2 16,-4 2-21-16,-4 3-15 0,-5 3-14 15,-4 0-47-15,-10 0-193 0</inkml:trace>
  <inkml:trace contextRef="#ctx0" brushRef="#br0" timeOffset="168161.61">14573 8631 50 0,'2'-1'142'16,"-1"1"34"-16,-1 0-131 0,0 0 29 0,0 3-9 15,0 2-23-15,0 5-11 0,0 6 4 16,-3 2-11-16,0 3-9 15,0 2 2-15,0 3-11 0,-2 1 1 16,-3 2-1-16,-1 2 4 0,1-2 5 0,2-2-14 16,2-2 3-16,0-3 0 0,0-1-3 15,1-3-1-15,0-3 2 0,1-1-1 16,2-4-2-16,0-1-4 0,0-4-2 15,0-2-4-15,0-2-4 0,0-1-3 16,0 0 0-16,3 0-4 0,3-2-13 0,1-6-22 16,0-4-18-16,0-3-40 0,-7-4-147 15</inkml:trace>
  <inkml:trace contextRef="#ctx0" brushRef="#br0" timeOffset="168445.63">14598 8558 10 0,'0'0'266'15,"0"0"-174"-15,0 0-31 0,0 0 19 16,0 0-19-16,0 0-16 0,2 0-13 15,4 0-10-15,2 0 0 0,2 0-4 16,4 0-4-16,3-2-6 0,0-1 2 16,4-1-4-16,-1 0-4 0,0 0-1 15,0 2 2-15,0-1-3 0,-3 0-1 16,-1 3-2-16,-5 0-13 0,-4 0-6 15,-4 0-13-15,-1 0-14 0,-2 4-19 0,-6 4-27 16,-11-2-161-16</inkml:trace>
  <inkml:trace contextRef="#ctx0" brushRef="#br0" timeOffset="168640.64">14565 8733 29 0,'2'4'318'0,"7"-3"-287"16,4 1 39-16,1-2-2 0,3 0-23 15,1 0-9-15,2-5-6 0,2-1-12 16,0 0-3-16,4 0-3 0,-1 2-4 0,1-1-2 15,-1 0 1-15,-5 3-3 0,1 1-2 16,-9 1-2-16,-3 0-1 0,-3 0-4 16,-2 2-15-16,-3 2-12 0,-1 3-17 15,0 1-23-15,-5 2-33 0,-5-2-144 16</inkml:trace>
  <inkml:trace contextRef="#ctx0" brushRef="#br0" timeOffset="168829.65">14502 8981 151 0,'-2'8'289'0,"4"-3"-263"15,7 0 0-15,7 0 43 0,2-2-8 16,2 0-14-16,5-1-19 0,3-2-9 16,3 0-8-16,3 0-2 0,2-2-5 15,1-2-2-15,2-1 1 0,-2 2 0 0,0 0-4 16,2 2-1-16,-5 1-12 15,-1 0-14-15,-1 0-38 0,-4 3-27 16,-6-3-128-16</inkml:trace>
  <inkml:trace contextRef="#ctx0" brushRef="#br0" timeOffset="170848.77">14829 4926 172 0,'0'-2'51'0,"0"0"-17"16,0 1 20-16,0-3-10 0,0 3-15 0,0-1-5 15,0 0-5-15,0 0-1 0,0 2-1 16,0-2-1-16,-3 2-2 0,1-2 3 16,1 0-4-16,-4 2 3 0,2 0 4 15,0-1-3-15,0 1 2 0,0 0-5 16,1 0-4-16,-1 0-1 0,2 0-2 15,-1 0 3-15,0 0-2 0,1 0 1 16,1 0-2-16,0 0-3 0,0 0-3 16,0 0 2-16,0 0-4 0,8 0 0 15,3 0 1-15,7-4 12 0,8 0-5 0,7-3-2 16,1 0-3-16,3 1 1 0,-1 1-3 15,-2 1-1-15,-3-1 2 0,-5 3 0 16,-5 1-1-16,-7 0-3 0,-7 1 2 16,-5 0-1-16,-2 0-1 0,0 0-3 15,0 0 2-15,0 0-5 0,-2 0-7 0,-4 5-16 16,-3 1 2-16,-4 2-36 15,-1-3-53-15,-1-2-164 0</inkml:trace>
  <inkml:trace contextRef="#ctx0" brushRef="#br0" timeOffset="202607.58">16334 8609 0 0,'0'2'185'16,"-1"-1"-123"-16,1-1-17 0,0 1 10 15,0-1-15-15,0 0-8 0,0 0-4 16,0 0-5-16,0 0-1 0,0 0-6 15,0 0-6-15,4 0 0 0,6-1-2 16,1-1 0-16,1 0 3 0,4-2-5 16,-1 4 1-16,4-2-5 0,1-1 2 15,2 2-2-15,-1-2 1 0,1 3-2 16,-3 0-1-16,-2 0 0 0,-2 0 2 0,-1 0-2 15,-5 0-3-15,1 0 1 0,-3 0-4 16,0 0-6-16,-3 0-11 0,2 0-12 16,-1 0-13-16,0 2-12 0,-4-1-36 15,-1-1-56-15</inkml:trace>
  <inkml:trace contextRef="#ctx0" brushRef="#br0" timeOffset="202802.59">16328 8716 90 0,'-1'6'236'0,"-1"0"-187"0,2-1-27 16,0-3 36-16,9 4-22 0,1-3-11 16,7 2-3-16,1-3-9 0,6-1-3 15,4-1-7-15,3 0-1 0,4 0 1 16,2 0-4-16,1 0-2 0,-3 0-19 15,-4 0-34-15,-4 0-73 0,-7 0-190 16</inkml:trace>
  <inkml:trace contextRef="#ctx0" brushRef="#br0" timeOffset="205063.72">15013 9281 4 0,'0'0'103'0,"0"0"-66"0,0 0-3 15,0 0-1-15,0 0-9 0,0 0-1 16,0 0-2-16,0 0-5 0,0 0 1 16,0 0 1-16,0 0-6 0,0 0-1 15,0 0-1-15,0 0 4 0,0 0 3 16,0 0-2-16,0 0-1 0,0 0 1 15,0 0-5-15,0 0-1 0,0 0-2 16,0 0-1-16,0 0 3 0,0 0-7 16,0 0 0-16,0 0 2 0,0 2-1 15,0 1-3-15,-1 0 2 0,-1 1-1 0,1 0 2 16,-1 5 0-16,1-3-5 0,-1 2 5 15,1 0-1-15,-1 2-2 0,-1-2 0 16,3 2 1-16,-5 1 1 0,4-2-2 16,-1 3 1-16,-1-1 0 0,2-3 0 15,-4 3-1-15,3-1-1 0,1-1 3 16,-2 0-1-16,3-2-1 0,-2-1-1 15,2-1 11-15,0 0-12 0,0 0-2 16,0-1 3-16,0-1 2 0,0-3 0 16,-1 1-2-16,1-1 0 0,0 0 2 0,0 0-1 15,0 0-5-15,0 0-1 0,0 0-5 16,0-1-18-16,4-5-17 0,2 0-12 15,1-2-39-15,-4-2-65 0</inkml:trace>
  <inkml:trace contextRef="#ctx0" brushRef="#br0" timeOffset="205806.77">15218 9260 88 0,'0'0'32'16,"0"1"5"-16,0-1-1 0,-1 1-3 0,1-1-3 15,-4 0-5-15,3 1 0 0,-1-1-1 16,-1 2 0-16,2-1-4 0,-4 1 2 16,2 1-5-16,0 1 0 0,-2 0-5 15,1 3-4-15,-1 0-2 0,0-1 0 16,1 2-3-16,-1-1-2 0,0-1 4 15,1 2 0-15,-1 2-3 0,0-2-1 0,4 2 0 16,-4 1 1-16,4-1-2 16,-2 2 0-16,-1-1 1 0,1 1 1 15,0-2-2-15,2 1-1 0,-1-2 2 16,2-1 0-16,0 0 5 0,0-1-9 0,0 1 1 15,3 1 2-15,2-1-2 0,1-1-2 16,0-1 2-16,-1-2-1 0,0-1-5 16,1 0-1-16,0-2-1 0,3-1 0 15,1 0-3-15,-3 0-1 0,3 0 3 16,-3 0 6-16,0-3-2 0,0 0 7 0,0 0-2 15,-1-2 4-15,-3 0-2 0,1 0 1 16,-2-1 3-16,1 0 0 16,-1 0 2-16,-2-1 4 0,0 1 3 15,0-2 5-15,0 3-10 0,-5-2 9 0,2 3 0 16,-3-2-2-16,-2 3-4 0,0 2-5 15,-1 1 1-15,-2 0-7 0,-1 0 0 16,-1 3-3-16,-1 4 3 0,2-1-5 16,1 1-8-16,0 0-20 0,7 1-12 15,-1-1-58-15,2-2-115 0</inkml:trace>
  <inkml:trace contextRef="#ctx0" brushRef="#br0" timeOffset="212952.18">17251 8426 9 0,'0'0'211'0,"1"0"-157"0,2 0-7 15,-1-1 13-15,-1 1-11 0,1-1-8 16,-2 1 1-16,0 0-8 0,0 0-3 0,1 0 0 15,-1 0-5-15,2 0 0 0,-2 0-8 16,0 0-2-16,0 0-5 0,0 3-2 16,0 4 2-16,0 4 2 0,0 3-2 15,0 5-6-15,-3 3 1 0,0 3-3 16,3 3 2-16,-3 0-4 0,3 4 0 15,-3 1 2-15,3 1-2 0,0-4 0 16,0 0 0-16,0-4 1 0,0-4 0 16,0-1-3-16,0-3 2 0,0-4 1 15,0-2-1-15,0-3-2 0,0-4-1 0,0 0-2 16,0-3-6-16,4-1-11 0,2-1-12 15,4 0-7-15,1-2-30 0,-2-7-34 16,2-5-94-16</inkml:trace>
  <inkml:trace contextRef="#ctx0" brushRef="#br0" timeOffset="213321.2">17587 8464 224 0,'0'0'81'0,"0"0"-27"0,0 0 5 15,0 0-14-15,0 1-13 0,0 4 4 16,0 5 2-16,0 4-9 0,0 3-3 16,0 1 1-16,0 2-8 0,-1 3-4 0,-1 0-4 15,-1 4-3-15,1-1 15 0,-2 0-14 16,1 0-3-16,-2 0-1 0,0-1-1 15,2-3-2-15,-1 0 0 0,0-3 0 16,1-2 0-16,0-4-2 0,0-2 0 16,2-4 0-16,-1 0-6 0,2-3-6 0,0-1-5 15,0-3-9-15,2 0-11 16,4 0-16-16,5-4-23 0,1-8-57 15,2-2-198-15</inkml:trace>
  <inkml:trace contextRef="#ctx0" brushRef="#br0" timeOffset="213681.22">17951 8405 7 0,'2'3'296'0,"-2"-3"-240"0,0 0-23 16,0 3 25-16,0 2-3 0,0 1-12 15,0 3-5-15,0 2-5 0,-6 5-5 16,3 1-8-16,0 3 12 0,-1 4-19 15,1 1-3-15,0 2 3 0,-1-1-3 0,-1 1-3 16,0 0 2-16,1-1 4 0,-1-1-10 16,3 0 1-16,-1-3 0 0,2-1-2 15,-1-4-1-15,1-1-2 16,1-4 4-16,0-3-1 0,-2-1-2 0,2-3 0 15,0-2-2-15,0-2-3 0,0 0-9 16,5-1-9-16,3 0-10 0,2-2-9 16,1-4-21-16,0-2-19 0,0-2-49 15,-2-4-151-15</inkml:trace>
  <inkml:trace contextRef="#ctx0" brushRef="#br0" timeOffset="214108.24">18406 8379 130 0,'0'-1'177'0,"1"-2"-140"0,2 1 21 16,-3 2 5-16,0 0-9 0,0 0-3 15,0 0-13-15,0 0-11 0,0 0-10 16,0 9-2-16,-4 4 5 0,-3 4-2 15,-3 5-1-15,0 4-4 0,-2 5 17 16,-1 2-12-16,3 1-8 0,0 0-3 16,3 1 5-16,0-2-5 0,0-1-1 15,0-4-5-15,1-1 3 0,2-4-1 0,0-2-3 16,1-1 1-16,0-4 1 0,2-3 0 15,-1-1-2-15,2-2 0 0,0-3 1 16,0-2 0-16,0-3-2 0,0 0 0 16,0-2 2-16,0 1-4 0,0-1-7 15,0 0 1-15,0 0-4 0,0 0-4 16,0-3-11-16,0-2-12 0,0 0-18 15,-3-3-52-15,2-5-157 0</inkml:trace>
  <inkml:trace contextRef="#ctx0" brushRef="#br0" timeOffset="-208614.1">18838 8409 116 0,'3'0'97'0,"-1"0"-55"0,-1 0 15 15,1 0 1-15,-2 0-18 0,1 0-2 16,-1 0 4-16,0 0-7 0,0 0-8 15,0 0-2-15,0 0-5 0,0 0 0 16,0 0-3-16,0 0-3 0,0 0-5 16,0 0 1-16,0 0-3 0,0 0-4 0,0 0 0 15,0 3 0-15,0 3 0 16,-3 6 4-16,-1 2-2 0,-2 2-1 15,1 4 1-15,-1 5-1 0,-2 2 2 16,2 3 0-16,0 2 2 0,1-2-4 0,0 0 0 16,2-2-2-16,0-1-1 0,1-3 0 15,2-3-1-15,0-3 0 0,0-4 0 16,0-3-5-16,0-3-7 0,5-4-9 15,1-2-12-15,4-2-16 0,2 0-26 16,2-4-44-16,-2-7-169 0</inkml:trace>
  <inkml:trace contextRef="#ctx0" brushRef="#br0" timeOffset="-208251.08">19204 8408 21 0,'2'0'314'0,"-2"6"-248"0,1-4-47 16,-1 8 39-16,0 2-5 0,0 2-16 15,0 4-6-15,-3 3-7 0,-2 0 0 16,1 3-4-16,-1 0-3 0,0-1-8 15,-1 1-4-15,3-1 3 0,0-2-5 0,-2 0-2 16,1-3 2-16,1-3-2 0,1-1-1 16,-1-2-1-16,1-3-2 15,1-1-6-15,1-4-9 0,0-2-17 16,0-2-17-16,3 0-23 0,2 0-44 0,4-5-143 15</inkml:trace>
  <inkml:trace contextRef="#ctx0" brushRef="#br0" timeOffset="-207947.06">19606 8400 184 0,'0'4'226'0,"0"3"-185"16,-5-2 7-16,-3 8 18 0,0 0-21 15,-1 6-14-15,0 2-6 0,0 2 2 0,-1 1-6 16,2 0-8-16,2 0-1 0,0 3-1 15,0-3-6-15,1 2 2 0,1-3-4 16,0-2 0-16,0-3-2 0,1-3 1 16,1-2-2-16,1-2-6 0,1-2-8 15,0-2-14-15,6-3-21 0,3-2-39 16,0-2-53-16,2-2-275 0</inkml:trace>
  <inkml:trace contextRef="#ctx0" brushRef="#br0" timeOffset="-207415.03">20125 8473 142 0,'0'0'120'15,"2"-2"-76"-15,-2 1 15 0,0-3-10 16,0 3-14-16,0-3-3 0,0 1-5 16,-5-2 4-16,-1 2-5 0,-1-3-4 15,1 2-2-15,-5-2 1 0,1 3 0 16,-4 1-6-16,0 2-3 0,-2 0 1 15,-4 0 0-15,4 1-3 0,-2 7-2 16,-1 4-2-16,-1 3-1 0,0 4 0 0,3 3-5 16,1 2 3-16,6 1-2 0,2 1-1 15,5 1-2-15,3 0 0 0,0-2 2 16,3-1-5-16,9-3-3 0,7-3 1 15,4-4-5-15,5-2 4 0,1-3 3 16,4-4 2-16,1-3 3 0,3-2 0 16,1 0 1-16,-4-6 0 0,-8-7 2 0,-6-2 3 15,-3-1 8-15,-6-2 2 16,-3-5 2-16,-7 3-4 0,-1-6 0 15,0-1-3-15,-9-2-5 0,-2-3-3 0,-6-1-1 16,-3-1-3-16,-5 3-1 0,-3 3-12 16,-3 5-17-16,5 5-7 0,3 10-13 15,2 8-41-15,6 0-56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09-28T09:47:24.07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2902 1167 23 0,'2'0'110'16,"1"0"-75"-16,-3 0 3 0,0 0 10 16,3 0-18-16,-1 0 0 0,-2 0 1 15,0 0-4-15,1 0-5 0,-1 0-2 0,0 0-3 16,0 0 0-16,0 0 3 0,0 0-3 15,0 0-5-15,2 0 0 0,-1 0-3 16,2 0-2-16,-1 0 1 0,-1 0 1 16,2 0-1-16,-1 0 1 0,-2 0-2 15,3 0-1-15,-1 0 3 0,-1 0-3 16,2-1 3-16,-1 1-2 0,-1-1 2 15,3 0 2-15,-1 0-4 0,0-1 4 16,-2 0 2-16,1 0 1 0,-2 0 0 16,0 0 2-16,0-1-3 0,-6-1-2 0,-5 1-7 15,-3 1 3-15,-5 2-1 0,-2 0-2 16,-6 4-3-16,-2 6 1 0,-2 4 1 15,-3 2 9-15,-1 4-4 0,4 1-1 16,0 0 4-16,4 2 1 0,6-2-8 16,7 0-1-16,5-1-2 0,8-2-2 15,1 0-2-15,0-1 1 0,12 1 0 16,7 0 3-16,2-2-4 0,6 0 2 15,4-2 1-15,1-2-2 0,2 1 1 16,2-1 1-16,-5 1 1 0,-2 1 0 0,-1 0-3 16,-6 0 1-16,-2 0 1 0,-6 1-4 15,-3-2-4-15,-3 1 3 0,-2 0 0 16,-6 1-2-16,0 0 3 0,0 0 0 15,-8-2 4-15,0-2 0 0,-4 2-2 16,-2-1 2-16,-3-1 3 0,-2-1 0 0,-2-1-3 16,-2-1 1-16,1-1 3 15,-3 0 0-15,2-1-4 0,1-2 3 16,3-2 2-16,5 0-5 0,1-2 0 15,2 0 1-15,3 0 1 0,2 0-3 0,4 0-2 16,1 0 2-16,-1 0-9 0,2 0-14 16,0 0-25-16,9 0-27 0,1-3-34 15,-4-5-159-15</inkml:trace>
  <inkml:trace contextRef="#ctx0" brushRef="#br0" timeOffset="2204.12">3312 1060 34 0,'3'-4'-34'16,"1"3"256"-16,-4 1-163 0,0 0-6 0,0-1 14 15,0 1-13-15,0 0-14 0,0 0-10 16,0 0-6-16,2 0-3 0,-1 0-7 16,-1 0 0-16,2 0 0 0,-1 6 3 15,1 4 2-15,1 3 1 0,-1 3-2 16,-1 2-8-16,2 3-4 0,-1 2 2 0,-1 1-6 15,3 3 0-15,-3-2 1 0,1 1 0 16,-2 2 0-16,0 2-2 0,0 0 1 16,0 0 4-16,0 0-2 15,0 0 2-15,-2-3-1 0,2-1 0 0,0-2 2 16,0-1-6-16,0-3 1 0,0-4-1 15,0-2 1-15,0-3-2 0,0-2 0 16,0-3 4-16,0-4-4 0,0 0-1 16,0-2 2-16,0 0-1 0,-1 0-6 15,-3 0-7-15,-2-3-8 0,0-5-1 0,0-4-5 16,1-1-10-16,-3-4-11 0,4-2-6 15,1-1 8-15,3-1 9 0,0 2 23 16,0 4 14-16,0 4 4 0,0 1 7 16,0 5 9-16,6 0 8 0,-1 2-2 15,-1 1 2-15,4 0 5 0,1 1-4 16,1 0-3-16,2 1-8 0,3 0-1 15,2 0 0-15,1 2-5 0,0 1-3 16,1 0-3-16,-2 2-1 0,0-2-2 16,-3 1-4-16,1 0 2 0,-2-1-1 15,-2 2 0-15,-1-3-5 0,3 0-8 0,-4 0-6 16,0-2-7-16,-2 0-8 0,0 0-1 15,0 0 2-15,-1-2-7 0,0-3 6 16,0-3 14-16,0 0 10 0,-1-2 6 16,1 1 3-16,-1-2 1 0,0 2 4 15,-1 0 2-15,-1-1 6 0,-1 3 6 16,3 0 6-16,-5 2-3 0,0 0-1 15,0 3-2-15,0-1 4 0,0 2-1 16,0 1-2-16,0 0-6 0,0 0-6 16,0 0-2-16,0 0-4 0,0 2-1 0,0 5-1 15,-5 2 4-15,2 3-2 0,-2 0 1 16,0 2 1-16,2 3 0 0,0 1-3 15,0 0 2-15,3 3 3 0,0-1-3 16,2 1 2-16,7 0 3 0,3-3-2 16,2-2-3-16,5-5-2 0,0-2 0 15,2-4 3-15,3-5-2 0,-3 0-2 16,4-3 1-16,-6-8 2 0,1-2-1 15,-5-1-3-15,-2-1 2 0,-2-3 1 16,-4 0 0-16,0 0-1 0,-4-1 0 0,-2 2 2 16,-1 1 0-16,0 7-1 0,0 2-1 15,-3 3 5-15,-2 2-1 0,2 1-2 16,-3 1-1-16,1 0-1 0,-1 9-3 15,2 4-1-15,0 3 3 0,1-3-1 16,3 2 0-16,0-1 0 0,0-1-3 0,0 2-3 16,7-2-4-16,3 0 5 15,8-3-3-15,-1-4-27 0,4-4 13 16,3-2-10-16,0 0-13 0,4 0-2 15,-1-3-9-15,-1-5-31 0,0-1-41 0,-2-3-3 16,0 0 58-16,0-3 75 0,-4 3-2 16,-2-2 3-16,-2 0 26 0,-5 2-25 15,-8 2 47-15,-3 0 62 0,0 3-40 16,-3 0-19-16,-2 0-19 0,-1 2-5 15,-2 1 8-15,0 3-4 0,1 1-6 0,-3 0-4 16,1 0-9-16,0 5-5 0,1 3-3 16,0 2-3-16,5 2 2 15,-2 4-4-15,2 1 1 0,0 2 1 16,2-1-1-16,1 1-4 0,0-1 2 0,6-4 1 15,3-2 1-15,2-2-3 0,-2-4 1 16,4-4 1-16,1-2 0 0,1 0 0 16,5-3 1-16,2-6 9 0,0-6-2 15,-2-7-6-15,-5 1 1 0,-2-4 0 16,-1 0 1-16,-1-3 1 0,-2-3 0 15,-2 0-1-15,-1-3-1 0,-2-2 1 0,0-6-2 16,-1-5 1-16,0-2-1 0,-3 9 0 16,0 7-1-16,0 13 5 15,0 11 13-15,0 5-4 0,0 4-5 16,0 0-1-16,0 4-2 0,0 5-9 0,-6 3-1 15,-1 7 3-15,1 6-2 0,-2 3 0 16,2 1 0-16,-2 0 2 0,2 2 0 16,0-1-3-16,0-1 4 0,4-2-1 15,2-3 1-15,-1-1-2 0,-1 0 1 16,2-1 1-16,0 0 0 0,0-4-2 0,0 1 1 15,6-1 1-15,2-2-1 0,3 1 0 16,0-3 0-16,3-2 1 0,0-2 0 16,4-2-3-16,3-3 4 15,-3 0-1-15,4-3-1 0,0-2-1 0,-4 0 1 16,4 0 2-16,-2-6-2 0,2-1 0 15,-1-2 2-15,-2-2 2 0,-2-1-2 16,-1 0-3-16,-2-2 6 0,-5-2 2 16,0 1 0-16,-1-3-2 0,-2-1-5 15,-4-1 5-15,1 2-3 0,-3-2-1 0,0 2 3 16,0 3-2-16,0 2 2 0,-6 4-1 15,1 4 1-15,-3 1 7 0,0 4-3 16,-1 0-5-16,0 3-2 0,-2 9 0 16,-1 4-1-16,4 6-2 0,-2 0 1 15,3 3 2-15,4 1 0 0,-2 0-1 16,5 1-1-16,0-5 2 0,5 2-1 15,9 0-3-15,4-4 3 0,4-2 4 16,4-6-3-16,1-3-2 0,-3-7 2 16,4-2 1-16,2-2-3 0,-1-8 2 0,1-4-2 15,-2-3 1-15,-7-1 3 0,-4 0-3 16,-3 2 0-16,-6 2 3 0,-2 1 0 15,-4 4 0-15,-2 0 0 0,0 1 4 16,0 2-4-16,0 4 4 0,0 2-1 16,-3 0 4-16,1 0-6 0,-1 1-5 15,1 7 1-15,-1 3 0 0,2 2 0 16,-1-1-1-16,2-1-3 0,0-3 4 15,2-1-2-15,2-1-2 0,3-3 2 16,-1-3 0-16,2 0-2 0,-1 0-6 0,3-3 3 16,1-3-2-16,-4-1-3 0,-1 1-5 15,-1 0 6-15,0 0 0 0,-2 3-3 16,0-1-3-16,-1 2 1 0,-1 2 8 15,1 0 4-15,-1 0-3 0,-1 0 4 16,2 6 5-16,-2 0-1 0,6 2-2 16,0-1 1-16,3 1 5 0,2-3-5 15,3-1 0-15,-1-2 0 0,-1-2 2 16,4 0-1-16,1 0-1 0,0-6 2 15,-2-4-2-15,2-5 6 0,-3-3-3 16,-1-1 0-16,-3-4 3 0,0-3 2 0,-3-2-4 16,0-5 2-16,-3-4-2 0,-1-6-1 15,2-7-4-15,-2-12 0 0,3-6 0 16,-1 0-7-16,0 10-6 0,-2 18 8 15,-2 20 7-15,-1 14 6 0,0 6-1 16,-3 4-3-16,-5 15-2 0,-4 8 0 0,-2 11-2 16,2 10 2-16,2 5 7 15,1 0-1-15,1-1-2 0,4-5-3 16,2-4 8-16,2-4 1 0,0-6 4 15,3-7-1-15,7-5-4 0,-3-5 2 0,6-6-7 16,-2-2-1-16,3-4 1 0,1-4-3 16,4 0-3-16,7-2 2 0,3-10-7 15,9-3-21-15,4-2-47 0,-4 1-53 16,3-1-243-16,-4 2 220 0</inkml:trace>
  <inkml:trace contextRef="#ctx0" brushRef="#br0" timeOffset="3569.2">6533 937 13 0,'3'0'347'0,"-1"0"-291"16,-1 0-10-16,2 0 1 0,1 4-17 15,-1 4 1-15,0 4 3 0,-2 4-9 16,1 3-7-16,-1 3-3 0,1 3-4 15,-2 5-3-15,0 0-3 0,0 2 2 16,0 3-4-16,0 0-2 0,0 2 0 16,-2-1 4-16,-2 0 2 0,-1-1-6 15,2-1-1-15,0-1 1 0,0-4 1 0,1-3-1 16,-1-3-3-16,3-3 2 0,0-6 0 15,0-4-3-15,0-5-13 0,0-2-8 16,0-3-14-16,-1 0-14 16,-1-6-12-16,2-5-12 0,-3-3-30 0,-2-3-73 15,1 0 43-15,-3-1 120 0,1-3 13 16,2 0 3-16,4-4 0 0,0 1 22 15,0 1-16-15,0 6 2 0,0 6 257 16,0 4-182-16,1 6-26 0,4 1-10 16,1 0-10-16,2 0-1 0,3 0 0 0,1 3-11 15,3 2-7-15,3 2-5 0,2 2-3 16,3-2-3-16,2 1-4 0,3-3-3 15,0 1 3-15,-1-2-1 0,3-2-4 16,-4-1 1-16,1 1 0 0,-3-2-4 16,-2 0-4-16,0 0-10 0,-4 0 0 15,0 0-6-15,-5-2 1 0,-2-1 3 16,-1-2 6-16,-4 1 7 0,-2 0 5 15,-2-1 5-15,1-1 3 0,-3 0 2 16,2-2 1-16,-2 2 5 0,0-3 2 0,0 2-1 16,0 0-1-16,0 3 1 0,0-1-1 15,0 2 1-15,0 0-5 0,-2 0-2 16,1 3 0-16,-1-1-3 0,0 0-3 15,2 1 0-15,0 0-2 0,0 0 3 16,-3 0-4-16,0 0 2 0,2 0 0 0,-4 2 0 16,2 3 2-16,-3 0-4 15,0-1 6-15,1 3-2 0,-1-1-1 16,0-1-1-16,-1 2 3 0,4-2-1 15,-1 1-3-15,-3 3 2 0,3-1 0 0,2 0 0 16,-2 4 0-16,0-2 1 0,0 0 2 16,1 3-1-16,0-2-3 0,3 1 1 15,0-1 1-15,0 1-3 0,4-4 0 16,4-1 1-16,4-2 3 0,2-3-1 15,5-2-2-15,4 0 2 0,2-4 0 0,1-6 1 16,-2-3-4-16,-4 0 1 16,-3-3 2-16,-3 1-1 0,-5 0-3 15,-4 0 1-15,-4 2 0 0,-1 2-1 16,0 3 1-16,-4 2 1 0,-7 4 4 15,1 2-3-15,0 0-4 0,0 0 1 0,1 7 2 16,1 2-2-16,4 0-1 0,2 0-2 16,2 3 1-16,0-4 0 0,6 1-3 15,7-3 2-15,1 0 0 0,3-3 3 16,3-3 1-16,0 0 0 0,0 0 3 15,-1-2-2-15,-1-5-2 0,-1-3 2 0,0 2 2 16,-4 1-2-16,-1 0 0 0,-1 1 1 16,-2 1 5-16,1 1-3 15,-3 2-1-15,-2 0 1 0,0 1 0 16,1 0-3-16,-1 1-2 0,2 0 0 0,4 4 3 15,0 4-1-15,5 2-2 0,-2 2 2 16,-1 3 2-16,0 0-2 0,-1 0-3 16,-1 1 3-16,-3-2 2 0,0 1-1 15,-4 1-1-15,-2-1 1 0,-2-2 3 16,0-1 4-16,-5-1 2 0,-4-1 5 0,-2 1 0 15,-3-3 3-15,0 0 1 0,-1-4 1 16,2-1-5-16,1-1-2 0,1 0-8 16,5-1 2-16,-2-1-1 15,3 0-2-15,2 0-4 0,0 0 0 0,3 0 0 16,-3 0-5-16,3 0-7 0,0 2-14 15,0 0-12-15,0 0-19 0,0-1-25 16,5-1-40-16,2 0-94 0,4-10-32 16,2-7 212-16</inkml:trace>
  <inkml:trace contextRef="#ctx0" brushRef="#br0" timeOffset="3979.22">7598 904 33 0,'2'-6'64'16,"2"3"114"-16,0 2-167 0,2 0 24 16,-2 1 12-16,1 0-4 0,1 2-3 0,-1 9 0 15,-2 7 0-15,-1 7-4 0,-2 10-4 16,0 5-6-16,-4 9-2 15,-5 5-2-15,-2 1-3 0,0-3-3 0,2-4-6 16,1-4-8-16,2-4 0 0,5-4 0 16,1-7-2-16,0-7-2 0,7-7 0 15,3-6 0-15,-1-7-4 0,5-2-7 16,5 0-4-16,2-11-2 0,1-2-1 15,-3 0 7-15,-4 1 1 0,-4 5 8 16,-3 4 3-16,-2 1 0 0,-1 2 0 16,-2 0 1-16,0 0 1 0,-2 0 0 0,4 0 1 15,0 3-1-15,1 1 0 0,3 2-2 16,2 1 0-16,3 0 3 15,1 0-3-15,4-1-1 0,-4-2-1 0,1 0-3 16,-1-2-8-16,1 0-12 0,-2 0-8 16,0-1-10-16,-3-1-7 0,-2 0-42 15,2-1-197-15,-3-7 254 0</inkml:trace>
  <inkml:trace contextRef="#ctx0" brushRef="#br0" timeOffset="4181.22">7666 1169 462 0,'17'0'64'16,"8"0"-47"-16,9 0 37 0,5-5-31 15,3-3-10-15,-3-1 1 0,6-2 0 16,1 2-8-16,1-1-3 0,1 4-3 15,-5 3 2-15,-4 3-7 0,-8 0-34 0,-12 0-79 16,-7 0-281-16</inkml:trace>
  <inkml:trace contextRef="#ctx0" brushRef="#br0" timeOffset="5424.31">2567 2202 42 0,'3'0'190'16,"-3"3"-64"-16,0-2-92 0,2 0 6 15,-2-1-5-15,0 0-9 16,0 2-12-16,3-2-3 0,2 2-7 15,1 0 13-15,6 2 3 0,2-1-7 0,3 1-6 16,4-1-1-16,3 1 1 0,3-1-2 16,5 1 0-16,5 1 0 0,7 0-2 15,7-2 2-15,3 1-3 0,10-4-1 16,1 1 3-16,5-1-3 0,3 0-2 15,4 3 1-15,4-1 1 0,6 0 0 0,9 0-1 16,6-2 0-16,7 0 3 0,7 0-3 16,3 0-2-16,1-2 2 15,-1-3 2-15,3-1-2 0,1 1 0 0,6-2-2 16,5-1 5-16,3 0-3 15,-2 0 0-15,0-1 0 0,0 2 0 0,-5-2 0 16,-2 1 1-16,-4-4-2 0,-1 2 1 16,2-1 1-16,1-2-2 0,1 2 0 15,-4 1 2-15,-2 1-2 0,-2 3-1 16,-4 1 1-16,-8 4 2 0,-5 0 1 15,-9 1-4-15,-5 0 2 0,-1-3 2 0,-2 2-1 16,-2-3-2-16,-3-2 1 0,-4-1 2 16,2 1 0-16,-7-2-3 0,-4 1 1 15,-4 0 1-15,-2 3-1 0,-2-1-1 16,1 3 1-16,1-1 1 0,1 1 0 15,0-1-2-15,-5 2 1 0,-6-1 1 16,-9 2-1-16,-5 0-1 0,-9 0 0 16,-11 0-1-16,-6 0-7 0,-6 0-7 15,-5 5-8-15,0 2 9 0,-3 0 0 16,-4 5-14-16,-2-1-1 0,1 2 10 0,2 0-14 15,-2-1 7-15,1-3-21 0,-3-6-217 16</inkml:trace>
  <inkml:trace contextRef="#ctx0" brushRef="#br0" timeOffset="9621.54">2425 3009 88 0,'1'0'272'0,"-1"0"-229"16,0 0 3-16,0 0 7 0,2 0-11 15,-2 0-12-15,1 0-4 0,-1 0-5 16,0 0-1-16,0 0-9 0,0 0-5 0,0 0-4 15,0 6-1-15,0 4-1 0,2 7 7 16,-1 5 4-16,1 7 0 16,-2 4-3-16,0 6 5 0,-3 1 2 0,-5 0-3 15,2-1-5-15,3-3-3 0,-2 0-4 16,1-4 3-16,2-1 0 0,-1-5-3 15,3-2 0-15,0-4 0 0,0-5 0 16,0-3 0-16,0-6-1 0,0-2-5 16,0-2-4-16,0-2-5 0,0 0-11 15,3 0 7-15,3-10-3 0,2-7-10 0,0-4-21 16,-1-2-23-16,-3-4-71 0,-4-2-138 15</inkml:trace>
  <inkml:trace contextRef="#ctx0" brushRef="#br0" timeOffset="9873.56">2375 3047 117 0,'0'-3'130'0,"0"1"-31"0,0 2-71 15,0-3 29-15,2 2-8 0,1 0-22 16,3-3-9-16,5 0 2 0,4-1 6 15,2-4-9-15,4 3-1 0,2-2-3 16,0 2-2-16,2-2 1 0,0 4-6 16,1 0-3-16,-1 1-4 0,-5 2 2 0,0 0-3 15,-3 1-2-15,-4 0-11 16,-3 2-4-16,-2 5-13 0,-3 1-6 15,-2 0-11-15,-3 0-8 0,0 0-21 16,-6 4-39-16,-7-6-57 0</inkml:trace>
  <inkml:trace contextRef="#ctx0" brushRef="#br0" timeOffset="10060.57">2415 3304 111 0,'0'6'270'0,"7"-2"-236"0,-1-1 13 15,3 2 7-15,4-1-11 16,4-2-13-16,3-2-9 0,3 0-4 15,2 0-4-15,1-2-4 0,2 0-10 0,-3 0 3 16,-3 1 0-16,-2 0-1 0,-3 1-19 16,-3 0-9-16,0 0-23 0,-3 0-40 15,-4 0-76-15</inkml:trace>
  <inkml:trace contextRef="#ctx0" brushRef="#br0" timeOffset="10289.58">2904 3282 70 0,'3'0'178'0,"3"0"-36"0,-6 1-110 16,2 2 8-16,-1 4-5 0,1 1 3 15,-2 3-5-15,0 3 4 0,0 2-9 16,0 0-17-16,0 1-6 0,0-3-1 15,0 1-3-15,0-2 3 0,0-3-2 0,0 0-8 16,0-3-10-16,1-2-15 0,1-1-26 16,2-4-20-16,1 0-64 0,0-6-107 15</inkml:trace>
  <inkml:trace contextRef="#ctx0" brushRef="#br0" timeOffset="10609.6">3087 3269 48 0,'4'0'253'16,"-1"0"-189"-16,-1 4 7 0,0 3-12 0,1 1-22 15,0 2-1-15,-2 0-8 0,1-1-8 16,1 0-12-16,0-1-4 0,2-1-1 16,-1-1 0-16,6-1-3 0,-3-1 0 15,1-3 2-15,3-1-1 0,0 0 0 16,3 0-1-16,1-7-4 0,4-2-1 15,-2-1-11-15,-1 1 10 0,-6 1 0 16,-2 1-1-16,-2 4-4 0,-4 2 8 16,-2 1 0-16,0 0-1 0,0 0 2 15,0 0-3-15,0 5 3 0,-2 3 5 0,1 3 0 16,-2 0-2-16,1 1 0 0,2 0 0 15,0-1-1-15,0 0 0 0,2-2 0 16,4-1-3-16,5 0-17 0,3-2-9 16,1-2-46-16,7-3 22 0,-2-1-4 15,5 0-94-15,-2-7 16 0</inkml:trace>
  <inkml:trace contextRef="#ctx0" brushRef="#br0" timeOffset="10974.62">3543 3305 2 0,'0'-7'22'0,"-4"0"207"0,-3 1-184 0,-3 0-20 15,1 0 40-15,1 6-29 0,1 0-4 16,0 0-3-16,3 2-13 0,-2 8-11 15,1 3-3-15,3 3 2 0,2 1 0 16,0 0 0-16,0-1-6 16,3-2 3-16,5-3-1 0,1 0 1 0,2-4-1 15,2-2 1-15,1-4 4 0,0-1 1 16,4-4-2-16,1-10 3 0,-1-5-5 15,-1-4 4-15,1 0-4 0,-1-4 2 16,-2-3-2-16,-4-1 4 0,-2-3 0 16,-1-2-2-16,-3-3 0 0,-2-2-1 0,-3-2-2 15,0 3-1-15,0 4 1 0,0 13 3 16,-3 12 4-16,0 8 9 0,-4 3 4 15,4 6-7-15,-4 11-21 0,0 7 5 16,0 7 2-16,-4 6 2 0,1 6-2 16,1 4-1-16,1 2 2 0,1-2 2 0,3-4-3 15,4-5-3-15,10-6 1 16,7-4 2-16,3-6-7 0,2-3-2 15,1-5-5-15,0-3-13 0,7-5-11 16,-2-5-25-16,3-1-67 0,-4-8-124 0</inkml:trace>
  <inkml:trace contextRef="#ctx0" brushRef="#br0" timeOffset="11617.66">4597 3286 62 0,'-5'-4'294'15,"0"-2"-274"-15,2 0 33 0,-3 0-12 16,0 1-12-16,0 3 4 0,-2 0-7 16,2 2 1-16,0 0-3 0,-1 0-8 15,0 3-5-15,-3 5 2 16,-2 3-8-16,0 3 4 0,-1 6 0 0,1 3 3 15,1 2-5-15,5 0-5 0,3 2 0 16,3-3-2-16,0 1-2 0,9-3 2 16,6 0 0-16,2-4 0 0,5-4-2 15,6-2 4-15,2-4-4 0,2-7 5 16,2-1 2-16,-1-3-6 0,-5-11 0 0,-4-3 1 15,-3-2 2-15,-4-4 1 0,-7 2 1 16,-3-1 2-16,-4-1 1 0,-3 1 2 16,-5-2-1-16,-6 2 1 0,-4 0-5 15,-4 1 2-15,1 2-5 0,-3 3 4 16,1 2-5-16,5 6 1 0,2 4-1 15,4 4-3-15,4 0-6 0,2 6-14 16,2 7-5-16,1 5 5 0,0 2-2 16,0 0-23-16,8 2-27 0,4-4-59 15,-3-2-190-15</inkml:trace>
  <inkml:trace contextRef="#ctx0" brushRef="#br0" timeOffset="12276.7">4991 3306 184 0,'0'-3'255'16,"-4"0"-228"-16,1 3 33 0,-3 0-15 16,1 0-12-16,-1 0-2 0,2 4-10 0,-1 5-3 15,0 0-7-15,4 1 1 0,-1 1-8 16,2 1-2-16,0-1-3 0,0 2 0 15,5-4 1-15,3 1 0 0,2-1 0 16,6-4-3-16,1-3-9 0,2-2-1 16,1 0-2-16,-3-1-4 0,1-5 3 0,-4 0 7 15,-1 0-28-15,-7 2 17 16,-3 1 4-16,2 3 5 0,-5 0-1 15,0 0 7-15,0 0 1 0,0 0-6 16,0 8-2-16,0 3 10 0,0 1 0 0,0 0 1 16,0 1 1-16,0-1-1 0,0-1 1 15,6 1-1-15,9-2 1 0,6-4 13 16,0-2-11-16,-1-3-5 0,-1-1 6 15,4 0-2-15,1-10 2 0,0-4-2 16,-2-4 2-16,-5-3-1 0,-1-3-1 16,-7-1 5-16,0-3 0 0,-3-1 2 0,-1-2 4 15,0-2 5-15,-1-5-6 16,-2-4-2-16,-2-4-2 0,0-4-2 15,0-8 0-15,0 0-3 0,0 4-2 16,2 8 2-16,1 18-1 0,-3 14 17 0,0 10-2 16,-3 4-7-16,-2 0-8 0,3 0-2 15,2 9-7-15,0 7-8 0,0 10 16 16,0 8 0-16,-6 6 0 0,3 5 1 15,-2 4-1-15,-1 4-10 0,0 1-8 16,3-1 6-16,0-1 3 0,3-5 2 0,0-5 3 16,0-7-9-16,0-8 9 0,0-8 3 15,0-6 2-15,0-7 2 16,0-4 0-16,1-2 8 0,2-3 9 15,1-8 13-15,3-6-20 0,4-3-9 0,0 0 4 16,0 2 6-16,0 2-6 0,3 2-4 16,1 1-1-16,1 1-2 0,2 1-2 15,2 4-1-15,2 0 0 0,0 3 2 16,0 2-11-16,2-1-14 0,9 3-22 15,6 0 7-15,3-2-131 0</inkml:trace>
  <inkml:trace contextRef="#ctx0" brushRef="#br0" timeOffset="13489.77">6868 3151 35 0,'0'0'2'15,"0"0"10"-15,0 0 166 0,0-3-119 16,0 1-33-16,0-1 25 0,0 0-6 0,-2 1-12 15,1-1-8-15,-1 3-3 0,1-2-4 16,1-1 1-16,-2 3-5 0,-1-2-1 16,2 0 0-16,-1 1-1 0,-3 0 1 15,1-1 0-15,-2 0-3 0,-1 1-1 16,0 0-2-16,-1 1 3 0,-3 0-1 15,2 0 1-15,-4 0-2 0,1 1 2 16,-1 5 1-16,-4 4 0 0,0 3-2 16,-3 3 5-16,2 4-4 0,-1 1 0 15,0 1-1-15,7 2 0 0,1-2-6 16,7 1-2-16,2-3-2 0,2-1 1 0,3 0 0 15,9-2-1-15,4-2-1 0,6-1-13 16,4-5-11-16,3-3-8 0,2-5-14 16,2-1 0-16,-2 0 3 0,0-9-75 15,-3-3-90-15</inkml:trace>
  <inkml:trace contextRef="#ctx0" brushRef="#br0" timeOffset="14610.83">7099 3229 8 0,'3'-3'95'0,"0"0"-6"0,-1-1-60 15,-2 2 14-15,0 1-10 0,0 0-10 16,0 1 7-16,0 0 8 0,0 0-11 16,0 0-1-16,0-1-9 0,0 0-5 15,0 1 4-15,0 0-3 0,0 0 2 0,0 0 0 16,0 0-2-16,0 0-4 0,0 0 1 15,-2 0-5-15,2 0-1 16,-3 0-4-16,2 0 7 0,-1 0-3 16,-1 0-1-16,1 1 0 0,-1 1 4 0,2-2-3 15,-1 1 0-15,1-1 3 0,-1 0 0 16,2 0 0-16,-1 0-2 0,-1 0 2 15,2 0 4-15,0 0-4 0,0 0-2 16,0 0-2-16,0 0-2 0,0 0-2 16,0 0 1-16,0 0-3 0,0 0 0 0,0 0 2 15,0 0-1-15,0 0 3 0,0 0-1 16,0 0 1-16,0 0-1 0,0 0 1 15,0 0 1-15,0 0 1 16,0 0-3-16,0 0 4 0,0 0 0 0,0 0 0 16,-2 0-1-16,1 0-3 0,-1 0 2 15,1 0-1-15,-1-2-1 0,1 0 0 16,-2 0 1-16,1 0-1 0,-1-1 2 15,1 1 0-15,-1 1 0 0,2 0 4 16,-2-1-2-16,-2 2-1 0,3-2 3 0,-2 1 0 16,-2 1-6-16,1 0 2 0,-3 0 1 15,-1 0-2-15,1 1-3 0,-1 5-1 16,-1 3 2-16,3 2 1 0,-3 3-2 15,3 2 1-15,-1 3 2 16,2 3 0-16,0 1 0 0,1 0-1 0,3 0 3 16,2-4-1-16,0-1-5 0,8-3 1 15,8-4 2-15,5-1 0 0,6-8 3 16,5-2 1-16,4-7 1 0,4-8-5 15,0-7 1-15,1-2 2 0,-7 1 0 16,-6-1-2-16,-10 2 1 0,-4 2 2 0,-4-2-1 16,-4 3-1-16,-3 1 0 0,-3 1 1 15,0 5 1-15,-8 4-1 0,-3 4-1 16,0 4-3-16,-1 0-3 0,-2 5-3 15,2 10-2-15,-4 3-1 0,7 3-1 16,1-2-2-16,5 3 2 0,3-3-6 16,5 0-3-16,10-1 5 0,5-4-12 15,8-2 15-15,3-5 12 0,3-2-2 16,1-3 0-16,-3-2 2 0,-2-1-8 15,-1-6-6-15,-3-2 8 0,-4 0 3 0,-5 3 1 16,-4 0 2-16,-6 3 0 0,-2 2 0 16,-4 1 0-16,-1 0 0 0,0 4-3 15,0 8 3-15,0 6 3 0,-1 5-5 16,-2 4 2-16,0 11-11 0,-3 5 1 15,1 3 10-15,2 0 0 0,-2-4-3 16,2-4 5-16,-3-3 10 0,0-2 4 16,-4-4-2-16,-1-5 5 0,2-4-1 15,1-7-4-15,1-5 4 0,0-5 0 16,1-3 4-16,-2 0 1 0,1 0-4 0,-1-10-3 15,0-5-6-15,2-4-2 0,1-5 3 16,2-4-9-16,0-3 2 0,3-4 3 16,0-4-2-16,2-6-4 0,7-5-1 15,8-10-1-15,5-5-3 0,6-3-1 16,3 1-11-16,3 3-7 0,5 18 2 0,-2 17 5 15,0 14 1-15,-4 13-5 16,-4 2 8-16,-3 0 5 0,-1 0 3 16,-6 9 2-16,-2 4 0 0,-3 1 3 15,-6 3 0-15,-4 0-1 0,-4 0 1 0,-1 2 3 16,-10 1 3-16,-5 1 1 0,-2 2 2 15,-2-4 0-15,-4 0 3 0,3-3-3 16,-1-1-4-16,3-3-1 0,4-1-3 16,2-4-2-16,6-2-1 0,5-3 0 15,2 1-10-15,0-1-16 0,3-2-10 0,8 0-11 16,4 0-21-16,6-10-86 0</inkml:trace>
  <inkml:trace contextRef="#ctx0" brushRef="#br0" timeOffset="14977.84">8065 3182 30 0,'0'-5'260'0,"0"-1"-235"16,-6-1 21-16,1 2 5 0,-3 0-13 15,-1 2 3-15,0 0-6 0,-2 3-8 0,2 0 3 16,-4 0-4-16,1 9-4 0,-2 5 1 15,0 4-5-15,0 2 3 16,0 4 1-16,1-2-6 0,4 1-4 16,6-3-6-16,3-2-7 0,0-3 1 0,11-4 0 15,3-3 2-15,4-3 0 0,6-5-4 16,1 0 0-16,2-7-10 0,0-4-1 15,-5 0 0-15,-5 1 2 0,-8 2 5 16,-1 3 1-16,-5 0 3 0,-3 5 2 16,0 0 2-16,0 0 3 0,-3 0-5 0,-7 2 0 15,1 7-2-15,-3 3 2 0,1 2 0 16,1 1 2-16,3-1 1 0,4 0-3 15,0-3-2-15,3 1 1 16,0-4-1-16,0-2-5 0,9-1-10 0,3-5-15 16,4 0-7-16,4 0-21 0,11-5-14 15,5-8 65-15,-1-3-256 0</inkml:trace>
  <inkml:trace contextRef="#ctx0" brushRef="#br0" timeOffset="15170.84">8431 3182 109 0,'-10'-3'212'0,"3"0"-92"0,-6 2-88 16,1 1 33-16,-4 0-36 0,2 8-2 15,0 2 3-15,4 7 1 0,-1 4-7 16,1 1-5-16,4 3-7 0,3 0-5 16,3 1-1-16,0-2-7 0,0 1 1 15,6-2 2-15,4-4-4 0,1 1-12 16,1-2-12-16,3-5-3 0,6-3 15 15,2-5-62-15,-1-5-45 0,-1-5-121 0</inkml:trace>
  <inkml:trace contextRef="#ctx0" brushRef="#br0" timeOffset="15350.87">8573 3278 43 0,'2'0'360'16,"-2"0"-325"-16,0 0-6 0,0 0-1 16,0 4-10-16,0 5 6 0,0 2 0 15,0 3-15-15,0 2-4 0,3 1-4 16,-3 0 0-16,3 1-1 0,0 0-3 15,5-1-2-15,1-3 0 0,4-2 0 0,2-4-33 16,-2-4 2-16,1-4-20 0,1 0-64 16,1-12-113-16</inkml:trace>
  <inkml:trace contextRef="#ctx0" brushRef="#br0" timeOffset="15685.89">8828 2728 115 0,'0'0'106'0,"-3"0"28"15,-1 0-129-15,3 0 5 0,-2 0 1 16,0 9 2-16,0 6-10 0,-2 4 9 16,3 7 1-16,1 3-8 0,-4 5-3 15,4 7 3-15,-4 7-2 0,0 4 1 16,1 3-3-16,-1 1 4 0,-1 3 4 0,3-4 8 15,0-2 16-15,3-3 13 16,0-6-33-16,0-6-6 0,3-10 19 16,1-9-15-16,-2-6-6 0,-1-8-3 15,1-4 1-15,1-1 1 0,2-2 16 0,3-10 1 16,-1-5-12-16,3-3-6 0,0-2 0 15,0 2-2-15,1 2 0 0,-2 4 0 16,2 4-2-16,0 1-2 0,-1 2-3 16,3 1-12-16,2 1-16 0,-1 3-14 15,2 0-17-15,2-1-29 0,-4-1-95 0</inkml:trace>
  <inkml:trace contextRef="#ctx0" brushRef="#br0" timeOffset="16249.92">9159 3250 66 0,'0'0'258'15,"0"0"-112"-15,0 0-112 0,-4 3 27 16,-1-2-29-16,2 2-6 0,-2 0-3 15,2 3-14-15,3 0-8 0,0 2-1 16,0 2 1-16,0 0-1 0,0 0-2 16,0 1-2-16,0 1 0 0,0-1-8 0,0 2-2 15,5 0-4-15,4 0 5 0,4-2-1 16,4-1 9-16,3-3-5 0,3-3-5 15,3 0 13-15,2-3-3 16,0-1-3-16,2 0-2 0,-1-8 1 0,-1-4 3 16,2-2 1-16,-7-2 6 0,-5-3 2 15,-4 1 1-15,-6-1 10 0,-5-2 7 16,-1 1-6-16,-2 1-5 0,0 1-5 15,-6 2 2-15,-2 4 2 0,-2 4 2 16,-3 5-2-16,0 3 3 0,1 0-13 16,2 8 3-16,3 6-6 0,0 3 1 0,4 1 0 15,2 0-1-15,1 0-8 0,1-2-1 16,6 0-1-16,3-4-6 0,0-1 6 15,2-4-2-15,-1-3-4 16,9-3 7-16,6-1 21 0,4-1 2 0,4-6-23 16,-8-2 5-16,-5 0 5 0,-3-2 3 15,-2 0 1-15,-2 0 1 0,-4 0 1 16,-3 2 5-16,-4 3-2 0,-3 3 6 15,0 1 10-15,0 1-6 0,1 1-6 16,-1 0-8-16,2 0-12 0,-1 3 3 0,3 6 6 16,0 2 1-16,1 4-4 0,4 3 1 15,4 0-3-15,2 3 3 0,5-1 4 16,-3 1 1-16,-3 1-2 0,-8-1 7 15,-6-2 7-15,0 1 8 0,-10-2 3 16,-8-2 0-16,-5-1 0 0,-2-4-3 16,1-1-6-16,0-4-10 0,1-1-4 15,5-3-4-15,2-2-11 0,5 0-12 16,5 0-15-16,6 0-26 0,0-7-85 15,8-2-248-15</inkml:trace>
  <inkml:trace contextRef="#ctx0" brushRef="#br0" timeOffset="16558.93">10347 2570 39 0,'6'0'250'0,"-3"0"-190"16,-3 0-13-16,0 8 6 0,0 2-13 15,0 8 10-15,0 9 1 0,-4 13-2 16,-10 7-9-16,-5 8-9 0,-4 8 0 0,-4 3-5 15,1 7-7-15,-5 3-5 16,2 1-1-16,-1 1-11 0,1-4 1 16,4-3-2-16,3-4-4 0,4-3-2 15,7-8-7-15,6-8-11 0,5-7-15 16,13-7-21-16,10-10-35 0,3-13-102 0</inkml:trace>
  <inkml:trace contextRef="#ctx0" brushRef="#br0" timeOffset="17125.97">11023 3074 20 0,'1'-3'314'0,"-1"-2"-221"16,0 0-35-16,-4 0-4 0,-5-2-21 15,-4 0-2-15,1 2 1 0,-8 1 0 16,-1 2-10-16,-3 2-1 0,-3 0-5 0,-2 2-1 15,-1 8-1-15,4 3-2 0,3-1-5 16,6 1-2-16,7 1-8 0,7 3 1 16,2-3 0-16,1 3 0 15,4-1-3-15,9 0 1 0,5 0-5 0,3 2-1 16,3-3-9-16,1 0-6 0,-2-2 17 15,1-3 3-15,-6-2-2 0,-2 0-2 16,-7-2 7-16,-4-1 2 0,-5 0-1 16,0-1 0-16,0 2 7 0,-11 1 1 15,-8 2-1-15,-4 3 3 0,-5 0 2 0,0 1 5 16,3-2-7-16,2-1-2 0,8-2 0 15,2-1-3-15,7-2-4 0,1-1-3 16,5 0 0-16,0-1-9 0,3-1-16 16,10-2-3-16,4 0-19 0,9-10-38 15,2-9-130-15</inkml:trace>
  <inkml:trace contextRef="#ctx0" brushRef="#br0" timeOffset="17296.98">11238 3164 464 0,'0'8'84'0,"0"2"-84"0,0 7 46 15,-7 2-3-15,-6 1-5 0,-1 3-9 16,2-2-12-16,1 0-14 0,6 1-1 16,1 0-5-16,4-1-8 0,0-1-19 15,6 1-17-15,5-6-27 0,-2-8-113 16</inkml:trace>
  <inkml:trace contextRef="#ctx0" brushRef="#br0" timeOffset="17763">11386 3164 50 0,'9'-2'370'0,"7"1"-365"16,-1 1 39-16,5 0-12 0,0 1-15 15,2 6 6-15,0 0-8 0,1 3-6 16,0 1-7-16,2 2 1 0,-2 0 11 15,-4 2-13-15,-10 1-1 0,-9 0 0 16,0 2 0-16,-11 0-1 0,-6 0 0 0,-4 0 2 16,-6 0-1-16,2 0 0 0,-1-1 0 15,0 0-1-15,2 0 5 0,1-3-2 16,2-2-1-16,2-3 4 0,6-1-4 15,6-4 0-15,2 0-1 0,5-2-5 16,0 2-3-16,8-3 6 0,3 3-1 0,4-1 1 16,2 2-5-16,-1 0-10 15,-1 1 2-15,1 6-3 0,1 2-1 16,5 4 18-16,1 1 7 0,-3 0-10 15,-6-1 2-15,-3 3 1 0,-7-1-1 0,-1 0 2 16,-3 0 3-16,0 0-3 0,0-2 4 16,-9 1 5-16,-3-1 4 0,-2-3 7 15,-2 0-1-15,1-2 6 0,-2-1 2 16,-3-1-1-16,-2-3-2 0,-1 0-3 15,-1-5-5-15,3-1-2 0,-1 0-5 0,5-2-4 16,5 0-1-16,1 0-4 0,6-5-4 16,3 0-4-16,2-3-18 15,0-4-19-15,7-2-33 0,2-6-53 16,2-3-296-16</inkml:trace>
  <inkml:trace contextRef="#ctx0" brushRef="#br0" timeOffset="18343.04">11834 3291 49 0,'0'3'-49'0,"0"-1"344"0,0-1-275 16,0-1-7-16,3 0 13 0,2 0 8 15,2 0 9-15,4 0-7 0,5-7-4 16,2-1-12-16,2-2-6 0,1-3-7 0,-3-1 1 15,1 0 6-15,-2-1-4 0,-3 1-1 16,-7 2-2-16,-3 1 2 0,-4 3-3 16,0-1 1-16,-4 4 1 15,-5 3-1-15,-5 2-3 0,-1 1-5 0,-4 10 0 16,1 5-4-16,-3 4 4 0,1 1 2 15,2 2-5-15,4 2 1 0,4-1-2 16,9 0-9-16,1-2 0 0,12-4-1 16,10-2-2-16,1-5 13 0,5-4-6 15,-2-5-16-15,-1-2 11 0,2 0-1 0,-3-8-1 16,1-2 18-16,-3-2-1 0,-5 2-4 15,-5 1 3-15,-4 0 7 0,-2 2 11 16,2 2 2-16,-3 2 0 0,-4 2-3 16,2 1-6-16,0 0-9 0,2 2-2 15,0 6 2-15,-1 2-3 0,1 3 2 16,0 2 0-16,1 3 0 0,2 1 2 15,4 1-2-15,4 0-1 0,-6-1 4 16,-2 1 0-16,-3-1 10 0,-5-1 6 16,-5-1 5-16,-9-1-4 0,-3-2 2 0,-5-2-7 15,1-4 1-15,-2-1 1 0,2-4-12 16,0 0-4-16,1-1-1 0,1-2-10 15,2 0-17-15,3 0-24 0,1-5-29 16,6-2-57-16</inkml:trace>
  <inkml:trace contextRef="#ctx0" brushRef="#br0" timeOffset="18708.07">13482 3249 20 0</inkml:trace>
  <inkml:trace contextRef="#ctx0" brushRef="#br0" timeOffset="19243.09">13482 3249 251 0,'0'-9'65'0,"0"5"-13"0,-3 1 4 16,-5-1-11-16,0 1-14 0,-3 2 2 16,-3 1-3-16,0 0-5 0,0 0-3 15,-3 6-4-15,5 0-1 0,0 1-8 16,4-1-3-16,3-1-5 0,2 2-2 15,3 0-8-15,2 0 7 0,8 1-7 0,4-1-10 16,5 0-3-16,1 1-6 0,-1 1-7 16,-1-1-14-16,-4 1-17 15,-3 0-16-15,-3 0 10 0,-2 0 33 16,-1 0-18-16,-2 0 1 0,3-2-25 0,-3-3 47 15,2 1 34-15,0-5 6 0,2 0-2 16,1 0-1-16,3 0-3 0,1-6 1 16,2-4 0-16,2-2-1 0,-1-3 4 15,1-3-1-15,1-3 13 0,-2-5 24 16,1-2 0-16,-1-4-4 0,-1-4 11 0,-3-5-2 15,-2-4-6-15,-1-5-6 0,-5-3-6 16,-1-5-6-16,-2 0 2 0,0 1 12 16,0 4 3-16,-2 8-13 15,1 15 0-15,-1 10 4 0,-1 14-2 0,0 6-8 16,-2 0-7-16,2 9-15 0,-3 9-7 15,0 11 9-15,-7 13 0 0,-2 7 0 16,2 11 0-16,4 9-3 0,3 7-4 16,3 9-15-16,-3 5-4 0,-2 4-7 15,-1 1-28-15,1 3-27 0,5-2 41 0,3-4 46 16,3-7 10-16,5-8 34 0,-2-14-3 15,-3-14 17-15,-3-12-5 0,0-13-16 16,-8-10-12-16,-6-6 4 0,0-7 9 16,-3-1 0-16,-3-4-2 15,0-9-7-15,-3-5-9 0,3-5-3 0,-2-4-1 16,3-4-10-16,1-2-1 0,2-1-7 15,8 5 10-15,8 2-6 0,5 3-1 16,14 4-3-16,5 4 2 0,6 3-12 16,2 3-14-16,4 2-8 0,0 2-18 15,1-1-30-15,3 0-93 0,2-1-178 0</inkml:trace>
  <inkml:trace contextRef="#ctx0" brushRef="#br0" timeOffset="19589.12">14782 3100 374 0,'4'-1'68'15,"-4"1"-33"-15,0 1 14 0,0 4-16 16,6 2-7-16,-2 7 8 0,4 2-9 0,-2 4-1 16,1 4-14-16,0 1-6 0,0 1-1 15,0 1-1-15,1-5-4 0,0-2-7 16,0-2-7-16,1-5-13 0,3-5-20 15,1-4-26-15,2-4-69 0,-2-9-219 16</inkml:trace>
  <inkml:trace contextRef="#ctx0" brushRef="#br0" timeOffset="19787.12">15068 3126 79 0,'-10'22'223'16,"3"3"-182"-16,-9 10-24 0,-2 4 33 15,-4 7-3-15,-3 0-4 0,-4 3 3 16,-1 4-9-16,-4 5-7 0,2-1-9 15,-1 2-8-15,7-4-8 0,7-8 4 16,11-5-3-16,2-11-5 0,6-10-2 0,0-8 1 16,0-5-14-16,0-7-17 15,6-1-25-15,10-6-17 0,5-15-100 16</inkml:trace>
  <inkml:trace contextRef="#ctx0" brushRef="#br0" timeOffset="20167.14">15269 3282 67 0,'0'-5'271'0,"-6"-2"-239"0,0 4 31 16,1-2-16-16,-3 4-1 15,2-1 0-15,-1 2-10 0,0 0-9 16,0 0-2-16,-1 5-15 0,0 2-3 0,0 4 1 15,2 3-5-15,0 2-1 0,1 0-1 16,5 2-1-16,0 0 0 0,0 0-2 16,5 0 1-16,6-2 3 0,0-1-3 15,3-2 0-15,1-2 0 0,4-4-1 16,1-3 2-16,3-4-3 0,0 0 1 0,-1-4 1 15,0-7 2-15,-5 1 0 0,-5-2 1 16,-2-2 1-16,-4 1 4 0,-2-3-3 16,-4 0 4-16,0 0 1 15,-1 0 0-15,-7 0-3 0,-4 0 1 0,-4 1 0 16,-1 2-5-16,0 2-3 0,0 1 0 15,5 5 3-15,4 2-3 0,2 3-4 16,-1 0-7-16,6 6-12 0,-2 6-6 16,3 0-3-16,0 2-17 0,1-2-24 15,4-3-81-15</inkml:trace>
  <inkml:trace contextRef="#ctx0" brushRef="#br0" timeOffset="20875.18">15525 3251 63 0,'3'-6'172'16,"-3"2"-143"-16,2 0 33 0,-2 2 0 16,0 1-4-16,0 1-13 0,0 0-13 0,0 0-4 15,0 0-5-15,0 0-7 0,0 0 0 16,0 0-1-16,-2 0 1 0,2 0-6 15,0 0-9-15,0 0 3 0,0 0-3 16,0 0-2-16,0 0-2 0,0 0 2 16,0 0 2-16,0 0-3 0,0 0 2 15,0 0 2-15,0 0-3 0,0 0 1 16,0 1 3-16,0 1-1 0,-3-1 0 15,3 0-3-15,-3 1 1 0,3 0 0 16,-2 1 1-16,1 1-2 0,-1-1 1 16,1-1 1-16,-1 2-2 0,-1-1 1 0,0 3 1 15,-2-1 1-15,2 2-2 0,-1-1-1 16,1 2 1-16,-2 0 2 0,0 2-2 15,-1-1 0-15,0 2-1 16,1-1 2-16,2 0-1 0,0 2-2 0,1-1 1 16,2 0 1-16,0 0-1 0,0-1 0 15,0-4 0-15,7 0 2 0,2-3-1 16,3-3 1-16,2 0 1 0,8 0 2 15,0-7-3-15,1-4-2 0,2-2 1 16,-4-1 1-16,-2-1 1 0,-3 1-1 0,-2-3 0 16,-4 1 2-16,-2 1 1 0,-5-2-2 15,-1 2-2-15,-2 1 5 0,0 2-4 16,-5 6 0-16,0 1 2 0,-1 5-2 15,0 0-1-15,0 0-5 0,-2 4-2 16,0 4 6-16,4 3-4 0,1 1-1 16,1 0-8-16,2-2-6 0,0 0-4 15,6 2-2-15,4 0 7 0,0-1 5 16,4 1 5-16,3 0 6 0,2 0 2 15,1-1-1-15,-1 0 1 0,1-4-1 0,-5-1 2 16,-2-4 2-16,-2-2-2 0,-7 0-2 16,-1-1 5-16,2-8 3 0,0-3-1 15,-2-1 0-15,2 0 1 0,-1 1 7 16,2 0 1-16,-1 2 3 0,4 2-5 15,1 0-7-15,0 2-4 0,3 4-5 0,-2 0 4 16,3 2-1-16,-2 0-2 16,-1 0-13-16,0 4-27 0,4 0-35 15,2-2-90-15,5 1-109 0</inkml:trace>
  <inkml:trace contextRef="#ctx0" brushRef="#br0" timeOffset="21376.22">17133 3050 335 0,'0'-4'79'15,"-5"4"-21"-15,-3 0-4 0,-2 0-19 0,-3 0 1 16,-1 0-6-16,-1 3-4 0,-1 8-4 15,1 2 0-15,-2 3-7 16,0 4-4-16,0 6 1 0,-4 0-4 16,3 2-1-16,-1-1-2 0,10-4-5 0,4 0-1 15,5-3-2-15,0-2 0 0,8-2-17 16,4-3-9-16,10-6-10 0,4-3-25 15,7-4-33-15,3-5-174 0</inkml:trace>
  <inkml:trace contextRef="#ctx0" brushRef="#br0" timeOffset="21711.24">17413 3120 77 0,'-15'-4'373'0,"1"-1"-359"16,-5 4 1-16,-2 1 31 0,-1 0-25 15,2 3 5-15,1 6 10 0,5 2-11 16,3 2-17-16,4 5-9 0,4 1 0 15,3 3 0-15,0-1-2 0,7 2 3 16,6-2-3-16,4-1 0 0,3-3 1 0,3-3-11 16,2-4-5-16,1-4-1 0,5-2 8 15,2-4 9-15,1 0 3 0,-1-7 0 16,-6-4 2-16,-5 0-1 0,-8-3 1 15,-8 2 13-15,-1-2 10 0,-5-3-5 16,0 3-2-16,-8-4 1 0,-3 0-3 16,-3 0-6-16,-3 2-4 0,-1-1 0 15,-1 5-2-15,2 0-6 0,0 7 1 16,5 2 0-16,4 3-3 0,2 3-7 15,-1 8-1-15,1 4-8 0,5 1-6 16,1 2-13-16,0 0-20 0,3-5-57 16,3-3-232-16</inkml:trace>
  <inkml:trace contextRef="#ctx0" brushRef="#br0" timeOffset="22603.29">17773 3169 326 0,'0'0'146'0,"0"0"-134"0,0 0 33 15,0 0-3-15,0 0-10 0,0 6-13 0,-3 3-5 16,-3 3 3-16,-4 3-4 0,3 1-2 16,-3 1-4-16,4-2-6 0,2-5 4 15,0-2-2-15,3-3-1 0,1-4-4 16,0 0 4-16,3-1 1 0,6 0 1 15,5-5 2-15,5-6-3 0,3-3-6 0,1-2-7 16,2 1 1-16,-4-1 2 16,1 2-1-16,-5 1 1 0,2 4 4 15,-5-1-1-15,-3 3 4 0,-5 6 0 16,-5 1 0-16,-1 0 0 0,0 0 7 0,0 0-2 15,0 3-5-15,-1 5 1 0,-5 3 5 16,2 1-1-16,1 1-3 0,-1 0 2 16,4-3 0-16,0 2 0 0,0-3-5 15,4-2 2-15,6-3 0 0,4 0-2 16,4-4 0-16,5 0-5 0,1-4-10 0,1-4 2 15,1-2-9-15,-1-1 6 16,-2-1 1-16,-3 2 7 0,-3 1 3 16,-4 3 4-16,-6 3 4 0,-5 2 3 15,-2 1 7-15,0 0 9 0,0 0 8 0,-3 0-9 16,-2 2-12-16,-4 7 0 0,-1 0-2 15,1 3 2-15,0 2-4 0,1-1-4 16,2 0 0-16,1 1-1 0,5-1 0 16,2 1-2-16,10-1-3 0,5-5-8 15,8-2-5-15,1-3-7 0,5-3-6 0,2 0-7 16,0-1-10-16,1-6-23 0,-5 1-17 15,-6-4 5-15,-6 2 27 0,-9 2 49 16,-3 0 16-16,-4 4 43 16,-1-1 25-16,0 2-10 0,0 1-7 0,0 0-17 15,-4 0-27-15,-1 10-10 0,-3 2-1 16,-1 4 2-16,1 6-4 0,1 3-1 15,0 5-2-15,1 6 3 0,1 1 1 16,4 3-2-16,-4-2-1 0,4 0 0 16,-2-4 0-16,0-3 2 0,-2-6 1 15,0-4 2-15,1-7 0 0,-3-4 10 0,1-1 3 16,-2-6 4-16,1-3 3 0,-1 0-7 15,0-5-4-15,2-6-5 0,-2-6-1 16,2-3-3-16,1-3 3 16,4-1 1-16,1-2-2 0,0 0-5 0,6-2 1 15,8-2-2-15,1-3-1 0,9-6-1 16,5-4-1-16,5-4-2 0,10-2-18 15,1 3 0-15,3 4 3 0,-3 9-2 16,-5 13 7-16,-4 11 5 0,-10 6 2 16,-1 3 3-16,-7 0 2 0,-5 0 2 0,-5 5 0 15,-7 0 6-15,-1 2 2 0,-6 4 15 16,-13 3-2-16,-1 0-5 15,-6 2-3-15,-4 0 1 0,2-2-2 16,1-1-5-16,-3 1-8 0,4 0 1 0,-1-1 1 16,7-2-1-16,3 1-2 0,8 1-11 15,4 0-12-15,5 0-24 0,5-4-38 16,9-7-86-16</inkml:trace>
  <inkml:trace contextRef="#ctx0" brushRef="#br0" timeOffset="24128.38">18948 3148 227 0,'0'-1'43'0,"0"0"8"16,0 1 2-16,0 0-6 0,0 0-8 15,0 0-10-15,0 0-3 0,0 2-9 16,0 5-7-16,0 2-1 0,-6 6 6 15,1 3 6-15,-1 0-4 0,0 3-4 16,3 0 1-16,1 0-2 0,2-2-7 16,0-2 0-16,8-3-3 0,3-3 3 15,4-3-4-15,4-4 4 0,1-3-2 16,3-1 2-16,2 0-7 0,-3-10 2 0,3 0-2 15,-7 0-3-15,-1-1 0 0,-6-2-6 16,-1 2 8-16,-4 0-8 0,-3 1 0 16,-2 2 3-16,-1 2 2 0,0 5 8 15,0 1-2-15,-4 0-8 0,-1 2 1 16,-3 6 0-16,-1 2 3 0,1 2 1 15,2 1 0-15,0 2 0 0,3-2 1 16,3 0-2-16,0-2 4 0,0-3-4 16,8-2 1-16,1-3 1 0,2-3 2 15,1 0 2-15,4-7-2 0,1-4-1 0,-2-5-1 16,2-1-7-16,-1-2 3 0,-4-4 2 15,1 2 1-15,-4-1 3 0,-1-1 0 16,1 0-2-16,-3-1 4 0,-1-2-1 16,1 0 1-16,-3-5-1 0,2 1 3 15,-2-3 4-15,1-2-5 0,0-1 0 0,0 0 2 16,1 3-1-16,0 6 4 15,-1 3-1-15,-1 7 5 0,2 5-8 16,-4 7-5-16,-1 4 1 0,0 1-1 16,0 0-1-16,0 0-8 0,0 0 0 0,0 3 10 15,0 4 1-15,0 0-1 0,0 0-1 16,0 0 4-16,-1 1 0 0,-1 0-3 15,-1 0 2-15,3 3 3 0,-4 2 2 16,2 0-5-16,-3 1 1 0,4-3 1 16,-1 3-2-16,1 0-1 0,-1 0-1 0,1 0 1 15,1 1 5-15,-3-3-6 0,3 2 2 16,0-2 1-16,0-1-1 15,0-2-2-15,0 0 0 0,1-2-1 16,1 1 4-16,-2-2-1 0,0 2-2 0,0 1 2 16,0 1 3-16,0 1-4 0,0 1 1 15,0 1-1-15,-2-1 1 0,1-1-3 16,-1 1 0-16,0 0 2 0,2 1 0 15,0 0-1-15,0 1-1 0,0 0 2 16,-3 1 0-16,-1 2 2 0,2-3-1 16,-2 1-1-16,0 1 0 0,1 0-2 0,3-2 1 15,-3-1 0-15,3-3 0 0,0-3-1 16,0-3 0-16,0-2 2 15,0-1-2-15,0-1-1 0,0 0 0 16,3 0 7-16,5-5-2 0,-2-6-4 0,0-2-3 16,4 1 1-16,-2-2 2 0,-1-2-1 15,1 1-2-15,0-1 2 0,0-1-2 16,-1 0 0-16,1 3 3 0,0 2-2 15,-2 4 0-15,-1 3 0 0,-4 1 0 16,2 2 1-16,-1 2 1 0,-1 0-5 0,4 0 3 16,0 0 0-16,-1 3 3 0,1 3 2 15,3 0-5-15,-2 2 3 0,0 1 0 16,0 1-1-16,1 0-1 15,2 1 4-15,2 0-2 0,0-4 0 0,1 0 1 16,2-5 0-16,1 0 0 0,4-2 0 16,1 0 3-16,3-5 1 0,5-4-3 15,2-4 3-15,-2-1-2 0,-3 0-2 16,-12-2 1-16,-2 2-2 0,-8 0-4 15,-3-2 4-15,0 3 1 0,-7 2-2 0,-6 1 0 16,-1 3 2-16,-1 5-1 0,-4 2 1 16,-2 0-2-16,-1 11 1 0,-1 2 4 15,1 1-2-15,6 3-3 0,5-1 0 16,10 2-3-16,1 0 2 0,3-2-2 15,11 1 2-15,3-3 1 0,3-1-3 16,5-2-3-16,8-2 7 0,2-2 1 16,4-3-6-16,0-1-5 0,-5-2 5 15,-5-1 4-15,-4 0 0 0,-5 0 0 16,-4 0 3-16,-8 0-3 0,-7 0 1 0,-1 0 12 15,0-4 8-15,0-3-14 0,0 0-5 16,-1-1 1-16,-4 1 5 0,3-1 3 16,-2 3 4-16,2 0-6 0,2 2 3 15,0 1-3-15,0 2-2 0,0-1-7 16,0 0-5-16,6 1 0 0,5 0 6 15,6 0 0-15,3 0-2 0,4 0-11 16,-4 4-18-16,0-1-27 0,5 0-60 16,4-3-148-16</inkml:trace>
  <inkml:trace contextRef="#ctx0" brushRef="#br0" timeOffset="24504.4">21212 3200 4 0</inkml:trace>
  <inkml:trace contextRef="#ctx0" brushRef="#br0" timeOffset="25491.45">21212 3200 129 0,'-13'0'89'0,"10"0"-54"0,0 0 30 0,2 0-8 15,1-1-17-15,-2 1-6 16,2 0-3-16,0 0-7 0,0-1-2 15,0 0-5-15,0-2-1 0,3-1-2 16,3-2 9-16,4-3-14 0,1-4-3 0,1-1 0 16,0-4-1-16,2-2 7 0,-1-1 1 15,-1-4-11-15,-1 0 6 0,-2-2 1 16,-4-5 1-16,-2-3-8 0,-1-4-1 15,-2-1 3-15,0 0-1 0,-2 5 0 16,-3 5-2-16,1 7 2 0,1 8 2 0,-1 4 5 16,3 8 3-16,-2 1-5 0,1 2-5 15,-1 0-9-15,-1 2-6 16,-3 9 0-16,0 4 7 0,-1 4 5 15,2 0-4-15,-1 4 4 0,3 1-2 0,-1 4 1 16,5 5-3-16,-1 5 4 0,-1 6 1 16,2 5-3-16,-3 5 2 0,1 4 2 15,-2 3-1-15,-2 1 0 0,-1-2-1 16,1-2 1-16,-2-3-1 0,-4-3-5 15,-2-4 3-15,-2-2-1 0,-1-4 5 0,-1-8-1 16,-1-6-2-16,-1-8 2 0,3-7 2 16,2-4-2-16,7-7 2 0,2-2 2 15,1 0-1-15,-1-3-1 16,3-6-1-16,0-3-2 0,3-2-1 15,0-3-4-15,0-3 0 0,12-3-9 0,0-3 2 16,10-6 6-16,3-2-1 0,6-3-2 16,3-2-8-16,3 2-8 0,2 1-6 15,0 7 7-15,-1 5-1 0,-2 4 4 16,-2 5-2-16,-3 3 8 0,-3 1 9 15,-2 1 4-15,-4 1 4 0,-5 1 2 0,-4 2 2 16,-6-2 6-16,-2-1 3 0,-3 0 3 16,-1-1-3-16,-1 1-9 0,0-2 4 15,0 3-3-15,-3-1 13 16,-3 0-1-16,-3 3-2 0,-2 1-7 0,-3 2-5 15,0-2 0-15,-2 4 2 0,4 0 3 16,-2 1-2-16,2 0 1 0,-2 0-2 16,1 5-1-16,1 2-2 0,1 1-3 15,5 3-2-15,-1 1 0 0,4 2 0 16,3 1-2-16,0 3 2 0,0 2 2 0,5-1-2 15,3-1 0-15,6-2-1 0,-2-3 3 16,2-3-2-16,2-4 0 0,-1-4 3 16,-1-2 1-16,3 0-3 0,-3-2 2 15,0-6 0-15,-2-3-2 0,-2-3-3 16,-1 0 3-16,-3 1 0 0,-4-2 2 15,1 3 1-15,-3-4-2 0,0 2 2 16,-3-2-1-16,-3 1-2 0,-1-1 1 16,0 1-2-16,0 2 2 0,3 3-2 15,1 4 1-15,1 3 1 0,2 3-3 0,0 0-5 16,0 0-9-16,0 5-2 0,0 6 14 15,6-1 0-15,5 1 2 0,3 1-3 16,3-1 4-16,2 0-1 0,2-2-2 16,0 1-2-16,0-1 1 0,-4 0-1 15,0 1 5-15,-3 0-1 0,-4-2 0 16,-1 1 1-16,-4-3 0 0,-4-1 0 15,-1-3 2-15,0-2 0 0,0 0 3 16,0 0 4-16,0 0 1 0,0-7-5 16,0-1-5-16,0-3 2 0,5-4-1 0,3-2-1 15,2-1 2-15,3 0-3 0,2 2 4 16,-1 0 2-16,2 1-3 0,1 1-1 15,-3 3 3-15,0 4-1 0,-3 2-2 16,-1 3-1-16,1 2 0 0,2 0 1 16,-1 0-3-16,1 7 2 0,2 1-2 0,-1 1-3 15,5 2-29-15,-1-3-10 16,2-1-41-16,-4-3-149 0</inkml:trace>
  <inkml:trace contextRef="#ctx0" brushRef="#br0" timeOffset="25792.47">22454 2973 223 0,'-7'4'349'16,"4"-1"-334"-16,0 3-17 0,-1 3 26 15,-1 0 13-15,2 1-10 0,1 0-18 16,1 1-8-16,1 3-1 0,0 1 1 0,0 2 0 16,0 2-16-16,1 2-20 0,4 1-17 15,1-4-60-15,-4-4-291 16</inkml:trace>
  <inkml:trace contextRef="#ctx0" brushRef="#br0" timeOffset="25947.48">22458 3384 196 0,'-14'-5'444'0,"5"-1"-434"0,6 1 7 16,1 3 1-16,-1-2-9 0,2 2-6 16,-1 0 1-16,2 2-17 0,0 0-47 15,11 0-25-15,-2 3-299 16</inkml:trace>
  <inkml:trace contextRef="#ctx0" brushRef="#br0" timeOffset="29423.68">2318 4908 103 0,'1'-2'225'0,"-1"0"-145"0,0 0-43 0,0-1 5 15,0 3-7-15,0 0-6 16,0 0-7-16,0 0-6 0,0 0-5 15,0 0-2-15,0 0-6 0,0 0 0 0,0 0 0 16,0 0 0-16,0 0-1 0,0 3-2 16,0 4 1-16,0 5 10 0,0 2 1 15,0 6-5-15,0 3-1 0,0 8 0 16,-3 4-3-16,-3 4 0 0,-2 1 7 15,2 0-6-15,-3-3 0 0,1-1-1 0,-1-4 3 16,1-4-1-16,2-7 1 0,1-4-5 16,4-10 2-16,-1-2 1 0,2-4 2 15,-2-1 10-15,-1 0 8 16,0-8-2-16,-1-8-14 0,4-8-5 0,0-5-1 15,0-5-3-15,7-5-2 0,6-3 2 16,1-3 0-16,3-4 1 0,3-3 0 16,0-4-1-16,3 1 1 0,4 4 0 15,2 5-4-15,1 8 2 0,2 8-1 16,-1 9-2-16,-3 9 1 0,0 3 1 0,-2 8 1 15,-4 1 0-15,-2 10-1 0,-4 8 1 16,-5 6 2-16,-5 6 2 0,-5 3 1 16,-1 2-2-16,-7 2 0 0,-7 1-1 15,-2 0-1-15,-4 0-2 0,-2-2 1 16,-3-4 1-16,2 0 2 0,0-7-1 15,4-7 1-15,5-4 0 0,2-5-2 16,4-2-1-16,2-7-1 0,1 0 0 16,4 0-2-16,1 0-2 0,0-7-8 15,0-4-9-15,6-1 7 0,6-2 5 0,2 1 5 16,0 3-1-16,5 3 0 0,-5 5 1 15,1 2 1-15,-1 0 1 0,0 10 4 16,0 2 0-16,-1 3 2 0,-1 3 13 16,2 0-5-16,-2 0 1 0,-4 1 7 15,1-1-5-15,2-2-11 0,-3 1 0 16,1-5 2-16,2 0-3 0,-2-4-8 15,4-2-18-15,-1-4-13 0,7-2-5 16,-2 0-118-16,-2-6-170 0</inkml:trace>
  <inkml:trace contextRef="#ctx0" brushRef="#br0" timeOffset="30500.74">2904 5221 117 0,'3'-7'129'0,"2"-3"-93"0,1-2 37 16,1-3-20-16,4-3-16 0,2-5 1 0,-1-3-2 15,4-5-9-15,1-6 0 0,3-4-8 16,0-4-9-16,0-5-1 0,-1 1 1 15,-2-2-7-15,0 6 7 16,-2 7 4-16,-4 8 0 0,-5 9-1 0,1 8 5 16,-6 7 1-16,-1 4 1 0,2 2-6 0,-2 0-11 15,1 0-6-15,1 7-12 16,2 6 7-16,1 7 7 0,1 5 5 15,2 5-3-15,-3 3 0 0,3 3 0 16,-1 2 1-16,-1 0-1 0,4 0-1 0,1-1 0 16,-1-2 1-16,4 1 0 0,-1-6 0 15,1 0-1-15,-3-3 0 0,-1-3 1 16,-3 0-1-16,-1-3 0 0,-1-4-1 15,-4-3 1-15,-1-3-6 0,0-5-4 16,0-1 2-16,-6-1 5 0,-5-2-3 0,0-2-6 16,-3 0-5-16,-1 0-1 15,-1 0-4-15,-1-3 2 0,0-5 9 16,0-1-1-16,-2-2-1 0,1-2 1 15,-1-3-2-15,-1-2 11 0,3-5 0 0,0-3 2 16,3-2-2-16,5 2 5 0,3 5-1 16,4 6 10-16,2 7 5 0,2 3 2 15,4 4-10-15,3 1 5 0,3 0 0 16,5 5 3-16,2 4-3 0,1 2-3 15,5 0 0-15,0 1-4 0,3-1-1 0,-3-2-2 16,1-1 0-16,-3-3-1 0,-1 0 0 16,-2 0-2-16,-3-3 0 0,-3-1-4 15,-2-1-8-15,1 0-2 16,1-5-2-16,1-5-3 0,1-3-1 15,-1-2-4-15,1-1 5 0,-4-1 5 0,1-1 7 16,-3 3 6-16,0 0 1 0,-1 0 1 16,-1 4-1-16,-2 2 3 0,0 1 6 15,0 2-2-15,-2 4 2 0,-1 1 0 16,-3 1 4-16,0 0-5 0,0 0-6 15,1 1 1-15,1 7 2 0,1 1 0 0,-3 5 1 16,0 2-4-16,0 5 2 0,1-1 2 16,4 3-4-16,1-4 10 0,2-4-11 15,0-3 1-15,-1-3-2 16,0-3 1-16,-1-5 0 0,2-1 1 0,2-1 2 15,4-11 1-15,4-5 3 0,2-2-7 16,0-4 0-16,0-1 0 0,2-2 1 16,-1-4-1-16,3 1-1 0,-1-1 0 15,3 3 1-15,1 4-1 0,-3 5-2 16,0 6 0-16,-6 3 2 0,-4 7-2 0,-4 2 1 15,-7 0-2-15,0 4 0 0,-3 8 5 16,0 5 1-16,0 6-2 0,0 1 4 16,0 1 3-16,-5 1 3 0,4-2-9 15,1-2 3-15,0-1 1 0,1-3 3 16,7-5-7-16,0-5 1 0,2-3-4 15,4-5 4-15,2 0 3 0,2-13 4 16,7-6-2-16,8-5-9 0,4-2 0 16,2-3 2-16,0-1-4 0,-4 3-1 15,-5-1 1-15,-2 2 3 0,-5 4-1 0,-3 4-2 16,-1 6 4-16,-7 5-1 0,-6 5 0 15,-6 2 3-15,0 0 8 0,0 11-4 16,-4 7 6-16,-3 7-2 0,0 4 5 16,0 3-5-16,-2 3-3 0,3 1-2 15,4 0-3-15,2 2-3 0,8 1-3 16,8-1-12-16,2 3-16 0,7-3-23 15,3-1-23-15,3-7-80 0</inkml:trace>
  <inkml:trace contextRef="#ctx0" brushRef="#br0" timeOffset="34808.99">2113 6223 16 0,'0'0'1'0,"3"-2"11"16,-1 1 49-16,-2-2 92 0,0-1-104 16,0 0-7-16,0-1 14 0,0 0-15 15,0 2-7-15,0-1-3 0,0-1 2 0,0 1-4 16,1 0-4-16,-1-1-1 0,0 1-7 15,0 2 3-15,0 1-2 16,0 1-2-16,0 0-3 0,0 0-3 16,0 0-3-16,0 3-6 0,0 8-5 0,0 7 6 15,0 11 3-15,0 6-1 0,-1 5-1 16,-2 4 1-16,1 4-1 0,-1-1-1 15,1 3 1-15,1-3 2 0,-2-2 1 16,1-4-2-16,1-5-2 0,1-1-1 16,0-6-1-16,0-7 0 0,0-5 1 0,0-5-2 15,0-4-1-15,0-3-13 0,0-4 0 16,3 1-3-16,0-2-7 0,3 0-8 15,5-4-7-15,0-10-11 16,0-2-21-16,1-4-51 0,-3-6-97 0</inkml:trace>
  <inkml:trace contextRef="#ctx0" brushRef="#br0" timeOffset="36230.07">2389 6054 124 0,'6'-6'190'15,"-1"0"-140"-15,-4 2-27 0,1 0 26 16,-2 1-8-16,0 3-12 0,0 0 4 15,0 0-7-15,3 0-14 0,-1 3-5 16,-1 7-2-16,4 3 9 0,-2 5 3 16,-1 3-4-16,2 4-1 0,-4 4-3 15,2 4-3-15,-2 5 2 0,1 3 2 16,-1 2-2-16,2-2-4 0,-2 1 0 15,1-3-2-15,1 0-2 0,-1-1 1 0,3-2-1 16,-3-2 2-16,2-3-3 0,-1-1 1 16,-1-4 1-16,2-5 1 0,-3-4-3 15,2-4 1-15,-2-5-3 0,0-1 2 16,0-5-7-16,0 2-1 0,-2-4-3 15,-4 0-9-15,-5 0-12 0,1 0-4 16,-4-2-2-16,0-4-5 0,-2-2-13 16,-1-1-22-16,-2-2-14 0,-1-1 7 15,2-2 28-15,-1-1 22 0,5 0 40 16,2 1 31-16,6 4 18 0,2 2 19 15,3 3-2-15,1 1-18 0,0 3-18 0,3-1-8 16,6 1 3-16,4-1-1 0,4 2-9 16,0-2-7-16,5 1-2 0,1 0-4 15,3-1-3-15,2 0 1 0,0 0-2 16,3-1 1-16,-2-2-5 0,2 3 4 15,-3-3-4-15,0 4 4 0,-5-1-9 16,-1-2-1-16,-3 2-5 0,-1-1-9 16,-4 2 3-16,-1-1-3 0,-1-2 6 15,-1 2 6-15,0-4 5 0,1 1 3 16,-4-1 4-16,0-1 0 0,-2 1 1 0,-3-1 0 15,0 2 9-15,-3 0 9 0,0 0-5 16,0 0 3-16,0 0-3 0,0 0 0 16,0 2-3-16,-1 0 4 0,-2 0 3 15,-2 0-4-15,-1 2-2 0,-1 0 1 16,0 1-1-16,-3 0-3 0,0 2-3 0,-1 8-1 15,-2 4 0-15,1 4-3 16,1 3 0-16,0-1 1 0,0 0 4 16,7-3-6-16,1-2-2 0,3-2 0 15,1-2-2-15,8-1 0 0,4-3 1 0,1-3-1 16,1-4 1-16,2 0-1 0,2-4 0 15,1-6-8-15,-3-3 5 0,0 1-4 16,-4 1 1-16,-7 0 0 0,0 1 2 16,-3 1-2-16,-1 4 1 0,-2 1-2 15,0 2 7-15,-2 2 1 0,-7 0-7 0,3 0-6 16,-2 9-5-16,-1 2 4 0,-1 1 5 15,6 1 8-15,1 0-2 16,3-2-2-16,0 1 0 0,1-2 3 16,11-2 1-16,2-1 2 0,3-5-1 0,4-2 5 15,-3 0 1-15,2-1-4 0,-1-7-1 16,0-2-2-16,-4-1 5 0,1 0-2 15,-4-1-2-15,-1-1 1 0,-3 1 2 16,-4 2 0-16,1 0-1 0,-2 0 3 16,-3 2 2-16,2 1 1 0,-1 0-3 0,-1 3 4 15,0 0-3-15,0 0 0 0,0 1-3 16,0 0-3-16,2 2 1 0,-2 0-1 15,0 1 0-15,0 0-2 16,1 0-4-16,-1 2-2 0,3 3 4 0,0 2 2 16,-1 3 3-16,3 2-1 0,-4 4 0 15,1-1 0-15,-1 1 2 0,1-3-2 16,-1-2-2-16,1-1-1 0,-1-4 4 15,-1-2-6-15,0-1 1 0,0-3-1 16,0 0 5-16,0 0-1 0,0 0 1 16,0-6-1-16,0-2-3 0,0-2-3 0,2-2-4 15,6 0 0-15,-2 0-14 0,3 1 6 16,4 2 2-16,-1 1-1 0,4 2-1 15,2 0-3-15,1 0 2 16,2 2 2-16,4-1 15 0,0 1 2 0,-3-1-3 16,4 1 4-16,-6 2 2 0,0-3 13 15,-2-1-2-15,-9 1-10 0,-3 1 1 16,-6 1 4-16,0-2 13 0,0 2 3 15,-3-1-9-15,-5 1 2 0,-3 3-3 16,-1 0-2-16,0 0 4 0,-2 0-7 0,0 7-4 16,-2 3 3-16,2 5-4 0,0 2 3 15,3 4-4-15,2 3-2 0,1 0 4 16,5-2-3-16,3 0-1 0,0-4-1 15,6-3-1-15,5-3 2 0,5-5-2 16,-1-5 2-16,4-2 2 0,3-7-2 16,1-11 2-16,2-6 0 0,-1-4 2 15,0-4-5-15,-3-3 2 0,-2 1 3 16,-2-4 4-16,-3-1 1 0,-3 0-3 15,-2-2 0-15,-6-3 3 0,-3-2-3 0,0-1-3 16,0-1-1-16,-3 6 1 0,-3 8 0 16,1 11-1-16,-1 11 9 0,1 8 6 15,1 4-4-15,1 13-19 0,-5 13-1 16,-3 13 7-16,0 12 1 0,-1 8-3 15,4 4 0-15,8 2 3 0,0-3-4 16,8-1-2-16,17-5-17 0,10-6-23 16,15-3 19-16,12-10-78 0,5-11-114 15</inkml:trace>
  <inkml:trace contextRef="#ctx0" brushRef="#br0" timeOffset="36727.1">4256 6256 89 0,'0'-1'272'16,"0"1"-226"-16,0 0 12 0,0 0-17 15,0 3-18-15,0 10 6 0,0 10 11 0,0 6-9 16,3 8-8-16,-2 3-4 15,-1 2-8-15,2 1-2 0,-1-3-3 16,1 1-3-16,1-7 1 0,2-1-3 16,-2-5-1-16,1-6-1 0,3-6-4 0,-3-4-12 15,3-5-14-15,-3-6-15 0,1-1-24 16,1-3-31-16,-1-14-79 0</inkml:trace>
  <inkml:trace contextRef="#ctx0" brushRef="#br0" timeOffset="37025.11">4198 6364 73 0,'-18'-38'250'0,"4"2"-215"16,4 4 21-16,4 9 6 15,3 8-9-15,2 6-10 0,1 4-10 16,0 4-11-16,0 1-14 0,12 0-3 0,4 10 3 16,7 4 4-16,3 4-5 0,2 2-1 15,1 5-1-15,1 1-4 0,-1 2 1 16,1 0 0-16,-2 3 1 0,-2-2-4 15,0 2 2-15,-7 2 2 0,-2-2-2 16,-4-1-2-16,-7 1 2 0,-3-4 0 0,-3-3-1 16,0 1 2-16,-13-3-1 0,-1-2 4 15,-3-3-2-15,-3-2 2 0,-1-3-2 16,-4-2 3-16,2-2 1 15,1-1-4-15,2-4 0 0,1 0 1 0,7-3-2 16,-1 0-2-16,5 0 0 0,5 0-6 16,3-2-10-16,0-3-9 0,3-2-26 15,8-2-16-15,5 0-14 0,4-4-85 16</inkml:trace>
  <inkml:trace contextRef="#ctx0" brushRef="#br0" timeOffset="37226.11">4694 6486 471 0,'0'-1'61'0,"0"1"-45"0,0 0 35 16,0 0-21-16,-3 1-10 0,0 4-2 16,-1 4-6-16,-4 2-7 0,0 5-3 15,3 2 1-15,2-1-3 0,3 1-1 16,0-1-2-16,0 0-8 0,0-3-2 15,8-2-9-15,0-4-10 0,4-2-18 0,4-4-12 16,1-2-44-16,3-4-92 0</inkml:trace>
  <inkml:trace contextRef="#ctx0" brushRef="#br0" timeOffset="37522.14">4901 6481 30 0,'0'-10'285'0,"-2"0"-211"16,-9 4-21-16,0 0-4 0,-1 2-21 16,-4 1-1-16,3 3-1 0,0 0-3 15,1 0-9-15,6 6-2 0,-1 2-5 16,6 3-7-16,1 2-3 0,0 5 0 0,8-3 2 15,4 2 2-15,2-2-3 0,4-1 0 16,1 0 0-16,0-1-3 0,-2 0 3 16,0 1-1-16,-3 1 3 0,0 3 0 15,-5-3 0-15,-1 1 2 0,-4-4-1 16,-4-1 0-16,0 1 5 0,-4-1-2 15,-4-1 3-15,-4-1 0 0,-2 0 5 16,-3-1-6-16,1-2 3 0,-1 1 0 16,3-2-4-16,2-2-2 0,2-1-1 15,6-2-1-15,1 0-1 0,3 0-3 0,0 0-9 16,0-3-20-16,9-6-8 0,3-4-12 15,1-6-32-15,-1-7-130 0</inkml:trace>
  <inkml:trace contextRef="#ctx0" brushRef="#br0" timeOffset="37881.15">5094 6167 62 0,'5'-7'2'0,"-2"2"227"15,2-1-197-15,-1 4 21 0,-2 2-8 16,3 0-21-16,-2 9 12 0,1 11-1 15,-2 6 0-15,3 6-1 0,-4 5-8 16,-1 4-4-16,0 1-7 0,0 0-1 16,0 0-6-16,-1-2-5 0,-4-4 1 15,3-3-2-15,1-8 1 0,1-7-4 0,0-4 1 16,0-4 1-16,0-4-1 15,0-1-5-15,3-2 0 0,3 0 0 16,3-2-1-16,1 2 1 0,1-3 1 16,-1 1 3-16,1-1-2 0,-1 0 2 0,0 0-1 15,-3 2 2-15,0 0-2 0,0-1-2 16,2 1 6-16,-1-2-6 0,3 0-1 15,4 0-1-15,2 0-2 0,5 0 6 16,-2 0-3-16,-1 2-14 0,-4 0-2 16,-3 4-1-16,-2-3-42 0,-2 2-13 0,-1-2-29 15,-1-3-35-15,-4 0 21 0</inkml:trace>
  <inkml:trace contextRef="#ctx0" brushRef="#br0" timeOffset="38074.17">5166 6370 473 0,'12'-6'27'0,"5"-2"-9"16,3 2 42-16,8-1-40 0,-3 0-8 15,8-1 0-15,-1 4-9 0,1 2 0 16,1 2-4-16,-2 0-1 15,-2 0-22-15,-1 4-33 0,-2-4-63 0,-4 0-303 16</inkml:trace>
  <inkml:trace contextRef="#ctx0" brushRef="#br0" timeOffset="38607.18">5870 5985 87 0,'-8'0'41'16,"2"0"78"-16,-7 0-93 0,2 2 12 16,-3 6 14-16,-3 6-4 0,0 4-6 15,-3 7-3-15,-5 4-2 0,1 8-2 16,-1 3-3-16,1 4 1 0,3 1-6 15,2 2-7-15,4-2-2 0,7 1-8 16,2-5-4-16,6-2-6 0,0-4 2 16,0-5 0-16,9-5-3 0,5-2-8 15,1-4-5-15,4-5-10 0,1-4-11 0,2-4-23 16,0-6-11-16,-4 0-46 0,-1-5-95 15</inkml:trace>
  <inkml:trace contextRef="#ctx0" brushRef="#br0" timeOffset="39002.21">6029 6343 77 0,'3'-5'258'16,"-3"-2"-191"-16,0 2-23 0,-4 1 7 15,-7-2-16-15,0 2-1 0,-1 2-3 16,-1 0-11-16,1 2-2 0,-5 0-2 16,3 0-2-16,0 6-3 0,3 1-1 0,2 0-3 15,2 3-4-15,4-1-2 0,2 3-3 16,1-1 0-16,0 1 0 15,4 1 1-15,6-2-2 0,4 2 1 16,4 0 2-16,-2 1-5 0,1-1 1 0,0-2 0 16,-2 0-1-16,-1-3 5 0,-3 2-2 15,-3-2 1-15,-3-1 1 0,-4-1 1 16,-1 1 0-16,-3 0 1 0,-8 0 3 15,-3 0-4-15,-1 0 1 0,-5 0 0 16,0-1-1-16,-1 2 1 0,1-1-1 0,2-2-2 16,-1 0 2-16,5-2 1 0,6 0-3 15,2-2 0-15,3-1-7 0,1 0-6 16,2 0-23-16,0 0-30 15,8-4-40-15,5-6-100 0</inkml:trace>
  <inkml:trace contextRef="#ctx0" brushRef="#br0" timeOffset="39426.25">6206 5878 73 0,'-15'0'153'0,"2"0"-91"0,4 0-16 16,4 3 5-16,2 3-30 0,3 2-7 15,0 2-4-15,2 4 6 0,7 4 9 16,2 4 7-16,4 4-7 0,1 3-7 15,2 4-6-15,-2 3 0 0,-2 3-1 16,-3 2 2-16,-2 0-1 0,-3 2 4 16,-1-1 1-16,-5 0-7 0,0 0 2 15,-5-1-6-15,-1 3-1 0,-5-1-2 16,2-4 3-16,-4-3 2 0,-2-3-4 0,-2-4-4 15,-2 5-4-15,1-3-7 0,2-1 7 16,1-6-19-16,4-7-27 0,3-2-16 16,5-3-51-16,1-5-209 0</inkml:trace>
  <inkml:trace contextRef="#ctx0" brushRef="#br0" timeOffset="47431.71">2152 8795 15 0,'0'-2'140'0,"0"-2"-103"16,0 0-13-16,0 1 18 0,0-1-11 0,0-1 3 15,0 0 1-15,0-1-6 0,0 2-3 16,0-1 3-16,0 0-4 0,0-1 1 15,0 2-2-15,0-1 5 0,0 1-10 16,0 1-5-16,0 1 1 0,0 1-6 16,0 1 4-16,0 0-5 0,0 0-2 15,-2 0-2-15,1 12-4 0,-1 8 1 16,-2 10 3-16,-1 6 1 0,0 3-1 15,1-1-1-15,4 1-3 0,0-5 2 16,0-4 2-16,9-4-4 0,3-5-2 0,2-3 3 16,0-4 0-16,5-7-1 0,1-3 0 15,-1-4 3-15,1 0-2 0,-2-3-1 16,3-5 0-16,-6-1 0 0,2-1 0 15,-5 1-7-15,-2 1 2 0,-4 2 4 16,-3 4 0-16,-1 0-1 0,-1 1 0 16,-1 1 0-16,0 0 1 0,3 0-4 15,0 0-5-15,7 3 7 0,-1 4 4 16,6 0-3-16,1 0-1 0,1 0 1 15,5-3 1-15,-4 0-3 0,6-2 2 0,-1-2 3 16,-3 0-1-16,0-1 0 0,-1-6-1 16,-4-3 4-16,-2 0-1 0,-2-1 0 15,-4-2 3-15,-1-2 1 0,-2 0 6 16,-4 0 1-16,0-2-2 0,0 2 2 15,-4-2 2-15,-2 0-8 0,0 1-2 16,-3-1-1-16,1 1 0 0,0 1-5 16,1 2 2-16,2 3-1 0,2 3 0 15,1 3-7-15,2 2-3 0,0 2-10 16,0-2-19-16,10 2 5 0,2 0-17 15,2 0-18-15,1 0-59 0,-5-3-99 0</inkml:trace>
  <inkml:trace contextRef="#ctx0" brushRef="#br0" timeOffset="47863.73">2752 8331 117 0,'0'-8'203'16,"1"2"-176"-16,-1 5-4 0,0 1 22 0,0 0-11 15,0 0-21-15,0 5-16 0,5 9 8 16,-2 5 16-16,3 10 3 0,-1 8 4 16,1 5-7-16,-1 5-3 0,0 4 3 15,-1 1 9-15,1 2-8 0,-2-3-11 16,-2-1 3-16,1-8-3 0,-2-3-3 0,5-7-4 15,-2-5 1-15,3-6-2 0,-1-3-2 16,-1-5-1-16,1-3 2 16,0-6 0-16,1-3-2 0,3-1 0 15,2-1 1-15,4-10-2 0,2-5 0 0,2-2-6 16,0 1 4-16,-2 0-3 0,-2 0 1 15,-1 4-3-15,-3 2 3 0,-3 5 3 16,-2 3-3-16,-1 3 3 0,-2 0-2 16,-2 0 2-16,2 1-4 0,1 7 3 15,0 5 3-15,1 2 3 0,-1 0-1 16,1 2 0-16,1-2 0 0,2 0-2 0,0-2 1 15,1 0-2-15,0-1 2 0,2-4-1 16,2-2-4-16,-1-2-14 16,0-2-14-16,6-2-13 0,0 0-11 0,2-2 5 15,0-8-58-15,-2-2-210 0</inkml:trace>
  <inkml:trace contextRef="#ctx0" brushRef="#br0" timeOffset="48568.77">3352 8879 19 0,'-2'-3'175'0,"-2"-3"-156"0,2 1 4 16,1 0 20-16,-3 1-9 0,1-1 9 0,0 0-5 15,-1 3-3-15,-3-2-9 16,4 4 3-16,-3-2-4 0,-2-1-2 0,1 3 3 15,-3 0-4-15,-2 0-1 0,-2 7 0 16,2 3-2-16,-2 4-3 0,1 4 1 16,2 0-6-16,2 0 3 0,3-1-9 15,6-1 0-15,0-1-5 0,4-1-1 16,9-3 0-16,2-2 2 0,7-4 1 0,1-5-2 15,4 0 1-15,2-6-2 0,-1-4-8 16,-6-1 1-16,-1-1-12 0,-3-1 7 16,-8 1 5-16,0 1-3 15,-6 3-7-15,-2 2 11 0,-2 2 4 0,0 4 0 16,-5 0 3-16,-3 0-2 0,2 0-4 15,-1 6 0-15,2 1 2 0,2 3-3 16,3-1 1-16,0 1-1 0,0 1-10 16,1-2 3-16,7-1 8 0,1-1-1 15,4-3 1-15,2-3 4 0,2-1 10 0,2 0 3 16,-4-7-10-16,-1-2 3 0,2-5-2 15,-2-2-3-15,-2-2 7 0,-2-2-2 16,-6-1 0-16,-2-1 1 0,-2-1 4 16,0-2 4-16,0-2-3 0,-2-2-2 15,-4-2 0-15,-2-3 0 0,-1-3-5 16,3-2-2-16,1-2-1 0,0 2 1 15,4 2 1-15,1 8-5 0,-2 5 6 16,2 7 1-16,0 6 0 0,0 2-2 16,0 6-1-16,0 3-2 0,0 0-2 0,0 0-2 15,0 0-1-15,7 5 6 0,-3 5 0 16,2 3-1-16,-1 5 0 0,3 5 2 15,0 5-1-15,-2 5-1 0,1 7 2 16,0 5 0-16,-4 4 1 0,1 2 0 16,-2-3-2-16,-2-4 1 0,0-7 1 15,0-8-3-15,2-6 2 0,-2-7-1 16,1-5 2-16,2-7 0 0,-3-3 7 15,2-1 2-15,-2 0 9 0,0 0 0 16,3-4 2-16,0-6-9 0,3-2-9 0,3-2-3 16,2 2-3-16,2 0 2 0,5 2-3 15,-1 2-3-15,5 1-13 0,3 3-13 16,1 4-12-16,5 0-23 0,10 0-26 15,8 0 59-15,5 0-150 0</inkml:trace>
  <inkml:trace contextRef="#ctx0" brushRef="#br0" timeOffset="49144.81">4989 8636 103 0,'0'0'184'0,"0"-5"-111"16,0 1-18-16,0-1-4 0,-5-2-11 15,-4-2-14-15,0 2 3 0,-5 2 0 16,0 1-6-16,-3 2-2 0,-2 2 5 0,1 0-12 15,-6 6 5-15,0 10-1 16,-1 5-2-16,-2 8 0 0,9 2-4 0,2 2-4 16,7 2-1-16,9-3-4 15,0 0-5-15,11 0 1 0,9-4 1 0,3 0 0 16,5-4-1-16,6-4 1 0,3-4-8 15,5-6-10-15,3-7-8 0,-1-3-1 16,-1-4-14-16,-3-10-18 0,-4-2-15 16,-7-3-53-16,-4-3-110 0</inkml:trace>
  <inkml:trace contextRef="#ctx0" brushRef="#br0" timeOffset="49553.83">5245 8729 29 0,'0'-8'289'16,"0"0"-219"-16,-2 4-31 0,2 3 27 16,0 1-31-16,0 0-19 0,0 3-8 0,0 10 2 15,0 5 7-15,0 5-6 0,2 3-1 16,-1 0-4-16,2 3-3 0,4 0 0 15,-3-3 0-15,1 0-2 0,0-4-1 16,-2-3 0-16,-2-5 4 0,1-3-3 16,-2-5 0-16,1-4 0 0,-1-2 9 15,0 0 13-15,0 0 6 0,-3-9-19 0,-3-2-4 16,-2-4 2-16,1-5-3 0,-3-2 2 15,2-4 0-15,2-3-6 16,-1-3 0-16,2-2 1 0,0-3 1 16,5-1-4-16,0 1 0 0,3 4-1 0,7 6 1 15,4 6-2-15,3 6-1 0,4 6-2 16,4 0 2-16,5 8 1 0,1 1 1 15,0 0-1-15,-5 5 2 0,-3 7-4 16,-4 4-1-16,-7 1-4 0,-4 1 5 16,-2 2 1-16,-6-2 3 0,0 0 1 0,-4-2 0 15,-6-3-1-15,-1-1 3 0,-3-1-1 16,2-1 3-16,-3-1-3 0,-3 0 2 15,0-1 0-15,-1-1 1 16,2-2-3-16,0-1 1 0,5-1-2 0,1-1 0 16,5 1-3-16,1-3-10 0,4 1-16 15,1-1-40-15,1 0-50 0,7 0-40 16</inkml:trace>
  <inkml:trace contextRef="#ctx0" brushRef="#br0" timeOffset="49975.85">5631 8591 293 0,'0'-7'68'16,"0"3"-35"-16,0 1 35 0,-3 2-24 15,0 1-2-15,0 0-6 0,-2 1-15 0,-1 10-5 16,-2 6-6-16,2 5 3 0,-2 5 4 16,2 1-4-16,1-2 0 0,4 0-2 15,1-3-2-15,0-1-4 0,6-4-2 16,3-6-2-16,3-2 0 0,7-5 2 15,1-5 0-15,5 0-3 0,5-13 5 16,2-5-2-16,2-4-1 0,0-2 0 16,-7-1-2-16,-6 1 0 0,-5 3 1 15,-7 3 1-15,-1 3 0 0,-7 6 1 16,-1 1 2-16,0 5 2 0,-3 2-1 0,-4 1-2 15,0 0 2-15,-2 10-5 0,-2 4-2 16,3 6 3-16,2 3-1 0,0 2 0 16,1 1 0-16,4-2 2 0,1 0-1 15,0-2-4-15,11 1 0 0,7 1 1 16,7-6-16-16,8-3 13 0,9-8-45 15,3-7-2-15,-1-2-39 0,0-14-184 16</inkml:trace>
  <inkml:trace contextRef="#ctx0" brushRef="#br0" timeOffset="51104.92">6942 8656 8 0,'4'0'-6'0,"-1"-2"215"15,0 2-153-15,-3 0-9 0,3-2 14 16,0 2-17-16,0 0-10 0,2 0 0 16,-1 0-8-16,4 5-2 0,-2 4-3 15,0 3-1-15,5 0-1 0,-1 3-6 16,-1 0-1-16,0 1-6 0,1 0-3 0,-1-1-1 15,-1-2 0-15,-1-4 0 16,1 0-2-16,0-3-4 0,-2-3-12 16,2 1-9-16,0-4-22 0,-2 0-18 15,2-5-40-15,-2-6-98 0</inkml:trace>
  <inkml:trace contextRef="#ctx0" brushRef="#br0" timeOffset="51315.93">7237 8602 232 0,'-9'27'21'15,"-2"10"5"-15,0 2 15 16,-5 5-5-16,1 5 21 0,-2 3 9 16,-2 1-35-16,4 1-8 0,1-1-1 15,1-3-6-15,4-3-4 0,1-6-3 0,4-7-5 16,4-7-2-16,0-7-2 0,0-5-2 15,0-4-4-15,4-7-19 0,4-3-15 16,0-1-12-16,4-7-33 0,1-8-67 16</inkml:trace>
  <inkml:trace contextRef="#ctx0" brushRef="#br0" timeOffset="52188.98">7527 8650 135 0,'0'0'41'0,"0"0"-17"15,0 0 13-15,-3 0-10 0,0 0 4 16,0-1-5-16,-1 0 0 0,0 1-7 15,1 0 1-15,0 0 1 0,0 0-1 16,-2 0-1-16,0 0-1 0,-1 0-3 16,0 0-1-16,-2 0-1 0,0 4-2 15,2 0 3-15,-2 1-4 0,2 1-3 16,0 1-3-16,0-1 0 0,3 2-2 15,1 1-2-15,-1 0-1 0,3 0 2 0,0 0 0 16,0 1-1-16,0-2 0 0,3 2 0 16,0-1-1-16,3-1 1 0,2 1 1 15,1-2-2-15,4 1 2 0,4-4 1 16,0-1-2-16,2-2 1 0,2-1 2 15,-1 0-3-15,-1-4 0 0,3-5 2 16,-2-2 0-16,-1-1 1 0,-4 0-4 16,-3 1 4-16,-2 0 4 0,-4 0 1 15,-3-3 3-15,-1 5 5 0,-2-5 3 16,0 2-6-16,-2 1 1 0,-6-1 0 0,-1 0 0 15,-3-1-7-15,-1-1 1 0,1 2-1 16,-2 1-1-16,0 2-1 0,1 4-4 16,0 0 3-16,2 3-2 0,0 1-1 15,2 1-2-15,2 0 0 0,0 1 0 16,0 5-5-16,3-1 2 0,-3 2 0 15,4 1-8-15,0-1-3 0,2 0-1 16,1 0-6-16,0 0-8 0,0 0-10 16,0 0-18-16,1 0-23 0,-1-3-86 15</inkml:trace>
  <inkml:trace contextRef="#ctx0" brushRef="#br0" timeOffset="53425.05">7891 8566 103 0,'0'-1'111'0,"0"1"-101"15,0 0 19-15,0 0-1 0,0 0 0 16,0 0 2-16,0 0-4 15,0 0-2-15,0 0-3 0,0 0 6 16,0 0-2-16,0 3-6 0,0 1 6 16,0 0-1-16,-1 1-5 0,-1 0-3 0,-1 1-2 15,-2 1 1-15,1 1-6 0,-1 2 0 16,0 0-2-16,2 3-3 0,0 1-4 15,0-2 4-15,2 0-3 0,1 2 1 16,0 0-2-16,0 1 2 0,0-3 0 16,0-1-1-16,0-2 0 0,1-2 1 0,2-1 0 15,2-2 1-15,0-3-3 0,-1 3 2 16,2-4 1-16,1 0-2 15,-1 0 2-15,0 0-1 0,0-2 4 16,0-2-6-16,-1-1 2 0,0 0 1 0,-1-1 0 16,-1 2 1-16,1-3-3 0,-3 4 0 15,1 0-3-15,-1 1 4 0,1 1-1 16,-2-1 1-16,1 0-1 0,-1 0-1 15,2-1-1-15,1 1 0 0,0-3 1 16,2 3 0-16,-1-3-2 0,-1 1 1 0,4 3 1 16,-3-3 1-16,-1 1-2 0,-1 2 2 15,0 1 0-15,-2 0 1 0,0-2-1 16,0 2-1-16,0-2 1 15,0 1 1-15,0 0-2 0,1 0 0 0,-1-1-1 16,2-2 0-16,-1 1 0 0,2-1 1 16,-3 0 0-16,3-1 1 0,-1 0-1 15,-2 0 0-15,0 1 1 0,0 1 0 16,0 0 0-16,0 0-1 0,0-2 2 15,0 2-2-15,1 0 0 0,-1 0 0 0,0 1 1 16,0 0-1-16,0 1 1 0,0 0-1 16,0 0 0-16,0 1 1 0,0 0-2 15,0 0 2-15,0 0 0 0,0 0 0 16,0 0-2-16,0 0 0 0,0 0 1 15,0 0-2-15,0 0 1 0,0 0-2 16,0 0 1-16,0 0-1 0,0 0-1 16,0 0 4-16,0 0-1 0,0 0-1 15,0 0 1-15,0 4 2 0,0 2 0 16,0 0 1-16,0 5-3 0,0-2 1 0,0 2 1 15,2 0-1-15,1-1-1 0,0 3 1 16,2-2 0-16,1-1 1 0,0 0-2 16,2-2 1-16,1-1 1 0,2-3-1 15,0-3 0-15,1-1 0 0,2 0 2 16,0 0-3-16,2-9 3 0,1-1-2 15,-2-3 2-15,1 4-1 0,-4-2-1 16,-4-3 1-16,0 2 1 0,-2-2 1 16,-1 2-2-16,-2 0 0 0,0 0 3 15,-2-1-1-15,-1 2-3 0,2 1 4 16,-2 4-3-16,0 2 5 0,0 2 0 0,0 1-6 15,2 1 2-15,-2 0-4 0,0 0 0 16,0 0-2-16,1 0 1 0,1 0-1 16,1 1 4-16,0 3 0 0,0 1 1 15,0 1-1-15,-1 1-1 0,2 2 1 16,-2 4 1-16,-2 1 0 0,0 3 0 15,0 1 1-15,0 2-1 0,0 0 0 16,0-4-3-16,0-5 4 0,1-1 0 16,-1-8 1-16,0 0-3 0,2-2 1 15,-1 0 0-15,-1 0 4 0,0 0 2 0,2-4 6 16,-2-6-5-16,2-3-7 0,2-3-3 15,2-5 2-15,2 1 2 0,1 1-1 16,-1-1-2-16,0 5 1 0,1 1 1 16,1 4-2-16,-1 2-1 0,2 3 0 15,-2 1 2-15,0 2-3 0,2 2 0 0,-2 0-3 16,2 4-7-16,3 5-9 15,2 1-8-15,5 0-6 0,10 1-11 16,7-3 24-16,5-2-21 0,2-4-92 16,-2-2-79-16</inkml:trace>
  <inkml:trace contextRef="#ctx0" brushRef="#br0" timeOffset="54629.12">9325 8551 8 0,'0'-2'54'0,"0"-2"146"0,0-1-136 15,-3 0-18-15,2-1 0 0,-4 2-6 16,0-2-12-16,2 1-3 0,0 0 3 15,-2 0-9-15,-1-2-3 0,0 3 0 16,-3-3-2-16,1 1-1 0,-1 1-2 0,-2 0 1 16,0 4-4-16,-1 1-3 0,-2 0-4 15,0 0 1-15,0 9-3 0,0 4 2 16,-2 3-2-16,1 6 0 15,4 4 1-15,2 0-1 0,2 3 0 0,4-1-2 16,3-4 1-16,0-2 3 0,10-4-4 16,2-4-1-16,5-6 3 0,2-3 1 15,4-5-1-15,2 0 0 0,7-12 1 16,1-7 2-16,1-5-1 0,-3-2-1 15,-3-3 3-15,-2-1 1 0,-4 0 2 0,-3 0 0 16,-5-1 3-16,-2 1 0 0,-4-3-2 16,-1-2-1-16,-2-1-3 0,-3-3 2 15,-2 1-7-15,0 0 4 0,0 2-1 16,-2 5 1-16,-3 5-1 0,2 10-1 15,-1 8 1-15,1 5 1 0,1 2-2 16,0 1-2-16,1 1-5 0,-5 12 3 16,0 5 1-16,-2 5 0 0,0 4 3 15,-1 3 0-15,1 1-2 0,-1 0-4 16,1 1 0-16,2-1 3 0,1 2 0 0,0 3 2 15,-1 1 1-15,3-1 2 0,0-1 0 16,3-5-4-16,0-3 3 0,0-2-1 16,8-4 1-16,1-2-2 0,3-3 1 15,4-5 1-15,-1-2 0 0,3-5-1 16,2-4 1-16,-2 0 0 0,7-7-1 15,0-8 1-15,0-1 0 0,1-3 2 16,-1-2-3-16,-3 1 1 0,-4-2 0 16,-2-2 3-16,-5 1-3 0,-4-2 3 15,-4 1 0-15,-3 2 1 0,0 1-4 0,-7 3 2 16,-1 5-1-16,-1 3 0 0,-1 8-2 15,-1 2-1-15,1 0-1 0,-1 12 0 16,1 5-1-16,0 4 2 0,2 5-2 16,0 5 2-16,3 0 1 0,4 2-2 15,1-2 1-15,0-4 1 0,9-2-4 0,2-6 3 16,5-2 0-16,2-6 1 15,5-8 0-15,1-3 0 0,2 0-2 16,-1-9 1-16,0-6-1 0,-1-1 1 16,-3-2 0-16,-3-1 2 0,-4-1 0 0,-1 1-1 15,-6 0 0-15,-1-1 3 0,-2 2-1 16,-3 1-1-16,-1 5 0 0,0 2-1 15,0 4 2-15,0 2-1 0,0 3-1 16,0 1 1-16,0 0-5 0,0 0-1 16,0 5-5-16,0 4 7 0,2 5 3 15,-1 1-1-15,4 1 0 0,1 0 1 0,-1-3 0 16,1 0-3-16,0-2 0 15,2-2 4-15,0-2-2 0,-2-3 1 16,0-3-2-16,2-1 4 0,0-1-1 16,1-8-1-16,-1-3 4 0,-1-2-2 0,3-2 0 15,-6 1 1-15,1-1 2 0,0 3 3 16,-4 0 0-16,2-1-2 0,-3 2-2 15,0 1 0-15,0 1-3 0,0 2-1 16,0 6-1-16,0-1 0 0,0 3-4 16,0 0-11-16,2 0-11 0,4 0-3 0,2 1-18 15,0 2-31-15,-2-2-59 0,0-1-151 16</inkml:trace>
  <inkml:trace contextRef="#ctx0" brushRef="#br0" timeOffset="55128.15">10190 8419 110 0,'-1'3'312'16,"-4"0"-292"-16,-3 4 10 0,1 1 24 15,-3 4-22-15,1 2 4 0,0 3-2 16,1-2-8-16,3-1-12 0,2 1-8 0,2-3-5 16,1 0-2-16,0-2 0 0,0-2 0 15,3-1-4-15,3-2-14 0,5 0-5 16,0-4-10-16,3-1-14 15,3 0-18-15,1 0-35 0,1 0-25 0,0-3 87 16,-4 0 67-16,-3-2-163 0,-4 0 83 16,-3 0 67-16,0-1 18 0,-4 1 20 15,1-2 8-15,1 1-10 0,-2 1-2 16,-1-1-3-16,0 0-11 0,0 2 0 15,0 1-8-15,0 0 3 0,-4 2-11 0,2 0-4 16,1 1-7-16,-3 0-4 0,4 0-2 16,0 0-4-16,0 5-4 0,0 2 5 15,0 0-1-15,7 1 0 0,0-1-1 16,3-1 3-16,1 1 0 0,2 0 0 15,6 0 2-15,6-2-2 0,4-2 12 16,2-3-7-16,2-1-3 0,-2-9-1 16,0-4 3-16,-2-3-4 0,-2 0 3 15,-6 0 0-15,-5-1 0 0,-8 0 3 16,-5 3-1-16,-3 1 2 0,-8 2 4 0,-7 5-3 15,-3 1 12-15,-3 6-2 0,-2 0-1 16,-1 3-7-16,3 8-3 0,0 2 2 16,7 2-1-16,2 3-2 15,6 0-1-15,6 4-5 0,0 1 0 0,4 0-1 16,12-1-2-16,3 0 3 0,4-2-12 15,3 1-21-15,13-5-38 0,14-8 6 16,6-7 13-16</inkml:trace>
  <inkml:trace contextRef="#ctx0" brushRef="#br0" timeOffset="56741.24">11415 8378 37 0,'-4'2'15'16,"2"-2"-5"-16,-3 2 17 15,4-2-13-15,-2 0 2 0,1 0 10 16,1 0 14-16,1 0-2 0,-2 0-2 0,2-3-2 16,-2 1 1-16,2-2-4 0,0 1 0 15,-1 0 2-15,1 0-6 0,0 1 4 16,0-1-10-16,-2 2-3 0,1-2 0 15,-1 3-5-15,1-1 0 0,1 1-4 16,0 0 2-16,0-1-3 0,0 1-1 16,0 0 1-16,0 0-1 0,0 0-2 0,0 0-1 15,-2 0 1-15,1 0-3 0,-1 0-4 16,0 4 4-16,-1 4-1 15,-1 2 1-15,1 1-2 0,0 3 1 16,-1 0 0-16,1 4 0 0,2 0-1 0,-1 2 3 16,2-2-1-16,0 1-2 0,0-1 0 15,0-3 0-15,6-2 0 0,2-3 0 16,1-2 0-16,4-3 0 0,1-4 3 15,4-1 0-15,3 0-1 0,2-9 0 16,0-4 2-16,3-2-2 0,-2-4 1 0,1 0 0 16,-5 1 5-16,-2-1-2 0,-2 1 0 15,-5 1 1-15,-4 0 1 16,-2 0-2-16,-3 1 0 0,-2 3 2 15,0 4 0-15,-2 2 2 0,-4 3-2 0,0 2-3 16,-1 2 1-16,-2 0-6 0,-2 2-3 16,2 6 1-16,0 6 0 0,2 0 3 15,1 3-5-15,5 0 2 0,-2 2 1 16,3-1-3-16,0 1 2 0,4-1-4 15,9-2 0-15,5 2-2 0,7-4 4 0,1-3 2 16,5-4 2-16,2-5 0 0,1-2 1 16,-1-1-2-16,-1-9-1 0,-1-3-2 15,-3-1 2-15,-3-3 2 0,-6 1 0 16,-4 1 1-16,-4 0-1 0,-5 2 1 15,-3 1 4-15,-3 1-4 0,0 3 3 16,-3 0 0-16,-3 3 0 0,3 2 2 16,0 1-4-16,0 0 0 0,3 1 0 15,0 1-6-15,0 0-3 0,0 0-6 16,4 5 12-16,4 5-1 0,0 1-1 0,1 1 2 15,0 3-5-15,1 1 2 0,-4 0-3 16,0 3 5-16,0 0 2 0,-1 1-1 16,-5-1 0-16,0-1 2 0,-2 0 1 15,-7-2-2-15,-2 0 2 0,-1-3 2 16,-4 0-2-16,1-2 1 0,-2-5-1 15,0 0-2-15,3-4 5 0,0-2-4 16,3 0 0-16,5 0 3 0,1-2-3 16,4-5-1-16,1-1-2 0,0-1-2 15,4-1 3-15,9-2-5 0,1-1 3 0,4-1-4 16,5-1-1-16,4-2 1 0,1 0-3 15,4-2 0-15,-2-1 4 0,1-3 1 16,1 1 3-16,-2-2 2 0,1-1 1 16,-5 4 5-16,-6-2-5 0,-3 5 6 15,-9 3 1-15,-2 1-1 0,-6 4-1 16,0 2 6-16,-9 3 0 0,-3 1-1 15,-6 4-4-15,3 0-4 0,-1 0-2 16,-1 6-2-16,5 6-2 0,1 2 1 16,3 0-1-16,4 3 1 0,2 0-2 15,2 0 0-15,2 1-1 0,7-4-7 0,5-3 1 16,5-2-1-16,-1-5 4 0,2-1 2 15,4-2-2-15,5-1 3 0,4-1 5 16,1-7 1-16,-2-5 0 0,-5 1-2 16,-9 1 3-16,-4 0-1 0,-3 2 0 15,-8 0 3-15,0 2 1 0,-3 1 4 0,0-1-1 16,0 3-1-16,0 0 0 15,0 1-3-15,-3 1-2 0,3 0-2 16,0 2 1-16,0 0-4 0,0 0-9 16,0 0 9-16,6 2 2 0,4 3 1 0,-1 2-1 15,-1 0 0-15,-2 1 0 0,2 1-3 16,-1 1 4-16,3 2-1 0,-1 2 1 15,3 0-2-15,4 2 2 0,-4-1 0 16,1-3 2-16,-4 3-2 0,-1-4 0 16,-4 0 0-16,-2-1 0 0,-2 0 6 0,-2-2 2 15,-7 2 8-15,-3-1-2 0,-4 1-1 16,-2-1-1-16,-1 1 2 15,-1-3-2-15,0-1 1 0,1-1-6 16,4 1 3-16,2-1-7 0,5-1-1 0,2-3-3 16,2 0 2-16,4-1-3 0,0 1-17 15,0 0-21-15,1 2-1 0,10-3-17 16,0 0-51-16,3-3-269 0</inkml:trace>
  <inkml:trace contextRef="#ctx0" brushRef="#br0" timeOffset="56911.25">13246 8538 330 0,'-3'1'344'0,"-3"-1"-345"15,-5 1 6-15,2 0 1 0,-1-1-8 16,1 0-6-16,4 0-15 0,2 0-32 15,-1-2-37-15,2-4-198 0</inkml:trace>
  <inkml:trace contextRef="#ctx0" brushRef="#br0" timeOffset="58278.33">13007 7810 39 0,'-6'3'28'0,"2"1"-3"0,-1-3-15 0,0 3-6 16,4-3 117-16,-2 0-73 0,-1-1-14 16,4 0 12-16,0 0-7 15,0 0-8-15,0 0-5 0,0 0-8 0,0 0-6 16,5 0 2-16,4-1 0 0,5-2 7 15,3-1-5-15,2-1-3 0,4 1 5 16,2-1 2-16,3 2-6 0,0 0-3 16,1 3 1-16,-1 0-2 0,-1 0-5 15,-4 3 0-15,-1 5 8 0,-5 1-9 16,-5 0-2-16,-3 3-3 0,-2-2 4 0,-3 3 0 15,-2 0-2-15,-2 2 2 0,0 0 0 16,-5 0 2-16,-3 1-2 0,-1 0-1 16,-3-1 2-16,-2 0-3 15,0-1 1-15,0 0 0 0,3-1 0 0,0-3-1 16,3-3-1-16,4 0 0 0,-1-2 1 15,2-2 0-15,-2 1-3 0,5-1 0 16,-1 0 1-16,1-1-8 0,0 2-13 16,1 0-12-16,4-2-21 0,3-2-47 15,-2 0-179-15</inkml:trace>
  <inkml:trace contextRef="#ctx0" brushRef="#br0" timeOffset="60002.43">13206 8165 10 0,'0'0'10'0,"0"-1"4"0,1 1-12 16,1-1 9-16,-1 0 1 0,1-1 68 0,-2 0-41 16,2 0-6-16,-1 0 3 0,-1-1-1 15,0 1 2-15,0-1-1 0,2 0-10 16,-2-1-3-16,0 1-5 0,1-2-1 15,1 1 0-15,-2-1 0 0,1 1 2 16,-1 0-4-16,0-1-3 0,0 1 1 16,0 1-1-16,0 2-4 0,0 1 5 15,0 0-5-15,0 0-1 0,0 0-2 16,0 0 0-16,0 0-3 0,2 5-2 15,-1 7 6-15,-1 1-1 0,2 4 1 0,-2 0-1 16,0 2-3-16,2 1-1 0,-1 0 1 16,2 0-2-16,2 3-22 0,-1-3-31 15,1 1-48-15,-5-6-162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05T09:46:54.74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2263 5507 26 0,'4'0'9'15,"-3"0"19"-15,-1 0 0 0,0 0 64 16,0 0-46-16,0 0-13 0,0 0 0 15,0 0-5-15,0 0-5 0,0 0-1 16,0 0-2-16,0 0-1 0,0 0-3 0,0 0 3 16,0 0-3-16,0 0-5 0,0 0 0 15,0 0 2-15,0 0-1 0,0 0-1 16,0 0-1-16,0 0-4 0,0 0 0 15,0 0-2-15,-1 0-2 0,1 0 0 16,0 0-3-16,0 0 0 0,-2 0 3 0,2 0-4 16,0 0 3-16,0 1-1 15,0-1 0-15,0 0 3 0,0 0 0 16,0 0-2-16,0 0 2 0,0 0-1 15,0 0-1-15,2 0-3 0,2 0 2 0,6 0 3 16,2 0-1-16,3 0 0 0,6 0-1 16,2 0 0-16,3 1-1 0,2-1 0 15,2 1 0-15,-1 1 0 0,0-1 2 16,4 1-3-16,0 1 1 0,-1 0 1 15,5 1 0-15,-1-2-2 0,3 1 1 0,0 0 0 16,-2 0 1-16,0 0-3 0,-3 1 3 16,2-2-1-16,-4 1 1 15,1 0-1-15,-5-3 0 0,3 3 1 16,-5-2-1-16,2 0 0 0,1 0 0 0,-1 1 1 15,3-2-1-15,0 2 0 0,0-1-1 16,2 1 2-16,-4-1-1 0,1 1-1 16,1 0-1-16,-2-2 1 0,1 2 0 15,2-1 0-15,-4 1-2 0,0-1 3 16,-1 2 0-16,-4-1-2 0,0-1 1 0,-1 1 1 15,-2-2 0-15,-2 4 1 0,0-1-4 16,2 1 2-16,-2 2-2 0,4 0 2 16,0-1-2-16,-1 0 3 15,3 2-2-15,-3-1 0 0,6 0 2 0,-4 1 0 16,2-3 0-16,0 2 0 0,-2-1 2 15,3-2-3-15,-1 1 1 0,1-2-1 16,1 2 1-16,-2-2 1 0,-2 0 0 16,-2-1-1-16,3-1 0 0,-4 0 1 15,0 0-1-15,-4 0 0 0,-2 0 0 0,-1 0 1 16,-2 0 0-16,2 0-2 0,-4-1 1 15,0 0 1-15,4 1-1 0,1 0-1 16,-2 0 0-16,0 0 2 0,2 0-1 16,-1 2 0-16,-1 1 0 0,2-1 1 15,-1 1 0-15,-1 0-1 0,-3 0 1 16,2-1-1-16,-2-1 2 0,1 0 0 15,-1 0-2-15,0 1 3 0,1-1-3 16,1 0 1-16,-2 0-2 0,-1 1 4 16,-1-2-2-16,-4 0 0 0,1 0 0 15,-4 0 1-15,0 0 2 0,0 0-4 0,1 0 2 16,-1 0 1-16,0 0 0 0,0 0 0 15,0 0-2-15,0 0 1 0,-3-3-4 16,-3 2-8-16,-4-2-16 0,-3 3-32 16,-3-4-96-16,-3-1-180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12T09:41:05.52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16968 7849 15 0,'2'-2'21'0,"1"1"-18"0,-3-2 102 16,2 1-71-16,-2-2-7 0,0 2 21 15,1-2-8-15,-1 0-6 0,2 1-5 16,-1-3-4-16,2 2 2 0,1-1-4 16,-1-1-1-16,0 1 4 0,-2 0 2 15,2 3-7-15,-3-2-6 0,0 3-1 16,2 1-1-16,-2 0-3 0,1 0-4 15,-1 0 2-15,2 0-2 0,-2 0-1 0,0 0-3 16,0 0 0-16,0 0 3 0,0 0 1 16,0 3 1-16,0 4 1 0,0 1 6 15,0 2-6-15,0 4-1 0,0 2 1 16,3 3 5-16,-1 2-3 0,-2 2-4 15,1 4 2-15,2 1 0 0,-1 4-2 16,-1 0-1-16,-1 2 1 0,2-3 2 16,-2-3-3-16,0-2-4 0,0-4 1 15,0-2-1-15,0 0 0 0,0-4-1 16,0-2 0-16,0-3 2 0,3-2-1 15,-3-2-5-15,0-4 2 0,3 1-6 0,-1-4-6 16,1 0-2-16,1 0-2 0,1-2-2 16,1-6-9-16,2-5-11 0,0 1-3 15,-2-2-18-15,0-3-34 0,0-2-66 16,-1-3-70-16</inkml:trace>
  <inkml:trace contextRef="#ctx0" brushRef="#br0" timeOffset="337.01">17257 7698 74 0,'0'-3'10'0,"1"2"98"16,1 0-47-16,-2-1-17 0,0 0 7 16,0 2 2-16,1 0-14 0,-1 0-13 15,0 0-10-15,0 0 2 0,0 9 1 16,0 3 1-16,0 2-1 0,0 4-3 0,0 2-4 15,0 0-3-15,0 2-4 16,0 1 2-16,0 2 0 0,-1 1-2 16,-1 2 1-16,1 1 1 0,1 2-2 15,0-1 1-15,-2 0 0 0,2 0 1 0,-1-4-3 16,1-1-4-16,0-2 2 0,-2-3 1 15,2-2-1-15,-1-1-3 0,1-2 2 16,0-3 0-16,0-2 0 0,0-2-3 16,-3 0 0-16,3-2-2 0,-4-4-7 15,3 0-3-15,-2-2-2 0,0 0-7 0,-4 0-5 16,1 0-10-16,-3-4-14 0,0-4-39 15,-1-2-90-15,-2-4-26 16</inkml:trace>
  <inkml:trace contextRef="#ctx0" brushRef="#br0" timeOffset="1181.06">17103 8068 74 0,'-1'-3'32'16,"1"2"122"-16,0 1-93 0,1 0-27 15,6 3 12-15,2 4-7 0,0 0-6 16,4 1-7-16,1 1-5 0,-1 0-7 16,5-2-7-16,0-2-2 0,-1 1-1 15,2-2-3-15,-2-1-2 0,3 0-1 0,2-1-2 16,1-2-8-16,2 0-15 0,-4 0-9 15,3 0-10-15,-3-4-4 16,0 0 5-16,-1-1 1 0,-2-4 14 16,-1 1-4-16,-3-1 19 0,-1-2 15 0,-7 2 3 15,0 1 4-15,-4 1 15 0,-2 0 20 16,0 0 0-16,0 1 0 0,-2 2-9 15,-3 0 0-15,1 2-7 0,-2 1-5 16,-2 1-4-16,0 0 0 0,0 2 1 16,1 7-6-16,-1 1-1 0,2 0 0 0,1 5-2 15,2-2-6-15,1 1-1 0,1 2 0 16,1-2 0-16,0 1-2 0,1-2-2 15,7 0 4-15,3-2-1 16,1-1-2-16,2-2-1 0,5-3 4 0,-4-3 0 16,3-1-2-16,2-1 0 0,-2 0 2 15,-1-4 0-15,-3-4-1 0,-4-1 0 16,-3 1 1-16,-2-2 5 0,-2 0-7 15,-3 0 3-15,0 0 4 0,0-1-1 16,0 2-3-16,-1-1 0 0,-3 0 0 0,3 2-4 16,1 0 2-16,0 2-3 0,0 0-1 15,0 0-2-15,3 3-9 0,3 1-12 16,2 0 1-16,1 2-6 15,-1-2-11-15,3 1-13 0,0 0-4 0,3 1 6 16,-2-1 27-16,-1 1 21 0,0 0 7 16,-2 0 1-16,0 0 14 0,-1 0 12 15,-2 0 7-15,-1 2 4 0,-2 3-5 16,-3-1-5-16,0 2 1 0,0 2-4 15,0 1-7-15,0-1-1 0,-1 1-5 0,1-3 1 16,0 1-7-16,0-2-6 0,0 0 0 16,6 0-2-16,1-2-1 0,6 0 2 15,1-1 2-15,1-1-2 0,2-1-2 16,0 0-2-16,-3 0-1 0,-1 0-1 15,1 0-5-15,-3 0 4 0,-4 0 1 16,3 0 0-16,-6 0 2 0,2 0 0 16,-1 2 3-16,-3 0 0 0,4 2-2 15,-1-2 1-15,1 2 3 0,2 0-2 16,5-1-1-16,0-1 0 0,4 2 3 0,2-3-3 15,-1 1-4-15,2 0-4 0,-1-2-1 16,-1 0 3-16,0 0 4 0,-5 0 0 16,0-4 5-16,-5-2-1 0,-1 0 0 15,-4 0 9-15,4-4 11 0,-6-1-1 16,1-2 2-16,-2 0 3 0,0-1 1 15,-3 0-7-15,-4 1 1 0,-2 2-8 16,1 0 0-16,1 1-5 0,0 1-8 16,1 4 2-16,5 1 1 0,-1 2-2 15,2 2-8-15,0 0-21 0,3 0-20 16,10 0-16-16,4 3-36 0,3 0-167 0</inkml:trace>
  <inkml:trace contextRef="#ctx0" brushRef="#br0" timeOffset="1921.1">18793 8026 35 0,'3'-2'108'0,"-1"-1"-53"0,-1 0 19 16,4 1-12-16,-3 2-16 0,2 0-5 15,-2 0-2-15,-1 0-10 0,2 6-5 16,-1 6-4-16,-2 4-2 0,0 2 1 16,0 0-4-16,0-1 1 0,0-2-2 0,0-1-1 15,-2-2-1-15,2-1-4 0,0-4-1 16,0-1-1-16,0-3-2 15,0-2-3-15,5-1 2 0,3 0 1 16,3-1 1-16,1-8-4 0,1-2 2 0,2-2 1 16,-1 0-5-16,0-1 1 0,0-2 1 15,0 1 2-15,3 1-4 0,-3 1-1 16,-2 3 3-16,1 2 0 0,-6 5-2 15,1 2-1-15,-3 1 3 0,-1 0 0 16,0 1-2-16,-3 6 1 0,2 3 1 0,-3 2 3 16,2 2-2-16,-1 0-2 0,-1 0 4 15,0-2-1-15,0 0 1 0,0-2 1 16,0-2-3-16,3-2 2 15,1 0-3-15,0-3-2 0,4-3 2 16,1 0 2-16,2 0-2 0,5-7 0 0,1-4 1 16,1-1-1-16,1-1-8 0,-2-1-2 15,0 0 1-15,-3 0 6 0,-2 3-3 16,-2 3-1-16,-1 1 4 0,-3 4 3 15,-1 2-2-15,-4 1-2 0,-1 0 2 16,0 0 2-16,0 6 1 0,0 3 0 0,0 2 3 16,0 1 0-16,0 2-1 0,0-2 0 15,0-2 2-15,0-1-6 0,0-1 1 16,0-1-3-16,0-2 3 15,2 1 0-15,3-4-7 0,2 0-6 0,3 0-9 16,2-2-17-16,0 0-18 0,2-7-30 16,-1-2-97-16</inkml:trace>
  <inkml:trace contextRef="#ctx0" brushRef="#br0" timeOffset="2685.15">19407 8011 203 0,'0'0'95'0,"0"0"-57"15,0 2 27-15,0 0-13 0,0 4-19 16,-1 2 9-16,-1 1-9 0,-1 2-5 16,1 0-8-16,1 0-4 0,1 1-1 15,0 0-7-15,0-3 1 0,0-1 0 16,3-1-2-16,6-2-6 0,-1-1 3 0,6-4 0 15,1 0-1-15,3 0-1 0,0-8-2 16,2 0-2-16,0-2 2 0,-3 1-13 16,-4-1 1-16,-4 2 7 0,-1 1-1 15,-5 2 3-15,-1 1-2 0,-1 4 3 16,-1 0 1-16,0 0-1 0,0 2 0 15,0 6 2-15,-3 1 0 0,3 2 0 16,0 1-1-16,0-2 1 0,8-2-2 16,4 0-1-16,1-2 2 0,5-2 2 15,1-2-1-15,3-2-7 0,-1 0 2 0,2-4 0 16,1-3 1-16,-3-2-1 0,-2-3 2 15,-3 0 2-15,-6-2-2 0,-2 2-3 16,-3 0 4-16,-5 1 3 0,0 4-1 16,0 1-1-16,-5 4 3 0,-3 2-1 15,1 0 3-15,-3 0-4 0,3 5 0 0,0 6 4 16,3 2-6-16,1 1 4 15,1-1-3-15,2 0 0 0,0-1 2 16,5-2-2-16,4-1 3 0,5-1-3 16,5-2 2-16,4-3 0 0,0-3 1 15,-1 0 0-15,-2-4 0 0,0-5-2 0,0-4 1 16,0-3 1-16,-1-3-1 0,0-3-2 15,-5-1 2-15,-5-1 0 0,2-1 1 16,1-2-2-16,-4-3 0 0,3 0 3 16,-3-3-2-16,-1-1-1 0,3-3 1 15,-3 2 3-15,1 2-3 0,-2 8-2 0,0 7 1 16,-2 9 9-16,-3 4 2 15,-1 5-3-15,0 1 0 0,0 13 0 16,-8 8 0-16,-4 8-3 0,0 7-2 16,-4 0 9-16,1 6-7 0,2-4 3 0,2-1-2 15,2-4-1-15,9-5-3 0,0-4-4 16,0-5 2-16,6-5 1 0,3-3-1 15,2-7-2-15,2-2 0 0,-1-3 3 16,2 0-3-16,0-4-1 0,0-4-2 16,0 2 3-16,-2 0-4 0,-1 4 5 0,2 1-1 15,-1 1-6-15,0 0 1 0,1 3-8 16,-1 4-1-16,2 0-5 15,0 2-10-15,5 0-6 0,1 0-25 16,2-2-57-16,4-2-140 0</inkml:trace>
  <inkml:trace contextRef="#ctx0" brushRef="#br0" timeOffset="3202.18">21126 7757 145 0,'0'-3'214'0,"0"0"-158"0,-4 2 9 16,-2 1-9-16,-4 0-15 0,-2 7-3 16,-2 5-1-16,-3 6-8 0,-2 4-3 15,1 3-3-15,-1 2-5 0,4 2 1 16,-2 3-5-16,6-1-8 0,1 1-1 15,4-3 3-15,6-3-7 0,0-1-3 16,0-5 4-16,13-2-4 0,1-3 2 16,7-6-5-16,3-3-12 0,3-3-11 15,3-3-15-15,-1 0-16 0,-1-5-23 16,0-6-47-16,-3-5-191 0</inkml:trace>
  <inkml:trace contextRef="#ctx0" brushRef="#br0" timeOffset="3645.2">21396 7907 52 0,'3'-3'20'0,"-3"1"-7"0,0 0 93 15,0-1-26-15,0-1-42 0,0 2 14 0,0-1-6 16,0-1-13-16,0 1 0 0,-1 1-1 15,-4 0-6-15,2 0-6 0,-5 1 2 16,2 1 7-16,-3 0-3 0,-4 0-6 16,1 1-1-16,-4 9-5 0,-1 5 3 15,-3 5-1-15,2 0-1 0,-1 4 2 16,5 1-1-16,0 0 0 0,5 0-6 15,6-2-4-15,1-5-2 0,2-2-3 16,5-5 0-16,7-3-2 0,5-4 2 16,3-4 2-16,4 0 0 0,2-2-4 0,0-10 0 15,1-1-3-15,-2-4-2 0,-4-1-2 16,-2 1 2-16,-4 1 1 0,-4 3 0 15,-3 2-2-15,-3 2 4 0,-4 4 2 16,-1 1 2-16,0 4-1 0,-1 0 0 16,-6 0 1-16,1 0-1 0,-1 4-2 0,0 2 0 15,1 4 4-15,1 1-5 0,4-2 0 16,-2 3 1-16,3-1 1 15,0 1 1-15,3-2-15 0,6 1-12 16,5-1-2-16,2-2-3 0,4-3-18 16,0-2-15-16,3-3-35 0,2 0-116 0</inkml:trace>
  <inkml:trace contextRef="#ctx0" brushRef="#br0" timeOffset="4349.24">21761 7957 115 0,'-8'-4'136'0,"-3"2"-12"15,0 2-78-15,-1 0 13 0,2 0-19 16,-2 7-15-16,3 4 2 15,3 1-2-15,1 3-9 0,2 2-8 16,3 1-7-16,0 1 4 0,1-1-5 0,7 0 0 16,3-3 0-16,0-1 1 0,6 0-2 15,3-5-9-15,2-1 7 0,6-4-10 16,-4-4-18-16,0 0 8 0,-1 0-16 15,-4-8-7-15,-2-2-5 0,-2-4-16 16,-3-3-6-16,-1-4 20 0,-1-2 31 0,-4-2 19 16,0 1 6-16,-3-1 10 0,2-2 20 15,-4 0 12-15,1-2 6 0,1-4-11 16,0 1-14-16,3-3-4 15,2 3-6-15,1 3 4 0,-2 4-3 0,2 2-1 16,0 3 2-16,-1 6-2 0,-2 2-1 16,0 4-6-16,-1 4 3 0,0 3-3 15,-2 0 1-15,-2 1-5 0,4 0 1 16,-4 0-2-16,-1 8 2 0,0 5 0 15,0 4 0-15,0 3-1 0,0 5 1 0,0 3 1 16,0 3-1-16,-4 3 2 0,-2 2 3 16,-4 1-4-16,-1 1 1 0,1-2 3 15,-3-3-4-15,2-4-1 0,0-5-3 16,4-4 3-16,1-6-4 0,1-4-3 15,3-3 2-15,1-5-1 0,1-2 1 16,0 0-6-16,4-2-4 0,6-8 1 16,4-1-9-16,0 0 1 0,-4 2-2 15,4 3 7-15,-3 2 0 0,3 4 3 16,5 0 4-16,-2 0 3 0,5 2 0 0,4 5-1 15,-1-3 2-15,6 1 2 0,1-3-2 16,4-1-1-16,3-1 3 0,0 0 3 16,1-1-4-16,-3-7-1 15,-1-2 7-15,-4-3-2 0,-2 0 2 0,-7-1 0 16,-8-1-4-16,-5-1 0 0,-7 0 2 15,-3 2-2-15,-5 2 2 0,-10 3 2 16,-7 6 1-16,-1 3-3 0,-5 0-1 16,1 9 6-16,-2 5 7 0,1 5 7 15,0 4 0-15,5 3-4 0,4 3-9 16,12-1-5-16,5 0-2 0,2-2-1 0,11-1-2 15,12-1-2-15,10 0 3 0,12-2 0 16,10-1-9-16,12-8-22 0,9 0-22 16,3-7-22-16,-1-4-42 0,-1-2-268 15</inkml:trace>
  <inkml:trace contextRef="#ctx0" brushRef="#br0" timeOffset="4977.28">23247 7363 111 0,'-1'0'203'0,"1"0"-159"16,0 0-17-16,6 0 3 0,5 0-5 0,3 0 2 16,8 2-8-16,1 3-10 0,5 2-5 15,0 2-6-15,-2 3 4 0,-1 2-1 16,-2 4 2-16,0 1 0 15,-4 2 7-15,-4 1 11 0,-7 0 1 0,1 2-4 16,-5-2 8-16,-4 2 5 0,0-1-1 16,0 0-4-16,-4-1-2 0,-2-3 4 15,-3 2-1-15,0-1-2 0,-5 0-4 16,-3 2 1-16,1-2-9 0,-1-2-9 15,5-3-2-15,1-4 2 0,1 1-3 16,3-1-4-16,1-1-11 0,1 0-12 0,5 0-23 16,0-2-22-16,0 2-28 0,5-6-74 15</inkml:trace>
  <inkml:trace contextRef="#ctx0" brushRef="#br0" timeOffset="5126.29">23452 8164 592 0,'-9'7'26'0,"4"-2"-9"0,2 0 8 0,0-3-7 16,-2-1-15-16,4-1-10 0,1 0-18 16,3 0-65-16,4-8-288 0</inkml:trace>
  <inkml:trace contextRef="#ctx0" brushRef="#br0" timeOffset="-38567.39">1729 9917 136 0,'0'-1'137'0,"0"-2"-109"16,0 0 22-16,0-2 5 0,-7 1-30 15,0 2 6-15,-3 1 2 0,-2 1-12 16,-4 0-5-16,-4 1-2 0,-3 11 1 15,-5 4-9-15,-1 6 9 0,-1 6 5 0,1 7 0 16,-2 10-3-16,0 4-2 16,4 6 2-16,4-2-5 0,6-1-2 15,6-5-6-15,7-5-3 0,4-2-2 16,1-6 1-16,8-5 0 0,2-3-2 0,3-3-8 15,5-5-1-15,1-3-14 0,0-4-2 16,3-3-18-16,2-1-4 0,-2-3-26 16,1-4-45-16,-4 0-123 0</inkml:trace>
  <inkml:trace contextRef="#ctx0" brushRef="#br0" timeOffset="-38346.36">1808 10331 2 0</inkml:trace>
  <inkml:trace contextRef="#ctx0" brushRef="#br0" timeOffset="-37638.32">1808 10331 132 0,'0'0'34'0,"0"-1"-13"0,0-1 24 0,0 2-7 16,0 0-13-16,0 0 0 0,0 0-2 15,0 0-11-15,0 0-4 0,0 0 4 16,0 0-2-16,0 0-4 0,-2 0 4 16,2 0 1-16,-1 3 0 0,-1 0 0 15,2 2 0-15,-2-2-3 0,1 3 1 0,-1 1-4 16,1 1 4-16,-1 2 1 0,2 1-1 15,-3 0 2-15,3 1-4 0,-1 2 0 16,1-1-2-16,-2 0 0 16,2 0-1-16,0-1 1 0,0 0-3 0,0-4-2 15,3 2 0-15,5-3 1 0,0-1 0 16,3-2 1-16,1-4 0 0,3 0 3 15,4-2 4-15,1-9-1 0,0-1-5 16,1 0-4-16,-3-2 3 0,-4 0-1 16,-2 0 2-16,1-1 0 0,-7 2 1 0,-1 4-3 15,-2 0 2-15,-3 3 1 0,0 1 2 16,0 0-5-16,-5 2 3 0,-1 3-4 15,-2 0-3-15,0 0 1 0,2 3-4 16,0 5 2-16,1-1-1 0,2 2 2 16,3 0-3-16,0-1-4 0,0-2-7 15,7-1 3-15,3-1 1 0,7-1 8 16,2-3 3-16,1 0 1 0,0 0 0 15,2 0 2-15,-3 0 0 0,-1 0-2 16,1 0 1-16,-2 0 1 0,-3 0-1 0,1 2-3 16,-2 6 3-16,-5 0 0 0,-4 3-1 15,-1-2-1-15,-3 4 3 0,0-1 0 16,-4 0 0-16,-4 2 1 0,-5-2 0 15,1-1 0-15,-2 1 0 0,-3-2-3 16,2 0 3-16,1-5-1 0,3-1-1 16,3-1-3-16,3-3-1 0,2 0-2 15,3 0-1-15,0 0-1 0,0-1-8 16,6-4-13-16,5-1 8 0,2-3 6 15,4 1-3-15,1 0 3 0,3-2-2 0,2-1-8 16,2-2-2-16,4-1 2 0,0-1 1 16,3-2-8-16,-3 0 26 0,-4-1 7 15,-2 1 3-15,-6 1 0 0,-6 1 12 16,-5 2 9-16,-6 1 12 0,0 4 10 15,-6 3 0-15,-5 0-10 0,0 4-10 16,-6 1 3-16,-1 0-4 0,-4 4-3 16,2 6-3-16,1 4 0 0,5 0-1 15,5 3-7-15,6 2-9 0,3 1-4 16,0 0 0-16,12 1 1 0,5-1 0 15,8-2-2-15,9-1-1 0,6-6-25 0,10-2-15 16,7-6-18-16,5-3-39 0,7-8-169 16</inkml:trace>
  <inkml:trace contextRef="#ctx0" brushRef="#br0" timeOffset="-35686.21">3389 10276 19 0,'2'-4'187'15,"-2"0"-123"-15,0-1-13 0,0 4 17 16,0-1-23-16,0 2-13 0,1 0 4 15,-1 0-8-15,0 0-14 0,2 1-6 16,-1 6-3-16,-1 5 3 0,2 6-2 16,-2 2 2-16,0 3-4 0,0-1 3 15,0 1-1-15,0-1 1 0,0-1-5 16,-2-1 3-16,-1-2-2 0,2-3 0 15,-3-3-2-15,1-4 2 0,2-2-1 16,-2-2 1-16,3-2 0 0,0-2 4 0,-2 0 2 16,1 0 1-16,-4-2-4 0,2-8 0 15,1-6-1-15,1-2-3 0,1-4 2 16,0-4-1-16,0-2 1 0,1-3-3 15,4-3 1-15,0-3 0 0,2-3 0 16,4-7-3-16,2 0 0 0,1 0 1 16,1 5-1-16,7 7-1 0,0 9-5 15,4 6 3-15,-1 7 2 0,-1 7-7 16,-2 2 1-16,-2 4 2 0,-3 7 5 15,-6 6-3-15,-3 7-1 0,-5 1 4 16,-3 5 2-16,0 2-1 0,-6 1 1 0,-7 2-1 16,-2-1 4-16,-4-1-3 0,-2-3-1 15,4-3 2-15,-2-1-3 0,5-3 1 16,2-2 2-16,2-2-4 0,1-2 2 15,3-2 2-15,3-4-10 0,1-2-12 16,2-1-24-16,2-3-27 0,6-1-31 16,-2 0-131-16</inkml:trace>
  <inkml:trace contextRef="#ctx0" brushRef="#br0" timeOffset="-34626.15">3629 10452 112 0,'0'0'39'16,"0"0"-20"-16,3 0 12 0,-1 0-6 16,1 0 10-16,2 0 10 0,3 0-12 15,-2-3-2-15,0-3-3 0,2 2 3 16,1-3-4-16,2-2-3 0,0-2 3 0,0-2 0 15,1 1 0-15,-3-1-8 0,-1-1-1 16,-2 0-5-16,-1 0-2 16,-4 0-2-16,-1 2-4 0,0 2 3 15,0 1-1-15,-1 4-3 0,-7 3 1 0,-3 2-5 16,0 0 1-16,1 5-5 0,-4 8 0 15,0 3 1-15,0 5 1 0,3 3 1 16,2 2-1-16,4 0-3 0,5 0-7 16,0-2 0-16,5 0-1 0,7-4 6 15,2-3 7-15,4-3-4 0,4-6 2 0,0-3 1 16,1-5 2-16,0 0-1 0,2-4 0 15,-2-6 0-15,-1-3 2 0,-2-3 0 16,0 1-2-16,-1-2 1 16,-2 1 0-16,-3 0-1 0,-3 3 2 0,-3 1-3 15,-4 6 2-15,-1 1 1 0,-1 2 1 16,-2 2 1-16,0 1-1 0,0 0-2 15,0 0-3-15,0 1-4 0,0 7 2 16,0 4 2-16,0 2 2 0,0 2 0 16,2-1 1-16,1 1-2 0,-2-2 2 15,1-2-3-15,-1-4 3 0,-1-4 0 0,2 0-1 16,-2-4-2-16,0 0 3 0,1 0 1 15,-1-3 4-15,2-5-3 0,1-5-2 16,-1-1-2-16,1-4 1 16,0 0-1-16,1 0 0 0,1-2-2 0,0 3 0 15,1 1-1-15,0 3 2 0,2 4-6 16,-2 3 2-16,2 3-2 0,-2 3-6 15,3 0-5-15,1 0-5 0,2 5-1 16,2 0-3-16,3 0-3 0,3 0-4 16,-1-2 5-16,-1-1 0 0,3-2 17 0,-3 0 9 15,1 0 5-15,-1-5-1 0,-2-4 3 16,-4-3 0-16,1-2 7 0,-6-3 15 15,3-3 2-15,-3-2-3 16,-2-2-6-16,0 0-3 0,-2-2-7 0,-3-2 1 16,0-2-1-16,0-4 3 0,0-1-7 15,0-6-2-15,0 1 0 0,-2-2-3 16,2 3 1-16,0 7 0 0,0 7 3 15,0 7-1-15,-1 6 5 0,1 6 0 16,0 4-1-16,0 2-4 0,0 0-8 0,0 9-3 16,0 10 10-16,0 5 1 0,-2 7-2 15,2 9 1-15,-6 4 0 0,3 8 1 16,-6 7-3-16,-1 4 1 0,1 8-6 15,1 3-13-15,2 1 12 0,3-2 10 16,0-11-6-16,0-1 2 0,-3-4 5 16,-1-2 10-16,1-5 2 0,0-7-1 15,0-4 1-15,0-8-3 0,-1-8 2 16,1-8-5-16,2-4-3 0,-3-8 0 15,4-2 0-15,-1-1 4 0,2-1-4 0,-1-10-5 16,3-7-2-16,0-5-3 0,3-4-8 16,5-3-2-16,3-3-3 0,3-3-6 15,1-5-10-15,4-1-9 0,1-2-28 16,2 0-62-16,-1 5-21 0,3 9 61 15,-1 3 57-15</inkml:trace>
  <inkml:trace contextRef="#ctx0" brushRef="#br0" timeOffset="-33596.09">4451 10385 25 0,'11'-8'69'0,"-3"-1"-6"0,-1 2-4 15,-4 1-7-15,-1 1-7 0,-2 0-11 16,0 1-5-16,0-3-2 0,-2 3-7 15,-4 0-1-15,2 1 1 0,-1-2-2 0,-1 5-5 16,0-2-4-16,1 0 1 0,-1 2-3 16,0 0 0-16,-2 0-2 0,2 4 0 15,-1 4-2-15,1 2-3 0,0 4 0 16,0-1 0-16,4 3 0 0,1 0 0 15,1 0-1-15,0 2 0 0,0 0 1 0,3-4-1 16,5-1-2-16,-2-2 2 16,5-3-2-16,-1-2-3 0,4-4 3 15,0-2 1-15,-1 0-6 0,-1-2 1 16,-3-5 0-16,2-2 2 0,-5-3 1 0,-1-1 0 15,-2-2 3-15,-1 1 2 0,-2 0 0 16,0 1 0-16,0-1 0 0,0 0 0 16,0 0-1-16,-2 3 0 0,2 3 0 15,0 1 0-15,0 3 0 0,0 2-2 16,0 2 0-16,0 0-3 0,5 0 0 0,3 0 1 15,1 3 1-15,5 0 5 0,0-1-4 16,1 1 1-16,-2-3 0 16,1 2 1-16,-2-2 0 0,-1 0-1 15,-2 0 2-15,-3 0 2 0,-1 0-4 0,-3 0 3 16,-2 0 4-16,0 0 7 0,0 0 1 15,0 0-1-15,0 0 1 0,0 0-5 16,0 0-1-16,0 0-5 0,0 0 0 16,0 0-2-16,0 0-3 0,0 0-2 15,0 2-1-15,3 4 6 0,0 0-1 0,-3 0-1 16,1 4 2-16,-1 0 0 0,4 2-1 15,-3 0-2-15,1-1 3 0,1 1 1 16,-3-3-3-16,1-3 1 16,-1 0 1-16,0-3 0 0,0-1-1 0,2-2-1 15,-1 0 3-15,2 0 1 0,1-7 3 16,0-2-3-16,-2-4-2 0,1 1-1 15,0-2 0-15,0 1 0 0,-1 0 0 16,2-1 2-16,-1 2-4 0,2 1 2 16,0 3-2-16,1-1 2 0,2 3-5 0,-1 0 3 15,1 1-1-15,3 3 0 0,-2 0 0 16,2 2-2-16,0 0 3 0,-3 0 2 15,1 0-1-15,2 1-2 0,0 2 4 16,0 2 1-16,-2-1 2 0,-4-1-2 16,-2 2 0-16,-3 0 5 0,1-1 3 15,2 0-3-15,-3-2 1 0,0 1 2 16,0 1 3-16,0-4-5 0,0 1 0 15,0-1-2-15,0 0-3 0,0 0 1 16,0 0-1-16,0 0-1 0,2 0-2 16,3 0-2-16,2 0 6 0,4-3-1 0,0-2-4 15,0-1 2-15,1 2-2 0,1-2 1 16,-4 2 1-16,0 2-2 15,-1 0 1-15,0 1 1 0,-2 1-3 16,-3 0 1-16,0 0 0 0,-3 5 2 0,0 4 1 16,0 0-1-16,0 1 5 0,-5-2 0 15,2 1-6-15,0-5 2 0,3 0-1 16,0-3 0-16,0-1-3 0,3 2 1 15,5-2 2-15,6 0 1 0,9-5-3 16,4-5-5-16,-1-2 1 0,0 1-22 0,-5 0-2 16,-4 1 13-16,-3 2 8 0,-2 2 6 15,-4 1-6-15,-4 3 4 0,-2 1 4 16,-2 1 2-16,0 0 7 0,0 0 6 15,-5 7 3-15,-2 2 0 0,-3 4 0 16,-1 1 0-16,1 0-5 0,2 1-2 16,3-1-6-16,0-1-2 0,4 0 0 15,1 0-2-15,0-2-3 0,8 1 0 16,1-6-2-16,0 0-18 0,4-2-18 15,4-3-11-15,6-1-27 0,5-6 11 0,-3-7-338 16</inkml:trace>
  <inkml:trace contextRef="#ctx0" brushRef="#br0" timeOffset="-32838.06">5404 10352 21 0,'2'-2'-20'16,"0"-2"224"-16,-2 0-186 0,1 1 13 15,1-2 8-15,-2 1-14 0,0 0-1 16,0-1 2-16,0 0-4 0,0 1 1 0,0-2-5 15,0 2 3-15,0 0-1 0,0 2 3 16,0 1 3-16,0 1 0 0,-7 0-4 16,3 0-9-16,-5 0-6 0,1 5 1 15,-3 6-2-15,2 1 1 0,-2 2-1 16,1 4 1-16,1-2-3 0,1 1 0 0,4 0-3 15,4-2 1-15,0-1-2 16,0-5 1-16,0 0-2 0,9-3 1 16,2-4 2-16,4-2 1 0,2 0-1 15,1-5 0-15,0-7 0 0,-2-1-7 0,-1-2-2 16,1-1-1-16,-5 2 5 0,-4-3-3 15,-1 4-5-15,-4 1 4 0,-2 5 5 16,0 1 2-16,0 3 2 0,-6 2 0 16,3 1 5-16,-2 0-1 0,-1 0-1 15,-2 5-1-15,0 6 4 0,1 1 1 16,0 2-3-16,4 0-2 0,0 0-4 0,2-2 1 15,1-3-3-15,0-1 1 0,0-1 2 16,3-2 0-16,3-2-3 16,0-3-2-16,3 0-3 0,2 0 0 15,3-8-4-15,2-2-9 0,1-4 1 0,0 0-5 16,-2-3 3-16,2 0 2 0,-3 0 4 15,-1 2 4-15,-1 1 3 0,-1 2 3 16,-2 2 5-16,-1 1 2 0,-2 5 0 16,-4 0 10-16,-1 2 12 0,1 1-1 15,-1 1-1-15,-1 0-8 0,0 0-6 16,0 2-4-16,0 5 5 0,0 2 4 0,0 1 1 15,-3 3-4-15,0 1 1 16,-3 1-5-16,5 2 4 0,1-3-3 16,0 0-1-16,0-2-1 0,3-2 0 0,1-4-3 15,-1 0-2-15,0-3 1 0,5-3 1 16,-2 0 0-16,5 0-2 0,-1-7-4 15,2-2-4-15,2-2-2 0,1 1-4 16,1 0 5-16,3 1-2 0,-5 2-1 16,-5 3-4-16,-5 2 14 0,-4 2 2 0,0 0 2 15,0 0 2-15,0 0 1 16,-1 4 3-16,-7 4 3 0,2 0-4 15,0 1 1-15,0-2-3 0,6 1-3 16,-2 1-3-16,2-2 0 0,0 1 1 0,0-2 0 16,0 0-4-16,8-1-6 0,4-2 5 15,4 0-6-15,2-3-51 0,1 0 18 16,-1 0-12-16,4-6-67 0,-2-5-167 15</inkml:trace>
  <inkml:trace contextRef="#ctx0" brushRef="#br0" timeOffset="-32507.03">5961 10349 314 0,'-3'-1'33'15,"-2"0"26"-15,4 0-17 0,-2 1-21 0,1 0 3 16,1 0-3-16,1 0-13 0,0 2-4 16,0 4 0-16,0 0-2 0,0 2-1 15,0 1-1-15,6 0 0 0,2 0 0 16,4 1 1-16,2-3 0 0,11 0-1 15,6-3-2-15,6-2 6 0,6-2-2 0,1 0-2 16,-1-6 0-16,-1-6 0 0,-2-1 3 16,-4-1-2-16,-7 0-2 0,-7 0-1 15,-9 1-2-15,-10-1-1 16,-3 3 5-16,-8 1 1 0,-6 4 1 15,-5 5 0-15,-1 1 1 0,-6 0 2 0,3 11 12 16,1 4-1-16,0 4 2 0,5 2 6 16,2 2-2-16,5 1-6 0,6 1-12 15,4 0-3-15,6 1-1 0,12 0 1 16,15-3-4-16,15-4-4 0,16-3 3 15,19-10-35-15,10-5-13 0,11-1-42 0,2-16-191 16</inkml:trace>
  <inkml:trace contextRef="#ctx0" brushRef="#br0" timeOffset="-32037">6939 9810 1 0,'5'16'278'0,"0"-1"-229"15,-2 6 13-15,1-2-23 0,1 3-26 16,-2 1 4-16,-1 0-3 0,-1 3-5 15,1-2-4-15,-2 3-8 0,0-7-50 16,-2-2-120-16</inkml:trace>
  <inkml:trace contextRef="#ctx0" brushRef="#br0" timeOffset="-31307.97">2665 9703 6 0,'3'0'9'16,"-3"0"150"-16,0 0-92 0,2 0-13 16,-2 0 14-16,0 0-25 0,0 1-22 15,0 4 2-15,0 3 7 0,0 1 5 16,0 3-6-16,0 1-3 0,-5 4-9 15,2 1-6-15,-3 0-7 0,3 1 1 16,-2 1-4-16,5 1-3 0,0 1-33 16,0 0-36-16,0-1-70 0,0 1-215 15</inkml:trace>
  <inkml:trace contextRef="#ctx0" brushRef="#br0" timeOffset="-30452.91">7645 10264 10 0,'1'0'40'0,"2"0"183"0,-3 0-165 16,0 0-8-16,0 0 2 0,0 0-16 0,0 0 5 15,0 0-5-15,0 2-5 0,0 0-9 16,0 4-1-16,0 2 2 0,0 5-3 15,-3 0-8-15,-1 2-3 0,-1-3-4 16,-1-1 0-16,3 0-4 0,1-3-2 16,1 0 2-16,1-2-3 0,0 0-12 0,0-3-15 15,6 1-12-15,6-4-17 0,1 0-13 16,1-1-40-16,-1-11-146 0</inkml:trace>
  <inkml:trace contextRef="#ctx0" brushRef="#br0" timeOffset="-30207.9">7882 10235 47 0,'1'3'234'15,"-1"0"-179"-15,0 2-31 0,0 2 37 16,-4 2-25-16,-2 3-4 0,1-2-2 0,3 1-12 16,2-3-13-16,0-2-5 0,4 1-1 15,6-2 0-15,3-3 3 0,2-2-1 16,5 0-3-16,4-2-7 0,1-6-3 15,-2 0-11-15,0 1 10 0,-6 2 2 16,-5 2 7-16,-2 3 2 0,-6 0 3 16,0 0-4-16,0 0 3 0,-2 4 0 15,-1 2 2-15,-1 2 1 0,0 1 0 16,0 0 0-16,2 1-5 0,1 0-19 15,2-2-69-15,-1-3-119 0</inkml:trace>
  <inkml:trace contextRef="#ctx0" brushRef="#br0" timeOffset="-29657.87">8857 9880 171 0,'0'0'27'0,"0"-1"10"0,0 1 7 16,0 0-9-16,0 0-2 0,0 0 0 0,0 0-10 15,0 0-7-15,0 0-2 16,0 0 0-16,0 2-3 0,0 5 5 16,0 6 2-16,0 3-3 0,0 4-2 15,2 6-2-15,-1 1-3 0,1 3-5 0,1 1 0 16,-2-1-3-16,1 1 3 0,-1-3-1 15,-1 0-1-15,4-2 1 0,-3-1 3 16,1-3-4-16,-2-2-1 0,1-4 0 16,-1-4 3-16,0-3-2 0,0-3 0 15,0-2-3-15,0-3-5 0,0-1-6 0,0 0-9 16,-1 0-7-16,-1-1-21 0,-1-6-48 15,1-3-37-15,1-2-12 16</inkml:trace>
  <inkml:trace contextRef="#ctx0" brushRef="#br0" timeOffset="-28801.82">8894 10165 181 0,'2'0'46'15,"6"0"20"-15,-1 0-8 0,3 0-32 16,1 1-4-16,-1 1-5 0,6 1-8 16,1-2-2-16,0 0-2 0,3 0-1 0,0 0-3 15,2-1-1-15,0 2-2 0,-2-2 0 16,3 0-12-16,-3 0-8 0,0 0-14 15,-1 0-6-15,1 0-6 16,-1 0 17-16,-4-3 7 0,2-3 10 0,-4 1 8 16,-2-1 6-16,-2 2 1 0,-4-1 1 15,-4 1 2-15,1 0 12 0,1 1 16 16,-2-3-1-16,-1 2 2 0,0-1 0 15,0 2-8-15,0-2-9 0,-4 1 4 16,-1 1-5-16,0 0 4 0,1 1-7 16,-3-1-4-16,4 1 4 0,-1 1-3 0,1 1-2 15,0 0 0-15,-1 0-3 0,1 0-2 16,2 0-3-16,-4 0 0 0,4 3 1 15,-4-1 2-15,-1 2-1 16,3 1 2-16,0-2-1 0,-1 1 1 0,1-2-3 16,2 0 3-16,1 0 1 0,-5 2-1 15,4-1 1-15,-3 0-2 0,3 2 3 16,-1 0 0-16,1 3-4 0,-4 0 3 15,4 3-2-15,-4 0 4 0,2-1-4 16,0 1 2-16,1 1-1 0,2-1 3 0,0-2-5 16,0 1 0-16,0-2 0 0,3 0 1 15,2 0-2-15,3-2 0 0,1 0 0 16,0-5 2-16,8-1-1 0,-3 0 1 15,3-3 0-15,0-5 0 0,0-2-2 16,-3 0-2-16,-1-1-9 0,-4 2 8 16,-6-1-2-16,0 2-1 0,-3-2 5 15,0 3 1-15,0 2-6 0,-4 1 2 16,-1 4 1-16,-1 0 1 0,1 0-6 15,2 0 1-15,0 4-2 0,1 4-4 0,2 0-2 16,0 1-8-16,0-3-4 0,10 1-4 16,-1-1-4-16,3-4 1 0,2 0 28 15,0-2 2-15,2 0-15 0,-2 0 14 16,-2-7 5-16,2-1-2 0,-1 0-1 15,-3 0 1-15,0 0 3 0,-3 1 1 16,-2 1 4-16,-2 2 8 0,0-1 14 16,-3 3 3-16,2-1-9 0,-2 2-8 15,1-1-7-15,1 2-3 0,0 0-8 16,1 0 0-16,1 0 4 0,2 2 0 0,2 4 0 15,-2 1 0-15,1 2 0 0,-1 0 3 16,-2-1-4-16,1 2 2 0,-2-2-1 16,0 2 2-16,0 0-1 0,-3-2 1 15,0 3-2-15,0 0 7 0,0-1 2 16,0-1 6-16,-4 0 5 0,-2-2 4 0,-1 1 0 15,0-3-6-15,-1 0 4 16,0-1-7-16,-1 0-4 0,1-2-5 16,2 0-1-16,1-1-1 0,4 0-4 15,-1 0-2-15,2-1-1 0,0 0-7 0,0 0-21 16,2 0-18-16,4 0 5 0,3-5-14 15,2-7-78-15,-2-1-140 0</inkml:trace>
  <inkml:trace contextRef="#ctx0" brushRef="#br0" timeOffset="-28445.8">9761 9802 56 0,'3'0'63'0,"-1"0"66"0,-1 10-124 16,1 5 37-16,-2 5-2 0,0 3-15 16,-2 6 8-16,-3 3-1 0,1 0-10 15,-1 3-3-15,-1 1-6 0,6-3-5 0,-2-4-4 16,2-4-2-16,0-5-3 0,0-4 4 15,2-2-1-15,3-6-3 16,-1-3 1-16,-1-2 0 0,5-1 0 16,3-2-4-16,1 0-5 0,4 0-4 0,3-2-2 15,-1-3-2-15,2 0 11 0,0 3-20 16,-1 1 17-16,0 1 4 0,-5 0 1 15,-2 0 3-15,0 2 1 0,-2 3 2 16,1-2-5-16,1 1 3 0,0-1 0 16,-1-1-1-16,3 0-52 0,0 0-79 0,2-2 16 15,-2 0 74-15</inkml:trace>
  <inkml:trace contextRef="#ctx0" brushRef="#br0" timeOffset="-28269.79">9792 10072 23 0,'12'0'194'0,"9"0"-184"0,3 0 23 16,6 0 2-16,2 0-29 0,-1-3-3 15,2 1-2-15,1 0-11 0,-3-3-67 16,-5 0-88-16</inkml:trace>
  <inkml:trace contextRef="#ctx0" brushRef="#br0" timeOffset="-27176.72">10905 10047 12 0,'3'0'199'16,"-3"0"-119"-16,0 0-43 0,0 0 0 16,0 0-16-16,0 1-11 0,0 8 9 0,0 3 4 15,0 4-9-15,0 3-2 0,-3 1-6 16,0 0 5-16,0-1 1 0,-2-1 0 15,2-4 1-15,0-2 1 0,3-4-7 16,0-3-3-16,-2-4-1 0,2 2-2 16,0-3 2-16,0 0-1 0,0 0 2 0,7-7-2 15,4-3 5-15,6-6-4 0,-2-1-2 16,2-1 1-16,2 0-2 0,-1 1 0 15,-2 0 0-15,2 2 1 16,-4 0-3-16,2 5 4 0,-5 3-3 16,-3 5 1-16,-2 2 0 0,-3 0-1 0,-2 0 1 15,1 3 0-15,-1 3 4 0,1 6 0 16,-2 3 1-16,0 0 2 0,0 3-1 15,0-1-4-15,0-2-2 0,0 0 3 16,0-5 0-16,0-1 3 0,0-1 0 16,0-6-4-16,0 0-1 0,0-1-2 0,2-1 2 15,2 0 2-15,10-1-2 0,0-9 4 16,8-1-1-16,1-5-3 0,5-2-6 15,0 1 0-15,-2-1-4 16,-1 5 2-16,-6 1 2 0,-4 3 1 0,-6 5 1 16,-5 3 3-16,-4 1-3 0,0 0-2 15,0 0 5-15,0 5 1 0,0 6 1 16,0 2 5-16,-5 2-3 0,2 1 3 15,-2 0-1-15,2 1-3 0,0 0 0 16,3-3-1-16,0 1-2 0,0-6-2 0,2 3 3 16,7-2-2-16,-1-4-7 15,6-3-8-15,3-2-8 0,3-1-20 0,1-1-29 16,3-12-76-16,-4 0-148 0</inkml:trace>
  <inkml:trace contextRef="#ctx0" brushRef="#br0" timeOffset="-26423.68">11623 10102 172 0,'0'-8'75'16,"0"0"-48"-16,-3 1 40 0,-3 1-34 16,-2 1 4-16,0 1 1 0,0 0-7 15,-1 2-3-15,0 1 1 0,3 1-8 16,-4 0-5-16,1 0-3 0,1 7-1 15,-4 5-1-15,-1 0 0 0,4 6-4 16,0-1 4-16,-1 1-2 0,6 2-4 16,-1-4-3-16,4 0 0 0,1-2-1 15,0-1-3-15,7-1 0 0,7-3 2 16,3-2 0-16,4-5 1 0,3-2-1 0,1 0 2 15,0-5 1-15,-3-4-3 0,-1-2-5 16,-4 1 2-16,-4-2-1 0,-4 0 1 16,-3 1-3-16,-4-1 3 0,-2 2 3 15,-2 2-2-15,-7 1 2 0,1 3 0 16,-3 2-2-16,2 2 0 0,-2 0 0 15,4 4-1-15,-1 5 1 0,2 0 1 16,-1 3-4-16,4 2 3 0,-1 1 1 16,2 0-3-16,2 2 2 0,0-3-1 15,6-1 1-15,5-3-3 0,2-3 2 16,2-3 2-16,4-4 1 0,-1 0 0 0,2 0-4 15,1-9 4-15,-1-2-2 0,0-1-4 16,0-4-1-16,-1 1-1 0,-2 0-1 16,-2-1 6-16,-1 2-1 0,-3 1 4 15,-3 1 1-15,-1 2-1 0,0 1-1 16,-4 5 3-16,-2 1 1 0,-1 2 0 15,0 1-1-15,0 0-1 0,0 0 0 16,2 0-3-16,1 0 0 0,-1 7 7 16,1 3 3-16,-2-2-5 0,-1 3 4 15,3 0 1-15,-3 2 0 0,3-2-3 0,-3-1 2 16,0-1 2-16,0-2-4 0,0-3 0 15,0 0-3-15,0-1 0 0,2-1-2 16,3-2-1-16,1 0 1 0,6-2 3 16,2-7 1-16,6-3-4 0,-1 0-3 15,3 0-2-15,-5 2 1 0,0 2 0 0,-5-1 0 16,-3 5 2-16,-1 2 1 15,-3 0 0-15,-1 2-1 0,-2 0 0 16,0 0 3-16,-1 0-2 0,-1 5 4 16,0 3 3-16,0 0 1 0,0 3-1 0,0 0-3 15,-1 0 1-15,-3 1-3 0,3-1 1 16,-2 0-2-16,3 1 1 0,0-3-1 15,0-2-4-15,0 2 4 0,0-3-5 16,6-3-11-16,3-2-7 0,5-1-14 16,3-1-15-16,5-9-39 0,0-3-35 0</inkml:trace>
  <inkml:trace contextRef="#ctx0" brushRef="#br0" timeOffset="-25068.6">12381 10096 116 0,'0'-2'89'0,"0"-1"-20"0,0 1-5 15,-2 1-23-15,1 0 0 0,-4 0 3 16,-1 1-13-16,0-1-4 15,-2 1-1-15,-1 0-3 0,0 0-5 0,-2 6-2 16,1 4 0-16,0-1-2 0,-1 4-2 16,1 1-5-16,3-2-1 0,2 1-3 15,0-1-1-15,4 0-1 0,1 0 0 16,0-3-1-16,0 0-2 0,4-4 1 15,3 2 1-15,-1-3 0 0,3-4-1 16,4 0 2-16,2 0 0 0,4-4-1 0,-1-6-3 16,2-1 1-16,-4-1-3 0,-1 3-1 15,-2-3-2-15,-5 3 2 0,-2 1 2 16,-3 2 0-16,0 2-1 15,-3 2 6-15,0 0-1 0,0 1 2 0,-2 1-4 16,-4 0 1-16,2 0-2 0,-1 5 0 16,0 2-1-16,-1 0 1 0,4 1 3 15,-1 0-3-15,3 1-2 0,0-1 2 16,0 0-10-16,2 0-1 0,9 0-1 15,3-1 3-15,4-4 0 0,6-1 11 0,-3-2-13 16,4 0 0-16,0-2 12 0,-3-5-7 16,-1-2 7-16,-2 0 0 0,-5 1 2 15,-2-1 0-15,-4-1 0 0,-3 0 1 16,-4 0 3-16,-1 1-2 0,0-1 0 15,-1 1 5-15,-6 2 4 0,-2 1 6 16,0 5-3-16,0 0-1 0,-1 1-6 16,-1 0-4-16,4 6-4 0,0 3-1 15,1 1 2-15,-1 3-1 0,2 0 1 16,3 0-1-16,1-1 1 0,1-1-1 0,0-1-1 15,0 0-1-15,1-5-2 0,6 0-4 16,5-5-3-16,0 0 0 0,2 0 4 16,2-9-9-16,-1 1-1 0,-1-2 4 15,-1 0 1-15,-6 2-1 0,0 2 11 16,-3 0 4-16,-2 2 5 0,-2 1 7 15,0 2 4-15,0 0 3 0,0 1-3 16,0 0-5-16,0 0-2 0,0 5-11 16,-3 5-1-16,0 2 1 0,-2 3-2 15,3 4 2-15,1 4 1 0,1 6-25 0,0 2 49 16,1 2-15-16,4 1-6 0,-2-1-1 15,-1 0-2-15,-2 0 2 0,0-3 1 16,0-2 3-16,-7-3 5 0,0-6-3 16,-4-1-1-16,0-5 3 0,-1-5-3 15,-1-2 3-15,1-2-5 0,1-4 2 0,0 0-6 16,0 0 2-16,4-4-1 15,0-2-1-15,3-2-2 0,2-2-1 16,1-2 1-16,1-1-2 0,0-3 0 16,0-2-4-16,6-2-3 0,2-2-7 0,-1-1 0 15,4-1 1-15,2 0 1 0,-1 6-4 16,2 2-7-16,0 3 8 0,0 3 6 15,0 3 3-15,3 0-1 0,1 1 3 16,-2-1 4-16,2-2 0 0,-2 2-1 16,0-2 4-16,1 0 1 0,0-1 3 15,1-1 0-15,1-2 4 0,-2 0 4 0,1-1 7 16,1 0-13-16,-2 0 5 15,2-1-2-15,-5-2-2 0,3 2-3 16,-5 0 2-16,-3 2 0 0,-2 1-2 16,-7 0-1-16,0 2 7 0,0-2 6 0,0 3-4 15,-3 0-4-15,-5 3-1 0,0-1 3 16,0 4-3-16,-4 1 0 0,4 2-1 15,-4 0-2-15,-1 7-4 0,1 7-1 16,-4 3 2-16,1 3 1 0,3 2-2 16,2 2-1-16,2 0 2 0,4-1 0 0,4-2-3 15,0-1 0-15,1-3 1 0,9-1 1 16,4-4-2-16,4-2 0 15,4-5 2-15,3-4 0 0,1-1-1 16,0-2 0-16,10-8-2 0,0 0-8 0,-2 0 10 16,-2 0-4-16,-4 2 0 0,-6 1 1 15,-5 2 3-15,-3 3 0 0,-8 0 2 16,-1 2-1-16,-5 0-1 0,0 0 1 15,-5 0 0-15,-3 3-3 0,-2 2 2 16,-1 1 0-16,3-4 2 0,3 0 2 0,1-2-3 16,4 0 0-16,-2 0 3 0,2 0-1 15,0 0 3-15,2-6-6 0,4-4 1 16,2-1 0-16,-1 0 0 15,4 1-2-15,0 1 4 0,0 1 2 0,1 0 2 16,-1 4-6-16,0 0 3 0,2 2-2 16,-1 0-2-16,-1 1 0 0,4 1 0 15,1 0-1-15,-2 0-11 0,1 0-21 16,2 2-24-16,2 0-90 0,1-2-142 15</inkml:trace>
  <inkml:trace contextRef="#ctx0" brushRef="#br0" timeOffset="-24535.57">14045 10161 7 0,'-2'-2'286'0,"-1"0"-211"0,0 2 8 0,3 0-11 16,0 0-26-16,0 0-18 0,0 1-11 15,6 7 1-15,9 1 1 0,10 0-2 16,8-1-6-16,10-1-4 0,7-4-3 16,4-3-1-16,3 1-5 0,1-1-26 15,-2 0-28-15,-4 0-51 0,-4-8-96 16</inkml:trace>
  <inkml:trace contextRef="#ctx0" brushRef="#br0" timeOffset="-23940.54">15198 9994 0 0,'3'-4'269'0,"-3"-3"-190"15,0 4-23-15,-3 0 11 0,-3-1-32 16,-7 3-7-16,1 1 0 0,-2 0-7 15,-1 0-6-15,-1 5-2 0,2 3-1 16,3 0-7-16,3 4-3 0,5 2-4 0,3 3 1 16,0 2-3-16,3 1 4 15,8 1-7-15,2-2-1 0,2 3-2 16,1 0-4-16,1 1 4 0,0-2 8 15,-3 1 1-15,0-3 2 0,-5-1-1 0,-4-5 0 16,-4-2 0-16,-1-1-2 0,0-3 6 16,-8 0 2-16,-1-1-1 0,-6 1 2 15,-1-2-2-15,-2-1 3 0,1 0-4 16,1-3-3-16,2-1 0 0,2 0 1 15,2 0-4-15,7 0-7 0,2-5-10 0,1 0-20 16,1-1-25-16,12-3-53 0,-1-1-117 16</inkml:trace>
  <inkml:trace contextRef="#ctx0" brushRef="#br0" timeOffset="-23463.51">15362 10225 195 0,'3'0'72'0,"-1"0"-64"0,1 0 17 15,3 0 3-15,4 0 4 0,4-5-1 16,3 0-8-16,3-3-8 0,3 0-2 16,2-2 2-16,1 0-5 15,-1-1-3-15,0-2 5 0,-2 0-6 0,-4 1 2 16,-4-3-3-16,-4 2-1 0,-3-1 1 15,-5 1 0-15,-3 3 1 0,0 0 0 16,-3 1 2-16,-8 3-2 0,-2 3 2 16,0 3-2-16,-6 0-1 0,2 3 2 15,0 5-7-15,-2 3 2 0,4 3-2 0,-1 2 1 16,5 4-3-16,2-1 0 0,3 4 4 15,3-3-4-15,3 0 2 0,0-1-3 16,7-1 1-16,9-2-1 0,6-4 2 16,4-4 1-16,4-2-2 15,5-6 4-15,4 0-2 0,1-8-3 0,-1-8-4 16,0 0 0-16,-2-4-5 0,-4 2 6 15,-9-1 1-15,-7 0 7 0,-6 2 0 16,-5-1-1-16,-6 1 1 0,0 4 2 16,-14 5 5-16,-4 3 7 0,-4 3 2 15,-1 2 2-15,0 3-1 0,1 8-3 0,5 4 3 16,5 1-8-16,4 4-5 0,6 2-5 15,2 1-1-15,2 1 0 0,13-1-2 16,7-2-6-16,7-5-26 0,6-2-14 16,3-6-15-16,1-3-121 0</inkml:trace>
  <inkml:trace contextRef="#ctx0" brushRef="#br0" timeOffset="-22800.47">16648 9751 76 0,'3'0'103'0,"0"0"-69"0,0 0 15 16,0 2 6-16,0 10-9 0,-1 6 2 15,-1 9-1-15,-1 5-14 0,0 5-5 0,0 2-4 16,-3 2-4-16,0-4-2 16,-2 1-4-16,1-4-4 0,1-3 0 15,1-4-1-15,2-6-4 0,0-7-2 16,0-4-1-16,0-6-2 0,0-3 0 15,2-1 2-15,5 0-2 0,3 0 1 0,7-3 3 16,4-6-2-16,6-5-4 0,-1-2-6 16,4 1-2-16,-4-2 3 0,-3 5 0 15,-1 3-1-15,-4 2 3 0,-4 4 1 16,-6 2 1-16,-3 1 1 0,-4 0 0 15,-1 0 3-15,0 8 3 0,0 2 4 0,-3 3-2 16,-4 3 0-16,2-1 0 16,-1 1-3-16,1 0-3 0,2-3 0 15,1 1 1-15,2-3-3 0,0-3-7 16,5-1-17-16,4-3-15 0,7-4-14 0,2 0-38 15,3-8-95-15</inkml:trace>
  <inkml:trace contextRef="#ctx0" brushRef="#br0" timeOffset="-22468.45">17093 10015 317 0,'-16'-1'30'16,"0"1"17"-16,4 0 2 0,0 2-30 15,-2 4 0-15,3 2 12 0,5 3-14 0,-1 4-11 16,6 0-2-16,-1 5-2 0,2-1-2 15,0 1-1-15,10-2 2 0,2-2 0 16,4-3-2-16,2-2 1 0,2-5 3 16,2-2-2-16,1-3 0 0,-1-1-1 15,0 0 0-15,-1-7 3 0,0-2-1 0,-6-3-1 16,1 2 4-16,-6-3-1 0,-5 2-1 15,-2-5 5-15,-3 3-1 0,0-3 1 16,-3 2 1-16,-6 0 2 16,-4 0-1-16,-2 1-4 0,-4 0-1 0,-1 4-3 15,2 2 0-15,2 3-3 0,4 3 0 16,4 1-1-16,5 1-5 0,0 9-4 15,1 4-20-15,2 0-13 0,2 1-10 16,7-4-40-16,0-3-108 0</inkml:trace>
  <inkml:trace contextRef="#ctx0" brushRef="#br0" timeOffset="-22040.43">17367 10046 8 0,'0'4'343'15,"0"1"-318"-15,0 5-14 0,0 2 36 16,-6 3-13-16,1 2 0 0,2-1-3 15,1 1-16-15,2-1-7 0,0 1-6 16,2-1 1-16,6-4 0 0,4 2-3 16,4-6 1-16,2-3 0 0,4-5 1 0,1 0-7 15,2 0-7-15,-2-9-7 0,-3 0 5 16,-4-1-1-16,-4 2-1 0,-1 3-3 15,-5-1 2-15,-3 0 5 0,1 3 2 16,-3 0 3-16,1 3 3 0,-1 0 0 16,2 0 3-16,-3 0 2 0,5 0-4 15,1 0 2-15,2 3 0 0,4 3 2 16,1-2 0-16,2-1-3 0,-1 1 1 15,2-2 0-15,-1 0-1 0,-1-2-2 16,2 0 5-16,-2 0 1 0,-2-2 1 0,-1-5-2 16,0-3 3-16,-4 0 10 0,1-2 7 15,-5-1 5-15,-1-1 2 0,-2-3-7 16,0 3 3-16,0-1-2 0,-5 2-5 15,-4 2 0-15,-2-2-9 0,0 3-3 16,0 0-3-16,-1 2-1 0,6 2-1 16,-2 2-7-16,6 2-5 0,-1 0-10 15,3 2-16-15,-1 0-19 0,1 0-49 16,-5 0-90-16</inkml:trace>
  <inkml:trace contextRef="#ctx0" brushRef="#br0" timeOffset="-21252.38">18389 10062 59 0,'-2'-4'108'0,"0"1"-75"16,2-2 9-16,0 3 15 0,-1 0-12 15,1 1-11-15,0 0 12 0,0 1-8 16,0 0-9-16,0 0-5 0,0 0-4 16,0 0-5-16,0 3 0 0,0 4-3 15,0-1 7-15,0 4 0 0,-3-1-7 16,1 1-1-16,1 0-1 0,1-3-6 0,0 0-2 15,0-1-3-15,0-4 2 0,0-1-1 16,1 0 0-16,5-1 0 16,4 0 4-16,4-4-1 0,4-6 0 15,3-3-3-15,3-1-2 0,0-1 1 0,0 0-4 16,0 2 2-16,-4 0 1 0,-3 6-1 15,-3 0 3-15,-3 3-2 0,-5 2 1 16,-2 1 2-16,-2 1-1 0,-2 0-1 16,0 0 2-16,0 5 0 0,0 6-1 15,-2 1 2-15,-2 5 3 0,-2-1-2 0,-1 0 0 16,3-2-2-16,1 0 3 0,1-3-1 15,2-1 0-15,0-3-1 0,0 0-2 16,0-4 1-16,3-1-2 16,3-2 0-16,5 0 1 0,3-2 3 0,3-8-1 15,5 0-6-15,-2-3 2 0,0 1-5 16,0 0 3-16,-1 0-2 0,0 2 4 15,-7 1 2-15,-1 2-1 0,-5 2 0 16,-4 3 1-16,-2 2 2 0,0 0 1 16,0 0 2-16,0 0-4 0,0 1 4 0,0 5-4 15,-7 1-1-15,3 5 2 0,-1 0 1 16,2 0-2-16,-2 1-1 0,2-1 1 15,0 2-2-15,2-2 0 0,-1-2 3 16,2-1-3-16,0-2 1 0,0-1-6 16,3-1-8-16,7-2-3 0,3-2-9 15,1-1-12-15,7 0-18 0,0-4-33 16,1-5-63-16,-2 0-103 0</inkml:trace>
  <inkml:trace contextRef="#ctx0" brushRef="#br0" timeOffset="-20855.36">19055 10046 103 0,'2'-6'95'15,"-2"-2"-76"-15,0 0 38 0,0 1 2 16,0 0-27-16,-5 1 16 0,0 0-12 16,-1 4-4-16,0 1 0 0,-3 1-3 15,1 0-8-15,-4 0-8 0,-1 9 0 16,-1 3 5-16,-1 2-1 0,1 4 0 15,0 0-4-15,1 0 0 0,6-1-3 0,1-1-3 16,2-2-5-16,4-2-2 0,0-2 0 16,5-1 0-16,6-5-2 0,3-1 4 15,4-3-1-15,7 0 0 0,2-3-4 16,-1-6-5-16,-3-1-3 0,-3 0-5 15,-4 0 3-15,-4 2 4 0,-2-1 5 16,-6 2 1-16,-1 1-1 0,-3 4 3 16,0-1 1-16,0 3 2 0,0 0 1 15,0 0-1-15,0 0 3 0,0 0-3 16,0 5-2-16,0 2 5 0,-3 3 1 15,2 1 0-15,-1 1-1 0,1-1-2 0,1 0 0 16,0-2-4-16,0-1 1 0,0 0 0 16,3-2 0-16,3-1-2 0,0-1-6 15,0-3-5-15,5-1-3 0,0 0-28 16,1-3-20-16,2-7-58 0,-4-3-155 15</inkml:trace>
  <inkml:trace contextRef="#ctx0" brushRef="#br0" timeOffset="-20507.34">19339 10034 86 0,'0'6'262'0,"0"-4"-225"0,0 6-20 16,-3 0 43-16,-3 0-10 0,-2 1-18 15,2-2 3-15,-1 0-11 0,4 0-11 16,-1-2-6-16,2-2 2 0,2 1-5 0,0-2-2 15,0-2-3-15,0 2-1 0,0-2 3 16,9 0 1-16,4 0 1 16,-1-2-3-16,7-5-5 0,-2 0-4 15,0-2-2-15,0 1-8 0,-3 2 9 0,3-1 3 16,-1 2-3-16,1 1-1 0,-2 1 3 15,-4 1 8-15,-5 2-3 0,-6 0 3 16,0 0 3-16,0 0 5 0,0 0-4 16,0 5 5-16,-1 1 3 0,-4 2-1 15,0 0-6-15,2 2 1 0,0 0-2 0,0 1-4 16,3-1-1-16,0-2 2 0,0 1-4 15,0-4-6-15,3 1-8 0,3-2-5 16,1-3-20-16,-1-1-13 16,1 0-59-16,0-7-149 0</inkml:trace>
  <inkml:trace contextRef="#ctx0" brushRef="#br0" timeOffset="-20314.33">19612 10028 231 0,'0'6'129'0,"0"2"-105"0,-3 2 31 15,-2 2-20-15,0 0-18 0,4 1-5 16,-2-1 4-16,3-1-12 16,0-2 1-16,0-2-5 0,0 3 0 0,6-3-3 15,5-2-7-15,4-2 2 0,2-3-57 16,2-4-63-16,0-7-87 0</inkml:trace>
  <inkml:trace contextRef="#ctx0" brushRef="#br0" timeOffset="-20139.32">19922 10012 340 0,'-6'12'68'0,"-8"6"-51"0,-3 4 37 16,-3 5-7-16,-2 4-14 0,-3 1 8 16,0 2-7-16,3-1-11 0,1 5-17 15,4 1-2-15,4 0-4 0,6 2 0 16,7-5-1-16,0-2-16 0,10-1-8 15,11-4-21-15,2-4-35 0,2-8-71 16</inkml:trace>
  <inkml:trace contextRef="#ctx0" brushRef="#br0" timeOffset="-19512.29">20733 9875 8 0,'1'0'266'0,"-1"-1"-166"15,0 1-33-15,0 0-2 0,-6 0-12 16,-3 0-27-16,-4 9 1 0,-4 6-4 0,-1 6-7 15,-2 4-4-15,2 1-4 0,3 0-6 16,4 0 0-16,3-1-1 16,4-1-1-16,2-1-1 0,2-3-1 15,0-3 2-15,8-2-10 0,4-3-3 0,5-2-5 16,4-3-6-16,2-3-9 0,3-3-24 15,4-1-34-15,1-1-64 0,-5-7-90 16</inkml:trace>
  <inkml:trace contextRef="#ctx0" brushRef="#br0" timeOffset="-18352.22">20961 10026 62 0,'0'-6'56'0,"0"-1"99"0,0 2-122 16,-7-1 9-16,1 2 2 16,-3 1-20-16,-2 0 16 0,2 3-15 0,-2 0-4 15,0 0-4-15,3 0-7 0,1 3 1 16,0 1-4-16,3 6-1 0,-3 1-2 15,6 3-2-15,-5 2 0 0,3 3 1 16,1 0-1-16,2 0-1 0,0-1 0 16,2 0 1-16,5 0-1 0,4-4-1 0,3 0 0 15,2-3-1-15,2-3 2 0,1-2 0 16,1-4 1-16,0-2 2 0,-1 0-1 15,-2-4-1-15,-3-5 2 0,-3 0 3 16,0-2-3-16,-7-3-2 0,-1 0 3 16,-3-2 2-16,0 2-3 0,0-1-1 15,-9-3 1-15,-2 3-2 0,0-1 1 16,0 2-3-16,1 2 1 0,3 3 0 15,3 2-2-15,2 4 0 0,2 3 0 16,0 0-12-16,0 0-22 0,5 6 2 0,4 3 4 16,4 1-4-16,2-1-9 0,1-1-21 15,1-4-13-15,0 0 23 0,1-3 8 16,-1-1 16-16,-1 0 10 0,2 0 10 15,-4-1 4-15,3-4-1 0,-3 1 7 16,-3-1 5-16,-5 1 25 0,-1 0 20 16,0 2 11-16,-5 0 1 0,1-1-9 15,-1 0-16-15,0-1-12 0,0 2-6 16,0 0-3-16,0 2-7 0,0-2-3 15,0 2 2-15,-1 0-7 0,1 0-3 16,0 0-7-16,0 4 1 0,0 4 9 0,0 1-2 16,0 3-2-16,0 0 3 0,-2 1 0 15,2 1-1-15,0 2 2 0,-3-2 2 16,3-1-1-16,-1 0-1 0,1-2 1 15,0-3 4-15,0-2-4 0,0 0-3 16,0-4 3-16,0-1-1 0,0-1 0 16,0 0 0-16,0 0 6 0,6-4 2 15,-2-3-6-15,4-2-3 0,0-1 0 16,1-1-1-16,-1-1 0 0,0-2 0 15,-2 0 1-15,0 0 0 0,0-1-1 0,0-1 0 16,-2 3 2-16,-1 0 0 0,-2 3-1 16,-1 3-2-16,0 4 3 0,0 3 2 15,0 0-3-15,0 0-3 0,0 0-1 16,0 0-2-16,0 2-3 0,3 4 6 15,0 1 2-15,-1 1 1 0,3-1 0 0,1 1-2 16,-2-1 2-16,3 2-3 16,-1-1 4-16,2 0-3 0,-1 0 2 15,6 1-3-15,1-4 4 0,4-1-2 16,4-2-1-16,1-2 3 0,4 0-3 0,-1-2 0 15,-1-5 1-15,1-1 1 0,-3-1-3 16,-4-2-2-16,-3-1-10 0,-6 0 0 16,-3 1 4-16,-4 1 1 0,-3-1 7 15,0 2 0-15,-3 0 0 0,-5 2 2 16,-1 3 0-16,2 0-1 0,-2 4 0 0,1 0 1 15,2 0-1-15,0 0 0 0,1 4-2 16,2 4-1-16,3 0-1 16,0-1 3-16,0 1-1 0,6-3-1 15,5-1 2-15,2-2 0 0,1-1 0 0,3 0-3 16,4-1-5-16,6 0 11 0,2 0-2 15,-1-2-21-15,-8-2 10 0,-4 0 11 16,-5 0 0-16,-2 1 2 0,0-1 6 16,-3 2-1-16,-1 1 2 0,-3-1-6 15,-2 2 0-15,0 0 4 0,0 0-4 0,0 2-4 16,0 4 7-16,0 2-2 0,0 0 2 15,0 2-4-15,3 3 2 0,1-2-1 16,4 1-1-16,1 2 0 16,-1 0 2-16,0 1 0 0,-2-1-3 15,-1-2 3-15,-4-1-1 0,-1 0 3 0,0-3 13 16,0 1 5-16,-1-2-5 0,-6-1 6 15,-2-2 5-15,-2 0-6 0,-4-4-2 16,-2 1-5-16,-5-1-1 0,2 0-3 16,0 0-1-16,0 0-5 0,3 0-5 15,3-1-2-15,4 1 0 0,4 0-8 0,1 0-7 16,4 0-11-16,-1 0-18 0,2 0-34 15,-3 1-73-15</inkml:trace>
  <inkml:trace contextRef="#ctx0" brushRef="#br0" timeOffset="-16922.14">22351 10004 211 0,'0'-1'73'16,"0"-1"-43"-16,0 2 10 0,3 0 7 15,2 0-6-15,-2 0-5 0,2 0 0 16,-1 3-4-16,1 6-8 0,1 2 0 0,0 5-5 16,-1 2-4-16,1 1-3 0,-4 3-3 15,-1-1-2-15,3-1-3 0,-4-1-4 16,3-4 1-16,-3-3-1 0,4-3-13 15,-1-3-15-15,5-4-9 0,1-2-13 16,7 0-19-16,-1-5-44 0,2-9-95 16</inkml:trace>
  <inkml:trace contextRef="#ctx0" brushRef="#br0" timeOffset="-16723.13">22658 9939 36 0,'0'10'-21'0,"0"4"219"0,-8 7-160 15,-2 5-7-15,-3 5 4 0,-2 4-8 16,-5 1 16-16,-5 5 11 0,0 1-27 15,0 0-3-15,2-1-1 0,0-3-4 0,6-5-7 16,3-5-10-16,6-7-1 16,2-5 1-16,4-5-2 0,2-2 0 15,0-6-4-15,6-1-12 0,5-2-16 16,5 0-12-16,1-11-54 0,0-3-159 0</inkml:trace>
  <inkml:trace contextRef="#ctx0" brushRef="#br0" timeOffset="-16338.1">22813 10027 130 0,'-3'-3'174'16,"-3"1"-143"-16,-2-1-2 0,4 1 6 0,-4 2-16 15,-2 0 5-15,3 0 4 0,1 3-6 16,-2 3-10-16,0 2-3 0,0 1-3 16,2 3 1-16,1-1 0 0,2 1-4 15,2 2 0-15,1 0-2 0,0 0 0 16,1-4 1-16,7 1-2 0,3-1 0 0,1-4 1 15,2 2 0-15,5-5 0 0,3 0-1 16,1-3 0-16,3 0-1 16,-3-5-4-16,-1-2 2 0,-3-2 4 15,-5-2 0-15,-2 2-1 0,-6-2 3 0,-3-2 0 16,-3-2 3-16,0 0-2 0,-1-1 0 15,-7 1 2-15,-3 0-1 0,-3 1 1 16,0 2-4-16,0 2 2 0,0 4-3 16,4 1-2-16,0 3-2 0,6 2 1 15,-1 4-10-15,5 6-25 0,0 3-18 16,0 0-30-16,2-2-60 0</inkml:trace>
  <inkml:trace contextRef="#ctx0" brushRef="#br0" timeOffset="-16018.09">23105 10034 3 0,'0'-2'346'0,"-2"-2"-298"0,-6 2-21 16,-2 2 6-16,-1 0-16 0,-3 0 1 0,1 2 8 15,3 7 1-15,-1 0-10 0,3 3-5 16,0 3-1-16,5-1-2 0,3 1-5 15,0 0-6-15,8-2 5 0,6-2-2 16,1-1 0-16,7-4-1 0,3-4 2 16,0 0-4-16,-2-2-7 0,-1 0-1 15,-5 0 5-15,-5-4 4 0,-4 4 0 16,-4-1 0-16,-4 1 3 0,2 0-2 15,-2 0 1-15,0 0 3 0,0 0-1 16,0 7 1-16,-5 1-2 0,2 4 3 0,-3-3-2 16,3-1-3-16,3 2-2 0,0-2 0 15,0 1-6-15,9-1-13 0,7-2-15 16,4-3-27-16,2-3-62 0,1 0-153 15</inkml:trace>
  <inkml:trace contextRef="#ctx0" brushRef="#br0" timeOffset="-15566.06">23663 9616 89 0,'0'1'90'16,"0"3"-2"-16,0 4-84 0,-5 3 6 16,-1 6 25-16,-6 5 8 0,1 5 10 15,0 3-8-15,-2 3-10 0,1 3-1 16,1 2-5-16,-1 0-4 0,-2 0 0 15,0-2 0-15,3-3-3 0,2-5-5 0,1-5-6 16,3-5-4-16,1-7-1 0,2-3-5 16,2-6 1-16,0-2 1 0,0 0-5 15,0 0 2-15,8 0 2 16,9-4-3-16,3-5-2 0,6-2-8 0,-2-1-7 15,2 0-1-15,-6-1 4 0,0 4 1 16,-4 0-1-16,-4 5 6 0,-2 4 2 16,-7-1 3-16,0 1 1 0,-3 0 2 15,0 0 1-15,0 3 4 0,0 5 9 16,-5 4 0-16,-1-1-1 0,0 2-4 0,-2-2 0 15,0 0-2-15,4 1-5 0,0-3-2 16,1 1-1-16,3-1 1 0,0 0-12 16,8-2-11-16,5-5-8 0,2 1-19 15,2-3-22-15,2 0-79 0,-1-4-143 16</inkml:trace>
  <inkml:trace contextRef="#ctx0" brushRef="#br0" timeOffset="-14430.99">23999 9952 128 0,'0'-5'80'15,"0"1"-27"-15,0 1 0 0,0 0-8 16,-3 1-8-16,-5 1 1 0,1 1-4 0,-4 0-11 15,0 0-1-15,-1 3 0 0,-2 5 2 16,-2 1-6-16,2 4 2 16,2-1-4-16,-2 4-1 0,1 1 1 0,1-1-5 15,4 1-3-15,4-2-3 0,2 0-4 16,2-3-1-16,0-2 1 0,3-1-1 15,5-3-1-15,1-3 2 0,5-1 1 16,2-2 0-16,1 0-5 0,1-7-5 16,-1 1-1-16,-3-3 1 0,2 0-2 0,-2-1 1 15,-3 2-2-15,-1 1 2 16,-3 3 3-16,-6 2 2 0,1-1 4 15,-2 3 3-15,0-1-1 0,-3 1-2 16,-5 0 0-16,-3 4-1 0,2 3 0 16,-1 3 2-16,4 0-1 0,0 2 0 0,5 1-3 15,-1-1 1-15,2-3 3 0,0 0-4 16,8-3-5-16,1-2-6 0,2-3-3 15,1-1 4-15,5 0-4 0,-1-1 0 16,1-7 2-16,0-1 0 0,0 0 1 16,0-2 8-16,-1 0 5 0,-3 0 0 0,-3-1 0 15,-4 2 8-15,0 2-2 16,0 1 12-16,-1 2 0 0,0 0-3 15,-4 2-1-15,-1-1 0 0,2 2-5 16,1 1 1-16,-2-1-2 0,-1-1-1 0,2 0-6 16,-2 2 4-16,0 0-1 0,0-1 1 15,0 0-3-15,0 2 4 0,0-1 1 16,0 1-4-16,0 0-3 0,0 0-2 15,0 0-2-15,0 0 2 0,0 0 3 16,0 0-1-16,0 0 3 0,0 0-2 0,0 0 0 16,0 0 2-16,0 0 3 0,0 0-1 15,0 0-3-15,0 0 3 16,0 0-2-16,0 0-2 0,0 0-1 15,2 0 1-15,-2 0 1 0,1 0-2 0,-1 0 0 16,2 0 1-16,-2 0 2 0,0-2-1 16,1 1 1-16,-1 1 1 0,0 0-2 15,0-1 1-15,0-1-1 0,0 1 1 16,0 0 0-16,0 1-1 0,-1 0-1 15,-1-2 1-15,1 0 1 0,1 2-2 0,-2 0-1 16,2 0 2-16,0 0 0 0,0 0-1 16,0 0-1-16,0 0 2 0,0 0-1 15,0 0-3-15,-2 0 1 16,2 0 0-16,0 0-1 0,0 0 0 0,-1 6 2 15,-1 3 1-15,-1 3 1 0,2 0-2 16,-4 5 0-16,2-1 2 0,1-1-2 16,2 3 0-16,-1-4 0 0,1 1 2 15,1-2 0-15,7-5-2 0,1-1-2 16,1-5 4-16,2-1 0 0,-1-1-2 0,1 0 0 15,2-4 0-15,0-4-1 0,2 0-2 16,-2-2 5-16,0 1-4 0,-2 0 3 16,1 1-4-16,-3 1 4 0,1 2 0 15,0 0 0-15,-3 1-2 0,0 2 0 16,-1 0 3-16,3-1 0 0,-4 2-2 15,3-2 1-15,2 0 1 0,-2 0 0 16,2-2-1-16,3-1 0 0,6-1 1 16,4-2-1-16,0 1-1 0,-4-4-1 15,-9 1 3-15,-8 2 1 0,-3-4 3 16,0 1-4-16,-1 1 2 0,-8 0-1 0,-5 3 0 15,-3 3 5-15,-4 2 5 0,-2 3 7 16,0 1 2-16,1 10-1 0,2 4-5 16,8 1 0-16,1 2-8 0,6 3-5 15,5 0-1-15,0-1-1 0,9 0-1 16,7-2 0-16,7-1 1 0,4 0-3 15,5-4-13-15,12-1-10 0,0-2 0 16,1-2-65-16,-3-3-51 0,-11-4-224 16</inkml:trace>
  <inkml:trace contextRef="#ctx0" brushRef="#br0" timeOffset="-12781.9">2020 11235 2 0,'3'0'75'15,"-3"-1"103"-15,0 1-120 0,0-2-13 16,0 1 12-16,0 0-10 0,0-1-9 0,0 1 1 16,0 0-6-16,0 0-4 0,0 1-7 15,0-1 3-15,0 1-9 16,0 0-2-16,0 0 1 0,0 0-4 15,0 0-4-15,-1 0-1 0,-2 10-4 0,-2 3 0 16,0 5-3-16,-1 2 0 0,3 4 1 16,0 2 1-16,3-2-3 0,0 2 1 15,0-1 1-15,0-1 1 0,0-3-2 16,3-2 0-16,0-2-4 0,0-3-2 15,0-3-10-15,-1-3-5 0,2-1-11 0,-2-3-22 16,0-2-15-16,1 0-11 0,-3-2-43 16,0 0-41-16</inkml:trace>
  <inkml:trace contextRef="#ctx0" brushRef="#br0" timeOffset="-12537.89">1806 11438 25 0,'-3'0'250'16,"3"0"-147"-16,0 0-45 0,0 0-2 15,0 0-17-15,0-2-21 16,5-1-2-16,7-2-3 0,8-1-4 0,7 0 0 15,4-1-8-15,4 3 1 0,2-1-1 16,8 2 0-16,-3 0-2 0,2 3-22 16,-1-2-22-16,-1 1-22 0,-3-3-86 15,-1 0-129-15</inkml:trace>
  <inkml:trace contextRef="#ctx0" brushRef="#br0" timeOffset="-11713.84">3530 11224 36 0,'0'0'218'0,"0"-1"-148"0,-3-1-17 16,-3 1-3-16,-2 0-12 0,-1 0-10 0,-2 1-3 16,-1 0 1-16,-1 0-4 0,1 1-4 15,1 4-4-15,2 1-3 0,5 1-5 16,1-2-5-16,2 3-2 0,1 1 0 15,0 1 0-15,3 2-1 0,6-1 0 16,2 6 3-16,1-3-1 0,2 2-1 0,-1 0 1 16,-2-1 1-16,0-1 0 0,-5 0-2 15,-2 0 2-15,-2 0 1 16,-2 0 0-16,0 0-1 0,-8 1 1 15,-1 1 3-15,-4-2-3 0,-4 1 0 0,0-3 2 16,-1 1-1-16,-2-1 2 0,1-3 2 16,5-1-1-16,2-4-1 0,1-4-2 15,6 0-3-15,2 0 0 0,3 0-7 16,0-5-12-16,8-5-20 0,6-2-14 15,4-1-22-15,6-3-74 0,-4 3-168 0</inkml:trace>
  <inkml:trace contextRef="#ctx0" brushRef="#br0" timeOffset="-11226.81">3698 11425 222 0,'0'-3'59'0,"3"0"-28"0,-3 0 0 0,4 0-13 15,3 0-5-15,0-1 0 0,1-1-8 16,3 0-1-16,1-1 1 0,2 0-1 16,3-2 0-16,5-3 0 0,-2-1 9 15,5-1 7-15,-3 0-8 0,-1-1-3 16,-4 0-2-16,-3-1 1 0,-4 1 1 15,-7 2 3-15,0 2 4 0,-3 0-3 16,0 0-2-16,-5 2-3 0,-4 2 3 16,-2 2-2-16,-3 4 0 0,-3 0-2 15,0 0 1-15,-2 7-7 0,2 4 2 16,-1 3-1-16,2 3 0 0,1 0-1 0,4 1-1 15,3 3-1-15,7 0 1 0,1 1-1 16,1 1-2-16,10-4 2 0,6-1 0 16,5-3 1-16,4-4 0 0,7-4 0 15,1-6 0-15,1-1 0 0,4-8-1 16,-5-6-1-16,2-4 0 0,-8-2-1 15,-6 0-3-15,-7 2 2 0,-9 2 5 16,-6 3 1-16,0 1-1 0,-7 2 1 16,-7 4 2-16,-2 3-1 0,-1 3 1 15,-2 0 4-15,2 8 2 0,5 2-2 0,1 3-3 16,5 0-3-16,3 5 0 0,3 0-3 15,1 2-1-15,15 0-1 0,10-2-2 16,10-3-28-16,12-3 18 0,8-10-41 16,4-2-85-16</inkml:trace>
  <inkml:trace contextRef="#ctx0" brushRef="#br0" timeOffset="-10574.77">4863 10993 166 0,'5'0'54'0,"-2"0"-14"16,2 6 20-16,-2 4-15 0,0 6-2 15,-1 3-9-15,-1 7-2 0,1 3-3 16,-2 6-3-16,0 1-9 0,0 3 2 15,-5 0-2-15,-1 0-1 0,0-3 6 16,-2-5-6-16,6-4-5 0,1-7-6 0,1-5 0 16,0-5-5-16,0-4 0 15,4-5 0-15,7-1 0 0,3-2 3 16,3-11-2-16,5-2-2 0,3-3-5 15,1 0-10-15,2-1 5 0,-2 0 4 0,-1 2-6 16,-3 4-4-16,-5 0 8 0,-3 6-2 16,-6 4 7-16,-5 1-3 0,-2 2 6 15,-1 0-2-15,0 5 4 0,0 7 2 16,-1 0 5-16,-5 3-1 0,2 2-3 15,0 0-1-15,2-2 4 0,1 2-1 0,1-3-5 16,0-2-2-16,0-3 1 0,4-2 0 16,7-2-16-16,0-5-12 15,1 0-14-15,6-2-24 0,-1-7-49 16,0-6-94-16</inkml:trace>
  <inkml:trace contextRef="#ctx0" brushRef="#br0" timeOffset="-10258.76">5294 11238 213 0,'-12'-2'105'0,"-2"2"-66"0,2 0 17 0,-2 0-14 15,1 6-16-15,1 1 6 0,-1 2-4 16,4 4-11-16,1 0-5 0,5 2-9 16,3 3 0-16,0-2-4 15,0 1 0-15,13-1 1 0,-1-3 1 0,4-2-2 16,7-3 0-16,2-4 1 0,3-4 0 15,4 0-3-15,-2-6 0 0,1-6-1 16,-3-1 2-16,-4-3 0 0,-2 1 1 16,-8 1 4-16,-5 0 0 0,-6 3 2 15,-3-2 7-15,0 1 7 0,-3 2-1 0,-9 0-8 16,-2 2 1-16,-3 2-1 0,-3 1-4 15,-4 0-1-15,3 4-5 0,-1 1 1 16,7 0 0-16,1 2-2 0,4 5-2 16,9 3-2-16,1 0-15 0,0 0-14 15,12 3-21-15,2-5-13 0,3 0-52 16,3-5-73-16</inkml:trace>
  <inkml:trace contextRef="#ctx0" brushRef="#br0" timeOffset="-9862.75">5592 11265 26 0,'0'0'178'0,"0"0"-6"16,0 1-152-16,-3 7 8 0,-3 4-5 15,0 1-7-15,-4 4 1 0,4-3 6 16,3 3-7-16,3-3-9 0,0 1-5 16,3-2-4-16,8-4 4 0,3 0 0 15,3-6-1-15,0-1 0 0,3-2-1 16,2 0-1-16,-2-6-10 0,-1-1-6 15,-4 0-3-15,-1 0-4 0,-5 3 2 16,-1 1-10-16,-3 1 7 0,-4 2 2 16,2 0 14-16,-1 0 8 0,-2 0 1 0,2 0 1 15,-2 0-1-15,1 0 2 0,2 2 3 16,2 3-2-16,4 1-3 0,4 1-1 15,0 2 2-15,8 0 0 0,2 0 9 16,-1-3-6-16,2 0-4 0,-3-3 1 16,-1 0-1-16,-5-3 1 0,-5 0 0 15,-4 0 5-15,-3-3 19 0,0-3 12 16,-3-3 0-16,3-2-10 0,-3-1-2 15,0-1-7-15,0 0 3 0,0 0 2 16,-5 0-9-16,-2 1-1 0,-1 1-5 0,0 1-4 16,0 1-4-16,2 2 0 0,3-1-11 15,0 0-14-15,3-1-10 0,0 0-19 16,9-1-34-16,1-2-86 0</inkml:trace>
  <inkml:trace contextRef="#ctx0" brushRef="#br0" timeOffset="-9089.69">6828 11223 26 0,'3'0'37'0,"0"0"174"16,-3 0-157-16,1 0-18 0,1 0 13 16,-2 0-21-16,0 2-2 15,0 10 2-15,0 3-3 0,0 3-4 16,-2 3-6-16,-4 0-6 0,6-1-3 0,0-2 1 15,0-3-1-15,0-4-3 0,0-3 0 16,0-2 1-16,3-4-2 0,2-2-1 16,1 0-1-16,0-2 6 0,5-9-2 15,0-2-2-15,0-3-2 0,3-1 1 16,-3 1-2-16,1-2-2 0,-3 4 1 0,1 3 1 15,-2 0-1-15,-1 3 0 0,-1 1-1 16,-1 4 5-16,0 3-3 0,-2 0-2 16,2 0-1-16,1 3 4 15,-2 5 0-15,1 1-1 0,1 0 1 0,-1 3 1 16,-2 1 1-16,2-1-2 0,-1-1 0 15,-1 1 2-15,2-3-1 0,-3-3 0 16,2-1 1-16,-2-2-2 0,1-3 1 16,0 0-1-16,3 0 3 0,0-6 2 15,2-5-3-15,3-2-1 0,3-2-2 0,-2 0 0 16,1 1-4-16,-1-1 0 0,-1 3 2 15,-2 3-3-15,-2 0 1 0,-1 5 3 16,-3 2 0-16,-2 2 2 0,2 0-2 16,-3 0 1-16,2 1 6 0,0 4 2 15,-1 4 0-15,1-3-4 0,-2 4 1 16,0 1 2-16,3 0-3 0,-2 2-1 15,1-2-1-15,1 0 1 0,-1-1 0 16,1-1-3-16,0-1 2 0,-2-2-1 16,5-2-1-16,-2-2-13 0,2-2-10 0,2 0-16 15,2 0-9-15,4-8-37 0,-1-4-79 16</inkml:trace>
  <inkml:trace contextRef="#ctx0" brushRef="#br0" timeOffset="-8721.67">7353 11206 1 0,'0'0'199'0,"0"0"-69"0,0 0-94 16,0 0 21-16,0 0-22 0,-1 0-16 0,-4 8 6 16,0 2 1-16,1 2-5 0,-1 2 0 15,2 1-3-15,0-1 3 0,1 1-9 16,2-4-10-16,0 0 2 0,3-2-2 15,7-3-2-15,-1-2 2 0,3-4 0 16,1 0 0-16,5-5-1 0,3-7 1 0,-1-2-1 16,0 0-5-16,-3-2-1 15,-3 5-3-15,-5-2 5 0,-4 1-1 16,0 4 0-16,-4 2 2 0,-1 4 2 15,0 1 0-15,0 1 2 0,-3 0-2 16,-2 0-1-16,-1 4 1 0,1 5-2 0,1 0 1 16,1 2 1-16,1 1-1 0,2 0-1 15,0 2 0-15,0 1 1 0,8-2-1 16,1-2-5-16,4-2-18 0,4-2-5 15,1-1 6-15,6-2 1 0,0-4-2 16,0 0 22-16,0-4-91 0,-3-6-26 0,-3-3 12 16,-1 0 18-16,-1-1 42 15</inkml:trace>
  <inkml:trace contextRef="#ctx0" brushRef="#br0" timeOffset="-8253.65">7746 11250 37 0,'3'-12'50'0,"-3"-1"-13"15,0 2 4-15,0 1-1 0,-3 2-2 0,-4 0 9 16,3 6-4-16,-1 0-2 0,-1 2-13 16,1 0-10-16,0 4-9 0,-1 4-5 15,3 2 1-15,-1 4 1 0,2 2 12 16,0 2-1-16,-1-1 5 0,3 2-11 15,0-3-4-15,2-1-3 0,6-1-4 0,1-5 2 16,2-3-1-16,4-2 1 0,5-4-2 16,2 0 4-16,1-6 9 15,-2-8-13-15,-1-2 0 0,-5-3 0 16,1-1-1-16,-1 0-1 0,-4-2-6 0,0 1-1 15,-3-2 2-15,-2 0 2 0,0-2-2 16,-1 2 2-16,-1-4 4 0,1 1 1 16,1-4-3-16,0 0 5 0,-1 0-1 15,3 1-2-15,-2 6-3 0,-1 5 5 16,-1 10 0-16,-2 6-6 0,-1 2 8 0,-1 0-2 15,0 6 3-15,0 9 3 0,-6 6-4 16,-5 6 9-16,-3 5 0 0,2 2-3 16,-2 3 3-16,2-1 3 15,2-4 1-15,4-4-6 0,3-7-2 0,3-3-3 16,0-4 0-16,0-6-3 0,0-3-2 15,5-5 1-15,2 0 3 0,3 0-2 16,1-8 2-16,3 1-3 0,0-2 0 16,-4 3-2-16,1 3 1 0,-5 1 0 15,-1 2 0-15,-2 0-1 0,0 3 1 0,-1 8 0 16,-2 1 3-16,3 7-2 0,2 3-2 15,5 0 1-15,6 2 1 0,10-4-19 16,7-4-20-16,10-5 22 0,5-3-67 16,7-7-27-16,4-1-97 0</inkml:trace>
  <inkml:trace contextRef="#ctx0" brushRef="#br0" timeOffset="-7473.6">9173 11043 285 0,'0'0'41'0,"2"0"-39"15,1 4 41-15,2 6-15 0,-2 4-6 16,-3 3 1-16,0 5-8 0,0 4-6 0,0 1 2 16,0 3-3-16,-2-1 0 0,-4-2 25 15,1-2-2-15,1-5-14 0,-1-4 2 16,0-5-2-16,2-4-6 0,0-4 1 15,3-2 0-15,0-1-3 0,0 0 2 16,0-2 1-16,0-8-6 0,0-6-6 0,10-4-2 16,2-4 2-16,5 0 0 15,2-4-1-15,-1 0 1 0,-1-2 2 16,3-2 0-16,1 2-2 0,0-1 0 15,2 4 0-15,-1 5-1 0,0 7 1 0,-3 6-3 16,-2 6 1-16,3 3 2 0,-5 0-1 16,1 0 1-16,-5 9 0 0,-2 3 1 15,-3 4-1-15,-1 0 0 0,-5 2 2 16,0 2-1-16,-3 1-1 0,-7-1-2 15,-7 1 1-15,2-1 2 0,-4-2-2 0,-3-4 0 16,2-1 2-16,0-2-2 0,3-4-2 16,0-2 1-16,9-3-4 15,2-2-1-15,3 0-1 0,3 0-4 16,0 0-10-16,2-3-1 0,5-2 9 15,1 1 3-15,1-2 9 0,1 6 0 0,-3 0-1 16,0 0 3-16,-1 0 4 0,0 6 1 16,3 3 6-16,-1 3 2 0,1 2 0 15,1-1 0-15,1 3-1 0,1-2 2 16,-1-1-8-16,-2-1 0 0,2-2-6 15,-3-5 0-15,-1-1 1 0,3-3-1 0,-3-1-9 16,7 0-7-16,2-3-12 0,3-7-30 16,2-3-53-16,-2-2-184 15</inkml:trace>
  <inkml:trace contextRef="#ctx0" brushRef="#br0" timeOffset="-6565.54">9677 11278 23 0,'0'5'-15'16,"2"-4"205"-16,-2 0-99 0,0 0-41 0,1-1 7 15,1 0-26-15,1 0-1 0,2 0 5 16,1-1-9-16,3-8-10 0,4-2-4 16,2-5 1-16,5-3-5 15,-1-3 2-15,4 0-1 0,-3-3 1 0,-3 1-3 16,0 0 2-16,-1-1 0 0,-5-1 2 15,0 0-4-15,-7 0-1 0,-2 4-1 16,-1 3 1-16,-1 3 2 0,0 6 4 16,0 4 0-16,-1 2-3 0,-2 3 1 15,1 1-6-15,1 0-5 0,-3 2-1 0,3 8-2 16,-1 1 3-16,2 3 1 0,0 0-1 15,0 0-1-15,0-1 1 0,0 0 2 16,0-2-1-16,2 2 0 0,-2 1 0 16,0-3 1-16,0 2 0 0,0 0-2 15,1 0 1-15,4 2 0 0,1 0 1 16,0 0-4-16,1 1 2 0,0-1 1 15,-2 1 0-15,-2-2-2 0,-3-1-1 16,0-2 3-16,0-1-6 0,0-2 3 16,-8-1-2-16,-1-2 2 0,-2-2 0 0,-1 1 0 15,-1-3 0-15,0-1 0 0,-1 0-7 16,-2 0 0-16,1-2-7 0,2-5 3 15,1 0 8-15,-2-1 3 0,6-4 2 16,-3 1 3-16,5-1-2 0,1-2-1 16,5 0 0-16,0-1-2 0,11 1-3 15,5 0-14-15,5 1 4 0,6-2-10 16,4 2-7-16,1 0-22 0,1 3-26 15,-2 2-6-15,-3 2 11 0,-5 0 32 16,-1 2 34-16,-2 0 15 0,-3-1 23 16,-5 4 25-16,-1 1 8 0,-5 0 7 0,-1 0-16 15,-2 0-3-15,0 0-19 0,-1 1 0 16,-2 3-7-16,0 1-5 0,0 3-3 15,0 0-1-15,-3 2-5 16,-2 0-2-16,0-1-1 0,2-2 2 0,2-1-3 16,-1-1-5-16,2-2 0 0,0-1 0 15,0-1 0-15,5-1-2 0,3 0 4 16,7-5-1-16,7-5 0 0,3-2-2 15,1-1-6-15,0 0-6 0,-4-1-3 16,0 3 1-16,-7 4 5 0,-2 1 4 0,-6 3 3 16,-2 3 3-16,-5-2 1 0,0 2 2 15,0 0 17-15,0 0-2 0,-1 7-7 16,-4 1 1-16,0 1-2 15,4-2-3-15,-1 1-1 0,2-1-4 0,0 0-1 16,3-1-2-16,8-3 0 0,0-1 2 0,3-2 1 16,1 0-1-16,2-8-2 15,2-1-3-15,-2 0-2 0,-3 0 0 16,-5 4 1-16,-1 1 4 0,-2 2 2 15,-1 2-1-15,-4 0 1 0,-1 0 6 0,0 0 5 16,0 3 1-16,0 5 4 0,0 5-1 16,0 3-7-16,0 0-3 0,2 2-5 15,4 1 1-15,4-2-2 0,3-1-2 16,6-2-6-16,3-2-21 0,7-2 3 15,5-3-26-15,5-4-37 0,0-3-90 0</inkml:trace>
  <inkml:trace contextRef="#ctx0" brushRef="#br0" timeOffset="-6100.52">11435 11068 1 0,'5'3'239'16,"-2"-2"-170"-16,3 4-3 0,0 3 0 15,2 0-25-15,-2 4-5 0,2 0-4 16,-2 3-9-16,2 3-2 0,-2 2-12 16,1 1 1-16,-3 0 1 0,-1-3-6 15,0 0-1-15,0-3-4 0,2-4 0 0,1-2-11 16,4-6-9-16,2-3-19 15,4 0-33-15,-1-9-51 0,2-7-161 16</inkml:trace>
  <inkml:trace contextRef="#ctx0" brushRef="#br0" timeOffset="-5900.51">11759 11085 97 0,'-6'18'150'0,"-2"2"-85"0,-6 6-38 16,0 3 25-16,-3 2-20 0,-1 2 4 0,-2 3 13 15,0 1-2-15,-4 1-17 0,4 0-1 16,-3 3-9-16,1-1-13 15,2-3 6-15,4-7-5 0,9-12-4 16,5-6-5-16,2-7-7 0,3-4-15 0,7-1-6 16,2-2-11-16,5-8-6 0,3-4-33 15,2-4-72-15,-4-3-112 0</inkml:trace>
  <inkml:trace contextRef="#ctx0" brushRef="#br0" timeOffset="-5549.49">11924 11160 7 0,'0'-5'247'0,"0"-1"-160"0,-8 1-47 16,0 2 18-16,-4 1-31 0,-2 2-1 16,-2 0 13-16,-1 0-11 0,3 2-4 15,2 6-2-15,-1 3-5 0,3 3-6 16,2-1-7-16,3 1-1 0,4 0-2 15,1 1-1-15,0 0-2 0,4-2 3 0,7 1-1 16,5-3-1-16,-2-2-1 0,4-2 3 16,-1-3-2-16,0-2-2 0,-1-2-3 15,-1 0 3-15,-2-3 3 0,1-5-1 16,-3-2 1-16,-4-1 3 0,3-2-2 15,-7 2 2-15,0-1 0 0,-3 0 2 16,0 1 4-16,0 1-5 0,-6 0 5 16,-4 2-3-16,1-1-1 0,0 4-4 15,-1-1-1-15,4 2 1 0,2 2-2 16,4 1-5-16,0 1-15 0,0 0-24 15,1 1-10-15,7 4-25 0,3-2-88 0,-2-1-130 16</inkml:trace>
  <inkml:trace contextRef="#ctx0" brushRef="#br0" timeOffset="-5245.47">12125 11116 279 0,'0'-3'135'16,"0"3"-104"-16,-4 0 25 0,-4 0-31 15,-1 5-11-15,-1 4 17 0,-1 6 5 16,4 1-10-16,-1 2-4 0,3 1-5 0,2 0 0 15,3-1-10-15,0-2-4 0,5-4-4 16,6-2 3-16,1-6-2 0,8-4 0 16,0 0-1-16,5-5 0 0,3-8-4 15,-5-1-4-15,1-1 0 0,-9 1 6 16,-1 3 1-16,-8 1 1 0,-1 4 2 15,-4 1 2-15,-1 2-2 0,0 1 4 16,0 2 3-16,0 0 3 0,-4 0-1 16,2 0-7-16,-1 7-3 0,0 2-1 15,3 1-1-15,0 0 0 0,0 1-7 0,2 0-13 16,8 2-21-16,11-5-31 0,11-3 22 15,12-5-51-15,4-1-270 0</inkml:trace>
  <inkml:trace contextRef="#ctx0" brushRef="#br0" timeOffset="-4157.41">13083 11071 124 0,'3'0'33'15,"2"1"10"-15,0-1 1 0,-2 0-15 16,0 0-4-16,0 0 10 15,-3 0 7-15,2 0-2 0,-2 0 3 16,0-1-8-16,0-2-14 0,0-2-3 0,-2 3-6 16,-3-2 2-16,1 1 1 0,-2 1-4 15,-2 0 1-15,2 0-2 0,-2 1-3 16,-3 1-3-16,0 0 1 0,-1 0 4 15,-1 5-3-15,-1 5-2 0,2 2 2 16,0 3-2-16,2 1 1 0,-1 3-1 0,5-1-3 16,3 0 1-16,3-1-1 0,0-2-2 15,11-2 1-15,3-2 1 0,1-3 0 16,7-4-1-16,4-3 2 15,1-1 1-15,1 0-1 0,-3-7-2 0,-2-1 2 16,-2-2-3-16,-2 0 1 0,-5 0 0 16,-6-1 2-16,-4 1 2 0,-2 1-1 15,-2 0 1-15,0 3-3 0,-5-2 0 16,-4 4 0-16,0 2-2 0,-1 2 0 15,1 0 0-15,0 2 1 0,3 7-5 0,1 0 2 16,2 4 1-16,3-1 0 0,0-1 1 16,0 0-7-16,3 0-4 0,8-3-1 15,1 0 2-15,2-3 7 0,3-2-2 16,0-3 2-16,-1 0 1 0,2 0 1 15,-2-7 2-15,3-2 0 0,-4-1-1 16,4-1 0-16,-2 0 3 0,-2-1-3 16,-2-1 1-16,-1 2 0 0,-1 2 1 15,-3 1-2-15,-2 1 2 0,-2 4 0 16,-2 0 3-16,0 1-2 0,-2 2 1 0,0 0 0 15,0 0-4-15,0 0 2 0,0 0-5 16,1 0 0-16,1 2 5 0,-1 3-1 16,2 3-1-16,0 0 2 0,-3 2-1 15,2 2 1-15,-2 1-1 0,0 1 1 16,0 1 0-16,0-1 0 0,-2-4-2 15,1-1 1-15,-1-3 1 0,1-3-2 16,1-3-1-16,0 0 1 0,0 0 1 16,0 0-4-16,0-2-1 0,6-6-4 15,3-1-3-15,2-2-4 0,3-1-6 16,2 0 0-16,1 1-3 0,3-1 9 0,-2 1 2 15,4 1-1-15,4-1 7 0,-2 2 1 16,2-3 0-16,-3 0 6 0,-3 1 1 16,-1-1 1-16,-7 0 1 0,-1 3 8 15,-8-1 6-15,-3 0-8 0,0 2 6 16,-4 2 11-16,-7 1 1 0,-3 3-3 15,-5 2 1-15,1 0-3 0,-2 2-1 16,-1 8-5-16,3 1 1 0,5 4-5 16,1 0-4-16,7 1-2 0,5 2-3 15,0-1-2-15,8 2 0 0,8-1-1 0,7-5-3 16,6-4-9-16,7-4-20 0,6-2-34 15,0-3-82-15</inkml:trace>
  <inkml:trace contextRef="#ctx0" brushRef="#br0" timeOffset="-3117.36">14369 11015 8 0,'0'-1'121'16,"0"-1"-65"-16,0 1-1 0,0 0 2 16,0 0-15-16,0-1-8 0,0 1 0 15,0 1-10-15,-2 0-2 0,2 0 2 16,-2 0-8-16,-1 0-3 0,2 0-5 15,1 0-4-15,0 0-4 0,0 1 2 16,-2 2 3-16,2 0 1 0,0 0 2 0,0 1-2 16,0 1-3-16,0-1 8 0,-1 1-1 15,-2-1-4-15,1 3 0 0,-1 0 2 16,0 2 0-16,3-1-6 15,-2 3 2-15,2 2 0 0,0 0 0 0,0 0-3 16,0-1 1-16,0 0 0 0,3-1 1 16,4-2-2-16,2 0-1 0,0-3 1 15,4-3 3-15,-1-3-2 0,4 0-1 16,1 0 5-16,1-5-4 0,-2-3 0 15,1-2 0-15,-3 0 1 0,-3 0 0 0,-4-1-2 16,-1 2-1-16,-2-1 5 0,-3 1-1 16,-1-1 0-16,0 1-4 0,-3 1 0 15,-2 3 0-15,1 3 1 0,-1 1-2 16,2 1-3-16,0 0-3 0,0 6-3 15,3 3-1-15,0 2 0 0,0-1-3 16,6 0-3-16,5-2 2 0,4 0-1 16,2-3 0-16,2-2-3 0,0-3 6 15,1 0 3-15,-3 0 6 0,-3-3-2 16,0-2 3-16,-3-2 4 0,-4 0-1 0,0-1 2 15,-3-1 0-15,-1 2 1 0,0 0 9 16,-3 3 4-16,0-1 4 0,0 2-1 16,0-1-7-16,0 2-3 0,0 1-6 15,0 1 1-15,0 0-5 0,3 0-7 16,1 0 2-16,3 3 6 0,1 3 0 15,0-1-1-15,0 1 2 0,-1 1-1 16,1-1 0-16,-2 2-1 0,-1 0 1 16,-2 0 1-16,0 0-1 0,-1 1 0 15,-1-1-2-15,-1 0 5 0,0-1 1 0,0-1 8 16,0 1 2-16,-4-1 3 0,0 1-3 15,-2 0-2-15,-1-1 2 0,-3 0-1 16,2 0-3-16,-1 0-2 0,0 0 0 16,-2-2 0-16,3 0-2 0,1 0-2 15,-1-1 0-15,3-2-1 0,-1 1-5 0,3 0 4 16,1-2-2-16,1 0 0 15,1 0-5-15,0 0-11 0,0 0-12 16,0 0-14-16,1 0-15 0,7-7-15 16,0-4-88-16</inkml:trace>
  <inkml:trace contextRef="#ctx0" brushRef="#br0" timeOffset="-2864.34">14947 11030 33 0,'3'4'342'0,"-3"1"-307"0,0 3 19 16,0-1 7-16,1 2-17 0,-1 0 2 0,0 0-10 15,-6 2-6-15,0-2-14 0,1 1 2 16,-1 0-11-16,3-1-7 0,-2 0 0 15,4-3 2-15,-2 0-4 0,3-1 1 16,0-2-12-16,0-1-8 0,0-1-9 16,4-1-12-16,4 0-16 0,3-4-30 0,-2-7-96 15</inkml:trace>
  <inkml:trace contextRef="#ctx0" brushRef="#br0" timeOffset="-2152.29">15086 11050 43 0,'5'2'-3'15,"-2"1"207"-15,0 1-149 0,0-1 11 16,-1 4-1-16,-1-1-12 0,-1 0-6 0,0 2 0 16,0 0-13-16,0 0-10 0,0 0-5 15,-1 0-6-15,1-2-5 0,-2-2 0 16,2 1-4-16,0-2-3 15,0-1-1-15,0-1 0 0,3-1 1 0,5 0 0 16,3 0-1-16,1 0 0 0,7-4-3 16,-5-2 0-16,5 1-2 0,-7 0-18 15,-1-2 8-15,3 0 1 0,-2-1-10 16,4 1 3-16,1 0-2 0,-2 1-2 15,-5 2 20-15,-4 1-31 0,-5 2 9 0,-1 1 25 16,0 0 5-16,0 0-2 0,-1 0 0 16,-4 2-3-16,0 3 1 0,1 1 2 15,-1-1 0-15,1 3-1 0,0-1 0 16,1 1 0-16,-3 0 0 0,6-2 0 15,0 3-2-15,0-1 4 0,5 0-3 16,6 0 2-16,3 0 1 0,1-2-5 16,1-1 4-16,-1-1-1 0,1-1-1 15,1-2 2-15,1 0-1 0,-1-1-16 16,2 0-27-16,1 0 21 0,0-7 20 15,-1 0-44-15,-4 0-21 0,-4-3 26 0,-3 2-11 16,-5-1-18-16,-1 0 77 0,-1 0 9 16,1-1-11-16,-1 1-1 0,-1 1 5 15,0 0 9-15,0 2 34 0,-1 2 10 16,-4 1-9-16,2 0-15 0,-2 2-6 15,1 0-5-15,2 1-7 0,-3 0-10 16,4 0-4-16,-2 2-6 0,1 6-1 16,2 1 0-16,0 1 1 0,0 0 0 15,0 1-2-15,0 1 0 0,2 2-4 16,-2 0-1-16,0 1 5 0,0 2-3 0,0 0 3 15,0 2 2-15,0 2-2 0,0 4 3 16,0 1 1-16,9 2 27 0,0 0-20 16,1-1-8-16,-3 0 2 0,-2-3 0 15,-3-3 0-15,-2-1 16 0,-2-6 8 16,-9-2-4-16,-3-4 3 0,-4-2 3 15,-3-1-8-15,-2-1-8 0,-2-2-6 16,2 0 0-16,0-2-5 0,3 0-2 16,1 0-3-16,5 0-8 0,2-6-22 15,-1-4-31-15,-1-5-54 0,-7-6-267 0</inkml:trace>
  <inkml:trace contextRef="#ctx0" brushRef="#br0" timeOffset="-1887.28">14928 10736 6 0,'2'3'402'0,"2"1"-389"15,0 2-46-15,2 2 5 0,1-3-123 16</inkml:trace>
  <inkml:trace contextRef="#ctx0" brushRef="#br0" timeOffset="-1416.25">15852 10664 248 0,'0'1'93'0,"0"3"-57"15,-1 2 25-15,-6 2-9 0,0 6-9 0,1 2 0 16,-4 2-3-16,2 3-10 0,4 0-16 16,-1 0 0-16,4-1-3 0,-1-1-5 15,2 2-3-15,0-2 0 0,0-3-2 16,2-1-1-16,2-2-12 0,6-1-10 15,0 2-26-15,0-2-48 0,-3-1-136 16</inkml:trace>
  <inkml:trace contextRef="#ctx0" brushRef="#br0" timeOffset="-1235.24">15889 11211 411 0,'2'1'156'0,"-2"0"-135"15,0 0 7-15,0-1-12 0,0 1-15 16,0-1-14-16,0 3-8 0,0 0-37 16,0-1-64-16,-2 2-180 0</inkml:trace>
  <inkml:trace contextRef="#ctx0" brushRef="#br0" timeOffset="-556.21">16429 10515 205 0,'-5'-1'64'0,"5"1"-12"15,-1 0 3-15,-2 0-19 0,3 8-19 16,0 7 11-16,0 6-9 15,11 8-2-15,2 7 0 0,5 6-9 0,-1 9-1 16,0 4-3-16,0 3 12 0,-5 0-6 16,2 0-4-16,-6-3-1 0,-4 3 1 15,-2 0-6-15,-2 2 4 0,-5 0-1 16,-9-2-1-16,-4-2-6 0,-9-3-12 15,-2-4-14-15,-2-3-18 0,0-2-43 0,-2-2-158 16</inkml:trace>
  <inkml:trace contextRef="#ctx0" brushRef="#br0" timeOffset="113845.18">1541 12649 56 0,'0'0'124'0,"-2"0"-73"0,2 0 1 15,-1 0 6-15,-1 0-19 0,1 0-8 16,-1 0-1-16,1 0-3 16,1 2-8-16,0-2 0 0,0 0-5 0,0 0 5 15,-2 0-2-15,1 1-2 0,-1-1-4 16,1 1 1-16,1 0-5 0,-2-1 1 15,2 2-4-15,-2-1 2 0,2 1-2 16,0-1-6-16,0 3 2 0,0-1 1 16,4 0 1-16,2-2-1 0,0 0 1 0,2 0 1 15,3-1 2-15,2 0-3 0,3-8 1 16,1-3 2-16,3-3-3 0,-3-1 2 15,-1-2 0-15,-4 1 2 0,1-2 0 16,-3 0 1-16,0 0-4 0,-4 0 5 16,-5 2-3-16,-1 2 0 0,0 1-3 15,-3 2 5-15,-4 1-2 0,-4 5-4 16,-3 3 1-16,-2 2 0 0,-1 0-1 15,-1 10-1-15,-1 6 0 0,-1 5 3 16,1 6 2-16,1 6-2 0,2 3 1 0,2 0 2 16,8 1-2-16,3-5-3 0,3-2-1 15,6-1 0-15,7-5 0 0,0-4-1 16,6-6-3-16,1-1 0 0,4-8-8 15,0-4-9-15,3-1-7 0,-3-6-12 16,1-10-19-16,-1-4-37 0,-4-5-52 16,-6-1-103-16</inkml:trace>
  <inkml:trace contextRef="#ctx0" brushRef="#br0" timeOffset="114105.19">1831 12549 8 0,'3'-4'167'0,"-1"-1"-23"16,1 0-77-16,0 3-8 0,3 0-9 15,2 1-17-15,1 1-5 0,0 0-6 16,2 1-8-16,0 6-6 0,0 1 1 15,1 2-4-15,1 3-1 0,1 0 1 0,-5 3-3 16,-1 0 1-16,-4 2-2 16,-4 2 2-16,0 1 0 0,-1 2 3 15,-10-1-3-15,-1 2-1 0,-4-4-1 16,2-1 3-16,-1-2-3 0,2-3 1 15,-1-3 1-15,5-3-2 0,0-3-1 0,4-3 2 16,3-2-1-16,2 0-6 0,0 0-5 16,0-6-14-16,4-5-10 0,8-1-15 15,0-3-28-15,4-2-57 0,-1-1-83 16</inkml:trace>
  <inkml:trace contextRef="#ctx0" brushRef="#br0" timeOffset="114306.2">2161 12537 45 0,'0'-6'320'0,"0"4"-214"16,-8 2-31-16,1-1-15 0,-6 1-22 0,1 0-10 15,-2 10 3-15,0 4-8 0,0 3-5 16,2 3-3-16,2 1-3 0,6 0-9 16,2-1 0-16,2 0-1 0,0-3 0 15,5-1-3-15,3-1-2 0,4-1-5 16,5-2-13-16,3 0-1 0,2-4 5 0,1-4-18 15,2-4-20-15,-5 0-5 0,5-1-25 16,-5-8-48-16,2-1-63 16</inkml:trace>
  <inkml:trace contextRef="#ctx0" brushRef="#br0" timeOffset="114697.23">2367 12671 15 0,'5'-2'-2'0,"-3"0"298"15,-1 0-208-15,-1 2-23 0,0 0-5 16,0 0-24-16,-1 9-21 0,-3 4 2 16,0 6-4-16,1 2-7 0,1 9-3 15,2 4 1-15,0 2 2 0,0 5 25 0,3-2-24 16,0-3-2-16,-3 1-1 0,3-3 0 15,-1-6 6-15,0-3 0 0,-1-5-6 16,-1-7 2-16,0-4 2 16,0-5 0-16,0-4-1 0,0 0 3 0,-3 0 5 15,-2-9-5-15,2-4-7 0,-1-4 2 16,4-4 1-16,0-6-3 0,0-2-1 15,6-4-3-15,3-4 2 0,0-4-1 16,4-5-2-16,2-3-1 0,4 1 0 16,3 3-12-16,2 7 2 0,1 10-5 0,0 6 6 15,0 10-2-15,-3 9 3 0,1 3-1 16,-3 0 8-16,-3 8 2 0,-3 6 1 15,-5 5 0-15,-6 3 2 16,-3 0 0-16,0 1 0 0,-7 0 0 0,-6 0 0 16,-4-1 4-16,-3 1 2 0,-2-3 2 15,-1-2 0-15,1-1 0 0,1-4-3 16,5-6-3-16,4-1-1 0,6-5-2 15,2-1 0-15,4 0-13 0,0 0-10 16,2-2-24-16,7-9-43 0,4-5-88 16</inkml:trace>
  <inkml:trace contextRef="#ctx0" brushRef="#br0" timeOffset="115402.27">2704 12707 23 0,'0'0'67'0,"0"0"136"15,0 0-148-15,0 0 0 0,0 0-6 16,0 0-18-16,0 0-12 0,0 2-6 0,3 1-2 16,0 0 1-16,5-1-2 0,-1 0 1 15,3-1 2-15,1-1 1 0,3 0 0 16,4-4 5-16,1-6-4 0,4-1 5 15,0-3-12-15,-1-2 2 0,-2-3 0 16,-4 1-4-16,-4-2-1 0,-4 1-1 16,-4 0-3-16,-4 3 3 0,0 0-2 15,-4 4 1-15,-7 5-1 0,-3 5 0 16,-3 2-1-16,0 0-3 0,1 11 3 15,1 3-1-15,3 4-1 0,2 4-2 0,1 4 1 16,4 2 2-16,4 0-1 0,1-1-5 16,1-2 1-16,9-3-3 0,7-3 4 15,4-2-1-15,4-5 5 0,5-4 1 16,-3-4-1-16,0-4-1 0,-2 0 1 15,-1-7 2-15,-2-4-2 0,0-3-1 16,-4-3 2-16,0 0 0 0,-5 0 2 16,-3 0-1-16,-1 4 4 0,-6-1 3 15,-1 6 1-15,-2 1-4 0,0 3 3 16,0 3-4-16,0 1 1 0,0 0-5 0,-5 0-1 15,0 6-1-15,1 7 0 0,-2 1-2 16,2 1 1-16,0 1 2 0,1-2-6 16,-2-1 1-16,4-5-2 0,1-1 2 15,0-4 0-15,0-1 1 0,0-2 0 16,0 0 4-16,0 0 0 0,0-9-2 0,0-2 0 15,0-5 2-15,1 1-1 16,5-2 0-16,0-1 0 0,-1 1 2 16,0-1-1-16,1 2-1 0,-1 1 1 15,1 5 0-15,2 2-1 0,-4 2 1 0,2 2-2 16,1 3 1-16,-1 1-1 0,0 0 0 15,0 0 3-15,2 6 1 0,0-1 1 16,0 2-1-16,1 0 2 0,2-1-1 16,-2 1 2-16,2-1-4 0,-3 0-3 15,-1-2 3-15,0 2 0 0,-1-3-2 16,0-1 1-16,-3 3 0 0,0-4 1 0,-1 0-7 15,1-1-9-15,-2 1-13 16,1-1-19-16,3 0-31 0,-1 0-73 16,-2-7-194-16</inkml:trace>
  <inkml:trace contextRef="#ctx0" brushRef="#br0" timeOffset="116025.3">3456 12578 142 0,'1'1'250'0,"1"0"-162"0,-2-1-42 0,0 2 24 16,0 1-31-16,0 2-9 0,0 2-4 15,0 2-13-15,-2 1-5 16,1 1-2-16,-1 0-3 0,1 2-2 16,-1-4 0-16,1 0 0 0,1 0-3 0,0-2-6 15,0-1-6-15,0-2-2 0,3-4-8 16,3 0-5-16,2 0 3 0,-1-3-2 15,4-6 0-15,2-3-15 0,-4 0 4 16,3-3-24-16,1-1 14 0,-1 2 32 16,2-2 14-16,3 0 3 0,0 1-1 0,-1 3 31 15,-4 2-1-15,-3 5 18 0,-6 0 0 16,-1 5 2-16,0 0-9 0,-2 0-9 15,0 0-11-15,0 6 0 16,1 5 0-16,2 3 4 0,-1 0-14 0,-2 3-1 16,0 1 3-16,1-1 1 0,1 0 1 15,1-2-11-15,-1-2 1 0,2-3-1 16,1-2-3-16,1-3 0 0,-1-3 0 15,1-1 1-15,2-1-2 0,1-1-3 16,0-6 0-16,4-3-3 0,-1 0-5 0,0 0 2 16,1-2 2-16,-1 1 2 0,-2 2-5 15,-1 2 4-15,-1 1 0 0,1 2 0 16,2 1 5-16,-4 0-1 0,3 3 3 15,-4-1 0-15,-3 1-1 0,0 0 2 16,-3 0 1-16,0 1-1 0,0 3 4 16,0 0-1-16,0-2 1 0,0 0 0 15,0-1-7-15,3-1 1 0,8 0 2 16,5 0-1-16,5-3 2 0,1-4-6 15,-2 1 0-15,-4 0-5 0,-4 1 0 16,-1 1 7-16,1 2-5 0,-5 0 0 0,-1 2 3 16,-6 0 6-16,0 0-2 0,0 4 2 15,0 6 7-15,-3-1 1 0,-2 2 0 16,0 0-5-16,2-2-3 0,0 3-2 15,2 1-1-15,1-2-11 0,4-1-11 16,9-2-46-16,1-5-138 0,3-2-168 16</inkml:trace>
  <inkml:trace contextRef="#ctx0" brushRef="#br0" timeOffset="117306.38">4301 12658 3 0,'4'0'10'0,"1"0"117"0,0 0-78 15,1 0-6-15,0 0 13 0,0 0-17 16,0-4-5-16,1-3 9 0,-1 0-5 16,3-2 0-16,-1-2 2 0,1-1-2 0,-3 0-12 15,1 0-6-15,-1 0-1 0,-5-2-4 16,2 2-6-16,-3 1 2 15,0 3-2-15,0 0 1 0,-7 2-2 16,-1 4 1-16,0 2-2 0,-4 0-1 0,-1 0-2 16,-1 9-3-16,2 5 3 0,-2 1 0 15,2 8-1-15,-1-1-3 0,2 2 3 16,5 2-1-16,3-3-2 0,3-1-1 15,0-3 2-15,2-2 0 0,8-3-3 16,1-3 1-16,5-4 2 0,-1-5-1 0,2-2 0 16,4 0 1-16,-3-2 0 0,4-8 0 15,0-4-2-15,-4 0 1 0,1 0 2 16,-4-1-2-16,2 3 0 15,-4-1 1-15,-4 5 1 0,-1 2-1 0,-5 1-2 16,0 5 3-16,-3 0 1 0,0 0 0 16,0 0-2-16,0 5-2 0,-3 3 2 15,-2 2-1-15,1-1 0 0,2 1 0 16,0-2-1-16,2-1 0 0,0-2-2 15,0 0-1-15,4-1 0 0,2-3 1 0,0 0-7 16,0-1-1-16,5 0 0 0,-3 0-5 16,3-2 1-16,-4 0 0 0,0 0-3 15,-3 2 7-15,1 0-4 16,0 0 0-16,1 0-3 0,0 0 7 0,-1 0 8 15,-1 0 0-15,4 0-9 0,1 0 4 16,2-6 4-16,3-3 3 0,0-1 0 16,0-4-3-16,0-1-5 0,-2-3 7 15,2-3 3-15,0-3-1 0,-3 0 0 16,0-4 3-16,-2-1-1 0,1-1 4 0,-3-2-2 15,-2-1-1-15,-3 3-2 0,2 5 1 16,-2 7-2-16,-2 7 8 0,0 7 5 16,0 4-3-16,0 0-7 0,0 8-5 15,0 8 4-15,0 6 2 16,0 5-3-16,-3 2 1 0,-2 2 1 0,3-2 4 15,2-1 8-15,0-1 10 0,0-3-8 16,4-3-7-16,2-3-1 0,5-2-2 16,1-2-5-16,2-2-1 0,1-1-1 15,7-5-12-15,3 1-28 0,3-7-37 16,0 0-133-16</inkml:trace>
  <inkml:trace contextRef="#ctx0" brushRef="#br0" timeOffset="117967.4">5719 12600 346 0,'2'3'69'0,"-2"2"2"0,0 0 0 0,0 2-27 15,0 0-8-15,4 0-3 16,-2 1-17-16,4-1-6 0,0-1-9 15,1-1 3-15,0 0-1 0,4-5-3 16,3 0 1-16,-1 0 0 0,2-2-2 0,-1-5-6 16,1 2-4-16,-4-4-3 0,0 5 1 15,-2 0 1-15,-1-1-5 0,0 3 2 16,-2 1-4-16,0 1-8 0,-3 0 4 15,-1 0 11-15,0 5 5 0,-2 1 0 16,0-1 5-16,0 4 3 0,1-1-1 0,1-2-1 16,1 0 0-16,3 0 3 0,-1-2-2 15,2-1-1-15,1-3 1 0,3 0 1 16,-2 0-2-16,2-6 2 0,-3-1 0 15,4-2 3-15,-2-2-1 16,-1-2 3-16,-1 0 5 0,-2-1 9 0,0 3-2 16,-3-1 0-16,-1 0 1 0,-2 3-5 15,0 1 1-15,0 2-10 0,0 1 1 16,0 2-6-16,0 2 0 0,0 1 0 15,0 0-11-15,0 1-17 0,0 3-7 16,3 3-31-16,0-3-106 0</inkml:trace>
  <inkml:trace contextRef="#ctx0" brushRef="#br0" timeOffset="118142.42">6170 12602 136 0,'0'5'272'0,"0"-2"-200"0,0 3-30 16,0 0 12-16,0 0-30 0,0 3-14 15,0-2-4-15,0 0-6 0,2-1-2 0,4 0-14 16,0 2-13-16,5-1-20 0,-2 2-39 16,2-4 16-16,-3 1-153 0</inkml:trace>
  <inkml:trace contextRef="#ctx0" brushRef="#br0" timeOffset="118758.46">6307 12727 6 0,'11'-6'22'16,"-2"-4"221"-16,-1-4-154 0,3-5-34 15,2-3 3-15,8-3-24 0,0-2-9 16,1-4 6-16,3 0-5 0,-5-2-6 0,2-1-6 15,-5-3-6-15,-2 0-5 0,-4-2 0 16,2-1-2-16,-7 1-1 0,1 5 0 16,0 10 1-16,-3 7 0 0,-2 12 0 15,-2 5 2-15,-2 0 0 0,-7 15-5 16,0 5 1-16,-2 5 1 0,0 7 1 15,0 2-1-15,-1 7 0 0,-1 4 0 16,-1 5 1-16,0 2-1 0,4-2-1 16,3-4-3-16,7-8 1 0,7-8 1 15,7-8 0-15,4-7 2 0,-2-8 2 0,1-5 0 16,1-2-1-16,1-6 4 0,1-9 1 15,3-4 4-15,-1-6-3 0,-2-2 0 16,-1-1-1-16,-2-5 4 0,-3 1-2 16,0-1 2-16,-3-1-3 0,1-3-2 15,-1 0-4-15,0-1 0 0,-2-3 1 16,2 0-4-16,-3 1 3 0,-1 7-1 15,3 5-1-15,-3 10 3 0,0 8-4 16,-4 6 2-16,-2 4-1 0,-1 6-4 16,0 7 4-16,0 7 3 0,-3 4-2 0,-1 6 0 15,-6 2-4-15,-1 4 2 0,1 4 2 16,-3-1-7-16,-1 4 3 0,3-1 4 15,-1-3 1-15,0-2-1 0,4-3 0 16,2-7 3-16,1-3 1 0,3-6-1 16,2-5-3-16,0-6-1 0,2-5 1 15,6-2 1-15,3 0-2 0,1-9 1 16,2-5-4-16,3-1-2 0,3-1-1 15,0 1-1-15,-1 2 8 0,-2 2-1 16,-2 4 0-16,-2 3 1 0,1 1 0 16,-3 2-1-16,1 1-2 0,0 0 3 0,2 0 0 15,-3 3-1-15,0 2-3 0,0 1 3 16,-3 0-7-16,3-1-3 0,-4 0 4 15,-1-3-3-15,1 0-17 0,-3-2-13 16,-1 0-27-16,1-2-22 0,-4-7-27 16,0-4-182-16</inkml:trace>
  <inkml:trace contextRef="#ctx0" brushRef="#br0" timeOffset="118932.47">6691 12392 102 0,'6'2'291'15,"2"-1"-242"-15,-2 2-17 0,5 0-1 16,2-2-29-16,-2 3-2 0,1-1 0 0,0 2-6 16,-4 0-42-16,-2-4-65 15,-4 2-178-15</inkml:trace>
  <inkml:trace contextRef="#ctx0" brushRef="#br0" timeOffset="119079.48">6113 12340 200 0,'-20'0'372'0,"14"1"-354"0,6 1 2 0,0 0 10 16,14 3-36-16,4-1 7 0,7 2-13 16,8-4-56-16,-1 0-159 15</inkml:trace>
  <inkml:trace contextRef="#ctx0" brushRef="#br0" timeOffset="121595.62">7901 12527 10 0,'-2'0'-8'0,"0"0"18"0,-1 0 150 16,0 0-83-16,-5 0-31 0,2-4 23 16,-5 1-20-16,1 0-9 0,-1-1 7 15,-3 2-8-15,-3 0-14 0,-3 2-3 16,-7 0 1-16,-1 4 2 0,-3 5 2 15,5 0-12-15,0 4-3 0,4 1-6 16,0 2-4-16,4 3 0 0,2 2 6 16,7-1-5-16,1 0-2 0,5-1 0 0,3 2-1 15,0-4 0-15,8-2-2 0,7-3 2 16,5-6 1-16,2-3-2 0,7-3 0 15,4-4 2-15,0-8 1 0,2-7-3 16,2-5-1-16,-2-2 0 0,-1-4 1 16,-5-2 1-16,-1-1-1 0,-5-1 2 15,-3 2 1-15,-1-2-2 0,-7 3 1 16,-4-3 1-16,-2 2 2 0,-6 0-1 15,0 0 0-15,0-3 1 0,-1-2-2 16,-5-1 0-16,-4 4-1 0,4 10 5 0,2 6 2 16,-1 9-1-16,2 5-3 0,0 4 1 15,1 0-3-15,-3 10-6 0,-1 9 2 16,0 6 2-16,0 4 2 0,1 2-3 15,2 1 0-15,-2 0 2 0,1 1 2 16,1 3-3-16,-4-1 0 0,0 3 1 16,1 0 1-16,1-4-2 0,3 0 0 15,1-4 2-15,1-4-1 0,3-5-3 16,6-4 1-16,2-3 1 0,1-4-1 15,5-3-1-15,2-5-8 0,1-2 3 16,0 0-7-16,2-9-7 0,-3 0-5 0,-2-1-1 16,-3 0-3-16,-2 1 1 0,1 3-8 15,-6 1-10-15,1 4-5 0,-3 1-9 16,-1 0 4-16,-2 3 19 0,-2 4 2 15,1 2 16-15,3-2 0 0,-1 0 17 16,1-3 5-16,4-1 0 0,1-3 1 0,1 0-6 16,2 0 4-16,-1-9 2 15,3-3 2-15,0-3 5 0,0-4 4 16,4-5 1-16,-2-3 0 0,2-1 0 15,-2-4 5-15,-2-3-1 0,-3-1 4 0,-3-3-4 16,-1-5-8-16,-5-5-6 0,-1-7-1 16,-1-2 2-16,0-1-1 0,0 6 11 15,0 10-2-15,0 12 5 0,0 12 9 16,0 10-5-16,0 9-7 0,2 0-11 15,-2 19 2-15,0 11 4 0,0 9-4 0,0 7-1 16,0 10-6-16,-2 8 2 0,-1 5-1 16,-3 5 1-16,-2 4-1 15,-1 2-2-15,0 2-3 0,-4 2 3 16,1 0 3-16,-2-6-1 0,2-5 26 0,1-12-2 15,1-12-10-15,-2-9 5 0,3-10-2 16,-2-10-1-16,2-7-4 0,1-7 0 16,0-6-4-16,2 0 3 0,0-6-5 15,-1-11-8-15,6-7 2 0,1-2 0 16,0-5-3-16,8-5-5 0,6-1-5 0,3-5-2 15,3-1-3-15,5-2-2 0,1-1-6 16,2-2-7-16,4 2 0 0,-1 0 3 16,4 0-1-16,-4-1 3 15,3-1 10-15,-3 0 10 0,-2-1 8 0,-3 1 1 16,-1-1 1-16,-3 1 3 0,-8 3 2 15,-6 7 5-15,-5 5 5 0,-3 4-2 16,0 2 2-16,-5 3-7 0,-1 1-1 16,0 3-1-16,1 3-1 0,2 4 0 15,-3 1 0-15,3 8-6 0,-2 2 4 0,2 2-4 16,-2 9-2-16,-4 12-2 0,1 13 2 15,0 13 0-15,2 12 0 0,0 9 0 16,0 8 0-16,-3 4 0 0,-2 2 0 16,-2-1 0-16,1-2 0 15,3-6 0-15,1-6 1 0,0-7 2 0,2-7 9 16,0-11-2-16,0-9 1 0,2-10-3 15,1-11 2-15,2-6 1 0,1-6-7 16,0 0 4-16,0-5 3 0,0-13-6 16,1-7-6-16,4-6-2 0,3-3 3 15,1-2 1-15,2-1-3 0,0 0-1 0,3 0 0 16,0 1 2-16,1 4-4 0,1 5-1 15,2 4 1-15,1 4 3 0,1 4-4 16,3 1 2-16,2 1 0 0,0 3 1 16,1-2 3-16,1 1-3 0,-4-2 3 15,0 0 2-15,-3-2-3 0,-4 0 1 16,-5 1 1-16,-5 0-2 0,-5 2 2 15,-1 2 0-15,-3 1 2 0,-8 2 1 16,-3 3-1-16,-4 2-1 0,-1 2 1 16,1 0 2-16,-1 2-1 0,2 10-5 0,0 5 3 15,1 4-1-15,2 4-1 0,5 4-1 16,3 0 1-16,6 0 0 0,0-3-1 15,6-1 2-15,8-4-1 0,5-3 0 16,4-4-1-16,5-2-1 0,0-6 2 16,1-2 0-16,2-4-6 0,-1 0 0 15,-2-6-2-15,-2-5 5 0,-6-3 1 16,-4 0-4-16,-2-2 6 0,-5-1 2 15,-1 0 0-15,-2 1 2 0,-5 3 1 16,1-1 2-16,-2 3 1 0,0 3-2 0,0 3-1 16,-3 0 0-16,3 5-4 0,-3 0-1 15,0 0 1-15,3 6-2 0,-5 6-1 16,3 3 1-16,-1 1 1 0,0 0 1 15,2 2-2-15,-4-2 0 0,5-2 1 16,-2-2 1-16,1-3-3 0,1-2 1 0,0-4 3 16,0 0-2-16,0-3-2 15,0-3 1-15,0-5 0 0,3-5-3 16,3-2 1-16,0 1-2 0,-1-2 0 15,-2 2 5-15,0-3-3 0,2 4 0 0,4 0-1 16,-1 2 1-16,3 3-2 0,1 1 1 16,-2 3 1-16,2 0 3 0,-1 2-3 15,-2 2 0-15,3-1 3 0,2 1 0 16,0 0-1-16,3 0 2 0,5-2 0 15,1-3 4-15,1-2-3 0,-3 0-1 16,0-2 2-16,-6-2-1 0,-3 1 0 0,-4-1 0 16,-5 3-2-16,-3 0 4 15,-1 3-2-15,-9-2 0 0,0 4 1 16,-4 2-1-16,0 1-2 0,1 0 4 15,1 4 5-15,1 5-7 0,2 3 1 0,1 1-2 16,2 4 2-16,1-3-1 0,5 1-2 16,0 0 0-16,0-1 2 0,6-1-2 15,4-1-2-15,-1-1 2 0,2-3 1 16,1-1 0-16,1-2-3 0,4-3 2 15,0-2 2-15,1 0-3 0,-1 0 2 0,-3-5-2 16,-1 0 0-16,-4-2-1 0,2 2-1 16,-3 2 1-16,-4 0-2 15,1 2 1-15,-2 1-7 0,-3 0 1 16,0 0 2-16,0 1-2 0,0 7 3 0,0-2 0 15,0 3 1-15,2-2-11 0,2 2-1 16,4-1-1-16,3-1 11 0,0 0 6 16,1-2 1-16,4-1-3 0,-2-1 1 15,-1-3 0-15,0 0 0 0,-2 0 1 16,1-7-1-16,-3-4 0 0,2-3 2 0,-1-4-1 15,0-2 2-15,1-4 0 0,-1-3-1 16,0-1 1-16,0-4-3 0,2-2 3 16,4-3 1-16,-1-5-1 15,-1-5 0-15,3-5-2 0,0-4-2 0,2 4-5 16,-1 8-25-16,-1 10-4 0,-4 16 29 15,-8 12 5-15,-5 6 3 0,-4 12-6 16,-2 9 4-16,-3 7 5 0,-2 7 1 16,-6 7 4-16,-5 3-5 0,2 4 1 15,2 1 6-15,1-6 0 0,4-3 0 0,4-6 4 16,4-5 7-16,4-8 2 0,1-5-7 15,0-5 0-15,6-3 0 0,2-7-1 16,4-2-6-16,3 0-1 0,3-6-4 16,2-4-4-16,0-1-13 0,2 0-20 15,-1 1-36-15,4-1-95 0,0 0-182 16</inkml:trace>
  <inkml:trace contextRef="#ctx0" brushRef="#br0" timeOffset="122335.66">10468 12615 33 0,'0'0'-4'0,"1"0"191"0,1 0-102 15,1 0-51-15,0 0 23 0,2-1-10 16,1-5-12-16,0-2-1 0,7-2 0 15,-1-2-8-15,2-2-6 0,5-4 0 16,-2-3 0-16,6-4 0 0,0-2-1 0,-1-6-4 16,1-3 0-16,-3-4-5 15,0-6-4-15,-1-4-2 0,-5-3 2 16,0 0-5-16,-5 3 1 0,1 7 0 15,-4 11 2-15,-3 8 0 0,-2 7 4 0,1 7-3 16,-2 5 7-16,0 2-1 0,0 3-5 16,0 0-1-16,0 2-2 0,-2 11-4 15,-2 8-1-15,1 7 2 0,0 8 2 16,-2 4-3-16,2 6 0 0,-2 2 0 15,1 2 1-15,-1-3-3 0,2 1-3 0,-3-3 5 16,4-4 1-16,-4-1 0 0,1-6-2 16,-1-3 2-16,-2-3 1 15,-1-8 0-15,1-5-1 0,-1-3 0 16,3-7 3-16,-4-1-3 0,-1-4 2 0,1 0 0 15,-1-4 0-15,1-8 1 0,0-2-4 16,0-1 1-16,4-2 0 0,6 0-1 16,0-3-3-16,0-1 0 0,6 0-7 15,8 0-9-15,3 2-1 0,2 5-10 16,1 1 3-16,0 6 0 0,0 3-12 0,-1 3-9 15,-2 1-20-15,-1 0-35 0,-1 2-15 16,-4-1-61-16</inkml:trace>
  <inkml:trace contextRef="#ctx0" brushRef="#br0" timeOffset="122770.69">11004 12300 28 0,'0'13'236'0,"2"1"-166"16,-2 7-25-16,0 1 50 15,-3 4-51-15,-2-2-15 0,-1 3 7 0,0-5-10 16,1 0-11-16,2-3 4 0,-2-4-8 15,4-3 3-15,-2-3-3 0,0-6 3 16,-1-1-3-16,3-2 1 0,-1 0-1 16,2-6-2-16,-3-4-3 0,3-5-2 15,0-3-2-15,0-3 4 0,3-5-3 0,2 0 1 16,3-7-2-16,4-1 2 0,2-5-3 15,2-5-2-15,5-4-1 0,1 0 2 16,3 7-4-16,1 9-4 0,1 11 5 16,0 8-1-16,0 9-2 0,-4 4-1 15,0 1 3-15,-4 12 3 0,-4 3-1 16,-7 6 0-16,-5 2 2 0,-3 6 2 15,-9 1-2-15,-7 1 0 0,-5 1 1 16,-7-2 1-16,2-4-3 0,-2-1-1 16,3-4-2-16,9-4-7 0,7-4-7 0,9-4-14 15,0-3-18-15,5-5-42 0,5-2-74 16,4-1-187-16</inkml:trace>
  <inkml:trace contextRef="#ctx0" brushRef="#br0" timeOffset="123182.71">11446 12233 177 0,'2'4'289'0,"-2"5"-274"16,-5 6 22-16,-1 1-3 0,0 2-20 0,-1 1 1 16,6 4 0-16,-4 2-8 0,4 2-4 15,-4 1-1-15,4 0-1 0,-3-2 4 16,1-1 3-16,2-1-2 0,-1-3 5 15,1-4 10-15,-1-8-8 0,2-4-10 16,0-4 5-16,-1-1 1 0,-1 0-2 0,2-7-3 16,-3-5 0-16,3-7-1 15,0-1-4-15,0-3 1 0,6-3 3 16,3-2-2-16,2-3-1 0,2-2 1 15,1-3 1-15,3-7-2 0,0-3 0 16,4-3-2-16,1 2 2 0,1 6-4 0,1 9-2 16,-1 10-1-16,-3 9-4 0,-1 6 2 15,-2 7 1-15,-5 0 2 0,-3 8 5 16,-2 4 0-16,-4 5 1 0,-3 2 1 15,0 1 2-15,0 3 0 0,-8-1 1 16,0-1 2-16,-6 2 1 0,2-1-3 0,-2-3-1 16,-3 0 2-16,3-3-3 15,1-2 0-15,4-2-3 0,5-3 0 16,0-1 0-16,4-1-16 0,5-3-12 15,7-1-27-15,6-3-50 0,0-3-123 0</inkml:trace>
  <inkml:trace contextRef="#ctx0" brushRef="#br0" timeOffset="123395.72">11948 12211 93 0,'-10'-2'404'0,"-1"0"-382"16,-2 2 48-16,-1 0-25 0,2 0-36 16,1 7 1-16,7 5 0 15,2 5-6-15,2 3-4 0,0 3 0 16,6 0-1-16,3 0 1 0,-1 1-4 0,0 0-2 15,-3 0 3-15,-4 1 3 0,2-3 0 16,-3-1 0-16,0-2 0 0,0-2 1 16,-11-2 0-16,-3 0-2 0,4-4-6 15,-3-2-2-15,7-3-35 0,-2-4-50 16,4-2-76-16,2-2-160 0</inkml:trace>
  <inkml:trace contextRef="#ctx0" brushRef="#br0" timeOffset="123763.75">12502 12641 43 0,'-5'0'333'15,"1"0"-223"-15,-7 6-52 0,-2 6 13 0,-4 2-32 16,-6 6-3-16,-3 4-2 0,-2 1-6 15,0 1-16-15,3 2-7 0,3 0-5 16,4-2-7-16,7 1-16 0,6-4-20 16,5 0-19-16,6-5-66 0,8-2-250 15</inkml:trace>
  <inkml:trace contextRef="#ctx0" brushRef="#br0" timeOffset="124439.78">13626 12512 21 0,'6'-7'18'0,"0"1"218"15,-4-4-172-15,-2 1 11 0,0-2-8 16,0 2-28-16,-6-2 2 0,-4-1-5 0,-2-1-11 16,-7 3-3-16,-2 0-12 15,-6 6 8-15,-2 2-5 0,-1 2 1 16,1 2 3-16,-4 10-2 0,5 6-3 15,4 4-4-15,2 3 1 0,8 0-7 0,8 0-1 16,6-1-1-16,4-3-1 0,12-3 1 16,6-5-3-16,4-3 0 0,5-3-2 15,3-4 3-15,2-3-4 0,-1-1-5 16,-2-11 2-16,-5 0 3 0,-8-3-1 15,-4 1 5-15,-9-1 3 0,0-3 1 0,-4 4-3 16,-3-3 2-16,0 4 2 0,-5 2 0 16,-3 3 0-16,2 3 0 15,-2 3 3-15,4 2-2 0,1 0-4 16,-1 13-4-16,1 3 4 0,0 6 0 0,2 3-2 15,-2 6 1-15,1 6-1 0,-1 4 2 16,0 5-2-16,0 0-1 0,-2 0 2 16,0 1 2-16,-2-3-3 0,-4-2 4 15,-3-3 0-15,0-4 0 0,-5-4-1 16,2-4 1-16,-1-2 7 0,-1-6 2 15,2-4-4-15,0-6 4 0,1-2 4 0,-1-5 1 16,2-2-3-16,-2 0-3 0,3-4-3 16,0-5-6-16,2-3-1 15,-1-4-1-15,4-2-2 0,3 0-6 16,6-2-7-16,0-3-5 0,4 1-2 0,12-6-8 15,1-2-11-15,6-2-29 0,2-4-50 16,1-3-135-16</inkml:trace>
  <inkml:trace contextRef="#ctx0" brushRef="#br0" timeOffset="125647.85">13973 12447 17 0,'3'-12'183'16,"-3"0"-112"-16,0 1-25 0,-3 1 38 15,-3 2-32-15,-2 2-8 0,-3 1-3 16,1 1-7-16,-1 2-4 0,-2 2-4 16,-2 0-4-16,-2 3-1 0,-2 6-5 15,-1 4 0-15,0 4-2 0,-2 2-2 0,2 4 2 16,6-1-9-16,0 0 2 0,8 0-3 15,4-2-1-15,2-2-3 0,3-2-1 16,8-3 1-16,6-2 0 0,5-6-1 16,4-4 0-16,7-1 2 0,-2-1-5 15,0-8-3-15,-3-2-2 0,-2-3 2 16,-4 1 3-16,-3-1-1 0,-4 0 3 15,-6 2-1-15,-4 1-1 0,-5 1-1 16,0 4 5-16,-6 2 1 0,-8 3-2 16,0 1 1-16,-3 2 0 0,0 8 2 0,3 4-2 15,0 3-1-15,5 1 1 0,1 0 2 16,3-1-2-16,4-1-1 0,1-2 2 15,3-3 0-15,8-2-2 0,4-4 0 16,5-3 1-16,2-2 1 0,1 0-2 16,0-8 0-16,-1-2 0 0,-2-4 0 15,2-2-2-15,1-2 0 0,-1 0 2 16,-2 2 1-16,-3-1-1 0,-3 1 1 15,-1 2 2-15,-3 1 1 0,-3 4 1 16,-1 1 1-16,-6 4 2 0,0 0 0 0,0 1-1 16,0 3 2-16,0 0-3 0,0 0-3 15,0 7-2-15,-3 1-1 0,0 3 4 16,-2 2 2-16,-1 1-1 0,-2 0 2 15,2-1 1-15,-2-1-3 0,2 0 0 16,3-5-2-16,1 0 2 0,2-3-3 16,0-3-1-16,0-1-1 0,2 0 2 15,7-1 3-15,3-8-3 0,2-4-1 16,5-1 1-16,1-1-2 0,0-1-1 15,-1 0-2-15,-2 2 1 0,-3 0 2 16,-2 3-1-16,1 3 1 0,-6 2 1 0,0 2 0 16,-6 4-1-16,2-1 1 0,-3 1 1 15,2 0 1-15,-2 6 0 0,0 2 0 16,0 2 1-16,0-2 1 0,-5 2-3 15,2-2 0-15,0 0 1 0,3-1 0 16,0-2-3-16,0-1 0 0,0-2 1 0,6-2-1 16,4 0 0-16,0-1-1 15,4-8 0-15,3 1-5 0,0-3-3 16,5 0-3-16,4-1 4 0,-2 0 5 15,-3 1-1-15,-2 2-10 0,-8 2 10 0,-3 1 5 16,-5 3-1-16,1 2 0 0,-4 1 1 16,0 0 0-16,-4 2 1 0,-4 6 2 15,0 0 1-15,0 0 0 0,1 2-2 16,-3-2-2-16,4 3 4 0,2-2-1 15,0 1-3-15,3 0 0 0,1-1 0 0,0-1 0 16,0 4-1-16,6-3 0 0,5-1 2 16,6-1-1-16,3-2-1 15,5-5-1-15,0 0 2 0,0 0-3 16,1 0-2-16,0-7 1 0,-1-3 1 0,-3-1-4 15,-4-3 3-15,-4-1 2 0,-4 0 2 16,-6 1-1-16,-2 1 1 0,-2-2 1 16,-3 4 0-16,-3 1 1 0,-7 3-1 15,5 4 1-15,-2 3 0 0,0 0-1 16,3 0-2-16,-3 8-1 0,6 2 2 0,0 1 0 15,4 0-3-15,0 1 0 0,0-2 1 16,0 0-5-16,5-1-1 0,-2-2-1 16,3-2 2-16,4 2 2 15,-1-4 0-15,8 1 2 0,5-1 4 0,3-2 0 16,4 2-6-16,-3-1 4 0,2 0-2 15,0 1 0-15,2 2-1 0,-2 2 2 16,-1 0-3-16,-2 3 0 0,-1 2 2 16,-6-2 2-16,-5 1 3 0,-7 2 0 15,-6-2 2-15,-5 1 4 0,-7 2 10 16,-5-3-1-16,-2-1-6 0,0-1-3 0,-1-1 1 15,2-3-4-15,1 1-2 0,-2-2-2 16,4-1 0-16,-3 2-3 0,1-4-11 16,3-1-14-16,1 0-18 15,-1-1-39-15,3-7-135 0,3-2-92 0</inkml:trace>
  <inkml:trace contextRef="#ctx0" brushRef="#br0" timeOffset="126787.92">15637 12546 9 0,'7'2'-1'0,"0"-2"212"16,-1 0-160-16,0 0 14 0,0 0 13 16,5-3-28-16,-2-4-7 0,4-1-3 15,-1-2-6-15,2-1-3 0,2-2-8 16,-4-1-8-16,-1-1 2 0,-5 0-6 15,-1-1-4-15,-4 0 0 0,-1 2-3 0,0 1 1 16,-9 3 2-16,-2-1-3 0,-4 6 2 16,-4 3-1-16,0 2-3 0,1 0 1 15,-1 6 0-15,5 8 0 0,-1-1-3 16,2 5-1-16,4 4 1 15,1 3 0-15,4 1-1 0,2 4 0 0,2 0 0 16,2 1 1-16,12 0-1 0,3-4-1 0,4-6-1 16,6-6 2-16,2-6-4 15,4-7 2-15,1-2 0 0,2-4-5 16,-2-8 3-16,-3-5 1 0,-3-3 4 15,-2-3 0-15,-4-2 0 0,-2-1 0 0,-6-2 2 16,-5 0-2-16,-1 0 0 0,-5-1 1 16,2 0-1-16,-5 0 3 0,0-2 0 15,0 0-2-15,0-4 2 0,0-2-2 16,1-1 0-16,4 1-2 0,-2 5 2 15,2 5 0-15,-2 6-2 0,1 6 1 0,-2 5 1 16,-1 2-1-16,1 4 0 16,-2 3-1-16,0 1 3 0,0 0-2 15,0 0-3-15,0 0 2 0,0 3 3 16,0 0-2-16,-3 2 0 0,3 2-1 0,-2-1 2 15,2 2-1-15,0 0-2 0,0 2 1 16,-1-2 2-16,1 2 0 0,-2 0-1 16,2 0 1-16,0 0 1 0,-1 1 0 15,-1 0 0-15,1 4 0 0,-3 1 3 16,1 2-3-16,0 4 0 0,2-1 0 15,-1 2 1-15,1 2-1 0,-4 2 1 16,2 0-3-16,-2 3 6 0,1-1-4 16,-1 0-1-16,0-2 1 0,-1-5 1 15,1-4-4-15,4-5 1 0,1-4 1 0,0-6 1 16,0-3 0-16,0 0 1 0,0-6 1 15,4-7 2-15,6-5-4 0,-1-5-2 16,3-3-2-16,-1-2 3 0,3 0-1 16,-1 1-4-16,-1-1 2 0,0 3 1 15,1 4 2-15,-4 3-4 0,0 4 3 0,-2 4 0 16,-6 4 1-16,4 4-2 15,-4 2 1-15,1 1 0 0,0 6 2 16,2 3-2-16,-1 1 0 0,7 2 0 16,-3-1 0-16,3 0 1 0,2 1-2 0,0-3 1 15,4-2-2-15,-2 0-5 0,1-3 1 16,2 0-6-16,2-3-9 0,0 0-7 15,2-2-16-15,4 0-2 0,-3 0-24 16,1 0-59-16,-4 0-26 0,-5 0-79 16</inkml:trace>
  <inkml:trace contextRef="#ctx0" brushRef="#br0" timeOffset="127575.96">16418 12470 9 0,'13'-1'7'0,"-1"-1"239"16,-3-2-180-16,1 1-6 0,-4-2 14 16,-2-1-21-16,-1 2-9 0,-3-1-1 15,0-1-10-15,0 1-10 0,-6-2-8 16,-3 1 1-16,-5 2-4 0,-1 4 0 15,-4 0 1-15,-4 0-1 0,-2 10-2 16,0 4 1-16,2 4 5 0,1 3-6 16,5 1 0-16,3 1 0 0,8 0-3 15,6-1-2-15,5-1-3 0,12-2-1 16,9-3 1-16,10-3-1 0,7-5-2 0,7-6-4 15,-1-2-10-15,2 0-7 0,1-8-9 16,-4 0-14-16,1 0-19 0,2-2-66 16,-1-1-137-16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05T09:25:36.38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2625 1243 103 0,'0'-3'81'0,"0"2"-46"0,0 0 6 16,0-1 6-16,0 2-7 0,0-1-12 15,0 0-2-15,0 1-3 0,0 0-6 0,0 0-5 16,0 0 3-16,0 0-2 0,0 0-2 15,0 0 0-15,0 0 2 0,0 0-1 16,0 0-4-16,0 0 1 0,0 0 4 16,0 0 0-16,0 0-7 0,0 0 3 15,0 0 3-15,0 0-7 0,0 1 0 16,0 1-2-16,0 3 2 0,0 3-1 15,0 3-2-15,0 2 0 0,0 4 2 16,0 4 0-16,0 2-2 0,0 2-2 16,0 3 3-16,0 2-2 0,0 2-2 15,-2 0 5-15,-1-1-1 0,0-1 2 0,0-2-9 16,0-2 4-16,3-2 3 0,-5-2-2 15,2-4-2-15,0-2 2 0,0-5-2 16,0-3 2-16,1-1-1 0,2-4 1 16,-1-1 3-16,1-2 2 0,0 0 0 15,0 0 2-15,-2 0 4 0,-1-3-5 16,0-4-6-16,0-3 2 0,1-3-3 15,-2-2 0-15,4-6 0 0,0-3 0 16,0-3 1-16,0-7 2 0,1-3-3 16,5-4-1-16,2 0 4 0,3 4-3 0,1 1-3 15,1 8 3-15,1 3 3 0,1 4-2 16,5-1 0-16,7 2-1 0,5 0 3 15,-1 2-1-15,2-1-1 0,-1 4-1 16,-2 3 4-16,2 1-2 0,-4 3 0 16,-1 1-1-16,-6 6-1 0,-5 1-1 0,-2 0-2 15,-6 8-1-15,-1 5 2 16,-2 7 1-16,-5 1-2 0,0 4 4 15,0 1 2-15,-11 2-6 0,-1 1 1 16,-2 0 2-16,0-1 1 0,-2-1-3 0,-2 1 2 16,-4 1-2-16,-3-1 3 0,0-2-2 15,2-4-1-15,5-5 0 0,7-5 1 16,1-2-8-16,4-6-1 0,5-1 1 15,1-3 1-15,0 0 1 0,0 0-7 16,3-5-10-16,3-5 12 0,3-4 7 0,1 2 4 16,3-1-1-16,-2 2 2 0,3 5 0 15,-3 1-2-15,2 3 0 16,-1 2 4-16,2 0 2 0,-2 2 2 15,2 6 4-15,-1 4 4 0,-3 1-2 0,-2 1-5 16,-2 1-4-16,-1 2 3 0,0 0-1 16,-2-2-5-16,0 2 0 0,2-2-1 15,-4-3-12-15,2 0-6 0,2-1-7 16,0-5-6-16,2 0-25 0,3-5-32 15,-3-1-82-15</inkml:trace>
  <inkml:trace contextRef="#ctx0" brushRef="#br0" timeOffset="441.02">3372 1386 265 0,'0'-11'50'16,"0"4"-5"-16,-5-1 8 0,1-3-11 15,-6 3-10-15,3 1 0 0,-1 0-5 16,-1 3-6-16,-1 2-1 0,-1 0-6 15,2 2 0-15,-2 0 0 0,-1 0 5 0,-2 8-13 16,2 4-3-16,-2 4 1 0,-3 4 2 16,1 6 0-16,1 0-1 0,4 1-2 15,4 0-1-15,6 0 0 16,1 0 0-16,1-1-4 0,9-4 1 0,4 1-1 15,3-4-1-15,1-4-1 0,7-4 1 16,2-2-2-16,0-4-1 0,4-3 5 16,4-2-1-16,-3 0 1 0,-1-7 0 15,-1-6 1-15,-4-1 2 0,-6-4 0 16,0 0-2-16,-7-2 1 0,-6-1 2 0,-2-1 2 15,-5-2-1-15,0 0 2 0,0-3 2 16,-5-2-2-16,-4 0-5 0,-3-4 2 16,-1-1 1-16,-1 0-5 0,0 6 0 15,2 3 3-15,0 7 1 0,1 7-1 16,0 5-3-16,2 6 2 0,2 0-2 15,1 2-7-15,6 8-5 0,-1 2 2 16,1 4 0-16,0 2-4 0,0 1-22 16,6 0-2-16,3 0-12 0,4-1-19 15,-1-2-39-15,0-2-78 0</inkml:trace>
  <inkml:trace contextRef="#ctx0" brushRef="#br0" timeOffset="1013.05">3704 1312 6 0,'4'-9'238'15,"1"2"-173"-15,-3 1-8 0,1-2-10 16,-2 4-5-16,1 1-6 0,-1 1-6 16,1 2-7-16,1 0-6 0,-3 0-8 0,3 0-4 15,0 1 3-15,2 7 6 0,0 5-2 16,-2 1 3-16,0 4 4 0,-2 0-2 15,1 3-2-15,-2-1 0 0,0-1-2 16,0-2-3-16,0-1 0 0,0-4-7 16,0-3-3-16,1-2 2 0,1-5 0 0,1-1-1 15,0-1-1-15,0 0 4 16,5 0 0-16,3-5 2 0,3-9-3 15,6-6 3-15,2-3-1 0,1-3-5 16,2 0-2-16,-2-2 2 0,0 1-1 16,-3 5-1-16,1 3-2 0,-6 4 3 0,-3 6 0 15,-4 4 2-15,-5 4-4 0,-1 1 0 16,-1 0 0-16,-1 5-2 0,2 6 2 15,-2 6 4-15,0 3 5 0,0 5-2 16,-3 2 1-16,-3-2-2 0,1-1 5 16,5-4-6-16,0-5-1 0,0-3-1 0,9-3 2 15,2-3-3-15,5-3 2 16,2-3 3-16,5-6 1 0,4-8-3 15,-1-4-2-15,7-3 0 0,-2-2-3 16,-2-1-1-16,1-2-1 0,-2 0 4 0,-2 0 0 16,-3 0-1-16,-1 2-1 0,-5 4 4 15,-3 6-1-15,-5 5-1 0,-4 4 0 16,-2 5 0-16,-3 0 0 0,0 1-1 15,0 13 1-15,-6 3 7 0,-4 7 1 16,-2 3-1-16,-2 2-3 0,2 0-1 0,2-2 1 16,3-2-4-16,7-3 0 0,0 0-1 15,7-3-6-15,12-2-12 16,4-2-27-16,7-5-26 0,7-8-19 15,-3-2-170-15</inkml:trace>
  <inkml:trace contextRef="#ctx0" brushRef="#br0" timeOffset="1666.09">5113 1430 119 0,'0'0'129'0,"-3"0"-63"0,1 0 14 15,1 0-22-15,1 0-14 0,-2 0-4 16,2 0-6-16,0 0 5 0,0 0-10 16,0 0-3-16,0 0-7 0,0 0-5 15,2 0-10-15,4 0-1 0,6 0 2 0,7 0 4 16,4-1-1-16,10-1-5 0,4-1 1 15,5 0-1-15,1 0 2 0,1 1-4 16,-2-1-1-16,-7 1 2 0,-2 1-1 16,-7-2-2-16,-4 3 0 0,-5-1 1 15,-6 1 0-15,-3 0-3 0,-2 0-4 16,-5-1 2-16,-1 1-3 0,0-1-2 15,0 1 1-15,0 0-6 0,0 0-17 16,0 0-33-16,-4 0-41 0,-7-3-247 16</inkml:trace>
  <inkml:trace contextRef="#ctx0" brushRef="#br0" timeOffset="2937.16">7111 1158 144 0,'2'0'67'0,"0"0"-20"0,1-2 2 0,0 1-9 16,-2-1-7-16,-1 2 1 0,2-1-4 15,-2 0-2-15,0 1-7 0,1 0-1 16,-1 0-7-16,0 0-4 0,0 0 1 16,0 0-5-16,0 0-2 0,0 2 2 15,0 6 3-15,2 2 0 0,-1 4 1 0,1 6 2 16,-2-2-4-16,0 3 1 0,0 0-4 15,0 3 2-15,0 0-2 0,-5 0 3 16,-1-4-3-16,0 0-2 0,0-4 7 16,0-2-6-16,2-3 2 0,1-4-1 15,2-2 1-15,-1-3 1 0,2-2-1 16,0 0 6-16,0 0 2 0,0 0 2 15,0-9-5-15,0-5-10 0,3-7 1 16,5-5-2-16,5-4 2 0,0 1 0 16,5-4 2-16,2-5-1 0,-2-2-2 0,7-4 1 15,0-1 1-15,3 3-2 0,3 4 0 16,3 3-1-16,3 7 4 0,0 5-1 15,-1 5 5-15,-3 8-2 0,-4 4-3 16,-6 6-1-16,-4 0-4 0,-2 11 3 16,-3 6 1-16,-3 4-1 0,-5 2 1 15,-5 3-1-15,-1 2 3 0,-6 1-1 16,-8 1-2-16,-1-1 0 0,-4 1 1 15,1-3 2-15,-6-1-3 0,0 0 0 16,-3-4 1-16,2-2-1 0,5-6-1 16,3-3 1-16,6-4-3 0,2-2-2 0,4-3-1 15,2-2-3-15,3 0 2 0,0 0 0 16,0 0-4-16,0 0-3 0,5-4-3 15,3-3 7-15,3 1 2 0,-1 3 6 16,3 1 0-16,1 2 0 0,-2 0-1 16,1 2 2-16,0 6 3 0,1 2 1 15,2 2 4-15,-1 2 3 0,-2 0 1 16,-2 0-2-16,-2 0-7 0,-3-1 0 15,0 0-2-15,1-2 1 0,0-2-2 16,-2-1 0-16,0-1-3 0,1-3-12 0,0 0-15 16,0-3-19-16,5-1-9 0,3 0-23 15,-2-3-76-15</inkml:trace>
  <inkml:trace contextRef="#ctx0" brushRef="#br0" timeOffset="3361.19">7772 1363 235 0,'0'0'82'0,"0"0"-38"16,-2 2 6-16,2-2-20 0,0 1-6 15,0 0-12-15,0 1-7 0,2-2 4 16,4 1 6-16,3 0 1 0,2-1-5 15,3 0-3-15,2-2 0 0,4-6 4 0,0-2-7 16,5-2-1-16,0-3 6 0,-2-2-5 16,0-1 4-16,-3-1-6 15,-6 1 6-15,-1 0-4 0,-7-1 2 16,0-2-1-16,-4-2 3 0,-2 2-4 0,0 0 1 15,-4 4-2-15,-5 4 5 0,0 2-1 16,-2 6 1-16,-1 5 4 0,1 0-1 16,-2 0-2-16,2 8-5 0,-1 7 1 15,0 6-2-15,-1 5-4 0,-1 5 2 16,3 1 0-16,1 2 2 0,0-2-4 15,7-1 0-15,3-1-1 0,0-2 1 0,8-3-2 16,6-3-5-16,3-3-5 0,5-2-2 16,1-4-7-16,5-3-4 15,0-4 0-15,3-5-15 0,1-1 4 16,1 0-7-16,1-6-8 0,-5-6-27 0,4-4-39 15,-7 0-31-15,1-2 38 0</inkml:trace>
  <inkml:trace contextRef="#ctx0" brushRef="#br0" timeOffset="4129.22">8349 1319 29 0,'10'-16'58'0,"3"0"-9"15,-7 1 4-15,-3 2-2 0,-3 0-9 16,0 5-6-16,0 0 4 0,0 2-2 0,0 1-5 15,-3 0-4-15,0-1-6 0,0 1 1 16,0 0-8-16,0 3 2 0,0 0 1 16,-1 2-1-16,1-2-4 15,0 2 2-15,0 0-4 0,-2 0 0 0,1 0-2 16,-1 0 0-16,-1 0 0 0,1 0-1 15,1 2-5-15,-3 0 2 0,1 0 1 16,0 2 1-16,-2 0-3 0,2 2 0 16,-2 0 3-16,1 3-2 0,-3 3-2 15,3 3-4-15,-4 3 4 0,0 3 2 0,0 2-4 16,5 2 0-16,0-1 4 0,3-1-1 15,3-4-6-15,0 1 0 0,7-7 2 16,3-1 1-16,4-5-3 0,3-3 1 16,3-4 2-16,0 0 1 0,5-6-2 15,-1-9 0-15,3-2 0 0,-1-4 1 16,-3-2-4-16,-5 1-4 0,-3 0 7 15,-6 2-4-15,1 1-3 0,-6 3 1 16,-1 0 1-16,-1 4 1 0,-2 2-2 16,0 4 4-16,0 4 0 0,0 2 0 0,0 0-5 15,0 0-11-15,0 5-3 0,0 5 11 16,5 2-5-16,2 2 0 0,1-1 0 15,8 0 6-15,1-2 5 0,7-2-4 16,3-1 0-16,4-4 3 0,1-2-2 16,-1-2 3-16,3 0 4 0,-3-6 3 15,-1-4-4-15,-2-2-2 0,-8-1 4 16,-3-1 0-16,-8 3-1 0,-2 1-2 15,-6 0 4-15,-1 2 2 0,0 2-1 16,-3 2-1-16,-8 3 5 0,-1 1 0 0,-2 0-6 16,0 9-1-16,0 4 4 0,1 2-2 15,3 3-3-15,2 1 2 0,3-1 1 16,1 0 2-16,4-1-6 0,0-1 3 15,0-3-3-15,4-3 2 0,4-2-1 16,1-4 0-16,-1-3 4 0,6-1 0 16,1-4-1-16,6-10 2 0,0-7 1 15,3-6-4-15,4-4-1 0,-2-3-1 16,0-5 1-16,4-4 0 0,-7-5-3 15,2-4 1-15,-7-8 0 0,1-2 1 16,-2-6-7-16,-2-2 2 0,-4 1 1 0,-4 9 2 16,-6 17-1-16,-1 16 6 0,-5 18 10 15,-2 9 10-15,-6 0-1 0,1 16-6 16,-2 7-2-16,-5 11-3 0,1 13 0 15,-2 7 3-15,-1 7 0 0,3 4-6 16,5-1-2-16,7 0-3 0,6-2-2 0,14-3-2 16,11-4-2-16,12-11-11 15,10-6-5-15,5-7-18 0,10-6-6 16,2-4-26-16,0-10-14 0,-4-8-117 15</inkml:trace>
  <inkml:trace contextRef="#ctx0" brushRef="#br0" timeOffset="4830.26">9952 1271 8 0,'3'0'124'0,"1"0"-93"0,1-4 30 16,-2 0-15-16,2 0-15 0,-2-1 2 16,-2 1 1-16,1 0 0 0,-2 0-4 15,0-1 2-15,0 1-1 0,0-1-7 0,0 2 2 16,-6-3-3-16,0 2-1 0,-2-1 2 15,-3 3-4-15,3-1-5 0,-4 1-3 16,-1 2 2-16,-1 0-4 0,-1 4 0 16,-1 4-1-16,1 3 2 15,-1 1-3-15,3 1-5 0,0 0 1 0,4 3 0 16,4 0-2-16,1 2-2 0,2 0-1 15,2 1 2-15,2 0-2 0,8-1-2 16,6-1 2-16,4-2 2 0,3-3-1 16,4-1-1-16,4-4 1 0,0-3 1 15,1-4 0-15,1 0-4 0,-2-4 2 0,-3-8 1 16,-2-2 0-16,-1-3 0 0,-8-1 0 15,-3-1 3-15,-6 0 0 0,-4-2-2 16,-2 0 2-16,-2 1 3 0,0-1-1 16,-6-1-1-16,-5-2 3 0,-2-2 2 15,-1 1-5-15,0 1-3 0,2 6-2 16,0 5 5-16,2 6-2 0,1 6-3 15,1 1 1-15,1 4 0 0,0 7-2 16,1 5 1-16,5 2-3 0,-1 4 2 16,2-1-6-16,2 0-13 0,7-3-10 0,6-3-21 15,4-3-26-15,-2-4-29 0,-1-7-201 16</inkml:trace>
  <inkml:trace contextRef="#ctx0" brushRef="#br0" timeOffset="5162.29">10415 1181 425 0,'2'0'58'15,"-2"0"-20"-15,0 1 15 0,0 2-21 16,0 6-1-16,-6 4 6 0,-4 4-11 0,-2 3 1 16,1-1-3-16,-1 0-1 0,1 2-9 15,3-1-5-15,0-4-4 0,7-1-3 16,1-6 0-16,0-2-1 0,9-3 0 15,3-4-2-15,1 0 2 0,7-5 1 16,3-7-4-16,2-4-5 0,0-1 4 16,0-1-3-16,-1 0 1 0,-2 2 2 15,-3 4 0-15,-2 2-1 0,-3 2 1 16,-7 3-1-16,-2 2 3 0,0 2 1 15,-5 1 0-15,0 0 0 0,0 0 0 0,0 7 3 16,-5 5 1-16,0 2-3 0,-2 2 3 16,1 1-2-16,1 0-2 0,3-1-2 15,2 1 1-15,3-3-2 0,8 1-6 16,5-4-18-16,1 3-15 0,5-6-13 15,-1 0-22-15,4-7-39 0,-3-1-190 0</inkml:trace>
  <inkml:trace contextRef="#ctx0" brushRef="#br0" timeOffset="5303.3">10803 1352 8 0,'0'0'252'0,"-2"0"-212"0,1 0-9 16,1 0-11-16,-2 0-16 0,2 0 0 15,0 0-3-15,0 0-3 0,0 0-12 16,0 0-42-16,0 0-31 0,0 0-38 15</inkml:trace>
  <inkml:trace contextRef="#ctx0" brushRef="#br0" timeOffset="5765.32">10803 1352 34 0,'66'60'-34'0,"-66"-58"268"0,0-2-215 16,-1 0 15-16,-1 0 13 0,2 0-18 16,-1 0 9-16,1 0-5 15,0 0-8-15,0 0-5 0,0 0-4 0,0 0-5 16,0 0 1-16,0 0 0 0,3-3-6 15,3-3-2-15,2-3 2 0,1-4-3 16,2-2 1-16,1-3 2 0,1-5 0 16,1-1-2-16,1-7-1 0,1-6-3 15,-1-7 3-15,1-8-3 0,-1-4-2 0,1-5 1 16,-2-3-1-16,0 1-3 15,-3 6-5-15,-2 14 6 0,-6 15 5 0,-2 18 2 16,-1 10 3-16,0 0 8 0,-3 5 7 16,-3 8-7-16,-2 9 6 0,-6 9 7 15,4 8-4-15,-3 4-7 0,2 3-8 16,1 2 1-16,0-2 0 0,4 1 0 15,3-3-5-15,3-4 0 0,0-4-2 16,3-5-3-16,8-4 1 0,4-6 1 16,1-3 0-16,1-2-7 0,-2-5-6 0,2-5-10 15,4-3-2-15,-1-3-17 0,1-2-21 16,0-9-30-16,-6-7-132 0</inkml:trace>
  <inkml:trace contextRef="#ctx0" brushRef="#br0" timeOffset="5943.33">11180 1314 17 0,'-4'10'316'15,"3"0"-257"-15,-1 0-20 0,2-1 10 16,0-2-22-16,0-2-14 0,7 0 3 16,-1-2-6-16,6-1-1 0,1 1-7 0,4-2-3 15,3-1 2-15,3 0-1 0,5 0-15 16,0-6-9-16,1-4-12 0,1 1-16 15,-2-3-23-15,0-2-58 0,-5 0-5 16</inkml:trace>
  <inkml:trace contextRef="#ctx0" brushRef="#br0" timeOffset="6081.34">11528 1270 209 0,'-7'4'147'0,"-6"4"-77"16,1 5-12-16,-7 3-20 0,2 4-9 15,-6 4 6-15,0 5-4 0,-5 4 1 16,-5 6-2-16,1 5-8 0,1-1-11 0,4 1-9 16,7-2 0-16,9 1-1 0,7-2-8 15,4-2-14-15,0-3-14 0,10-3-29 16,4-7-39-16,2-9-240 15</inkml:trace>
  <inkml:trace contextRef="#ctx0" brushRef="#br0" timeOffset="7230.41">12179 1200 227 0,'0'0'76'0,"0"-2"-26"16,0 2-2-16,0 0-13 0,0 0-6 15,0 0 1-15,0 0-11 0,0 5-4 16,0 6 1-16,-1 5 0 0,-5 3-5 16,0 1 0-16,-4-1 4 0,4-2-3 0,-2-3 1 15,1-1-1-15,2-3 0 0,2-3-9 16,3-4-2-16,0-3 0 0,0 0 2 15,1 0 0-15,7-1 0 16,3-9 3-16,3-6 1 0,6-4-3 0,3-4-3 16,1-1-1-16,0-2 3 0,0 0-2 15,-3-2-2-15,1-3 2 0,1 0 1 16,1-1-2-16,-1 4 1 0,-5 3-2 15,-4 10 1-15,-6 8 0 0,-2 8-2 16,-4 0-1-16,2 7 0 0,-2 5 1 0,1 6 0 16,0 4 5-16,-3 7 3 0,0 5-4 15,-6-1-2-15,0-1 1 0,-2-2 0 16,2-3 1-16,-3-4-3 15,1-5 2-15,2-5 4 0,3-5-5 0,3-5-4 16,0-2 3-16,0-1 2 0,6 0 1 0,3-2 0 16,2-10-1-16,6-3 0 15,5-2-1-15,-2-1-9 0,3-1 2 16,-1-2 2-16,-2 1-4 0,3-1-1 15,-3 0 1-15,-1 3 4 0,-4 4-1 0,-2 4 3 16,-4 5 1-16,-4 3 3 0,-2 2-2 16,0 3-1-16,-3 8 8 0,0 8 8 15,0 4-2-15,0 5-4 0,0-1 1 16,-5 2-1-16,-1 0-2 0,1-3-4 15,1 0 2-15,-2-2-4 0,4-4 0 16,2-2 1-16,0-4-5 0,0-1-5 0,6-4-14 16,2-1-17-16,4-4-18 15,-1-4-38-15,-1 0-143 0</inkml:trace>
  <inkml:trace contextRef="#ctx0" brushRef="#br0" timeOffset="8143.46">12820 1339 35 0,'4'0'49'0,"-2"0"181"0,1 0-189 15,0 0-17-15,0 0 5 0,0 0-3 16,4 0 7-16,0 0 1 15,4-3-6-15,2-2-6 0,1-2 4 16,4-3-3-16,-4 1-10 0,3-3-5 0,-3-1 1 16,-2-1-2-16,-1-2 5 0,-1-1-1 15,-3-1-5-15,0-3-1 0,-6-2-2 16,-1 1 3-16,0 0-3 0,0 0 0 15,0 8-2-15,-1 2 5 0,-2 7-3 16,-2 4-1-16,-1 1-2 0,1 0 3 0,-3 10-4 16,0 6-1-16,-2 8 1 15,-1 8 3-15,1 2-1 0,-2 3 0 0,4-2-1 16,5-4 1-16,3-2 0 15,5-2-2-15,10-2 0 0,4-4 3 0,4-3-1 16,2-5-1-16,1-4 0 0,1-6 2 16,2-3-1-16,-1-1 0 0,3-10 2 15,-3-4-2-15,-2-3 1 0,-1-3-2 16,-6 1 1-16,1-4 1 0,-6 2 0 15,0-3-2-15,-2 1 0 0,-1 1 2 0,-3 3-1 16,0 1-1-16,-4 4 2 16,1 3-2-16,-2 4 2 0,-1 3-2 15,-2 4 0-15,0 1 1 0,1 0-2 16,1 0-2-16,-2 3 3 0,0 8-1 0,0 4 5 15,0 3-1-15,0 2 0 0,0 0 0 16,-7-1 1-16,0 0-4 0,1-1 4 16,-2-2 1-16,0-3-2 0,0-1 1 15,7-6-2-15,-1-1 1 0,2-3-2 16,0-1 0-16,0-1 0 0,0 0 4 15,2 0-3-15,9-8-2 0,3-4 3 0,6-5-1 16,-2-1-2-16,1 0-3 0,-2 2 0 16,2 0 2-16,1 1-2 15,0 0-1-15,-3 4 4 0,-2 3 0 0,-5 3-2 16,-4 3-1-16,0 2 2 0,-4 0 1 15,-1 0-2-15,-1 4-1 0,0 4 4 16,0 2 2-16,0 1-2 0,-1-1 0 16,-2 0 2-16,-1-1 0 0,1-1-4 15,2-2 1-15,-1-1 1 0,2-2 1 16,0 0-3-16,0-3-1 0,5 0 2 0,4 0 0 15,4-1 2-15,4-9-3 0,7 0 1 16,6-3 1-16,-2-1-5 16,-2 3-6-16,-4-2 6 0,-3 4-1 15,-2 1 1-15,-3 2-2 0,-7 3 5 0,-1 1-1 16,-4 2-1-16,-2 0 1 0,0 0 2 15,0 8 4-15,-5 4-1 0,-4 3 4 16,0 1 1-16,-2 0 0 0,2 1 1 16,-1 2-6-16,1 1 5 0,1-1 0 15,0 1-1-15,4-4-2 0,1 0-2 0,1-1 0 16,2-2-3-16,0-1-2 0,2-3 1 15,4-2-2-15,2-3-12 0,3-1-3 16,3-3-9-16,4 0-10 16,4-3-20-16,3-6-9 0,-1-2-4 0,6 1-19 15,-4-3-34-15,-3 0-24 0,2-3 25 16</inkml:trace>
  <inkml:trace contextRef="#ctx0" brushRef="#br0" timeOffset="8770.5">13993 1272 1 0,'11'-11'161'0,"-6"1"-39"0,-2 1-46 16,0 0 4-16,-3 0-32 0,0-1-16 0,0-1-1 15,-3 0-1-15,-2 2-4 0,1 0-1 16,-3 2 3-16,3 4-12 0,-4 0 1 15,0 1-1-15,1 2-1 0,-3 0-3 16,-1 7-2-16,1 8-6 0,-1 1 1 16,-2 3 0-16,4 0-4 0,-2 1 3 15,3 2 0-15,2-1-4 0,5 0-1 16,1-1 0-16,0 0 3 0,9-2-4 15,2-2-1-15,6 0 1 0,3-3 2 16,3-3-1-16,5-5-5 0,0-4 0 0,0-1 2 16,-2-3-2-16,1-8 0 0,-4-2 3 15,-3-2 0-15,-4-2-1 0,-4-1 4 16,-6-1 1-16,-4 2-1 0,-2-1 0 15,0 2 2-15,-3-1 0 0,-4 1 0 16,-2-1-2-16,0 0 0 0,3 3 1 16,-1 4 0-16,6 4-1 0,-1 6-2 15,2 0 0-15,0 0-5 0,0 4-11 16,0 7 10-16,0 0-3 0,7 2-9 15,0-2-8-15,3-2 7 0,2 0 9 16,0 0 3-16,5-2-7 0,4 0 12 0,2-3 2 16,0-1-3-16,2-1 0 0,0 0 2 15,-4-2 5-15,4 0-1 0,-3 0 0 16,0 0 3-16,-1 2 6 0,-4-2 2 15,-4 1-3-15,-5 0-6 0,-7 5 4 16,-1 1 5-16,0 4 4 0,0 3 4 16,-6 1-4-16,-2 1-4 0,2 0 1 15,-2-3-5-15,2-4 0 0,3 0 1 16,1-4-7-16,2-2 0 0,-1-2 1 15,1-1 1-15,0 0-1 0,0 0 5 0,1-4 0 16,6-6-1-16,3-5-7 0,4 0 0 16,0-1 1-16,2 0 1 0,1-1-3 15,1-1 0-15,1 2 2 0,1 5-1 16,-4 1-2-16,-2 3 0 0,-5 4 4 15,-3 3-2-15,0 0-5 0,-1 0 0 0,-2 3 5 16,0 5-2-16,0 1-3 16,-3 0-1-16,2 4-6 0,-1-1-10 15,3-1-9-15,0-1-24 0,2-1 0 16,-1-5-41-16,0-4-142 0</inkml:trace>
  <inkml:trace contextRef="#ctx0" brushRef="#br0" timeOffset="8971.51">14714 1222 156 0,'0'1'278'0,"0"3"-259"16,0 0 20-16,3 1 13 16,-1 3-11-16,-1 3-10 0,1-1-9 15,3 2-4-15,1-1-8 0,2-1-2 0,-1-1-3 16,4 2-2-16,3-4-2 0,5 0-1 15,3-2-1-15,2-3-15 0,1-2-22 16,-2 0-14-16,-1-2-7 0,1-9-54 16,-1-3-159-16</inkml:trace>
  <inkml:trace contextRef="#ctx0" brushRef="#br0" timeOffset="9162.52">15071 1153 15 0,'-2'2'348'0,"-4"6"-302"16,1 0-2-16,-1 6 11 0,-1 4-17 15,-7 5-8-15,-4 2 3 0,0 2-5 0,-4 8 9 16,-3 3-3-16,-1 4-8 0,0 5-3 15,1-1-6-15,3 0-5 0,4-1-5 16,4-4-6-16,3-2 0 0,3-6 2 16,2-1-4-16,6-5-8 0,0-5-12 15,0-4-10-15,0-3-15 0,4-8-37 0,3-7-25 16,-3 0-246-16</inkml:trace>
  <inkml:trace contextRef="#ctx0" brushRef="#br0" timeOffset="11030.63">16158 1264 100 0,'0'0'65'0,"0"0"-32"16,0 0 6-16,0 0-5 0,0 0-7 15,0 0 8-15,-2 0-3 0,2 0-5 16,0 0-6-16,0 0 0 0,0 0 3 0,0 0-2 15,0 0-2-15,0 0-2 0,0 0 2 16,-1 0-5-16,1 0 0 0,0 0-2 16,0 0 1-16,0 0-5 0,0 0 2 15,0 0-1-15,0 0 0 0,0 0-4 16,0 0-4-16,0 0-1 0,0 0-1 0,3 0-4 15,6 0-2-15,6 0 9 0,7 0 0 16,5 0-2-16,4-2-1 16,3 1 0-16,1-1 3 0,1 0-2 15,1 1-3-15,-3 1 4 0,-6 0-2 0,-1 0-2 16,-9 0 0-16,-1 0 2 0,-8 0-2 15,-1 0-3-15,-5 0-2 0,-3 0 1 16,0 0 5-16,0 0 0 0,0 0-1 16,0 0 1-16,0 0-4 0,-1 0-9 15,-4 0-17-15,-1 3-19 0,-2-1-42 16,-1-2-165-16</inkml:trace>
  <inkml:trace contextRef="#ctx0" brushRef="#br0" timeOffset="12050.68">16961 1200 176 0,'0'0'105'16,"1"0"-61"-16,-1 0 8 0,0 0-9 16,2-2-16-16,-2 2 0 0,0-3-1 15,0 2-4-15,0-1-4 0,1 0 0 16,-1 1-3-16,0 1-2 0,2 0 3 15,-2 0-4-15,0 0-3 0,0 0-7 0,0 0 2 16,0 5-2-16,0 1-6 0,0 4-1 16,0 4 12-16,0 3 2 0,0 0-3 15,-5 0-3-15,2-1 4 0,-1-2-3 16,-1-1-1-16,3-4-2 0,1 0 4 15,1-6-1-15,0 0-5 0,0-3 2 0,0 0 1 16,0 0 1-16,4 0-1 16,6-6 4-16,5-6 4 0,7-4-5 15,1-2-2-15,2-1-1 0,0-1 1 16,1-3-2-16,-1 3-2 0,3-5 0 0,-3 1 2 15,-1 3-1-15,-5 3-2 0,-7 7 1 16,-4 6-1-16,-3 5-2 0,-4 0-1 16,1 7-2-16,0 3 5 0,1 3-1 15,-3 3 1-15,1 5 2 0,-1 2 4 16,0 0-2-16,-1 0-1 0,-6-1 1 0,1-1 3 15,0 1-4-15,-2-3 1 0,2-2 0 16,-2-4-3-16,4-1 2 16,2-3-2-16,2-3 0 0,0-1-10 15,0-2-13-15,6-1-19 0,5-2-3 0,5 0-17 16,1-5-52-16,1-6-74 0</inkml:trace>
  <inkml:trace contextRef="#ctx0" brushRef="#br0" timeOffset="12422.71">17497 1226 23 0,'2'-4'262'0,"-2"-4"-183"15,0 2-28-15,0 1 8 0,-3-1-10 16,-4 3-14-16,1-1 4 16,2 3-5-16,-3 1-4 0,1 0-11 0,-2 0-14 15,-1 3-2-15,-2 6-3 0,2 4-2 16,0 1 2-16,-1 3-1 0,4 0-1 15,3 3-1-15,3-2 2 0,0 1 0 16,3-1-1-16,5-3 0 0,4-1 1 16,2-2 0-16,5-3-8 0,1-2 3 15,0-3 3-15,0-4 1 0,0 0 1 0,-2-3-2 16,0-5 5-16,-2-1-1 0,-4-2 3 15,-1-2 2-15,-2 0 6 0,-3-1 2 16,-1 0-3-16,-5-1 3 16,0-1 0-16,0-2-4 0,-2 1-3 0,-4-1-1 15,-1 1-4-15,-3 1 2 0,2 3-3 16,2 4-1-16,0 2 1 0,1 6-2 15,2-1-2-15,3 2-1 0,-1 0-10 16,-1 0-11-16,2 10 0 0,0 3-5 16,0 1-11-16,0-1-14 0,3-2-19 0,4-5-61 15,-1-2-127-15</inkml:trace>
  <inkml:trace contextRef="#ctx0" brushRef="#br0" timeOffset="12739.72">17877 1155 302 0,'2'-2'88'16,"-2"2"-46"-16,0 2-1 0,0 1-3 15,0 1-9-15,-2-1-1 0,2 3-6 16,-2 5-10-16,-1 1-3 0,2 2-1 0,-2 0 1 16,1-4 4-16,2-1-7 0,0-1-3 15,0-3 1-15,0 0 0 0,3-3-2 16,3-1-2-16,2-1 4 0,5 0 4 15,4-1-3-15,4-7-1 0,-1-1 1 16,5 0-3-16,-5 0-2 0,-1 2-2 16,-5 2 3-16,-2 1 0 0,-5 2-2 15,-3 2-1-15,-2 0 2 0,-2 0 0 16,0 0-3-16,0 6 0 0,0 3 5 15,-2 1 6-15,-2 3-2 0,-1 2-2 0,0 1-3 16,2-1 2-16,3 0-5 0,0 1 0 16,6-2-13-16,8-2-20 0,10-1-22 15,4-3-15-15,7-7-69 0</inkml:trace>
  <inkml:trace contextRef="#ctx0" brushRef="#br0" timeOffset="13403.76">18734 1197 153 0,'2'-2'136'15,"-2"1"-78"-15,0 1 6 0,0 0-9 16,0 0-25-16,0 0 0 0,0 0-12 16,0 0 2-16,0 8-13 0,0 5 2 15,0 4 13-15,0 5-9 0,0 1-5 0,0 0-7 16,-2 0 4-16,2-3-2 0,0-2-2 15,7-3 0-15,0-2 2 16,1-4-1-16,3-3 0 0,-2-3 1 16,2-1 3-16,1-2 5 0,1 0 0 0,-1-8 5 15,2-4-3-15,2-2-1 0,-4-1-4 16,2-3-2-16,-5 0 2 0,1-1 0 15,-4 1-6-15,-1-1 2 0,1 1-1 16,-2-1 0-16,-1 0-3 0,2-1-1 16,-3 1 2-16,1 4-1 0,-2 4-5 0,-1 5-4 15,2 4-4-15,-1 2-8 0,3 0-13 16,3 9-3-16,6 2 10 0,-1 1-13 15,5 2-11-15,3 1-12 16,2-5-51-16,0-3-76 0</inkml:trace>
  <inkml:trace contextRef="#ctx0" brushRef="#br0" timeOffset="13699.78">19289 1194 10 0,'0'-5'243'0,"0"-3"-141"0,-4 1-67 0,-4 0 12 16,0 1-3-16,-3 0-7 0,4 0-4 15,-4 4-2-15,0 1-1 0,0 1-1 16,-1 0-16-16,-1 7-9 0,-2 7-2 15,-2 4 1-15,1 7 0 16,-1-2 1-16,6 0 0 0,5-2 0 0,4-2-5 16,2-2-1-16,5-2 4 0,4-2-1 15,2-3-2-15,3-4 2 0,3-2 2 16,-1-3 2-16,2-1-4 0,-1 0 5 15,-1-5-1-15,3-7 1 0,-7 1-4 16,2 1-1-16,-5-1 2 0,1-1-2 0,-4 1-8 16,1-2 2-16,1 0-9 0,-3 4-4 15,1 0-13-15,-3 5 2 0,0-1-4 16,-1 4-21-16,1 1-22 0,-2 0-41 15,-1 5-87-15</inkml:trace>
  <inkml:trace contextRef="#ctx0" brushRef="#br0" timeOffset="14851.84">19372 1334 170 0,'6'0'92'0,"1"-7"-47"16,4-1 17-16,2-1-17 0,-1-3-18 16,2 1 3-16,2-5-6 0,-1-1-2 15,1 0-4-15,-2-4-5 0,1-1 0 16,1-6 0-16,-1 0-2 0,1-2-2 15,-3-1-4-15,0 1 4 0,-4-5-6 16,1 1-2-16,-3 1 2 0,1 1-2 16,-3 6 2-16,-1 7-4 0,-2 8 6 15,-2 9 0-15,0 2 7 16,-2 0 0-16,-1 6-2 0,0-2 2 0,0 5-11 15,-3 7-5-15,-7 9 2 0,-1 7 4 0,0 6-2 16,2-1-2-16,1 1 0 0,5 1 0 16,4-2-16-16,1-2-5 0,1-3 0 15,1-4-7-15,12-7 8 0,-1-2 7 16,4-3-6-16,4-7 3 0,0 0-5 0,5-4 6 15,0-2-4-15,3-3 3 16,0 0-6-16,-2-6 4 0,0-2 11 16,-1 0 4-16,-3-1 4 0,-4 1 1 15,-5-1 2-15,-2 3 11 0,-5-1 8 0,-3 1-1 16,0 0 8-16,-3 0 0 0,0 0-7 15,0 0-4-15,0-2-2 0,0 2 4 16,-2-4-2-16,-1 2-7 0,-1 2 4 16,-1-1 4-16,0 1 0 0,1 2-1 15,-2 1 1-15,-1 2 0 0,0 1-4 16,-3 0 0-16,-1 0-2 0,1 4-9 0,-6 10-1 15,-1 2-2-15,-2 3 2 16,1 1 3-16,4-2-2 0,3-1-2 16,5-1 0-16,4-2 0 0,2 1-1 15,0-3-3-15,3-1 3 0,8-3 1 0,3-2 1 16,3-4-2-16,2-2 0 0,3 0 1 15,-1-4-4-15,-1-5 0 0,1-2-1 16,-1-2 1-16,-2 0-2 0,-2 1-3 16,-1 0 1-16,-4 2-4 0,-2 1 2 15,-5 3 6-15,-1 4 0 0,-3 1 4 0,0 1 1 16,0 0-3-16,0 0-1 0,0 1-2 15,-5 6-9-15,2 1 3 16,-2 1 6-16,4 1 1 0,1 0 1 16,0-2 1-16,1 0-3 0,9-3 3 0,0-3 0 15,3 0 0-15,1-2-2 0,1-4 2 16,1-6-1-16,2-1 2 0,-4-5-1 15,3 0 1-15,-1-1 0 0,-4-4-1 16,1 0 0-16,-2-4 3 0,-2-3-2 16,-1 1 0-16,-2-2 0 0,0-3 2 0,0-1-1 15,0-4-4-15,1-1 4 0,-1-3 0 16,0 1 0-16,0-1-2 0,2 4 0 15,-2 4 3-15,-1 5-2 16,-2 9-2-16,-2 5 4 0,-1 8 0 0,0 3 1 16,0 3-1-16,0 0 3 0,0 0-2 15,-1 0-1-15,-1 0-3 0,2 0-2 16,-1 3 2-16,-1 3 0 0,-1 5 3 15,2 1-1-15,-2 0 0 0,-1 2 0 16,1 0-2-16,0 4-1 0,0 2 3 0,0 1 0 16,-2 2-2-16,1 1 1 0,1 0 2 15,0 1-2-15,-1 0-2 0,3 0 3 16,-4 2-1-16,5 1 0 0,-4-1 0 15,0 3-1-15,0-1 2 0,1 0-1 16,-2-1-2-16,0-2 1 0,1-3 0 16,-1-3-2-16,0-4-1 0,2-4 2 15,0-2 1-15,3-6-2 0,0-4 4 16,0 1-2-16,0-1 3 0,0 0-1 15,6-5 3-15,1-5-2 0,0-2 0 0,3-1-1 16,-1 1-2-16,0 0 3 0,1 1-2 16,-1 1 0-16,0 1 0 0,-1 3 0 15,-2 3 1-15,0 2 1 0,1 1-3 16,-3 0 2-16,1 0 1 0,0 0-2 15,-1 3-1-15,-1 2 4 0,2 2 0 16,0-1-3-16,1 0-1 0,-2 0 2 16,6-1 0-16,-1 0-2 0,3-1-9 15,4-2-15-15,3 0-20 0,-1-2-38 16,2 0-110-16</inkml:trace>
  <inkml:trace contextRef="#ctx0" brushRef="#br0" timeOffset="15032.84">20551 1117 47 0,'-6'4'400'0,"3"-3"-370"0,0 3 13 15,1 2 9-15,-1 1-23 0,-3 2 1 16,-2 1 4-16,1 3-15 0,-1 1-13 16,3 0-2-16,2 0-1 0,2-1-4 15,-1-3-1-15,2 0 1 0,0-2-16 16,0 0-7-16,8-2-21 0,1-2-20 0,2-1-31 15,1-3-66-15,-2 0-122 0</inkml:trace>
  <inkml:trace contextRef="#ctx0" brushRef="#br0" timeOffset="15536.88">20640 1252 12 0,'0'0'163'16,"0"0"-43"-16,3 0-109 0,1 0 3 16,4-3 11-16,1-4-7 0,4-1 7 15,-2-3-1-15,1-3-13 0,4-3-4 0,-2-4 3 16,4-3-4-16,-1-5-1 0,3-4 6 15,1-4-6-15,0-5-4 0,3-6-1 16,-1-2-1-16,2-3 1 0,-1 0-5 16,-2 5-6-16,-5 11 11 0,-6 14 4 15,-5 12-1-15,-6 11 6 0,0 0 11 0,-1 0 4 16,-4 4-3-16,3 3-2 0,-4 4 5 15,-5 7-14-15,-3 9 1 16,-4 7-6-16,-5 5 4 0,1 1-1 16,2 2-1-16,1 1-4 0,5-1 0 0,3 1 0 15,7-2-3-15,4-3-2 0,0-3 2 16,9-5 1-16,8-5-2 0,8-3 2 15,4-7 1-15,5-5 3 0,7-5 1 16,4-5-2-16,4 0 2 0,-1-9-2 16,0-6-3-16,-3-3 0 0,-4-2 0 0,-7-5-1 15,-8-1-2-15,-6 0-1 0,-4-4 2 16,-7 1 4-16,-3-3-6 0,-3 0 2 15,-3 3 1-15,0 6 2 16,-9 7 0-16,-5 9-2 0,-1 7 0 0,-4 0 4 16,4 10-1-16,-1 7-5 0,1 5 2 15,2 4 1-15,2 2-1 0,5 2-2 16,6 3 2-16,0-3-1 0,9 3-2 15,10-2-2-15,9-1 3 0,8-4-16 16,5-3-17-16,4-5 0 0,0-3-9 16,2-4-15-16,-4-5-33 0,-2-6-108 0</inkml:trace>
  <inkml:trace contextRef="#ctx0" brushRef="#br0" timeOffset="15905.9">20571 851 486 0,'0'0'102'0,"0"0"-101"16,2 0 0-16,1 0 16 0,0 0-13 15,3 0-4-15,5 0-2 0,3 0-13 16,0 0-44-16,-6 0-77 0</inkml:trace>
  <inkml:trace contextRef="#ctx0" brushRef="#br0" timeOffset="17051.97">16951 1876 168 0,'-3'0'46'0,"3"0"-15"0,0-1 12 16,0 1-11-16,0-1-12 15,-1 1 0-15,1 0 0 0,0 0-4 0,0 0 3 16,0 0 5-16,0 0 4 0,0 0-3 16,-2 0 4-16,2 0 1 0,0 0 1 15,0 0-5-15,0 0-6 0,0 0 1 16,0 0-9-16,0 0-8 0,-1 6-4 15,-4 5 2-15,0 2 3 0,-1 6-3 0,-3 2 1 16,0 1 0-16,1 4 0 0,0-2-3 16,2 1 0-16,1-3 1 0,-1 0 1 15,4-4-2-15,-1-1-1 0,0-3 2 16,3-3-2-16,0-1 2 0,-1-4-2 15,1-1 2-15,0-3 1 0,0 0-3 16,0-2-1-16,0 0 2 0,0 0-2 16,0 0-14-16,4-7-16 0,3-1 9 15,2-3 5-15,0-3-7 0,0-2-14 16,1 0-9-16,1-2-15 0,-4-3-32 0,1-3-58 15</inkml:trace>
  <inkml:trace contextRef="#ctx0" brushRef="#br0" timeOffset="17339.99">16956 1805 14 0,'0'0'261'15,"0"0"-202"-15,0 0-32 0,0 0 21 16,3 0-15-16,2 0-12 0,4 0 8 16,4-1-1-16,5-3-16 0,2-3-1 15,4-1-4-15,-1-1 2 0,2 3-6 16,1 1-1-16,-1 0-1 0,-5 2 2 15,-1 2-6-15,-6 1-1 0,-3 0-7 16,-2 0-7-16,-5 0-12 0,1 2-3 16,-4 3-7-16,0 1-20 0,0 1-20 0,-4 0 25 15,-4-3-40-15,-6 2-36 0</inkml:trace>
  <inkml:trace contextRef="#ctx0" brushRef="#br0" timeOffset="17527">16961 1977 8 0,'-2'5'233'15,"2"-3"-167"-15,0 3-50 0,3-4 22 16,7 0 3-16,2-1-9 0,2 0 6 16,0 0-8-16,4 0-12 0,1 0-8 0,0-2-8 15,-2 0 0-15,0-1 0 0,0 1-2 16,-2 0-16-16,4 2-15 0,-4 0-24 15,3-3-68-15,-9 0-165 0</inkml:trace>
  <inkml:trace contextRef="#ctx0" brushRef="#br0" timeOffset="17972.02">17386 1905 112 0,'0'-3'88'0,"0"0"-40"15,-4 0 19-15,1 1-13 0,-3 0-12 16,0 1 2-16,0 1-3 0,-2 0-7 0,0 0-24 16,-3 3-5-16,2 7 0 15,0 3 4-15,-1 4-3 0,0 3-3 16,-3 2 0-16,4 0 2 0,3-1-4 15,1-2-1-15,0-3 2 0,5-2-1 0,0-2-3 16,0-4 1-16,7-2-1 0,5-4 2 16,0-2-1-16,5 0 4 0,2-5-1 15,1-5 0-15,0-2-2 0,-1-2 0 16,-4-1 1-16,3-2 0 0,-6 1-2 15,-1-1 0-15,-2 1 2 0,-3 3 0 0,-3 1-1 16,0 5 0-16,-1 1 4 0,-2 2-1 16,0 2 1-16,0 2-1 15,0 0-1-15,0 0 2 0,0 0 3 16,-3 2-4-16,0 8-4 0,-3 1 1 0,3 2-3 15,-1 1 1-15,3 0 0 0,1-1-8 16,0 0-14-16,0-3 12 0,3 0-12 16,6-3-11-16,5-1-10 0,2-5-7 15,5-1 6-15,4 0-32 0,3-3 12 16,-1-7-23-16</inkml:trace>
  <inkml:trace contextRef="#ctx0" brushRef="#br0" timeOffset="18185.04">17776 1900 2 0,'0'-6'82'0,"-8"-1"93"0,1 4-141 16,-1 0 36-16,-3 2-6 0,3 1-27 0,-1 0-6 15,0 0-20-15,1 6-5 0,2 4-1 16,-4 3 1-16,1 3 1 0,3 2-2 16,-2 2 0-16,2 1 1 0,4-2-5 15,1 1 0-15,1-2 0 0,3-3-2 16,6-2-1-16,2-3-1 0,3-1-5 0,2-6-15 15,4 1 2-15,1-4-3 0,4 0-18 16,-3-8-6-16,1-4-14 0,-3-1-26 16,-1-5-15-16,-2-1 18 15</inkml:trace>
  <inkml:trace contextRef="#ctx0" brushRef="#br0" timeOffset="19116.09">17916 1885 36 0,'0'-27'42'15,"0"-2"9"-15,0-4-12 0,0-1-2 16,0 1 8-16,0 3-30 0,0 6 11 16,0 7 21-16,0 8-5 0,0 5-8 15,0 3-9-15,0 1-8 0,-2 0-3 0,1 0-1 16,1 0-5-16,-2 0-3 0,1 0 1 15,1 1-4-15,0 3 0 0,0 3 4 16,0-1 0-16,0 2-2 0,0 1-3 16,0 2 2-16,0 3-1 0,0 0 0 15,3 5 0-15,-3 2-2 0,1 4 5 16,-1 1 1-16,0 2-5 0,0 2 4 15,-1 1 1-15,-4-1-2 0,2-1-4 16,0-2-1-16,-2-1 4 0,4-1-2 16,-3-4-2-16,1-3 1 0,3-5 0 0,0-5 1 15,0-5-1-15,0-1-1 0,0-2 2 16,0 0 0-16,0 0 1 0,7-9 0 15,0-3 0-15,6-4-3 0,1-2-3 16,1 1-2-16,1 2 4 0,-1 2-3 16,1 3 0-16,-2 2 2 0,0 4 2 15,0 2-2-15,3 0 1 0,3 2 2 16,3 0 1-16,-1 0-1 0,-4 0-1 15,1 0 1-15,-5 0 2 0,0 0-2 16,-5 0-1-16,-4 0 2 0,-2-2 2 0,-3 0 5 16,0-1 3-16,0 1-3 0,0 0 3 15,-6-1 6-15,-1 1-3 16,1 1 3-16,-3 1 4 0,0 0-9 0,-1 0 1 15,0 8-8-15,2 5-3 0,-3 1-1 16,5 4-3-16,0 1 2 0,2-1 0 0,4 0 0 16,0-2-1-16,2-2-2 15,6 0 4-15,4 0-2 0,1-3 0 16,4-2 0-16,1-4 3 0,1-3 0 15,1-2-2-15,-1 0 1 0,-2-6 1 16,0-4-2-16,-6-2-2 0,-1-1 1 0,-3-1 2 16,-3-2-1-16,-1-1 0 0,-1 0 0 15,-2-2 2-15,0 1 0 0,0 0-4 16,0 0 2-16,0 2 2 0,0 5-3 15,0 2 0-15,0 3-1 0,0 4 0 16,1 2-4-16,4 0-4 0,3 0 3 0,1 1 3 16,2 4 1-16,3 1 3 15,-2 0-1-15,2 0 2 0,3 0 0 16,2 0-1-16,4-4 1 0,-4 1-1 15,-2-2 2-15,-2-1-1 0,-7 1 0 0,-2 0 0 16,-3 1 0-16,-3-1-1 0,0 1 0 16,0 1 2-16,0 2 1 0,-4 4 3 15,-1 2 0-15,-3 2-4 0,2 2 1 16,2-2-3-16,-1 0 0 0,2-1 0 15,1-3 0-15,1-2-2 0,1-4 1 0,0-2 1 16,0-1-1-16,0 0 2 0,0 0-3 16,0 0 6-16,4-3-1 15,7-8 1-15,0-3-2 0,5-2-2 16,-3 2 1-16,1-1-1 0,-3 2 0 0,2 2 0 15,-2 2-1-15,-1 3 1 0,1 0 0 16,0 2 1-16,-3 1-2 0,0 1-1 16,-4 2 0-16,-1 0 0 0,0 0-1 15,1 5 0-15,-1 0 1 0,-2 4 1 16,5 2-2-16,-1 0 1 0,1 0 1 0,2 0-2 15,3-2-10-15,-2-2-10 0,2-1-5 16,1-3-6-16,1-2-23 0,-2-1-59 16,-2-1-156-16</inkml:trace>
  <inkml:trace contextRef="#ctx0" brushRef="#br0" timeOffset="19297.09">18762 1945 37 0,'0'3'40'0,"0"1"213"15,0 0-241-15,0 3 17 0,0 0 30 0,5 2-22 16,-4 1-2-16,4-1-9 0,-2 3-8 15,2 1-6-15,1 0-7 0,3 2-3 16,2-3 0-16,2 1 0 0,2-2-3 16,1-1-14-16,4-2-5 0,-2-4-6 15,6-4-18-15,0 0-38 0,0-4-82 16</inkml:trace>
  <inkml:trace contextRef="#ctx0" brushRef="#br0" timeOffset="19476.09">19128 1925 37 0,'-3'0'304'0,"-3"3"-255"16,0 4-12-16,-2 4 8 0,-3 6-10 15,-5 7-3-15,1 4 4 0,-5 4-8 16,0 2-2-16,-2 3-4 0,-1 1 0 16,-1-1-4-16,4 0-7 0,6-4-9 15,7 0-2-15,2-2-1 0,5 0-5 16,0-3-12-16,0-2-18 0,6-2-33 15,5-6-34-15,-2-3-170 0</inkml:trace>
  <inkml:trace contextRef="#ctx0" brushRef="#br0" timeOffset="20496.16">19657 1938 170 0,'0'-1'62'0,"0"1"-13"0,3 0 1 0,-2 0-18 15,1 0-6-15,-2 0 3 0,0 0-4 16,0 0-3-16,0 0-4 0,2 7 3 16,-1 2-5-16,1 3 0 0,-2 5-2 15,0 3-3-15,0 4-4 0,0 5-3 16,0 3 2-16,-2 3 0 0,-1 1-3 0,-3 0 5 15,3-3-7-15,0-4 1 0,-2-2-2 16,0-3 3-16,2-4 0 0,-3-4 1 16,1-3-2-16,2-5 4 15,-3-3-1-15,3-2 6 0,0-3 0 0,1 0 0 16,-1 0 2-16,2-5-7 0,-4-4-1 15,2-3-2-15,0-3 1 0,3-4 6 16,0 0-8-16,0-6 3 0,0-1-2 16,1-3 0-16,4-3-4 0,3-2 0 15,1-1 4-15,0-1-3 0,5-2-2 0,3 1 0 16,7 0 2-16,0 1-2 0,6 6-1 15,5 5-1-15,-2 7 1 0,-3 10-3 16,-3 6 0-16,-2 2 2 0,-2 3 3 16,-1 4 0-16,-5 3 0 0,-4-2 0 15,-7 3 1-15,-2 1-2 0,-4 0 1 16,0 0 2-16,-3 1 3 0,-6 1 0 15,-2 0 2-15,-3-2-1 0,-4 2 3 16,1-1-4-16,0-1 0 0,0 1 0 16,3-2-1-16,0-3 1 0,3 1-5 0,0-3 1 15,5-2 0-15,3 0-2 0,-1-2-5 16,4 1-13-16,0-1-12 0,4 0-23 15,5-2-4-15,2 0-34 0,3-5-107 16</inkml:trace>
  <inkml:trace contextRef="#ctx0" brushRef="#br0" timeOffset="21581.23">20122 1871 243 0,'3'-3'123'0,"0"0"-98"0,-3 2 22 15,0 0-5-15,0 1-16 0,0 0 0 16,0 0-12-16,0 0-14 0,0 0-1 15,0 5-5-15,0 5 7 0,0 2 1 16,0 2 5-16,-5 2 2 0,1 4-4 16,-2 1-3-16,-2 0 3 0,3-2-4 15,-1-2 0-15,1-2-1 0,4-3 3 16,-1-2-3-16,2-3-1 0,0-4-1 15,0-3 3-15,0 0-1 0,0 0-2 16,2-1 4-16,2-7 4 0,1-3-3 0,7-2-2 16,-2-3 0-16,-1-2-1 0,5 2 0 15,-2-1 0-15,1 2-4 0,4 2-2 16,-2 4 1-16,2 0-2 0,-1 6-2 15,1 1 3-15,-2 2 3 0,1 0-2 16,1 0 2-16,-1 0 4 0,-1 0-1 0,-1 0 0 16,-2 0 0-16,-4 0 2 15,0 0 1-15,-3 0 1 0,-4 0 5 16,1 0 5-16,-2-2 3 0,0 0 5 15,0-3-7-15,0 2-1 0,-3-1 0 0,-2 2-3 16,-1-1 1-16,0 2-2 0,-4 1-1 16,2 0-3-16,1 0-1 0,-3 0 2 15,3 6-8-15,-1 7-3 0,-1 5 2 16,-1 2 1-16,4 3-1 0,3-2-1 15,3-1 2-15,0-1-1 0,3-4 0 0,5 0-3 16,1-4 1-16,2-4-2 0,1 0 2 16,1-5 2-16,-1-2 1 15,1 0 2-15,-3-1 1 0,1-8-2 16,0-1 1-16,-3-3 3 0,1-2-3 0,-1 0 0 15,-5-2-1-15,2 2 1 0,-2-1-1 16,-2 1-3-16,1 2 1 0,-1 2-1 16,3 2-1-16,-1 1-8 0,1 2-7 15,4 1 1-15,4 4-4 0,1 0-3 16,1 1 1-16,3 0 4 0,2 0 2 0,1 1 7 15,1 1 2-15,0-2-3 0,0 2 8 16,-1-2 1-16,-3 0 3 0,-3 0 4 16,0 0-2-16,-6 0 4 15,-2-3 6-15,-4 0 11 0,-2-1 6 0,0 2-4 16,-5-2-9-16,-4 2-3 0,-4 2-1 15,0 0-5-15,-3 0 2 0,-1 4-3 16,-2 6-5-16,2 1-3 0,2 2 3 16,1 1 0-16,3 3-4 0,3-2 1 15,4 1 0-15,2-3 2 0,2 0-4 16,0-2-1-16,6-3 2 0,5-2 2 0,0-3-4 15,1-3-1-15,2 0-1 0,3-3 5 16,-3-6-1-16,5-3 2 0,-4 1 2 16,-1-2 1-16,0 0-1 15,-4 1-3-15,-1 0 7 0,-6 1 4 0,0 2 3 16,-3 1 4-16,0 2 2 0,0 3-3 15,0 3-8-15,0 0-2 0,0 0-6 16,0 0-7-16,0 9-6 0,0 4 11 16,2 6 2-16,-1 4 2 0,2 3-2 15,0 3 0-15,2 5 1 0,0 1 1 0,-2 3-1 16,-3 0-2-16,0 1 1 0,0-1-1 15,-3-2-2-15,-7-3 4 0,3-2 1 16,-6-4-1-16,2-3 1 0,-3-3 0 16,2-3 3-16,0-6 2 0,1-3 7 15,0-1 0-15,0-4 0 0,2-1 2 16,-2-3-5-16,2 0-1 0,1 0-2 15,0 0-2-15,2-4-3 0,-2 1-2 16,4-2 1-16,2 0 0 0,-1-1-2 16,1-1-2-16,2-1-3 0,0-3-9 0,3-6-1 15,8-1-7-15,5-2-2 0,6-1-16 16,1-2-12-16,0-1-16 0,2-2-40 15,-2-3-128-15</inkml:trace>
  <inkml:trace contextRef="#ctx0" brushRef="#br0" timeOffset="22825.3">20970 1922 66 0,'0'-1'175'16,"0"-1"-149"-16,3 0-8 0,-1 1 30 0,-1 1-6 16,-1 0-8-16,0 0-17 0,0 0-12 15,0 0-5-15,0 3 5 0,0 4 6 16,0 2 4-16,-1 3-5 0,-1 2 2 15,-3 1-1-15,2 3-1 0,-1 2-6 16,-3-1-2-16,3-2 3 0,-1-3-2 0,2-1-2 16,1-7-1-16,2-1 0 15,0-3 5-15,0-1-4 0,0-1 7 16,0 0 7-16,0-3 5 0,0-5-14 15,2-3-6-15,3-2 0 0,1-2 1 0,0 0-4 16,2 2 1-16,0 0 1 0,-1 2 1 16,4-1 0-16,-2 1-5 0,1 3 1 15,4 2 0-15,-2 2-6 0,1 2 3 16,-3 1-1-16,4 1 2 0,-1 0-2 15,2 0 1-15,4 0 7 0,1 0 2 16,0 0-4-16,0 0 1 0,-1 0 3 0,0-1-1 16,-4-3-1-16,-1 0-2 15,-3-1 4-15,-3 1-1 0,-5-1 1 16,-2-1 0-16,-1 0 8 0,0-3-2 15,0 2-4-15,-3 0 7 0,-2 0 5 0,-2 1 0 16,-1 1-1-16,0 2-2 0,-1-2 0 16,1 4 2-16,-3 1 1 0,4 0-3 15,-3 0-2-15,1 6-4 0,-2 6-10 16,-1 6 1-16,-4 2 5 0,2 2-2 15,2 1 1-15,3 0-2 0,5-2 2 0,4-3-1 16,0 0-3-16,0-5 2 0,8 0 1 16,3-3 0-16,1-6-1 15,2 0 0-15,2-4 1 0,1 0 1 16,0-4-4-16,0-4 0 0,0-4 2 0,-1 0 1 15,-4-2-2-15,-1-2-1 0,0 2 3 16,-2 0 0-16,-4 2-2 0,-2-1 2 16,-3 5 3-16,0 3-2 0,0 0 0 15,0 5-2-15,0 0 4 0,-2 0-1 16,-1 0-5-16,0 0 0 0,0 9 1 0,-3 3-2 15,1 2 1-15,-1 3 2 0,1-1 1 16,4 3-2-16,-1-2 0 0,2-1-2 16,0-3 3-16,2 1-2 15,5-4-1-15,4-2 0 0,3-3-9 0,2-5-6 16,-1 0-6-16,4-3 2 0,-4-6-4 15,2-2-5-15,-3-1-4 0,0-1 3 16,-1-4 12-16,-1 0 2 0,-1-1 11 16,-3 0 4-16,1-2 7 0,0 1-3 15,-1-1-1-15,0 3 3 0,-2 1 2 0,2 2 4 16,0 3 2-16,-2 1 0 0,-2 4 2 15,-1 3 0-15,-1 2 1 0,-2 1 0 16,0 0-3-16,0 0-6 0,0 1 0 16,0 6 5-16,-2 1 6 0,-2 5 2 15,-1-1-6-15,-1 4-1 0,-2 1 2 16,-1 1-1-16,0 1-3 0,-1 1-1 15,-1-3 3-15,4 0-5 0,-1-4-2 16,3-2-1-16,2-4-2 0,3-3 0 16,0-2-3-16,0-2 2 0,0 0 2 0,0 0 0 15,8-4-2-15,1-4 4 0,8-4 1 16,2-3-5-16,1-2-1 0,0 0 1 15,0-1 1-15,2 2-1 0,0-2-1 16,-1 3 2-16,1 2-1 0,-3 3 0 16,-4 4-2-16,-5 1 1 0,-3 3 2 15,-4 0-1-15,-1 2-2 0,-2 0 0 16,0 2 0-16,0 5 2 0,0 1 2 15,0 3 1-15,-6 2 2 0,1-1-1 16,1 0-2-16,0-1 0 0,1-3 1 16,0-1 0-16,2-3-2 0,1-2 0 0,0 1 1 15,0-3-2-15,0 0-2 0,0 0 2 16,6 0 1-16,2-5 3 0,7-4-5 15,5-3-3-15,5-2-4 0,1 0 1 16,2 1-2-16,-1 1-2 0,-3 0 3 16,-2 3-2-16,-5 2 3 0,-3 3 5 15,-4 3 1-15,-6 1 1 0,-1 0-2 16,-3 0 4-16,0 0 5 0,0 8 5 15,-6 1 6-15,-2 4-6 0,-1 1-1 16,-2 1-3-16,2-1-6 0,1 1 0 0,0-2-1 16,2 0-1-16,3-2-1 0,1-1-2 15,2 0-3-15,0-3-14 0,10 1-12 16,-1-3-21-16,5-4-11 15,6-1-37-15,-3-5-252 0</inkml:trace>
  <inkml:trace contextRef="#ctx0" brushRef="#br0" timeOffset="23956.37">21968 1920 3 0,'5'0'90'0,"0"0"74"16,-2 0-142-16,0 0 5 0,0 0 15 15,0 0-17-15,-1 0-11 0,-1 0 0 16,1 2-6-16,-2 1-1 0,0 0 6 15,0 2 0-15,0 1 5 0,0 0 2 16,0 0 3-16,-3 1-7 0,-1 0 2 16,3 0-2-16,1-2-3 0,-2-2-5 0,2-1-1 15,0-2-2-15,0 0-3 0,0 0-2 16,0 0 1-16,2 0 2 0,4 0 0 15,3 0 2-15,4-6 3 0,4-1-4 16,1-3-2-16,3-1-2 0,-3 1 2 16,4 0 0-16,-2-1 0 0,0 2-1 15,-1 0 0-15,-4 3-2 0,-2 3 2 16,-5 0-1-16,-4 3 1 0,-1 0 3 15,-1 0-4-15,-1 0-2 0,-1 6 5 16,0 1 2-16,0 3-2 0,0-1 5 0,0 2-1 16,-4 0 0-16,-1 0-3 0,2-1 1 15,-2-3 0-15,4-2-1 0,1-3-2 16,0-2-1-16,0 0 1 0,0 0 3 15,0 0-5-15,0 0 0 0,0 0 1 16,4 0 0-16,6-6 2 0,5 0-1 16,8-4-2-16,4 2 0 0,-1-2-4 15,-1 2 1-15,-5-2 1 0,0 4 2 16,-3 1-3-16,-7 2 1 0,-3 3 2 15,0-1 0-15,-7 1-2 0,0 0 0 16,1 0 3-16,-1 0 1 0,0 7 2 0,0 1 3 16,0 3 2-16,0 1 3 0,-4 1-5 15,2-1-1-15,-3 2-2 0,4-2 2 16,-2-1-3-16,1 1-3 0,2-4 0 15,0 1 2-15,0-2-5 0,0-2-3 16,5 2-9-16,3-2-10 0,4-2-18 0,3-3-28 16,2 0-17-16,4-7-111 15</inkml:trace>
  <inkml:trace contextRef="#ctx0" brushRef="#br0" timeOffset="24653.41">22599 1974 99 0,'-6'1'158'0,"6"0"-33"16,0-1-102-16,0 0 17 0,0 0 3 15,3 0-22-15,5 1 0 0,1 1-1 0,4-2 0 16,-1 0-1-16,2 0-6 0,3 0-3 16,-3-7 0-16,0-1-1 15,0-1 4-15,-2-1-6 0,1 0-2 16,-6-1 1-16,0-3 2 0,-3 0-5 0,-4 0 1 15,0-2 2-15,0 1-3 0,0 1-2 16,-6 2 0-16,0 3 2 0,-2 3-1 16,-3 3-2-16,4 3-6 0,-6 0 1 15,4 2 0-15,-2 7 0 0,-1 4 0 16,1 5 3-16,0 2-1 0,0 3 2 0,5 1 0 15,4-2-2-15,2 0-2 0,0 0-7 16,10-3-5-16,5 0-5 0,2-3-2 16,6-3 9-16,4-3 2 15,1-6-3-15,3-2 0 0,3-2 6 0,0 0 5 16,0-6 5-16,2-4 1 0,-2-3 0 15,-6 0 2-15,-8-2 0 0,-5-1 3 16,-7 0-3-16,-5 1 10 0,-3 1-1 16,0 1-1-16,-1 3-1 0,-10 0 2 15,-2 4 1-15,-2 0-3 0,-2 4 0 0,0 2-4 16,-2 0-1-16,1 8 2 0,1 4-7 15,3 6 1-15,1 1 1 0,-1 4-1 16,3 0 0-16,2-3 0 0,6 1-1 16,3-3-1-16,0-3-4 15,5-4 5-15,7-3 0 0,2-3 0 0,5-5 0 16,5 0 1-16,3-6 0 0,1-8-3 15,1-5-4-15,-1-4-1 0,1-5 0 16,-2 0-4-16,-1-3-2 0,-1-2 6 16,-2-2-3-16,-3-3 2 0,-3-3 4 15,0-4 2-15,1-1 2 0,-4-1-1 0,-1-1 1 16,-5 7 1-16,0 8 4 0,-5 13 9 15,-3 12 11-15,0 8 5 0,-3 0-4 16,-2 1-7-16,1 4 3 0,-7 8-7 16,-3 11-10-16,-11 8 3 0,-1 10-3 15,-2 3 4-15,3 0 1 0,3-2-3 16,7-3 2-16,1 1-3 0,8-4-3 15,4 1-2-15,2-5-4 0,6-4-4 16,8-1-7-16,5-5-13 0,6-4-18 16,3-7-34-16,-1-9-60 0</inkml:trace>
  <inkml:trace contextRef="#ctx0" brushRef="#br0" timeOffset="24813.41">23635 2111 105 0,'-9'1'516'15,"9"-1"-508"-15,0 0 11 0,0 0 6 16,4 0-23-16,-2 0-4 0,2 1-18 0,3 4-12 16,2-2-12-16,-3-3-94 0</inkml:trace>
  <inkml:trace contextRef="#ctx0" brushRef="#br0" timeOffset="40752.33">1629 3056 0 0,'0'0'0'0,"0"0"2"0,0 0 2 16,0 0 18-16,0 0 52 0,0 0-50 16,0 0-10-16,0 0-3 0,0 0-3 15,0 0 3-15,-1 0 3 0,1 0 2 16,0 0-2-16,0-2 4 0,0 2 3 15,-2-1 0-15,2 1-5 0,0 0 1 16,0-2 1-16,0 1-2 0,0 1 3 16,0-1 0-16,0 1-2 0,0 0 0 0,0-1 1 15,0 1 3-15,0-1-2 0,0 0 1 16,0 1 2-16,0 0-1 0,0 0-4 15,0 0 2-15,0 0-1 0,0 0-4 16,0 0 0-16,-1 0-7 0,1 0 1 16,0 0-3-16,-2 2-2 0,2 6-4 15,-4 4 2-15,-1 4 5 0,0 4-2 16,-1 2-3-16,3 3 2 0,-2 1 1 15,2 0-3-15,0 0 1 0,0 0-1 16,1 1 0-16,2-1 1 0,0 0-2 0,0-2 2 16,0-2 0-16,0-1 1 0,-3-3-3 15,3-4 1-15,-3-1-1 0,3-2 1 16,-1-2 0-16,-2-2 0 15,3-3 2-15,0-1-1 0,-2-2-1 0,2-1 1 16,0 1 0-16,0 0 1 0,0-1-2 16,0 0-1-16,0 0 1 0,0 0-2 15,-2 0 0-15,2 0-1 0,-3 0-6 16,0 0-7-16,3 0-3 0,-1-3-2 15,1-3-8-15,-2-1-20 0,2-3-21 0,0-4-48 16,0-5-103-16</inkml:trace>
  <inkml:trace contextRef="#ctx0" brushRef="#br0" timeOffset="41240.35">1622 3062 189 0,'-3'0'38'0,"1"0"9"0,-1 0 9 15,-2 0-13-15,5 0-5 0,-4 0-7 0,2 0-9 16,2 0-2-16,-1-2 0 0,1 2-4 15,0 0-3-15,0 0 1 0,0 0-2 16,0 0-2-16,0 0-2 0,0 0-2 16,0 0-5-16,0 0-2 0,1 0 1 15,5 0-2-15,10 0 3 0,2 0 2 16,7-4 2-16,0 2 2 0,3-2-8 0,1-1 1 15,-1 0 4-15,2 0-2 0,-4 1-2 16,-3 2 0-16,-1 0 1 16,-6 0 0-16,-7 1-2 0,-3-1 1 15,-3 2 0-15,0 0 0 0,-3 0-1 0,0 0-4 16,0 0 2-16,0 0-4 0,0 0-2 15,0 0-6-15,0 0-7 0,-3 0-9 16,-5 0-15-16,-2 7-21 0,-3 1-28 16,-1 0-41-16,-3 0-30 0</inkml:trace>
  <inkml:trace contextRef="#ctx0" brushRef="#br0" timeOffset="41448.37">1687 3189 1 0,'0'2'170'0,"0"-2"-81"0,0 0-54 15,0 2 12-15,1 0-4 0,6-1-2 16,2 0-8-16,3-1-2 0,2 0-4 15,2 0-11-15,4-6-4 0,2 2-2 16,-1-1 1-16,-1 1-4 0,1 0-5 16,-6 2 0-16,-4 1-2 0,0 1 0 0,-5 0-6 15,-3 0-6-15,2 0-8 0,-2 2-10 16,-2 4-8-16,-1 0-7 0,0 1-7 15,0 1-25-15,-1-2-50 0,-5-1-21 16</inkml:trace>
  <inkml:trace contextRef="#ctx0" brushRef="#br0" timeOffset="41703.37">1570 3451 49 0,'0'4'69'0,"0"-1"63"0,0 0-107 15,4 0 30-15,6 0-11 0,3-3-5 16,4 0-8-16,3 0-2 0,2 0-11 16,4-1-6-16,0-5-2 0,4 2 3 15,-2-2-6-15,1 1 1 0,-2-1-3 16,-3 0-3-16,-2 3-2 0,-6 0 0 15,-1 1 0-15,-4-1-10 0,-2 3-23 0,-2 0-22 16,0 0-32-16,-2-2-57 0,-4 1-75 16</inkml:trace>
  <inkml:trace contextRef="#ctx0" brushRef="#br0" timeOffset="42540.43">2288 3142 0 0,'3'-2'226'0,"-3"-2"-146"0,0 3-16 0,0-3-7 16,0 3-12-16,0 1-5 0,0 0-8 15,0 0-4-15,0 0-14 0,-3 5-4 16,-1 4-8-16,-3 8 2 0,1 2 4 16,0 6-1-16,1-1-1 0,1 2 0 15,-1 1-2-15,2-1-1 0,3 0 0 0,-2-3-2 16,1-1 0-16,1-2 3 0,0-5-2 15,0-2-1-15,0-2 0 0,0-4-2 16,0-4 2-16,0-3 0 16,0 0 0-16,0 0 3 0,0 0 5 0,0 0 2 15,0-3 7-15,0-6-5 0,0-5-9 16,1-4-1-16,-1-2 0 0,2 1 1 15,3-6 0-15,-2-1-2 0,1-2 1 16,1-3 1-16,0-1-1 0,4-4-1 16,0 2-1-16,2-3-2 0,3 6-1 0,-1 6 1 15,0 8-3-15,3 6 0 0,1 5 0 16,2 4-3-16,1 2 1 0,1 0 5 15,0 0 0-15,0 9-2 0,-2 3 2 16,1 3 1-16,0-1 1 16,-7 1-3-16,1 0-1 0,-5 0-1 0,-1-1-4 15,-5-3 3-15,-2 0 1 0,-1-2 0 16,0-1 2-16,-4 0 2 0,-6-1 2 15,1-1 1-15,-3 1-1 0,-5-2 1 16,-2-2 0-16,-3 0 0 0,1 0 1 16,-4-1-2-16,2 1-1 0,-2-1 1 0,3 0-2 15,0 1-1-15,7-1-1 0,6-1-4 16,2 1-4-16,4 1-21 15,0 0-33-15,3 3-29 0,0-2-54 0,0 0-168 16</inkml:trace>
  <inkml:trace contextRef="#ctx0" brushRef="#br0" timeOffset="44364.53">2921 3119 2 0,'1'0'5'0,"1"0"159"15,-1 0-90-15,-1 0-32 0,0 0 16 0,0 0-16 16,0 0-14-16,0 0-9 0,0 0-3 16,0 0-4-16,0 3-5 0,0 6 7 15,2 6 4-15,-2 4 2 0,0 3-2 16,0 2-7-16,-2-1-2 0,-4-2-2 15,2 1-2-15,-3-4-4 0,1-1 1 0,0-3 1 16,1-2 0-16,-1-2 1 16,3-4-2-16,2-2 2 0,1-2 0 15,0-2-1-15,0 0 6 0,0 0 5 16,0 0 4-16,0-5 1 0,0-5-10 0,0-4-5 15,1-3-3-15,5-3-1 0,4-2 1 16,-1-3 1-16,2-2-2 0,0-1 0 16,-1-3 0-16,3-1 1 0,1-1 1 15,3-1-3-15,1 1 1 0,3 2-2 16,-1 4 3-16,3 7-1 0,2 5 1 15,-2 5 1-15,-3 4 0 0,-1 4-2 16,-2 2 0-16,-6 0 0 0,1 8 0 16,-3 5 0-16,-2 2-1 0,-3 4 1 15,-2 3 1-15,-2 1 1 0,0 3-3 0,-9 3 4 16,-4 0-1-16,-2 2-3 0,-2-2-2 15,1-2 0-15,-1-6 0 0,0-2 0 16,1-3-2-16,3-2 1 0,-1-3-3 16,4-3-2-16,4-4-5 0,3-2 2 15,1-2-1-15,2 0-2 0,0 0 1 0,0 0 3 16,0 0-5-16,4-5-6 15,2-1 4-15,1 2 11 0,4 1 5 16,-3 1-1-16,1 2-1 0,1 0 4 16,1 3 5-16,-1 3 3 0,3 5 10 0,-2-1-4 15,1 0 2-15,0 1-4 0,-2-1 2 16,-1-1-4-16,-1 1-3 0,0-2-4 15,-2 2-2-15,2-2 2 0,-1 0-3 16,3-2-6-16,0 1-16 0,1-4-14 16,5-2-18-16,-1-1-49 0,4 0-126 15</inkml:trace>
  <inkml:trace contextRef="#ctx0" brushRef="#br0" timeOffset="44740.55">3591 3128 66 0,'0'-7'171'16,"-2"-2"-93"-16,-7 1-19 0,-1 2 1 15,-2 0-26-15,0 3 5 0,-1 0-2 16,-2 3-10-16,-1 0-12 0,2 1-2 16,-1 9-2-16,-1 3-5 0,2 6-2 0,2 0-2 15,3 5-3-15,1-1 3 0,5 0-3 16,3 0 0-16,1 0 2 15,9-5-2-15,2-2 2 0,4 0-1 16,2-6 1-16,5-2-2 0,4-3-2 0,-1-5 2 16,0 0 3-16,1-3 1 0,-1-6-5 15,-6-2 3-15,0-1 1 0,-4-2 1 16,-5-1 0-16,-3 0 1 0,-5-2 3 15,-2-1 0-15,-1 0-2 0,0 0 3 16,-1 0 0-16,-6 0-3 0,-3 0-6 0,-3 0 4 16,-1 2 0-16,0 1-3 0,3 5 0 15,2 4-2-15,3 2 3 16,1 4-3-16,2 0-2 0,-1 4-7 15,0 8 0-15,0 4-5 0,2 4-9 0,2-1-15 16,0 1-21-16,5-1-20 0,4-3-72 16</inkml:trace>
  <inkml:trace contextRef="#ctx0" brushRef="#br0" timeOffset="45324.59">3944 3117 11 0,'5'-5'203'0,"-2"0"-113"0,-3 3-39 15,0 1 7-15,0 1-18 0,0 0-12 16,0 0-13-16,0 0-5 0,0 7-7 16,0 8 8-16,0 3 9 0,0 2-3 15,0 1-1-15,-2-2 3 0,-1 0-7 16,2-4 1-16,-1-2-6 0,2-5-3 15,0-1-1-15,0-3-1 0,0-2 0 0,5-2-3 16,-1 0 4-16,9 0 4 0,-1-5 1 16,10-8 1-16,1-5-5 0,5-2 0 15,-2-2-2-15,1 0-1 16,-1 3 1-16,-1-5-3 0,1 1 3 0,-1 3-3 15,-2 2 1-15,-3 4 0 0,-2 5-1 16,-8 3 2-16,0 4-4 0,-6 2 2 16,-1 0 0-16,2 0-1 0,-3 9 2 15,-2 3 3-15,0 5 1 0,0 2-4 16,0 1 5-16,-2 1-2 0,-3-2 0 0,2-2 0 15,0-2 2-15,3-4-3 0,0-3-1 16,0-2-2-16,0-3 1 0,0-2 1 16,0-1-1-16,3 0 1 0,7-1 1 15,7-10 6-15,3-3-2 0,8-4-3 16,3-4-3-16,1 3 1 0,6-3-2 15,-3-2-4-15,2 2 1 0,-2 2 2 16,-3-2-2-16,-4 7 1 0,-6 3 4 16,-5 6-2-16,-8 3 1 0,-4 3-2 15,-4 0 0-15,-1 0 4 0,0 5 1 0,0 7-3 16,0 5 7-16,0 5 0 0,-4 4 2 15,-6 2-3-15,-5 1 2 0,1 1 4 16,-2-4-7-16,4 1-2 0,6-1-2 16,0-3 1-16,6 1-2 0,0-3-4 15,1-2-10-15,10-1-10 0,6-2-16 16,6-3-31-16,5-4-62 0</inkml:trace>
  <inkml:trace contextRef="#ctx0" brushRef="#br0" timeOffset="45997.63">5598 3223 47 0,'-1'0'9'0,"-2"0"203"16,0 0-145-16,3 0-15 0,-2 0 7 15,2 0-18-15,0 0-13 0,0 0-10 16,0 1-9-16,5 1-9 0,7-1 6 15,7 0 7-15,5 0 2 0,4-1-3 0,5 0-2 16,-1 0-8-16,1 0 4 0,-2 0-2 16,-2 2 4-16,-2 0-4 0,-7 0-5 15,-8-1 3-15,-4 1-1 16,-3-1-1-16,-2 0 0 0,-2 0 1 0,-1-1 1 15,0 0-4-15,2 1-1 0,-2 1-9 16,2 0-8-16,2 2-12 0,-1 0-26 16,4 1-34-16,-1 0-132 0</inkml:trace>
  <inkml:trace contextRef="#ctx0" brushRef="#br0" timeOffset="47761.73">7091 2950 16 0,'0'0'34'0,"0"0"-34"16,0 0 0-16,2 0 104 0,-2 0-10 15,0 0-54-15,1-1 7 0,-1-1-11 16,0 1-8-16,0 0 3 0,0 0 1 16,0 1-6-16,0-2 2 0,0 2-7 0,0 0-1 15,0 0-6-15,0 0-2 0,0 0-3 16,0 0-5-16,0 0 1 0,0 5-6 15,0 7-2-15,0 4 7 0,0 6 2 16,-1 5 0-16,-4-1-3 0,1 3 1 16,0-1-2-16,-2 0 3 0,0-1 0 0,0-2-1 15,0-2 1-15,1-2-1 16,-1-2-1-16,3-5-4 0,-2-2 3 15,5-3 1-15,-3-3-3 0,3-1 0 16,0-5 1-16,0 0-1 0,0 0 0 0,0 0-2 16,0 0 0-16,0 0-8 0,0-6-2 15,3-5-2-15,3-2-5 0,2-4-10 16,0-1-6-16,1 0-15 0,0-3-8 15,1 0-43-15,-1-6-91 0</inkml:trace>
  <inkml:trace contextRef="#ctx0" brushRef="#br0" timeOffset="48029.74">7164 2867 56 0,'0'0'55'0,"0"0"139"0,0 0-133 15,0-1-2-15,0 1-13 0,0 0-12 0,0 0-14 16,0-2-11-16,6-1-6 0,8-1 2 16,3-1 4-16,5-2 5 0,0 0-6 15,4 3-3-15,2-2 1 16,-3 2-2-16,0 0-2 0,-5 2-2 0,-3 2 0 15,-5 0 0-15,-6 0-9 0,1 0-11 16,-7 0-8-16,0 6-8 0,0 3 1 16,-11 0-25-16,-5 3-37 0,-2 0-53 15</inkml:trace>
  <inkml:trace contextRef="#ctx0" brushRef="#br0" timeOffset="48209.75">7127 3030 117 0,'0'3'48'0,"0"2"-2"15,0 0-3-15,6-1 2 0,5-2-4 16,1-1-6-16,5-1-7 0,0 0-7 15,7 0-5-15,-1-3-6 0,2-2 2 16,1-4-6-16,1 4 4 0,-3 1-4 16,-5 2-3-16,-4 2-3 0,-4 0-5 15,-1 0-20-15,-4 0-18 0,-3 5-32 16,-2 0-40-16,-1 2-59 0</inkml:trace>
  <inkml:trace contextRef="#ctx0" brushRef="#br0" timeOffset="48421.75">7144 3246 354 0,'0'1'33'0,"0"-1"-27"0,5 0 28 15,5 0-12-15,4 0 10 0,3 0 5 0,5-6-16 16,3 0-7-16,3-3-1 0,0 1-9 15,0 3 0-15,-3-1-4 0,-2 3 1 16,-5 2-11-16,-1 1-23 0,-4 0-12 16,-2 0-23-16,-4 4-47 0,-5 2-57 15</inkml:trace>
  <inkml:trace contextRef="#ctx0" brushRef="#br0" timeOffset="50089.86">7707 3040 153 0,'0'-2'51'0,"0"2"28"16,0-1-24-16,0 1-22 0,0 0 5 15,0 0-8-15,0 0-10 0,0 0-5 16,0 0-2-16,0 0-5 0,0 0 0 0,0 0-4 15,0 0-2-15,0 3 0 0,0 6 2 16,-2 3 6-16,-1 2-3 0,0 1 0 16,-2 1-2-16,4 2-4 0,-4-1 1 15,4 0 1-15,-3-3 2 0,3-4-2 16,1-2-3-16,-2-2 1 0,2-3 1 15,0-2-1-15,0-1 0 0,0 0 2 16,0 0 5-16,0 0 5 0,0-2 1 16,0-5 0-16,5-4-6 0,4-2-9 15,-1-1 1-15,0-4 2 0,3 1 1 0,-2 2-3 16,0-1 0-16,4 2 1 0,-2-1-1 15,-2 1 0-15,3 3-1 0,-1 4 1 16,0 1 0-16,0 5-3 0,0 0 2 16,1 1 2-16,0 0 0 0,2 0-1 15,0 0-1-15,0 3 2 0,-1 3-1 16,1-1-1-16,-2 2 0 0,0 0 2 15,6 0-1-15,-3 0-3 0,1-1-9 16,1 0-7-16,-2-3-4 0,1 0-5 16,-1-1-5-16,1-2-3 0,-1 0 7 0,-2 0 3 15,0-2 5-15,-2-4 13 0,0 0 3 16,-2 0 4-16,-1-1 0 0,-2 2 3 15,1-1 1-15,-1 1 0 0,-3 1-1 16,0 1 7-16,-3-2 4 0,0 2 2 16,0 0 1-16,0-2-5 0,0 3 5 15,0-1-4-15,0 0-1 0,-2 1 1 16,-1-1 3-16,2 3-2 0,-4-1-1 15,1 1 7-15,-3 0-8 0,-4 0-1 16,1 2-2-16,-4 8-1 0,0 4 2 16,-2 3-5-16,1 4 0 0,-1 1 2 0,4-2 4 15,1-1-5-15,6-2-2 0,4-4-2 16,1-1-3-16,0-4 0 0,6 0 1 15,3-4 0-15,5-2 4 0,2-2-2 16,2 0 3-16,2-6-1 0,-1-4 0 16,0-1-4-16,-4-3 2 0,-1 1 3 15,0-2-2-15,-5 1 0 0,1 0-1 16,-6 0 1-16,-1 2 3 0,-1 2-3 15,-2 2 0-15,0 4 2 0,0 2-4 16,0 0 2-16,0 2-3 0,0 0 0 0,0 0-1 16,-3 4-6-16,-3 5 3 0,1 2 2 15,0 1 1-15,5 0-3 0,0 0-6 16,0-1 1-16,0-2 3 0,8 0-4 15,3-2 1-15,5-4 9 0,1-2 0 16,0-1-1-16,1 0 1 0,-1-7-3 0,2-2 4 16,-1-3 2-1,-2 2-4-15,1-3 4 0,-3 0 0 0,-2 0-1 16,-4 1 1-16,-3 3 0 0,-1 0 5 15,0 3 1-15,-3 1 1 0,-1 2-3 0,0 2 0 16,0 1-5-16,0 0-3 0,0 0 1 16,5 0-10-16,-2 2 3 0,2 7 6 15,-1 1 2-15,2 2 0 0,-1 5-3 16,3 0 2-16,0 1 1 0,1 1-1 15,0 0-1-15,-3-2 1 0,-3-2 0 0,1-2 1 16,-4-2-1-16,0 0 0 0,0-2 3 16,0-2-1-16,0 0 0 0,-7-3 2 15,1-1 0-15,0 0 4 16,-6-3 2-16,1 2 0 0,0-1 3 0,0-1 0 15,2 0-5-15,2 0-2 0,1 0 1 16,2-3-4-16,0 1-1 0,3 0 0 16,-1 2 0-16,2 0-1 0,0-1-6 15,0 1-6-15,0-1-12 0,5-1-18 16,6 0-13-16,3-2-33 0,0-1-148 15</inkml:trace>
  <inkml:trace contextRef="#ctx0" brushRef="#br0" timeOffset="50690.89">8708 3137 1 0,'0'0'21'16,"0"0"-14"-16,2 0-8 0,-1-1-4 15,1 0-9-15</inkml:trace>
  <inkml:trace contextRef="#ctx0" brushRef="#br0" timeOffset="52381.99">8657 3180 28 0,'0'0'27'0,"0"0"-32"0,0 0 2 15,0 0 100-15,0 0-39 0,0 0-18 16,0 0 10-16,0 0-14 0,0 0-4 15,0 0-1-15,0 0-2 0,0 0-3 0,0 0-6 16,0 0 0-16,0 0-6 0,0 0-6 16,2 0-3-16,2-1 0 0,6-2 2 15,2 0 2-15,4 1 0 16,-3-3-5-16,5-2 1 0,-5 1 0 0,1-3-3 15,-1 0 0-15,-1-2 0 0,-1-1 1 16,-2-2 0-16,-2 2-1 0,-4 0 0 16,-2-1-1-16,-1-1-2 0,0 0-2 15,-3 1-1-15,-5 0 1 0,-4 2-2 16,-2 1 4-16,2 3-1 0,-2 3-1 0,0 2 1 15,3 2 3-15,-2 0 0 0,0 5 4 16,0 8-4-16,1 7 3 0,-1 2 2 16,4 6-2-16,3 1 1 0,4-1-3 15,2-2 0-15,3-1-2 0,10-4-2 16,4-1 2-16,3-3 1 0,3-2-2 15,7-3-6-15,2-4-12 0,4-3-14 16,-2-4-29-16,0-1-52 0,-3-4-119 16</inkml:trace>
  <inkml:trace contextRef="#ctx0" brushRef="#br0" timeOffset="53672.06">9128 3062 9 0,'-1'-1'0'15,"-4"-2"204"-15,1 0-146 0,-3 1-8 16,3-1-3-16,-4 1-19 0,-1 0-4 15,2 2-7-15,0 0-11 16,-1 0 0-16,-1 0-2 0,-1 0 1 0,1 2-4 16,0 3 2-16,-5-1 1 0,3 1 6 15,-1 2-1-15,-4 0 1 0,2 3 7 16,-1 0 0-16,-1 3 0 0,2 0-2 15,2 3-3-15,1-1-1 0,5-1-6 16,3-1 0-16,1 0-2 0,2-1-2 16,0-3-2-16,5-1 1 0,7-3 1 0,4-1-3 15,4-4 5-15,5 0 0 0,2-3 0 16,4-7 0-16,-1-3-1 0,-1-3-2 15,-1-1 3-15,-4-2-1 0,-3 2-1 16,-2 0 1-16,-5 0 1 0,-3 2-3 16,-4-1 2-16,-2 5-1 0,-3 2 2 15,-2 6-3-15,0 3 1 0,0 0 1 16,0 0-3-16,0 0-5 0,-5 8 0 15,-1 4 4-15,0 1 2 0,1 0-1 16,2-2-2-16,3-1 1 0,0-3 3 0,0-3-3 16,0 0 0-16,3-1 0 0,2-3 2 15,4 0 1-15,2-3-1 0,6-7 2 16,0-5 0-16,3-2-1 0,0-4-1 15,0-2 0-15,-1-1 0 0,-1-3 1 16,0-1-1-16,-1-5 0 0,0-1 1 0,-3-2 0 16,-2-1-3-16,-3 1 4 15,-3 2-2-15,-1 6 2 0,-2 8-2 16,-3 10 2-16,0 6 5 0,0 3 3 15,0 1-5-15,0 0-6 0,-1 13-3 0,-7 9 5 16,-6 7 4-16,-5 7-4 0,-1 3 3 16,-1 2-3-16,-3 2 0 0,1-1 0 15,3-3 0-15,6-3 1 0,1-6-3 16,6-4 1-16,5-7-1 0,1-4 1 15,1-4-1-15,0-4 0 0,7-3-2 0,6-2-1 16,2-2 1-16,5 0 1 0,-1-6 1 16,6-3 0-16,-5 1-5 15,5 1 0-15,-3 1 5 0,1 0-4 16,-3 2 1-16,-1 2 3 0,-2 2 1 0,0 0-4 15,-2 0 3-15,-2 7 1 0,-3 0-2 16,0 6 1-16,-7 0-1 0,0 2 0 16,-3 3 2-16,0-4 0 0,-5 0-1 15,-3 0 2-15,-1-2 0 0,-2-1 1 16,-1-3-2-16,0 0 1 0,-1-1 1 0,2 0 0 15,0-3-2-15,4-1 0 0,4 0 1 16,-1-3-1-16,4 2-1 16,0-2-1-16,0 0-5 0,0 0-11 15,7 0-4-15,2-5 13 0,3 1 4 0,4-3-5 16,-1-1-1-16,2-2 3 0,2-3 3 15,0-1 4-15,2-3 0 0,1-4 1 16,0-1 1-16,4-5 0 0,0-4-1 16,2-3 1-16,3-4 3 0,0-4 1 15,0-3-5-15,-1-3 0 0,-2 0 1 16,-3 1-2-16,-4 3 1 0,-7 9 1 0,-6 9-2 15,-8 8 8-15,0 8 7 16,-2 2 10-16,-5 4-5 0,-3 3-2 16,1 1-3-16,-6 8-6 0,-2 10-6 15,-2 5 3-15,-1 8-1 0,3 2-2 0,0 3 2 16,3 2-4-16,1 3-1 0,2 1 2 15,2-1 0-15,3-4-1 0,4-3-1 16,2-4 1-16,8-4-1 0,9-5 1 16,3-5-1-16,10-2 2 0,2-6 2 15,7-3 0-15,3-5 1 0,3-7-1 0,-2-8 1 16,-4 0-3-16,-8-5-2 0,-6-1 1 15,-5-1-1-15,-8-2-1 16,-5 2 0-16,-7 0 3 0,0 2 2 16,-10 4-3-16,-5 0 1 0,-5 7 0 0,-2 6 3 15,-4 3 4-15,-2 3 0 0,1 10 1 16,-1 7 1-16,7 3-5 0,-1 4 3 15,5 3 1-15,11 1-4 0,6-2-4 16,4 0-1-16,15-1 0 0,9-3 1 16,11-1-2-16,13-4-3 0,15-2-5 0,14-4-11 15,6-2-10-15,7-6-20 0,5-1-32 16,-1-5-65-16</inkml:trace>
  <inkml:trace contextRef="#ctx0" brushRef="#br0" timeOffset="55526.17">10835 3253 86 0,'5'0'81'16,"-2"0"31"-16,2 0-63 0,1 1 1 15,-5 5-14-15,3 4-12 0,-4 4 0 0,0 4-3 16,-2 4-5-16,-6 4-4 0,-3 0-3 15,-1 2 0-15,-3 1-5 0,1 0-1 16,0-2 0-16,1-3-3 0,2-1 0 16,4-3-3-16,0-4-21 0,3-1-23 15,4-7-50-15,0-5-99 0</inkml:trace>
  <inkml:trace contextRef="#ctx0" brushRef="#br0" timeOffset="56122.21">11245 2918 49 0,'3'-1'54'0,"-2"0"148"0,-1 0-152 15,0 1-3-15,0 0-3 0,0 0-18 16,0 0-5-16,0 0-9 0,0 11-10 15,0 10 5-15,-4 5 5 0,-4 6 1 16,-3 2-4-16,2 1-5 0,-4-4-1 0,6-1 0 16,-1-4-2-16,0-2 3 0,2-5-3 15,3-5-1-15,0-5 1 0,0-3 0 16,3-4 2-16,0-1 0 0,0-1 4 15,0 0 10-15,0-5 3 16,0-7-6-16,0-4-10 0,0-5-1 0,0-2 0 16,4-3-2-16,2-3 7 0,-1-4-4 15,3-5-2-15,1-2-1 0,2-3 0 16,3-3-1-16,1-4 0 0,4 1-2 15,1 2 1-15,3 9 1 0,-2 9-1 16,-1 6-2-16,1 11 0 0,1 7 1 0,-2 5-5 16,2 0 4-16,-2 12 2 0,-3 3 1 15,-3 5-2-15,0 2 2 0,-3 1-1 16,-5 3 0-16,-3 0-1 0,-3 3 2 15,0-1 0-15,-7 0 2 0,-6-2-1 16,-1-1 0-16,-1-5 2 0,-4 0-2 16,-1 0 1-16,-2-2-2 0,2-3 2 15,-2-2 1-15,4-1-2 0,4-3-1 16,1-3 2-16,4-2-4 0,3 0-6 15,4-2-12-15,2 0-24 0,0 4-23 16,7-4-9-16,3 0-38 0,3-2-120 0</inkml:trace>
  <inkml:trace contextRef="#ctx0" brushRef="#br0" timeOffset="56758.24">11603 3060 36 0,'0'-4'251'16,"0"3"-228"-16,0 0 43 0,0 1-27 0,0 0-29 15,0 0 10-15,0 0-2 0,0 0-15 16,0 0-3-16,0 7-10 0,0 5 9 16,0 2 2-16,0 3 1 0,0 0-1 15,-3 0 2-15,1 0-2 0,2 0 1 16,0 0-1-16,0-3 5 0,0-3-1 0,0-2-1 15,0-5-2-15,0-2 2 16,0 0 0-16,0-2 0 0,0 0 12 16,0 0 9-16,0-4-2 0,0-5-18 15,0-4-4-15,0-2 0 0,6-2-1 0,0 0-1 16,2 1-1-16,0-2 0 0,3 2-1 15,1 1-7-15,4 0-5 0,1 5 2 16,-2 4 0-16,2 1-1 0,-1 3 0 16,1 2 1-16,0 0 5 0,0 0 1 15,0 0 2-15,3 0 5 0,-1 1 2 0,-2 0-1 16,-5-1-2-16,-4 0 4 15,-6 0 2-15,-1 0 4 0,-1 0 11 16,0 0 12-16,0-4-13 0,0 1-4 16,-6-1-5-16,0 0-1 0,-2 2 5 15,-3 2-3-15,2 0-7 0,-2 0 0 0,3 5-3 16,0 7-3-16,2 4-3 0,2 2 6 15,2 2-3-15,1 0 0 0,1 2-2 16,1-2 4-16,8-4 0 0,5 1-2 16,3-3 0-16,4-1 3 0,2-3 0 15,-1-6-1-15,-1-3 0 0,-2-1 2 0,-4 0 2 16,-2-5-1-16,-2-3-3 15,-2-3 6-15,-4-2 1 0,-4 0-4 16,2-3 0-16,-3 1 0 0,0-1-1 16,0 2-1-16,-3-2-2 0,0 1 2 0,1 3-4 15,2 0-7-15,0 4-4 0,0 2-10 16,2 3-4-16,6 3-15 0,3 0-2 15,1 3 0-15,0 5-10 0,4 2-29 16,1-1-13-16,3 0 27 0,3 0 70 16,4-3-8-16,-2-1-88 0</inkml:trace>
  <inkml:trace contextRef="#ctx0" brushRef="#br0" timeOffset="57210.27">12268 3121 7 0,'20'-9'72'16,"-4"2"-3"-16,-6-4 1 15,-5 3-12-15,-3-2 1 0,-2 0-5 16,-4 2-14-16,-3 0-13 0,-4 3-10 0,-5 2 3 16,2 3-9-16,-4 0 1 0,-1 6-2 15,-1 8-5-15,0 4-4 0,1 6 0 16,-1 2 0-16,8 0 2 0,2 3-2 15,4-5-2-15,5 0 2 0,1-3-2 16,0-2-1-16,1-4-1 0,7-1 4 0,0-6-2 16,1-4-3-16,3-2 1 0,1-2 3 15,2-4 1-15,-1-8 1 0,2-4-1 16,-1-1 2-16,-1-3-3 15,-4-1 1-15,0 0-2 0,-3 0 3 0,-1-1 1 16,-2 3-2-16,-2 1 0 0,-2 2-1 16,2 1 1-16,-2 6-2 0,0 4 1 15,0 3 1-15,0 2-2 0,0 2-9 16,0 10-5-16,0 6 15 0,-2 2 0 15,-1 5-1-15,0 0 1 0,-2 4 0 0,2 2 1 16,-2 2-2-16,4 2 2 0,-1 3 1 16,1 0 0-16,-1 1-1 0,-4 1-1 15,0-3 2-15,-2-1-1 0,-3-5 0 16,2-3 1-16,-4-5 1 0,1-1 3 15,0-5 7-15,-1-2 5 0,-1-2 2 16,2-1 0-16,0-3-3 0,-1-2-6 16,4-3-1-16,3 0-5 0,1-4-1 15,0 0 1-15,4 0-1 0,1 0-4 16,0 0-3-16,0 0-9 0,0-5-7 15,3-5-11-15,6-6-16 0,7-3 2 0,1-6-34 16,3-6-87-16</inkml:trace>
  <inkml:trace contextRef="#ctx0" brushRef="#br0" timeOffset="58456.34">12570 3057 24 0,'2'-1'308'0,"-1"-4"-297"16,-1 4 11-16,2 1-6 0,-1 0-13 0,1 0 3 15,-1 0 5-15,-1 0-8 0,4 1 2 16,-4 6 1-16,0 3 4 0,0 4-1 16,0 2 5-16,0 3 3 0,-5 2-9 15,-1 1 3-15,-2 0-3 0,2 1-3 16,0-4 2-16,2-2-2 0,3-4-4 15,-1-3 3-15,1-4 0 0,1-4-3 16,0-2 8-16,0 0 6 0,0 0 11 16,-2 0 2-16,2-8-12 0,0-4-13 15,0-4-2-15,0 0-3 0,2-1-1 0,4-1 2 16,3 0-2-16,1 2-4 0,4 1-2 15,1-1-6-15,5 4 1 0,-3 2-4 16,0 4 5-16,0 4 1 0,2 1-2 16,-2 1 3-16,6 0 5 0,1 0 4 15,0 3 2-15,-2-1-2 0,0 2 2 0,-2-1 0 16,-3-2 1-16,-2-1-1 15,-1 0 0-15,-4 0 1 0,-4 0 1 16,-3-2 0-16,-3-4 2 0,0 1 4 16,0-2-3-16,0-1 0 0,0 0-1 0,-3 2-1 15,-3-1 8-15,0 1-3 0,-2 2 2 16,-2 1 3-16,1 1-5 0,0 2 3 15,0 0-6-15,-4 4 3 0,2 8-6 16,-3 3 2-16,2 5 0 0,-2 1 2 16,3-1 0-16,2 3-3 0,3-3-1 0,3 0-1 15,3-2-1-15,0-3-1 0,4-2 1 16,6-3 0-16,0-4 0 15,4-2 0-15,6-4 1 0,2 0 0 16,3-8 3-16,0-5-6 0,-2-1-1 0,-1-1 3 16,-5-2-1-16,-2 0 2 0,-1 0-3 15,-3 2 0-15,-5 0 0 0,-1 3-1 16,-5 4 3-16,0 2 1 0,0 2 0 15,-2 3-1-15,-1 1 1 0,-3 0-3 16,-2 6-3-16,1 7 3 0,-3 1 3 16,3 4 0-16,-1 1 0 0,3-1-1 0,0-1 2 15,5 0-2-15,0-2 0 0,0-2-1 16,7-1 1-16,5-4-1 15,0-2 1-15,2-4-3 0,5-2-4 16,1 0 2-16,-1-6-10 0,3-5-6 0,-1-2-5 16,-1 0-2-16,-1-2-7 0,-4-2-3 15,-2-1 7-15,-2 1 3 0,-4 0 6 16,1-1 13-16,-2 1 7 0,1 2 3 15,-3 3 0-15,1 1 5 0,-2 4 12 16,2 2 5-16,-4 2-6 0,2 3 0 0,-1 0 0 16,-2 0-2-16,1 0-4 0,-1 0 1 15,0 5 6-15,0 4 4 0,0 3-4 16,-4 2-2-16,-2-1-2 15,-1 2-3-15,0 0-4 0,0-2 1 0,3 2-3 16,-1-6 3-16,0 0-2 0,2-2-1 16,2-4-2-16,-1-2 1 0,2-1-5 15,0 0 2-15,0 0-2 0,3 0 3 16,8-3 2-16,3-5 4 0,5-4-1 15,1-1-5-15,0-2-1 0,-1 1-3 0,2-2 2 16,1 0 1-16,0 1-2 0,0 1-2 16,-2 2 3-16,-6 4 0 0,-2 1-1 15,-4 4 0-15,-2 2 1 0,-3 1 0 16,-3 0 0-16,0 0-1 0,0 0 1 15,0 7 3-15,0 4 2 0,-3 3-1 16,-5 3 4-16,-1-2-2 0,0-1 0 16,2 0-4-16,1-5 4 0,2-2-1 15,2-3-4-15,0-1-1 0,2-3 0 16,0 0 1-16,0 0-2 0,0 0-1 0,11 0 3 15,5-10 2-15,2-2 0 0,3 0-6 16,2-3 1-16,0 1-1 0,2 3 0 16,-3-1-5-16,-4 2 1 0,-1 3 4 15,-6 2-1-15,-2 2 2 0,-5 3 0 16,-3 0 2-16,-1 0-3 0,0 0 3 15,0 4-1-15,0 7 7 0,-5 2 1 16,-4 2 2-16,0-1-3 0,1 1-1 16,0-1-4-16,4-1-2 0,-1-1 2 15,2-1 0-15,0-3-2 0,3-2-2 16,0-2-7-16,0-1-6 0,0 0-14 0,8-3-20 15,4 0-12-15,0-2-18 0,-1-7-240 16</inkml:trace>
  <inkml:trace contextRef="#ctx0" brushRef="#br0" timeOffset="59001.37">13702 3056 6 0,'3'0'254'15,"0"0"-200"-15,-1 0-13 0,-1 0 9 0,2 0-13 16,-3 0-6-16,0 0 8 0,2 0-17 15,-2 6-7-15,0 6 5 0,0 0-2 16,-5 4-4-16,-4 2-5 0,1 0 2 16,-3 0-4-16,4-2 0 0,0-1-6 15,4-3 1-15,2-2-2 0,-1-4 0 0,2-3 0 16,0-2 0-16,0-1 0 15,0 0 0-15,6-1 2 0,4-8 5 16,4-3-5-16,1-2-3 0,1 0-2 16,1-2 1-16,-2-2 0 0,2-1 0 0,0 1 1 15,-1 0 0-15,1 2 1 0,0 2-3 16,-5 4 4-16,1 3-2 0,-4 5 0 15,-4 2-3-15,-4 0 2 0,1 0 0 16,-2 0 2-16,0 7 2 0,-2 5 1 16,-7 4 4-16,-2 0 1 0,0 2-4 0,0-3-4 15,4-2 5-15,2-1-2 0,2-1-3 31,3-4-1-31,0-1 1 0,0-1 0 0,8-3-1 0,4-2 1 16,3 0 2-16,9-4 1 0,2-4-5 0,0-3-8 16,5-1-1-16,-4 0-1 0,1 0-3 15,-5 0 1-15,0 4 1 0,-4-2 1 16,-4 4 2-16,-5 4 5 0,-6 1 4 15,-2 1 2-15,-2 0 4 0,0 0 10 16,-2 5-1-16,-4 3 3 0,-3 4-2 0,-1 2-2 16,3-1-1-16,-3 0-9 0,4 0 0 15,3-2-2-15,0-1-1 0,3-2-2 16,0 2-5-16,9-1-14 15,5-3-8-15,5-2-16 0,7-4-25 0,-1 0-55 16,0-6-202-16</inkml:trace>
  <inkml:trace contextRef="#ctx0" brushRef="#br0" timeOffset="60404.45">14379 3066 195 0,'4'-8'29'0,"-1"0"7"15,0 0 22-15,-2-1-19 0,1 2 6 0,1 0-8 16,-3 0-26-16,0 0 11 0,0 3 8 16,0-1 0-16,0 2-6 0,-2-1 3 15,-5 2-2-15,-4 2-9 0,-5 0-3 16,-2 6-1-16,-7 7 0 0,-2 6 2 15,1 2 4-15,3 1-4 0,3 1 0 0,6-3-9 16,3-1-2-16,8-2-2 0,1-2-2 16,2-2 0-16,2-1-1 0,9-3 2 15,1-2-2-15,4-2 2 0,4-5 0 16,0 0 0-16,2-3-2 0,-1-7-5 15,-1 2 1-15,-1-4-1 0,-5 2 2 16,-2-1-5-16,1 0 0 0,-5 3-1 16,-4 1-1-16,-2 5 3 0,-2 2 5 15,0 0 4-15,-2 0-5 0,-4 4-9 16,-2 4-2-16,1 2 10 0,-1 3 2 0,3-2 2 15,0 2-2-15,2-2 0 0,2-2 2 16,-1 1-1-16,2-5-3 0,2-2 2 16,4-1 4-16,5-2-1 0,1 0 2 15,2-5-1-15,0-4 2 0,2-3-1 16,-2-4 0-16,0-3 0 0,-4-2 0 15,3-2-1-15,1-3 0 0,-2 0 1 16,4-2-1-16,-4-1-1 0,2-2 1 16,-2 0 0-16,1-5 0 0,-2-1-2 15,3-1 2-15,0 2-1 0,-2 3 1 0,-3 5-1 16,-1 10 5-16,-3 6 2 0,-5 8 5 15,0 4-5-15,0 0-3 0,0 2-5 16,0 7-1-16,-8 9 11 0,-4 4 2 16,-5 5-4-16,-1 2-1 0,0 1-4 15,-1 0 2-15,2 0 0 0,0 0-2 0,2-3-1 16,4-2-2-16,5-4-3 15,2-1 1-15,4-4 3 0,0-2-2 16,0-2 0-16,0-5 0 0,0-1 0 16,0-3 1-16,0-3 3 0,0 0-1 0,0 0-1 15,4 0 4-15,2-2 0 0,3-5-5 16,3-1-3-16,2 0-4 0,5-1 0 15,1 3 2-15,5 0-6 0,-5 0 5 16,5 5 2-16,-8-1-11 0,-1 2 11 16,-1 0 2-16,-3 0 4 0,-2 0-1 15,-3 3 1-15,1 3 1 0,-6 1 1 0,1 2-2 16,-2 0 0-16,-1 3 1 15,0 2-1-15,0 2 0 0,0 1 0 16,-4-1 0-16,-2 2 2 0,-2-3 0 16,0 0-1-16,-1-1 1 0,-1-4 0 0,0 2 2 15,0-3 2-15,-1-2 2 0,-1-1-2 16,3 0-1-16,-1-3-4 0,1-2 2 15,1-1 0-15,4 0 1 0,1 0-2 16,0 0-2-16,3 0 2 0,0 0-3 16,0 0-5-16,0-4-3 0,6-2-2 0,2 2-2 15,1-2 3-15,0 2-5 16,0-1-6-16,1-1-4 0,1 1-3 15,-4-2-4-15,3 3 5 0,-3 0 5 16,0 1 0-16,-4 2 9 0,1-1 3 0,-1 2 9 16,1 0-2-16,-3 0 4 0,2 0 2 15,0 0 3-15,0 0-2 0,0 0 2 16,-3 0 4-16,0 0 4 0,0 0 5 15,2 0 6-15,0 0-2 0,2 0-7 16,-1 0-3-16,5-3-5 0,0-2-5 0,4-1 2 16,2 0-1-16,5-1 0 0,1 0 4 15,3-5 3-15,-1 2-10 0,0-3 1 16,-2-5 2-16,-3 0 4 15,0-5-2-15,-3-3 4 0,-2-2-3 0,-2-3 1 16,0-3-7-16,3-5 2 0,-1-1-2 16,2-4-1-16,0 3-2 0,-1 2 3 15,-3 8-1-15,-2 9 0 0,-3 9 2 16,-4 8 11-16,-1 3 7 0,0 2-8 15,0 0-6-15,0 3-5 0,-9 12-1 0,-5 7 8 16,-5 8 2-16,1 4-2 0,1 5-3 16,1 1 0-16,4 2-4 0,1 1 2 15,5-4 1-15,6-2-4 0,0-3-1 16,14-4-1-16,6-5 2 0,5-4 3 15,6-6-3-15,3-4 2 0,6-7-2 16,2-4 3-16,0 0-2 0,-5-4-2 16,-6-7 0-16,-5-3-1 0,-10 0-6 15,-8-2 5-15,-7 2 3 0,-1-1 1 16,-6 3 0-16,-6 2 0 0,-5 5 2 0,-5 5-2 15,-3 0 1-15,0 6 4 0,0 6 6 16,2 4-1-16,6 2-1 0,3 1-3 16,8 3-1-16,1-1-8 0,5 1 4 15,0 2-4-15,11-1 2 0,8 1 0 16,10 0-8-16,8-2-5 0,8-3-10 15,7-2-22-15,2-7-43 0,-5-3-101 16</inkml:trace>
  <inkml:trace contextRef="#ctx0" brushRef="#br0" timeOffset="61319.5">16246 3039 8 0,'5'-2'29'16,"-2"-2"13"-16,1 1 137 0,0 0-118 15,-3-2 0-15,1 3-1 0,-1 0-20 0,1-1-7 16,-1 3-5-16,-1 0-8 15,0 0-7-15,2 0-3 0,-1 0-6 16,2 9 2-16,-1 4-3 0,-2 6 8 0,0 3-2 16,-8 4-3-16,-4 0 2 0,-1 2-1 15,-4-3-1-15,2-3-3 0,1-4 1 16,2-5 3-16,2-4-3 0,2-2 1 15,4-4 0-15,1-1-2 0,3-2 6 16,0 0 2-16,0 0 1 0,0-2 3 0,0-8-9 16,0-4-5-16,11-6-3 0,3-1-1 15,3-3 2-15,3-2 2 0,3-2-1 16,0-2 0-16,8-3-2 15,3-4 3-15,5-4-3 0,6 1 1 16,0 2 2-16,-6 7-3 0,-4 9 0 0,-7 8 1 16,-7 10-2-16,-6 2 1 0,-4 2 1 15,-3 0 0-15,-4 1 1 0,-1 9 0 16,-1 3 0-16,-2 4 2 0,0 3-1 15,-6 2 1-15,-4 1-1 0,0 2 1 16,-4 1-1-16,0-2-1 0,0-1-1 0,-3-3-2 16,1-2 0-16,-1-2-1 0,-1-3-1 15,2-3 0-15,-1-2-2 0,3-3-4 16,6-2-1-16,5-2-3 15,2-1-2-15,1 0-6 0,1 0-8 0,8-2 8 16,1-3 8-16,4 0-2 0,0 0-2 16,-2 2 8-16,0 3 6 0,-1 0 2 15,-1 0 2-15,-4 3 1 0,0 5 5 16,-1 3 5-16,-1-1 5 0,1 4-2 15,3-2 3-15,-2-1-7 0,3-3 0 0,1 2-3 16,0-4-3-16,3 2 0 0,1-4-1 16,1-2-1-16,1-1-9 0,5-1-14 15,1 0-10-15,5-2-13 0,0-5-46 16,1-1-71-16,3-5-33 0</inkml:trace>
  <inkml:trace contextRef="#ctx0" brushRef="#br0" timeOffset="61639.52">16961 3017 177 0,'0'-20'97'15,"0"3"-40"-15,-2 5 23 0,-2 4-35 16,-4 1-10-16,2 4 2 0,-1 3-7 0,1 0-11 15,-3 0-1-15,-2 3-12 0,-1 9-3 16,-1 4 3-16,2 4-4 0,1 1-1 16,0 4-1-16,4 2 1 0,4-2-1 15,2-1 0-15,0-3-1 0,4-1 2 16,6-5-2-16,4-3-2 0,3-3 0 15,5-2 0-15,3-4 2 0,1-3 0 16,2 0 1-16,0-5 1 0,-6-6 1 16,-4-1 0-16,-2-1 1 0,-7-1 1 15,-3-2 3-15,-4-2-1 0,-2-1 2 0,0-2-2 16,-8 1 1-16,-4 1-4 0,-2-4 2 15,0 4-1-15,-2-1-3 0,1 5-2 16,2 1 1-16,4 5 1 16,1 3-1-16,5 3-1 0,-3 3-5 0,3 0-9 15,0 6-8-15,0 5-1 0,1 4-9 0,2 0-18 16,2 0-17-16,7-4-69 15,-3-3-112-15</inkml:trace>
  <inkml:trace contextRef="#ctx0" brushRef="#br0" timeOffset="62243.56">17379 2951 15 0,'2'0'345'0,"-1"0"-315"16,-1 0 7-16,0 0 10 15,0 1-9-15,0 2-9 0,0 4-3 16,-6 2-10-16,-3 5 4 16,1 2-2-16,-1 2 2 0,1-1-5 0,2-2-5 0,3-2-3 15,0-3 0-15,1-2-3 0,2-1-3 16,0-4-1-16,0-1 2 0,0-1-1 15,8-1 2-15,6 0 3 0,6-3 2 16,5-6-2-16,4-5-5 0,-2 1 0 16,1-3-1-16,-2 0 0 0,3-3-1 0,2-1 0 15,2-1 2-15,1-3-1 0,2 5-1 16,-5 1 0-16,-5 3 2 15,-6 4-1-15,-11 6 0 0,-5 3-1 16,-4 2 3-16,0 0-3 0,0 0-1 0,-2 10-3 16,-6 6 7-16,-3 4 3 0,-4 4-4 15,-2 1 3-15,-2-2 0 0,2 0-1 16,0-4-3-16,5-3 3 0,4-4 0 15,0-4 0-15,7-3-4 0,-1-3 0 16,2-2 2-16,0 0 0 0,0 0 1 16,9 0 0-16,7-8 0 0,7-2-1 15,2-3-5-15,3-3-2 0,4 1 1 16,1-2 1-16,7 0-5 0,4 0 4 15,2-1 2-15,-2-2-7 0,-2 2 1 0,-7 1 4 16,-4 3 2-16,-9 7 2 0,-7 4-1 16,-7 3 2-16,-5 0 6 0,-1 0 1 15,-2 5 3-15,0 6 4 0,-2 4 0 16,-5 2 0-16,-4 3-4 0,1-2 2 15,1 1-4-15,0 0-4 0,3 1-4 0,-1 0 0 16,4-1 2-16,2 0-1 0,1 1-11 16,0 2-8-16,3-1-12 15,9 2-6-15,2-1-27 0,3-4-66 16,-4 1-258-16</inkml:trace>
  <inkml:trace contextRef="#ctx0" brushRef="#br0" timeOffset="201257.51">1980 2063 161 0,'1'1'77'0,"1"0"-46"16,-2-1 17-16,0 0-6 0,1 0-12 16,-1 0-6-16,0 0 5 0,0 0-8 0,0 0-3 15,2 0 2-15,-2 0 1 0,0 0 2 16,0 0-6-16,0 0-2 0,0 0 2 15,0 0-6-15,0 0 0 0,0 0 0 16,0 0-4-16,0 0 2 0,0 0-4 16,0 0-4-16,0 2 2 0,0-2-1 0,0 2-2 15,0 0 0-15,0 1-1 0,0 3-1 16,0 5 3-16,0 3 1 15,0 1-1-15,0 5 0 0,0-2-1 16,-2 2 1-16,1 0-1 0,-2 1 0 16,1 0 0-16,1 1 1 0,-2-3 1 0,-1-1-2 15,4-4 0-15,-3 1 0 0,2-3 0 16,-1-3 0-16,2 0-2 0,0-3 1 15,0-3 2-15,0 0 1 0,0-2-2 16,0-1 1-16,0 0 3 0,0 0 3 16,0 0 1-16,-1-4 5 0,-2-3-9 0,0-4-3 15,-2 0 2-15,3-2 1 0,2-3 1 16,-3-4-1-16,2-4 0 15,1-4 0-15,0-3 0 0,0-1-1 16,0-2-2-16,9-1 1 0,0 3 2 0,1 3-5 16,0 3 2-16,4 4-2 0,-1 3 2 15,1 3-2-15,3 1 0 0,0 6 0 16,3 2 1-16,2 2-3 0,1 5 1 15,-1-1 1-15,-4 1 1 0,1 0-3 16,-4 5 2-16,-4 4-4 0,2 1 1 0,-7 3-6 16,-3 0 2-16,-3 2 2 0,0-1 1 15,-2 2 4-15,-7 2-2 0,-2 1 3 16,-1-3 2-16,-1 0-2 15,-1-3-1-15,1-1 2 0,-5-2 2 0,1-1-4 16,0 0 1-16,3-1 2 0,0-3 0 16,5 0-3-16,3-2 0 0,1-2 1 15,4-1 0-15,1 0-8 0,0 0-20 16,0 0-22-16,4 0-18 0,3 0-23 15,0-7-162-15</inkml:trace>
  <inkml:trace contextRef="#ctx0" brushRef="#br0" timeOffset="202153.56">2660 2057 206 0,'2'-2'80'0,"1"0"-32"0,0-1 12 16,-1 2-11-16,-1 1-5 0,-1 0-13 16,0 0-11-16,0 4-12 0,0 6 5 15,0 7 9-15,-3 3-4 0,-5 0-2 0,-1 3-8 16,0 2 1-16,-2-1-6 0,0-1 3 15,-1 0 0-15,1 0-4 0,2-3-1 16,1-3 3-16,0-4 4 0,3-4-4 16,2-2 0-16,0-4-1 0,0-2 2 15,3-1 0-15,0 0 2 0,0 0 6 0,0 0 2 16,-1-4-7-16,1-6-5 15,0-4-1-15,1-3 0 0,5-1-3 16,4-2 1-16,0-1 1 0,3-4 0 16,4-2-1-16,0-1-1 0,2-1 2 0,4 1 0 15,0 3-3-15,0 5 0 0,-3 4 1 16,-1 7 0-16,1 0-1 0,-1 5 1 15,-1 0 1-15,-4 2-4 0,-1 2 2 16,-7 0-2-16,2 7 3 0,-2 1-1 16,0 2 0-16,-1 0-1 0,-4 3 4 0,-1 0-1 15,0-1 0-15,-4 1 0 0,-4-2 1 16,-3 0 0-16,0 2-2 15,-1-2-1-15,-1-2 2 0,1-1-2 16,3-4-4-16,1 1-4 0,2-2-4 0,1-3 2 16,2 1-4-16,3-1 2 0,-2 0 3 15,2 0 1-15,-1 0-6 0,1-2 3 16,0-1 3-16,0 1 5 0,0 2-3 15,3 0 2-15,2 0-1 0,-1 0 4 16,1 6 0-16,0 2 3 0,-1 1 3 0,1 4 7 16,-2-1-1-16,5 3-1 0,0-2 17 15,-2 2-17-15,1-1-4 16,1-3 4-16,-3-2-5 0,1 0 0 15,2 0-3-15,1-3-1 0,-1-1-1 0,3-2-14 16,1-3-15-16,2 0-14 0,5 0-38 16,-2-5-79-16,0-6-100 0</inkml:trace>
  <inkml:trace contextRef="#ctx0" brushRef="#br0" timeOffset="202529.58">3192 2109 70 0,'0'-5'229'0,"0"-1"-169"15,0-1 1-15,0 3-14 16,-1-2-2-16,-4 2-7 0,0 3-4 15,1 0-8-15,-3 0-4 0,1 1-3 0,-3 0-6 16,0 6-4-16,-2 5-7 0,-2 6 2 16,4 2 2-16,0 1-4 0,3-1-2 15,2 0 0-15,4-2-1 0,0 1 1 16,0-1 0-16,7-3-1 0,0 0 2 15,4-1-2-15,3-4-1 0,5-2-1 0,1-4 5 16,5-3-3-16,0 0 0 0,-1-4 2 16,0-6 2-16,-3-2-2 0,-5-1-1 15,-4 0 0-15,-2-1 4 16,-4-1 0-16,-2-1-3 0,-4-1 1 0,0-1-1 15,0 0 3-15,0-3-2 0,0 4-1 16,-6 3 3-16,0 2-2 0,1 6-1 16,1 2 2-16,-1 2 0 0,0 2-3 15,1 0-6-15,1 0-2 0,-4 7 2 16,1 3 2-16,2 0 0 0,1 1-4 0,3 1-16 15,0 0-15-15,0-1-21 0,1-1-6 16,7-3-38-16,0-3-106 0</inkml:trace>
  <inkml:trace contextRef="#ctx0" brushRef="#br0" timeOffset="203046.61">3564 2076 7 0,'8'-9'286'16,"0"0"-216"-16,3-2-24 0,-5 3 7 15,0 3 2-15,-6 2-6 0,0 3-5 0,0 0-13 16,0 0-11-16,0 0-9 0,0 5-4 15,0 4-4-15,-6 7 8 0,-4 3 2 16,0 2 3-16,-3-1 6 0,4-3-9 16,3-3-5-16,3-1-3 0,1-4 0 15,1-1-4-15,1-4-1 0,0-1 0 16,0 0 0-16,7-3 2 0,3 0 0 15,7-2 3-15,3-9-1 0,1-3 0 16,3-3-4-16,1-1-1 0,-2 0 1 16,0 1 0-16,0 0-4 0,-4 2 0 15,1 4 3-15,-4 0 0 0,-2 4-1 0,-7 3 1 16,-4 1 2-16,-3 3-2 0,0 0 0 15,0 3-3-15,-1 8 5 0,-7 3-1 16,-1 3 5-16,-2-1 0 0,3-1 0 16,4-3-3-16,2-1-2 0,2-3-2 15,3-1 2-15,6-1 0 0,2-3 0 16,5-3 2-16,2 0-2 0,4-3 1 15,1-6-5-15,4-2 1 0,-1-2-2 16,-1-1 0-16,1-1 1 0,1-1-1 16,-3 0 2-16,-4 2 1 0,-2 1 2 0,-8 3-1 15,-3 6 2-15,-6 3-1 0,-1 1 2 16,0 0 3-16,0 0 0 0,0 5 3 15,-6 5-3-15,-3 5 0 0,-1 0 4 16,-1 1-4-16,4 0-3 0,-1-1-1 16,5 1-1-16,1 1-2 0,2-1-5 0,7 0-9 15,6 0-9-15,6-2-23 16,7-5-31-16,7-5-61 0,1-4-263 15</inkml:trace>
  <inkml:trace contextRef="#ctx0" brushRef="#br0" timeOffset="203726.65">4806 2218 272 0,'-3'0'70'0,"1"0"10"15,1 0-23-15,1 0-10 0,0 0-8 16,0 0-12-16,0 0-10 0,8 1-5 16,2 3 4-16,6 3 2 0,6-4 1 15,4 2-8-15,5-5-3 0,6 2-4 16,0-2 3-16,1 0-2 0,0 0-4 15,-3 0 0-15,-4 0 0 0,-5 0 1 16,-3-2-5-16,-4 2-7 0,-5-3-7 16,-2 2-11-16,-4 0-18 0,-4 0-25 15,-4-1-39-15,0-4-208 0</inkml:trace>
  <inkml:trace contextRef="#ctx0" brushRef="#br0" timeOffset="204790.71">5863 2005 35 0,'2'2'123'0,"-2"-1"42"16,0 0-116-16,0 1 5 0,0-1-18 15,0 0-10-15,0 1-8 16,0-1-4-16,0 2-6 0,0 3-5 0,0 2 4 15,0 3 2-15,0 4 3 0,0 0-1 16,-2 2-4-16,1 1 5 0,-4 0-1 16,2 2-2-16,-2 0 0 0,-1-2-4 15,0 1 5-15,1-1-4 0,1-2 2 16,-1 1-4-16,2-6 0 0,0-1 1 0,1-2-4 15,-1-3 2-15,2-3 3 0,1-1-2 16,0-1 2-16,0 0 3 0,0 0 1 16,0-3 2-16,0-6-6 0,0-6-2 15,3-5-2-15,1-3-3 0,7-2 1 16,0-4 0-16,2-3 4 0,2-4-3 15,1-2-2-15,2-3 2 0,5-3 0 16,2-2-1-16,3 2-1 0,-2 7 0 16,2 6 1-16,-3 11-2 0,-2 8 2 15,-2 6-3-15,-3 6 1 0,-4 0 0 0,-3 0-2 16,-3 6 1-16,-2 3 3 0,-4 1 0 15,-2 2-2-15,0 2 2 0,-4 4 3 16,-6 0-3-16,-3 1 1 0,-5 2 1 16,0-2 1-16,-3 0-3 0,-1-1 0 15,-1-2 1-15,3 2 0 0,3-4-2 16,4-1 0-16,4-2-6 0,3 0-8 15,1 1-16-15,4-3-17 0,1 0-29 16,0-4-37-16,6-5-140 0</inkml:trace>
  <inkml:trace contextRef="#ctx0" brushRef="#br0" timeOffset="205854.77">6189 2056 33 0,'2'0'288'0,"-2"0"-228"0,0 0-7 16,0 0-14-16,0 0-7 0,0 0-1 15,0 0-10-15,0 0-14 0,0 7-7 16,-4 4 1-16,0 3 2 0,-4 6-1 16,-1 2 0-16,-1 0 3 0,0 0 2 0,3 0-2 15,0-3 0-15,2-1-2 0,0-3-3 16,4-5 2-16,-1-2-2 0,2-5 0 15,0-1 2-15,0-2-1 0,0 0 2 16,0 0 3-16,0 0 1 0,5-8-4 16,4-6-3-16,7-3 0 0,1 0 1 0,3-2 0 15,2 0-3-15,-1 0 1 16,4 1-2-16,-5 2-3 0,2 5 1 15,-3 3 1-15,-2 1 3 0,-2 4 0 16,-3 1-1-16,1 2 2 0,-2 0-2 0,-3 0 4 16,-4 0-4-16,-1 2 2 0,0-1 2 15,-3 1-4-15,0-2 3 0,0 0 4 16,0 0 7-16,0 0 2 0,0 0 5 15,0 0 2-15,-1 0-7 0,-5 0-3 16,-1 0-6-16,1 0 6 0,-2 0-3 0,1 0-2 16,-1 0-5-16,-1 2 1 0,-1 5 1 15,-1 4-3-15,4-2-1 16,1 4-1-16,2-1 2 0,3 1-2 15,1-1 2-15,0 0-2 0,3 1 0 0,5-1 0 16,4-2 0-16,4-2-2 0,-1-2 3 16,1-1-3-16,2-3 1 0,1-2 1 15,-2 0 2-15,-2 0-1 0,-1-8-2 16,-1 0 2-16,-4-3 3 0,0-1-1 15,-4 0-1-15,0 0 1 0,-2-1 0 0,-3 1-1 16,1 2-2-16,-1 1 0 0,0 3 3 16,0 0-5-16,2 3-3 0,1 2-1 15,-1 1-6-15,2 0-16 16,4 0 10-16,3 2 0 0,0 1-7 15,-1 2-7-15,6-1 3 0,1 1 12 0,2-2 16 16,1-2-10-16,0-1-7 0,0 0 15 16,-3 0 4-16,-3 0 0 0,-3 0 1 15,-5 0 2-15,-4-3 1 0,-2 1 9 16,0 0 8-16,-5 0-7 0,-4 2 2 15,-1 0-11-15,0 0-1 0,-4 8 2 0,3 0-4 16,0 3 1-16,3 1-3 0,2 0 1 16,-2 1 1-16,8-1-3 0,0 0 0 15,0-1 2-15,0-3 0 16,8 0 1-16,1-3-3 0,1 0 3 0,2-3 1 15,2 0-4-15,1-2 3 0,-1 0 2 16,2-5 1-16,-4-5-2 0,1 0-2 16,-2-1 5-16,-4 0 1 0,1 0 1 15,-3 2 3-15,-1 2 3 0,-1 0 1 16,-3 1-1-16,0 3 4 0,0 0-3 0,0 2-1 15,0 1-5-15,0 0-4 0,0 0-6 16,0 6-3-16,0 5 1 0,0 5 4 16,0 3 0-16,0 5 2 0,0 1-4 15,0 3 1-15,0 3 2 0,0 2-1 16,0 0-2-16,-1 1 0 0,-4-1 2 15,1 0 1-15,-1-3-2 0,-1-2 0 16,-4-3 2-16,0-5 1 0,-3-2-2 16,-2-4 1-16,1-1 2 0,-2-3 3 15,1-2-1-15,-1-3 4 0,1-2 5 0,-1-3 0 16,4 0-3-16,-1 0-2 0,3 0-3 15,2-7 1-15,0 2-7 0,2-3 2 16,3 0-1-16,0-2 0 0,1 1-2 16,1-3-3-16,1-2-2 0,3 0-9 15,9-2-6-15,4 0-9 0,5-1-11 16,1-1-25-16,3-2-25 0,-2 0-104 15</inkml:trace>
  <inkml:trace contextRef="#ctx0" brushRef="#br0" timeOffset="207002.83">6963 2220 15 0,'3'-9'257'0,"0"-2"-222"0,-2-1 3 16,-1 4 13-16,0 0-18 0,0 4 6 16,0 3-2-16,0 0-9 0,0 1-10 0,0 0-10 15,0 0-9-15,-1 6-4 16,-2 6 9-16,-2 1-2 0,0 3 2 15,1 1 0-15,-2 1 0 0,1 0 2 16,2-3-4-16,-2-3 0 0,5-2-1 16,-1-2 1-16,-1-6-2 0,2 2-1 0,0-4 1 15,0 0 2-15,0 0-2 0,5 0 1 16,4-10 2-16,3-3-4 0,2 0-5 15,2-1-4-15,-1 1 1 0,2 0 2 16,2 1-4-16,1-1 4 0,2 3-3 16,0 5 5-16,1-1 0 0,-1 3 6 0,1 0-1 15,-2 2 1-15,0 1-2 16,-3 0 0-16,2-2 2 0,-6 1 0 15,0-2-2-15,-3 0 2 0,-3 0-2 16,-3 1 7-16,-4-2 1 0,-1 1 6 0,0-3 1 16,0 0-3-16,0 1 1 0,-1 0 0 15,-4 1-1-15,0 1 3 0,1 1-1 16,-3 0 2-16,1 0-1 0,0 2-3 15,0 0 1-15,0 0-5 0,-1 0 0 16,1 0-6-16,2 5 0 0,-1 3-1 0,2-1-1 16,1 4 1-16,2-2-2 0,0 2 4 15,0-2-3-15,2 0 1 16,4-1-2-16,0-2 1 0,3-1 1 15,1-2-2-15,1-2-5 0,1-1 3 0,-1 0-2 16,0 0 4-16,-2-4-4 0,2 0 3 16,-5-1-1-16,-1 0 4 0,-1 1-4 15,-2 1 1-15,-2 1 3 0,0 1 2 16,0 1-2-16,0 0 0 0,0 0 0 15,-5 0-3-15,-1 5-3 0,0 3 7 0,1 2 0 16,2 0-3-16,2-1 4 0,-1 1-3 16,2-2 2-16,0-1-3 0,0-3 2 15,6 2 0-15,4-4 1 16,-1-1-2-16,3-1-3 0,1 0-7 0,2-3-12 15,1-5-9-15,-1-3-13 0,1 0-8 16,-1-2-13-16,-2 0-17 0,1 0-20 16,-2 0 8-16,-1 0 29 0,-2 2 33 15,-3-1 22-15,2 1 26 0,-3 1 39 16,-1 2 6-16,-2 1 12 0,1 2-3 0,-3 0-14 15,0 3-6-15,2 0-3 0,-2 0-9 16,0 2-2-16,1 0-8 0,-1 0-10 16,0 0-3-16,0 0-7 0,0 0-2 15,0 6 6-15,0 6 4 0,0 1 3 16,-5 0-3-16,1 1-6 0,-1-2 0 15,0-1 3-15,1-3-7 0,2 0-3 16,1-4 1-16,1-1 0 0,0-1-4 16,0-2 2-16,0 0-1 0,0 0 1 15,1 0 1-15,9-4 2 0,4-4-2 16,0-3 1-16,1-1-2 0,2-1-1 0,-5 1-1 15,1 0 0-15,-1 1 1 16,-4 3 2-16,0 3-3 0,-2 1 0 0,-3 2 1 16,-1 1 2-16,-1 1-3 0,-1 0 0 15,0 0 1-15,0 0 0 0,0 3-3 16,0 4 6-16,-1 2-1 0,-2 0-3 15,1-1 1-15,2-1 1 0,0-1-1 16,0-1-1-16,0 0 0 0,6-2 2 16,3-1-2-16,4-2 1 0,4 0 2 15,2-2-3-15,1-4-4 0,-2 0-5 0,1 0 0 16,-2 0 3-16,-3-2-3 0,-2 2 1 15,-2 2 8-15,-4 2-1 0,-3 2 2 16,-3 0-3-16,0 0 3 16,0 0 8-16,0 0-1 0,-3 8 4 0,-5 0 2 15,-1 4 2-15,1-2-5 0,-4 2-1 16,4-1-2-16,0-1-5 0,0-1 1 15,5-2-3-15,0-2 0 0,2-1 0 16,1 0-3-16,0 1-3 0,0-4-11 16,0 0-9-16,6-1-14 0,5 0-23 0,0-2-53 15,-1-9-199-15</inkml:trace>
  <inkml:trace contextRef="#ctx0" brushRef="#br0" timeOffset="207494.86">7963 2062 2 0,'3'3'238'16,"0"0"-153"-16,-2 0-26 0,1-1 3 0,-1 2-27 16,-1 1 5-16,0 2-4 0,0 4-16 15,0-2-2-15,-4 4-5 0,-2-1-3 16,-1 1-5-16,0-3 0 0,3-1-3 15,-2-1 0-15,5-4-1 0,-1-1-1 16,2-1 2-16,0-2-2 0,0 0-2 0,0 0 2 16,5-3 1-16,4-5 0 0,5-1-1 15,0-2-7-15,2-2-1 16,1 0-3-16,1 0 2 0,-1 4-2 15,0 0 4-15,-1 4 2 0,-7 2 3 0,-1 1 0 16,-5 0 3-16,-3 2 0 0,0 0 7 16,0 2 5-16,-3 3 5 0,-3 3-3 15,-2 0-3-15,2-1 0 0,1-2-3 16,4-1-2-16,-1-2-7 0,2 0-1 15,0 1 0-15,3 0 1 0,5-2 0 0,6 0 0 16,6-1 2-16,0 0 0 0,2-2-6 16,-5-1-2-16,-5 0 5 0,1 3 1 15,-2 0 0-15,-5 0 0 16,-3 0 0-16,0 0 0 0,-3 3 0 15,0 2 1-15,0 3 10 0,-3 4 4 0,-5-1 1 16,2 0-5-16,0 0-2 0,1-2-9 16,0 1-1-16,4-1 3 0,1 0-3 15,0 2-8-15,11 1-14 0,3-4-5 16,3-2-23-16,3-2-36 0,2-4-90 15</inkml:trace>
  <inkml:trace contextRef="#ctx0" brushRef="#br0" timeOffset="209286.97">8555 2138 132 0,'0'-2'95'0,"0"2"-66"0,0-2 29 15,0 0-30-15,0 1 2 0,0-1 3 16,-2-1-9-16,2 1-3 0,-3-1 1 15,-2 0 1-15,2-1-5 0,0 2 2 16,-3-2 0-16,1 2 0 0,-1-1-4 16,-2 0 1-16,2 3 0 0,-3 0-6 0,-2 0 0 15,-3 0-2-15,-3 0 1 0,2 6 0 16,-1 2 2-16,4 0 1 0,2 1-5 15,3-1-4-15,2 0-5 16,2 1 2-16,1 0-1 0,2 0-1 0,0 0 1 16,5-1-2-16,4 0 3 0,5-1-1 15,2 0-5-15,1-3 0 0,0-2-4 16,1-2-3-16,1 0-2 0,0 0 0 15,-1-5 5-15,-4-3 2 0,0 0-2 16,-3 1 0-16,-5 1-3 0,-3-1 2 0,-1 3-3 16,-2 3 5-16,0 1 7 0,0 0 0 15,0 0-5-15,-5 5-1 0,-1 3 5 16,-2 3 2-16,2 1-3 0,1-1 1 15,4 0 1-15,-1-1 1 0,2-1-2 16,0-1 0-16,0-3 2 0,3-1 0 16,4-3 0-16,0-1 0 0,3 0 3 15,2 0 0-15,0-7 0 0,4-6-2 16,-1-2 2-16,1 0-4 0,0-4 2 15,-4 0 1-15,2-3-2 0,0 0 2 0,-2-1-2 16,1-2-1-16,-1 0 3 0,0-2-1 16,-2-2-1-16,-1-2-1 0,3 0 2 15,-2-2 1-15,-3 8-2 0,1 7 4 16,-6 7 6-16,-2 8 6 0,0 3-6 15,0 0-3-15,0 0-4 0,-2 2-2 16,-2 6-3-16,-1 5 3 0,-1 2 3 16,-2 4-3-16,0 1-1 0,2 3 0 15,-3-1 1-15,3-1-1 0,-1 0 0 16,3-2-1-16,-1-3 3 0,2-3-2 0,0-2-1 15,3-1 0-15,0-1 2 0,0-1-1 16,3-1-2-16,3-3 3 0,3 0-1 16,1-2 1-16,-1-2-2 0,0 0 1 15,-2 0-1-15,-1 0 2 0,-2-2-2 16,1-2 1-16,-2 1 1 0,2-1 0 15,-1 1-3-15,4 1 2 0,-5 0 0 16,5 0 0-16,-2 2 1 0,0 0-2 16,-1 0 2-16,1 0-1 0,-1 0-1 15,-4 0 2-15,-1 0 0 0,0 0-3 16,0 0 4-16,0 3-4 0,0 2 5 0,2 2 0 15,0 2-3-15,-2 3 1 0,1-1 1 16,1 0-2-16,-2 1-1 0,0 1 1 16,0-1 1-16,0 0-1 0,-2 1-1 15,-3-1 2-15,-2-1 2 0,-1-3-1 16,-1 1-3-16,-1-3 4 0,0-2 1 0,0-1 3 15,-1-1-4-15,-1-2 3 16,3 0 0-16,-2 0-2 0,2 0-1 16,-1 0-1-16,6-3-1 0,2 0 1 15,-1-1-2-15,3-1 1 0,0 0-1 0,0 0-3 16,1 2 1-16,4-1-4 0,-2 1 1 15,3 1-3-15,1 2-1 0,-1 0 0 16,-2 0 2-16,1 0-4 0,3 0-4 16,0 0-1-16,-1 2 2 0,1 0 4 15,3-1-2-15,-2-1 2 0,4 0 2 0,-1 0-1 16,0 0 3-16,2 0 3 0,2-2 3 15,-1-2 0-15,3-3 0 16,0-1 0-16,1-2 4 0,1 0 0 16,2-4 5-16,-2 0 0 0,1-1 1 0,1-4 0 15,-3 0-4-15,-2-2 2 0,0-6 2 16,-5-1 1-16,2-2-9 0,0-5 3 15,-1 3-2-15,-1-2-1 0,0 6-1 16,-4 6 2-16,-3 5 8 0,-1 9 2 16,-2 3-4-16,-2 3-3 0,0 2 5 0,0 0 1 15,0 2-7-15,-6 9-2 0,-5 4 3 16,-1 3-1-16,-4 6-1 0,2 3-1 15,2 2-3-15,-1 3 1 16,2 1-2-16,4 0 1 0,4-1 1 0,3-2-1 16,0-1-1-16,7-5 0 0,10-1 3 15,5-4-2-15,6-3-1 0,1-7 1 16,7 0 3-16,3-9-1 0,1 0-4 15,-1-5 2-15,-5-7-1 0,-6-4-2 16,-9-1 2-16,-6-1-2 0,-6-1 3 0,-3-2-3 16,-4 1-1-16,0 1 3 0,-1 4 3 15,-7 2-1-15,0 6-1 0,-1 2 5 16,0 5 1-16,-1 0-2 0,-2 5-2 15,0 7 3-15,-1 5 6 16,2 1-5-16,4 2-4 0,2 2-1 0,5 2 1 16,1 0-3-16,10 3-1 0,9-2-5 15,10 1-4-15,9-3-1 0,12 1-30 16,3-4-45-16,3-7-36 0,1-8-289 15</inkml:trace>
  <inkml:trace contextRef="#ctx0" brushRef="#br0" timeOffset="212144.13">9992 1774 25 0</inkml:trace>
  <inkml:trace contextRef="#ctx0" brushRef="#br0" timeOffset="-176754.28">984 4890 22 0,'0'-5'24'16,"0"3"-8"-16,0 0-12 0,0 1-7 0,0-1 145 16,0 0-97-16,0-1-13 0,0 2 20 15,0-3-8-15,0 1-9 0,0-1-2 16,0 0-6-16,0 0 0 0,0 1-4 15,0 2-1-15,0 0 1 0,0-1-7 16,0 1 3-16,0 0 0 0,0 0 0 0,0 1-4 16,0 0 3-16,0 0-6 15,0 0-1-15,0 0-6 0,0 0-1 16,0 3-1-16,0 10-4 0,4 8 4 15,-3 7 8-15,-1 4-4 0,0 3-4 0,0 2 1 16,0 2 0-16,-1-1-1 0,-3 3-1 16,0 0 1-16,1 0 1 0,-5-1 5 15,2-2-5-15,0-4 1 0,1-5 0 16,2-4-5-16,0-4 2 0,3-5-1 15,0-2 1-15,0-4-1 0,0-2-1 0,0-2-1 16,0-2 2-16,0-3 0 16,0 2 0-16,0-3-1 0,0 2 4 15,0-2-4-15,0 0 1 0,0 0-7 16,0 0 2-16,0 0-3 0,0-4-8 0,0-2-6 15,0-5-9-15,0-3-8 0,0-3-13 16,0-4-4-16,3-3-19 0,0-5-52 16,-3-4-134-16</inkml:trace>
  <inkml:trace contextRef="#ctx0" brushRef="#br0" timeOffset="-176429.26">1036 4823 106 0,'0'2'193'15,"0"-2"-114"-15,0 0-28 0,0 0 0 16,0 0-18-16,0 0-2 0,0 0-8 0,0 0-7 15,4 0-10-15,4 0 6 16,6 0 1-16,1 0-3 0,6 0 1 16,0-8 3-16,3 1-8 0,0-2-1 15,3 1 3-15,1-1-2 0,-5 4-5 0,-3 0-1 16,-4 1 1-16,-4 3 0 0,-1-2-1 15,-5 3-5-15,-1 0-6 0,-4 0-7 16,1 0-9-16,-2 0-6 0,0 8 1 16,-8 0-10-16,-1 3-27 0,-5 0-37 15,0-2-85-15</inkml:trace>
  <inkml:trace contextRef="#ctx0" brushRef="#br0" timeOffset="-176210.25">1029 5030 114 0,'0'4'139'0,"0"-1"-113"16,0-3 33-16,8 1 2 0,3-1-16 15,3 0-2-15,1-3-10 0,7-2-9 16,-2-2-6-16,2 1 0 0,1-1-1 16,1 0-8-16,-3 0 1 0,-1 2-5 0,-1 0-2 15,-5 3-2-15,-2 0 1 0,-4 2-2 16,-2 0 0-16,-1 0-4 15,1 1-3-15,-3 5-15 0,0 1-11 16,-1 3 0-16,-2-1-12 0,0 3-24 0,0-1-52 16,0-2-58-16</inkml:trace>
  <inkml:trace contextRef="#ctx0" brushRef="#br0" timeOffset="-175981.23">952 5421 214 0,'0'1'182'16,"5"0"-177"-16,2 2 56 0,7-3-10 0,5 1-14 16,4-1-4-16,5 0 1 0,5-4-16 15,2-2-6-15,1-3 1 0,-2 1-11 16,0-1 3-16,-4 2-3 0,1 1-2 15,-5 2-9-15,-1 2-17 0,-2 0-10 16,0-2-11-16,-3-1-38 0,-1-2-96 0</inkml:trace>
  <inkml:trace contextRef="#ctx0" brushRef="#br0" timeOffset="-175610.22">1699 4904 62 0,'2'0'242'0,"-2"2"-187"0,0 2-10 16,0 5-3-16,0 3 5 0,0 4-14 16,0 5 0-16,-6 3-10 0,-1 3-4 15,0 4-3-15,0-1-4 0,1-2-1 16,0 1-2-16,1-2-2 0,1-1-2 0,1-2-1 15,1-2-2-15,-1-1-2 0,1-3 2 16,1-2-1-16,1-3 1 0,0-2-1 16,-2-2 0-16,2-4-2 0,-1-2-5 15,1-3-10-15,0 0-2 0,0 0-7 16,0 0-9-16,0 0 2 0,0-2-15 15,0-7-21-15,0-4-58 0,0-4-115 16</inkml:trace>
  <inkml:trace contextRef="#ctx0" brushRef="#br0" timeOffset="-175354.2">1687 4846 148 0,'0'0'187'15,"1"0"-101"-15,2-1-54 0,1-1 4 16,3 2-5-16,4-2 0 0,2 0-5 16,0 0-7-16,1 0-3 0,3 1-6 15,2-2-8-15,0 3 1 0,1-1 1 0,-2 1-2 16,0 0-2-16,-3 0-1 0,-3 0-2 15,-1 0-3-15,0 1-18 0,-3 1-5 16,-2 2-8-16,-3 2-27 0,-3 0-57 16,-4 0-133-16</inkml:trace>
  <inkml:trace contextRef="#ctx0" brushRef="#br0" timeOffset="-175142.19">1679 5084 117 0,'0'1'162'0,"6"-1"-137"16,4 1 59-16,0-1-38 0,3 0-12 15,2 0 1-15,5-5-8 0,5-1-11 16,0-1-7-16,1 0 1 0,1 1-3 16,1 1-3-16,-4 2 2 0,1 0-4 0,-5 2 2 15,-3 1-4-15,-3 0-6 0,-1 0-11 16,-2 0-3-16,-2 2-19 15,-1 3-20-15,-2 2-33 0,-1 1-94 16</inkml:trace>
  <inkml:trace contextRef="#ctx0" brushRef="#br0" timeOffset="-174937.17">1738 5372 289 0,'0'4'119'0,"0"1"-94"0,1-2 48 16,6 1-29-16,5-3-23 15,0-1-6-15,9 0 5 0,3 0-9 0,7-3-5 16,4-4-2-16,3 0-3 0,6 0 0 16,2-1 1-16,10-1-2 0,0 2-22 15,1 0-28-15,-1-2-57 0,-3 3-234 16</inkml:trace>
  <inkml:trace contextRef="#ctx0" brushRef="#br0" timeOffset="-174182.13">2643 4982 9 0,'3'0'88'0,"-1"0"146"16,-2 0-201-16,3 0 1 0,-1 6-6 16,-2 8 1-16,1 5-3 0,-1 7-4 15,0 2-7-15,0 6-5 0,0 2 1 0,-3 1 2 16,0-1-2-16,0-2-2 0,0-2-4 15,1-5 4-15,2-3 1 0,-3-4-4 16,2-7 2-16,-1-2-1 0,-1-6 0 16,1-3 4-16,2-2 4 0,-1 0 8 15,-2 0 5-15,1-8-12 0,-4-7-7 0,0-6 0 16,1-6-2-16,2-3-2 15,1-5-4-15,2-2 6 0,0-6-2 16,0-4-3-16,7-5-3 0,2-4 4 16,2-1-3-16,3 2-1 0,6 1-1 0,5 8 3 15,-2 9-4-15,3 8-2 0,1 10-1 16,-4 9 5-16,3 4-5 0,-2 6 1 15,-4 2 0-15,-5 9 2 0,-1 2-1 16,-3 5 3-16,-5 2 0 0,-4 2 2 16,-2 3-1-16,-2-1 1 0,-7 2-3 0,-3-1 4 15,-6 1 0-15,3-3-1 0,-4-1-1 16,2-3 1-16,2-3-3 15,1-1-2-15,1-3-7 0,3-1-2 16,2-3-11-16,2 0-19 0,3-1-16 16,-1-1-32-16,4-4-125 0</inkml:trace>
  <inkml:trace contextRef="#ctx0" brushRef="#br0" timeOffset="-173570.1">3090 4999 51 0,'3'0'269'0,"-2"0"-234"16,-1 2-20-16,2 7 30 0,0 6-13 15,-2 5-3-15,0 3 0 0,0 1-11 16,0 4 0-16,-5 1 2 0,-1 0-4 15,-5 0 1-15,3-2-2 0,0-1-1 16,1-4 0-16,0-3-2 0,1-5-3 0,5-4-3 16,-1-6 2-16,1-1-1 0,1-3 2 15,0 0 7-15,0-2 6 0,0-7-5 16,0-6-12-16,0-6-4 15,0-5 0-15,7-3-1 0,6-3-1 0,-1-3 1 16,4-3 0-16,1-3 0 0,3-3 0 16,2-1-1-16,-1 2 2 0,3 3-1 15,-1 8-2-15,0 7-2 0,-1 9 0 16,-1 5 1-16,0 5-2 0,-1 3 2 15,-3 3 2-15,0 0-2 0,-2 10 3 0,-2 3-1 16,-2 2 2-16,-5 1 1 0,0 4-2 16,-6 0 0-16,0 3 2 0,-2 1-1 15,-8 0 1-15,-6 1-3 0,-1-1 1 16,-3-2-1-16,-2-2-2 0,4-4 1 15,1-4-5-15,4-2 0 0,4-3-7 16,3-3-4-16,3-3 1 0,-2-1 3 16,5 0-2-16,0 0-6 0,0-4-2 15,0-4-2-15,5-3 11 0,2 1 5 16,4 1-3-16,-3 3 8 0,1 2 2 0,-1 2 2 15,-3 2 2-15,1 0 5 0,0 5 3 16,-1 6 5-16,1 3 2 0,0 2-1 16,0 2-2-16,5-1 2 0,0 3-7 15,0-2-5-15,3 0-1 0,3-1 0 16,0-1-1-16,3-5-5 0,2 0-11 15,3-4-11-15,1-4-6 0,0-3-28 16,2-1-82-16,-3-11-132 0</inkml:trace>
  <inkml:trace contextRef="#ctx0" brushRef="#br0" timeOffset="-173225.08">3760 5015 171 0,'1'-16'157'0,"-1"3"-101"16,0 3 19-16,-5 2-26 0,-4 2-10 16,1 4 0-16,-1 2-2 0,-2 0-15 15,0 7-9-15,-3 8-6 0,2 7-2 16,0 2 1-16,2 3 1 0,4 1-4 15,3-2-3-15,3 1-1 0,0-1 1 16,5-2 0-16,6-2 0 0,4-2 0 16,7-2 1-16,6-3-1 0,3-3 0 15,1-5-1-15,2-2-2 0,2-5 0 0,-3 0-1 16,1-12 5-16,-3-2 0 0,-5-2 0 15,-6-1-1-15,-6-1 3 0,-6-2 2 16,-3-1 4-16,-4 0 3 0,-1-2 1 16,-3 0-6-16,-8-2 2 0,-3 1-2 15,-1 1-3-15,1 3-2 0,1 6 0 0,4 4 0 16,0 4 0-16,4 6-1 15,-1 0-3-15,1 0-3 0,-1 10-3 16,3 3 3-16,0 1-2 0,3 2-11 16,0 1-6-16,6 0-11 0,5-1-18 0,3-3-10 15,0-4-44-15,-2-2-147 0</inkml:trace>
  <inkml:trace contextRef="#ctx0" brushRef="#br0" timeOffset="-172714.05">4336 4985 271 0,'10'-8'115'0,"-4"2"-72"15,0 3 27-15,2 0-37 0,-5 3 0 16,-2 0 3-16,-1 1-10 0,2 8-7 0,-2 6-1 16,0 4 3-16,0 2-6 0,-6 2-3 15,-2-1 0-15,2 1-2 0,0-3 2 16,3-1-3-16,1-3-3 0,2-5 1 15,0-1-6-15,0-4-1 0,8-4 0 16,1-2 2-16,5 0 3 0,5-6-3 0,5-10 1 16,4-3-2-16,5-4-5 0,-1-1-5 15,-1-1 1-15,4-1-1 0,2-2 2 16,-2-1-2-16,-1 3-1 15,-4 3 4-15,-5 7 2 0,-7 4 1 16,-5 6 0-16,-7 4 3 0,-6 2-3 0,0 3 1 16,-2 8 8-16,-7 5 5 0,-2 3-2 15,-1 2 0-15,-1-1 0 0,1-1-2 16,6-1 2-16,1-5-4 0,4-1-6 15,1-2 1-15,4-2 0 0,10-5-4 16,3-3 6-16,8 0 0 0,6-8 0 0,3-5-8 16,2-2-2-16,1-2-1 0,-3 0-3 15,-1-1 5-15,-2 0 1 0,-3 2 5 16,-4 2-1-16,-2 2 1 15,-3 3 0-15,-5 4 2 0,-5 3 3 0,-6 2 2 16,0 0 4-16,-1 0 3 0,-2 9 2 16,0 4-3-16,0 5 1 0,-5 5-4 15,-1 0 0-15,-2 2-6 0,4 1-1 16,2-2 1-16,2 2-4 0,6-2-7 15,13 1-13-15,6-3-10 0,7-2-15 0,10-6-38 16,3-6-71-16</inkml:trace>
  <inkml:trace contextRef="#ctx0" brushRef="#br0" timeOffset="-172085.01">6358 5069 83 0,'0'2'41'16,"0"0"165"-16,3 0-162 0,5 2 20 0,1 1-22 15,4 0-9-15,4 3-2 0,4-3-4 16,10 0-15-16,3 0-1 0,8-1-7 16,6-2-1-16,2 0-1 0,3-2-22 15,-1 0-44-15,-4 0-90 0</inkml:trace>
  <inkml:trace contextRef="#ctx0" brushRef="#br0" timeOffset="-171300.97">7603 4815 80 0,'0'0'207'15,"0"0"-146"-15,0 0-11 0,0 0-12 16,0 0-14-16,0 0-1 0,0 8-1 15,0 4 4-15,0 5-2 0,0 6-5 16,0 1-1-16,-2 3-4 0,-2 2-4 16,-1-2-3-16,-3 0 4 0,4 1 4 15,-1-4-10-15,2-3 3 0,-3-2-3 16,4-3-2-16,-3-3 1 0,4-2-4 15,1-3 1-15,-2-3-2 0,1-2 1 0,1 0 1 16,0-3-3-16,0 0-14 0,0 0-9 16,0-1-4-16,3-8 1 0,5-4-2 15,-2-3-24-15,-1-5-64 0,-4-4-144 16</inkml:trace>
  <inkml:trace contextRef="#ctx0" brushRef="#br0" timeOffset="-171032.95">7634 4695 14 0,'0'0'184'0,"0"0"-59"15,0-1-77-15,0 1 8 0,0 0-19 16,0 0-11-16,0 0-4 0,0 0-8 0,3 0-7 15,9 0 1-15,4 0 4 16,6 3 2-16,-1-3-5 0,4 1-4 16,0 0-1-16,-3 0-1 0,-1 0-1 15,-2 0-2-15,-2 2-1 0,-3 0-5 0,-3 1-9 16,-2 2-10-16,-4-2-10 0,-4 2-18 15,-1 1-24-15,-6-2-48 0,-6 3-89 16</inkml:trace>
  <inkml:trace contextRef="#ctx0" brushRef="#br0" timeOffset="-170861.94">7670 4847 14 0,'-5'6'2'0,"2"2"167"0,3-6-84 16,0 2-48-16,1 1 15 0,9-4-10 16,0 1-2-16,6-2-4 0,3 0-7 15,1 0-12-15,1-3-7 0,1-3-2 0,3 1-5 16,3 1 1-16,-2 1 0 0,1 2 0 15,-7 1-1-15,-3 0-3 0,-6 0-11 16,-4 1-19-16,0 5-16 0,-4 1-29 16,-3-2-98-16</inkml:trace>
  <inkml:trace contextRef="#ctx0" brushRef="#br0" timeOffset="-170667.93">7643 5077 113 0,'0'6'194'0,"0"-2"-155"15,0 0-9-15,6 0 24 0,4 0-32 16,4-1-5-16,3-2-1 0,3-1-6 16,3 3-3-16,0-2-5 0,-1 0 1 0,1 3-3 15,-4-3-21-15,-4 3-31 0,-2-2-43 16,-5-1-82-16</inkml:trace>
  <inkml:trace contextRef="#ctx0" brushRef="#br0" timeOffset="-170108.9">7839 5190 11 0,'3'0'184'0,"4"0"-74"16,1-8-82-16,6-1 32 0,3-3-31 15,2-3-3-15,2-1 6 0,3-4-5 16,-1 0-8-16,3-2-2 0,-1-1-4 15,0-5-7-15,-3-1 0 0,-1-2 0 16,-1-4 2-16,1-1-4 0,-4-1 0 16,-3 3 0-16,-4 2-3 0,-3 8 0 15,-3 5-1-15,-2 6 3 0,-1 5 1 16,1 5-1-16,-2 2 2 0,0 1 2 15,0 0-4-15,0 0 1 0,0 4-1 0,-5 7 0 16,-2 5-1-16,-3 6-1 0,-1 3-1 16,2 1 3-16,-2 3-2 0,4 1-3 15,-4 1 2-15,6 0 1 0,2 0-1 16,3-3-2-16,0-2 2 0,3-2-1 15,8-2 1-15,1-4 1 0,5-2-1 16,2-4-1-16,3-4 2 0,2-3-1 16,3-5 1-16,1 0 1 0,0-2-2 15,1-9 1-15,1-3 1 0,-4 0 1 16,-4-4-2-16,-4 0 1 0,-4 2 0 15,-6-4-1-15,-3-1 4 0,-5 3-2 0,0 0-1 16,0 3 0-16,-7 4 0 0,-2 5-1 16,0 2-1-16,-1 4 1 0,0 0-2 15,-1 3 3-15,3 10 0 0,-3 2 1 16,2 5 0-16,-4 1 1 0,4 2-1 15,-2-2 3-15,5 2-1 0,0-2-5 16,6-2 0-16,0-1 0 0,1 0-3 16,10-4 1-16,5-1 1 0,4-2-7 15,5-5-1-15,0-1-1 0,6-5-23 16,-4 0 1-16,3 0-17 0,-2-5-29 0,-2-6-60 15,-1-1-118-15</inkml:trace>
  <inkml:trace contextRef="#ctx0" brushRef="#br0" timeOffset="-169040.84">8818 4956 94 0,'-3'-8'182'0,"-5"-2"-101"16,-4 2-44-16,0 2 35 0,-1 4-41 16,1 0 9-16,-1 2-3 0,1 0-5 15,0 3-6-15,1 9-10 0,0 3-4 0,0 3-8 16,2 3 1-16,1 2-2 0,5 0-3 15,1-1-1-15,2 0 0 0,2-1 1 16,6-3-3-16,4-1 3 0,2-3-5 16,5-1-4-16,1-5-4 0,3-3 1 15,2-2 6-15,0-3-1 0,1 0-12 16,-4-5-4-16,-1-6 7 0,-2-2 1 0,-2-3 6 15,-3-2 1-15,0-4 2 16,-3 0 1-16,-3-5 2 0,1-3 0 16,-3-3 3-16,-1-6 0 0,-1-1-1 0,0-7 0 15,0-2 3-15,2 0-3 0,-1 4 0 16,0 7 1-16,-2 5 4 0,-2 10 1 15,4 6 0-15,-3 5 7 0,-1 5-3 16,1 3-4-16,-2 3 1 0,1 0 3 16,-1 1-3-16,0 0-3 0,0 0-1 15,0 0-4-15,0 0 5 0,0 0-3 0,0 0-3 16,0 0 5-16,0 6 2 0,0-1-3 15,2 2 2-15,-2 2-2 16,1-1 1-16,-1 2 0 0,2-1-1 16,-1-1 3-16,-1 0 1 0,2 1-2 0,-2 1-2 15,0 1 4-15,1-1 0 0,-1 1 0 16,0 0-3-16,0-1 2 0,0 2-2 15,0 2-3-15,0 1 3 0,0 3 0 16,-1 3 1-16,-1 3-2 0,-2 3-2 16,1 0 2-16,1 3 1 0,1 2-3 0,1 1 1 15,0 1 0-15,0-2 1 0,0-3-1 16,1-2 0-16,2-4 0 0,0-5 2 15,0-2-2-15,-1-6 0 16,-2-6 2-16,1-2 0 0,-1-2 1 0,0 0 5 16,0 0 9-16,0-7-4 0,-1-6-9 15,-1-1-3-15,-1-2-1 0,3-2 1 16,0 1-3-16,0-2 1 0,0 2-1 15,6 0 1-15,1 2-4 0,2 3-1 16,0 2-1-16,4 4-4 0,-2 3 2 0,1 3 0 16,0 0 1-16,4 0 1 0,-4 0 0 15,7 1 0-15,-4 1 3 0,4 1 3 16,1-2 0-16,0-1 3 0,0 0-4 15,-1 0 4-15,-2-1 0 0,-5-5 3 16,1 2 3-16,-2-1 1 0,-4 0-3 16,1 1 3-16,-5 0 3 0,-1 0-3 15,-1 1-3-15,1-1 3 0,-2 1-4 16,0-1 0-16,0 3-3 0,0 1-1 15,0 0 1-15,0 0-2 0,0 0-3 0,0 0-4 16,0 1 0-16,0 6 5 0,0-1 1 16,0 3 0-16,0 1 1 0,0 2 1 15,0 1-1-15,0-2-1 0,0 2 2 16,0-1 0-16,0-3-2 0,0-2 0 15,0-2 3-15,0-4-1 0,0 0-1 16,0-1 1-16,0 0 3 0,0 0 4 16,0-5-4-16,3-4-5 0,0-2 1 15,5-3-3-15,0-2 0 0,1 1 0 16,2 0 1-16,-2 0-1 0,-1 2 4 0,1 1-4 15,1 1 3-15,-4 3 0 0,0 2-2 16,-1 4 1-16,-2 2 0 0,0 0-1 16,-2 0 1-16,1 0 1 0,1 2 4 15,-1 3 1-15,1 2-4 0,1 1 4 16,2 2-1-16,2-1-1 0,2 1-3 15,-1-1 4-15,3-2 0 0,1-1-3 16,-3 0 0-16,3 0-3 0,-2-3-6 16,1-1-8-16,4-2-15 0,-2 0-10 15,3 0-15-15,0-5-35 0,-2-8-89 16</inkml:trace>
  <inkml:trace contextRef="#ctx0" brushRef="#br0" timeOffset="-168860.83">9794 4884 53 0,'0'0'232'15,"-4"0"-116"-15,-3 2-75 0,2 3 31 16,-1 1-47-16,0 5 6 0,-1 0 12 0,1 1-11 15,0 2-8-15,0 1-5 16,1 0-9-16,2-1-6 0,0-1-2 16,1-2-1-16,2 0 0 0,0 0-2 15,0-1-5-15,0-1-14 0,5-2-11 0,6-3-14 16,0-3-11-16,3-1-26 0,4 0-99 15,1-3-54-15</inkml:trace>
  <inkml:trace contextRef="#ctx0" brushRef="#br0" timeOffset="-168643.82">10069 4908 232 0,'4'-13'102'0,"-4"1"-55"0,0 2 22 16,0 2-29-16,-7 2-1 0,0 0 3 0,-3 3-12 15,3 2-3-15,-6 1-3 0,1 2-4 16,-4 8-8-16,1 2 0 0,1 3 0 15,0 1-2-15,3 0-5 0,3-1-2 16,0 0-2-16,4 1-2 0,-1-1 1 16,5-1-4-16,0 0-9 0,0 0-10 0,9-2-18 15,4-2-17-15,-2-4-11 0,0-5-90 16</inkml:trace>
  <inkml:trace contextRef="#ctx0" brushRef="#br0" timeOffset="-167472.75">10353 4992 12 0,'-1'-4'43'0,"1"1"-26"16,0-1 23-16,0 1-24 0,0 0-12 15,1 0-6-15,2 1 7 0,0 1 3 0,-1 0 19 16,-1 1 14-16,-1-1 3 0,4-1 3 16,-4 0-5-16,0-1-5 0,3 1-2 15,-3 1-4-15,0-1-5 0,0 1-3 16,1-1-1-16,-1 0-1 0,0 0-2 15,2 0-2-15,-2-2 0 0,0 2 0 16,0 1 1-16,0-4-2 0,-2 2-5 16,-4-1 2-16,-2 0-2 0,-1 2-1 15,0-2-1-15,-2 3 3 0,-3 1 0 16,-3 0-4-16,1 0 4 0,-4 7-3 0,-2 7 1 15,1 2-2-15,2 2-1 0,4 2 1 16,2-1-4-16,9-2-4 0,4 1 1 16,0-2-3-16,3-3 1 15,11 0-1-15,4-3 2 0,5-4 1 0,7-3-3 16,-1-3-5-16,2 0 1 0,-3-6-4 0,-1-4-1 15,-4 0-2-15,-4-2 6 16,-6 1 2-16,0 4-5 0,-5-1-3 16,-4 4 2-16,-2 1 1 0,-2 1 4 15,0 2 2-15,0 0 2 0,-2 0-5 0,-4 7-4 16,0 4 5-16,1 0 3 0,1 1 2 15,0 0 0-15,1 0-1 0,2-3 2 16,1-1 1-16,0-2-1 0,0 0-1 16,6-3 2-16,3-3 1 0,2 0 0 15,3-2 2-15,2-8-2 0,-1-3 3 16,4-3-2-16,1-4 2 0,-3-1-1 0,2-2 3 15,-2-1-5-15,-2-2 1 16,1-3 2-16,-1-2-1 0,-2-4-2 16,0-2-2-16,1-5 1 0,0-3 1 15,2 0-3-15,-2 0 1 0,-3 8 0 0,-2 11 1 16,-4 11-1-16,-4 11 1 0,-1 4 4 15,0 0-1-15,-11 11-5 0,-3 11 0 16,-6 11 1-16,-1 5 5 0,-3 7-2 16,1 1-2-16,1 1 2 0,4-1 0 15,4-1-3-15,4-4 1 0,7-4-1 0,3-4 2 16,2-7-1-16,9-3-3 0,3-7 3 15,4-6 1-15,2-3 0 16,1-7-1-16,3 0 1 0,3-11 2 16,-1-5-1-16,4-6-1 0,-4-4 0 0,-4-1-1 15,1-3-1-15,-3-2 1 0,0-1-2 16,-1-3-2-16,-1-4-2 0,-1 0 1 15,1-5-3-15,0 1 2 0,-1 4 1 16,-1 7 0-16,-4 12 4 0,-9 11 1 16,-3 9 2-16,0 1 7 0,-8 8-4 0,-2 9 0 15,-6 10 1-15,-2 6 5 0,-1 2 1 16,2 1-5-16,0 0-2 0,6 0-4 15,6 0 1-15,1-4-2 16,4 2-1-16,0-2 0 0,7-3 0 0,7-3 0 16,3-1-7-16,4-5-8 0,3-3-8 15,0-4-15-15,-1-6-30 0,2-6-34 16,-5-1-219-16</inkml:trace>
  <inkml:trace contextRef="#ctx0" brushRef="#br0" timeOffset="-167271.75">11152 4981 256 0,'-5'7'190'0,"-1"1"-168"16,0 5 46-16,4-2-35 0,2 1-14 16,0-1 9-16,0-1-9 0,8 0-7 15,1-2-5-15,3 0-1 0,6-2-5 16,-1-2-2-16,4-4-2 0,4 0-13 15,8 0-12-15,1 0 9 0,3-5-31 0,0-5-29 16,-3 0-21-16,2-2-55 0,-2-3 22 16</inkml:trace>
  <inkml:trace contextRef="#ctx0" brushRef="#br0" timeOffset="-167112.75">11694 4920 202 0,'0'0'183'15,"-4"0"-100"-15,-6 2-15 0,-1 9-32 16,-6 7-7-16,-1 5 1 0,-6 4-8 16,-3 4-1-16,-3 3-2 0,-6 3 2 15,4 4 0-15,1 3-5 0,1 0-5 16,4 2-8-16,7-3-3 0,6-4 3 15,5-5-4-15,3-4-10 0,5-3-5 0,0-4-9 16,2-2-19-16,5-7-30 0,-2-6-36 16,-2-7-261-16</inkml:trace>
  <inkml:trace contextRef="#ctx0" brushRef="#br0" timeOffset="-166479.72">9680 4618 387 0,'3'1'53'0,"-3"1"-53"16,5 1 12-16,-3 0-9 0,2 2-7 16,2 1-7-16,-1 0-48 0,-2 0-122 15</inkml:trace>
  <inkml:trace contextRef="#ctx0" brushRef="#br0" timeOffset="-165915.66">9978 5008 165 0,'0'0'70'0,"2"0"12"16,-2 0-21-16,1 0-17 15,-1 0 0-15,2 0-5 0,-2 0 0 0,0 2-7 16,0 1-6-16,0 3-1 0,0 3-3 15,1 2-2-15,1 3-8 0,2 3-3 16,3 0 0-16,0-1-7 0,6 4 1 16,4-2-3-16,5 0-5 0,4 2-12 15,6 0-18-15,6-1-23 0,0-1-32 16,-4-2-255-16</inkml:trace>
  <inkml:trace contextRef="#ctx0" brushRef="#br0" timeOffset="-163955.55">12330 4666 51 0,'0'2'11'0,"0"-1"156"0,0 0-90 0,0 3-48 15,0 2 1-15,0 2 1 0,0 4-5 16,-2 5 1-16,1 1 0 0,-1 4-3 16,-1 3-5-16,2 2 3 0,-4 1-4 15,0-2-3-15,2 1 5 0,-3-3-6 16,3-3-5-16,0-2-5 0,-2-3 2 0,2-2-3 15,1-3-2-15,-1-3 1 0,2-1-1 16,1-2-1-16,0-3-2 0,0 0-3 16,0-2-11-16,0 0-16 15,3 0-3-15,3-4-3 0,3-6-2 16,-1-4-16-16,-2-2-41 0,1-4-67 0</inkml:trace>
  <inkml:trace contextRef="#ctx0" brushRef="#br0" timeOffset="-163727.53">12418 4542 45 0,'2'0'321'0,"-1"0"-296"16,-1 5-6-16,3-4 13 15,4 4-8-15,0 1 3 0,6 1-2 0,2 0-2 16,2-2-8-16,2 1 1 0,1-1-8 15,-1-1-5-15,-2-1 0 0,-2 1-2 16,-1-1 0-16,0-2-2 0,-3 1-13 16,-2 1-4-16,-4-1-7 0,-2-1-15 15,0 0-16-15,-3 1-17 0,0 0-21 0,-3 1-18 16,-8-1-43-16</inkml:trace>
  <inkml:trace contextRef="#ctx0" brushRef="#br0" timeOffset="-163526.52">12341 4840 133 0,'12'1'77'0,"5"-1"-25"0,-1 0 7 16,4 0-17-16,3 0-20 0,-1-6 3 0,4 0-5 15,5 0 5-15,-1 0-9 0,4 2 0 16,-2 0-8-16,-2 1 0 0,-4 1-5 15,-7 0-1-15,-10 2 0 0,-1 0-5 16,-8 0-22-16,0 0-23 0,-6 4-21 16,-8 3-82-16</inkml:trace>
  <inkml:trace contextRef="#ctx0" brushRef="#br0" timeOffset="-163347.52">12383 4968 62 0,'0'10'272'15,"0"-3"-233"-15,0 0 4 0,3 2-1 16,3-2-17-16,6 0-3 0,5-2 5 15,3 2-13-15,4-4-5 0,2 1-2 16,2-1-1-16,0-3-3 0,0 0-4 0,1 0-13 16,-2-2-12-16,-1-5-14 15,-1 0-36-15,-4-2-52 0,0-1-62 16</inkml:trace>
  <inkml:trace contextRef="#ctx0" brushRef="#br0" timeOffset="-162272.45">12838 4881 72 0,'5'-6'218'0,"-3"-1"-167"0,-1 5 16 15,1-1-11-15,-1 3-25 0,-1 0 5 16,0 0-11-16,0 0-15 0,0 4-7 15,0 7-1-15,0 3 3 0,0 4-1 16,0-1-1-16,-3 2-3 0,2-1 1 0,1-4 1 16,0 0-1-16,0-2-2 15,0-4 2-15,0-3 0 0,0-2-1 16,0-2-1-16,0-1 2 0,0 0 5 15,3 0-4-15,0-7 0 0,3-3-2 0,2-2-1 16,-1-2-2-16,4 0-5 0,2 0 4 16,-1-1-4-16,2 2 1 0,3-1-5 15,0 2 1-15,3 3 1 0,2 2-5 16,-2 2 5-16,-1 0 8 0,1 3 1 15,-3 1-2-15,-1 1 1 0,-1 0 1 0,1 0 1 16,-6-1 0-16,0-2 0 0,1 2 1 16,-4 0 4-16,3-3-2 15,-4 0 1-15,-2 0 1 0,0-1 5 16,-3 1 1-16,1-2-3 0,-2 1 4 0,0-1-1 15,0 0 3-15,0 2-1 0,0-1-1 16,-3 1 0-16,-1-2 2 0,-2 3-3 16,2-1-3-16,-3 1 2 0,0 1-3 15,-1-1-4-15,2 2 2 0,-2 1-2 16,-1 0 0-16,-2 0-2 0,0 6-2 0,0 3 3 15,0 5-2-15,0 1 0 0,-1 3 0 16,3 1 2-16,-2 1-1 0,3-1 2 16,2-1-2-16,3-4 1 15,3 0-1-15,0-3-2 0,3-2 1 0,5-1 2 16,4-3-3-16,4-4 3 0,5-1 3 15,1 0 0-15,3-6-3 0,0-4-1 16,-2-1 1-16,-2-2 1 0,-2 1-2 16,-5-1-1-16,-2 2-1 0,-5-2 1 15,-3 3 0-15,-2 2-3 0,-2 1 2 0,0 2 0 16,0 5-1-16,-2 0-4 0,1 0 1 15,-2 0-8-15,0 0 0 0,1 4-5 16,2 2 2-16,0 1 2 0,0-2-1 16,0-2 2-16,3-1 6 0,5 0 3 15,1-2 3-15,4 0 1 0,4 0 1 16,-2-7 1-16,4 1-1 0,-2-1-1 15,-2 0 1-15,2 1 3 0,-1 0-4 16,-2 2 4-16,0 1-4 0,-3 2 5 16,-2 1-1-16,-3 0-4 0,-1 0 0 15,-2 4 1-15,0 5-1 0,-1 3 1 0,1 2 0 16,-2 1-1-16,-1 2 0 0,0 1-1 15,0 0 2-15,0 0 0 0,-1-1 1 16,-4-1-3-16,0-2 2 0,-2-3 2 16,-1 0 0-16,2-2 0 0,-2-2-1 15,2-1 3-15,-1-3 1 0,0-1 0 16,0 0-2-16,1-2-1 0,2 0-3 15,-3 0 0-15,6 0 1 0,-2-3 0 16,3 0-2-16,0-1-2 0,0 1-5 16,0 1 2-16,0 0-3 0,4 2 0 0,7-1-1 15,0 0 1-15,3 0-3 0,3 0 0 16,3-2-2-16,2-2-4 0,6 0 1 15,1-2 11-15,5-1 4 0,2-3 2 16,0-2-1-16,-1-1 1 0,1-3 0 16,-3-2 7-16,-2-2-1 0,-10 3 0 15,-5 0-2-15,-7 2 2 0,-7-1 0 16,-2 3 8-16,0 1 1 0,-8 3 3 15,-4 3-2-15,-2 4 2 0,1 1-1 16,-1 2-6-16,3 0-1 0,1 11-4 0,0 3-2 16,-1 4-2-16,2 2-1 0,3 2 0 15,1 1 3-15,4-3-2 0,1 1-3 16,0-2 0-16,6-2 1 0,3-2-1 15,4-1-11-15,1-4-10 0,3-2-1 16,6-3-8-16,3-3 5 0,5-2-8 0,2 0-49 16,-1 0-53-16,-1-8-82 15</inkml:trace>
  <inkml:trace contextRef="#ctx0" brushRef="#br0" timeOffset="-161127.39">14138 4917 205 0,'1'-11'69'0,"-1"1"-29"16,0 2 38-16,0 0-29 0,-5 1-9 15,-1 1-1-15,-1 1-11 0,-6 0-4 16,2 1 1-16,-3 2 0 0,0 2-4 15,0 0-1-15,-3 1-3 0,3 8-3 0,-1 0-2 16,1 4 0-16,5 0-4 0,1 0-3 16,3 0-2-16,5-3-2 15,0 0-3-15,0 0 0 0,5-1 0 16,3 1 2-16,4-3-2 0,4-1-5 0,1-2-6 15,1-2-1-15,-1-1-8 0,0-1-4 16,-1 0-1-16,-5 0 4 0,0 0 0 16,-5 0-1-16,-5 0-2 0,1 0 0 15,-1 0-2-15,-1 3-4 0,0 2 2 16,0 2 4-16,-1 0 7 0,-1 1 8 15,2 1 9-15,0-2 0 0,2 1-1 0,4-2 5 16,2-3 4-16,0-1-1 0,-1-1 0 16,1-1 7-16,4 0 6 15,1-9-1-15,2-2-6 0,2-6 1 16,-3-1 3-16,5-3 1 0,-2-3-7 0,0-2 9 15,0-1-7-15,2-4-2 0,-2-3-2 16,0-2-3-16,-2-3-2 0,-1-1 4 16,0-2-1-16,-4-4-5 0,3 0 4 15,-2 4 2-15,-3 10-3 0,-3 11 2 16,-5 9 16-16,0 8 6 0,0 4-4 0,-6 0-13 15,-4 11-10-15,-5 11-2 0,-2 8 2 16,-5 6 1-16,2 5 0 0,-2-1 1 16,3 3-2-16,-2-3 0 15,-1-1 0-15,3-4 3 0,4-5-4 0,6-4 0 16,2-5 0-16,6-5 0 0,1-3-3 15,0-5-1-15,11-2 2 0,3-4-1 16,3-2-3-16,3 0-4 0,2-3-3 16,2-4 1-16,1-1-1 0,-1 0-3 15,-4 2 9-15,-2-1 6 0,1 4 1 0,-1 1 0 16,1 1 6-16,0 1 1 0,2 0-1 15,-4 0 1-15,2 2 1 0,-7 2-3 16,-4 5-3-16,-3 0-1 0,-2 4 2 16,-3-1-2-16,0 4 0 0,0-1 0 15,-9-2 2-15,-1 2 2 0,-2-1-3 16,0-1-3-16,-2-2 5 0,-2-1-1 15,4-1-1-15,-1-2 0 0,1-3 1 16,3-1 1-16,-2-1-1 0,5-1-3 16,1-1 4-16,2 0-2 0,3 0 0 0,0 0-1 15,0 0 1-15,0 0-4 0,4 0-3 16,6-4 1-16,2-1 2 0,2 0-5 15,2-2-4-15,-1 1 1 0,4-3 2 16,-1 0 5-16,2-2-2 0,-2-2 5 16,0-1 1-16,1-2 0 0,-2-3 0 15,1-2 1-15,1-5 5 0,-4-3-2 16,4-2 0-16,1-4 2 0,-1-3-4 15,-1-4 2-15,-1 1-3 0,-1-1 1 16,-4 2 3-16,-4 5-3 0,-5 5 1 16,-3 8 2-16,0 8 5 0,0 6 1 0,-3 7 5 15,-3 1-3-15,0 0-8 0,-2 12-1 16,-3 6-2-16,-1 7 0 0,-2 5 2 15,1 4-3-15,-1 2-1 0,5 2 0 16,0 3 1-16,1-2 0 0,5 2-1 16,1-4-1-16,2 0 1 0,5-5 1 15,7-2-1-15,6-4 1 0,3-5 0 16,6-5 0-16,5-5 1 0,4-6 1 15,6-5 0-15,1 0-1 0,4-11-4 16,1-5 4-16,-3-2 1 0,-7-1-1 0,-5-2-2 16,-11-2 2-16,-8-1 2 0,-8 0-1 15,-3-2 1-15,-3 0-2 0,-3 3 3 16,-10 5-2-16,-2 6 5 0,-5 6 8 15,0 6-1-15,-4 0-7 0,1 13 2 16,1 7 5-16,1 6-4 0,5 1 0 0,4 3-5 16,6 1-2-16,6 0-3 15,4 2-2-15,16-1 1 0,13 0 0 16,17 0 0-16,16-3-7 0,13-4-14 15,10-2-11-15,7-5-32 0,3-5-34 0,2-5-84 16</inkml:trace>
  <inkml:trace contextRef="#ctx0" brushRef="#br0" timeOffset="-160031.33">16987 4798 68 0,'3'-5'163'0,"-3"2"-84"0,0 0-29 15,0 1 19-15,0 2-25 0,2 0-16 16,-2 0-1-16,0 0-9 0,0 13-9 16,0 7 7-16,-6 8-2 0,-5 4-1 15,-2 3-6-15,-1 1-4 0,0-1-1 16,2 0 2-16,-2-5 4 0,2-2-2 15,-1-4 1-15,5-4 4 0,2-4-7 16,0-5 0-16,5-4 3 0,-1-5-2 0,2 0 2 16,0-2 0-16,-3 0 10 0,3-6 3 15,-5-8-13-15,4-5-2 0,1-3 0 16,0-5 0-16,0-3-4 0,6-2 2 15,0-4 2-15,2-4-2 0,1-3-2 16,4-3-3-16,2-5 5 0,4 0-4 16,2 1 0-16,4 4-1 0,1 9 1 15,-1 10 2-15,2 6-5 0,-1 10-3 16,2 7 4-16,-2 4-2 0,-1 0 1 15,-2 9 1-15,-3 4 4 0,-1 6-1 0,-3 2 0 16,-6 0-1-16,-3 1 1 0,-6-1-1 16,-1 0 1-16,0-1 0 0,-8-3 0 15,-2-1 1-15,-3-1 0 0,-2-2-2 16,-4 1 2-16,-1 1 1 0,-2-3-2 15,2-1 0-15,-2-2 2 0,4-1 0 16,1-2-1-16,0-2-1 0,6 0 1 16,1-2 1-16,4 0-2 0,2-1-1 15,2-1 1-15,2 0 0 0,0 0-7 16,0 0-7-16,0 0-5 0,0 0-12 15,3 0-9-15,6-4-7 0,1-1-12 0,-1 1-46 16,-1-1-141-16</inkml:trace>
  <inkml:trace contextRef="#ctx0" brushRef="#br0" timeOffset="-159211.28">17457 4725 8 0,'1'0'201'0,"2"0"-98"0,-3 0-59 0,0 0 11 16,0 0-14-16,0 0-23 0,2 7 1 15,-2 6 6-15,0 6-6 0,0 7-1 16,-3 5 1-16,-6 3 1 16,2 3-2-16,-3-2-4 0,2-2 0 0,0-1-3 15,2-4-4-15,0-4 0 0,-1-6-3 16,4-4 1-16,0-4-2 0,2-5 3 15,1-3 1-15,0-2 3 0,0 0-2 16,0 0 4-16,0-1 5 0,0-10-5 16,1-4-10-16,4-4-2 0,4-5 0 0,2-2 0 15,1 0-1-15,2-3 1 0,5-1 0 16,0-3 0-16,2-1-1 0,4-3-1 15,3-1 3-15,2 3-2 0,-1 2 0 16,-3 8-1-16,1 7 0 16,-4 12 0-16,-3 3-5 0,-3 3 2 0,-1 6 3 15,-2 6 0-15,-5 4 1 0,0 2 0 16,-6 4 2-16,-3 3-1 0,0 1-1 15,-6 2 3-15,-6-2 0 0,-4-3-2 16,-1-3-3-16,-1-1 1 0,-3-2-3 16,0-3-2-16,-3-2 0 0,4-4-5 0,3-2 0 15,3-2-2-15,5-3-5 0,4-1-3 16,1 0-3-16,4 0-2 0,0 0-8 15,0-3-10-15,7-5 18 0,3 1 10 16,-1 0 7-16,2 1 2 0,-2 1 7 16,0 4 1-16,-1 1 3 0,-2 0 10 15,1 6 9-15,-1 4-4 0,0 2 3 16,0 4 6-16,2 0-7 0,1 2 1 15,1 0-5-15,2-2 0 0,0 0-8 16,1-4-3-16,-1-2-3 0,4-1-2 0,1-1 0 16,0-5-8-16,8 0-18 0,-1-3-10 15,3 0-23-15,2-10-60 0,-1-3-190 16</inkml:trace>
  <inkml:trace contextRef="#ctx0" brushRef="#br0" timeOffset="-158879.28">18141 4849 165 0,'0'-17'181'0,"-2"3"-137"0,-6 4 31 16,-1 3-22-16,-2 3-16 0,0 0 0 15,-1 4-7-15,-2 0-5 0,0 5-12 0,-2 8-5 16,-2 5-4-16,2 4-1 0,2 3 2 16,2 3 1-16,7-3-4 0,4-1-2 15,1-1-2-15,1-2 3 0,7 1-1 16,6-4-1-16,5-5 2 0,5-2-1 15,3-3-1-15,2-3-3 0,2-5 2 0,-1 0 1 16,1-1 1-16,-5-9 0 16,-3-2 0-16,-3-2 3 0,-4-3-1 15,-7-1-1-15,-4-2 5 0,-4-2 0 16,-1-1-1-16,-3-3 1 0,-6-1 1 0,-2 0 0 15,-1 1-2-15,-4 3 0 0,1 3-1 16,1 6-1-16,-3 8-3 0,1 4-3 16,2 2 0-16,2 4 1 0,1 7-3 15,3 1-4-15,5 3-13 0,0 1-9 16,3-1-9-16,0 1-19 0,6-1-26 0,5-6-83 15</inkml:trace>
  <inkml:trace contextRef="#ctx0" brushRef="#br0" timeOffset="-158363.25">18531 4821 76 0,'3'-3'318'0,"2"0"-272"16,-5 1-26-16,0 2 32 0,2 0-18 15,-2 0-8-15,0 0 17 0,0 2-17 16,0 7-16-16,-7 6 5 0,1 1 1 0,0 4-4 15,-2-3-2-15,4-1 0 0,-1-1-1 16,2-3-6-16,3-3 1 16,0-1-2-16,0-3-2 0,0-2 0 15,8 0 2-15,2-3 0 0,4 0 5 0,6-4-2 16,4-7-2-16,2-2-1 0,2-2-3 15,-2-1 1-15,2-3 0 0,0-3 0 16,0 3-1-16,3-1 0 0,0 1 0 16,-3 1 2-16,-8 5-2 0,-4 3 1 15,-9 5 1-15,-5 3-2 0,-1 2-3 0,-1 0 2 16,0 9 2-16,-1 5 3 0,-7 4 0 15,-3 1 2-15,2 1-2 0,0-3 0 16,3-2-3-16,4-3-1 16,2-1 1-16,0-1-2 0,6-4 0 0,7-3 1 15,7-3 3-15,5 0-1 0,7-3-3 16,7-7-5-16,3-2 0 0,0-2-5 15,-4 1 3-15,-5-2 3 0,-1 1 3 16,-4-1 2-16,-3 2-2 0,-5 1 3 16,-4 3 2-16,-8 5 0 0,-4 1 5 0,-2 3 6 15,-2 0 4-15,0 0-6 0,0 0-5 16,-2 7-2-16,-2 9 3 0,-1 2-2 15,-1 4 0-15,1 4-4 0,2 1 2 16,3 0-4-16,5 4-8 0,9 2-10 16,7 1-10-16,6 0-24 0,2-2-32 15,-1-6-60-15</inkml:trace>
  <inkml:trace contextRef="#ctx0" brushRef="#br0" timeOffset="-139891.18">3471 5973 165 0,'2'-2'33'16,"-1"-1"4"-16,-1 0 7 0,0 1-7 15,2 1-5-15,-1-2-4 0,1 1-2 0,0 2-1 16,-2-1-5-16,0 0-1 0,0 1 3 16,0 0-1-16,0 0-1 0,0 0-5 15,0 0-1-15,0 0-1 16,0 0-7-16,0 0-3 0,0 7-1 0,0 3 0 15,-5 5 4-15,2 3 1 0,-2 3-4 16,4 2 3-16,-1 6-2 0,-1 3 1 16,3 5 0-16,-5 1 0 0,4 5 0 15,-4 3 0-15,0 3 0 0,-1 1 1 16,0 1-5-16,1 0 1 0,-1 4 1 0,2-1-1 15,0 1 0-15,0-3 2 0,-1-7-3 16,2-4 2-16,1-6-1 0,-2-3-2 16,4-5 1-16,-2-1 1 0,1-4 0 15,-1-4-1-15,1-5 1 0,1-2-1 16,-2-4 1-16,0-2 0 0,2-4 2 15,0-1-1-15,0 0 4 0,0 0-2 16,0 0-1-16,0 0 4 0,0-2-7 16,0-3-8-16,0-2-4 0,0-2-8 15,0 0-16-15,7 0-7 0,0 1-22 0,-2 0-21 16,0-1-92-16</inkml:trace>
  <inkml:trace contextRef="#ctx0" brushRef="#br0" timeOffset="-139320.15">3155 6794 20 0,'5'-4'178'0,"-2"2"-123"16,0-3-5-16,0 0 4 0,-2 2-17 16,1-1-4-16,1 2-2 0,-1 0-8 0,-1 0 1 15,-1 2-3-15,2 0-4 16,-2 0-9-16,3 0 2 0,-3 0-3 15,1 11-1-15,3 7 8 0,-1 6 2 16,-3 7 0-16,0 1-8 0,0 6-3 0,0 1 1 16,4 1 1-16,4-1-4 0,3-2-5 15,4-3 4-15,4-5 1 0,3-6 0 16,6-5-2-16,4-6 3 0,2-7 1 15,5-5-1-15,0-1 1 0,0-13-3 16,-5-6 3-16,0-2 0 0,-5-4-2 0,-4-2 1 16,0-1 0-16,-7-1-1 0,-2-2-2 15,1 2 0-15,-5 0-5 16,2 2-8-16,0 6-13 0,-3 6-8 15,-3 6-10-15,-5 6-17 0,-1 4-45 0,-2 0-146 16</inkml:trace>
  <inkml:trace contextRef="#ctx0" brushRef="#br0" timeOffset="-138331.08">1701 8137 52 0,'0'-4'267'0,"0"3"-237"0,0 0 27 16,0 1-4-16,0 0-20 0,0 0-5 15,-3 8-5-15,-2 8-11 0,-3 5 6 16,0 7 5-16,-1 3-6 0,3 0-3 15,-3 2 2-15,-1 1-3 0,1 0 4 16,0 1-1-16,-2-3-4 0,5-1-2 0,-2-3-4 16,3-4-2-16,1-3-3 0,1-2-1 15,-1-5 1-15,4-1 2 16,-1-3-2-16,-2-3-1 0,3-3 1 15,-2-2 0-15,2-1 0 0,0-1-7 0,0 0 0 16,0 0-2-16,0 0 2 0,0-8-5 16,0-3-13-16,0-4-5 0,0-2-6 15,0-3-13-15,0-4-7 0,0-2-44 16,0-4-141-16</inkml:trace>
  <inkml:trace contextRef="#ctx0" brushRef="#br0" timeOffset="-138091.08">1619 8201 133 0,'0'-3'166'0,"3"-1"-111"0,1 1-2 16,4-2-18-16,1-2-7 0,7-1 2 15,2-2-2-15,6 0-9 0,4 1-1 16,3-1-6-16,3 0-6 0,0 2-3 15,-2 3-1-15,-2 1 0 0,-5 1-2 0,-5 3 0 16,-5 0-4-16,-5 0-9 0,-4 4-5 16,-2 1-11-16,-4-2-2 0,0 3-4 15,0 1-4-15,-7-1-7 16,-4 3-26-16,-3-3-33 0,-3 2-42 0</inkml:trace>
  <inkml:trace contextRef="#ctx0" brushRef="#br0" timeOffset="-137908.06">1665 8351 179 0,'0'4'29'15,"3"0"14"-15,5 1 23 0,4-3-8 16,4-2-19-16,2 0 5 0,4 0-11 16,4-7-10-16,2-1-6 0,5-2-2 15,3 0-2-15,-2 0-2 0,-5 2-6 16,-4 0-2-16,-5 6-2 0,-3 0-8 15,0 2-16-15,-3 0-14 0,-1 0-9 16,-4 6-56-16,-4 2-95 0</inkml:trace>
  <inkml:trace contextRef="#ctx0" brushRef="#br0" timeOffset="-136848">2039 8599 202 0,'4'-2'44'0,"6"-6"0"0,1-5 21 16,2-1-27-16,5-3-6 0,-1-4 6 0,4-2-14 15,1-3-6-15,4-3 2 0,-1-3-3 16,-2-2-6-16,2-4 0 0,-5-1-5 15,1-2-1-15,-3 0-2 0,-2 0-2 16,-1 3 1-16,-2 3-3 0,-6 6 1 16,-1 6 0-16,-2 7 3 0,-3 8-2 15,-1 3-2-15,0 5 8 0,0 0 1 16,0 0-2-16,0 6-2 0,-3 7-3 15,-3 9 4-15,-2 6-2 0,-3 2 0 16,2 3 0-16,-2 1-3 0,2 3 1 16,1 0-1-16,2-1 1 0,4-3 1 0,2-1-2 15,0-4-2-15,5-2 2 0,1-3 2 16,7-2-4-16,0-3 0 0,0-4 4 15,2 0-2-15,2-5-2 0,2-2-6 16,1-5 1-16,-1-2-1 0,1 0 0 16,0-4 0-16,-1-6 1 0,-1 0 2 0,1-2 4 15,-2-1-3-15,-2-1 4 16,-4 3 1-16,0-1 0 0,-5 0-1 15,2 1 3-15,-2 1-5 0,-1 1 3 16,-2 1-1-16,0 1 1 0,-3 1 1 0,2-1-1 16,-2 3 0-16,0-1 0 0,0 0 2 15,0 1-1-15,0 0-1 0,-3 0 4 16,-2 1 2-16,0 0-2 0,-1 2 2 15,-2 0-2-15,1 1 2 0,-1 0-3 16,-3 0 2-16,0 5-1 0,0 6-1 0,-3 6-3 16,0 2 1-16,2 3 2 0,0-1-1 15,1 1 0-15,3-2 0 16,5-2-2-16,3-3-1 0,0-3-1 15,3-2 0-15,5-2 0 0,4-2 3 0,2-6-2 16,5 0 2-16,-1 0 2 0,4-7 2 16,3-4-4-16,-3-2 0 0,-1-1 0 15,-1-2-1-15,-6 2 1 0,-1-2 1 16,-4 3 0-16,-4 2 1 0,-1 2-3 15,-2 4 0-15,-2 3 0 0,0 1 1 0,0 1-2 16,0 0-5-16,0 1 1 0,-5 9-3 16,-1 0 0-16,0 6 6 0,3 0-1 15,3 1 1-15,0 1-2 16,7-3-2-16,6-2 4 0,1-4 1 0,4-3-3 15,7-4 1-15,0-2 1 0,3 0 1 16,-2-6 1-16,1-5-5 0,-3-4 2 16,-5-1 0-16,0 1 0 0,-7-2 2 15,-4 3 2-15,-2 0 1 0,-3 1-1 16,0 2-2-16,-3 2 1 0,0 1 3 0,0 2-1 15,0 2-1-15,0 2 2 0,0 1-4 16,0 1 0-16,0 0-3 0,0 0-6 16,0 0-3-16,3 7 9 0,2 3 1 15,0 2 1-15,-2-1 2 16,1 2-1-16,3 1-1 0,-1 1 2 0,3 3-1 15,2-1-1-15,-5 1 1 0,2-1 0 16,-2 0 1-16,-3-1-1 0,0-1-1 16,-1-2 3-16,-2-1 0 0,0-1-1 15,-2-3 3-15,-4 1 5 0,-2-2 5 16,2 1-3-16,-6-2 2 0,1 1-1 0,-1 0 0 15,-1-1-3-15,2-1-6 0,3-1 1 16,2-1-2-16,2-1-2 0,2 1-2 16,-1-3 2-16,1 2-7 0,2-2-11 15,0 0-10-15,0 0-14 0,0 0-24 16,4-2-32-16,3-11-93 0</inkml:trace>
  <inkml:trace contextRef="#ctx0" brushRef="#br0" timeOffset="-136511.98">3256 8022 76 0,'0'-1'256'0,"0"1"-224"15,0 0-9-15,0 10-9 0,0 9 5 16,0 8 24-16,-6 5 7 0,-2 2-17 15,2 3-5-15,-1-1-3 0,3 1-7 16,2-3-8-16,2-3-2 0,0-3-4 16,3-3-2-16,7-6-2 0,-1-4 2 0,5-4-1 15,1-5 0-15,4-4 0 0,0-2 0 16,-2 0 3-16,-2-4-2 0,-1 0-1 15,-2 1 0-15,-4 1-1 0,-3 1-1 16,-2 1 1-16,0 0 0 0,-1 0-2 16,-2 5 1-16,1 5 3 0,-1 4 1 0,0 2 1 15,0 2-4-15,0 2 0 16,5 0 0-16,4 0 0 0,10 0-12 15,6-2-18-15,7-3-20 0,5-3-31 16,2-6-92-16</inkml:trace>
  <inkml:trace contextRef="#ctx0" brushRef="#br0" timeOffset="-135562.92">4155 8276 70 0,'3'0'-28'0,"-3"0"240"0,2-1-153 15,-1 1-28-15,-1 1 2 0,0 9-3 16,0 4 5-16,0 4-4 0,0 2-3 0,0 1-4 15,0 2-3-15,-3-1 2 0,0-2 3 16,0-3-5-16,-2-2-5 0,4-5-4 16,1-3-5-16,0-4 0 0,0-1-4 15,0-2 0-15,0 0 2 0,0 0 0 16,3-5 1-16,9-8-1 0,5-5 0 15,5-6-2-15,0-1-2 0,-1-1 0 16,-1 0 0-16,1-2 1 0,2-2-3 16,-3 1 1-16,2 1 0 0,-4 7 1 15,-4 6-1-15,-4 7-1 0,-7 4 1 0,-2 4 2 16,1 0-5-16,-2 0-3 0,0 12 4 15,0 5 5-15,0 4 0 0,0 4-1 16,-5 1 0-16,-3 0-2 0,2 0 2 16,-3-3-1-16,1-4 2 0,5-4-1 15,-2-5 0-15,5-4-3 0,0-4 0 16,0-2 1-16,0 0 0 0,0 0 0 15,10-6 1-15,5-9 4 0,10-5-4 16,1-5-1-16,5-1-1 0,-3-1-1 16,-3 4-4-16,0-1 0 0,-3 1 1 15,-2 1-1-15,0 3-2 0,-3 5 2 0,-6 5 5 16,-5 4 0-16,-3 5-3 0,-1 0-1 15,-1 0 3-15,2 12 4 0,-3 3 5 16,0 5-2-16,0 5 4 0,0 1 1 16,-4 3-4-16,-4 1-3 0,0 0 3 15,2-1-1-15,0 0-2 0,3-5-2 16,1 1 0-16,2-5 0 0,0-4-4 15,11-1-9-15,0-4-11 0,4-3-11 16,4-5-27-16,-1-3-34 0,1 0-82 16</inkml:trace>
  <inkml:trace contextRef="#ctx0" brushRef="#br0" timeOffset="-134707.87">4823 8430 33 0,'0'1'178'0,"0"-1"-99"15,0 1-44-15,0-1-5 0,2 0-15 16,1 1 0-16,3-1 9 0,3 0 8 0,2 0-5 16,0 0 6-16,3-2-9 0,0-4-5 15,0-2 0-15,1-1 1 0,2-3-6 16,-1-2-2-16,-1-1 2 0,-2-2-4 15,-4 0 0-15,-3-1-4 0,-1-1 3 16,-4 0-3-16,-1 0-2 0,0 1 2 0,-4 2-5 16,-4 4 3-16,0 4-2 0,2 4-1 15,-2 2 2-15,2 2-4 16,-5 2-3-16,0 12-3 0,-2 8 6 15,-1 4 2-15,1 7-1 0,2 1 0 0,5 1-1 16,3-3 2-16,3 1-1 0,3-2 1 16,13-3-2-16,2-2 0 0,9-3 4 15,4-9-2-15,1-4 2 0,2-8 0 16,5-2 0-16,-3-6-2 0,-1-10 3 15,3-3-1-15,-11-2 1 0,1-4-4 0,-6 0 6 16,-2-2-1-16,-3 1-3 0,-3-1 0 16,-3 3 1-16,-2 1 0 0,-2 4-1 15,-1 3-1-15,-3 6 1 16,-2 3-1-16,-1 6 1 0,0 1-1 15,0 0-1-15,0 0-4 0,0 2-4 0,0 10 3 16,-3 3 7-16,-1 5 1 0,-4 1-2 16,0 0 0-16,2 1 1 0,0-3-1 15,4 0-1-15,2-4-1 0,0-2 2 16,0-4-1-16,2-3-1 0,4-3 0 15,3-3 4-15,2 0-2 0,5-6 3 0,2-6-1 16,4-4-1-16,3-2-1 0,0 0-3 16,-2 0-1-16,0 0 2 0,-3 0 1 15,-6 2-4-15,0 5 3 16,-5 2 0-16,-4 4 1 0,-2 4-2 0,-3 1 1 15,0 0 0-15,0 0-1 0,0 5-1 16,-3 6 0-16,-3 3 6 0,0 1-3 16,-2 2 2-16,2 1-2 0,3-4 1 15,-2-2 0-15,5-2-2 0,0-1-1 16,3-2 1-16,3-3 0 0,4-2 0 0,4-2 1 15,3-1 1-15,4-8-3 0,3-3-4 16,0-1-1-16,-2-1-2 0,1 1-1 16,-6 1 3-16,0 1 0 0,-6 3 5 15,-1 2 2-15,-7 2-2 0,-2 3 1 16,-1 1 4-16,0 0 2 0,0 0 3 15,0 0-1-15,0 2-1 0,-4 7-2 16,-3 3 3-16,0 2-2 0,-3 3 3 16,3 1-4-16,-1-1-1 0,3 0-2 15,2 1-1-15,0-3-1 0,1-1 1 0,2-1 0 16,0 0-5-16,7-2-8 0,3-4-6 15,4-1-13-15,7-6-13 0,5 0-27 16,2-4-61-16,0-9-164 0</inkml:trace>
  <inkml:trace contextRef="#ctx0" brushRef="#br0" timeOffset="-134094.84">6056 8341 45 0,'0'-10'305'0,"-3"-2"-259"16,-7 2 28-16,2 1-27 0,-4 1-20 0,-2 3 4 15,-1 0-2-15,-1 3-6 0,2 2-4 16,-1 0-4-16,-1 9-4 0,4 3-7 15,-2 5-1-15,3 6 1 16,3 0 1-16,2 2-3 0,3 0-3 0,3 1 0 16,1-3 2-16,9-2-2 0,2 1-1 0,4-6 2 15,2-1 0-15,4-4-2 16,3-4-2-16,0-6 3 0,-1-1-1 15,0-1-2-15,-4-9 1 0,-2-2 0 16,-5-2 3-16,-1-3 1 0,-6 1-1 16,-3-2 1-16,-1 2 0 0,-2-2 0 0,0 2-1 15,0 0-1-15,-5 1 1 0,1 1-1 16,-2 3-2-16,4 3-3 0,2 4 6 15,0 1-8-15,0 3-5 0,5 0-5 16,4 0 9-16,0 0 0 0,4 2 1 16,-2 0-4-16,1-1 5 0,7 1 3 0,1-2 2 15,4 0 3-15,3 0 0 16,-1 0-1-16,-1 0 0 0,-5 0 1 15,-1-2 3-15,-5 2-3 0,-8 0 2 16,0 0 0-16,-6 3 0 0,0 6 6 0,0 0 1 16,-6 3 1-16,0 1-1 0,-5 0-4 15,3 0-4-15,2-2 2 0,0 0-2 16,4-3 0-16,-1-2-1 0,1-1 0 15,2-4 0-15,0-1 0 0,0 0 1 16,0 0 2-16,0-4 4 0,5-6-3 0,3-2-6 16,3-4 1-16,-2 0-1 0,2 1 0 15,-3 0-1-15,3 2 2 16,-4 1 0-16,4 3-1 0,-3 2-3 15,-2 4 3-15,0 2 0 0,2 1-1 0,-2 0-2 16,-1 0 3-16,-2 3-1 0,2 2 1 16,-1 3 1-16,1-2 0 0,-2 3 1 15,0-2 0-15,2 0-2 0,1 0 1 16,0-1 0-16,0 1-20 0,1-3-19 15,-1 0-27-15,-2-1-49 0,-2-2-167 0</inkml:trace>
  <inkml:trace contextRef="#ctx0" brushRef="#br0" timeOffset="-133637.81">6645 8326 240 0,'3'0'166'0,"-3"2"-150"15,1 3 27-15,-1 1-5 0,2 4 1 16,3 0-2-16,-1 4-11 0,2 2-8 15,1 1-4-15,2 1-4 0,3 1-5 16,1 1-1-16,7 0 0 0,-1-1-4 16,1 0 4-16,0-3-1 0,0-2-2 15,0-2-5-15,0-3-8 0,0-5-9 0,-1-4-13 16,-2 0-23-16,0-3-21 0,-6-12-94 15</inkml:trace>
  <inkml:trace contextRef="#ctx0" brushRef="#br0" timeOffset="-133411.8">7149 8297 285 0,'-10'12'156'0,"1"5"-140"0,0 3 62 15,-4 5-39-15,-2 4 2 0,-4 6 4 16,-3 6-9-16,-2 5-14 0,-1 6 6 15,-1 5-5-15,1 4-13 0,3 0-7 16,3 0 0-16,4-2 0 0,4-4-4 16,2-4 1-16,3-5-4 0,1-4-4 0,2-6-6 15,1-5-12-15,2-6-9 16,0-7-12-16,0-9-40 0,0-7-74 15</inkml:trace>
  <inkml:trace contextRef="#ctx0" brushRef="#br0" timeOffset="-132418.75">7649 7625 45 0,'2'1'268'15,"-1"-1"-203"-15,-1 1-30 0,0 1 3 16,2 0-10-16,-2 1 4 0,2 5 6 15,-2 2-3-15,0 3-8 0,0 2 3 16,0 1-9-16,-4 0-4 0,0 3 0 16,-2 0-5-16,-1 0 1 0,0 1-5 15,2 0-1-15,0-2-2 0,2 0-3 16,-1-1 1-16,1 0-1 0,-1 0-1 15,1-2 0-15,2 2-3 0,-1-2 2 16,2 0-7-16,0-2-11 0,0 1-2 16,5-2-9-16,3-1-20 0,2 1-17 0,0-5-35 15,1-1-116-15</inkml:trace>
  <inkml:trace contextRef="#ctx0" brushRef="#br0" timeOffset="-132214.75">7687 8438 276 0,'-5'2'295'15,"5"-2"-271"-15,0 0 24 0,0 0-13 16,0 0-20-16,0 0-4 0,0 2-1 15,0 0-12-15,3 4-14 0,0 2-32 16,3 0-55-16,-3-1-307 0</inkml:trace>
  <inkml:trace contextRef="#ctx0" brushRef="#br0" timeOffset="-130566.64">9618 8255 19 0</inkml:trace>
  <inkml:trace contextRef="#ctx0" brushRef="#br0" timeOffset="-130270.63">9618 8255 234 0,'7'0'54'0,"-7"0"-14"0,0 0 4 0,0 0-18 16,0 1-3-16,0 1-4 0,1-2-4 15,4 2-3-15,-1-1 9 16,1-1-1-16,3 0 1 0,1 0-2 16,3 0 4-16,1-3-4 0,-1-4-1 0,2-3-5 15,2-1-1-15,-2 1 1 0,-2-2-5 16,-3-2 0-16,1 3 0 0,-3-3-2 15,-5 1 0-15,3-1-3 0,-5 1 1 16,0-3 0-16,-3 1 1 0,-8 2-5 16,1 3 1-16,-4 4 0 0,-3 5-3 0,-3 1 1 15,0 3-1-15,1 10 1 0,-4 4 1 16,3 3 0-16,-2 4 2 0,2 2-1 15,2 1 4-15,-1 1-2 16,7 0 1-16,4 0-1 0,2-2 0 0,6-1-3 16,0-3-1-16,3 1 1 0,8-3-1 15,6-2 0-15,4-4 0 0,7-4 0 16,3-5-3-16,6-3-11 0,2-2-16 15,3-2-16-15,-2-7-32 0,-4-3-44 16,-2-1-177-16</inkml:trace>
  <inkml:trace contextRef="#ctx0" brushRef="#br0" timeOffset="-129334.58">10615 8213 51 0,'0'-5'197'0,"0"-1"-138"0,0-2 10 16,0 1-11-16,-1 0-16 0,-4 0-5 15,-1-2-5-15,-4 2-1 0,3-1-5 16,-7 1-6-16,-2 3-5 0,-2-1 2 0,-6 5-1 15,-2 0-6-15,0 0 3 16,-5 9-1-16,-2 5-2 0,7 3-2 16,1 2-7-16,3 4 2 0,7 1-4 15,4 1 1-15,6 0-3 0,2 2 2 0,3-2 0 16,11 1-5-16,6-3-5 0,8-3 2 15,4-4 3-15,5-4-7 0,2-4 1 16,3-5 5-16,-5-3 0 0,-1-2 1 16,-6-9 3-16,-5-1 3 0,-3-1 3 15,-5-2-1-15,-2 1 0 0,0-1-1 0,-5 0 4 16,-4 4 5-16,-2 1 6 0,-1 1 2 15,0 2 0-15,0-1-5 16,-1 4 2-16,-1 1-6 0,2 2-3 16,-1 1-4-16,1 0-3 0,0 4-6 0,0 8 1 15,0 5 2-15,0 5 4 0,0 3 0 16,-2 4-4-16,2 5-8 0,-1 7 0 15,1 3 1-15,0 5 9 0,0 1-2 16,0 0 1-16,0-2-1 0,0-3 0 16,0-3 2-16,0-3 2 0,0-5 1 0,-4-2-1 15,-2-4-1-15,0-5 2 0,-2-5 2 16,-3-3-1-16,-1-5 3 0,-2-4 5 15,0-2 4-15,-4-3 0 16,-1-1-1-16,-1 0-3 0,-2 0 2 0,0-1-5 16,1-3-6-16,-3-1 3 0,3 1 0 15,1 1-4-15,1 0-1 0,0-1 1 16,5 2-3-16,2 0-9 0,3 1-8 15,6 0-12-15,0-1-13 0,1-1-30 16,0-3-76-16</inkml:trace>
  <inkml:trace contextRef="#ctx0" brushRef="#br0" timeOffset="-127945.49">10837 8426 6 0,'3'0'-3'0,"-1"0"226"0,-2 0-103 15,0 0-70-15,0-4 17 0,0-2-22 16,0 4-10-16,0-4-6 0,0 2 0 15,0 0-7-15,0 2-9 0,0 0 1 0,0 2-2 16,0-1-3-16,0 1-3 0,0 0 1 16,-2 0-2-16,-3 0-1 0,2 0-4 15,2 1-3-15,-4 1 3 0,3 1-1 16,2-1-1-16,0-1 1 15,0 1 0-15,0 0 2 0,0-1-5 0,0 1 1 16,0-2 3-16,2 0 0 0,3 0-2 16,-4 0 2-16,2 0 0 0,-1 0-3 15,-1 0-2-15,-1 0-7 0,2 0-11 16,-2 0-13-16,2 0-23 0,-2 0-32 15,0 0-116-15</inkml:trace>
  <inkml:trace contextRef="#ctx0" brushRef="#br0" timeOffset="-120696.08">10046 8461 2 0,'0'-1'27'0,"0"-1"-9"16,0 0-1-16,0-2-7 0,0 2 0 16,0-1-3-16,2 2 5 0,-2-2 1 15,1 2-1-15,-1 1-2 0,0-1-2 16,0 0 3-16,0 1-13 0,0 0 18 15,0 0 30-15,0 0-35 0,0 0-1 0,0 0-2 16,0 0-5-16,0 0-1 0,0 1 1 16,-1 2-4-16,-2 0 4 0,1-1-2 15,-3 0-1-15,4-1 3 0,-2 1 4 16,0 0 8-16,1 0 4 0,-2 0 8 15,2 0 5-15,-1-1-1 0,1 1 7 0,1-2-4 16,1 0-5-16,0 0-3 16,0 0-9-16,-2 0-8 0,2 3-9 15,0 2-1-15,2 1-1 0,6 2-1 16,5-1-29-16,5-4-43 0,2-3-165 15</inkml:trace>
  <inkml:trace contextRef="#ctx0" brushRef="#br0" timeOffset="-118771.96">12018 7907 182 0,'0'-5'33'0,"0"-2"0"0,0 1 12 0,0 1-8 16,0-1 1-16,0 1-5 0,0-1-5 15,0 3 0-15,0 0-1 0,-1 1-8 16,-2 1-3-16,1-2-1 16,0 3-2-16,2-2 4 0,-1 1-1 0,-1 0 0 15,1-1-5-15,-1 0 2 0,2 1-1 16,0 0-1-16,0-1-3 0,0 2 2 15,-1 0 1-15,1 0-3 0,-2-1-2 16,1 0 3-16,-1 1-4 0,2 0 3 16,0 0-6-16,-1 0 2 0,-1 0-2 0,-1 2-3 15,1 7 0-15,-2 2 0 0,1 4 3 16,-2 4-2-16,0 5 1 0,2 6 0 15,-1 3 0-15,2 4 1 0,-1 1-2 16,3-2 0-16,0-1 2 0,0-3-2 16,5-4-1-16,1-4 1 0,6-2 1 15,2-4 0-15,3-5-2 0,0-5 1 16,3-3 1-16,1-5-2 0,2-1 2 15,0-11 2-15,2-7 0 0,0 0 0 16,-1-5-1-16,1-1 0 0,-5-2 0 0,2-2 0 16,-5-2-2-16,-1 0 1 0,-2-2 1 15,-5 4 0-15,-1 4-1 0,-4 7 0 16,-2 6 1-16,-1 5-2 0,-1 4 3 15,0 2-2-15,0 1-1 0,0 0-3 16,0 8-3-16,2 7 4 0,0 6 4 16,-2 3 1-16,1 1-2 0,-1 1 1 15,0-1-3-15,0-2 3 0,0-5-2 16,2-1 0-16,-1-5 0 0,2-2-2 15,2-2-3-15,-2-2-8 0,5-3-3 0,0-2-6 16,4-1-9-16,0 0-11 0,2-5-6 16,0-4-14-16,-1 0-38 0,-1-4-96 15</inkml:trace>
  <inkml:trace contextRef="#ctx0" brushRef="#br0" timeOffset="-118380.95">12730 7873 1 0,'0'-9'334'0,"0"-1"-267"16,-3 0-7-16,-3 2-9 0,-4 0-20 15,-2 1 6-15,-1 3-5 0,-2-1-5 16,-2 4-7-16,-2 1-2 0,-1 0-1 15,0 5-5-15,3 4-2 0,0 2 0 0,3 1-3 16,8 4-6-16,0 2-1 16,6 0 0-16,0 4 0 0,0-1-1 15,9 1-1-15,3 1 0 0,4 2 1 16,-2-3-5-16,4 6-3 0,1-5 5 0,-4 1 2 15,4-4-1-15,-5-1-1 0,-3-3 2 16,0-1 2-16,-8-1-1 0,-2-1 0 16,-1 0 2-16,0-3 2 0,-9 3 0 15,0-2 0-15,-5-1 1 0,-2-1-1 16,-1 0 0-16,3 0 0 0,0-1-1 0,0-2 0 15,7-2-2-15,0-2-1 0,4 0-1 16,3-2-9-16,0 0-12 16,0 0-21-16,6-5-19 0,7-4-2 15,2-7-66-15,2-2-224 0</inkml:trace>
  <inkml:trace contextRef="#ctx0" brushRef="#br0" timeOffset="-117755.9">12990 8003 165 0,'2'-3'194'0,"-2"1"-145"0,0 2-15 15,0 0 13-15,0 0-34 0,0 8-8 16,0 8 7-16,0 6 2 16,-6 5-1-16,1 3 0 0,-1-1-1 0,-2 1-1 15,2-2-3-15,0-2 3 0,-1-1 1 16,4-2 0-16,0-3-3 0,0-2 0 15,2-5-5-15,-1-4 2 0,0-5-3 16,2-2 1-16,0-2 0 0,0 0 7 16,0-1 11-16,-3-9-9 0,0-4-3 0,2-4-1 15,1-3 2-15,0-6-2 0,0-3-3 16,4-3-2-16,3-8-3 0,2-1-1 15,3-10 0-15,4-3 1 0,1 0-1 16,3 5-2-16,3 7 2 16,4 7 0-16,1 11-4 0,-1 6 2 0,0 8 0 15,-2 4 2-15,-2 6 1 0,-1 1-1 16,-4 3 1-16,1 8-1 0,-7 4 0 15,-3 1-1-15,-5 2 1 0,-1 3 2 16,-3 1-2-16,0 0 0 0,-10 2 1 16,-2-2 3-16,-2 3-4 0,-5-2 0 0,-1 0 0 15,0 1 1-15,1-3-1 0,1 2 0 16,-2-4 0-16,6-1 1 0,3-1-1 15,3-6-1-15,5 1 0 0,3-6-3 16,0 4-3-16,5-3-6 0,7-1 5 16,5-2-2-16,2-1 1 0,6 0 2 15,4 0 2-15,-1 0 2 0,3 1-1 16,0 0-1-16,-5 0 2 0,-4 2 1 15,0-1-1-15,-8 2 2 0,-2-1 1 16,-6-2 1-16,-4 1-2 0,-1-1 1 0,-1 1 3 16,-1 0 4-16,-12 3 1 0,-1 1-1 15,-3 1 6-15,-3-1 0 0,-3 2 0 16,-3 0-4-16,-2 0 2 0,0 0-7 15,1 1 0-15,4 0-4 0,-3-3 0 16,6 1 0-16,1 0-10 0,5-1-13 16,3 0-14-16,4 3-13 0,3-3-39 15,3-2-106-15</inkml:trace>
  <inkml:trace contextRef="#ctx0" brushRef="#br0" timeOffset="-116188.81">14187 7996 8 0,'2'-2'132'0,"-1"-3"2"0,1 1-78 15,-2-1 2-15,3 1-12 0,-2 0-7 16,3 1 0-16,-3-2-6 0,1 3-7 15,1 2-2-15,-3 0-9 0,0 0-4 0,1 0-9 16,2 3 5-16,-3 9 4 0,2 3 2 16,-2 6-3-16,0 0-1 0,0 2-3 15,0-2-1-15,0-1-3 0,0-4-1 16,0-3 1-16,0-5 0 0,0-1-2 15,0-5 0-15,0 0 2 0,0-2-1 16,0 0 0-16,5 0 3 0,2-9 0 16,6-7 3-16,2-6-7 0,2-4 3 15,3-2-1-15,-1 0-1 0,3-1-1 16,0 1 1-16,-1 2-1 0,1-1 1 0,0 2-2 15,-4 5 1-15,-2 4 1 0,-5 7-1 16,-5 3-1-16,0 6 0 0,-1 0-1 16,-2 7 1-16,3 8 0 0,-3 5 2 15,-1 4 2-15,-1 4-1 0,-1-1-1 16,0-1 0-16,-1-1 1 0,-3-2 0 0,0 0-4 15,1-6 3-15,0-2 2 16,1-5-2-16,2-5-2 0,0-3-1 16,0-2 1-16,3 0 0 0,6-4 1 15,5-9 4-15,3-3-2 0,4-3-2 0,0-3-1 16,0 2 0-16,0 3 2 0,-4 0-1 15,-1 5-1-15,-2 3 1 0,-7 4 0 16,-2 3 0-16,0 2-3 0,-1 0 3 16,0 2-1-16,-1 8 0 0,0 2-1 15,-2 4 3-15,1 2 1 0,-1 3 0 0,-1 0-2 16,0 1-1-16,0-3 4 0,0-1-3 15,0-4 0-15,3 0 0 16,1-4 0-16,2-1-3 0,3-3-6 16,0-3-12-16,2-2-6 0,3-1-14 15,2 0-14-15,-1-4-26 0,-1-6-77 0</inkml:trace>
  <inkml:trace contextRef="#ctx0" brushRef="#br0" timeOffset="-114803.74">14899 8058 46 0,'0'0'86'16,"-2"0"75"-16,1 0-108 0,1 0 4 15,0 0-19-15,0 0-12 16,0 0-2-16,0 0-2 0,0 0-12 16,3 0 2-16,1 0 3 0,6 0 3 0,1-3-2 15,3-3 0-15,1-4 0 0,1-3-1 16,1 0-2-16,-3-2-3 0,-1 2-3 15,0-3 0-15,-2 1-3 0,-5 1 2 16,-4 0-1-16,-2 2 2 0,0 0-1 16,0 2-3-16,-7 2 2 0,0 3-1 0,-3 1-2 15,-1 4-3-15,2 0-2 0,0 7 0 16,-1 6-2-16,0 6 3 0,2 3 1 15,-3 3 1-15,5 3-1 16,0-1 0-16,4-3 1 0,2 3 0 0,0-7-2 16,9-2 0-16,4-4 2 0,2-4 0 15,4-3 1-15,1-6-2 0,3-1 5 16,2 0-2-16,3-9 1 0,0-6-2 15,1-4 4-15,-1-4 0 0,-3-1-3 16,0-1 0-16,-5 2 1 0,-3 1 0 0,0 1 0 16,-4 1-2-16,-1 4-2 0,-4 1 6 15,-1 3 0-15,-3 6 1 0,-3 1 1 16,2 5-2-16,-3 0 0 0,0 0-5 15,0 0-2-15,0 3-1 0,0 9 3 16,0 1 0-16,0 5 2 0,-6 1 1 16,1 1-3-16,1 0 1 0,-1-3 2 15,0-2-1-15,4-2 2 0,-1-5-1 16,2-1-2-16,0-4 1 0,0-2-2 15,0-1 0-15,7 0 4 0,0-2-1 0,7-8 0 16,3-3 0-16,0-5-1 0,0 4 0 16,2-2-3-16,0 0 1 0,-1 3 0 15,-1 0 1-15,-1 2-3 0,-4 3-1 16,-3 2 2-16,-4 5 0 0,-3 1-1 15,-1 0-1-15,-1 0 1 0,0 7 1 16,0 4 0-16,0 3 0 0,-4 2 2 16,-3 2 1-16,4-4-2 0,0 0-1 15,3-2 1-15,0-3 0 0,2-2-1 16,4-1-1-16,2-4 2 0,4-2 2 15,2 0-2-15,8-8 1 0,1-5 0 0,0-2 0 16,2 1-2-16,-2 0-4 0,-3 2-1 16,-1 2 2-16,-5 1 0 0,-3 4 0 15,-5 1 3-15,-4 4 2 0,-1 0-1 16,-1 0-1-16,0 0 3 0,0 0-1 15,0 2-2-15,-3 5 1 0,-2 2 2 16,-1 4 1-16,3 1-1 0,-2-1-1 16,4 1 0-16,-2-1 0 0,3-3-1 15,0 1-1-15,0-2 0 0,8 0 0 16,2-3-11-16,4-2-11 0,5-4-5 0,6 0-7 15,1-1-6-15,7-7-10 0,-2-2-13 16,1-2-12-16,-2-1-20 0,-6 0-1 16,-2-2 29-16,-3 2 44 0,-5-3 23 15,-2 0 10-15,-3-1 35 0,-2-1 27 16,-3 0 4-16,-1 2-4 0,-1-2-17 0,-2 3-4 15,0 1-9-15,0 2-4 16,-6 1-8-16,-2 4 1 0,-1 0-7 16,-1 3-3-16,0 1-4 0,-1 3-3 15,1 0-4-15,-2 9-4 0,1 7-2 0,-3 7-1 16,2 3-1-16,1 4 0 0,2-1 1 15,6 1-1-15,3-1-2 0,0-3 0 16,9-4 1-16,2-1 1 0,0-4-2 16,1-3 0-16,2-3 1 0,3-6 0 15,2-1 0-15,-1-4 0 0,-1 0 2 0,-1-7-2 16,-2-5-1-16,-5-1 3 0,0-3-4 15,-3-1 3-15,1-1-1 16,-6 2 0-16,-1-1 2 0,0 0-1 16,0 3-1-16,0 2-1 0,0 2 0 0,0 3-1 15,0 2-1-15,0 1-7 0,3 0 1 16,0 4 0-16,4 0 1 0,-1 0 3 15,2 0 3-15,1 0 1 0,-1 0 0 16,-1 0 0-16,6 0 2 0,-1 0 0 16,4 0-1-16,1 0 0 0,3-2 2 0,-1-2 0 15,1 0 1-15,-2 0-1 0,-4 1 5 16,0 1-2-16,-5 0-4 0,-4 0-2 15,-3 2 3-15,-1 0 0 16,-1 0-1-16,0 7-2 0,0 4 4 0,-6 5 2 16,0 1-4-16,1 1 2 0,1-2-2 15,0 0 0-15,3-1-1 0,1-2 0 16,0-2 2-16,0-2-1 0,0-2-2 15,0-5 1-15,0 0 1 0,3-2 3 16,2 0-2-16,1-1 4 0,2-9 1 16,2-3-4-16,0-3 1 0,1 1-3 0,-5-1 1 15,2 4 0-15,-2 1-3 0,-2 4 0 16,-2 1-1-16,1 3 0 0,-1 3-6 15,-2 0-6-15,1 0-9 16,4 0-7-16,-2 3-10 0,2 3-16 0,-2 0-11 16,0-1-34-16,-3-1-133 0</inkml:trace>
  <inkml:trace contextRef="#ctx0" brushRef="#br0" timeOffset="-114515.72">16479 7969 39 0,'4'0'20'16,"-1"0"272"-16,0-1-219 0,-3-1-9 0,2-1-14 16,1 1-15-16,-1 1 2 0,-2-1-6 15,1 2-12-15,2 0-7 0,-1 0-4 16,-1 0-3-16,4 0-2 0,-2 0-1 15,6 3-3-15,-1 0 2 0,6 2 0 16,9-2 1-16,5-1-2 0,8-1-3 16,1-1-7-16,0 0-5 0,-3 0-9 15,-4 0 3-15,-5 0-3 0,-7 0 5 16,-10 0 10-16,-5 0 4 0,-3 7 4 15,-1 2 1-15,-9 6 8 0,-5 3 10 0,-1 3 4 16,-2 2-3-16,-4 3 0 0,-1 0-6 16,0 2-1-16,-4 2-7 0,5 1-3 15,1 0-1-15,4 1 1 0,7 0-3 16,7 0-4-16,3 0-12 0,10 1-22 15,7-2-12-15,6-4-32 0,2-5-140 16</inkml:trace>
  <inkml:trace contextRef="#ctx0" brushRef="#br0" timeOffset="-113830.68">17446 7884 14 0,'5'-4'87'15,"-1"-1"65"-15,-2-1-81 0,-1 0 6 16,-1 1-12-16,0 0-17 0,0-1-5 16,0 2-4-16,-1-1-8 0,-5-1-6 15,-5 2-5-15,-2 1-6 0,-2 2-2 0,-1 1-3 16,-1 0 2-16,-1 0-2 0,2 6-1 15,1 2-1-15,1 2-2 16,4 3-4-16,0 0-2 0,3 3 0 16,4 1 1-16,3 2-2 0,0 2 0 0,0 1 1 15,6-1 1-15,4 3-1 0,1 0-3 16,-2-2-2-16,3 0 2 0,1-3 2 15,-4 1 0-15,-1-3-2 0,-4-1 4 16,0-3 0-16,-3-1-1 0,-1 0 2 16,0-3 1-16,-5 0 0 0,-2-2-2 0,-4-2 4 15,-2 0 0-15,0-1 1 0,0-4 0 16,-2 3 2-16,2-3-4 0,2 0 1 15,2 0-3-15,1 0-1 16,4 0 1-16,-1-5 0 0,3 1-4 0,2-2-4 16,0-2-9-16,0 0-4 0,8-4-12 15,3-2-2-15,5 0-10 0,1-3-7 16,3-4-22-16,-2-7-94 0,3-4-143 15</inkml:trace>
  <inkml:trace contextRef="#ctx0" brushRef="#br0" timeOffset="-113403.66">17668 7499 64 0,'1'-7'242'16,"-1"0"-199"-16,0 2 12 0,0 2-2 15,0 2-17-15,0-1 1 0,0 2-4 16,0 0-14-16,0 0-13 0,0 0 0 15,0 6 0-15,0 2 3 0,0 2-1 0,0 4-1 16,0 2 4-16,-6 5-1 0,3 0-7 16,-2 3 0-16,1 3 0 0,-3 2 1 15,0 3-1-15,-1 2 2 0,0 1-1 16,-1 3-2-16,3-2 0 0,-2-1-3 15,0-3 3-15,2-4-1 0,1-3 0 16,2-4-1-16,3-5 2 0,-1-4-2 16,1-3 0-16,0-4 0 0,0-2 0 15,0-3 1-15,0 0 2 0,3 0 2 16,1-7 5-16,4-3-5 0,0-2-1 15,0 0 0-15,-2 1 2 0,0 1 0 0,0 1-5 16,0 4 1-16,-1 1-1 0,0 2-1 16,1 2-1-16,-1 0 1 0,1 0 0 15,0 2-2-15,-1 3 0 16,1 1 4-16,0 1-4 0,2 0 3 0,-2 1-5 15,2-1-11-15,-2-1-5 0,5 0-11 16,1-2-16-16,4-2-7 0,1-2-25 16,0 0-89-16</inkml:trace>
  <inkml:trace contextRef="#ctx0" brushRef="#br0" timeOffset="-113210.64">17939 7924 64 0,'0'0'337'0,"0"-2"-280"0,0 2 3 16,0 0-8-16,0 0-19 0,0 0 3 15,0 0-1-15,0 0-15 0,0 7-8 16,-3 4 4-16,-3 1-4 0,-2 3-4 15,2-1-6-15,0 1-1 0,1-2 1 16,2 2-4-16,1-2-7 0,2 0-6 16,0-4-9-16,5-1-6 0,3-2-7 15,4-2-6-15,2-3-4 0,1-1-17 0,-1 0-15 16,4-1-50-16,-3-7-58 0</inkml:trace>
  <inkml:trace contextRef="#ctx0" brushRef="#br0" timeOffset="-112967.64">18088 8004 7 0,'8'-5'13'0,"-2"-4"156"15,-2 1-97-15,1-2-16 0,0-1 19 0,-1 0-20 16,-1-1-9-16,1 0-1 0,-4 2-10 15,0-1-5-15,0 3 0 16,0 1 4-16,-5 4-6 0,-1 0-7 16,0 3-2-16,-1 0-6 0,0 3-5 0,-1 7-3 15,-1 4 1-15,1 3-3 0,3 1-2 16,2 1-2-16,1 0 3 0,2-1-2 15,0-1-1-15,0-3 0 0,4 2 0 16,3-6-5-16,1-1-5 0,3-2-3 16,1-4-6-16,4-3-4 0,-1 0-3 15,4-4-6-15,-4-7-7 0,2-3-3 0,-3-3-13 16,-1-1-21-16,-1-3-38 0,-1-2-43 15</inkml:trace>
  <inkml:trace contextRef="#ctx0" brushRef="#br0" timeOffset="-112680.61">18331 7642 1 0,'10'-21'34'0,"-3"6"173"16,-2 4-137-16,-4 5-8 0,1 5 4 15,-2 1-11-15,0 0-22 0,0 0-10 16,0 0-6-16,0 7-9 0,0 7 3 16,-2 6 0-16,-2 4 1 0,-1 5-1 0,1 1-3 15,-3 1-2-15,1 2 3 16,1 0-5-16,1-3 0 0,1 1-3 15,0-4 1-15,0-1-1 0,3-3 0 16,0-2-2-16,0-3 2 0,0-4-1 0,0 0-3 16,4-5-2-16,2 0-7 0,2-2 3 15,-2-2 2-15,2-1-4 0,-2-2 7 16,2 1 3-16,0 1 0 0,-4-1 0 15,3-2 1-15,0 0 1 0,0-1-1 16,0 0 0-16,3 0 0 0,-3-4-7 0,1-2-13 16,0 0-8-16,-3 0-14 0,1-1-27 15,-3-3-48-15,-3 1-88 0</inkml:trace>
  <inkml:trace contextRef="#ctx0" brushRef="#br0" timeOffset="-112504.6">18334 7742 49 0,'0'4'365'15,"0"0"-359"-15,0 2 19 0,7 2 7 0,3 2-18 16,3 0 9-16,2 1-9 0,5 1-9 16,-1 1-5-16,4 1 0 15,-1-1-15-15,4 0-15 0,1-1-27 16,5-2 15-16,2-2-73 0,2-2-48 0</inkml:trace>
  <inkml:trace contextRef="#ctx0" brushRef="#br0" timeOffset="-112239.59">18942 7875 13 0,'23'-11'119'0,"-10"-4"34"15,-9 1-91-15,-4-1 31 0,-3 0-29 16,-8 1-23-16,-4-1-3 0,-4 1-1 0,-2 2-9 15,-3 4-2-15,0 2-2 0,2 2-6 16,0 4-5-16,7 0-1 0,4 0-3 16,5 9-9-16,2 5-1 15,4 5-1-15,0 3 1 0,0 2 1 16,8 3-2-16,2 1 1 0,-1 4 1 0,-1-3 0 15,1 3-5-15,-3-1 3 0,2-1-2 16,-2 0 1-16,-1-5 3 0,-2 0-2 16,-3-6 3-16,0-5 0 0,-3 0-1 15,-7-4 2-15,0-1 2 0,-4-1-3 16,0-2 1-16,0-3 0 0,-2-1 0 0,4-2-2 15,1 0-9-15,-1 0-9 0,2 0-22 16,-1-2-25-16,-6-10-40 0,-1-2-248 16</inkml:trace>
  <inkml:trace contextRef="#ctx0" brushRef="#br0" timeOffset="-111946.58">18068 7412 299 0,'0'0'271'0,"0"3"-266"16,0 4-9-16,0 4 1 0,0 3-47 15,-2-1-62-15,-1 0-193 0</inkml:trace>
  <inkml:trace contextRef="#ctx0" brushRef="#br0" timeOffset="-109619.45">12383 9005 0 0,'1'0'0'0,"1"0"138"0,-2-3-122 16,0 2 1-16,0-1 21 0,0 0-4 15,0 1 1-15,0 0-4 0,0 1-9 16,0 0-4-16,0 0 3 0,1 0-2 15,-1 0 0-15,0 0 0 0,0 0-2 16,0 0 1-16,0 0-9 0,0 0 1 16,0 0-3-16,0 0-2 0,0 0 3 15,2 0-2-15,-2 0-1 0,0 0 0 16,0 0-1-16,0 0 5 0,0 0 1 0,0-1 3 15,0 0 6-15,0-1 5 0,0-1-12 16,0-1-2-16,-3 1 2 0,-4-2 3 16,-3 2-5-16,-3 1-2 0,-4 0 0 15,-3 2-5-15,-3 0 2 0,-5 4 1 16,-2 3 2-16,-1 2-2 0,3 2 4 15,1 2-2-15,3 1 1 0,6-2-2 16,4 3-5-16,3-1-2 0,3 0 0 16,7 0 0-16,1 1-2 0,1 2 0 15,8 1 0-15,5-2 2 0,0 2-2 0,7-1 1 16,-3 0-2-16,4-1 1 0,1 1-2 15,-1-3 1-15,-1 1 0 0,-2 2 2 16,-3-2-2-16,-2 2 2 0,-2 0 1 16,-4-1 0-16,-2 0 0 0,-3-1 0 15,-3-1 2-15,0 0 1 0,-5 0-4 0,-2-1 3 16,-4 1 3-16,-3-1 7 15,-2-1-15-15,-1 0 1 0,0-3 4 16,0-2-1-16,-1 0-2 0,0-2 2 16,-2 0 1-16,3-3-1 0,-1 1-2 15,2-2 1-15,4-1 2 0,-1 0-3 0,6 0-2 16,0 0-6-16,3 0-7 0,2-1-7 15,2-6-13-15,0 0-9 0,5-2-1 16,3-2-13-16,2-2-55 0,0-1-100 16</inkml:trace>
  <inkml:trace contextRef="#ctx0" brushRef="#br0" timeOffset="-109062.41">12809 9075 9 0,'3'-5'207'16,"-3"-4"-116"-16,0 1-28 0,0-1 5 15,0 1-26-15,-8 1-3 0,2 0 1 16,-2 1-7-16,-4 1-8 0,-4 3-3 15,-2 2-1-15,-5 0-7 0,-1 4-3 16,-2 6 3-16,3 3 1 0,-1 0-5 0,1 4-3 16,6-1-3-16,3 2 0 0,3 0-4 15,7 3-3-15,4 0 3 0,0 1-1 16,4-1-1-16,9 0 0 15,1 1 0-15,6-3-5 0,0 4 4 0,3-3-6 16,-1 0 1-16,1 2 3 0,2-1 1 16,-2 0 1-16,1-1 0 0,-4-2 3 15,-6-4 0-15,-2 0-2 0,-1-3 10 16,-5 0-13-16,-4-3 3 0,-2-1 1 15,0-3 1-15,-5 0 4 0,-3 0 0 0,-6-1-2 16,0 0 1-16,-3-1-2 0,-3 0 1 16,0-1 2-16,-2 0 0 0,1 2-2 15,-1 0-1-15,-1-2 0 0,2 1-1 16,3 0 1-16,2 1-1 15,4 0-1-15,4 0-1 0,4 0-4 0,4 1-15 16,0-1-17-16,0 2-10 0,0-2-11 16,7 0-36-16,4-3-109 0</inkml:trace>
  <inkml:trace contextRef="#ctx0" brushRef="#br0" timeOffset="-108547.39">13153 9100 84 0,'-3'-4'127'0,"3"0"-79"0,0 0 26 16,0 2-13-16,0 0-14 0,0 0-4 16,0 2-6-16,0-1-5 0,0 1-6 15,0 0-9-15,0 7 0 0,0 8 3 0,-3 7 7 16,-2 5-1-16,1 3-1 15,-4 3-4-15,2 2-5 0,-4-2-5 16,4 1-1-16,0-4-3 0,0-1-9 16,3-3 3-16,1-2 0 0,2-6-1 0,0 0-3 15,5-5 1-15,1-2-25 0,3-2-8 16,1-5-6-16,-4-4-5 0,3 0-8 15,-1-2-21-15,-4-11-88 0</inkml:trace>
  <inkml:trace contextRef="#ctx0" brushRef="#br0" timeOffset="-108207.36">13133 8932 116 0,'-11'-18'390'0,"2"4"-350"16,-2 6 12-16,5 2 15 0,4 2-33 0,2 4-3 15,0 0-6-15,0 0-21 0,3 3-6 16,8 11 5-16,5 5-2 0,1 5 0 15,7 7 2-15,3 1 1 0,2 2-4 16,2 4 1-16,2 0 1 0,-2 1-1 16,-3 3-4-16,0-1-4 0,-2 1-2 0,2 0 5 15,3-2-3-15,0-2-9 0,-5-4 6 16,1-4 4-16,-9-3 8 15,1-4-14-15,-7-2 4 0,-4-5 1 16,-3-2 1-16,-5-3 3 0,-5-4 5 0,-10 1 1 16,-4-1 1-16,-4-1-2 0,-5-1 9 15,-2 1 0-15,-2-4-2 0,-1 4-4 16,1-3 1-16,-1 0-1 0,2-1-4 15,5 0-1-15,4 3-1 0,7-2-1 16,8 1-11-16,6 5-19 0,1-1-29 0,0 2-20 16,8-2-89-16</inkml:trace>
  <inkml:trace contextRef="#ctx0" brushRef="#br0" timeOffset="-102785.05">11328 10442 45 0,'0'-1'223'0,"0"-1"-171"0,0 2-13 0,0 0 4 16,0 0-25-16,2 0-9 16,-2 1 4-16,0 7 4 0,0 4 3 15,0 2-3-15,0 2 2 0,0 0-6 16,0 0-4-16,0 0 1 0,0-1 1 0,-2 0-2 15,2-1-1-15,0 0-1 0,0-1-6 16,0 1 0-16,0-2 1 0,0 1 0 16,0-2-2-16,2-1-2 0,1-1-10 15,-1-4-11-15,2 1-8 0,-1-1-15 16,-3-3-26-16,0-1-87 0,-1-1-81 0</inkml:trace>
  <inkml:trace contextRef="#ctx0" brushRef="#br0" timeOffset="-102620.04">11097 10621 205 0,'3'0'238'16,"1"-1"-191"-16,5-1-18 0,5 0-15 16,7 1-3-16,11-3 6 0,5 1-2 15,6-1-5-15,1 2-7 0,0 2-2 16,3 0-1-16,0 0-12 0,-1 0-23 0,2 0-55 15,-5 0-193-15</inkml:trace>
  <inkml:trace contextRef="#ctx0" brushRef="#br0" timeOffset="-101708.99">12410 10397 15 0,'0'-5'315'16,"2"-2"-256"-16,-2 1 7 0,0 1-11 16,0 1-21-16,0 2 5 0,0 2-5 15,0 0-12-15,0 0-10 0,-6 11-7 16,-2 9-1-16,-3 6 0 0,-1 6 3 15,-1 3-2-15,3 0 1 0,-1-1-3 16,3-1-3-16,0-3 3 0,0-3-1 0,2-2-1 16,2-5 1-16,-1-4-1 0,2-3 0 15,0-6 0-15,3-3 1 0,0-3 0 16,0-1 4-16,-2 0 2 0,1-5 5 15,-2-6-4-15,1-6-2 0,2-4-3 16,0-5-3-16,0-1-1 0,5-4 3 16,-1-5-2-16,1-4 0 0,1-1 1 15,0-3-2-15,2-4 0 0,5-1 0 16,-1-2 0-16,3 4 0 0,6 6-3 15,-3 10 2-15,4 11-1 0,0 6 2 16,-1 4-3-16,1 6 0 0,1 4 2 0,-4 0 1 16,-2 11-2-16,-3 3 0 0,-2 4 2 15,-4 2 0-15,-3 1 0 0,-5 2 0 16,0 1 2-16,0-1-1 0,-7 0 0 15,-2 1-1-15,-8-2 1 0,5 0-2 16,-7 0-2-16,5-2 2 0,2-3 2 16,-1-1-2-16,9-2-2 0,-3-4 1 15,4-3-1-15,3 0-1 0,-1-4 0 16,1-1-2-16,0 0 0 0,1-1 0 15,6 1 0-15,3 1 1 0,6-1-1 0,3 1 3 16,5 0-1-16,1 1 3 0,0 0-1 16,0 2-1-16,-2 0 2 0,3 1 0 15,-4 2 1-15,-2 1 0 0,-1 0-1 16,-7 1 0-16,-2-1 1 0,-6 1 0 15,-2 2 0-15,-2-1 0 0,0 1 3 0,-8 0-3 16,-3-1 2-16,-3 0 3 16,-3 0 0-16,-1-3 4 0,-3 0-1 15,1 0 2-15,0-2 2 0,-2 0-5 16,1-1 3-16,1-4-1 0,1 2-4 0,7 0-1 15,-1-2-4-15,5 0 2 0,2-2-1 16,3 0-1-16,0 0-2 0,3 0-9 16,0 0-12-16,0 0-10 0,5 0-23 15,2-1-23-15,7-10-28 0,3-1-228 16</inkml:trace>
  <inkml:trace contextRef="#ctx0" brushRef="#br0" timeOffset="-101468.97">12959 10381 132 0,'2'-2'300'0,"-2"1"-268"16,1 1 32-16,-1 0-31 0,0 0-16 15,0 10 20-15,0 6 3 0,-4 4-10 0,-7 3 0 16,-2 4-6-16,0 1-10 0,-3 2 0 15,2-4-7-15,0-1-6 0,5 0 1 16,0-5 0-16,4 0-3 16,3-3-1-16,2-2-14 0,0-1-9 0,8-5-13 15,3-2-10-15,4-6-19 0,4-1-20 16,0-1-132-16</inkml:trace>
  <inkml:trace contextRef="#ctx0" brushRef="#br0" timeOffset="-101109.95">13243 10486 86 0,'0'-5'328'15,"0"-3"-302"-15,-3 2 35 16,-5 0-16-16,0 4-19 0,-4 1 3 16,3 1-3-16,-4 0-6 0,1 2-6 0,-1 8-3 15,3 1-7-15,2 4-3 0,0 3 1 16,3 2-2-16,4 0 0 0,1 2 0 15,0-1 0-15,5-3 0 0,7 1 0 16,2-4-1-16,3-1 2 0,5-3-1 16,1-5 0-16,6-3 0 0,1-1 1 0,-1-2 2 15,-2-2-2-15,-6-7 0 0,0-4 0 16,-6-2 3-16,-6-1-1 0,1-1 2 15,-9-1-2-15,-1-1 5 16,0 0-3-16,-1 0 1 0,-7 0-2 0,-3 0 0 16,0 2-3-16,2 0-1 0,-4 1 1 15,3 5 0-15,2 1-3 0,2 5 0 16,-1 2-1-16,3 3-8 0,-1 0-6 15,1 4-6-15,-1 6-2 0,3 2-13 16,2 1-6-16,3-1-16 0,7-2-12 0,1-6-87 16,-2-1-116-16</inkml:trace>
  <inkml:trace contextRef="#ctx0" brushRef="#br0" timeOffset="-100760.93">13795 10367 116 0,'3'-12'226'15,"-3"-1"-163"-15,-6 2-13 0,-3-2 6 16,-4 3-32-16,-4 0 2 0,-5 4 8 15,-1 1-8-15,0 4-3 0,1 1-4 0,2 0-3 16,3 5-5-16,5 4-3 0,2 4-7 16,7 2 1-16,2 2-3 0,1 2-1 15,6 3 1-15,8-1 2 0,4 1-1 16,2 1-1-16,4-1 3 0,-4 0-1 15,-1-1-1-15,-2-1 0 0,0-1 0 16,0 1 1-16,-2 1-1 0,1-4 0 16,-5-1 1-16,-5 0 1 0,-3-1-2 15,-3 1 0-15,-5-1 4 0,-7-1-1 16,-4-1 0-16,-5 0 1 0,-4-1 1 0,-2 3-2 15,-2-4 3-15,-2 2 4 0,0-3-3 16,3 1-4-16,3 0-3 0,5-3 0 16,8-1 1-16,4-1-2 0,3-2-11 15,4 1-17-15,1 0-9 0,0 0-25 16,1-2-15-16,5-3-91 0</inkml:trace>
  <inkml:trace contextRef="#ctx0" brushRef="#br0" timeOffset="-99901.89">14928 10434 46 0,'6'-4'12'16,"1"-1"191"-16,-7 1-138 0,1-2 10 0,-1 2-23 16,0-2-17-16,0 0-3 0,-4 0-7 15,-4 1-5-15,-2 0-2 0,0 1-5 16,-3 0 1-16,1 4-2 0,-4 0 2 15,1 0 3-15,-2 2-3 0,0 8 1 16,0 5 2-16,0 4-7 0,1 3-2 0,4 7-1 16,1-1-5-16,8 2 1 0,3 1-3 15,0-3 0-15,6-1 2 0,8 0-2 16,3-5-1-16,5 0 2 0,6-6 0 15,6-6 0-15,3-5-5 0,2-5-4 16,-1 0-5-16,1-6-7 0,-2-7-7 16,-4-4-7-16,-4-3-4 0,-2-1-3 15,-6-5-1-15,-2 0-8 0,-2-5-5 16,-5-3-18-16,2-2-2 0,-4-7-41 15</inkml:trace>
  <inkml:trace contextRef="#ctx0" brushRef="#br0" timeOffset="-99464.86">15314 9886 35 0,'2'0'191'0,"1"0"-167"0,0 0 12 16,0 2 14-16,0 7-15 0,0-1 2 16,0 4-2-16,-3 6-9 0,0 6 1 15,0 3-3-15,0 6-4 0,0 0-3 16,-3 3-1-16,0-1 1 0,-1 3 2 0,-3 1-6 15,1 0 10-15,0 4-3 0,-3-1-6 16,-1 1 6-16,1-4-2 0,-2-2-3 16,2-4 0-16,0-3-5 0,1-5 1 15,5-3-5-15,0-7-4 0,3-2-1 16,0-7 1-16,0-3 0 0,0-3-2 0,3 0 1 15,4 0 3-15,7-9-1 16,7-6-3-16,2-3-4 0,0-2-3 16,-1 0 2-16,0 1-5 0,-1 2 2 15,-1 2 0-15,-4 5-1 0,-5 2 2 0,-4 4 3 16,0 3 3-16,-6 1-2 0,4 0 3 15,-4 0-3-15,3 4 3 0,-3 4 1 16,1 2 0-16,-2 1 3 0,1 3 1 16,1-1-1-16,-1 3 2 0,-1-1-2 15,0 1 0-15,0 1 0 0,0-1-2 16,0 0-2-16,0-1 0 0,0-2 1 0,3-1-2 15,2-1-2-15,3-1-7 16,3-4-10-16,6-1-16 0,0-5-15 16,6 0-14-16,-3-1-39 0,-1-10-155 15</inkml:trace>
  <inkml:trace contextRef="#ctx0" brushRef="#br0" timeOffset="-99276.85">15761 10502 243 0,'0'0'191'0,"0"0"-138"0,0 0 15 0,0 0-26 16,0 0-18-16,0 0 10 0,0 8-2 15,-3 2-9-15,-4 4-7 16,3 0-1-16,-1 1-10 0,1-2-5 16,4 1 1-16,0 2 0 0,0-4-4 0,0 0-14 15,7-4-13-15,7 0-7 0,5-4-22 16,3-4-9-16,1 0-25 0,-2-5-155 15</inkml:trace>
  <inkml:trace contextRef="#ctx0" brushRef="#br0" timeOffset="-98848.83">16057 10502 61 0,'3'0'248'0,"-1"0"-145"0,-2 0-70 0,0 2-9 15,0 10-3-15,0 4-1 16,-4 5-2-16,0 2-5 0,-1 4-5 0,-1 6 1 16,-2 3 1-16,2 6 0 0,-2 3 8 15,0 1-11-15,1 1 0 0,-3-4 0 16,1-3-1-16,1-6-2 0,2-4 1 15,0-4 0-15,1-7 2 0,2-4 0 16,-1-5 3-16,2-5 1 0,-3-3 2 0,4-2 3 16,-4 0 3-16,2-6-7 0,-2-7-5 15,4-3-4-15,-1-6-1 0,2-3 0 16,0-3-1-16,0-3-1 0,3-4 1 15,5-7-1-15,1-4 0 0,5-5-1 16,5-4 0-16,3-3-1 0,10-2-7 16,2 2-13-16,2 7 3 0,1 11-1 15,-4 12 4-15,-4 10 6 0,2 10 6 16,-1 5 1-16,-2 3-1 0,0 2 2 15,-2 7 0-15,-1 4 2 0,-4 3 0 0,-5 1 0 16,-7 2 2-16,-6 1 3 0,-3 2 0 16,-7-1-1-16,-9 1 4 0,-3-2-1 15,-2-2-3-15,-3-2 2 0,1-1-5 16,-3-2 3-16,1-1-1 0,0-2-2 15,4-2 0-15,2-1 0 0,0-4-6 16,4 1-15-16,-1-4-15 0,2 0-29 16,-6-5-82-16</inkml:trace>
  <inkml:trace contextRef="#ctx0" brushRef="#br0" timeOffset="-98629.81">15820 10141 478 0,'4'2'37'0,"-4"1"-44"0,3 0 9 0,1 1-2 15,0 2-8-15,4 0-11 0,-3-4-49 16,1 1-178-16</inkml:trace>
  <inkml:trace contextRef="#ctx0" brushRef="#br0" timeOffset="-98134.78">16882 9844 4 0,'-2'7'86'0,"-1"-3"93"16,1 2-131-16,-1 0 10 0,0 4-1 15,0 1-5-15,-1 2-8 0,-3 3-2 16,0 3-2-16,-1 3-5 0,-2 1-6 16,0 4-5-16,-1-1-4 0,1 0-6 15,0 2-3-15,0-1-5 0,3-1 2 16,-3 1-4-16,4-2-2 0,1 0 0 15,1 1 1-15,2-2-2 0,1 0-1 16,1-2-6-16,0 0-10 0,3 1-13 16,5-5-17-16,1-2-26 0,-1-5-22 0,-2-4-125 15</inkml:trace>
  <inkml:trace contextRef="#ctx0" brushRef="#br0" timeOffset="-97957.77">16768 10763 647 0,'-1'0'29'0,"1"0"3"0,0 0 15 0,5 0-28 16,-1 0-18-16,4 0-1 0,4 0 3 15,4 2-9-15,-1 5-32 0,-2-3-45 16,-7-2-95-16</inkml:trace>
  <inkml:trace contextRef="#ctx0" brushRef="#br0" timeOffset="15410.22">14071 9288 48 0,'-2'0'56'0,"-1"0"107"0,0 0-117 16,3 0 1-16,-5 0-6 0,4 0-13 15,-1 0-2-15,-1 0-3 0,2 0-6 16,-2 0 0-16,0 0-6 0,1 0 0 0,-3 0-2 15,4 0-3-15,-2 0 3 0,0 0-1 16,3 0-2-16,-5 0 2 0,3 0 0 16,1 0 0-16,-4 0 2 0,4 0 0 15,-1 0-4-15,-1 0 2 0,3 0-3 16,0 0 1-16,0 0-3 0,0 0 0 0,0 0-2 15,0 0 0-15,0 0-3 16,0 0 4-16,0 0-1 0,0 0-1 16,6 0-3-16,7 0 4 0,5-3 1 15,5-1-1-15,7 1 0 0,-1-1 0 0,2-1 0 16,5 3-3-16,0 0 2 0,1 2 2 15,0 0-4-15,-6 0 3 0,-3 0-2 16,-8 0 2-16,-1 3-2 16,-8-2 1-16,-1 1 0 0,-3 0 0 0,-3 0 1 15,1-1-1-15,-3-1 1 0,-2 0-1 0,0 0 0 16,0 0 0-16,0 0 0 0,0 0-10 15,0 0-19-15,0 2-31 16,1-2-32-16,1 0-149 0</inkml:trace>
  <inkml:trace contextRef="#ctx0" brushRef="#br0" timeOffset="16366.27">15274 9104 78 0,'5'0'146'16,"-1"-2"-112"-16,-1-2 56 0,0 1-44 15,1-2-16-15,-4 2 11 0,0 0-11 16,0-1-9-16,0-1 0 0,0-1 0 0,-4 0-7 15,-3 0 4-15,-3 2-5 0,0-1 0 16,-4 0-2-16,-2 3-1 0,-3 0 1 16,-2 2 1-16,-4 0 2 15,-1 0-3-15,-1 0-1 0,2 4-1 16,4 3-2-16,4-1-2 0,1 1-3 0,5 1-2 15,5-1-1-15,1 2-1 0,5 2-3 16,0 2 2-16,0 2 1 0,5 1 1 16,6 1-2-16,1-1-1 0,2 0-2 15,2 0-6-15,1 0 0 0,-2 0 3 16,4 0 0-16,-3-2-4 0,-4 0 5 0,-3-1 1 15,-4-2 0-15,-2 0 1 0,-3-2 3 16,0 0 3-16,-9 0 2 0,-2 0 1 16,-5-1-3-16,-1 0 4 15,-1-2-1-15,-2 2 1 0,1-2 3 0,-1-1 0 16,3 2-3-16,3-3-2 0,4-2-2 15,3 1 0-15,4-2-1 0,-1-1-4 16,4 1-11-16,0-1-17 0,7 0-18 16,7 0-17-16,4-1-76 0,4-7-162 15</inkml:trace>
  <inkml:trace contextRef="#ctx0" brushRef="#br0" timeOffset="16682.29">15489 9260 306 0,'-6'-7'42'0,"-5"4"23"15,1 0-5-15,-3 1-38 0,-1 2 8 16,0 0 3-16,0 2-20 0,0 7-1 16,2 2-1-16,0 3-7 0,4 2-5 0,-2 2 3 15,6 2-2-15,2-2-1 0,2 0 0 16,0 0 2-16,6-3-3 0,5-1-9 15,6-2-1-15,0-5 4 0,2-1 8 16,3-3 7-16,-4-3-9 0,-1 0 2 16,-3-2 0-16,-3-5 4 0,0-2-7 15,-5-1 19-15,-1-3 2 0,-2-2-2 16,-3 3 4-16,0-2-7 0,0 0-2 15,0 2-6-15,-5-2-3 0,2 2-1 16,0 2-3-16,2 4-5 0,1 3-13 0,0 2-16 16,1 1-24-16,7 0-26 0,1 2-94 15</inkml:trace>
  <inkml:trace contextRef="#ctx0" brushRef="#br0" timeOffset="17555.34">15683 9378 87 0,'5'-5'181'0,"0"-3"-152"0,2 0 56 16,-1-1-46-16,2-1-9 0,0-1 10 0,1-1-13 16,1-2-11-16,2-1 1 0,0-3-3 15,2-3-3-15,3-1-4 0,2-4-2 16,1-3-3-16,0-4 2 0,0 0-2 15,-2 1 0-15,-3 3-3 0,-3 5 3 16,-4 6 5-16,-2 4 6 0,-4 3-1 0,-2 4 0 16,1 2-1-16,-1 4 1 15,0 1-2-15,0 0-2 0,0 0-5 16,0 0-2-16,0 0-3 0,-1 3-3 15,-4 8 2-15,-1 4 3 0,-3 3 0 0,1 3-1 16,-1 2 1-16,-2 2 1 0,2 0-1 16,1 1-1-16,0-2 1 0,2 1 1 15,1-1-1-15,-1-2 0 0,4-1 0 16,-1-2 1-16,2-1-2 0,1 0 1 15,0-4-1-15,1 1 1 0,6-2 0 0,0-2-1 16,1-2 1-16,4-2-1 0,1-3 2 16,2-1-1-16,-1-3 1 15,2 0 1-15,-2 0 0 0,-2-6 1 16,-1-3-1-16,0-2-1 0,0-1 2 0,-2-1-2 15,-1-3 1-15,0 0 2 0,-4 0-2 16,-1 2-2-16,-3 3-2 0,2 4 5 16,-1 2 0-16,-1 3-3 0,0 2 1 15,0 0-2-15,0 0-3 0,-3 3-5 16,-3 5 4-16,0 2 3 0,1 1-1 0,2 1-8 15,3 2-10-15,0 0-6 0,0 0-4 16,8-1 0-16,3-1 10 0,4-1 3 16,1-1-13-16,4-3 10 15,-1-1 15-15,1-4-10 0,-2-2 10 0,1 0 7 16,-2 0-1-16,-3-5-1 0,-3-2 3 15,0-3 3-15,-7 3 3 0,2-2 5 16,-2 1 2-16,-3 2-3 0,-1 0-1 16,0 0 2-16,0 4-6 0,-1 0-1 15,-4 1-4-15,-1 1 0 0,0 0-2 0,-1 4-1 16,1 3 1-16,0 3 0 0,1-2 0 15,1 3-2-15,-1 0 1 0,5-2 1 16,-2 1 0-16,2-3 1 0,0-1-2 16,0-3 2-16,3-3 0 15,5 0 4-15,3-1 7 0,6-11 2 0,5-2-4 16,4-5-1-16,5-3-6 0,2-5 4 15,-2-2-5-15,1-1-1 0,-4-3-2 16,2-3 3-16,-2-2 1 0,-4-4-2 16,0-3 0-16,-9-3 1 0,-2 3 0 15,-4 3-1-15,-6 7 0 0,-3 12 2 0,0 8 17 16,0 8 5-16,-3 7-8 0,-6 0-5 15,-7 11-10-15,-1 8 3 0,-2 7 3 16,-1 6-1-16,3 4-5 0,3 3-2 16,7 1-1-16,7 1-12 0,1-1-22 15,21-1-17-15,13-3-27 0,10-5-113 16</inkml:trace>
  <inkml:trace contextRef="#ctx0" brushRef="#br0" timeOffset="18231.38">17227 9110 68 0,'-1'-6'6'0,"-7"0"206"0,-3-2-149 16,-3 2 3-16,-3 2-21 15,-4-1-10-15,-3 4-7 0,-1 0 2 16,2 1-5-16,3 0-3 0,1 6-8 15,5 1-9-15,5 2-1 0,5 0-5 0,0 3 0 16,4 0-2-16,0 2 0 0,5 3-1 16,4-1 3-16,2 2 0 0,0-1-9 15,1-1 1-15,1 0 3 0,-2 1-4 16,0-2 4-16,-2-1 2 0,-3-1 2 15,-1 0 1-15,-4-2 1 0,-1-1 2 0,0-3 2 16,0 0 4-16,-7 0 4 0,-4-1 4 16,-2 0-2-16,-2-1-4 15,-1-2-2-15,-1 1 2 0,5-1-7 16,3 0 0-16,2-1-2 0,3-2-2 0,2 1 0 15,2-1-2-15,0 0-16 0,3 0-8 16,11 0-3-16,3-5-7 0,5-6-39 16,1-5-101-16</inkml:trace>
  <inkml:trace contextRef="#ctx0" brushRef="#br0" timeOffset="19258.44">17475 8809 223 0,'0'-5'42'0,"0"3"-1"15,0 0 30-15,0 2-42 0,0 0-9 16,0 0 9-16,0 0-15 0,0 0-11 16,0 3-2-16,0 6 7 0,0 3 1 15,0 1 0-15,-4 3-2 0,-1 1 2 0,0 4-1 16,-1 2 1-16,-1 3-4 0,-1 3-1 15,-2 3 0-15,3 0 1 0,-3 1-2 16,3 0 0-16,0-1 0 0,3-2-1 16,-1-5-1-16,1-1 2 0,0-7 0 15,1-3 0-15,2-5-4 0,-1-2 4 16,1-4 0-16,-1-2 0 0,2-1 2 15,0 0 1-15,0 0 4 0,0 0-1 16,5-5-15-16,4-4-7 0,3 1-5 16,6 0 2-16,0 1-4 0,1 2-2 0,-2 1-7 15,1 0 1-15,1 4-4 0,-2-1-6 16,2 1 6-16,-4 0 23 0,1-1 4 15,-2 1 3-15,-2-3 3 0,-1 1 2 16,-5-1 9-16,0-1 12 0,-3 0 6 16,-1-1 1-16,-2 0 2 0,0 0-2 15,0-1-5-15,0 2-4 0,-6 0-1 16,-2 2 0-16,-3 0-5 0,-1 2-1 15,-2 0-3-15,-3 4-2 0,0 4 1 16,-4 5-2-16,3-1 1 0,2 2-2 16,6 1-4-16,3-2-3 0,4 0-4 0,3 0 3 15,0-2 0-15,0 1-1 0,8-3 1 16,4 0-2-16,2-3-2 0,6-1-4 15,1-5 1-15,0 0-4 0,0 0-3 16,-3-7-3-16,-2-2-1 0,-2 1 0 16,0-2 1-16,-4 0-2 0,1 0-2 15,-3 2-5-15,-2 2-6 0,0 3 3 16,-3 2-2-16,-3 1 8 0,0 0 2 15,0 0 8-15,0 1 9 0,0 2 6 16,-1 1 1-16,-1 0 1 0,2-1-4 0,0 0 5 16,0-1 0-16,0 0 0 0,2-2 7 15,3 0 0-15,2 0 10 0,1-3-10 16,3-4 0-16,0-3 2 0,1-2-6 15,2-2 2-15,-1-3-3 0,1-2-1 16,-2-3-1-16,-1-3 2 0,1-2-2 0,1-3-5 16,1-5 3-16,-1-1 0 15,3-3-4-15,-2 0 0 0,0 7 0 16,-3 6 0-16,-4 8 2 0,-2 6 2 15,-3 7 4-15,-2 1 3 0,0 4-7 0,0 0-4 16,0 11-1-16,0 7 7 0,-5 5 1 16,-4 4-1-16,-5 5-5 0,1 3 1 15,-1-1-2-15,2 2 0 0,-2-3 0 16,3-1-4-16,5-5 4 0,0-2-1 15,6-5-1-15,0-2 1 0,0-3-1 0,8-3-3 16,4-1 2-16,2-2 3 0,6 0-3 16,2-3 4-16,4-1 0 15,7-3 0-15,-1-2 0 0,5 0 0 16,1 0 4-16,-4-7-3 0,-2-3 2 0,-4-1 2 15,-5-4-3-15,-5-1 2 0,-6-1-2 16,-6 2 7-16,-3-1 3 0,-3 1 4 16,-8 3 5-16,-7 3-2 0,-7 1 0 15,-1 5-1-15,-2 3-5 0,0 0 5 16,5 4-2-16,2 7-8 0,4 2-2 0,3 2-4 15,5 3-2-15,3 2-1 0,3 1 1 16,3 1-4-16,9 1-14 0,7 0-10 16,9 0-11-16,13-1-18 15,7-3-12-15,13-6-162 0</inkml:trace>
  <inkml:trace contextRef="#ctx0" brushRef="#br0" timeOffset="20373.5">18764 8993 70 0,'1'0'7'15,"1"-1"190"-15,-2 0-108 0,0 1-47 16,0 0 12-16,0 0-6 0,0 0-17 16,0 0-7-16,0 3-14 0,3 10-1 15,-1 3 7-15,-1 5 3 0,-1 6-3 16,0 0-3-16,0 2-5 0,-3 1-1 0,-2-3-4 15,1-2 1-15,1-2-3 0,-1-2 2 16,4-4-2-16,0-2 0 16,0-3-2-16,0-3-4 0,0-3-13 15,0-3-6-15,5-3-9 0,3 0-8 0,0-3-14 16,1-12-57-16,0-3-143 0</inkml:trace>
  <inkml:trace contextRef="#ctx0" brushRef="#br0" timeOffset="20655.52">18834 8795 64 0,'1'-25'233'0,"2"10"-180"0,-1 7 12 15,1 5-25-15,0 3-22 0,5 0-10 16,1 8 15-16,3 6 6 16,4 5-7-16,3 5-4 0,-1 5-5 0,-1 3-4 15,0 2-6-15,-1 2 2 0,-5 2-2 16,-1 2 1-16,-3-1-3 0,-6 1 2 15,-1-3-1-15,0-1 1 0,-6-3 0 16,-6-6-3-16,-1-2 6 0,-4-6 0 16,-3-4 1-16,-3-2 4 0,1-3 0 0,-3-2-1 15,3-4-4-15,1-2 1 0,5-2-2 16,4 0-2-16,3 0 0 0,5 0-1 15,3 0-4-15,1 0-2 0,0-2-11 16,3-5-19-16,11-3-20 16,3-1-17-16,5-2-56 0,1-3-222 0</inkml:trace>
  <inkml:trace contextRef="#ctx0" brushRef="#br0" timeOffset="21006.54">19130 9177 88 0,'3'0'159'0,"-3"0"-27"0,0 0-89 16,0 0 4-16,0 0-21 0,0 3-16 15,0 5 3-15,0 3 4 0,-5 3-5 16,-1 2-1-16,0-1 0 0,1 2-4 16,2-1 0-16,0-2 0 0,1-4 0 15,1-1-5-15,1-4 1 0,0-2-2 16,0-1 3-16,0-2-1 0,0 0 7 15,0-1 3-15,7-8-1 0,1-2-8 16,3-2-6-16,3-2 4 0,2-1-4 0,-1 0 3 16,-1 0 0-16,5 0-1 0,-5 2 0 15,1 2 0-15,-3 3-1 0,-1 5 0 16,-1 3 3-16,-1 1-2 0,-1 0-1 15,-1 0 0-15,0 1 1 0,-3 8 0 16,2-1 0-16,1 3 0 0,-4 0 0 16,0 0 1-16,2 0-2 0,-4 0-12 15,4-4-5-15,-2 1-6 0,0-1-9 16,0-4-5-16,3 0-15 0,0-3-34 15,2 0-62-15,2-3-83 0</inkml:trace>
  <inkml:trace contextRef="#ctx0" brushRef="#br0" timeOffset="21188.55">19522 9150 19 0,'1'0'291'0,"1"0"-225"0,-2 0-15 0,0 0-5 16,0 4-11-16,0 4-4 16,-3 1 13-16,-2 2-14 0,2 2-8 15,-2-1-6-15,2 1-9 0,0 0-4 16,2-1-3-16,1 1 0 0,0-1 0 0,0 1-6 15,0-3-14-15,7-1-8 0,0-2-17 16,5-3-11-16,0-3-34 0,2-1-83 16</inkml:trace>
  <inkml:trace contextRef="#ctx0" brushRef="#br0" timeOffset="21658.58">19675 9233 3 0,'2'0'58'16,"-2"0"127"-16,0 2-148 0,0 1 10 15,0 0 5-15,0 0-16 0,0-1-6 16,0 0-1-16,0 0-16 0,0 0-4 0,0-1-1 15,0 1-1-15,0-1-2 0,0-1 5 16,1 0-1-16,4 0 0 0,-2 0 5 16,3 0-2-16,2-1-1 0,0-4-5 15,0-1 2-15,1 1-6 0,0-2 1 16,2 0-1-16,2 1-2 0,-1 1-2 0,-1 2 0 15,0 2 0-15,-4 1-1 0,1 0 3 16,3 1-6-16,3 4 3 16,0 2 0-16,5-1 2 0,-1 2 1 15,4-3-1-15,3 1 0 0,1-3 1 0,3-1-1 16,-1-2 3-16,2 0 0 0,-4-3-2 15,-1-5-1-15,-2-2 3 0,-4-3 1 16,-4-2-2-16,-5-3 4 0,-6 0-2 16,-4-2 1-16,0-2 0 0,-6 2 1 15,-6 2-4-15,-4 3 2 0,1 5-1 0,-2 3 4 16,1 5 2-16,2 2-4 0,-1 0-2 15,1 7-1-15,3 7 0 0,0 3-1 16,2 4 0-16,2 4-2 16,4 2 2-16,3 3 0 0,0-1-1 0,11 0 1 15,11-3 0-15,6 2-1 0,9-5-4 16,8 0-3-16,5-5-4 0,-1-6-3 15,1-3-12-15,-1-7-1 0,-7-2-4 16,-6 0-8-16,-7-4-12 0,-10-7-54 16,-8-8-86-16</inkml:trace>
  <inkml:trace contextRef="#ctx0" brushRef="#br0" timeOffset="21948.59">19785 8724 267 0,'2'0'243'0,"6"2"-258"0,1 1 15 16,-1 2 0-16,-2 2-33 0,2 1 0 15,0-2-50-15,-2 0-217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12T08:17:13.659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brush xml:id="br1">
      <inkml:brushProperty name="width" value="0.05292" units="cm"/>
      <inkml:brushProperty name="height" value="0.05292" units="cm"/>
      <inkml:brushProperty name="color" value="#00B050"/>
    </inkml:brush>
    <inkml:brush xml:id="br2">
      <inkml:brushProperty name="width" value="0.05292" units="cm"/>
      <inkml:brushProperty name="height" value="0.05292" units="cm"/>
      <inkml:brushProperty name="color" value="#FFC000"/>
    </inkml:brush>
    <inkml:brush xml:id="br3">
      <inkml:brushProperty name="width" value="0.05292" units="cm"/>
      <inkml:brushProperty name="height" value="0.05292" units="cm"/>
      <inkml:brushProperty name="color" value="#00B0F0"/>
    </inkml:brush>
  </inkml:definitions>
  <inkml:trace contextRef="#ctx0" brushRef="#br0">2519 1275 60 0,'0'0'85'0,"0"0"-52"0,0 0-10 15,0 0 13-15,0 0-9 0,0 0-7 16,0 0-2-16,0 0 6 0,0 0-3 15,0 1-7-15,0-1 0 0,0 0-8 0,0 0 0 16,0 0 3-16,0 0-4 0,0 0 0 16,0 1-1-16,0-1-1 0,0 0 3 15,0 0-3-15,0 0 4 0,0 0-2 16,0 0 1-16,0 0 1 0,0 0-1 15,2 0 3-15,-2 0-3 0,0 0-1 16,0 0 3-16,0 0-3 0,0 0-1 16,0 0-1-16,0 0-1 0,0 0 3 15,0 0-3-15,0 0 0 0,0 0 0 16,0 0-2-16,0 0 1 0,0 0-2 15,0 0 2-15,0 0-1 0,1 0-1 0,1 0 1 16,0 0 1-16,1 0-2 0,1 0 1 16,-1 0 0-16,0 0 1 0,4 0 1 15,-1 0-1-15,0 0 0 0,3-1 1 16,2-3 3-16,0-2-4 0,1 1 3 15,1-2 1-15,-2-1-1 0,3 1-3 16,0-2 2-16,-2-3 0 0,-1-1 3 16,0-3-3-16,0-2 0 0,-2 2 4 15,-3 0-2-15,0 0 1 0,-3 2-5 16,-1-1 5-16,-2 2-2 0,0-2-1 0,-5 0-1 15,-4 2 2-15,-5 1-1 0,0 2-1 16,-1 4-2-16,-4 2 2 0,0 4-2 16,1 0 2-16,-1 2 1 15,1 11 1-15,1 3 1 0,-1 3 0 0,1 6 0 16,2 3 2-16,2 7 0 0,0 2 0 15,3 0-1-15,4-1 0 0,3-2 1 16,3-4-4-16,0-3 1 0,5 0-1 16,4-6 0-16,2 0-2 0,-2-3-1 15,3-2-1-15,2-1 3 0,2-5-2 0,-1-2 0 16,4-3 2-16,-2-5-2 0,3 0-7 15,0-2-9-15,2-8-11 0,0-2-13 16,-1-1-22-16,-2-2-30 0,-5-3-73 16</inkml:trace>
  <inkml:trace contextRef="#ctx0" brushRef="#br0" timeOffset="224.01">2970 1305 416 0,'2'1'83'16,"-2"-1"-48"-16,0 2 1 0,0-1 2 16,0-1-11-16,0 1-8 0,0 0-9 0,0 0-6 15,0-1-3-15,0 0-1 0,2 2-5 16,-1-2-11-16,1 5-5 15,1-1-8-15,0-3-23 0,5 1-15 16,-2-1-43-16,3-1-61 0</inkml:trace>
  <inkml:trace contextRef="#ctx0" brushRef="#br0" timeOffset="736.04">3229 1198 58 0,'-9'-2'153'0,"0"2"-71"16,-1 0-25-16,0 0-5 15,-3 2-22-15,2 8-12 0,-1 2-2 16,1 3-2-16,2 2-4 0,-1 2 0 0,3 1-3 16,2 0-6-16,5 0 0 0,0-3-2 15,3-3-1-15,6-1 3 0,4-3-2 16,1-4-2-16,1-4 0 0,6-2-1 15,0-4 0-15,-1-6-1 0,1-2 1 16,-3-3 2-16,1-2 2 0,-5 0 0 0,-2 0 0 16,-1 1 0-16,-3 1 1 0,-4 2 1 15,1 2 0-15,-2 2 0 0,0 2 7 16,-1 5 3-16,-2 0-1 15,0 2 3-15,0 0-7 0,0 2-9 0,1 10-9 16,1 6 11-16,-1 5 3 0,4 5-2 16,-2 4-2-16,5 3-1 0,0 3 1 15,-1 0 1-15,3 2-2 0,-1-1 2 16,-1-2 0-16,0 0 2 0,-4-1-2 15,1-3 0-15,-4-4 5 0,1-3 2 0,-2-4 6 16,0-5 5-16,-2-4 10 0,-4-3 1 16,-2-2 4-16,-4-3-4 0,0-2-2 15,-1-1-3-15,-1-2-6 0,0 0-2 16,-3 0-3-16,0 0-4 0,2-5-2 15,-4 0-2-15,5-1-1 0,-1-1-2 16,4 1-2-16,1 1 0 0,3 1 1 16,2 2-4-16,2 2-10 0,3-1-13 15,0 0-12-15,0 1-26 0,2-2-47 16,2-5-86-16</inkml:trace>
  <inkml:trace contextRef="#ctx0" brushRef="#br0" timeOffset="896.05">3676 1398 140 0,'-2'-5'430'16,"1"1"-410"-16,-4 4-13 0,5 0 5 15,0 0-14-15,0 0-11 0,3 0-29 0,7 0-36 16,-3 2-95-16</inkml:trace>
  <inkml:trace contextRef="#ctx0" brushRef="#br0" timeOffset="2800.16">5011 861 19 0,'0'-2'18'0,"0"2"-2"16,0-2 136-16,0 2-103 0,0-2-15 15,0 1 13-15,0-1-12 0,0 2-11 16,0 0 0-16,0 0-1 0,0 0 0 16,0 0-3-16,0 0 1 0,1 0-3 15,-1 0-2-15,2 0-8 0,-1 0-3 0,1 5 4 16,-1 2 0-16,3 5 5 0,-1 4-1 15,0 3 0-15,1 4 0 16,0 3-5-16,-4 2-1 0,3 5 4 16,-2 1 0-16,-1 3-6 0,0 1 3 0,0-1-1 15,0-1 4-15,-3-3-4 0,2-5 1 16,-4-4-3-16,3-3 1 0,1-4-5 15,1-2 0-15,-2-4 2 0,2-3-1 16,0-3-3-16,0-2-1 0,0-1 2 16,5-2 0-16,4 2-2 0,0-2 1 0,5 0 4 15,5 0 0-15,0 0-3 0,1-3 0 16,3-1-1-16,-1-2 2 0,4-1-1 15,0 1 0-15,4-1 2 16,-1-1-2-16,1 0 0 0,-4-1-2 0,-1 4 1 16,-5 1 0-16,-3-1 1 0,-4 3-4 15,-3-1 2-15,-2 2-3 0,0 0-2 16,-5 0 1-16,2 1-1 0,-4 0-1 15,1 0-3-15,-1 0-1 0,-1 0-3 16,2 0-8-16,-2 0-1 0,0 0-9 0,0 0-6 16,0 0-18-16,0 0-19 0,-2 0-34 15,-4 0-95-15</inkml:trace>
  <inkml:trace contextRef="#ctx0" brushRef="#br0" timeOffset="3141.17">5270 1129 84 0,'4'-2'135'0,"-1"0"-45"0,-3 0-49 0,0 2 10 16,0 0-13-16,2 0-11 0,-1 2-2 16,4 8-2-16,-2 3 0 0,2 6-2 15,-2 6-2-15,-1 1 0 0,-1 0-9 16,-1-3 0-16,0 0-2 0,2-1 0 15,-2-2-1-15,0-1 1 0,3-1-6 0,0-4 1 16,1-1 0-16,0-2-2 0,0 0-1 16,-2-1 1-16,1-3 0 0,-2-1-5 15,1-1-7-15,4-2-13 0,0-2-8 16,2-1-8-16,3 0-12 0,3 0-44 15,-3-10-98-15</inkml:trace>
  <inkml:trace contextRef="#ctx0" brushRef="#br0" timeOffset="4292.24">6152 865 29 0,'6'0'13'16,"-4"2"8"-16,1-1 73 0,0-1-32 16,-3 0-27-16,0 0 26 0,0 0-20 0,0 0-18 15,0 1 5-15,0-1-6 0,0 0-3 16,0 1 1-16,0-1-7 0,-3 3 1 15,0 0-6-15,-2-2 2 0,-1 3-3 16,-1 1 3-16,0-1-2 0,-1 1-1 16,2-1-3-16,-2 2 4 0,0-2-1 0,-3 1-1 15,4 0-2-15,-4 3-1 16,1 1 2-16,0-1-3 0,-3 2 4 15,5-1 0-15,-2 2-4 0,2 0 0 16,-1 0 0-16,1 3 1 0,0 0-1 0,0 3 0 16,2 0-2-16,-2 1 3 0,2 0 1 15,2 0 0-15,-1 2-3 0,2-2 3 16,-2 1-1-16,4-3-1 0,-1 2 1 15,2-2-2-15,0-1 2 0,0-2-3 16,0 1 1-16,0-2 1 0,3 0-1 0,2-1-1 16,1-1 0-16,0 0 4 0,2-2-2 15,-2-1-2-15,3-1 2 16,2-1-2-16,0 0 1 0,-2 0-1 15,4-2 2-15,-1 0 0 0,1-1-2 0,1 1 0 16,1 1 0-16,-1-2 2 0,0 0-1 16,-2 0-2-16,-1 0 2 0,0-2 2 15,0 0-3-15,-3 0-2 0,-2 0 2 16,3 0-1-16,-4 0-2 0,1 0-1 15,0 0 2-15,-1 0 1 0,1 0-3 0,-1-1-5 16,-2-1 5-16,3 0-2 0,-4 2 2 16,2-2-1-16,-4 1 0 0,2-1 3 15,-1-1-4-15,-1 2 2 16,2-1-2-16,-2 0 1 0,0 0 2 0,0-1-1 15,0-1 1-15,0-1 3 0,-3 1-5 16,1-1 3-16,-4 0 0 0,3-1 0 16,-2 1 1-16,-1-2-2 0,-2 1 0 15,1-4 1-15,-3 2-8 0,3-4 0 16,-4 1 5-16,5 3 6 0,-2 1-4 15,0 1 2-15,2 2 3 0,1 1 2 0,0 2 2 16,4 0 2-16,1 1 4 0,0 0-2 16,0 0-5-16,0 0-4 0,0 0 1 15,0 0 3-15,3 2-1 16,5 5 2-16,0-2-4 0,1 1 2 0,2 0-3 15,0-2-1-15,-1 1 1 0,1-2 1 16,2-1-1-16,-1 0-3 0,2-1 2 16,-2-1-5-16,1 0-12 0,-2 0 1 15,-2 0-18-15,0 0-28 0,1 0-46 16,-6-4-105-16</inkml:trace>
  <inkml:trace contextRef="#ctx0" brushRef="#br0" timeOffset="5004.28">6434 1127 34 0,'3'0'-13'0,"-3"0"207"15,0 0-137-15,0 4-38 0,0 3 15 16,0 3-4-16,0 3-8 0,0 3 12 16,0 1-15-16,0 1-3 0,2-2 0 15,-1 0-7-15,2 0 5 0,0 0 3 16,0-2-7-16,-1-1-4 0,1-3 6 15,-1-4-3-15,-2-2-4 0,0-2-3 16,0-2 5-16,0 0 4 0,0 0 4 16,0 0 3-16,0-6-3 0,0-4-6 0,0-3 1 15,0-2-3-15,0-4 2 0,0-3 0 16,0-5-5-16,3-2-3 0,0-6 3 15,0-3-1-15,2-4-2 0,4-3-2 16,2-1 2-16,3 4-1 0,1 6-2 16,-1 9 1-16,0 8 0 0,5 4-1 0,-2 6-1 15,3 2-2-15,0 4 4 16,-1 3-1-16,1 0-1 0,0 5 3 15,-3 6-1-15,-1 3 1 0,-4 1-7 16,-6 5-2-16,-1 1 7 0,-5 0-1 0,0 2-1 16,-8-1 4-16,-6 0-2 0,-1 0 3 15,-2-2 0-15,-2-1-1 0,2-4 2 16,1-2 1-16,2-2-1 0,5-2 3 15,3-1 3-15,1-2-4 0,5-2-2 16,0 1-3-16,0-1 0 0,0 1 0 0,10 1-1 16,-1-1 1-16,6-1 2 0,2 2-1 15,4-1-3-15,2 0-1 16,0 3 3-16,7 0-1 0,-4 2-1 15,5 1 1-15,-5 0 2 0,-1 1-2 16,-3-3-2-16,-4 2-2 0,-4 0-1 0,-1 0 2 16,-6-1-1-16,-3-1 3 0,-3 0 2 15,-1-2 3-15,-3 0-2 0,-6 1 4 16,-5-1 4-16,1 0 4 0,-5 0 1 15,1-1 0-15,-3 0-2 0,1 0-2 16,0 0-4-16,2 1-2 0,2 0-1 0,-2 0-1 16,3 2-4-16,0-1 0 0,1 2-7 15,3 0-16-15,3 0-12 16,1 0-22-16,3-1-69 0,-2-1-176 15</inkml:trace>
  <inkml:trace contextRef="#ctx0" brushRef="#br0" timeOffset="6096.34">8163 1083 28 0,'1'0'5'16,"-1"0"175"-16,2 0-140 0,-2 3-24 15,0 2 22-15,0 3 0 0,0 5-6 16,0 3 1-16,0 4-3 0,-3 3-6 16,-4 2-3-16,0 0-2 0,-3-2 0 0,3-2 3 15,-4 1 0-15,1-6-4 0,1-3 1 16,3-4-3-16,1-2-6 0,2-4-1 15,0-1 2-15,1-2 2 0,2 0 0 16,0 0-1-16,0-6-3 0,0-6-3 16,0-7-3-16,5-4-4 0,6-5 1 0,3-3 3 15,0-3-2-15,1-3-1 16,1-2 0-16,-2-3 2 0,4-3-3 15,1 1 2-15,1 4-3 0,0 6 3 16,4 7-2-16,-1 7-1 0,0 7 0 0,-1 3 2 16,-2 7-1-16,-3 3-1 0,-3 0-1 15,-2 8 1-15,-1 8 2 0,-3 5 2 16,0 4-2-16,-4 4-2 0,-4 2 2 15,0 1 0-15,-1 0 0 0,-10 0 0 16,-3 0 1-16,-3 0-4 0,-3-3 1 0,0-2 2 16,0-5-3-16,2-6-2 0,1-4-1 15,3-4-2-15,4-3-2 16,0-2-4-16,7-3 2 0,0 0-2 15,2 0-7-15,1-3-8 0,0-5-3 0,4 0 7 16,2-1 8-16,4 2 7 0,-4 2 4 16,2 3 2-16,3 2 3 0,-2 0 1 15,0 1 4-15,2 8 3 0,-2 1 1 16,4 2 3-16,-1 1 1 0,-1-1 9 15,4 1-1-15,-1-1-7 0,-1 1-2 0,-1-2 3 16,-4 0-9-16,1-3-3 0,-3-1-1 16,1-1 1-16,-3-2-2 0,3-1-7 15,-1-1-15-15,3 0-11 16,0-2-29-16,-1 0-77 0,-2-7-205 15</inkml:trace>
  <inkml:trace contextRef="#ctx0" brushRef="#br0" timeOffset="6740.38">8618 1324 25 0,'2'1'235'0,"1"-1"-176"16,-3 0-30-16,6 0 1 0,2 0-6 15,3-4 11-15,4-5-7 16,2-3-12-16,2-1 0 0,1-4 6 0,0-3-7 15,4-2-5-15,-3-3 4 0,1-2-1 16,-5-5 2-16,0-1-4 0,-5-4-4 16,1 3-1-16,-2 0-3 0,-5 2 0 15,2 2 1-15,-1 4-3 0,0 4 7 16,-1 6-1-16,-2 4 3 0,-4 5-3 0,2 3 3 15,-2 1 1-15,0 3-8 0,0 0-1 16,0 0-2-16,0 0-1 0,0 10-4 16,0 7 1-16,0 7 7 0,0 3-2 15,2 3 0-15,1 2-2 0,-3 0 2 16,3 2 1-16,0-2-3 0,2 3-1 15,-4-3 1-15,4-1 3 0,-4-3-7 16,2-3 1-16,2-4 1 0,-5-3 2 16,0-4-2-16,0-2-1 0,0-2 3 15,-6-4-1-15,1-3 1 0,-3 0-1 0,1-3 3 16,-3 0 0-16,0 0-1 0,-1-3 0 15,1-3 0-15,-1-2 2 0,2 1-1 16,0-1-2-16,1-1 2 0,2 0 0 16,0 0-1-16,3 0-1 0,0 1 1 15,3 1 1-15,-2 2-2 0,2-2-1 16,0 0 2-16,0 0 1 0,0 0-2 15,0 2 0-15,0 1 0 0,0-1 0 16,2 3 1-16,4-2-4 0,-2-1 1 16,-1 1 3-16,2 0-5 0,-2 2-3 0,0 0-3 15,-1 1 0-15,1 1 1 0,-3 0-3 16,2 0 5-16,-1 0 5 0,-1 0-3 15,0 0 3-15,0 0 2 0,0-3 2 16,0 1-1-16,2-2-1 0,1 3 1 16,0-1 1-16,1-3-2 0,4 2-2 0,0 0 2 15,1-2 1-15,2 3 0 16,-2-1-2-16,5-2 1 0,0 2-3 15,3-1-35-15,-3 1-35 0,2-2-33 16,-7 1-92-16</inkml:trace>
  <inkml:trace contextRef="#ctx0" brushRef="#br0" timeOffset="7436.42">9211 1056 72 0,'3'0'269'16,"-2"0"-214"-16,-1 2-27 0,0 5 10 0,0 4-11 16,-1 5 15-16,-6 7-7 0,1 1-14 15,0 4-2-15,-2-1-2 16,4-4-5-16,-1-3-7 0,5-4-1 15,0-4-1-15,0-3-3 0,0-3 2 0,0-4-2 16,0-2 2-16,3 0 1 0,5 0-1 16,3-9 4-16,6-8 3 0,3-5-6 15,2-4-3-15,-1-1 0 0,-1-5 2 16,1 2 0-16,-1-2-3 0,3 1 0 15,-3 3 2-15,0 2-1 0,-1 5-2 0,-5 7 1 16,-3 5 1-16,-8 5 1 0,0 4-2 16,-3 0 2-16,0 0 0 0,0 5 2 15,0 8-2-15,0 3 4 16,0 6 3-16,0 2-3 0,-5 2-2 0,1 1 2 15,1 1 0-15,-2-2 1 0,5-2 0 16,0-4-3-16,0-3 0 0,1-5-2 16,4-3-1-16,1-6 1 0,2-2 2 15,4-1-1-15,1-2 3 0,5-13 1 16,3-6-5-16,0-4-1 0,3 0-1 0,-3-1-4 15,3 0 1-15,2-1 0 0,-1 0-1 16,0 0 2-16,-1 7 1 0,-2 2 0 16,-5 4 3-16,-3 8-3 0,-6 2 2 15,-4 4 1-15,-2 0 1 0,-2 3 0 16,0 8 6-16,0 5 2 0,-2 6-1 15,-2 4 1-15,-2 1 2 0,-1 3-5 16,6-2-1-16,-1 1-1 0,2 1-2 16,0-5-1-16,3-2-2 0,5-3-1 15,1-4 1-15,-1-2-4 0,3-1-11 16,0-3-4-16,3-2-5 0,1-3-18 0,1 0-27 15,2-5-23-15,-7 0-120 0</inkml:trace>
  <inkml:trace contextRef="#ctx0" brushRef="#br0" timeOffset="18803.07">2891 3451 3 0,'0'2'85'0,"0"-2"-31"16,0 0-25-16,0 0 1 0,0 0-5 16,0 0-1-16,0 0-7 0,0 0-5 15,0 0 6-15,0 1 5 0,0-1 2 16,0 1-2-16,0-1-2 0,0 0 2 15,0 0-2-15,0 1-1 0,0 0-7 16,0 0 2-16,-1 1-1 0,-2 1-2 16,1 1-6-16,-1-2 0 0,2 2 1 15,1-3 0-15,0 2-3 0,-2 0 2 0,0-1-2 16,-1 0 5-16,3 0-2 0,-1 3 0 15,-1-2-3-15,1 2 0 0,-1 2-1 16,-1 0 0-16,1 2-2 0,1 0 4 16,-2 0-3-16,1 1 0 0,1 0 0 15,-1 1-2-15,2 1 1 0,-3 2 0 0,3-3 1 16,0 3-1-16,0-1 0 15,0 1-1-15,0 0 1 0,0 1-1 16,0-2 0-16,0 3 0 0,0-2 2 16,0 0-1-16,0 2-1 0,0-1 0 0,0 1 2 15,0-2-1-15,0 1-1 0,0 0 0 16,0-1 1-16,0 1-1 0,0-2 0 15,0 0 0-15,0 0-1 0,0 0 1 16,0 0 1-16,0 1-2 0,0 0 8 16,2-1-9-16,-1 0 1 0,1-1 0 0,-2-2 2 15,0 0 0-15,1 0-3 0,1 0 2 16,-1 0 1-16,1 3-1 15,-2 0 0-15,0 2 0 0,0 3 2 16,0-3-1-16,0 1-2 0,0 1 1 0,0 1 1 16,0 0 0-16,0 3-2 0,0-1 2 15,0-2 0-15,0 2-1 0,-3 0-1 16,1 1 2-16,1-2 0 0,-2 0-1 15,0 0 0-15,1-2 0 0,0 1 2 16,-1-1-3-16,3-1 1 0,-1 2-1 16,-1 0 3-16,1 0-3 0,-1 1 0 0,2 0 2 15,-1 0 0-15,1 3-1 0,-2-4-1 16,0 0 1-16,1 1 1 15,-1 0-1-15,2 1 0 0,0-1 0 16,0 0 2-16,0 0-3 0,-3-1 0 0,3-1 2 16,-1 1 0-16,-1 0-2 0,2 0 0 15,0 2 2-15,-1 0 0 0,-2 1-1 16,1 0-1-16,-1-1 1 0,0 3 1 15,0 1-1-15,-2 0-1 0,0 1 1 16,2-1-1-16,-1 0 3 0,1-1-3 0,1 0 1 16,0 1 1-16,1 0-1 0,-1 1-1 15,1-2 1-15,-1 2 1 0,-1 1-1 16,2-1-1-16,-1 1 1 15,0-1 1-15,1 2-1 0,-2-3-1 0,1-1 1 16,2 2-1-16,-3-1 1 0,0-1 1 16,3 0 0-16,-5-2-3 0,4 2 2 15,1-1 1-15,-3 0 0 0,0 2-3 16,3-1 2-16,-3 0 1 0,-1 0 0 15,1 0-3-15,0 0 2 0,2 1 2 0,-2 0-2 16,1 1-1-16,-1-1 0 0,-2-1 3 16,5 0-4-16,-4 0 3 0,2 1-1 15,2-2 1-15,-3 1-3 0,1 0 3 16,1-2-2-16,1 1 3 0,0 0-4 15,0-2 3-15,0 1-2 0,0 1 3 16,-2-2-4-16,2 0 3 0,-1 1-1 16,1-2-1-16,-2 4 1 0,2-3 1 15,-1 1-1-15,1 0-1 0,-2 2 2 16,1-2 0-16,-1 2-2 0,0-1 0 0,1 1 2 15,-2-1 0-15,3-1-1 0,-2 2-1 16,1-2 1-16,1 0 1 0,0 3-1 16,0 0-1-16,0 1 1 0,0-1 2 15,0 2-3-15,0 0 0 0,0-1 2 16,0 0 1-16,0-2-4 0,0 1 2 15,0-2 0-15,0 1 2 0,0-1-4 16,0 0 2-16,0 0 1 0,0-1 0 16,0 2-2-16,0 0 0 0,0-1 2 15,0 2 2-15,0-1-5 0,0-1 1 0,0 2 4 16,0 0-3-16,0 0 0 0,-2 1 0 15,1 0 0-15,-1 0 1 0,2 1-1 16,-1 2 0-16,1-3 0 0,0 2 1 16,0-3-2-16,-2 3 1 0,2-1 0 15,0-2 0-15,0 2-1 0,0-1 1 16,0 1 1-16,0 0-1 0,0 1 0 15,0-1 0-15,-2-2 0 0,1 2 1 16,1-2-1-16,0 2-1 0,-2 1 2 16,2-1-1-16,-1-1 0 0,-1 0-1 15,1-1 2-15,-1 0 0 0,2 1-1 0,-1-1-2 16,-1 1 4-16,2 0-2 0,-2 0 0 15,1 3-1-15,-2 1 2 0,0-1 1 16,1 2-2-16,-1-2-1 0,2 0 1 16,1 0 1-16,-2-1-2 0,2-1 1 15,-2-1 0-15,2-1 1 0,-3 0-1 0,3 1-1 16,-1 0 2-16,1 0-1 15,-2 0 1-15,1-1-2 0,-2 2 2 16,3-1 0-16,-2 0-1 0,-1 0-1 16,1-2 2-16,2 1-1 0,0-1 1 0,-1-1-1 15,-1 2 0-15,1-2 3 0,1 2-4 16,0 0 5-16,0-1-1 0,0 1 2 15,0-1-6-15,0 1 4 0,0 1 0 16,0-2 0-16,0 2-2 0,0-3 1 16,0 1-2-16,0 0 4 0,0-1-4 0,0 0 1 15,0 1 2-15,0-1-2 0,0-2-1 16,0 1 0-16,0-1 1 15,0 0 0-15,0-1-2 0,0 3 1 16,0-1 2-16,0-1-2 0,0 2 0 0,0-2-1 16,0 0 2-16,1 1 1 0,1-2-3 15,-1 0 0-15,-1-1 3 0,0 1-4 16,0-1 3-16,0-1-2 0,0 0 3 15,0 1-2-15,0 1 0 0,0-2 0 16,0 2 2-16,0 0 0 0,0 0-4 0,0 1 3 16,-1 1 0-16,-2-2-1 0,3-1-1 15,0 0 7-15,0 0-8 0,0-1 2 16,0 0-1-16,0 0 0 15,0-1 2-15,0-1-1 0,0 0 0 0,0-1-1 16,0 2 2-16,0-1 0 0,0 0-1 16,-2 0-1-16,2 1 2 0,0-1 0 15,-1 3-1-15,-1 0 0 0,2 0 0 16,-3 0 1-16,3 1-2 0,0-1 1 15,0 0 1-15,-2-1 0 0,2 0-1 0,0 0 0 16,-1 0 1-16,1 1 0 0,-2 1-1 16,2 0-1-16,0 2 3 0,0 0 0 15,0-1-2-15,-1 0 1 0,1 1 2 16,0-1-3-16,0-1 0 15,0 0 1-15,0 0 0 0,0-1 0 0,0 0 0 16,0 0-1-16,0 1 1 0,0-2 0 16,0 2-1-16,0-2-2 0,0 0 4 15,0 1-1-15,0 0-1 0,0 0 0 16,0-1 2-16,0-1-1 0,0-1-1 15,0 1 0-15,0-1 1 0,0 2 0 0,1-3-2 16,1 0 2-16,-2-2 0 0,3 1 0 16,-3 0-2-16,0 0 1 0,0-2 2 15,2 1 0-15,-1-2-2 0,-1 3 0 16,2-2 0-16,-2 0 2 0,0-1-3 15,1 2 1-15,-1-2 1 0,0 0 0 16,0 0-1-16,0-1-1 0,0-1 2 16,0 2 0-16,2-3-2 0,-2 2 1 15,0-1 2-15,0 2-1 0,0-2-2 16,0 1 1-16,0 0 1 0,0 1 0 0,0 0-2 15,0 0 1-15,0 3 1 0,0-2-1 16,0-1 0-16,0 1 0 0,0 4 0 16,0-2 1-16,0 1-1 0,0-2-1 15,0 0 3-15,0 1-2 0,0 0-1 16,0 0 1-16,0 0 1 0,-2 1-1 15,2-1-1-15,0-1 1 0,0 0 1 16,0-1-1-16,0 0-1 0,0 1 1 16,0-1 1-16,0 1 0 0,0-1-2 15,-1 0 1-15,-1-1 1 0,1 2 0 0,1-2-2 16,-2 0 1-16,2-1 2 0,-2 1-2 15,1 0-1-15,1 0 1 0,-2-2 1 16,1 2-1-16,1-2-1 0,0 0 1 16,-2 2 2-16,1-2-2 0,-1 0 0 15,1-1 0-15,-1 0 1 0,0-1-3 0,1 2 4 16,-1 0-4-16,1-2 3 15,-1 1-1-15,1-1-1 0,-2 1 1 16,1 1 1-16,-1 2 0 0,1-1-2 16,1 1 1-16,-2-2 1 0,1 1-1 0,1-1 0 15,-1 1-1-15,2-2 2 0,-3 3 1 16,3-1-4-16,-2 1 1 0,-1 3 2 15,0-1 1-15,3 2-4 0,-3-1 2 16,0 1 0-16,3 0 2 0,-3 0-4 16,1-2 2-16,1 2 2 0,1-3-2 0,0 2-2 15,-2 2 1-15,2 0 4 0,-3 0-3 16,2-1 0-16,1 1 0 15,-3-2 0-15,-1 2 0 0,4-1 0 16,-1 3 0-16,-1-2 0 0,1 2 0 16,-1-2 0-16,2-1 0 0,0 0 0 0,-1-2 0 15,1 2 0-15,0-2 0 0,0 0 0 16,0 3 0-16,-2-2 0 0,1 0 0 15,1-1 0-15,-2 3 0 0,2 1 0 16,-1 0 0-16,-1 2 2 0,0-2-2 16,1 0-2-16,-1-1 2 0,2 2 0 0,-1-3 1 15,1 3-2-15,-2-1 1 0,2 1 1 16,0-2-1-16,0-1-1 15,0 2 1-15,0-2 1 0,0 1-1 16,0 0-1-16,-1 1 1 0,1-1 1 0,0 0-1 16,0 2-1-16,0 0 1 0,0-1 2 15,-2 3-2-15,2-1-1 0,0 0 1 16,-1-1 1-16,-1-2-1 0,2 0-1 15,-3-1 1-15,3 1 1 0,0 0 0 16,0 0-3-16,0-1 2 0,0 1 1 0,0-1-1 16,0 1-1-16,-3 2 1 0,3 0 1 15,0 0-1-15,-2 0 0 0,2 0-1 16,0-2 2-16,0 3-1 15,0-2-1-15,0 0 1 0,0 0 1 0,0 1 0 16,0-1-2-16,0 1 0 0,0 1 2 16,0-3-1-16,0 0 0 0,0 1 0 15,-1-1 1-15,1 0-1 0,-2 2 0 16,2-2-1-16,-1 1 2 0,-3-2-1 15,4 1 0-15,-3 0 0 0,0 0 0 0,2 0 0 16,-1 0 0-16,-1 1 0 0,2 0 0 16,-1 0 1-16,-1 0-2 15,1-1 1-15,1-2 0 0,-1 2 1 0,-1-2-2 16,2 1 1-16,-1 1 1 0,-1-2-1 15,3 1-1-15,-3-1 1 0,1 2 1 16,1-1-1-16,-1 0-1 0,1 1 1 16,-2 0 1-16,-1 0-1 0,3-1 0 15,-2 0 0-15,-2 0 1 0,4-1 0 16,-4 0-2-16,3 2 1 0,-2-1 1 0,4-2-1 15,-2 4-1-15,2-2 1 0,-3 0 1 16,0-1-1-16,3-1 0 0,-3-1-1 16,1-1 3-16,1-1-2 0,-1 0-1 15,1 0 1-15,1-3 1 0,0 1 0 16,0 0-1-16,0-1 1 0,0 1 3 15,-2-2-2-15,1-1-1 0,1 0 0 16,0-2-1-16,0 0 0 0,0-1 0 16,0 0 0-16,0-1 2 0,0 3-2 15,0-2 0-15,-2-1 2 0,2 3-1 16,0-2 0-16,0 1-1 0,0 0 1 0,0-2-3 15,0 0 3-15,0 0-1 0,0 1 1 16,0-1 2-16,0 0-2 0,0 0-2 16,0 0 2-16,0 0-1 0,0 0-6 15,0-1-21-15,0-11-29 0,3-5-50 16,0-5-178-16</inkml:trace>
  <inkml:trace contextRef="#ctx0" brushRef="#br0" timeOffset="21150.2">2933 3429 9 0,'0'0'14'16,"0"0"106"-16,0 0-36 0,0 0-55 15,0 0 8-15,-1 1 5 0,-1-1-13 16,2 0-11-16,0 1-1 0,0-1-5 16,0 0-8-16,0 0 3 0,0 0 0 15,0 0 4-15,0 0 1 0,0 0 4 0,0 0-2 16,0 0 4-16,0 0 0 15,0 0-4-15,0 0-4 0,0 0-2 16,0 0-2-16,0 0-5 0,3 0-2 16,3 0 3-16,5 0-1 0,0 0 1 0,5 1-2 15,1-1 1-15,1 1 0 0,4 1 0 16,0 0-2-16,3 0 3 0,-2 0-1 15,0 0-1-15,0 0-1 0,-1 1 3 16,0-1-2-16,1 3 1 0,-3-2-3 16,3 2 4-16,-1-2-2 0,3 0 0 0,-2-1 0 15,2 0 1-15,3-1 1 0,0-1-2 16,-2 0 1-16,4 0-2 15,-3-1 2-15,0-3-1 0,2 1 0 16,-2 0 2-16,-1 0-1 0,-1 1-2 0,-3 1 1 16,-1 1 1-16,2-1-1 0,-1 1 0 15,1 0-1-15,2-1 3 0,0 1-2 16,-2-1-1-16,5 0 1 0,-1-1 1 15,-1 0 0-15,0 0-2 0,-1 0 1 16,0-1 1-16,-2 0-1 0,2 1 1 0,-3 0-2 16,-1 0 2-16,-2 1 0 0,-4 0-2 15,1 1 1-15,-1 0 0 0,-1 0 1 16,2 0-2-16,1 0 1 15,2 0 0-15,1 0 1 0,0 0-2 0,2 0 1 16,-1 0 1-16,1 0 0 0,1-1-2 16,4-2 1-16,-1 0 1 0,2-1 0 15,0 0-2-15,-2 1 1 0,0 1 0 16,1-2 1-16,-4 3-2 0,-1-1 1 15,-2 0 1-15,-1 2-1 0,-4 0-1 0,2 0 1 16,-3 0 0-16,0 0 1 0,-2 0-2 16,4 0 1-16,-1 0 1 0,-1 0-1 15,5 0 0-15,-2 0 0 0,2 0 1 16,2 0 0-16,0 0-1 0,-1 0-1 15,3 0 2-15,-1 0-1 0,1 0 1 16,0-1-1-16,-1 1-1 0,-2-1 2 16,-1 0-1-16,-4 1-1 0,2 0 2 15,-3 0 0-15,2-1-1 0,-2 1 2 16,0 0 0-16,-2 0 3 0,3 0-5 15,-2 0 2-15,1 0-2 0,4 0 3 0,1 0-2 16,1 0-1-16,5-1 2 0,-3-1 1 16,2 1-3-16,-2 1 0 0,1 0 1 15,-2-1 0-15,-3 1-2 0,2 0 0 16,0 0 3-16,1 0-1 0,-3 0-2 15,2-2 2-15,2 2-1 0,-2-3 1 16,2 3-2-16,3-2 1 0,-4 0 0 16,3-1 2-16,-3 0-3 0,1 1 2 15,-2 1-2-15,-4 1 2 0,1-2-2 16,-5 0 1-16,2 2 0 0,0 0 0 0,3 0 0 15,-3 0 0-15,2 0 2 0,-1 0-1 16,-1 0-2-16,-1 0 1 16,0 0 0-16,1 0 1 0,-1 0-3 0,1 0 2 15,1 0 1-15,-1 0 0 0,0 0-2 16,0 0 1-16,3 0 1 0,-1 0 0 15,1 0-3-15,3 0 2 0,2 0 1 16,1 0 0-16,0 0-2 0,2 0 1 16,1 0 1-16,-2 0-1 0,0-1 0 15,1-1 0-15,-5 0 2 0,0 2-2 0,-4 0-1 16,-4 0 1-16,-1 0 0 0,-5 0 2 15,-4 0-2-15,1 0 0 0,-1 0 2 16,-2 0 0-16,0 0-3 16,0 0 1-16,0 0 0 0,1 0-1 0,4 0 0 15,-2 0 1-15,2 0 1 0,-1 0 0 0,1 0-2 16,-2 0 1-16,0-1 2 15,0 0 0-15,2 0-1 0,-2 0-3 16,0-1 4-16,0 0-1 0,2 0-2 16,-4 0 1-16,4 2 0 0,-3 0 0 0,-2 0 0 15,0 0 0-15,0 0 1 0,0 0 0 16,0 0 1-16,0 0 0 0,0 0 3 15,0 0-1-15,0 0-1 0,0 0 2 16,0 0-3-16,0 0-2 0,-2 0-1 16,2 0-9-16,0 0-2 0,0 0-9 15,0 0-7-15,0 4 2 0,0 1-13 0,-2 0-23 16,2 0-45-16,-3-3-93 15</inkml:trace>
  <inkml:trace contextRef="#ctx0" brushRef="#br0" timeOffset="24724.41">6256 3418 17 0,'0'2'5'0,"0"3"82"0,0-1 4 15,0-1-56-15,0 3 8 0,0-1 9 16,0 1-10-16,-3 0-8 0,1 2-7 0,0 0-7 16,-1 4-2-16,0 0 1 0,-1 3-3 15,0 1-2-15,-2 2-6 0,2 2 0 16,-1 2 2-16,0 1-5 0,1 3-1 15,-1 3-1-15,0 1 3 0,2 2-2 16,-1 0-3-16,2 3 1 0,1 0-2 16,-1 3 2-16,2 1 2 0,0-1-2 15,0-1 13-15,0-1-13 0,0-3 0 16,2 2-1-16,1 0 3 0,1 2-1 15,-2 0-1-15,2 0-1 0,-2 0 3 0,1 1-1 16,-1 0-2-16,-2 0 1 0,0 0 1 16,0 3-3-16,0-2 0 0,0 2 1 15,0-4 1-15,0 1 0 0,0-1-2 16,0-1 0-16,0 0 1 0,0 1 0 15,0 0-1-15,1 0 0 0,-1 3 1 0,3-3 0 16,-3 3-2-16,0 0 1 16,0 2 1-16,0 0 1 0,0 1-3 15,0 0 2-15,0 0 0 0,0 2 0 16,0-2-2-16,0 2 1 0,0-4 1 0,0 0 1 15,0 0-3-15,-1-1 1 0,-1 4 0 16,1-1 1-16,-1 2-2 0,2 1 1 16,0 0 1-16,0 2 0 0,0-2-2 15,2 0 0-15,-1 1 3 0,4-2-3 16,-2 1 1-16,0 0 0 0,0-2 1 0,-1 1 0 15,-2-2-2-15,0 1 1 0,0 0 1 16,0-1 1-16,-3 3-4 16,0 1 2-16,-2 0 2 0,-1 1-2 15,1 2-1-15,-1 2 1 0,3 0 1 0,-2-1-1 16,4-2-1-16,1-3 0 0,0-2 3 15,0-1-2-15,0 1-2 0,0 0 3 16,0 1 0-16,0 1-2 0,0 1 1 16,0 0-1-16,0 1 3 0,0 2-2 15,0 1-1-15,0-2 0 0,0 2 3 0,0-2-3 16,0-2 1-16,0 1 0 0,0 0 0 15,0-2 1-15,0 1-2 0,0 0 1 16,0 1 1-16,-2 1-1 16,-1 0-1-16,1 3 1 0,1-1 1 0,-4 2-1 15,4-2-1-15,-1-3 1 0,-1 0 1 16,1-2-1-16,-2 0 0 0,1 1 0 15,1 2 0-15,1-3 0 0,1 5 0 16,0-2 0-16,-2 1 0 0,2 0 2 16,0-1-2-16,0-1-2 0,0-1 4 15,0 0-2-15,0 0-2 0,0-3 2 0,0 1 2 16,2 1-2-16,-2-1-2 0,1 1 4 15,2-1-1-15,-1 2-1 0,-2 0 0 16,1-1 1-16,-1 1-1 16,0-3 1-16,0 2-1 0,0 0 0 0,0-2 1 15,0-1 7-15,0-2-12 0,-1 0 4 16,-1 0 1-16,-1 2 1 0,2 1-2 15,1 0 0-15,0-2 1 0,-2 1-1 16,2 0 0-16,-2-1 0 0,1 1 1 16,1-2 0-16,0 0 0 0,-2-1 1 0,1-1-2 15,-1-3 1-15,-1 1-2 0,2-1 4 16,1 0 0-16,-4 0-2 0,1 3 0 15,0-5 0-15,2 6 0 0,-1-3-1 16,-1 1 1-16,1 1-2 0,1 0 3 16,-2 2-2-16,1-2 0 0,1 5 0 15,-2-3 0-15,-2 3 0 0,2-1 0 16,0-2 1-16,1 1 2 0,-1-2-1 15,2 0-1-15,-3 1 4 0,3-2 0 16,-1 0-1-16,2 1-2 0,-3 0 2 0,0 0-2 16,2 1 0-16,-4-1-1 0,-1-2 0 15,3-1 2-15,-2 3-1 0,0-1-3 16,-1 1 3-16,2-1-2 0,-3-1 0 15,0-1 0-15,0 1 1 0,1-1 1 16,0 1-1-16,1 0-1 0,1-3 2 16,-1 3 0-16,3-2-1 0,-2 0-1 15,1 0 2-15,0 0-1 0,0 0 0 16,1-1-1-16,-1 1 3 0,1-1-1 15,2 2-2-15,-3-1 0 0,0-3 0 0,3-1 3 16,0-3-3-16,-1 0 0 0,1 0 1 16,-2 0 2-16,2 2-4 0,-3-3 2 15,3 1-1-15,-2-2 3 0,1 0-3 16,-1-2 0-16,1 3 1 0,1-3 1 15,0-1-2-15,0 2-1 0,0-2 2 0,-2 1 0 16,2 1-1-16,0-2-1 16,-1-1 2-16,1 0-1 0,0 0 0 15,0-2 0-15,-2 2 0 0,1-1 2 16,1 0-2-16,0-2-1 0,0-1 2 15,-2 0 0-15,0-1-1 0,1 1-1 0,-1-1 2 16,1 0 0-16,1 1-2 0,-2-2 1 16,1 0 0-16,1 1 2 0,-2 2-3 15,2 0 0-15,0-2 1 0,0 1 2 16,0 0-3-16,0 0 0 0,0 1 2 15,0-1 0-15,0 0-1 0,0-1-1 0,0 2 1 16,0-4 1-16,0 1-1 16,0-1-1-16,0-3 1 0,0 0 1 15,0-1-1-15,3-2-1 0,-1 0 1 16,-1-1 0-16,2 1 0 0,-1-2-2 0,0 1 3 15,-1 0 0-15,2-1 0 0,-3 2-2 16,2 0 1-16,-2-2 1 0,0 3-1 16,0-1-1-16,0-3 1 0,0 0 1 15,0-1-1-15,0-4-2 0,1 0 0 16,-1 0 1-16,0-1 1 0,2-1-3 0,-2 0 4 15,0 0 0-15,0 0-3 0,0 0 0 16,0 0-1-16,0 0 4 16,0-1-3-16,0-3-2 0,0 2 3 15,0-4 1-15,0 3-1 0,0-1 0 0,-2 2 0 16,1 0 1-16,-1 1-2 0,-1-3 2 15,2 3-2-15,-3-3 1 0,1 3-3 16,0-2 1-16,-1 0 1 0,2 0 0 16,-3-1 3-16,-1 3-4 0,3 0 3 15,-2 0 1-15,-1-1-3 0,0 2 0 0,0-2 1 16,1 1 1-16,-1 1-2 0,1 0-1 15,-1 0 2-15,0 0 1 0,1 0-1 16,-1 0 3-16,1 0-2 16,-1 0-2-16,2 0 2 0,-1 0 1 0,-3 2 0 15,3-1-3-15,1 1 4 0,-1-1-3 16,2 0 2-16,-2 0-3 0,2-1 4 15,0 1-3-15,2 0 2 0,-2 1-3 16,1-2 2-16,-1 0 0 0,-2 0 2 16,2 0 0-16,-1 0-2 0,-1 1 1 0,0 0 0 15,1-1 0-15,-1 0-1 0,-1 0 0 16,0 0 1-16,-2 2 1 0,-5-1-2 15,4 1 0-15,0 1 1 0,-2-3 1 16,2 2-3-16,-1 0 1 0,1-2 0 16,0 3 2-16,-1-3-3 0,3 0 1 15,0 0 1-15,0 0-2 0,0 0 2 16,3 0-1-16,1 0-1 0,0 0 2 15,0 0-1-15,-1 0-1 0,3 2 2 16,-2-2 0-16,0 0-2 0,3 0 0 16,-2 0 2-16,1 0 0 0,-1 0-2 0,0 0 0 15,2 0 2-15,-1 0 0 0,-2 0-2 16,1 0 0-16,1 0 2 0,-2 0 1 15,0 0-3-15,-1 0 0 0,1 0 2 16,2 0 0-16,-1 0-2 0,-1 0 0 16,3 0 2-16,-1 0 0 0,-4 0-2 15,0 0 1-15,-1 0 0 0,-3 1 1 16,1 0-2-16,-3 0 1 0,-3 0 0 15,-1 0 2-15,-7 1-3 0,2 0 0 16,-2-2 2-16,-3 2 1 0,1-2-3 0,-3 0 0 16,1 0 2-16,-2 0 1 0,0 0-3 15,2 0 0-15,-2 0 3 0,0-2-1 16,0 1-2-16,-2-2 1 0,1-2 1 15,-2 1-1-15,-2-1 0 0,4 3-1 16,-2-2 2-16,-2 0-1 0,2 0 0 16,-3 0-1-16,2 0 2 0,-1 1 0 15,1 0-2-15,-1-1 1 0,-1 2 1 16,1-1 1-16,1 0-3 0,-1 1 1 15,1-2 2-15,1 2-1 0,-2-1-1 0,5 2-1 16,-3-2 3-16,3 0-1 0,0 1-1 16,1-2 0-16,2 2-2 0,2-1 3 15,-1 0-1-15,-1-1-1 0,5 0 2 16,-5 0 0-16,4 2-1 0,-2 0 0 15,-4-3 0-15,4 3 2 0,1-2-4 0,2 1 1 16,-2 0 2-16,1 1 1 16,0-2-4-16,0 3 2 0,2-2 2 15,-1 1-2-15,1-2-2 0,1 3 2 16,-1-2 0-16,2 1 2 0,0 0-2 0,-1 0 0 15,2 2 0-15,0-2 0 0,1 2 0 16,-1 0 0-16,3 0 0 0,0 0 0 16,1 0 0-16,1 0 0 0,0 0 0 15,0 0 0-15,2 0 0 0,0 0 0 16,-1 0 1-16,-2 0-1 0,1 0-1 0,2 1 1 15,-2 0 1-15,3-1-1 0,-1 0-1 16,0 0 1-16,1 0 1 16,0 0 0-16,2 0-2 0,1 0 1 15,-3 0 0-15,1 0 1 0,0 0-2 0,0 0 1 16,-3 0 0-16,3-1 1 0,-3 1-2 15,1 0 1-15,0-1 0 0,-1 1 1 16,-2 0-2-16,1 0 1 0,-1 0 0 16,-1 0 1-16,1 0-2 0,-2 0 0 15,2 0 2-15,-2 0 0 0,0 0-2 16,0 0 0-16,0 0 3 0,0 0-2 0,3 0-1 15,-3 0 1-15,3 0 0 0,2 0 1 16,-4 0-2-16,1 0 1 16,0 0 0-16,1 0 1 0,0 0-2 15,0 0 1-15,-3 0 1 0,2 0-1 0,-1 0-1 16,-1 0 1-16,2 0 0 0,-2 0 1 15,0 0-2-15,0 0 0 0,2 0 2 16,-2 0-1-16,1 0 0 0,-1 0-1 16,2 0 2-16,3 0 0 0,-2 0-2 15,3 0 1-15,-1 0 1 0,0 0-1 0,1 0-1 16,0 0 1-16,-1 0 1 0,1 0-1 15,2 0-1-15,-4 0 1 0,6 0 1 16,-2 0-1-16,1 0-1 16,2 0 1-16,0 0 1 0,1 0-1 0,1 0-1 15,-4 0 0-15,3 0 3 0,-2 0-2 16,1 0-2-16,0 0 2 0,-1 0 0 15,0 2 0-15,1 0-2 0,-2 1 1 16,2-2 2-16,1 0-1 0,-2 1 0 16,2-2-1-16,-2 1 2 0,0-1 1 0,1 1-4 15,-1 0 2-15,-1 1 2 0,0-1-2 16,1 0 0-16,1 0 0 0,-7-1 0 15,1 0 0-15,-2 2 0 0,0-1-4 16,-1-1 4-16,3 4 0 0,-2-4 2 16,-2 1-2-16,-2 0-2 0,1 0 2 15,0 1 0-15,0-1 0 0,2 0 0 16,4-1 0-16,0 1-1 0,2 0 1 15,0 0 1-15,1 0 0 0,-1-1-2 16,1 0 0-16,2 0 2 0,-2 0-1 0,1 0-1 16,-1 0 1-16,-1 0 1 0,-2 0-1 15,2 1-1-15,-2-1 0 0,2 1 2 16,1 0-1-16,-1-1-1 0,2 3 1 15,-3-1 1-15,1-2-1 0,2 0-1 16,0 0 1-16,0 0 1 0,-1 0 0 16,-1 0-2-16,0 0 1 0,-4 0 1 15,0 0-1-15,-3 0-1 0,1 0 1 16,2 0 1-16,-2 0-1 0,1 0-1 15,2 0 1-15,1 0 1 0,-3 0-1 0,5 0-1 16,1 0 1-16,1 0 1 0,-1-1-1 16,0 0-1-16,1-2 1 0,1 3 1 15,-2 0 0-15,2 0-2 0,1-1 1 16,-2 0 1-16,1 0 0 0,0 1-2 15,-1-1 0-15,1 1 2 0,0 0-1 16,0-1 0-16,2 1-1 0,-1 0 2 16,1 0-1-16,-1 0-1 0,0-1 1 15,-1 1 1-15,2 0-1 0,-1 0 0 16,-1 0-1-16,0 0 2 0,-2 0 0 15,4 0-2-15,-4 0 1 0,2 0 1 0,-2 0-3 16,4 0 4-16,-4-2-2 0,4 2-2 16,-2 0 3-16,1 0-1 0,-1 0 1 15,0 0 1-15,0 0-1 0,1 0-1 16,1 0-1-16,1 0 2 0,-2 0 0 15,2 0-2-15,0 0 0 0,0 0 1 0,0 0 0 16,0 0-3-16,0 0 4 16,0 0-3-16,0 0-5 0,2 0-9 15,5 0-22-15,3 0-33 0,-4 0-67 16</inkml:trace>
  <inkml:trace contextRef="#ctx0" brushRef="#br0" timeOffset="29900.71">1088 13250 6 0,'5'0'101'0,"0"0"-65"0,-2 0-11 15,1-2 25-15,-1-1-12 0,2 2-18 16,-2 0 7-16,0 0-2 0,2-1-9 15,-3 1 4-15,1 0 8 16,-3 1-4-16,1 0-4 0,-1 0-1 0,0 0-3 16,0 0 4-16,0 0-5 0,0 0-1 15,0 0 0-15,0 0-3 0,0 0 2 16,0 0-4-16,0 0-1 0,0-1 1 15,0 1-3-15,0 0 2 0,0-2-3 16,0 0 3-16,0 1-3 0,0-1 1 0,0-1-1 16,0 0 0-16,-1 1-2 0,-2-1 2 15,-1-1 0-15,1 3-3 16,-1-2 1-16,-1 1 0 0,2 0-2 0,-3 1 3 15,0 1-2-15,1-1-2 0,-1 1 1 16,-1 0 0-16,0 0-1 0,-1 4 0 16,-1 1 1-16,-2 0 0 0,0 5 0 15,0-1-1-15,-1 3 2 0,-1 4 0 16,2 0-1-16,-1 0 0 0,4 0 2 15,2 0-3-15,5 0 2 0,-1 0-1 0,2 0 0 16,0-3 0-16,0 1-2 0,0-1 0 16,3 0 2-16,6-1 1 0,1-1-1 15,-3 0-1-15,6 0 2 16,-1-2 1-16,4-1-2 0,1-1 1 0,3-3 2 15,0-1 1-15,3-2-4 0,2-1 1 16,2 0 2-16,0 0 0 0,1-4-3 16,0-3 2-16,-1 0 1 0,-1-1-1 15,0-2-3-15,-2 2 1 0,-3-1 0 16,-1-1 1-16,-1 1-4 0,-2-1 3 15,-3 1 2-15,-6 0 0 0,0 0-1 0,-2-1 2 16,-5-2 2-16,2-1-1 0,-3 0-1 16,0-2-2-16,0-1 2 0,-7-2 1 15,-1-2-3-15,-1-1 0 0,-2-1 1 16,-2-2-2-16,-2 6-1 0,-1-1 0 15,-2 2 2-15,-1 5 0 0,-1 1-2 16,0 4-1-16,1 2 1 0,2 4 0 16,2 1-1-16,-1 0-1 0,5 1 1 15,0 5-3-15,1 2-5 0,2 2-7 16,2 4-6-16,1 1-8 0,2 2-18 0,1 1-25 15,-1-3-54-15,-3 0-195 0</inkml:trace>
  <inkml:trace contextRef="#ctx0" brushRef="#br0" timeOffset="33553.91">2636 8049 43 0,'-4'0'197'0,"1"0"-142"15,-3 0-1-15,5 1 2 0,-4 0-20 0,3 0-4 16,-1 0-4-16,2-1-4 0,-1 0-9 15,1 0 0-15,1 0 0 0,0 0-2 16,0 0-2-16,0 0 2 0,0 0 2 16,0 0-7-16,0 0-4 0,0 0-1 15,0 0-1-15,0 0-1 0,0 0-2 0,0 0-2 16,0 0-5-16,0 0-9 15,0 0-11-15,0 0-11 0,0 0-5 16,0 0-22-16,-2 0-34 0,-1 0-63 16</inkml:trace>
  <inkml:trace contextRef="#ctx0" brushRef="#br0" timeOffset="33716.92">2507 8082 0 0,'0'1'66'0,"0"-1"129"0,0 0-147 0,0 0-9 16,0 0 5-16,0 0-17 15,0 0-8-15,0 0-10 0,0 0-9 16,0 0 0-16,0 0-3 0,0 0-28 16,0 0-49-16,0 0-53 0</inkml:trace>
  <inkml:trace contextRef="#ctx0" brushRef="#br0" timeOffset="33890.93">2507 8082 9 0,'-59'-19'85'16,"56"17"-9"-16,1 1-57 0,1 1-3 0,1 0-5 16,0 0-11-16,0 0-9 0,0 0-39 15,0 0-41-15</inkml:trace>
  <inkml:trace contextRef="#ctx0" brushRef="#br0" timeOffset="35390.01">862 7922 86 0,'-3'0'99'0,"0"0"-58"0,1 0 7 16,2 0-3-16,-1 0-9 0,-1 0 1 15,2 0 0-15,-1 0-6 0,1 0-8 16,0 0 0-16,0 0-1 0,0 0-6 15,0 0-2-15,0 0-2 0,0-2 2 16,0 2-2-16,1-2-5 0,4 0 1 0,7-3 2 16,4 2 7-16,1-2-2 0,1 0-3 15,-1 0-5-15,-1 2 4 0,1 2-6 16,0 1 0-16,-1 0 1 15,-1 0-3-15,-6 4-2 0,2 5-1 0,-2 0 3 16,-1 4-1-16,0 2 1 0,-3 0-3 16,-2 3 4-16,-2 1-1 0,-1 4 0 15,0-1 0-15,-6 2 2 0,-3-2-2 16,-2-3 0-16,-3 0-3 0,0-1 4 15,-1 0-1-15,-3-5-2 0,-2 2 0 0,2-3 0 16,-2-1-1-16,1-2-2 0,0-1 1 16,2-3 0-16,3-1-1 0,3-2-3 15,2 0 1-15,3-2 1 0,1 0-2 16,4 0 0-16,1 0 1 0,0 0 0 15,0-1-4-15,0 0 0 0,4-5-5 16,4 2 5-16,1 1 3 0,4 1 0 16,1 1 3-16,0 1 0 0,3 0 0 15,-2 0 1-15,2 0 0 0,-1 4 1 16,3-1 1-16,1 1-2 0,-2 1 3 0,1 0 2 15,-2-1 0-15,-3 1-4 0,1 0 1 16,-5-3 1-16,-1 0-2 0,-1 0-1 16,1-1-1-16,0-1-4 0,1 0-11 15,-1 0-22-15,0 0-14 0,1-2-30 16,-3-4-55-16,0-1-160 0</inkml:trace>
  <inkml:trace contextRef="#ctx0" brushRef="#br0" timeOffset="36401.08">1629 7874 150 0,'0'-1'59'16,"0"1"-25"-16,-1-2 10 0,-2 2-19 15,0 0-5-15,-2 0 2 0,2 0-4 16,-2 0-3-16,-1 0-1 0,0 0-1 16,-2 0-4-16,0 0 6 0,1 2-2 0,-3 0-1 15,1 4 2-15,0 0-2 0,-2 0-2 16,0 3-2-16,0-2 3 15,0 0-3-15,0 2 2 0,2 0-2 16,1-1-6-16,-2 4 2 0,2-1-3 0,-2 1 1 16,1 0 2-16,3-1-2 0,1 2-2 15,-1-2 2-15,0 1-1 0,0 1 1 16,1-3 0-16,-1 0 1 0,3 2 0 15,-2 0-4-15,2-1 2 0,1 0 0 16,1 0 2-16,-2-1-2 0,3-2-1 0,-2-1 1 16,2 2 0-16,0-3-1 0,0 1 0 15,0 0-1-15,0 0 2 0,0 0-1 16,0 1 0-16,5-1 2 15,-4-1-2-15,4-2 0 0,-3-1-1 0,1 0 1 16,0-2 1-16,2-1 0 0,-2 2 0 16,1-1-1-16,6 0 2 0,-4 2 0 15,5-1-1-15,-2-2-1 0,2 1 1 16,0 1 0-16,-2-2-1 0,0 1 0 15,1 0 2-15,0-1 0 0,-2 0-2 16,5 0 0-16,-6 0 2 0,4 0 0 0,-3 0-3 16,-2 0 0-16,2 0 2 0,-2 0-1 15,0-1 0-15,-1 1-1 0,-2-1 2 16,0 0 0-16,-1 0-2 15,1 0 1-15,-2 1 0 0,-1 0 0 0,0-2-1 16,0-1 1-16,0-1 0 0,2-1 0 16,-2 0 2-16,0-1-3 0,0 0 2 15,0-1-1-15,0 1-1 0,-2-2 2 16,-1 1-2-16,0 0 0 0,0 1-1 15,1 1 2-15,-2 1 2 0,1 1-1 0,0 1-1 16,-1 1 1-16,4 0-2 0,-1 1 1 16,1 0-1-16,0 0 1 0,0 0 0 15,0 0 1-15,0 0-4 0,0 0-1 16,0 0 3-16,1 0 0 0,4 0 1 15,1 3 1-15,2 0 0 0,-2 0-1 16,2-1 0-16,1 2 0 0,1-1 2 16,-3 0-4-16,3 0 2 0,-1-1-5 15,-1-1-19-15,3-1-8 0,-1 1-44 16,0-1-62-16,-2 0-129 0</inkml:trace>
  <inkml:trace contextRef="#ctx0" brushRef="#br0" timeOffset="37066.11">1822 8025 14 0,'1'0'207'0,"-1"4"-161"0,0 2-11 16,0 3 21-16,0 4-18 0,0-1-18 15,0 5 1-15,0-2-12 0,-3 3 9 16,2-5-1-16,-1-1-9 0,2-2-4 16,0-4-2-16,0-1 3 0,0-3-1 15,0-1 5-15,0 0 3 0,0-1 6 0,-3 0 9 16,1 0-1-16,-1-7-16 15,2 0 0-15,-1-4 1 0,2 0 2 16,0-3 1-16,0-2-1 0,0-4-4 16,0 0 0-16,3-3-1 0,3-3-7 15,4 0 0-15,1-2-1 0,1 3 2 0,4 4-3 16,-1 4-1-16,-1 5 1 0,0 5 1 15,-2 2-3-15,1 4 0 0,-2 1 1 16,-2 0 2-16,-3 3-1 0,-1 6-2 16,-2 0 0-16,-3 6-1 0,0-1 1 15,0 0-2-15,-2 2 0 0,-4-1 4 0,-2 0-3 16,-3 1 2-16,4-1 2 15,-6-2 0-15,7 1 0 0,-2-4-1 16,2-1 2-16,3-2-1 0,0-2-1 16,3-1 0-16,0-1 0 0,0-1-1 0,0 1-4 15,2-1 2-15,4 0 3 0,0-2 0 16,6 2 0-16,-1 0 0 0,3 1 0 15,0 1 2-15,5 1-4 0,1 1-2 16,0 0 1-16,2 3 1 0,-1-3-6 16,0 2 0-16,-3 1 5 0,-2 0 0 0,-5-1-5 15,-2 1-2-15,-5-2 1 0,-4-1 2 16,0 0-1-16,0-2 6 15,-6 1 5-15,-3 0 1 0,-2-1-1 16,0-2 6-16,0 3 6 0,-3-1 7 0,-1 0 0 16,-1 0 0-16,-2 0 1 0,-1 0-8 15,1 0-7-15,2 1-4 0,2-2 1 16,3 2-3-16,0-1-1 0,5 0-2 15,-1 1 2-15,3 1-12 0,1 1-25 16,2 0-21-16,-4-2-50 0,-1 1-265 16</inkml:trace>
  <inkml:trace contextRef="#ctx0" brushRef="#br0" timeOffset="38510.18">995 3413 2 0,'3'0'0'15,"1"0"149"-15,-3 0-74 0,2 0-27 16,-1 0 14-16,-2 0-4 15,1 0-12-15,-1 0-15 0,0 0 0 0,0 0-5 16,0 0-10-16,0 0-9 0,0 0 0 16,0 1-1-16,0 5-3 0,0 3 0 15,0 4 9-15,0 3 2 0,-3 3-2 16,-1 3-2-16,-3-2-4 0,0 2 4 15,-1-1-4-15,0-1 1 0,0-2-4 0,2-2 1 16,3-3-2-16,0-1-1 0,1-4 0 16,2 1-1-16,0-4 0 0,0-1-3 15,2-1 2-15,3-1 0 0,2-2 1 16,6 0 1-16,4 0 0 0,3-2 4 15,2-5-4-15,4-1 0 0,-3 1 0 16,0 0-1-16,1 1 1 0,1 0-2 16,1 0 0-16,-3-1 3 0,2 2-2 15,-3 2-1-15,-4 0 1 0,-1 1 1 16,-3 1 0-16,-3 0-2 0,0 1 1 0,-3 0 1 15,-4 0-2-15,1 0-2 0,-2 0-4 16,-1 0 1-16,-1 0-7 0,1 0 1 16,-1 0-2-16,1 0-9 0,-2 0-4 15,0 0-10-15,0 0-11 0,0 0-16 16,0 0-26-16,0 0-91 0</inkml:trace>
  <inkml:trace contextRef="#ctx0" brushRef="#br0" timeOffset="38843.21">1254 3484 10 0,'2'0'200'0,"-1"-2"-90"0,-1 2-56 16,0 0 6-16,0 0-11 0,0 0-12 16,0 0-15-16,0 5-8 0,0 7-5 15,0 4 3-15,-1 4 1 0,-1 1-4 0,2 3-3 16,0-1 2-16,0 1 2 0,0-2-6 15,0-1 1-15,0-1-2 0,0-3 1 16,0-2-5-16,0-2 2 0,0-1 1 16,0-1 0-16,0-4-2 0,2-1 0 15,-2-1 1-15,3-3-7 0,0-1-10 16,3-1-6-16,2 0-11 0,1 0-8 15,4-4-23-15,-1-6-43 0,-3-2-81 16</inkml:trace>
  <inkml:trace contextRef="#ctx0" brushRef="#br0" timeOffset="39890.28">1839 3404 167 0,'0'0'53'15,"0"0"-25"-15,0 0 9 0,-3 0-3 16,1 0 0-16,-3-2-3 0,2 2-7 15,0 0-6-15,-1 0-4 0,-1 0 1 0,-1 0-5 16,-4 0-4-16,1 2 4 0,-2 3-4 16,0-1 0-16,1 2 2 0,-3 2 4 15,1-2-7-15,2 1 3 0,0-1-2 16,0 1 0-16,1 0 1 0,-2 2-6 15,2-1 2-15,-2 3 0 0,2 0 2 0,-2 1-3 16,3 0 2-16,0 1-1 16,1-1 0-16,0-1-2 0,4 0-1 0,-3-1 0 15,1 2 3-15,2-2-2 16,-1 1 1-16,2-1 0 0,-1-2 1 0,1 2-3 15,-1-2 1-15,2-1 1 0,-1 2-3 16,2-2 2-16,0 2-2 0,0 0 1 16,0 0 0-16,0 0 1 0,2 0-1 15,2 0-1-15,-2-1 3 0,3-2-2 16,-2 0 0-16,1-2 0 0,1-1 0 0,1 2-2 15,2-1 2-15,-2-2 1 0,2 0-1 16,0 0 1-16,1 0 1 16,-1 1-1-16,3-2 0 0,-2 1-1 15,3-1 1-15,-1 0 3 0,0 0-4 0,-2 0 0 16,1 0-2-16,-1-1 4 0,-1 0-1 15,-1 0-1-15,3 0 1 0,-3 0-1 16,3 0 1-16,-1-3-1 0,0 0 1 16,1-2-1-16,-3 1 1 0,1 0-2 15,-2-1 1-15,1 0-1 0,-4 1-2 0,0 0 1 16,-3 0 2-16,1-1 2 0,1 1-1 15,-2-1 0-15,0-2-1 0,0 1 2 16,0-1-1-16,-3-1-2 16,0 0 1-16,-2 1 1 0,-1-3-1 0,0 1-4 15,-2-2-1-15,2 2-1 0,-1 1-1 16,-2 3 5-16,6 0 1 0,-2 3 3 15,1 1-3-15,2 1 0 0,-2 0 1 16,4 0 1-16,0 0-2 0,0 0 0 16,0 0 0-16,0 1 2 0,0 4-2 0,0 0 0 15,4 0 1-15,1 0 1 0,1 0-2 16,0-1 0-16,4 1 1 0,-1-1 1 15,0 0-1-15,2-2 1 0,0 0-5 16,1-1-8-16,2-1-15 16,2 0-24-16,-2 0-13 0,0-1-50 0,-3-5-106 15</inkml:trace>
  <inkml:trace contextRef="#ctx0" brushRef="#br0" timeOffset="40554.31">2053 3525 0 0,'3'4'1'16,"-2"2"101"-16,1 0-33 0,-1 5-24 16,-1 1-6-16,0 1 11 0,0 2-15 15,0-1-11-15,0 3-1 0,0 1 1 16,0-2 1-16,-1 0 7 0,1-1-16 15,0-4-9-15,0-4 2 0,0-2 6 16,0-3-6-16,0-2 2 0,0 0 6 0,0 0 7 16,-2 0 7-16,1 0-6 0,-2-6-13 15,1-3-4-15,1 0-1 0,1-1 0 16,0-4 0-16,0 1-1 0,0-1 0 15,3-2-1-15,3-1 0 0,0-2-4 16,3-1-1-16,1-2 0 0,2 3 1 16,2 0-3-16,0 4 0 0,1 3 1 15,3 2 1-15,-3 4-5 0,2 3 2 16,-1 3 3-16,-1 0-6 0,-4 0 0 15,0 0-1-15,-7 3-5 0,-2 3 1 0,-2 1 3 16,0 1 3-16,0 2 3 0,-6 0 4 16,-5 2-4-16,2-2 2 0,-2 1 1 15,0-1 0-15,0-1-1 0,0 1 0 16,0-2 1-16,2 0 0 0,3-3 0 15,4-1-1-15,1-2-1 0,-2 2 2 0,3-3-3 16,0 1-1-16,0 0 0 16,4 2 1-16,4-2-2 0,-2 0 1 15,7 3 1-15,-6-4 1 0,6 1 0 16,-2 1 0-16,-2 2 1 0,3 2 1 0,1 0-2 15,1 2 1-15,-2-1 0 0,1 1 1 16,-1-2-1-16,-1 1-1 0,-2 0 2 16,0-1-1-16,-2-1 0 0,-3-2-1 15,-4-1 3-15,0 1 0 0,0-1 0 16,-1 2 2-16,-2 0-3 0,-2 0 4 0,0-2 0 15,2-2 10-15,-6 3 0 0,1 1 3 16,-6-3-3-16,0 1-4 16,-1 1-1-16,-4 1-3 0,5-1-7 15,-1 0 1-15,2 0 1 0,1 2-2 16,-1-2 0-16,3 2-6 0,2 2-12 0,0 0-19 15,0 0-45-15,-1 0-88 0</inkml:trace>
  <inkml:trace contextRef="#ctx0" brushRef="#br0" timeOffset="123485.06">12903 7756 2 0,'0'0'11'16,"0"0"-7"-16,0 0-5 15,0 0 2-15,0 0 3 0,0 1-2 0,0 0 8 16,0-1-6-16,0 2-6 0,0-2 2 15,0 1-8-15,0 1-17 0</inkml:trace>
  <inkml:trace contextRef="#ctx0" brushRef="#br0" timeOffset="127625.29">12714 8446 1 0,'2'-1'9'0,"-1"0"1"0,-1 1 29 0,0-1 20 15,0 0-33-15,0-1 0 0,0 1 0 16,2-1-13-16,0-1 2 0,-2 2 1 15,1-1 0-15,-1 1-3 0,2-1-1 16,-1 0 2-16,-1 2 0 0,0-2 0 16,0 2 3-16,0 0 3 0,0-1-2 0,0 1 0 15,0 0-1-15,0 0-3 16,0 0 4-16,0 0 0 0,2 0-3 15,-2 0-2-15,0 0 1 0,0 0-1 16,0 0-3-16,0 0 1 0,0 0-3 0,0 0 4 16,0 0-3-16,0 0 0 0,0 0-3 15,0 3-1-15,0 6 3 0,0 5 0 16,0 2 4-16,0 3-3 0,0 4-2 15,0 6-2-15,0 3 1 0,-5 5-2 16,2 4 12-16,-2-1-3 0,2-2-7 0,0 0 0 16,0-2-1-16,0 0-2 0,-3-2-2 15,4-3 3-15,-2-2-3 16,2-2 1-16,-1-7 1 0,1 0-2 15,1-4-1-15,1-2 1 0,0-2 0 0,0-3 0 16,0-2-2-16,0-3 1 0,0 0 2 16,0-2-1-16,0-1-1 0,0-1 1 15,-2 0 2-15,2 0 0 0,0 0-2 16,0 0 1-16,-1 0-1 0,-2 0-4 15,1 0-2-15,-1 0 0 0,1 0-4 0,1-2-3 16,-1 0-8-16,1-2-11 0,1-1-11 16,0-4-25-16,4-5-34 0,-2-3-140 15</inkml:trace>
  <inkml:trace contextRef="#ctx0" brushRef="#br0" timeOffset="129969.43">12783 8406 3 0,'0'2'5'0,"1"-2"-3"16,1 1 66-16,-2-1-5 0,0 0-33 15,0 0 4-15,0 0-11 0,1 0-4 16,2 0 8-16,-1 0 1 0,-2 0-2 16,5 0-1-16,-2 0-4 0,1 0-7 0,-1 0 5 15,4 0-4-15,0 0 1 16,3 0-2-16,2 0 1 0,0 0-5 15,2 0-2-15,5 0 0 0,-2-1 4 16,5-1-6-16,1 2 0 0,5 0-3 16,0 0-1-16,6 0 2 0,2 2 3 0,-1 2 2 15,2-1-7-15,1 0 3 0,2-1-4 16,-1 0 0-16,1-2 3 0,-1 0-2 15,-2 0-2-15,2 0 1 0,4 0-1 16,-1 0 3-16,0 0-5 0,3 0 2 16,-2 0 2-16,1 0-2 0,1 0 0 0,-2 0 0 15,-1 0 1-15,-2 0 0 16,-1 0-2-16,-5 0 1 0,0 0 1 15,-1 1 0-15,1 0-2 0,0 0 2 16,5 0 0-16,1 1-1 0,3-1 0 0,1 1 0 16,-4-2 1-16,2 1 1 0,-2 1-3 15,-2-2 1-15,-1 0 1 0,-2 1 0 16,-4-1-2-16,0 0 1 0,-3 2 0 15,-3-1 1-15,-3 1-2 0,-2-1 1 16,-5 0 1-16,1 1-1 0,-2 1 0 0,-2-1-1 16,2 0 2-16,2-1 0 0,-1-1-2 15,2 0 2-15,2 0 0 16,1 0 0-16,2 0-1 0,1 0 0 15,-1-2-1-15,1 0 2 0,-4-2-1 0,-2 2 0 16,-2-2 1-16,-6 2 0 0,-1 0-1 16,-3 2 0-16,-4 0 2 0,-1 0 2 15,0 0-1-15,0 0 0 0,0 0 0 16,0 0 0-16,0 0-1 0,0 0 0 15,0 0 0-15,0 0-2 0,0 0-1 0,0 0 0 16,0 0 2-16,2 0 0 0,0 0-2 16,-2 0 1-16,0 0 1 0,0 0-3 15,0 0 2-15,0 0 0 16,0 0 2-16,0 0-2 0,0 0 0 0,0 0 0 15,0 0 2-15,0 0-2 0,0 0 0 16,-2 0 0-16,0 0 1 0,2 0-1 16,0 0-1-16,0 0 0 0,-1 0 2 15,-1 0-1-15,-1 0-2 0,3 0 1 16,-1 0 2-16,-1 0-2 0,1 0 2 0,-1 4-3 15,0-2 2-15,-1 3-1 0,2-1 0 16,-1-1 1-16,1 3 0 0,-1-1 0 16,-1 2 0-16,0 2-2 0,0 3 4 15,-2-1-2-15,1 6-4 0,0 2 6 16,-2 3-2-16,0 2 2 0,0 4-4 15,-2 1 4-15,2 3-2 0,1 1 0 16,2 1-2-16,0-1 4 0,2 0-1 16,1-4 1-16,0 0-2 0,0-2 5 15,0-2 2-15,0-1 4 0,0 0-7 16,3-2 1-16,1-1 1 0,1-1-2 0,-2-2 0 15,2-1-1-15,-1 0-2 0,-1-5 2 16,2 0-2-16,0-2 0 0,-4-5 2 16,2 1-2-16,-1-2-1 0,-1-2 1 15,-1-1 2-15,0 0-3 0,0-1 2 16,2 0 1-16,-2 0 3 0,0 0-3 15,0 0-4-15,0 0 3 0,0 0-1 16,0 0 0-16,0 0-2 0,0 0 1 16,2 0 2-16,-2 0-1 0,0 0 0 15,0 0 2-15,0 0-1 0,0 0 2 0,0 0-3 16,0-1 0-16,-2 0 1 0,0-1 0 15,-1 0-3-15,-1 0 1 0,-1-1 1 16,0 1-1-16,-1 1 0 0,-2 0-1 16,-2 0 2-16,-1 0-1 0,-3-1-1 15,1-1 1-15,-2 1 1 0,-1-2-1 16,-1 2-1-16,0-2 0 0,-3 1 1 15,-2 0-3-15,2 0-2 0,-1 0 0 16,0 2 1-16,0 0 3 0,2-1-1 16,-1 2 1-16,-2-2 2 0,2 2-1 0,1-2-1 15,-1-1 1-15,2 1 2 0,-1 1-2 16,-1 0-1-16,0-2 1 0,-3 3 1 15,1-2-1-15,-3 2-1 0,-3 0 1 16,-1-2 1-16,-1 2-1 0,-1 0-2 16,0 0 2-16,0 0 0 0,5 0 1 0,3 0 0 15,2 0-3-15,3 0 3 16,-1 0 0-16,-1 0-2 0,-2 0 2 15,4-1 0-15,-5-2 1 0,1 0-2 16,-1 1 0-16,-2 0 1 0,-2 0 0 0,-2 0-2 16,-1-1 0-16,1 0 3 0,1 1-2 15,-1-1-1-15,4 1 0 0,2 0 3 16,-1-1-2-16,0 0-1 0,-1 0 1 15,3 2 1-15,3 0-1 0,1 1 0 16,4 0 0-16,0 0 1 0,0 0 2 0,2 0-3 16,-1 0 0-16,1 0 2 0,-1 0-2 15,3 0 1-15,-4 0-1 16,0 0 1-16,-3 0-1 0,1 0 0 15,-1 0 0-15,1 0 1 0,1 0 0 0,1-1-2 16,-1-1 1-16,-1 0 2 0,2-1-2 16,0-1-1-16,0 2 1 0,0 0 2 15,0 0-2-15,0-1-1 0,0 2 1 16,-1 0 1-16,1 0-1 0,-2 0 0 15,2 0-1-15,2 1 2 0,1 0 1 16,0 0-4-16,2 0 2 0,0 0 2 0,-1 0-2 16,1 0 0-16,1 0 0 0,2 0 0 15,0 0 0-15,0 0 0 16,-2 0 0-16,2 0 0 0,0 0 0 15,-1 0-2-15,1 0 1 0,0 0 2 0,-2 1-1 16,2 1-1-16,0 0 1 0,-2-1 1 16,0 1 1-16,-1-1-4 0,1 0 2 15,-4 1 2-15,-1 0-2 0,0 2 0 16,-5-2 0-16,5 0 0 0,-1-1 0 15,1 0 0-15,1 1 0 0,-1 0 1 0,4-1-1 16,-2 1-1-16,3-2 1 16,1 0 2-16,2 0-2 0,-1 0 0 15,4 0 0-15,-2 0 1 0,2 0 0 16,-3 0-2-16,5 0 2 0,-1 0 1 0,-1 0-4 15,-1 0 3-15,3 0 0 0,-3 0 1 16,0 0 1-16,0 0-3 0,0 0 0 16,0 0 0-16,-2 0 0 0,2 2-2 15,-2 1 1-15,1 1 1 0,-3 0 0 16,1 1-2-16,2 1 1 0,-3-2 0 0,1-1 3 15,0-1-5-15,1 0 0 0,2-1 1 16,2-1-5-16,1 0-6 0,0 0-9 16,0 0-19-16,0-3-25 15,9-8-31-15,0-8-155 0</inkml:trace>
  <inkml:trace contextRef="#ctx0" brushRef="#br0" timeOffset="131090.49">12744 8371 3 0,'0'1'31'15,"0"2"-6"-15,0 0 0 0,0-3-16 16,0 2 53-16,1-2 3 0,1 0-47 16,-2 0 12-16,0 0 5 0,0 0-13 15,0 0 8-15,0 0 1 0,0 0-11 16,0 0-5-16,3 0-2 0,-1 0 0 15,-1 0 2-15,5 0-4 0,1-3 1 0,0-3-2 16,1-1 0-16,3 0-3 0,6-3 1 16,0-1-5-16,2-1 2 0,2-3-1 15,3-1-1-15,0-2 2 0,4-2-1 16,2 0 3-16,1-3 0 0,3 3 3 15,-2-1-3-15,2 0-1 0,-1 1-2 16,-2-1 5-16,-2 0-7 0,-1-1 2 16,0 1 1-16,-1-2-1 0,-3 2-2 15,1 0 0-15,-1-2 1 0,-3 1-1 16,4-2-1-16,-2 2-1 0,2 0 2 0,-2 1-1 15,1 0-1-15,-3 3-1 0,3 2 2 16,-3-2-2-16,3 1 1 0,-1 1 1 16,2 1 2-16,1 0 0 0,2-1-1 15,0 2 1-15,-3-1-2 0,4 0 5 16,-1-1 1-16,0 0 0 0,1 0-1 15,-5 1-3-15,-1 0 0 0,-1 2-2 16,-4-2 3-16,2 0-2 0,-1 4-1 16,-5-2 0-16,3 1 2 0,-5 2 0 15,2-1-2-15,-3 1 0 0,1 1-1 16,4-2 3-16,-2 0-3 0,3 0-2 0,-1 1 2 15,1 0 2-15,-2 2-2 0,-1-1-1 16,5 1 2-16,-4 0-1 0,2 3 0 16,-4 1-1-16,-4 2 1 0,2 2 1 15,-5-1-1-15,2-1-1 0,-4 0 2 16,1 1-2-16,-3 0 2 0,-2 1-2 0,0 0 3 15,0 0-1-15,0 0 1 16,0 0-2-16,0 0 3 0,0 0 1 16,0 0-2-16,-5 0-3 0,-1 2 0 15,-1 3-6-15,1-1-9 0,2-1-12 0,-1 1-13 16,3 0-22-16,-2-3-46 0,1-1-170 15</inkml:trace>
  <inkml:trace contextRef="#ctx0" brushRef="#br0" timeOffset="132629.57">14313 7293 52 0,'15'0'39'16,"4"-2"32"-16,3-1-15 0,1 0-25 0,3 2 1 16,1 0-7-16,-1 0 10 0,5 1-13 15,-2 0-13-15,4 0 8 0,1 0-7 16,0 0 9-16,0 0-5 0,-1 0-5 15,-1 0-4-15,1 0 4 16,-1 1 0-16,3-1 5 0,-1 2 0 0,0-1-6 16,0 1 1-16,0-1-3 0,0 1-4 15,0-1 0-15,0 1-3 0,0 0 5 16,1 1-4-16,-1 0 1 0,-2-1-1 15,-2 0 2-15,-1-2-1 0,-1 3-2 16,1 0 1-16,-2-1 1 0,-4 0-1 0,0 1 0 16,-3 0 0-16,4-1 2 0,2 1-2 15,-1 0-2-15,3-2 2 0,1 1 2 16,-1-1-2-16,5 1 0 0,-5-1 0 15,3-1 1-15,-2 1-1 0,-1 1-1 16,-2-1 2-16,-1 1 0 0,-2-2-2 16,-1 2 0-16,-2 0-1 0,0-1 4 15,1 0-2-15,-4 0 0 0,1 0 0 16,2 1 1-16,-4 0 0 0,1-2-2 15,-3 1 2-15,3-1 1 0,-3 0-3 0,1 0 1 16,1 0 0-16,-1 0 2 0,1 0-3 16,-2 0 1-16,-2 0 0 0,1 0 1 15,-4-1-1-15,0 1-1 0,-6 0 1 16,2-1 1-16,-5 0-2 0,0 1 4 15,0 0 1-15,0 0-3 0,2 0 0 16,-2 0-2-16,0 0 2 0,0 0 2 16,0 0-2-16,0 0-3 0,0 0 1 15,0 0 2-15,0 0-2 0,0 0 0 16,0 0 3-16,0 0 0 0,0 0-3 0,0 0 2 15,0 0 2-15,-4 0-2 0,-2 0-1 16,3 0-2-16,-3 2 2 0,3 1 0 16,-2 1-2-16,1 0 1 0,-3 1 1 15,1 0 0-15,-2 2 0 0,1 1 2 16,-3 0-2-16,0 4-2 0,-1 0 2 0,-2 1 2 15,-2 0-4-15,-1 4 3 16,-1-1-1-16,-1 2-1 0,-3 1 2 16,1 0 0-16,-1 0-2 0,0 1 0 15,1-3 2-15,0 0 0 0,-2 1-2 0,4-2 0 16,-2 1 1-16,1-1 1 0,0 1-2 15,1-1 1-15,-1 0 0 0,2-1 1 16,-1 3-1-16,-1-1-1 0,0 1 2 16,-1 0 0-16,0 0-1 0,0-1 0 15,0-1 0-15,1-1 2 0,-1-1-2 0,0 0 0 16,3-1 1-16,1-2 0 0,1-1-1 15,1 1 0-15,1-3 1 16,-1 1 0-16,4 1 0 0,-1-1-2 16,-2 3 2-16,-1-1 1 0,0 0-2 0,-3 3-2 15,3 0 2-15,-4 1 4 0,-1-3-4 16,4-1 0-16,-2 0 1 0,-3-1 0 15,2 0-1-15,1-1-1 0,0 0 2 16,2-2 1-16,1 0-2 0,-2 2 0 16,4-3 1-16,-2 2 1 0,3-1-1 15,2-2-2-15,0 1 2 0,1-2-1 0,2 0 0 16,-1 2 0-16,1-3 0 0,0 0 2 15,-2 2-1-15,1 0-2 16,0-1 2-16,-4 3 0 0,4-2-1 16,-1 1-1-16,-4 4 1 0,-1 0 0 0,-1-1 3 15,2-2-2-15,4 0 5 0,2-2 0 16,1 1-6-16,2-1-1 0,0-3 3 15,0 2 0-15,0 0-1 0,1 0-2 16,-1-1 1-16,0 1 1 0,-2 0-1 16,2 1 0-16,-1-1 1 0,1 0 0 0,1-1-1 15,0 0-1-15,1 1 1 0,-1-2 1 16,1 0-1-16,-1 0-1 0,1 0 1 15,-1 0 0-15,-1 1 0 16,3-1 0-16,-1 1 0 0,1 0 1 0,0 0-1 16,-2 0-1-16,0-1 1 0,1 2 1 15,-1-2-1-15,1 1 0 0,-2-1 0 16,1 2 4-16,-1-3-6 0,1 1 2 15,1 2 0-15,-2-2 2 0,1 1-4 16,1 1 2-16,-1-1 0 0,-1-1 2 0,2 2-2 16,-3 0-2-16,3 0 2 0,-2 0 2 15,3-2-2-15,-2 0-2 0,-1 2 2 16,2-2 2-16,-1 0-2 0,2 0-2 15,-2 0 4-15,2-1 0 0,-1 0 0 16,-1-1-3-16,2 0 4 0,0 0 0 16,0 0-2-16,0 0-2 0,0 0-4 15,0 0-22-15,10-8-39 0,1-3-96 16</inkml:trace>
  <inkml:trace contextRef="#ctx0" brushRef="#br0" timeOffset="133837.65">16108 7476 92 0,'0'0'64'16,"0"0"0"-16,0 0-26 0,0 1-10 0,0-1 2 16,0 0 1-16,0 0-4 0,0 0-7 15,0 0-3-15,0 0-4 0,0 0 2 16,0 0 3-16,0 1-2 0,0 0-1 15,0 0-1-15,0 3 1 0,-2 0-2 16,-1 1-3-16,-1 3 1 0,1 1-1 16,-4 4 8-16,1-1-8 0,2 4-4 0,-1-2 0 15,0 2 1-15,1 2-3 0,1 1 0 16,-1 2 3-16,3-2-2 0,-2 3 0 15,1-2-2-15,1 2 2 16,-1 1 1-16,2 0-4 0,0 2 1 0,0-2 2 16,0-1-1-16,0 1-1 0,0-3 0 15,0 1 2-15,0-3-5 0,0 0 1 16,0-2 1-16,0 1 1 0,0-1-2 15,0-1-1-15,0-1 0 0,0 1 2 16,0-1 1-16,0 0-3 0,0 0 0 0,0-2 1 16,0-1-1-16,0-2 0 0,0-1 1 15,0-2-1-15,0-1 2 0,0-2-2 16,-1 1 0-16,-1-2 2 0,2 2 1 15,-2-1-3-15,2 0 0 0,0 0 0 16,0 1 0-16,-1 2 0 0,-1-2 0 16,2 1 0-16,0-1 0 0,0 1 0 15,0-3 0-15,-1 2 1 0,-1-2 0 16,2 0-2-16,0-2 0 0,0 2 2 15,0-1 0-15,0 1-2 0,0-2 0 0,0 0 1 16,0 0 0-16,0 0 0 0,0 1 0 16,0-1 0-16,0 0 0 0,0 2 0 15,0-2-2-15,0 0-2 0,0 0 0 16,0 0-7-16,0 0-4 0,0-3-14 15,0 2-17-15,0-1-24 0,0 1-55 16,0 0-187-16</inkml:trace>
  <inkml:trace contextRef="#ctx0" brushRef="#br0" timeOffset="134910.71">16037 8167 50 0,'0'1'70'0,"-3"2"-19"15,0 0 9-15,-2 1-23 16,0 2 5-16,-3-1-4 0,2 1-18 16,-1 2-7-16,-3-1-6 0,1 3-1 15,-5 3 2-15,-8 1 10 0,-1 1 10 0,0-2-7 16,1 1 2-16,5 0-9 0,-3 0-9 15,-2 0 3-15,0-2 3 0,1 0 4 16,2 2-7-16,1-1-2 0,2 1-4 16,-4-2 1-16,3 2-2 0,-2-2 0 15,2 3 3-15,2-4-2 0,-1 0 0 0,4 1 1 16,-2-2 0-16,0 1 0 0,0-1-3 15,-2 2 3-15,-1-1 1 16,0 0-4-16,-1 0 4 0,1-1-4 16,1 1 3-16,-1-1-3 0,0-1 0 0,0 4 1 15,0-2 0-15,1 1 1 0,-1-1-1 16,2-1 0-16,-1 1 0 0,1 1 2 15,-1 0-3-15,1 1 1 0,1-1 0 16,0-1 2-16,1-1-1 0,-2 0 0 16,-1-1 0-16,4 2 1 0,-3-2-1 0,2 0-3 15,1 0 4-15,1-2 0 0,0 0 1 16,0 1-1-16,0 0-1 0,2-1 1 15,1-3-2-15,1 5 2 16,-3-5-1-16,3 3-2 0,0-2-1 0,0 1 1 16,-3 1 1-16,3-2 0 0,-4 3-1 15,1-1-1-15,-1-1 3 0,4 1-1 16,-3 0-2-16,3 1 1 0,-3-1 1 15,4 0-1-15,0-1-1 0,0-1 0 16,3-1 1-16,0 1 0 0,1-2-2 0,0 1 2 16,-1-2 0-16,2 2 1 0,1-3-2 15,-2 4 1-15,1-3 1 0,-2-1-1 16,3 2 0-16,0-2-1 15,-2 0 2-15,-1 3-1 0,1-1 0 0,-1-1-1 16,2 0 2-16,-1 0 0 0,-1 1-2 16,3-1 0-16,-3 0 2 0,1 1 0 15,-1 0-2-15,2 0 1 0,-1-1 1 16,1 0-1-16,-1-1-1 0,1 0 1 15,-1 1 1-15,2-1 0 0,-1-1-1 0,-1 2 1 16,0-1-2-16,2 1 1 0,-1-2 0 16,1 0 0-16,0 0 1 0,-3 0-1 15,3 2-1-15,-3-1 2 0,3 0-2 16,0 0 1-16,0 0-1 0,0 1 1 15,-3 0 1-15,1-1-1 0,2 1 0 16,-2-2-1-16,2 1 2 0,0-1 0 16,0 3-2-16,0-2 0 0,0-1 2 15,0 0-1-15,0 0 0 0,0 0 0 16,-1 0 2-16,1 0 1 0,0 0-2 15,0 0 1-15,0 0 2 0,0 0-3 0,-2 0-1 16,2 0 1-16,-1 0 0 0,-1 0-1 16,2 0-2-16,0 0 2 0,0 0 0 15,0 0 0-15,0 1-4 0,0 0-9 16,0 2-24-16,0-3-33 0,0 0-91 15</inkml:trace>
  <inkml:trace contextRef="#ctx0" brushRef="#br0" timeOffset="141268.07">14982 10337 4 0,'0'0'5'15,"0"0"-3"-15,4 0 125 0,-4 0-63 16,0-1-19-16,0 1 10 0,0 0-21 15,0 0-6-15,0 0 2 0,0 0-3 16,0 0-3-16,0 0-3 0,0 0-1 16,0 0-4-16,0 0 0 0,0 0 1 15,0 0 0-15,0 0 1 0,0 0 0 16,0 5-5-16,0-2 2 0,0 2-4 15,0 1-1-15,-4 3-1 0,3 2-8 16,-1 2 3-16,1 3 0 0,-4 1 1 16,4 2 9-16,-4 1-10 0,3 2-2 0,1 0 2 15,-2 3-3-15,1 0 1 0,-1 2 1 16,0-1 0-16,0-3-2 0,0 2 2 15,0 0-1-15,0 1 1 0,3-2-1 16,-2 2 1-16,1 1 0 0,-1 2-3 16,0 3 2-16,1-1 5 0,-1-3-2 15,-1-2-6-15,2-2 4 0,-2 1 2 16,-1-1-1-16,0 1 1 0,-1 0-2 15,1-1 0-15,-3-2 1 0,1 3-4 16,1-4 2-16,-1 3 0 0,0-4 0 0,3 2 1 16,-2-1-2-16,1-1 1 0,2 1-2 15,-3-1 1-15,1 1 0 0,1 1 0 16,0-1 3-16,0 1-4 0,-2 0 0 15,0-2 3-15,1 1-1 0,-3 0-1 16,4-1-1-16,-1 3-1 0,-1-2 4 0,2 0-3 16,-2 0 0-16,2 0 1 15,0 1 1-15,-2-1-3 0,4 1 0 16,-2-1 2-16,0 0 1 0,-1-3-2 15,0 1-1-15,1 0 2 0,0-2 0 0,1-1-2 16,-1 1 1-16,1 0 1 0,-1-2 0 16,0 2 0-16,0-1-2 0,0-1 2 15,0 1 0-15,1 0-2 0,1 1 0 16,-4 1 2-16,4-2 1 0,-2 0-3 15,-1-1 0-15,1-1 2 0,2-1 0 0,-1 1-2 16,-1-1 0-16,3 1 2 0,-1 0 0 16,-3 0-1-16,4-1-1 15,-3 0 2-15,0-1 0 0,3 1-1 16,-3-2-1-16,0-1 3 0,2-1-2 0,-3 1 0 15,3-2-1-15,-2-1 2 0,1 2 1 16,1-4-3-16,-1 1 1 0,1 1 1 16,-3-2 1-16,4 0-2 0,-3 1-2 15,2-2 4-15,-2 4-2 0,1 0 0 16,-1 0-2-16,2 0 4 0,-3-2-1 0,1 0-2 15,2 2 1-15,-2 1 0 0,1-1 0 16,1 1 0-16,-1-1-2 0,0-3 4 16,2 2-2-16,0 0 0 15,0-3-2-15,0 2 2 0,0-1 2 16,0-3-2-16,0-1-2 0,-1 0 4 0,1 0-2 15,0-1 0-15,0 1-2 0,0 0 4 16,0 0-2-16,0 0 0 0,0 2 0 16,0-2 0-16,0 1 1 0,0-2-2 15,0 0 1-15,0 0 0 0,0 0 1 16,0 0-2-16,0 0 1 0,0 0 0 0,0 0-2 15,0 0-4-15,0-1-10 0,1-4-8 16,6-3-11-16,-3-2-27 0,1-2-39 16,-3 1-117-16</inkml:trace>
  <inkml:trace contextRef="#ctx0" brushRef="#br0" timeOffset="142375.14">13516 12255 6 0,'5'-1'64'0,"-4"0"107"0,-1 1-125 16,0 0 2-16,2 0 9 0,-1 0-24 0,1 0 2 16,-1-1 0-16,4 0-4 0,-4-1-5 15,1 2-1-15,0 0-6 0,1 0-6 16,-3 0-1-16,3 0 2 0,-2 0-2 15,1 0-1-15,4 2-3 0,-3 4 0 16,2 2 1-16,1 1-4 0,0 2 0 16,2-1-1-16,1 1-4 0,-1 1 1 15,3 0-1-15,0 0 2 0,0 0 0 16,-1 1-1-16,1-3-1 0,0 1 1 15,2-1-1-15,1-1 1 0,-2 1-1 0,2-2 2 16,3 2 2-16,0-2-5 0,0 0 1 16,2 1 2-16,1-2 0 0,-2-1-3 15,1 1 1-15,1-2 1 0,-1 1 0 16,-2-1-2-16,1-2 0 0,-1 1 2 15,-1 0-1-15,-1 0-1 0,-1-3 0 0,0 2 2 16,2-1 0-16,-2-2-2 16,0 3 0-16,1 0 2 0,1 1 0 15,1-1-2-15,0 2 1 0,0-2 0 16,-2 1 1-16,4-1-3 0,-3 1 0 0,1-1 2 15,0-1-2-15,-2 2-2 0,4-4 2 16,-2 0 2-16,0 0 1 0,1 0-2 16,1 0 0-16,-2 0 2 0,-1-4 0 15,2-2-2-15,-4 1 1 0,2 0 1 16,-2 0 0-16,-2 1-3 0,0-2 2 0,-2 3 1 15,-1-2 0-15,2-1-1 0,-2 0-1 16,1-2 2-16,2-1-1 16,-1 2 0-16,1-3 0 0,4 2 0 15,-2-2 1-15,4 2-2 0,-4 1 1 0,-1 0 0 16,1 2 1-16,-2 0-2 0,-3 0 1 15,1 2 0-15,-4-2 2 0,-5 1-3 16,2 2 2-16,1-1 1 0,-4 0-1 16,1-1-1-16,2 2 0 0,-1 0 1 15,-1 1 0-15,2-1-3 0,-1 1 1 0,3-1 2 16,-2 2 0-16,0-2-2 0,0 1 1 15,-3 0 2-15,1 0-3 0,1 1 1 16,-2 0 1-16,0 0 1 16,0 0-1-16,0-1-5 0,0 1-13 0,0 0-27 15,-3-2-44-15,-5 0-98 0</inkml:trace>
  <inkml:trace contextRef="#ctx0" brushRef="#br0" timeOffset="143659.21">13820 10311 49 0,'0'0'37'16,"0"0"-10"-16,0 2-10 0,0-1-15 16,0 1 111-16,0-2-77 0,0 1-11 15,0-1 15-15,0 1-16 0,-2-1 3 16,2 0 3-16,0 3-10 0,0-3-3 15,0 2 3-15,0 0 3 0,2 1-2 0,2 1-4 16,-1 3 2-16,2-3-1 16,0 0-2-16,-1-1-2 0,1 4-3 15,1-1 2-15,0 4 0 0,4 1-9 16,-2 1 3-16,2 1-6 0,0 0 3 0,-4 0-3 15,6 2 0-15,-2 1 1 0,0-1 1 16,3 0-3-16,-1 0 2 0,2 0 1 16,0-1-1-16,3 0-2 0,-1 0 1 15,2-1 3-15,1 1-2 0,1-2-3 16,2 0 1-16,1-1 3 0,0-2-2 0,1 0-1 15,-1-2 1-15,-3-1 2 0,3-3-3 16,-1 1 0-16,0-3 1 16,1-1 1-16,-5 0 0 0,3 0-2 15,-3 0 0-15,1 0-1 0,1 0 3 0,-1 0-2 16,-2-2 0-16,0 0 1 0,-2 1-1 15,2-2 0-15,0 2 0 0,2-2 2 16,-2 0-1-16,2 0-3 0,-1 0 2 16,1-2 2-16,-1 1-1 0,-1-2-2 15,1 3 2-15,-1-2-1 0,-3 0 1 0,1 0-2 16,1 1 1-16,-3 0 2 0,-2-1-2 15,2 0 0-15,-4 0 0 0,0 0 2 16,-1 0 0-16,0-1-1 16,0 1-2-16,-2-3 4 0,0-2-1 0,2 1-3 15,0-1 2-15,-1 1 1 0,1 0-2 16,-2-2 0-16,2 4-1 0,0-3 2 15,-2 1-1-15,3 0-1 0,-1-1 1 16,-2 2 1-16,0-1 0 0,1 3-2 16,-1-2 1-16,-2 3 1 0,4 0 0 0,-2-3-2 15,1 3 2-15,-3 1 1 0,1-1 0 16,0 1-2-16,-2-1 1 0,3 1-2 15,-2-1 2-15,0 1-2 0,0 1 1 16,-4-1 3-16,0 3-2 0,0 0-1 16,0-1 1-16,0 0 0 0,0 1-2 15,0 1-5-15,0-1 2 0,0 0-4 16,-6-1-5-16,1 0-14 0,1 2-18 15,-2 0-29-15,-4 0-53 0,1 2-242 16</inkml:trace>
  <inkml:trace contextRef="#ctx0" brushRef="#br0" timeOffset="144796.28">13868 10269 0 0,'1'0'33'15,"1"0"-5"-15,-2 0 4 0,0 0 4 16,0 0-4-16,0 0-9 0,0-1 6 16,0 1 1-16,0 0 1 0,0 0-8 15,0 0-2-15,0 0 3 0,0 0-2 16,0 0 0-16,0 0-1 0,0 0-1 0,0 0-2 15,0 0 1-15,0 0-2 0,0 0 2 16,0 0 0-16,0 0 2 16,0 0-2-16,0 0-3 0,0 0-2 15,1 0-6-15,1-1 1 0,0-2-2 0,2 1-2 16,1-4 0-16,3 0-4 0,1 0 4 15,-1-3-1-15,3 1-3 0,1 1 3 16,0-1-1-16,1-1 2 0,2 3-3 16,-2-3-1-16,4 2 4 0,0-2-3 15,0 2 2-15,3-2-1 0,-1 1 4 16,2-1-4-16,3 0 2 0,-3 1 0 0,1 1-3 15,0-1 3-15,-5 3-4 0,0-1 1 16,0 2 1-16,-3 1-2 16,1 1 0-16,1 1-1 0,-2 1-1 15,0-1 1-15,1 0 0 0,1 1 0 0,-1-2 1 16,2 2 0-16,-1-1-2 0,1 1 1 15,-3 0 1-15,3-3 0 0,1 3-2 16,3-2 2-16,-1 1 0 0,0-1 0 16,-2 2-1-16,1 0 0 0,-2 0 1 15,-1 0-1-15,-4 0-1 0,-1 0 1 0,-2 0 0 16,0 2 1-16,1 1-1 0,-4 1 0 15,2 0 1-15,-2 1-1 0,2 0 0 16,1 0 0-16,0 0 2 16,1 1-2-16,0 1 0 0,3-3 0 0,-1 3 1 15,2 1 0-15,-1-1-1 0,-1 0 0 16,0-2 1-16,2 1-1 0,0 0 0 15,2-1 0-15,-2 0 1 0,1-1 0 16,2-1-2-16,-3 0 2 0,-1 0 0 16,-2 0-1-16,-1 1 0 0,1 0 0 0,2 0 1 15,-3 1 0-15,0-1-2 0,-1 0 1 16,0-3 1-16,-4 3 0 0,0-1-2 15,-2-1 2-15,1-2 0 16,-2 3-1-16,1 0 0 0,0 2 1 0,-1 0 0 16,-1 1 1-16,2-1-3 0,-3 2 3 15,2-1 0-15,-2 0-1 0,0-1-3 16,1-1 3-16,-1 1 2 0,0-1-1 15,0-1-2-15,0-1 0 0,0-1 1 16,0 0-2-16,4 1-1 0,-3-1-6 0,2-1-11 16,3 0-8-16,4 0-21 0,-1 0-40 15,2 0-46-15,0 0-268 0</inkml:trace>
  <inkml:trace contextRef="#ctx0" brushRef="#br0" timeOffset="145885.34">13696 6153 61 0,'3'0'-1'0,"-3"0"199"16,1 0-130-16,-1 0-34 0,2 0 10 16,-2 0-8-16,0 0-10 0,3 0 4 0,0 0-1 15,0 5-10-15,0 3 6 0,-1 5-5 16,3 2 1-16,-5 3-2 0,1 4 1 15,2 1-7-15,-3 1 0 0,0 3-2 16,0 0 1-16,0 1-5 0,0 0 2 16,-3 0-3-16,2-4-2 0,-1 2-4 15,2-2 2-15,0-3-1 0,0-1 0 16,0-4-1-16,0-3-1 0,0-2 2 15,0-2-2-15,0-5-6 0,2 1-9 16,1-4-5-16,3-1-6 0,2 0-6 0,2-7-8 16,1-7-15-16,3-2-30 0,-3-6-48 15,0-1-98-15</inkml:trace>
  <inkml:trace contextRef="#ctx0" brushRef="#br0" timeOffset="146180.34">14029 6077 55 0,'6'-1'214'15,"-4"-1"-152"-15,1 2-13 0,0 0 4 0,0 0-22 16,0 2-3-16,-1 3-1 0,-1 4-6 16,4 5-3-16,-4 1-5 0,4 4-2 15,-3 1-5-15,-1 3 0 0,2 1 1 16,-3 0 6-16,0 1-6 0,2 0-6 15,-2 1 4-15,3-2-2 0,-1 2-1 0,-2 0 0 16,0-1-1-16,0 1 1 16,0-1-1-16,0-3-1 0,0-1 1 15,0-3 0-15,0-2-1 0,0-5-4 16,0-2 0-16,0-3-5 0,0-3-5 0,0 0-1 15,0-3-7-15,0 0 0 0,-4 0-15 16,-3-3-16-16,-1-6-23 0,2-2-24 16,-4-1-47-16</inkml:trace>
  <inkml:trace contextRef="#ctx0" brushRef="#br0" timeOffset="146357.37">13916 6380 53 0,'0'0'207'16,"1"0"-147"-16,4 0-22 0,3 5 18 15,1-1-20-15,2 2-5 0,0-1-8 16,4 1-9-16,2 1 0 0,2-2-8 0,1 0-2 15,5-3-2-15,0 2-2 0,0-2 3 16,1-1-3-16,-3-1-1 0,-1 0-17 16,1 2-20-16,-1-2-21 0,3 0-25 15,-4 0-37-15,4 0-51 0</inkml:trace>
  <inkml:trace contextRef="#ctx0" brushRef="#br0" timeOffset="147364.41">14486 6381 2 0,'5'-3'21'15,"-3"2"-22"-15,-1-3 236 0,-1 1-191 0,0 0 6 16,0-1-5-16,0 1-17 0,0-1 0 15,0 0-2-15,-1 2-7 0,-3 0 0 16,0 0-2-16,1 2-2 0,-3-2 1 16,1 2-2-16,-1 0 4 0,-2 0-4 15,2 0 3-15,-4 0-5 0,3 6 1 0,-3 3-3 16,1 2-1-16,1 1-4 0,-1 2 2 15,3-1-4-15,3-1 0 0,1-2-1 16,2-2-2-16,0-1-1 16,0-1 0-16,5-1 1 0,4-2-1 0,2-3 2 15,3 0 1-15,1 0 0 0,1 0 2 16,1-7-4-16,-2-1-4 0,-1-1 4 15,0 3-4-15,-3 0-3 0,-1 1 0 16,-6 2 0-16,-2 3 1 0,-2 0 4 16,0 0-4-16,0 0 1 0,0 0-1 0,0 3-5 15,-3 5 3-15,0 3 5 0,-1 0 0 16,4-1 0-16,0 1-2 0,0-3 4 15,4-1-1-15,3-3 0 0,3 0 0 16,0-2 3-16,1-1 0 0,5-1 0 16,-1-1 0-16,1-5 2 0,-2-3-1 15,-2-1 2-15,1-3 0 0,-3 2 3 16,1-1 0-16,-3 1 0 0,1 1 1 15,-2 0-3-15,-4 1 2 0,1 2 2 16,-4 1-5-16,2 2 6 0,-2 0-3 0,0 3-4 16,0 0 0-16,0 1-3 0,0 0 1 15,1 0 0-15,-1 0-5 0,0 0 2 16,0 0-1-16,0 0-2 0,0 0 0 15,0 3 4-15,2 3 1 0,-1 3 0 16,-1 1-1-16,2 3 2 0,0 1-1 16,-2 1 0-16,0 0-1 0,1-2 2 15,1-4-2-15,-1-1-2 0,-1-5 0 16,0 1 4-16,0-4-1 0,0 0-1 15,0 0 2-15,2 0 2 0,-1-8-2 16,2-2-2-16,2-2-1 0,1 0 0 0,0 0 2 16,2 1-10-16,0 2 1 0,3 1-4 15,0 3 0-15,-2-1-1 0,3 4-3 16,2 0-2-16,0 2 3 0,3 0 1 15,0 0 2-15,0 0 9 0,4 0 3 16,-3 0-1-16,2 0 2 0,2-2 0 16,-5-2 0-16,0 1 2 0,-3-2-2 15,-8 1 3-15,1-2 2 0,-4 0 2 16,-3 0 1-16,0-1 6 0,0 0 0 15,-3 4-4-15,-4-2-3 0,-2 3 5 0,-2 1-5 16,2 1-3-16,0 0-1 0,-4 5-2 16,5 5-3-16,-2 4 3 0,2 2-2 15,0 2 3-15,0 1-2 0,4-2 0 16,2 0-1-16,2-3 0 0,0-4 0 15,3-2-1-15,3-3 0 0,5-4 3 0,2-1 1 16,2 0-1-16,4-11 0 16,2-6-1-16,3-2 2 0,-1-4-2 15,0-3 0-15,1-2 1 0,-3-1-1 16,2-4 0-16,-1-3-1 0,0 1 2 0,-5-2 0 15,-5 0-1-15,-4 1 2 0,-2 2-1 16,-4 4 1-16,-2 6 0 0,0 9 1 16,-2 9 10-16,-2 6 7 0,-3 0-10 15,-2 12-8-15,-3 7 2 0,-4 7 0 16,-1 7-1-16,3 4-1 0,-1 4-1 0,4-2 1 15,5 3-1-15,3-4-2 0,3-2 1 16,0 0-14-16,14-3-8 16,7-6-7-16,10-2 14 0,5-7-60 15,4-5-53-15,-3-8-213 0</inkml:trace>
  <inkml:trace contextRef="#ctx0" brushRef="#br0" timeOffset="148001.46">15865 6276 8 0,'0'0'112'15,"0"0"29"-15,0 0-81 0,0 0 1 16,0 0-1-16,0 0-20 0,0 4-8 0,0 5 2 16,0 4-1-16,-2 3-11 0,-1 3-2 15,-2 3 1-15,2 0-5 0,0 2-8 16,-2-1 0-16,4 1 1 0,-2-1-4 15,1-3-2-15,2-2-2 0,0-2 1 16,0-5-1-16,0-1-4 0,5-4-9 16,-2-2-7-16,6-4-11 0,-2 0-19 15,2-4-9-15,-3-7-39 0,0-6-70 16,-1-1-88-16</inkml:trace>
  <inkml:trace contextRef="#ctx0" brushRef="#br0" timeOffset="148336.47">15818 6052 215 0,'-9'-16'153'0,"-2"4"-107"0,2 7 12 15,6 2-7-15,3 2-17 0,0 1-7 16,0 0-7-16,0 6-13 0,0 9 1 16,4 3 3-16,6 4-4 0,2 4-1 15,7 0-5-15,-1 2 1 0,2 3 1 16,2 1-4-16,1-1 2 0,-1 3 0 0,1-2 3 15,-4 0-3-15,-1-2 1 0,-2-2 2 16,-2-2-4-16,-5-5 2 0,-3-2-3 16,-3-3 2-16,-3-2 2 0,0-2-1 15,-3-1-5-15,-7-1 12 16,-3-3-1-16,-2-1-3 0,-2-1 3 0,-2-1 1 15,-1-1 2-15,0-2-4 0,1 0-1 0,4-1 1 16,4 0-1-16,3 0-4 16,3 0-2-16,2 0 0 0,2 1 0 15,1 1-3-15,0-1-13 0,4 2-11 16,6 0-1-16,0-3-14 0,7 0-24 0,4 0-27 15,-1-4-107-15,0-6-64 0</inkml:trace>
  <inkml:trace contextRef="#ctx0" brushRef="#br0" timeOffset="148537.49">16257 6408 145 0,'3'-1'268'0,"0"0"-217"0,-3 1-20 16,0 0 20-16,0 0-25 0,0 0-2 15,0 6 8-15,-5 3-6 0,1 4-12 0,-4 2-4 16,2-2-3-16,0 0-3 0,1 0-3 15,0-2-2-15,4 0 3 0,-2-2-2 16,3-1-4-16,0-1-10 0,0-3-9 16,7-1-14-16,6-2-15 0,2-1-5 15,2 0-34-15,0-10-68 0</inkml:trace>
  <inkml:trace contextRef="#ctx0" brushRef="#br0" timeOffset="148880.51">16480 6361 8 0,'-1'-6'366'0,"-9"0"-326"16,1 3 20-16,-2 2-12 0,-4 1-24 15,-1 0 7-15,2 0 8 0,0 1-14 16,5 7-6-16,0 0-7 0,2 4-11 16,3 1 1-16,2 0-1 0,2 1-2 0,0 2 0 15,2-1 2-15,4 1 0 16,6-1-3-16,1-2 1 0,1 4 3 15,1-2-2-15,2 0-1 0,-3 1-1 16,3-1 3-16,-1 1-1 0,-2-3-1 0,-3 0 3 16,-4-4-4-16,-2-2 2 0,-2-2 0 15,-3-2 0-15,0 0 3 0,0-1 1 16,-5 1 0-16,-4-1-1 0,-3 0 2 15,-4-2 0-15,2 0-2 0,2 0-2 16,1 0 3-16,2 0-2 0,-1 0-3 16,4 0 1-16,2 0 0 0,2 1-1 0,0-1-3 15,2 1-10-15,0 0-10 16,0-1-14-16,5 0-13 0,6 0-9 15,4-7-38-15,-4-7-119 0</inkml:trace>
  <inkml:trace contextRef="#ctx0" brushRef="#br0" timeOffset="149260.53">16796 6123 64 0,'0'0'238'0,"0"5"-163"0,0 9-36 0,-10 11 15 16,-4 7-12-16,-5 4 2 0,0 7-4 16,1 1-9-16,1-2-5 0,3 1-6 15,4-6-5-15,3-4-10 0,2-4-1 16,5-7-4-16,0-4 2 0,0-4-2 15,0-6-2-15,8-1 3 0,4-6-2 0,2-1 0 16,5 0-2-16,-1-9-4 0,3 0-3 16,-3 1-1-16,1 0 2 0,1 2 2 15,-3 2 1-15,2 2-2 16,-2 1-3-16,0 1 8 0,-3 0 0 0,0 0 1 15,-2 1-1-15,0 3 1 0,2 2 1 16,-1 1 1-16,-1 0-1 0,-1 1 1 16,-2-1-2-16,2 2-4 0,-2-3-9 15,2 0-10-15,-3 0-8 0,0-2-10 16,-2-1-12-16,-1-3-28 0,-2 0-93 0</inkml:trace>
  <inkml:trace contextRef="#ctx0" brushRef="#br0" timeOffset="149449.54">16894 6343 146 0,'17'0'163'0,"6"0"-113"0,4 0-4 16,5 0-30-16,1-2-11 0,-2-1-4 15,-2 1 1-15,1 1-4 0,-1 0-4 16,-1 0-25-16,-5-4-46 0,-7 0-214 16</inkml:trace>
  <inkml:trace contextRef="#ctx0" brushRef="#br0" timeOffset="149937.57">16254 6199 365 0,'3'0'65'16,"-3"-2"-47"-16,1 2 11 0,3-1-23 0,0 1-9 16,-1 0-1-16,5 0-40 0,-5 3-113 15</inkml:trace>
  <inkml:trace contextRef="#ctx0" brushRef="#br0" timeOffset="170911.77">13812 10371 10 0,'0'0'6'0,"0"0"1"16,0 0 29-16,0 0 35 0,0 0-40 0,0 0-7 16,0 0 0-16,0 0-2 15,0 0-2-15,0 0-2 0,0 0-4 16,2 0 2-16,-2 0 1 0,0 0 2 15,0 0 4-15,0 0-2 0,0 0-4 0,0 0-3 16,0 0-3-16,0 0-1 0,0 0 1 16,0 0-9-16,0 0 0 0,0 0 0 15,0 0 0-15,-2 0-2 0,2 0 0 16,0 0 2-16,0 0 1 0,0 0-2 15,-2 0 2-15,2 0 2 0,0 0-3 0,0 0 3 16,0 0-3-16,0 0 2 0,0 0 1 16,0 1 0-16,0 0-2 15,0-1 2-15,0 0 2 0,0 1-1 16,0 0 2-16,0 2-1 0,0 1 2 15,-1 1-2-15,-1-1-1 0,2 0-2 0,-1 0 5 16,1 3-4-16,0 1-1 0,-2 1 1 16,2 0-3-16,-1 1-1 0,-2 3-1 15,1 2 2-15,-1-1 0 0,-2 3 0 16,2-1-2-16,-1-1 2 0,0-1-2 15,1 1 0-15,0 0 1 0,0-1 2 0,2 2 0 16,-1-1-3-16,-1 0 4 0,1 0-4 16,-1-1 3-16,3 4-4 15,-1 0 2-15,-1 3 3 0,-1 1-2 16,-2 0 5-16,1 0 4 0,1-1-8 0,1 0 1 15,-3 2-2-15,4 0 1 0,-2 2 0 16,1-4 1-16,1 1-3 0,-2-2-1 16,0 0 2-16,3-2 1 0,-2 0-4 15,-1-1 1-15,3-2 2 0,-2 0-1 16,1-1-1-16,1 0 0 0,-3-1 1 0,3 2-2 15,-2-1 0-15,1 3 1 0,-1-3 1 16,-1 3 1-16,0-1-2 0,3 0-1 16,-2 2 3-16,1 0-1 15,1 3-1-15,0-1-1 0,0 1 1 0,0-1 2 16,0-2-3-16,0 1 1 0,0-1 1 15,0 2 0-15,0-2-1 0,0 1 0 16,0 3 2-16,-3-1 2 0,0 1-4 16,-4-2 0-16,4-1 0 0,0-3 0 15,2 0 1-15,-1-1 0 0,-1-2 2 0,1 1-1 16,2-1-2-16,0 1 1 0,0-1 1 15,0-2-2-15,0-1 1 0,0 2-1 16,0-1 2-16,0 1-1 0,0 2-3 16,0 1 2-16,0 2 2 0,-1-1 0 15,-1 2-2-15,1-3 0 0,-1 1 2 16,-3-1-1-16,4 0-2 0,-1 1 1 15,-1-2 1-15,2 0 0 0,-4-2-1 16,2 0-1-16,-2 0 3 0,4-1 0 16,-2 1-3-16,1 1 1 0,1-2 0 0,-1 1 1 15,2-1-2-15,0-1 0 0,0 1 1 16,0 1 1-16,0-2-1 0,0 0-2 15,0-1 3-15,2 0 0 0,-1 1-1 16,1-2-1-16,-2 1 3 0,3 1-1 16,-3 0-1-16,0-1 1 0,0 0-1 15,0-1 3-15,0 0-3 0,0 0 0 16,-2 0 3-16,-1-3-1 0,2 0-2 15,-1 0 0-15,-1-2 0 0,1 1 3 16,2-1-4-16,-1-1 1 0,1-1 2 16,-2 0-1-16,1 1-1 0,1 1-1 0,0-1 2 15,-2 2 0-15,1-1-2 0,1 1 1 16,-2-1 1-16,2 2-3 0,-1-3 2 15,1 1 2-15,0-2-3 0,0 1 3 16,0 0-3-16,0-2 1 0,-2 2 2 16,2 2 1-16,0-2-3 0,-3 1 0 15,0 1 1-15,1 0 1 0,-1 3-3 16,0-1 1-16,1 2 0 0,-1-2 4 15,2-1-4-15,1-1 1 0,0-4-2 16,0 2 3-16,0-2-1 0,0 1-1 0,0-1 4 16,0 0-1-16,0 1 0 0,0-1-4 15,0 1 6-15,0-1-2 0,0 0-1 16,0 0-1-16,0 0 2 0,0 0-3 15,0 0 0-15,0 0 2 0,0 0 1 16,-2 0-1-16,2 0-2 0,0 0 0 0,0 0 3 16,0 0-2-16,0 0-7 15,0-2-8-15,0-5-6 0,0 0-12 16,0-3-33-16,2-4-40 0,-2 0-195 15</inkml:trace>
  <inkml:trace contextRef="#ctx0" brushRef="#br0" timeOffset="194388.11">12203 10607 9 0,'1'-1'27'0,"1"0"-27"15,-1 1 13-15,2 0-2 0,1 0-9 16,-3 0-1-16,2 1 0 0,-1 3-1 15,-1 2 0-15,1-1-2 0,-1 1 0 16,-1 0 1-16,0-2-2 0,0 2 2 16,4-2-2-16,-1 0 3 0,1-1-1 15,4-2 0-15,1 3 1 0,2-2-2 0,0 1-10 16,0-2 11-16,0 1 2 0,0 0 0 15,-1-2-2-15,0 2 6 0,-2-1-4 16,-4-1 7-16,-2 0 0 0,-2 0-3 16,0 2 3-16,0-2-3 0,0 1-4 15,1 1 1-15,1 0 4 0,-2 2 0 0,4 3-3 16,4 0 2-16,2-1 33 15,3-3-4-15,0-1-33 0,-1 1-2 16,1-1 4-16,-2-1 0 0,-2-1-1 16,2 0 1-16,-4 0 2 0,-2 0 1 0,0 0 2 15,-2 0 11-15,-2 0 2 0,2 0-8 16,1 0-10-16,2 0-2 0,-2 0 1 15,3 0-2-15,-1 0-1 0,2 7-9 16,-1 1-32-16,-2 5-49 0</inkml:trace>
  <inkml:trace contextRef="#ctx0" brushRef="#br0" timeOffset="211123.07">2643 10363 1 0,'0'0'8'16,"0"0"-2"-16,0 0 41 0,0 0-8 15,0 0-10-15,0-1 4 0,0 0-4 16,0 0-8-16,0 0 0 0,0-1 0 15,0 0-6-15,0 2 0 0,0-2-1 16,0 1-2-16,0-1 1 0,-3 2-3 0,2-1 3 16,-2 0 3-16,1 0-10 0,-1 0 1 15,1 1 4-15,2 0 4 0,-3 0-2 16,2-1-1-16,1-1 0 15,-2 2-5-15,2-1 4 0,-1 0-2 0,-1 1-3 16,2 0 3-16,0 0-2 0,0 0-2 16,0 0-3-16,0 0 2 0,-1 0-1 15,1-2 0-15,0 2-3 0,0 0 2 16,0-2-2-16,3 1 0 0,3-1 1 15,3 0 1-15,-1-2 0 0,1 2-1 16,-1 0-1-16,0 1 2 0,1 1-1 0,-1-2-1 16,1 2 0-16,0 0 1 0,1 0 0 15,-1-2-1-15,2 2-1 0,0-1 2 16,0 1 0-16,1 0-1 15,-1 0 0-15,0 0 1 0,1 0-3 0,0 0 4 16,1 0-2-16,1 0 0 0,0 0-1 16,-2 0 0-16,1 0 3 0,-3 0-4 15,1 0 2-15,0 1 0 0,-3 3 2 16,1-4-4-16,-1 2 3 0,-2-1-2 15,2-1 1-15,-2 1 1 0,2 0 0 0,0-1-1 16,1 0-1-16,-1 0 3 0,-2 0-2 16,3 0 0-16,0 0 0 0,-1 0 1 15,5 0-1-15,-4 0 0 0,2 0-1 16,0 0 2-16,-2 0 0 0,0 0-2 15,-1 0 1-15,0 0 0 0,-1 0 1 16,1 0-2-16,0 0 1 0,0 0 0 16,-1 0 1-16,0 0-1 0,0 0-1 15,0 0 2-15,0 2-1 0,3-2 0 16,-3 1-1-16,3 0 2 0,-1-1 1 0,2 0-4 15,-2 0 2-15,2 0 0 0,-3 0 2 16,1 2-4-16,0-2 1 0,-1 0 2 16,-2 0 1-16,2 0-4 0,0 1 2 15,0-1 2-15,1 0-1 0,0 0-2 16,0 0 1-16,2 0 0 0,0 0 1 15,0 0-1-15,3 0-1 0,0 0 2 16,0-1-1-16,-2 1 0 0,1 0-1 16,-1 0 2-16,1-2-1 0,-1 2 0 15,-3 0-1-15,1 0 2 0,-1 0-1 0,-1 0 0 16,-1 0-1-16,1 0 2 0,0 0-1 15,3 0-1-15,-4 2 1 0,6 0 0 16,-2-2 1-16,1 5-2 0,-1-5 1 16,0 2 1-16,4 1-1 0,-1-1-1 15,0 0 1-15,2-2 1 0,-2 3-1 0,1-1-1 16,1 2 1-16,-4-3 1 15,0 1-1-15,-1 1-1 0,-1-1 1 16,-1-1 1-16,0 2-1 0,1 0-3 16,0 0 3-16,0-2 2 0,1 0-2 0,2 0-2 15,1 0 2-15,2 0 2 0,-1 0-1 16,3 0-2-16,-3 0 1 0,2 1 1 15,-1-1-1-15,-1 2-3 0,-1-1 3 16,2-2 2-16,-3 2-2 0,3-1 0 16,-2 0-2-16,-2 1 5 0,-1-2-3 15,0 0-1-15,0 0 2 0,0 0-1 0,0 0 0 16,1 0 0-16,0 0 0 15,1 0 2-15,-1 0-2 0,1 0-2 16,1 0 2-16,0 0 0 0,3 0 2 16,1 0-4-16,-1 2 2 0,3-2 0 0,-1 0 2 15,0 2-4-15,-2-1 2 0,1 1 2 16,-4 0-2-16,2 0-2 0,-1-1 2 15,-2 2 2-15,-3-2-2 0,1 0-2 16,-3 0 2-16,3 1 2 0,-5-2-2 16,2 1-2-16,1 1 2 0,2-1 2 0,1-1-2 15,2 0 0-15,0 0 0 0,0 0 0 16,2 0 0-16,-1 0 0 15,2 0 0-15,2 0 0 0,0 0 1 16,-1 0-2-16,-2 0 1 0,1 0 1 0,-3 0-1 16,0 0-1-16,-2 1 1 0,0-1 1 15,-2 1-1-15,-1-1-1 0,2 0 1 16,-2 2 1-16,2-2-1 0,1 1-1 15,-2-1 1-15,2 1 1 0,1-1 0 16,1 1-2-16,3-1 0 0,-2 1 2 0,2-1 0 16,0 0-2-16,0 1 1 0,-1-1 1 15,1 0-1-15,-2 0-1 0,-1 0 1 16,0 0 1-16,-1 0 0 15,-1 0-3-15,0 0 2 0,-2 0 1 0,2 0 0 16,-3 0-2-16,1 0 0 0,-1 0 2 16,2 0-1-16,0 0 0 0,0 2 0 15,-1-2 0-15,4 0 1 0,0 1-2 16,2 1 1-16,-2-2 1 0,1 1-1 15,1 0-1-15,-2-1 1 0,3 0 1 0,-2 0-1 16,-1 0-1-16,2 1 1 0,-1-1 1 16,-1 1-1-16,-1-1-1 0,-3 1 2 15,0-1-1-15,1 0 1 0,-4 1-3 16,4-1 2-16,-1 2 1 0,2-1 0 15,0 0-2-15,2-1 1 0,-1 0 1 16,2 0 0-16,-1 0-1 0,2 0-1 16,-2 0 2-16,-2 0-2 0,0 0 2 15,1 0-1-15,-4 0 0 0,0 0 0 16,-1 0-1-16,-2 0 1 0,1 0 1 0,-4 0 0 15,0 0-1-15,-2 0 0 0,4 0 2 16,-2-1-1-16,0 1-1 0,2-3 1 16,-2 3 1-16,3-1 0 0,-1-2 0 15,3 2-2-15,-2-2 5 0,3 2-3 16,0-1 2-16,-1-1-2 0,0 3 0 15,3-4 2-15,3 4-2 0,0-1 4 16,-2 0-3-16,0 0-2 0,-1 0-1 16,-3 1 0-16,3 0 2 0,-3 0-2 15,-4 0 0-15,2 0 0 0,-2 0 1 16,-1 0-1-16,0 0 0 0,-2 0 0 0,1 0 1 15,1 0 0-15,-1 0-2 0,2 0 0 16,1 0 2-16,-1 0 0 0,1 0-2 16,1 0 1-16,1 0 1 0,-4 0 0 15,1 0-2-15,2 0 2 0,5 0 0 16,3 0 0-16,0 0-2 0,5 0 0 15,-7 0 2-15,-4 0 0 0,1 0-2 16,-4 0 1-16,1 0 1 0,-3 0-1 16,-1 1-1-16,-1-1 1 0,1 0 1 15,-1 0-1-15,1 1 0 0,-2 0-1 0,2-1 2 16,1 1 0-16,0-1-2 0,0 0 1 15,0 0 1-15,2 0-2 0,-4 0 2 16,4 0-1-16,-2 0 0 0,2 0 1 16,-2 0-2-16,0 0 1 0,0 0 2 15,0 0-1-15,-3 0-2 0,2 0 1 0,-1 0 1 16,2 0-1-16,0 0-1 15,2 0 1-15,-4 0 1 0,4 0 0 16,0 0-2-16,-1 0 2 0,1 0 1 16,3 0 3-16,-4 0-2 0,3 0 2 0,-1 0 1 15,-1 0 0-15,-2-1-2 0,0 0 0 16,-2 1 5-16,1-2-2 0,-1 0 1 15,1 0-6-15,1 0 3 0,-3 1-3 16,3 1-2-16,0 0 0 0,-3-1 2 16,5-1-2-16,-4 2-2 0,4-2 2 0,-3 2 1 15,1 0-1-15,0 0-1 0,-2 0 2 16,-1-1 0-16,2 1-1 15,-2 0 0-15,0 0 0 0,0 0 2 16,0 0-1-16,0 0-2 0,0 0 1 0,0 0 0 16,1 0-2-16,1 0 1 0,-2 0 0 15,2 0 2-15,-1 0 0 0,1 0-2 16,-2 0 2-16,1 0 1 0,2 0-2 15,-1 0 0-15,-2 0 0 0,0 0 1 16,0 0 3-16,0 0 0 0,0 0 1 0,3 0-4 16,-3 0 1-16,0 0-1 15,0 0-1-15,0-1 1 0,0 1-1 0,0 0 0 16,0 0 0-16,0 0 0 15,0 0 0-15,0 0 0 0,0 0 0 16,0 0 0-16,0 0 1 0,0 0-2 0,0 0-1 16,0 0-3-16,0 4-13 0,0 1-14 15,-2 3-18-15,1-1-17 0,1-1-50 16,0 0-99-16</inkml:trace>
  <inkml:trace contextRef="#ctx0" brushRef="#br0" timeOffset="213495.21">3656 11656 8 0,'0'0'3'0,"3"0"3"15,-3 0-2-15,1 0 111 0,1 0-79 16,-2-2-16-16,0 0 7 0,0 0 3 15,0 0 3-15,0-1-1 0,0 0 2 16,0-1-2-16,0 0 2 0,0 0-3 0,0-1 0 16,0 1-3-16,0-1 0 0,-2 0-4 15,1 1-8-15,-2 1 0 0,-2-2-2 16,2 2-1-16,-3-1-4 0,1 0 0 15,0-1-2-15,-1 0 2 0,2 0-5 16,-6 1 1-16,1 0 0 0,0 0 2 16,-5 1-5-16,0 1 1 0,0 1 0 15,-5 1-2-15,1 0 0 0,-3 5-1 16,-3 4 0-16,2 2 1 0,-4 4-1 15,2 3-1-15,6 3 1 0,-1 2 0 0,7 2 0 16,-1 2-1-16,4 0-1 0,3 3 3 16,4 1-1-16,2-2-2 0,2-3 1 15,9-2 1-15,3 0-2 0,4-5 2 16,2-2 0-16,5-1 1 0,2-6-1 15,4-1-1-15,0-5 0 0,1-3 3 0,1-1-2 16,-1-3-2-16,-1-8 3 16,-1-2 1-16,-2-6 0 0,-5 1-2 15,0-2 2-15,-1-2 1 0,-5-3 1 16,-2-2 3-16,-4 1-1 0,-3-1 3 0,-5 0-3 15,-1-1-1-15,-2-2-1 0,-5-1-1 16,-7 1-1-16,-2-1-1 0,-5 2 1 16,0 4-1-16,-2 4 0 0,-3 6-1 15,1 5-1-15,2 7 1 0,-3 3-2 16,6 2-5-16,1 7-6 0,6 9-8 0,3 2-11 15,6 3-16-15,2 3-17 0,0 0-49 16,0-3-92-16</inkml:trace>
  <inkml:trace contextRef="#ctx0" brushRef="#br0" timeOffset="213979.23">4422 11317 111 0,'0'-5'202'0,"0"0"-144"16,0 0-9-16,0 2 7 0,-4 2-13 15,-2 1-9-15,-1 0 0 0,-4 5-15 16,-3 12-5-16,-2 6 1 16,-4 5 4-16,-2 6-4 0,-1 5-5 0,-2 2 1 15,0 4-3-15,-2 1-2 0,-1 3-3 16,0 3 1-16,0 0-4 0,3 0 1 15,0-4 1-15,4-1 1 0,-3-2-2 16,6-3-2-16,-2 0 1 0,2-5 3 16,5-3-2-16,2-7-2 0,3-2 1 0,2-8-1 15,3-4-2-15,1-2-3 0,2-6 0 16,-1-2 0-16,-1-1-7 0,2-2 2 15,0 0-8-15,0 0 1 0,0 0-7 16,2 0-15-16,7-5-4 0,5-5-14 16,3-7-46-16,0-3-142 0</inkml:trace>
  <inkml:trace contextRef="#ctx0" brushRef="#br0" timeOffset="214435.26">4773 11668 71 0,'5'-11'238'0,"-5"1"-179"16,0-3 2-16,0 3-13 0,-8 0-2 15,-4 0-11-15,0 2-8 0,-7 1-2 0,-3 4-6 16,-3 3-2-16,-4 0-7 0,-2 1 2 16,-2 6 2-16,4 3-1 0,3 3-3 15,7 0-3-15,7 2-4 0,5 1-3 16,7 2-3-16,0 2 2 0,0-1 1 15,10 4 0-15,4-3-2 0,4 2 2 16,4 2 1-16,-2-3-2 0,2-2-5 16,1-1 1-16,0 0 0 0,1-1-2 15,4 0 3-15,-2-2 2 0,-3-2 1 16,-4 0 1-16,-5-2-2 0,-7-2 1 15,-3-2 1-15,-4-1 0 0,0 2 1 0,-11-2 1 16,-5 4 1-16,-2-1 0 0,-7 0-3 16,-2 0 2-16,-4 2 0 0,-1 1 0 15,-1 1 0-15,1 1-1 0,4-2 2 16,1 2-3-16,6-1 0 0,2 2-1 15,2 1 1-15,3 0-5 0,2-2-20 0,4 2-31 16,0-5-33-16,2-3-116 16</inkml:trace>
  <inkml:trace contextRef="#ctx0" brushRef="#br0" timeOffset="-213197.36">2699 10886 23 0,'2'-3'10'0,"1"-1"-1"0,0 1 10 16,3-2-4-16,-1 1 2 0,-1-3 9 16,1 2-5-16,3-2 4 0,-2-1 3 15,3 0 5-15,1-1-14 0,-3 1-3 16,4-2 6-16,0-1-7 0,3 0-4 15,6-2-2-15,3-4 0 0,5-2-4 16,5-3-3-16,-1-2-3 0,7-2 3 0,0-2 1 16,3 0-3-16,0-1 0 0,1 2 1 15,1 0 0-15,-3 2-3 0,-2 0-3 16,-6 4-2-16,-1 3-5 0,-10 4-7 15,-5 5-16-15,-5 3-12 0,-5 2-22 16,-4 2-2-16</inkml:trace>
  <inkml:trace contextRef="#ctx0" brushRef="#br0" timeOffset="-212356.32">2623 11780 13 0,'-1'1'29'0,"-2"-1"-21"0,1 1-2 15,2-1 2-15,-2 0 0 0,2 0 0 16,0 0 4-16,-1 0 10 16,1 0 0-16,0 0 0 0,0 0 9 0,0-3-17 15,0 1-6-15,0-3 2 0,1-2-4 16,6 1-1-16,2-6 3 0,5 0-3 15,6-5 4-15,3-5 2 0,8-5-2 16,3-4-2-16,10-6-4 0,2-4 8 16,7-5 0-16,1-4-2 0,2-2-1 0,3-3 1 15,3 0-2-15,6 2-1 0,5 2 10 16,5 2-9-16,-1 4-5 0,-2 2-2 15,-4 3 0-15,-4 3 1 0,-2 3-3 16,-2-2-4-16,-4-1 4 0,-1 0-4 16,-6 0-7-16,2-1-4 0,-1 1-1 15,-2 2 1-15,-1-2-2 0,0 2-5 16,-7 1-18-16,-1 1-6 0,-3 3 3 15,-5 2-9-15</inkml:trace>
  <inkml:trace contextRef="#ctx0" brushRef="#br0" timeOffset="-211432.26">2668 12828 111 0,'3'-5'25'15,"0"-1"6"-15,2 1-2 0,-2-3-6 16,6 0-2-16,1-3 0 0,1-3-8 15,2 0-1-15,6-4 5 0,1-2-1 16,5-2 3-16,5-4-3 0,1-1-6 16,4-3 3-16,1-1-2 0,1-3-5 0,2 4 1 15,-2 0-2-15,2-1-2 0,3 0-4 16,3-2 3-16,4-1 1 0,-1 1-3 15,2 1-1-15,-5-2 1 0,-2 0-3 16,-2 2-5-16,-6 1-5 0,-2 4-7 16,-5 4-8-16,-7 2 2 0,-5 6-4 15,-8 4-14-15,-5 4-11 0,-3 2-8 16,-8 1-59-16</inkml:trace>
  <inkml:trace contextRef="#ctx0" brushRef="#br0" timeOffset="-210676.22">4699 11347 92 0,'0'0'30'15,"0"-2"-13"-15,0-2 5 0,0 1 1 0,0 0 1 16,0-2 2-16,0 0-7 0,6-2-5 15,2 0 1-15,0-3-2 0,6-1 2 16,3-5-4-16,3 0 2 0,9-6-1 16,7-8-2-16,11-3-5 0,8-6 0 15,10-3-2-15,5 0-1 0,2-2-1 16,-1 2-2-16,-1-3-1 0,-5-1-6 0,-6-2-14 15,-8 2-8-15,-11 3 5 0,-7 5-1 16,-8 5-1-16,-7 5-6 16,-4 6-16-16,-6 6-1 0,-4 0-29 15</inkml:trace>
  <inkml:trace contextRef="#ctx0" brushRef="#br0" timeOffset="-209756.17">3733 13286 34 0,'0'-2'69'0,"0"-2"-29"16,0 2-12-16,0 0 7 0,0 1-9 0,-1 0-7 15,-4 1-10-15,5 0-1 16,0 0-2-16,-2 0-2 0,2 0 0 15,0 0-4-15,0 0-1 0,0 0-1 16,0 0 1-16,7 0 2 0,4-3 1 0,4-8 3 16,10-6-3-16,4-7 0 0,12-7-1 15,4-6 0-15,6-6-1 0,3-1 0 16,3-4 1-16,1-2-1 0,-4 1-1 15,-4-1 2-15,-7 3 3 0,-6 2-4 16,-6 3 0-16,2 4 0 0,-4 2 1 0,-1 3-1 16,-5 4-3-16,-6 4-5 0,-4 5-65 15,-9 5-25-15,-4 5 46 16</inkml:trace>
  <inkml:trace contextRef="#ctx0" brushRef="#br0" timeOffset="-208936.12">5285 12065 45 0,'0'0'56'16,"0"0"-35"-16,0 0 2 0,0 0 3 0,0-5-7 15,2 0-13-15,5-3 7 0,6-2 4 16,4-6-3-16,6-5 0 0,8-6-4 15,13-6 7-15,4-7 0 0,4-3 11 16,4-4-7-16,0 0-4 0,-2 1-3 16,0 2-3-16,-1 2-10 0,-2 4 3 15,-4 0-2-15,-7 2-2 0,-6 5-2 16,-7 3-10-16,-9 4-9 0,-4 7-6 15,-6 5-6-15,-5 3-9 0,-3 6-4 16,0 2-13-16,-3 1-45 0</inkml:trace>
  <inkml:trace contextRef="#ctx0" brushRef="#br0" timeOffset="-208192.08">5017 13401 9 0,'0'2'19'0,"-2"-1"3"0,1 0-2 16,-1 0 0-16,2-1 0 0,0 1 0 15,0-1 1-15,0 0-3 0,0 0-6 16,3 0-1-16,4-7 2 0,3-3 1 16,7-5-1-16,4-5-5 0,10-6 1 15,7-7-3-15,7-3 0 0,8-9-2 0,3 4 0 16,3-2 1-16,0-3-5 0,-2 2 2 15,0-4-1-15,-4 2 1 16,4-5-3-16,2-3 1 0,3-2 0 16,2 1 0-16,0 2-3 0,-2 4-12 0,-4 5-14 15,-6 3-21-15,-11 4-22 0,-11 5-37 16</inkml:trace>
  <inkml:trace contextRef="#ctx0" brushRef="#br1" timeOffset="-114303.71">2724 9433 104 0,'0'0'79'16,"0"0"-43"-16,0 0 17 0,0 0-1 15,0 0-22-15,0 0-7 0,0 0 1 16,0-2-4-16,0 2-3 0,0 0-2 16,0 0-2-16,0 0 2 0,0 0-4 15,0 0-2-15,0 0 0 0,0 0 1 16,0 0-2-16,0 0-3 0,0 0 4 15,0 0-4-15,0 0 0 0,0 0 1 0,0 0-2 16,0 0 1-16,0 0-1 0,0 0-4 16,0-1 4-16,0 1-2 0,0 0-2 15,0 0 0-15,0 0 0 0,0 0 0 16,1 0-2-16,3 0-1 0,3 0 3 15,1 0 2-15,1 0-1 0,2-1-1 16,2 0 1-16,-1 1 0 0,0-2-1 16,-1 2 0-16,2 0 0 0,-2 0 0 15,1 0 0-15,-1 0 0 0,-2 0 0 16,4 0 0-16,-1 0 0 0,-1 0 0 0,1 2 1 15,1-2 0-15,-3 2-2 0,1-2 1 16,-3 1 1-16,3-1-1 0,-2 2-1 16,2-2 1-16,-2 2 1 0,4-1 0 15,-5 0-2-15,2-1 0 0,0 2 2 16,1-2 0-16,-1 2-2 0,1 0 1 15,0-2 1-15,1 0-1 0,-2 0 0 16,1 0-1-16,-1 0 1 0,-2 0 0 16,0 0-2-16,0 0 1 0,-2 0 0 15,0 0 0-15,0 0-1 0,-1 0 2 0,0 0 0 16,-2 0 0-16,3 0-3 0,0 0 2 15,0 0 1-15,4 0-2 0,-1 0 1 16,0 0 1-16,1 0 0 0,0 0 0 16,0 0-1-16,1 1 0 0,-1 1 1 15,1-2-1-15,-1 1-2 0,-1 0 0 0,0 0-3 16,-1 1 1-16,0 0-3 15,-2-2 9-15,0 1-18 0,2 0 29 16,-4-1-27-16,3 1 25 0,0-1-16 16,1 2 4-16,0-1 0 0,1 1 4 0,1-2-4 15,0 1 2-15,-2 0 1 0,1-1-2 16,1 0 1-16,1 0 0 0,-2 0-3 15,0 1 3-15,-1-1-1 0,0 1 0 16,-4 0 0-16,3-1 0 0,-1 0 2 16,0 0-1-16,0 0-2 0,2 0 1 0,1 0 1 15,-3 0-1-15,4 0 0 0,-1 0 0 16,0 0 0-16,2 0 1 15,0 0-2-15,0 0 1 0,-2 0 1 16,-1 0 0-16,0 0-2 0,-1 0 2 0,1 0 0 16,0 1 1-16,0-1-2 0,1 0 1 15,0 0 0-15,1 0 0 0,-1 0 0 16,2 0-1-16,-2 1 2 0,3 0-1 15,-1 0-1-15,3 1-1 0,0-2 4 16,2 3-4-16,1-1 2 0,0 1 0 16,-2 0 0-16,4-1 2 0,-4 0-4 0,3 1 2 15,-1-2 0-15,-2 1 2 0,1 0-4 16,-1 0 2-16,-1 0 2 15,-2-1-2-15,-1-1-2 0,0 0 2 16,2 0 2-16,-1 0-2 0,0 0-2 0,1 0 2 16,1 0 2-16,1 0-1 0,2 0-4 15,-1 0 3-15,2 0 2 0,-1 0-2 16,2 0-2-16,0 0 2 0,-2 0 2 15,0 0-2-15,-3 0-2 0,3 0 2 16,-3-1 2-16,0 1-2 0,0 0-2 0,0-1 2 16,-2 0 2-16,2 0-2 0,0 0 0 15,0-1-2-15,0 1 4 0,1 1-2 16,1-1 0-16,-1 1-2 15,1-1 4-15,-4 1-2 0,1 0-2 0,1 0 1 16,-1 0 4-16,1 0-2 0,0 0-1 16,0 0 0-16,2 0 1 0,1 0 0 15,0-1-2-15,2 0 2 0,1 0 0 16,0 0 1-16,0 0-3 0,2 1 1 15,-4 0 2-15,1-1-2 0,-2 1-1 0,0-2 1 16,-3 2 1-16,0-1-1 0,1-1 0 16,-1 2 0-16,0 0 1 0,0 0 1 15,0 0 0-15,-1 0 0 0,2 0 0 16,-1 0-1-16,2-1 1 0,-1 1-1 15,1 0-1-15,1 0 1 0,0 0-1 16,0 0 1-16,-3 0 1 0,1 0-2 16,-1 0 0-16,-1 0 0 0,-1 0 2 15,0 0-1-15,2 0-1 0,0-1 2 16,2 1 0-16,-2 0 0 0,0-2 1 0,0 2 1 15,1-2 1-15,1 2-5 0,1 0 3 16,-3 0-1-16,1 0 0 0,2 0-1 16,0 0 0-16,2 0-1 0,0 0 3 15,-1 0-2-15,1 0-2 0,-2 0 1 16,1 0 1-16,-1 0-1 0,0 0 0 15,-3 0 0-15,0 0 2 0,-1 0-2 16,-2 0 0-16,1 0 0 0,-1 0 4 16,-2 0 0-16,1 0-1 0,-1 0-1 15,-3-1-1-15,2-1 1 0,-2 1 0 0,0 1-2 16,0-2 4-16,-3 1-4 0,1 0 1 15,0-1-1-15,-1 2 2 0,4-1-2 16,-1 1-1-16,0-1 1 0,0-2 0 16,2 3 0-16,4-1 1 0,5 1-2 15,3 0 2-15,-1 0-1 0,0 0 0 16,-2 0 0-16,-3 0-1 0,0 0 2 15,0 0-2-15,-2 0 1 0,0 1 2 16,-2 0-2-16,-3-1-1 0,-2 0 1 16,0 0 1-16,-2 0 0 0,-2 1-1 15,3-1 0-15,-4 0 1 0,4 0-1 0,-1 0 0 16,-1 0 0-16,4 0 1 0,-1 0-1 15,-1 0 0-15,1 0 0 0,0 0 0 16,-1 0 1-16,2 0-2 0,1 0 1 16,-1-1 1-16,-3 0-1 0,2 0 0 15,1 0-1-15,-3 1 3 0,2-1-2 0,1 0 0 16,0 0 0-16,3-1 0 15,2 2 0-15,0 0-1 0,3 0-11 16,-2 0 31-16,-1 0-21 0,-1 0-2 16,-3 0 3-16,1 0 2 0,1 0-1 0,-1 0-1 15,-2 0 0-15,0 0 2 0,1 0 0 16,-6 0-13-16,1 0 31 0,1 0-21 15,-2 0 1-15,4 0-3 0,-3 0 4 16,1 0 2-16,-2 0 0 0,2 0-2 16,0 0 0-16,-1 0 3 0,1 0-4 0,0 0 4 15,0 0 0-15,4 0 0 0,-4 0 1 16,0 0-4-16,0 0 2 15,-2 0-10-15,4-1 28 0,-2 0-34 16,2 0 29-16,1-1-27 0,0 2 19 0,0-2 4 16,1 2-25-16,-1 0 19 0,0-2-2 15,-4 1-3-15,1-1 3 0,-2 2 1 16,-1 0-1-16,2-1 4 0,-2 0 0 15,0-1 5-15,0 0-8 0,0 0 0 16,-2 0-1-16,-4 1-3 0,0 1-4 0,-4 0-14 16,3 0-8-16,-1 0-13 0,-3 0-39 15,0 0-121-15</inkml:trace>
  <inkml:trace contextRef="#ctx0" brushRef="#br1" timeOffset="-113195.64">3282 9783 9 0,'2'0'191'0,"-2"0"-110"0,0 0-29 16,0 0 9-16,0 0-13 0,0 0-17 0,0 0 2 15,0 0-9-15,0 0-9 0,0 0-2 16,0 1-3-16,0 2-5 15,-3 2 0-15,-1 1 1 0,1 1 0 16,0 1-1-16,0 2-3 0,2 1 3 0,-4 1-1 16,2-1 0-16,0 2-3 0,-2-1 3 15,2 3-2-15,-2-3-2 0,2 2 0 16,-1 0 2-16,2 1-1 0,-1-2-1 15,1-3 0-15,1 0 1 0,1-5-1 16,-3 1-2-16,3-3-1 0,0 0-4 0,0-2-4 16,0-1-9-16,0 0-9 0,3 0-7 15,1-1-10-15,3-4-20 0,-1-2-40 16,-1-3-51-16</inkml:trace>
  <inkml:trace contextRef="#ctx0" brushRef="#br1" timeOffset="-112890.64">3313 9738 99 0,'0'0'189'16,"0"-1"-129"-16,2-1-14 0,-1 0-4 16,2 2-18-16,5-1-3 0,1 1 3 15,4-1-11-15,-1 1 1 0,5 0-2 16,-1 0-5-16,-1 0 0 0,-1 0-1 0,0 0-2 15,2 0-4-15,-6 0 2 0,1 0-1 16,-4 0 0-16,-1 2-4 0,-3 0-8 16,-3 0-8-16,0 1-11 0,0 1-17 15,0 0-18-15,-6 1-39 0,-4-2-102 16</inkml:trace>
  <inkml:trace contextRef="#ctx0" brushRef="#br1" timeOffset="-112666.61">3307 9879 19 0,'11'0'5'0,"1"0"80"0,1 0 8 15,-1 0-60-15,2 0 14 0,1-2 9 16,1-1-23-16,1 1-5 0,-2 0-5 15,3 1-9-15,-5 1-5 0,1 0 8 16,-3 0-13-16,-5 0-4 0,-2 1 0 16,-1 2-25-16,-3 3-15 0,3-3-40 15,-3 1-30-15,0-3-72 0</inkml:trace>
  <inkml:trace contextRef="#ctx0" brushRef="#br1" timeOffset="-112439.6">3281 9981 10 0,'7'4'194'0,"1"-3"-124"15,3 3 2-15,3-2-15 0,4 0-27 16,1-2-1-16,0 0-2 0,1 0-14 15,5 0-6-15,-5 0-3 0,1 0-1 16,1 0-2-16,-3 0-4 0,-4-4-9 16,1 1-32-16,-2-1-49 0,-5-2-44 0</inkml:trace>
  <inkml:trace contextRef="#ctx0" brushRef="#br1" timeOffset="-111892.58">3685 9852 11 0,'3'0'195'0,"0"-2"-94"0,-3 1-37 15,2 0 2-15,-1 1-24 0,-1 0-13 16,0 0-4-16,0 3-11 0,0 3 3 0,0 5 2 16,-6 0-5-16,2 3-2 0,-1-2-4 15,0-1 0-15,5 1 1 0,0-4-8 16,0 1 3-16,0-4-2 15,0-2 1-15,0-1-3 0,0 0 0 16,5-2 1-16,1 0 1 0,3 0-2 0,4-8 3 16,1 0 1-16,3-4-4 0,1 0 0 15,1-1 1-15,-3-1 0 0,2 1 0 16,-2 2-1-16,1 1 0 0,-2 0 1 15,-2 2-1-15,1 5-1 0,-7 1 0 16,-4 0 3-16,-1 2-3 0,-2 0 0 0,2 0 0 16,-2 6 3-16,0 3 1 0,-2 1-2 15,-3 1-1-15,2 1 3 0,0-1-3 16,3-2 0-16,0 0-2 15,0-2 2-15,0-3 0 0,2 0-1 0,2-2 1 16,6-2 0-16,-3 0-1 0,4 0 1 16,2-1 1-16,1-6-1 0,4 1 1 15,2-3-2-15,1 2 0 0,0-1 1 16,-1 2-3-16,-3 2 0 0,-1-1 2 15,-7 3 0-15,-1 2 1 0,-3 0-2 0,-5 0 2 16,0 0 0-16,0 0 0 0,0 4 2 16,0 2 1-16,-2 2 3 0,-3 1-3 15,-2 0 0-15,-1 2 0 0,0 1-1 16,0 2 3-16,4-2 3 0,-1 0-2 15,2-1-3-15,1-1-2 0,2 0-2 16,0 0 0-16,0-3-3 0,2 0-11 16,4-2-12-16,4-2-24 0,3-1-38 15,1-2-104-15</inkml:trace>
  <inkml:trace contextRef="#ctx0" brushRef="#br1" timeOffset="-111522.55">4226 10011 59 0,'0'-1'-32'0,"2"-1"333"15,-1-2-242-15,1-1 7 0,1 1-24 16,0-1-11-16,2-4 0 0,2 3-15 16,0-3 6-16,0-2-10 0,4-1 4 15,0-3-4-15,0-2 0 0,4-2-3 0,1-1-4 16,0 0 1-16,-1 2-4 0,-1 2-1 15,-2 2 2-15,2 4-1 0,-4 2 0 16,-3 1 0-16,0 2 0 0,-4 3 2 16,0 1-4-16,-3 1 0 0,1 0 1 15,1 0 1-15,-1 5-2 0,-1 5 1 0,2 0 3 16,-2 3-2-16,0 2-1 15,0 1-2-15,0 1 2 0,0 3 0 16,0 0-4-16,0-1-1 0,2 2 2 16,-2-3 1-16,3 3 0 0,-2-3-2 15,-1-2 0-15,0-2-5 0,0-2 1 0,-3-3-6 16,-3 0-2-16,-2-3-12 0,-4 0-8 15,1-3-7-15,-2-1-21 0,0-2-27 16,2 0-49-16,-3 0-39 0</inkml:trace>
  <inkml:trace contextRef="#ctx0" brushRef="#br1" timeOffset="-111354.54">4299 9980 99 0,'6'-2'85'16,"0"1"0"-16,2 0-13 0,0 1-12 16,1 0-19-16,1 0-2 0,-4 0-11 0,5 3-9 15,0 3-2-15,-1-3-5 0,3 4-6 16,1-3 1-16,-2 1-2 0,1-1 0 15,-3-2-2-15,0 0-2 0,-4 0-1 16,0-2-6-16,0 0-19 0,0 0-26 16,1 0-53-16,-3-2-136 0</inkml:trace>
  <inkml:trace contextRef="#ctx0" brushRef="#br1" timeOffset="-111156.53">4701 9836 19 0,'-2'9'288'15,"-3"0"-220"-15,-1 3 34 0,-2 2-35 16,1-1-36-16,-1 2-1 0,2 1-8 0,0 0-15 16,-1-1 0-16,1 2-4 0,2-4-3 15,-3 1 0-15,1-3-6 0,3-1-11 16,1-3-14-16,2-2-29 15,0-4-43-15,0-1-71 0</inkml:trace>
  <inkml:trace contextRef="#ctx0" brushRef="#br1" timeOffset="-110867.52">4825 9852 61 0,'3'-1'57'0,"0"-1"157"0,-3 2-143 16,0 0 2-16,0 0-30 0,0 0-17 15,0 5 2-15,0 4-3 0,-2 1-6 16,-4 1-4-16,0 2-4 0,1-2-5 15,2 1-1-15,-1-1 2 0,4 1 7 16,0 0-4-16,0 0-7 0,10 0 7 16,4-1 2-16,3-5-5 0,5-1-2 15,1-2-1-15,5-2-2 0,2-1-1 16,4 0 1-16,-2 0 0 0,-1-1-2 15,2-5-4-15,-4 0-2 0,1 1-2 0,-4-1-4 16,-4 2-3-16,-4 0-6 0,-2 1-7 16,-7 0-5-16,-1 3-25 0,-2-2-17 15,-3 2-48-15,-3 0-104 0</inkml:trace>
  <inkml:trace contextRef="#ctx0" brushRef="#br1" timeOffset="-109547.43">2718 9913 8 0,'1'-2'150'0,"1"0"-81"16,-1 1-32-16,2-1 5 0,-1 1-18 15,0 0-16-15,-1-1 0 0,1 1-5 16,-2 1 1-16,1 0-3 0,-1 0-1 16,0 0-1-16,0 0 3 0,0 0-1 15,0 0 2-15,2 0 2 0,-2 0 6 16,0 0 2-16,0 0 0 0,3 0-1 0,-2 3 4 15,4 2-6-15,3 2 0 0,0 4-1 16,2 3 0-16,4 2-5 0,0 4-1 16,5 5 0-16,3 2 1 0,1 4 22 15,0 0-19-15,-1-1-2 0,3 0 2 16,-5-4 0-16,0 0-2 0,-1-2-2 15,-1-3-1-15,-4-5 0 0,-1 0-2 16,-3-5 1-16,0-2-4 0,-4-1-7 16,0-3-10-16,-1-4-12 0,-2-1-15 15,0 0-34-15,-1 0-70 0</inkml:trace>
  <inkml:trace contextRef="#ctx0" brushRef="#br1" timeOffset="-109058.41">3096 9713 91 0,'11'9'60'0,"1"2"-17"0,4 2 0 0,1 2-4 16,-2 1-4-16,2 1-16 0,-3 4-6 16,2 0-6-16,-4 4-2 0,-1-4 3 15,-2-1-3-15,-1-1-4 0,-5 0-19 16,2-6-47-16,-5-3-67 0</inkml:trace>
  <inkml:trace contextRef="#ctx0" brushRef="#br1" timeOffset="-108502.39">3868 9648 16 0,'3'-3'176'0,"0"0"-144"0,2 0 17 15,-2-2 10-15,2 3-28 0,-4-1-6 0,2 1 0 16,-1 1-12-16,-1 0-7 0,1 1 1 15,1 0-2-15,2 0 6 0,-1 0-4 16,1 5 1-16,1 4 6 16,4 3-2-16,-1 2-4 0,-1 4-6 0,4 3 2 15,2 5-1-15,3 0-2 0,3 4 0 16,0-1-11-16,0 0-32 0,-2-3-60 15,-6 1-89-15</inkml:trace>
  <inkml:trace contextRef="#ctx0" brushRef="#br1" timeOffset="-108006.35">4022 10064 200 0,'0'0'70'16,"1"0"-37"-16,4 0 9 0,-1 4-6 16,6 6 2-16,1 4-6 0,3 2-6 15,1 3-12-15,4 0-3 0,-1 1-2 16,2 1-2-16,1-1-5 0,0 0 4 15,1-2-3-15,-3-1-1 0,-1-2-11 0,1 0-25 16,2 3-49-16,6-2-15 0,-1-3 93 16</inkml:trace>
  <inkml:trace contextRef="#ctx0" brushRef="#br1" timeOffset="-107210.3">4919 9585 129 0,'5'4'52'0,"-2"4"-1"15,3 2 4-15,2 2-14 0,0 3-16 16,1 4-6-16,5 4-3 0,-2 2 41 15,1 1-32-15,1-3-17 0,0 1-5 16,1 0-3-16,1-2 2 0,1-1-4 0,-2-1-22 16,1-4-36-16,-5-6-53 0,-5-2-162 15</inkml:trace>
  <inkml:trace contextRef="#ctx0" brushRef="#br1" timeOffset="-106682.27">5325 10133 163 0,'5'4'63'0,"4"2"-17"0,2 4-2 15,5 3-14-15,-1 3-4 0,4 2 3 16,3 3-15-16,-1 3-8 0,6 0 0 0,-3 2-4 15,3-3-1-15,-2 3-1 16,-5-2-10-16,-2-1-35 0,-1-5-73 16,-3-4-130-16</inkml:trace>
  <inkml:trace contextRef="#ctx0" brushRef="#br1" timeOffset="-106098.24">5680 9640 138 0,'2'0'93'0,"1"0"-68"16,3 0 3-16,1 0 12 0,2 7-15 15,5 5 1-15,0 6-5 0,4 6 4 16,2 5-4-16,2 7-7 0,0 8-3 15,3 2-2-15,-4 6 29 0,4 1-20 16,-5-1-11-16,-1-4-4 0,0-5 0 0,1-7-3 16,-2-6 0-16,2-8-5 0,1-4-10 15,0-4-8-15,1-6-46 0,-2-6-57 16,-7-2-153-16</inkml:trace>
  <inkml:trace contextRef="#ctx0" brushRef="#br2" timeOffset="-85038.03">2792 8056 10 0,'2'0'156'0,"-2"0"-82"15,0 0-40-15,0 0-6 0,0 0-2 16,0 0-6-16,0 0 1 0,0 0-1 15,0 0-13-15,0 0-2 0,0 0-5 16,0 0 3-16,0 0-2 0,0 0 0 16,0 0 2-16,0 0 2 0,0 0-3 15,0 0 2-15,0 0-2 0,0 0 1 16,0 0-4-16,0 0-2 0,0 0 0 15,0 1-4-15,0 1-28 0,3 0-21 0,1-1-37 16,1-1-41-16</inkml:trace>
  <inkml:trace contextRef="#ctx0" brushRef="#br2" timeOffset="-84699.01">2997 8059 151 0,'0'0'68'0,"0"-2"-38"16,0 2 5-16,1-2-10 0,1 0-19 15,-1 1-3-15,1 0-1 0,1 1-3 16,-1 0 0-16,1 0 0 0,0 0 0 16,2 0-9-16,-1 0-22 0,2 0-37 15,1 0-39-15</inkml:trace>
  <inkml:trace contextRef="#ctx0" brushRef="#br2" timeOffset="-84452">3288 8043 0 0,'2'1'4'0,"2"-1"0"0,0 0-12 16</inkml:trace>
  <inkml:trace contextRef="#ctx0" brushRef="#br2" timeOffset="-84243.99">3617 8014 8 0</inkml:trace>
  <inkml:trace contextRef="#ctx0" brushRef="#br2" timeOffset="-84162.98">3617 8014 67 0,'1'0'129'0,"1"0"-101"0,-2 0-5 16,0 0-2-16,0 0-15 0,0 0-4 15,2 0-2-15,-1 0-8 0,-1 0-14 16,3 0-3-16,-1 0-4 0,-1 0-7 16,2 0-10-16,-1 0-45 0</inkml:trace>
  <inkml:trace contextRef="#ctx0" brushRef="#br2" timeOffset="-83910.97">3870 8026 8 0,'0'0'172'16,"0"0"-151"-16,0 0-9 0,0 0-1 16,3 0-11-16,-3 0-4 0,3 0-6 15,0 0-29-15,2 0-22 0</inkml:trace>
  <inkml:trace contextRef="#ctx0" brushRef="#br2" timeOffset="-83669.95">4280 8035 170 0,'0'0'41'16,"0"0"-10"-16,0 0 1 0,0 0-19 16,0 0-11-16,0 0-3 0,0 0-6 15,5 0-3-15,-2 0-24 0,0 0-42 0,0 0-51 16</inkml:trace>
  <inkml:trace contextRef="#ctx0" brushRef="#br2" timeOffset="-83466.94">4567 8060 83 0,'2'0'109'15,"-1"0"-90"-15,-1 0-3 0,2 0-8 16,0 0-9-16,1 0-7 0,0 0-41 16,0 0-79-16</inkml:trace>
  <inkml:trace contextRef="#ctx0" brushRef="#br2" timeOffset="-83257.93">4880 8058 118 0,'2'0'80'16,"-2"0"-51"-16,0 0 18 0,0-1-12 0,0 1-18 15,0 0-9-15,2 0-7 0,-2 0-2 16,1 0-7-16,-1 0-44 0,0 0-40 15,0 0-90-15</inkml:trace>
  <inkml:trace contextRef="#ctx0" brushRef="#br2" timeOffset="-83086.92">5184 8049 77 0,'0'0'58'0,"3"0"-54"16,-1 0-7-16,0 0-32 0</inkml:trace>
  <inkml:trace contextRef="#ctx0" brushRef="#br2" timeOffset="-82888.91">5632 8081 143 0,'2'0'76'16,"-1"0"-60"-16,3 0 2 0,0 0-12 16,2 0-6-16,1 0-1 0,-1 0-2 15,5 1-26-15,-2 0-16 0,2-1-21 16,-2 0-35-16</inkml:trace>
  <inkml:trace contextRef="#ctx0" brushRef="#br2" timeOffset="-82758.9">5904 8083 34 0,'20'0'45'0,"-2"0"8"16,0 0-7-16,-3 0 2 0,-3 0-19 15,2 0-20-15,0 0-6 0,2 0-2 16,2 0-1-16,1 0-3 0,-5 3-1 16,0-2-92-16,-8 1-1 0</inkml:trace>
  <inkml:trace contextRef="#ctx0" brushRef="#br2" timeOffset="451.86">3543 8588 8 0,'3'1'2'16,"0"-1"-2"-16,0 2-1 0,-2-1 1 15,1-1 1-15,-2 2-1 16,3-2-1-16,-3 1 1 0,2 1-1 0,-2-1 3 15,0 0-4-15,0-1-6 0</inkml:trace>
  <inkml:trace contextRef="#ctx0" brushRef="#br2" timeOffset="1211.9">3645 8622 1 0,'5'-2'110'0,"-5"0"-47"0,3 2-10 16,-2-2 9-16,1 1-18 0,1-1-17 16,-3 1 5-16,3 0-6 0,-2 0-4 0,-1 1-6 15,4-1 1-15,-4 0-2 0,0 1 0 16,0 0 2-16,0 0-3 0,0 0 2 15,0 0-1-15,0 0-3 0,0-2 3 16,-4 1-8-16,0-2 0 0,-4 2-2 16,0 0 2-16,-1 0-4 0,-3 1 1 0,-4 0-1 15,1 0 3-15,-6 0-4 16,0 5 3-16,-1 4 6 0,-1 4 0 15,1 1-1-15,2 2 2 0,0 2 0 16,4 5-3-16,4-1 1 0,4 1-3 0,5 2-4 16,3-1 0-16,0-1-2 0,8-3-1 15,4-3 0-15,2-2 1 0,5-3 0 16,2-1-1-16,3-3 1 0,0-2 0 15,0-2 0-15,-1-2-4 0,-1 0-3 16,-2-2-2-16,0 0-10 0,-3 0-5 16,0-3 6-16,-3-3-9 0,-2 0-13 0,1-1-18 15,-1-2-28-15,-4-1-41 16,-2-1-82-16</inkml:trace>
  <inkml:trace contextRef="#ctx0" brushRef="#br2" timeOffset="1888.94">3907 8591 28 0,'1'0'156'0,"-1"0"-114"0,0 0 9 16,2 0 0-16,-2 0-18 0,0 0 2 16,0 0 0-16,0 0-11 0,0 0-2 15,2 0-4-15,-2 3 5 0,1 7-2 0,-1 3-1 16,0 4-2-16,0 3 2 0,0 0-6 15,0 5-3-15,0-1 2 0,0 1 4 16,0-2-8-16,0 2-1 0,0-4-4 16,0 2 1-16,0-4-4 0,0-2-1 15,0-2 2-15,2-3 1 0,-1-3-3 16,1 0-1-16,-1-3-3 0,2-1-7 15,2-4-8-15,-2-1-14 0,0 0 0 16,7-1-5-16,-1-9-12 0,-3-1-40 16,3-4-36-16,-2-3-39 0</inkml:trace>
  <inkml:trace contextRef="#ctx0" brushRef="#br2" timeOffset="2098.95">4091 8580 2 0,'8'-8'125'0,"-5"2"-3"16,-1 6-48-16,-1 0-1 0,-1 0-22 15,2 0-15-15,1 8-1 0,0 4-11 16,0 2-8-16,0 4 1 0,0 0-4 15,2 2-5-15,-3 2-5 0,1 0 0 16,-2 2 2-16,4 0-3 0,-4-2 0 16,3-1 1-16,-3 1-2 0,1-4 0 0,-1-1 0 15,-1-2-1-15,0-2-1 0,0-2-5 16,0-2-7-16,0-1-7 0,-4-1-2 15,-3-4-14-15,-2 1-26 0,-2-3-40 16,-3-1-75-16</inkml:trace>
  <inkml:trace contextRef="#ctx0" brushRef="#br2" timeOffset="2288.96">3986 8832 26 0,'8'0'279'0,"-2"0"-196"0,3 0-23 16,0 0-11-16,5 0-14 0,3 0-5 15,1 1-5-15,0 1-8 0,-1 0-2 16,2 1-5-16,-1-3-5 0,-2 1-1 15,1-1-2-15,-5 0-1 0,4 0-1 16,-1 0-7-16,-1 0-10 0,2-4-17 0,-2-1-12 16,0-3-29-16,-2-1-40 0,-3-3-74 15</inkml:trace>
  <inkml:trace contextRef="#ctx0" brushRef="#br2" timeOffset="3100.01">4358 8735 187 0,'0'0'70'0,"0"0"-30"0,0 2 18 15,0 6-24-15,0 2-3 0,0 3-2 16,0 2-12-16,-2 1-4 0,-2 1 1 15,1 0-1-15,1 0 1 0,1 0 7 0,1-3-7 16,0-1 1-16,0-4-9 0,0-2 0 16,0-3 0-16,0-2 2 0,0 0-2 15,0-2 1-15,0 0 1 16,3-2 4-16,0-7 4 0,3-4-8 15,2-3-4-15,-2-3 0 0,2 0-3 0,3-4 3 16,-1 1-3-16,1-6 0 0,2-2 2 16,2-1-2-16,1 1-2 0,-2 5-1 15,0 2 2-15,0 7 1 0,-2 5-3 16,2 5 1-16,-5 5-1 0,0 1 2 15,-4 0-5-15,0 8 5 0,-4 3 1 0,2 6-1 16,-3 1 1-16,0 1-1 0,0 1 2 16,-1-1-1-16,-5-1-2 0,1 0 0 15,-3-1 0-15,1-3 1 16,-1-2-2-16,0-2 2 0,0-2-2 0,1-2-4 15,0-1-1-15,1-2-4 0,1 1 0 16,1-4-8-16,2 0 0 0,1 0 2 16,-1 0-3-16,2 0-2 0,0-2 3 15,0 0 7-15,0 1 8 0,0-1 0 16,2 2 1-16,-1 0 3 0,4 0 6 0,0 0 1 15,-1 1 2-15,2 5-1 0,5 0-2 16,0 1 4-16,5 0 0 0,-2-2-4 16,3 0 0-16,0-3-3 0,0 2-3 15,3-3 0-15,-1-1-7 0,-1 0-7 16,2 0-7-16,0-8-3 0,-1 0-10 15,0-1 1-15,-2-2 10 0,-2 1 13 16,-1-2 9-16,-3-2 3 0,-3 0 4 16,-4 1 12-16,0 0 9 0,-4 0 4 15,0 3-3-15,0 0-8 0,-7 2 4 0,3 1 0 16,-4 4-7-16,0 0 2 0,2 3-2 15,-3 0-3-15,1 1-4 0,0 7-6 16,0 1 1-16,1 5-2 0,2-1-4 16,-1 3 2-16,4 2 0 0,2-2-2 15,0 1-1-15,0-1 1 0,8-2 0 16,1-1-1-16,4-2 0 0,4-1-6 15,3-2 5-15,5-3 1 0,-4-4 2 16,0-1-1-16,-4 0 2 0,-2-2 0 16,-1-3 0-16,-3-6 0 0,-2 2 4 0,-4-2-2 15,-2-2 4-15,-3 1 4 0,0 0 1 16,0 2-4-16,0-2 1 0,-5 0-5 15,-1 1 2-15,-2 0-3 0,1-3-2 16,-1 3-1-16,2 0 0 0,1 2 0 16,0 4-4-16,2 1-2 0,2 4-6 0,-1 0-3 15,2 0-15-15,0 0-17 16,0 1-11-16,5 3-10 0,1 0-51 15,-4-2-104-15</inkml:trace>
  <inkml:trace contextRef="#ctx0" brushRef="#br2" timeOffset="3643.04">5085 8624 360 0,'0'0'69'0,"0"0"-11"16,0 0-11-16,0 2-17 0,0 5 2 0,0 2-9 15,0 4-7-15,-1 3-3 16,-1-1 4-16,0 0-8 0,1-1-1 15,-1-3-1-15,2-2 0 0,0-2-5 16,0-2 2-16,0-3-3 0,2-2-1 0,1 0 1 16,5 0 1-16,3-1 0 0,3-10 1 15,3-2 0-15,3-2 0 0,3-3-3 16,2-1 0-16,4-1 1 0,1 1-1 15,-5 1-1-15,-4 5-1 0,-5 3 3 16,-8 4-1-16,-2 2 0 0,-3 3 0 0,-2 1 1 16,-1 0-1-16,0 6 0 0,0 6 2 15,-1 4 3-15,-5 2-3 16,-1 3 1-16,3 0 4 0,-1 1 1 15,2-2-2-15,0-2-5 0,3-2 2 0,0-4-2 16,0-3-1-16,0-2 0 0,3-2-1 16,5-4 1-16,-2-1-2 0,6 0 2 15,1-3-2-15,7-8 2 0,0-1-2 16,0 0-1-16,2 0-3 0,-7 3-1 15,-1 1 4-15,-1 3 0 0,-5 2 1 0,-4 2 1 16,-2 1 0-16,-2 0 3 0,0 0-4 16,0 4 4-16,-2 5 3 15,-4 3 0-15,0 1 1 0,1 0 4 16,-1-2-4-16,-2 3-1 0,2-2 3 0,3 0-3 15,0 0 2-15,1-3-4 0,1 0-2 16,-1-2 0-16,-1 0 0 0,3-2-3 16,0 1-2-16,0-2-7 0,2-2-5 15,2 1-8-15,4-3-9 0,1 0-11 16,2 0-13-16,3 0-21 0,0-6-47 0,-2 1 14 15</inkml:trace>
  <inkml:trace contextRef="#ctx0" brushRef="#br2" timeOffset="3936.06">5705 8655 21 0,'2'0'39'0,"1"0"183"15,-3 0-174-15,0 4 3 0,0 3 6 16,0 5 0-16,-3 0-14 0,-2 3-15 16,1 1-7-16,-3 1-1 15,1 2-2-15,0-1-2 0,0-2-5 0,1 0-1 16,0-2-2-16,4-2-4 0,-1-1-4 15,-1-3-2-15,3 0 4 0,0-2-3 16,0-2 0-16,0-1 1 0,0-3-12 16,0 0-15-16,3 0-10 0,2 0 0 15,1-7-23-15,0-3-25 0,-1-5-69 0</inkml:trace>
  <inkml:trace contextRef="#ctx0" brushRef="#br2" timeOffset="4156.07">5702 8595 99 0,'3'-1'260'0,"0"1"-190"0,0-1-27 16,1-1 13-16,2-1-23 0,3-1 10 16,0-1-7-16,4 0-16 0,1 0-8 0,-2 1 2 15,5 0-5-15,0 0-3 0,0 2 2 16,5-2-4-16,-2 2-1 0,0 2-2 15,-4 0-2-15,-4 0-11 0,-2 0-7 16,-4 4-10-16,-2 1-11 0,-4 0-29 16,0 3-33-16,-7-2-60 0,-7 0-108 15</inkml:trace>
  <inkml:trace contextRef="#ctx0" brushRef="#br2" timeOffset="4340.08">5752 8729 17 0,'0'4'232'15,"1"-4"-164"-15,2 0-20 0,4 0 16 16,2 0-21-16,2 0 4 0,1 0-15 15,4 0-16-15,-2-2-7 0,4-1-3 16,-1-1-4-16,0 2 0 0,2-1-1 0,0 2 0 16,-1 1-1-16,1 0-1 15,-5 0-14-15,-2 1-12 0,-4 3-22 16,0-1-17-16,-4 0-33 0,-4 1-89 15</inkml:trace>
  <inkml:trace contextRef="#ctx0" brushRef="#br2" timeOffset="4492.09">5756 8912 21 0,'-12'11'408'0,"7"-4"-349"15,2-2 9-15,3-2-32 0,3-1-12 16,4-2 12-16,7 0-9 0,7 0-13 0,7-3-9 16,3-7 1-16,3-2-7 15,2 2-16-15,3 1-22 0,1 3-13 16,0 0-30-16,-3 3-207 0</inkml:trace>
  <inkml:trace contextRef="#ctx0" brushRef="#br2" timeOffset="24638.24">5491 9334 39 0,'0'1'45'0,"0"0"-25"0,-1 1 6 16,-1-1 7-16,-1 0 2 15,2 1-2-15,1-1 0 0,-2-1 0 16,2 1 0-16,0-1-3 0,0 1-9 15,-3 1-8-15,1-1-6 0,1 1-1 0,-1 1-4 16,1 0 0-16,-2 0-1 0,1 2 0 16,-3-2 0-16,4 1-1 0,1-1 0 15,-3-1 1-15,1 2-3 0,2-2 2 16,0 0 0-16,0-1 0 0,0 0 0 15,0-1 0-15,0 0 0 0,0 0 2 0,0 0 3 16,0 0 1-16,0 0-3 0,0 0 2 16,0 0 0-16,6-3 1 15,2-4 5-15,3 1-1 0,6-6-7 16,3-3 0-16,2-2-2 0,4-5 4 0,4-3-4 15,4-1-1-15,3-1 1 0,5-2 0 16,1 0-2-16,1 3 0 0,-6 1 1 16,1 1 1-16,-3 3-1 0,-2 0 0 15,-6 3 0-15,0 0 1 0,-5 4-1 16,-6 0-1-16,-1 2-2 0,-6 1-8 0,-2 2 4 15,-3 2 3-15,-4 4-1 0,-1 1 2 16,0 1-4-16,0 1-13 0,-1 0-21 16,-4 0-33-16,1 0-66 15,-3 0-16-15</inkml:trace>
  <inkml:trace contextRef="#ctx0" brushRef="#br2" timeOffset="25387.28">4818 9329 56 0,'2'0'73'0,"-2"0"-53"16,2 0 10-16,-1 0-9 0,-1 0-18 0,3 0 3 16,-1 0-1-16,-1 0-4 15,1-1 0-15,-1 0 1 0,1 1-2 16,0-1-1-16,-1 1 2 0,1 0 0 15,1-1-1-15,-2 0 1 0,5-2 5 0,1-1 4 16,2-3-4-16,5-2-2 0,5-3-3 16,2-4 5-16,6-1-6 0,5-5 2 15,5 1 2-15,2-4 2 0,1-1 10 16,1 2-7-16,-3 2-4 0,-5 4-7 15,-4 0-1-15,-5 2-55 0,-9 0-103 0</inkml:trace>
  <inkml:trace contextRef="#ctx0" brushRef="#br2" timeOffset="25836.31">5518 8331 2 0,'3'0'230'0,"-2"0"-172"0,6 0-38 15,3-5 4-15,3-3-11 0,4-2-3 16,5-4 2-16,2 0-4 0,9-1 0 16,4-2-4-16,5-2-1 0,1-1-1 15,1 1 0-15,-2 0-4 0,-7 1-17 0,-2 2-44 16,-7 1-41-16,-9 0-65 0</inkml:trace>
  <inkml:trace contextRef="#ctx0" brushRef="#br2" timeOffset="26560.35">3984 9366 129 0,'0'0'49'0,"0"0"-5"0,0 0-4 16,0 0-18-16,0 0 0 0,0 0 6 15,0 0-14-15,2-1 1 0,6-4 4 0,1-1 2 16,5-4-2-16,1-2-2 0,6-3-8 16,3-3 1-16,6-3-3 15,4 0-1-15,5-3-3 0,-1 2 2 16,1-3-3-16,-2 4-3 0,-4 2 0 0,0 1-27 15,-4 3-26-15,-3 0-36 0,-5-1-47 16</inkml:trace>
  <inkml:trace contextRef="#ctx0" brushRef="#br2" timeOffset="27368.4">4749 8411 58 0,'6'-3'12'0,"0"1"7"16,0-1-1-16,5 0-5 15,-5-1 5-15,2-1-3 0,5 0-10 0,-3 1 3 16,4-2 0-16,3 0 13 0,-1 0 35 16,4-1-46-16,-1-1-6 0,-1-1 5 15,4-2 0-15,-2 2-3 0,2-2 4 16,-1 0-2-16,0 0-9 0,0-1 1 15,1 2 1-15,-2 0 1 0,-1 1-4 0,-2 3-21 16,-5 1 1-16,-2 0-9 0,-4 3-15 16,-5 0 0-16,2 0-29 0,-1 0 20 15</inkml:trace>
  <inkml:trace contextRef="#ctx0" brushRef="#br2" timeOffset="27924.43">5499 8015 74 0,'14'-11'18'0,"6"-3"7"0,-3 1 1 16,3-3-11-16,1 0-8 0,0-2-2 16,2-1 14-16,2 0-6 0,-1 0 9 15,-1 0-9-15,-3 0-6 0,0-1 2 0,3 0 9 16,1-1-6-16,5-2 14 15,-3 0 4-15,1 1-28 0,-2 1-9 16,-7 4 6-16,-1 0-13 0,-1 2 6 16,-5 2-2-16,3 1-23 0,1 2-8 0,4-1-16 15,-1 0 33-15,2 0-108 0</inkml:trace>
  <inkml:trace contextRef="#ctx0" brushRef="#br2" timeOffset="28931.49">3356 9268 72 0,'-4'2'19'0,"2"2"-1"16,-1 0-1-16,0-1-4 0,0 1-1 15,1 1 7-15,-2-1-5 0,2 1 0 16,2 0 1-16,-3-2-4 0,2 0 5 15,-1-1 3-15,0-1 7 0,2 0-5 16,0-1 3-16,0 0-5 0,0 0-5 16,0 0-1-16,0 0-1 0,0 0-1 15,0 0-9-15,0 0-4 0,7 0 4 0,2-5 2 16,5-3 4-16,5-2-6 0,1-4 1 15,3 1 0-15,2-3-2 0,1 0 0 16,2-1-2-16,1-3 0 0,1 2-13 16,1-4-6-16,-2 3-29 0,-2 1-40 15,-4-1-35-15</inkml:trace>
  <inkml:trace contextRef="#ctx0" brushRef="#br2" timeOffset="29620.53">4341 8251 49 0,'14'-13'13'15,"1"0"0"-15,-1-1 1 0,0 0-6 16,3-1 13-16,-3-1 9 0,3 1-17 15,-1 0-7-15,-2-1-3 0,0 0-1 0,1 0 2 16,-1-1 18-16,3 2-16 0,2-1-5 16,0-2 1-16,-2 0-1 0,4-1 0 15,-1 1-2-15,2 0 1 0,0 0 2 16,3-2-2-16,6 1 0 0,1-3-1 15,4 0-1-15,-2 2-43 0,-3 1 41 16,-2 2-16-16,-2-1-37 0,-2 2 34 16,-4 1-20-16</inkml:trace>
  <inkml:trace contextRef="#ctx0" brushRef="#br2" timeOffset="29787.53">5542 7412 0 0,'7'-5'0'16,"-1"-3"2"-16,2 1-2 0,1-2 1 15,3 0-2-15</inkml:trace>
  <inkml:trace contextRef="#ctx0" brushRef="#br2" timeOffset="30056.55">5730 7294 23 0,'30'-13'41'16,"-6"2"-53"-16,0 1 10 0,-3 0 4 16,-2 0 0-16,-1 1-1 0,-2 0 3 15,-4 1 0-15,-1 2 3 0,-5 1-7 0,-2 0 2 16,-1 2 5-16,0-1 6 15,-2 1 1-15,2 0-9 0,1-1-3 16,-1 0-1-16,1 1-2 0,4-1 2 16,4-2 0-16,1 1-2 0,1-3 0 0,-2 2 1 15,1 1-2-15,2-2 3 0,5-1 6 16,0-1 40-16,2 0-44 0,-5 0-6 15,-3 3 4-15,-2-2-1 0,-2 3 2 16,-2-1-1-16,-2 3-1 0,-3-1 0 16,-2 3 5-16,-1 0 3 0,0-1-6 0,0 1 3 15,0 0-4-15,-1-1-2 0,-1 2-4 16,1 0-10-16,-2-1-37 15,-2-1-50-15</inkml:trace>
  <inkml:trace contextRef="#ctx0" brushRef="#br2" timeOffset="31056.6">2702 9348 0 0</inkml:trace>
  <inkml:trace contextRef="#ctx0" brushRef="#br2" timeOffset="31232.62">2702 9348 63 0,'0'1'63'0,"3"-2"-46"16,5-4 10-16,-2-1-4 0,4-3-10 16,-1 1 9-16,2-2 5 0,1 1-6 0,2-3 2 15,2 0 4-15,1-1-2 16,3-4 1-16,2 0-2 0,2 0-4 15,3-1-4-15,1-4-7 0,1 2 0 16,2-2-4-16,-1-1-3 0,1 3 0 0,-5 3 0 16,0 0-1-16,-3 2 0 0,-2 2-2 15,-3 2-4-15,-5 3-10 0,-2 1-2 16,-5 1-8-16,-3 3-8 0,-3-1-20 15,0 1-19-15,0-1-59 0</inkml:trace>
  <inkml:trace contextRef="#ctx0" brushRef="#br2" timeOffset="32231.67">3651 8261 12 0,'8'0'-8'0,"-2"0"12"0,3-4 18 15,-2 0 58-15,0-3-76 16,3 1 11-16,2-3 8 0,0 0-10 0,5-1 0 15,0-2-1-15,4-1-6 0,-1-1-4 16,1-2 13-16,3-1 0 0,-3-1-2 16,4-3 0-16,-3 0-3 0,0-2-6 15,-2 1-4-15,0 1 3 0,-1-2 1 16,1 4-2-16,-2-1-1 0,1-1 0 0,1 0-1 15,2-1-1-15,1 0 1 0,0 1 0 16,1 1-4-16,3 0-3 0,0-1 7 16,4 0 1-16,3-1-7 0,-2 1-2 15,3 2 4-15,-3 0-22 0,2 1-3 16,2-1 1-16,-5 3 10 0,-3 0-2 15,-2 4 7-15,-4 0 1 0,-3 4-5 16,-4 1-3-16,-4 2-4 0,0-2 22 16,-5 1 3-16,0 1 3 0,0 0 0 15,5-1 1-15,-2-2-4 0,5 1 3 0,0-4-4 16,0 1 1-16,2-2-1 0,-4-2 2 15,5 2 7-15,3 0 6 0,1-2 21 16,0 0-29-16,3-1-10 0,-3 3 0 16,-2 0 7-16,1 3 0 0,-1 0-6 15,-4 1 2-15,1 0 2 0,-2 2-2 16,-2 0 0-16,-4 3-2 0,-2 1 4 15,0-1-7-15,-1 0-3 0,-2 2 0 16,2-4 9-16,1 1-2 0,1 3-5 16,4-4-10-16,2 2 3 0,1-4 0 15,3-1 13-15,6-2-1 0,2 0 12 0,4-1 18 16,-1 0-38-16,-3 1 0 0,-3 0 9 15,-4 1 1-15,-2 2 0 0,-4-2-1 16,-1 3 0-16,-3 1 0 0,-2 0 3 16,0 2-1-16,-6 0 11 0,5-1 1 15,-2 1-6-15,2 0 1 0,1-1 1 16,0 0-11-16,3-2 1 0,4 0 1 15,-2-1-1-15,3 0 1 0,-2 1-1 16,-1-1 0-16,1 0 0 0,5-2 3 16,6-2 0-16,5-2 41 0,3 2-12 0,-4-1-29 15,-2 3-5-15,-7 0 4 0,-4 3-1 16,-1-1 1-16,-4 3-5 0,-3 1-1 15,-1 2 1-15,-5-1 2 0,0 0 5 16,0 0-5-16,0 0 2 0,1 0-4 16,2 1 3-16,0 0-1 0,2-3 0 0,1 2-3 15,0-4-5-15,5 0-16 16,2-2-8-16,2-2-17 0,1 3-51 15</inkml:trace>
  <inkml:trace contextRef="#ctx0" brushRef="#br2" timeOffset="33256.71">2953 7027 23 0,'3'0'15'0,"-1"-5"167"16,0 1-144-16,-1 0 5 0,1 0 10 16,-1-1-9-16,1 2-4 0,-1 0-10 0,1 1-5 15,1 1-6-15,-1 1-11 16,1-2 0-16,3 2-3 0,0 0-4 15,0 0 2-15,2 0 2 0,0 0-3 16,3 0 1-16,-2 0-2 0,0 0 1 0,4 0 0 16,-3 0 1-16,3 0-3 0,2 2 2 15,-1-2-2-15,2 0-14 0,-1 0-18 16,-1 0-7-16,-1 0-39 0,-4 0-41 15,-3 0-90-15</inkml:trace>
  <inkml:trace contextRef="#ctx0" brushRef="#br2" timeOffset="33488.75">3448 6991 242 0,'6'0'25'0,"2"-2"17"16,0-1 19-16,1 1-43 0,-1 1-5 0,-1 1 8 16,0 0-14-16,0 0-4 0,3 0-2 15,-3 3 0-15,1 3-2 16,-2-1-24-16,5 0-9 0,-1 1-19 15,2-2-36-15,-1-2-38 0</inkml:trace>
  <inkml:trace contextRef="#ctx0" brushRef="#br2" timeOffset="33709.75">3890 7021 138 0,'4'0'39'0,"3"0"6"15,-1-3 30-15,0 1-53 0,0 0-8 16,0 0 9-16,1 1-11 0,-1 0-7 16,2 1-5-16,-2 0 2 0,2 0-2 15,2 0-15-15,1 0 1 0,2 0-50 16,-1 2-33-16,-1 0-21 0</inkml:trace>
  <inkml:trace contextRef="#ctx0" brushRef="#br2" timeOffset="33936.75">4223 7051 29 0,'3'0'75'0,"-1"0"-30"0,1 0 24 0,0 0-29 16,-1 0 12-16,2 0-19 0,-2 0-17 15,2 0-5-15,1 0-2 0,0 0-3 16,2 1-3-16,0-1-2 0,2 2-2 16,-1 0 0-16,-1-2-5 0,6 1-16 15,-1-1-21-15,2 0 0 0,2 0-100 16</inkml:trace>
  <inkml:trace contextRef="#ctx0" brushRef="#br2" timeOffset="34120.78">4653 7028 194 0,'0'0'11'16,"0"0"13"-16,0 0 7 0,0 0-31 15,0 0 2-15,3 0 3 0,1 0-8 16,3 0 1-16,-1 0-6 0,0 0-26 15,2 0-6-15,3 0-2 0,-1 0-19 16</inkml:trace>
  <inkml:trace contextRef="#ctx0" brushRef="#br2" timeOffset="34297.78">5017 6996 200 0,'0'0'82'0,"3"0"-80"15,0 0 38-15,3 0-18 16,1-2-12-16,-1 0 22 0,1 0-8 15,3-1-20-15,1 1-4 0,3 1-2 16,3 1-37-16,3-1-24 0,3-1 21 0,2 0-134 16</inkml:trace>
  <inkml:trace contextRef="#ctx0" brushRef="#br2" timeOffset="34600.81">5432 7010 241 0,'0'0'13'0,"2"0"20"15,1 0-14-15,3 0-10 16,2-5 6-16,4 2-11 0,5-3-3 15,4 2 0-15,5-1-14 0,3 2-24 0,6 1 33 16,-1 0-42-16,-2 2-32 0,-1 0 70 16,-4 0-31-16,-3 0-10 0,1 3 50 15,-8 0-1-15,0 2-1 0,-9-3 3 16,-3 1 19-16,-2-1-9 0,-2-1 24 15,-1 0 29-15,2 1-28 0,-2-2-10 0,5 2-5 16,-1 1 1-16,5-1-4 0,5-1-12 16,5-1-1-16,6 1-3 0,4-1-1 15,5 0-1-15,2 0-12 16,0 0 5-16,-2 0-40 0,0 0 22 15,-3 1 21-15,-3 1-97 0,-3 0 67 0,-5 1 22 16,-3-1 2-16,-5 0-86 0</inkml:trace>
  <inkml:trace contextRef="#ctx0" brushRef="#br2" timeOffset="35676.87">2694 8802 9 0,'-1'1'28'0,"-2"-1"-5"0,-2 0 2 15,1 1 0-15,0 1 5 16,1-1 11-16,0 0-7 0,0 0-7 15,2 2-10-15,-1-2 2 0,0 0 1 0,1-1-3 16,1 0-2-16,0 0-9 0,0 0-1 16,0 0-1-16,0 0 7 0,3 0 10 15,3 0 5-15,4-6-3 0,3-2-3 16,3-2-4-16,6-3-10 0,3-5-1 15,4-2 0-15,8-4 0 0,2-3-1 0,3-1-4 16,3-1 1-16,-3 4 0 0,-4 0 0 16,-2 4 0-16,-5 3-3 15,-3 1 3-15,-5 4-7 0,-6 2-8 16,-3 1-12-16,-4 3-9 0,-3 1-13 0,-2-1-9 15,-2 1-16-15,3-4-28 0</inkml:trace>
  <inkml:trace contextRef="#ctx0" brushRef="#br2" timeOffset="36353.91">3684 7786 22 0,'32'-22'30'0,"7"-2"7"0,3-2-17 16,4-4 11-16,5-1-15 0,1-1-14 15,-3-1 1-15,4 0-5 0,-3-1 4 16,-1 2-2-16,4 1 0 0,-2-1 1 15,-1 3 5-15,1 2-6 0,-3 4 1 16,-3 0-2-16,-2 3 1 0,-2 1 1 0,-3 2 0 16,1-1-2-16,-3 2 1 0,-4-2-1 15,-1 2-18-15,-4-2-54 0,-4 1 0 16</inkml:trace>
  <inkml:trace contextRef="#ctx0" brushRef="#br2" timeOffset="37176.96">2719 8014 27 0,'0'0'12'15,"0"0"-6"-15,5 0 3 16,0 0 3-16,-1-1 7 0,2-4 6 16,4 0-8-16,-1-2-1 0,0 0-4 0,2 0-2 15,3-3-1-15,2 0 6 0,1 0-2 16,4-6 11-16,3 2-7 0,4-2-6 15,4-5 0-15,5-2-2 0,4-3-4 16,2-1-3-16,4-3-1 0,-2 1-1 16,1 1-1-16,1 0-6 0,1-1-14 15,0-2 0-15,-2 0 6 0,-1 1 2 0,-5 1 11 16,-2 2-15-16,-4 3-5 0,-2 3 5 15,-1-2-4-15,0 3 0 16,-1-1 16-16,-2-1-30 0,-5 2-18 16</inkml:trace>
  <inkml:trace contextRef="#ctx0" brushRef="#br2" timeOffset="37673.99">2837 7687 35 0,'3'-3'55'0,"3"-3"-31"16,2-2 17-16,1-2 2 0,7-1-15 16,1-3-1-16,6-3 1 0,2-2-11 15,6-3-1-15,2-1-4 0,5-3-4 16,4 0 1-16,3-2-4 0,2 1 10 15,2 0-9-15,3-1-4 0,-1 1 0 16,-3 0 0-16,-3 4-2 0,-7 3-7 16,-3 1-8-16,-8 3-8 0,-3 0-16 15,-4 1-29-15,-6 2-65 0</inkml:trace>
  <inkml:trace contextRef="#ctx0" brushRef="#br2" timeOffset="91638.07">6623 8103 112 0,'-1'0'54'0,"1"0"-13"0,0 0-1 0,-2 0-9 15,0-2-2-15,2 1 0 16,-1-2-2-16,1 1-5 0,0 0-2 16,0 0 0-16,0 0-3 0,-2 0-1 15,2 0 0-15,0 0 1 0,-1 1-3 0,-1-1-2 16,2 2 0-16,0-1 0 0,0 1-3 15,-1 0 0-15,1 0 1 0,0 0-5 16,0 0-2-16,0 0-1 0,0 0 1 16,0-1-2-16,0 1 0 0,0 0-2 15,0 0 4-15,6 0 1 0,0 0 0 0,0 0-1 16,5 0-2-16,0 0 2 0,1-1-3 15,2 1 1-15,2-1 0 16,-2 1 1-16,1 0-1 0,2 0-1 16,-1 0 3-16,1 0-2 0,-3 0 0 0,1 1 1 15,-1 0 0-15,0 2-1 0,2-1 0 16,-1-2 2-16,1 1 0 0,-2 1-3 15,3-1 1-15,-2 0 0 0,1 0 1 16,-1 3-1-16,1-2-1 0,-1 1 0 16,2 0 1-16,-1-3-1 0,1 3 0 0,-2-1 0 15,2 1 2-15,-1-2-2 0,-1 0-1 16,1 0 1-16,-1 0 1 0,3 0 0 15,-3-1-1-15,2 1-1 16,-1-1 2-16,1 0 0 0,-2 0-2 0,1 2 1 16,-1 0 0-16,-1-2 0 0,2 0-1 15,-2 0 1-15,0 0 0 0,3 0 0 16,-3 0-1-16,-1 0 0 0,5 0 2 15,-6 0-1-15,2 0 0 0,0 0-1 16,-2 0 2-16,2 0-1 0,0 0 0 16,2 0 0-16,-2 0 0 0,0 0 1 0,-1 0-2 15,1 0 0-15,2 0 2 0,-2 0-1 16,0 0 0-16,1 0 0 0,1 0 0 15,1 0 1-15,3 0-2 16,0 0 1-16,2 0 1 0,-2 0-1 0,2 0-1 16,0 0 1-16,-2 1 0 0,1-1 1 15,0 1-2-15,-3 0 2 0,-1-1-1 16,2 0 0-16,-2 0-1 0,0 0 1 15,1 0 1-15,0 0-1 0,-3 0-1 16,1 0 1-16,-1 0 1 0,-1 0-1 0,5 0-1 16,-2 0 1-16,4 0 2 0,0 0-3 15,-1 0 0-15,0 0 2 0,0 0 0 16,0 0-1-16,-1 0-2 0,1 0 3 15,-1-1 0-15,-4 0-2 0,5 0 0 16,-6 0 2-16,0 0 0 0,-2-1-1 16,1 2-1-16,-2 0 2 0,0 0 0 15,3-1-2-15,-1 1 0 0,5-1 2 16,-1 0 0-16,1 1-2 0,1-1 1 15,-1 1 0-15,1 0 1 0,3 0-2 0,3 0 1 16,-1 0 0-16,0 0 1 0,0 0-2 16,1 0 0-16,-2 0 2 15,1 0 0-15,1 0-2 0,-2 0 1 0,-2 0 0 16,3 0 1-16,-3 0-1 0,-2 0-1 15,1 0 1-15,-1 0 1 0,4 0-1 16,-1 0-1-16,-1 0 2 0,3 0-1 16,-3 0 0-16,3 0-1 0,-4 0 2 15,0 0 0-15,-1 0-1 0,1 0-1 16,0 0 2-16,2 0-1 0,-1 0 1 0,3 0 0 15,-1 0 1-15,0 0 1 0,0 0-3 16,1 0 3-16,0 0-1 0,-2-1 0 16,1 0-2-16,1 1 0 0,-1 0-1 15,0 0 3-15,-1 0-1 0,3 0-1 16,-4 0 2-16,1 0 0 0,-2 0-2 15,-1 0 0-15,-2 0 2 0,1 0 0 16,1 0 0-16,0 0-2 0,-2 0 1 16,4 0-1-16,0 0 0 0,-1 0 0 15,-2 0 1-15,1 0 0 0,-2 0-1 0,3 2-1 16,-4 0 2-16,1 0 0 0,-2 0-2 15,1 0 0-15,1-1 2 0,-3 1 0 16,-2 0-1-16,1-2 1 0,-1 1-1 16,-3 0 2-16,1-1-2 15,-3 0 0-15,-2 0 1 0,0 0 2 0,-2 0-2 16,0 0 1-16,-2 0-3 0,1 0 5 0,-2 0-3 15,1 0 0-15,-1 0 1 16,0 0 0-16,0 0-1 0,0-2 1 16,0 2-1-16,0 0 2 0,0 0 0 15,0 0-1-15,0 0 0 0,0 0 3 0,0 0-3 16,0 0 0-16,0 0 0 0,0 0 0 15,0 0-1-15,0 0-2 0,0 0 4 16,0-2 0-16,0 2-3 0,0-1 1 16,0 1-1-16,0 0 1 0,0 0-2 15,0 0 1-15,0 0 0 0,0 0 1 0,0 0-2 16,0 0 1-16,0 0 1 0,0 0-1 15,0 0-1-15,0 0 1 16,0 0-1-16,-1 0-1 0,1 0-1 16,0 0-1-16,0-1 1 0,0 1 0 0,0 0 1 15,0 0-2-15,0 0 2 0,0 0 2 16,0 0 0-16,0 0 0 0,0 0 0 15,-2 0 0-15,2 0-3 0,0 0 1 16,0 0 0-16,0 0 0 0,0 0-1 16,0 0 1-16,-1 0 2 0,1 0 0 0,-2 0-1 15,1-1 1-15,1 1 1 0,0 0-1 16,-2 0 0-16,2 0 0 0,-1 0 2 15,1-1 0-15,-2 0-1 16,2 1 1-16,-2 0-1 0,2 0 1 0,0-2-1 16,0 2 0-16,0 0 1 0,0 0-1 15,0 0-1-15,0 0 1 0,0 0 2 16,0 0-4-16,0 0 2 0,0 0 1 15,0-1 0-15,0 1 0 0,0 0-3 16,0 0 1-16,0 0 1 0,2 0 1 0,0 0-3 16,-2 0 1-16,1 0 1 15,-1 0-1-15,0-1-1 0,2 1 0 0,-2 0 2 16,1 0-2-16,2 0 1 15,-1 0-1-15,3 0 2 0,-4 0-1 0,4 0-1 16,-4 0 1-16,5 0 1 0,-2 0-1 16,0 0 0-16,2 0-1 0,-2 0 2 15,0-1-1-15,1 1-2 0,1 0 1 16,-1-1 2-16,1 1-2 0,-1 0 0 15,1 0 0-15,0 0 1 0,2-1 0 0,-2 0 0 16,2-2 0-16,1 2 0 0,-3-2 1 16,2 1-1-16,3-1-1 0,-3 0 2 15,2 0 0-15,-2-1-2 16,0 2 1-16,3 0 1 0,1 0-1 15,4 0-1-15,4 2-1 0,0 0 3 0,-3 0-1 16,-2 0-2-16,-1 0 2 0,2 1 1 16,1 2-2-16,-2-1 3 0,4 0-2 15,-2 2-2-15,-1-2 2 0,-4 0 2 16,2 0-2-16,-2 0-2 0,-1 0 2 15,-1-1 0-15,-4 0 2 0,2 0-4 0,-2-1 2 16,-2 0 1-16,-1 0-1 0,1 0 1 16,0 0 0-16,2 0-1 15,2 0-1-15,0-1 2 0,-2-1-1 16,0 1-1-16,2 0 1 0,1-1 1 0,5 1-1 15,5 1-1-15,3 0 0 0,4 0 2 16,-6 0-2-16,-3 0 0 0,-4-1 1 16,-6 1 1-16,0-1-1 0,-3 0-1 15,1 0 2-15,-2 0 0 0,0-2-1 16,0 1 0-16,-1 1-1 0,1 0 2 0,-2 0-2 15,2 1 2-15,1 0-2 0,-1 0 0 16,1-1 0-16,-2 0-1 0,3 0 1 16,-2 1 2-16,0 0-2 15,0 0 1-15,0 0 0 0,0 0 0 0,2 0 0 16,-1 0-2-16,-1 0 2 0,1 0 2 15,-1 0-4-15,-2-1 1 0,2 0 2 16,-3 0 1-16,2 0-2 0,-1 0 0 16,1-1 0-16,-1 0 1 0,-1 1-1 15,5-1-1-15,0 0 1 0,-1 1 1 0,1-1-2 16,-2 2 1-16,0-2 0 0,0 1 0 15,2 1 0-15,3-1 0 0,3 1-2 16,-2 0 2-16,2 0-1 0,-7 0-1 16,0 0 3-16,-3 0 0 0,1 0-1 15,-1 0-1-15,-1-1 2 0,0 1 2 16,0 0-3-16,0 0-2 0,0 0 2 15,0 0-5-15,0 0-10 0,0 0-19 16,-3 0-23-16,-5 0-42 0,-4-2-122 16</inkml:trace>
  <inkml:trace contextRef="#ctx0" brushRef="#br2" timeOffset="92791.14">6617 8053 181 0,'0'0'54'0,"0"0"12"0,0 0-4 0,0-2-28 16,0 0-1-16,0 0-4 0,1 0-10 15,1 1-5-15,-2-1 1 0,3 2-3 16,-3 0-3-16,0-2-1 0,2 2-2 16,-1 0-2-16,2-1-1 0,2 0 5 15,1-2-1-15,3-1 1 0,4-1-4 16,4 0 2-16,5-2-4 0,-2 0 2 15,1 0 0-15,0-1-1 0,-3 2 0 16,-1 1-4-16,0 0 2 0,-4 1 1 16,-4 3 0-16,-3 0-2 0,-1 0 0 0,-2 1 0 15,-3 0-5-15,2 0-9 0,-1 0-5 16,1 1-9-16,-2 1-8 0,0 3-16 15,-2-1-41-15,-7-3-100 0</inkml:trace>
  <inkml:trace contextRef="#ctx0" brushRef="#br2" timeOffset="93006.15">6642 8084 116 0,'4'7'228'16,"4"-1"-175"-16,-2 4 17 0,4 1-5 15,2 0-28-15,-1 2-6 0,0 1-6 16,0 1-9-16,1 0 3 0,0 1-15 0,-1-2 0 16,0 0-1-16,0 0-7 15,4-1-14-15,2 1-20 0,0-5-34 16,2-3-65-16,-3-2-232 0</inkml:trace>
  <inkml:trace contextRef="#ctx0" brushRef="#br2" timeOffset="93863.2">7497 7565 22 0,'2'2'11'0,"-2"-2"141"0,0 0-106 15,2 0 10-15,-2 0-2 0,1 0-20 0,4-2-2 16,-1-3 3-16,6 1-6 0,-1 0 0 15,5-1-1-15,1 2-4 0,4-2 1 16,3 1-2-16,1 2-2 0,-1 1-1 16,3 1-5-16,-1 0-3 0,-2 6-4 15,0 5-1-15,-4 2-3 0,-2 3 2 16,-4 4-2-16,-2 1 1 0,-6 2-2 15,-4 3 1-15,0 2-1 0,-14 2 1 16,0-2-2-16,-6 2-1 0,-3-3-1 16,1 0-2-16,-4-3 0 0,-1-2-2 15,1-2 2-15,-2-2-2 0,3-5 0 0,4-2 1 16,2-3 2-16,7-4 2 0,1-2-4 15,5-2 1-15,3 0 0 0,1 0-2 16,2-6 0-16,0-2-3 0,3-2 4 16,6 0-3-16,2-1 3 0,0 1-1 15,3 2 5-15,2 2-2 0,-2 4-4 16,1 2 3-16,-1 0 1 0,3 0 0 15,0 0 0-15,0 3-1 0,2 5 3 16,-1 0 0-16,2 0-2 0,-2 2 2 16,-3-1 0-16,-3 0-1 0,4-1-5 0,-4 0-26 15,2-2-15-15,2-2-20 0,-2-4-46 16,-5 0-155-16</inkml:trace>
  <inkml:trace contextRef="#ctx0" brushRef="#br2" timeOffset="94634.24">8333 7627 38 0,'0'-2'0'0,"0"1"139"16,0-2-97-16,-5 2-14 0,1-1 15 15,-2 0-13-15,1 2-4 0,-1 0 0 16,0 0-8-16,-1 0-2 0,1 0-2 15,0 0 3-15,-2 0-2 0,-1 0-1 0,1 3 3 16,0 2-4-16,1 1-2 0,-3-1-1 16,1 2-1-16,0 1-3 15,-2 2 1-15,0 0-2 0,0 0 3 16,3-1 1-16,1 2-7 0,0 1-1 0,1 0 0 15,-3 3 0-15,0-1 2 0,-1-1-1 16,1 1 2-16,1-2-2 0,1-1 1 16,2 0 0-16,0 0-3 0,4 0 2 15,-1-2 0-15,2 0-1 0,0-1 1 16,0 1 0-16,0-1 1 0,2 1-1 15,2-1-1-15,1 1-2 0,1-1 2 0,-1 1-1 16,3 1 1-16,1-2 2 0,-1 1-2 16,2-1 0-16,0-1 0 15,1 1 1-15,1-3 0 0,2-1-2 16,-2-1 1-16,2-2-1 0,2-1 2 0,-1 0-1 15,-1 0 0-15,0 0 0 0,-1-1 0 16,-4-4-1-16,-1 0 1 0,-2 0 2 16,-3-4 0-16,2 1-5 0,-5-4 3 15,0 0 0-15,0-2-1 0,0 0-2 16,0 1 4-16,-2-1-2 0,-3 3-2 0,1 2 0 15,1 2 2-15,-2 3 2 0,4 1-2 16,-1 2-1-16,2 1 2 0,0 0 0 16,0 0-4-16,0 0-1 15,0 4 3-15,0 2 2 0,3 2-1 0,3 0-1 16,0 1 1-16,1 0 1 0,4 0-1 15,-2-1-1-15,3-1 1 0,2-2 2 16,2 0-8-16,1 0-6 0,3-2-15 16,2-1 7-16,-1 0 2 0,4-2-47 15,1 0-19-15,-4 0-31 0,0-8-40 0</inkml:trace>
  <inkml:trace contextRef="#ctx0" brushRef="#br2" timeOffset="95251.28">8640 7832 10 0,'3'-9'17'0,"-1"0"174"0,-2 4-125 16,0 1-17-16,0 1 10 0,0 3-24 15,0 0 4-15,0 0-12 0,-5 5-15 16,0 6-7-16,-1 2 0 0,-2 2-1 15,4 0-5-15,-2-1 1 0,2 0 1 16,1-3 1-16,0-2-2 0,2-2 0 16,-1-1 1-16,2-3 2 0,0-1-2 0,0-2 3 15,0 0 5-15,0 0 3 0,-1-5-2 16,1-3-3-16,0-3 1 0,0-1 3 15,0-2 2-15,4-2-2 0,1-2 0 16,0 0 0-16,2-2-3 0,4-3 0 16,2-2-5-16,2-3-1 0,5-1-2 15,2 4-2-15,0 3 2 0,-4 8 1 16,-1 2-3-16,-3 7 0 0,-4 1 1 15,0 4 1-15,-3 0-1 0,-1 0 1 16,-2 0-1-16,0 5 1 0,2 2-1 0,-2 2 0 16,3-1 3-16,2 2-2 0,3 1-1 15,7-2 0-15,0 2 3 0,1-1-1 16,-5-1-2-16,-2-2 0 0,-6 0 3 15,-2-2-1-15,-5-1-2 0,0-2 0 16,-2 0 2-16,-7 0 1 0,0 2-2 16,-4-2 0-16,3 3-2 0,0-2 2 15,-2 3 0-15,4 1 2 0,2-3-2 16,0 2 0-16,3-1-3 0,1-1-2 15,1 3 4-15,1-3-1 0,0 0-2 16,0-1-1-16,1 2 3 0,4-1-1 0,2-2 0 16,1 3 5-16,2 0-2 0,2-1 0 15,0 2-1-15,2 0 0 0,0-1 2 16,3 0-1-16,3 2-1 0,2 0 1 15,-5-2 1-15,-1 2-2 0,-5-1 1 16,-5-1-1-16,-5-1 2 0,-1 0 0 0,0-1-1 16,-6 2 1-16,-5 0 3 15,-4-1-3-15,-2 0 0 0,-5 0 1 16,2 1 2-16,-2-2 0 0,0 1 1 15,2 1-2-15,0-1-2 0,0 1 0 0,4 0-1 16,3-1-1-16,5 2-2 0,-2 0-17 16,4 0-17-16,3-2-19 0,-1-2-57 15,0-2-204-15</inkml:trace>
  <inkml:trace contextRef="#ctx0" brushRef="#br2" timeOffset="96095.33">9429 7682 23 0,'5'-1'74'0,"-1"0"29"16,0-1-54-16,-1 2 33 15,0 0-32-15,0 0-16 0,2 0 9 0,-2 0-10 16,1 3-4-16,1 4 3 0,-4 1-2 15,3 2-7-15,-3 2-6 0,-1 0 0 16,0 2-4-16,-5-1-2 0,-4-2 0 16,-2 1 8-16,0-3-10 0,2-4-1 15,0 1-3-15,4-4 0 0,1 1-3 0,2-1-1 16,2-2-1-16,0 0 0 0,0 0 0 15,5 0 1-15,6-5-1 0,6-4-1 16,0-2 2-16,1 0-3 0,1-2 4 16,1 1-4-16,0-2 3 0,-1 2-1 15,-2-1-1-15,1 4 1 0,-2 3 0 16,-2 2 2-16,-3 4-3 0,0 0 0 15,-5 0 1-15,-3 3-1 0,0 6-1 16,-3 4 4-16,0 4 0 0,-5 3-3 16,-2-1 2-16,-4 3 0 0,-2-4 2 0,1-2-1 15,4-3-2-15,4-5 1 0,2-1-2 16,2-4 1-16,0-1-3 0,0-2 0 15,8 0 2-15,4 0 2 0,7-2 0 16,1-8-1-16,6 0 0 0,1-1-2 16,2-2-3-16,-3 1-2 0,-1 3 1 15,-2-2 1-15,-1 0-3 0,-3 2 3 16,-4 3 5-16,-1 1-1 0,-4 3 0 15,-4 2 0-15,-2 0 1 0,1 0 3 16,-2 0-1-16,-3 3 4 0,2 3 0 0,-2 1 1 16,0 3-3-16,0-1 2 0,-5 4-1 15,0 1 0-15,-1 0-3 0,3 0-1 16,-2-2 0-16,4 1-1 0,-2-1-1 15,3 1 0-15,0-3-10 0,0 3-11 16,0-1-8-16,4-2-21 0,4 0-7 0,0-3-44 16,-3-4-118-16</inkml:trace>
  <inkml:trace contextRef="#ctx0" brushRef="#br2" timeOffset="96395.33">9970 7958 87 0,'6'-2'-10'16,"2"-5"245"-16,0-4-182 0,1-1 20 15,5-3-29-15,2-3-8 0,4-1-12 0,2-2-3 16,1-5-8-16,5-1-3 0,-2-4 2 16,2 3-11-16,-2 0 2 15,-4 6 3-15,-5 2 4 0,0 5 2 16,-3 4-3-16,-6 2-1 0,1 3-7 15,-4 2 3-15,-2 3-2 0,0 1 0 0,-3 0-2 16,2 6 1-16,-2 5 0 0,0 4 1 16,0 1-1-16,0 2 0 0,-2 0-2 15,-4 2 0-15,4-1-4 0,-2 1-2 16,2 1-3-16,1 0 0 0,-3-3-2 15,3 1-9-15,-2-1-5 0,1 1-5 0,2-3-5 16,-1 0-64-16,-1-7-76 0</inkml:trace>
  <inkml:trace contextRef="#ctx0" brushRef="#br2" timeOffset="96575.34">10124 7817 124 0,'9'-4'223'0,"0"1"-181"16,2 0 24-16,5 1-20 0,1 2-33 0,1 0 6 15,4 0-8-15,3 0-7 0,1 4-2 16,5 1-1-16,-3 1-3 0,2 1-8 16,-4-2-10-16,0 0-12 15,-1-2-54-15,0-3-113 0</inkml:trace>
  <inkml:trace contextRef="#ctx0" brushRef="#br2" timeOffset="96863.37">10541 7727 10 0,'0'0'353'16,"0"0"-324"-16,1 0 22 0,10-1-13 15,5-3-18-15,5 1 12 0,6 0-19 16,4-1-7-16,-2-1 0 0,4 0-5 16,-1 1 1-16,-1-2-2 0,0 0 2 0,-4 2-1 15,-3 0-1-15,-5 1 0 0,-5-1 1 16,0 1 0-16,-8 1-2 0,-1-1-3 15,-4 2-12-15,1 1-12 0,-2 0-21 16,0 0-33-16,-2-5-93 0</inkml:trace>
  <inkml:trace contextRef="#ctx0" brushRef="#br2" timeOffset="97352.4">10646 7525 4 0,'2'3'158'0,"-1"0"14"16,2 4-134-16,-1 4 28 0,-1 5-23 15,4 4-11-15,-2 4 20 0,2 3-23 16,3 2-15-16,1 2-1 0,2 0-7 15,4-1-4-15,1-1 0 0,-1-1-1 0,2-2 1 16,0-5-3-16,-1 0-15 0,3-4-17 16,2-1-6-16,-1-4-6 15,-1-5-163-15</inkml:trace>
  <inkml:trace contextRef="#ctx0" brushRef="#br2" timeOffset="100728.58">2778 8039 52 0,'0'0'52'0,"0"0"-43"15,0 0 5-15,0 0-5 0,0 0 0 16,0 0 88-16,0 0-49 0,0 0-24 0,0 0 7 15,0 0-2-15,0 0-7 16,0 0 3-16,0 0-3 0,0 0 2 16,0 0-4-16,0 0-4 0,0 0-4 15,0 0-2-15,0 0-2 0,0 0-3 16,0 0-4-16,0 0-2 0,2 0-2 0,2 0 1 15,6 0 0-15,2 0 3 0,1 0 0 16,5 0-1-16,5-1-1 0,-1-1 2 16,3 2 2-16,1-1-1 0,-1 1-2 15,3 0 1-15,0 0 0 0,-2 0-1 16,1 0-1-16,-4 0 2 0,-1 0 1 0,-4 0-3 15,-1 0 1-15,0 0 1 0,-3 0 0 16,2 0-2-16,1 0 0 16,4 0 3-16,3 0-2 0,4 0 0 15,1 0 0-15,5 0 0 0,0 0 1 0,2 2-1 16,-2 0 0-16,2-1 1 0,-2 3 0 15,0-1-2-15,0-1 1 0,-3 0 1 16,-1 0-1-16,-3 0-1 0,-3 1 1 16,-3-1 1-16,-4 1-1 0,-3-1 0 15,-4-1-1-15,-1 1 2 0,-1-1-3 0,1 0 4 16,-1-1-2-16,4 0-2 15,-3 0 3-15,7 0-1 0,3 0 0 16,2 0 1-16,6 0-1 0,4 0 0 16,-2 0-2-16,1 1 4 0,-1 1-2 0,0 1-1 15,1-1 1-15,-1 0 1 0,1 1-1 16,-2 0-1-16,-3 0 1 0,-1-1 1 15,-3 0-1-15,-1-1 0 0,-5-1-1 16,2 0 2-16,0 0 0 0,-1 0-2 16,2 0 1-16,-1 0 0 0,-1 0 1 0,3 0-2 15,-4 0 0-15,2 1 2 0,0 0-1 16,-1-1 0-16,1 2 0 15,-3-2 1-15,0 2-1 0,0-1-1 16,1-1 2-16,1 0-1 0,-2 1 1 0,4 0-2 16,1-1 2-16,2 0 1 0,3 0-2 15,2 0 0-15,-1 0-1 0,0 0 2 16,1 0 0-16,-3 0-3 0,1 0 2 15,-3 0 1-15,-4 1-1 0,-1 0 0 16,-2 0 0-16,-5-1 1 0,0 1-1 0,1-1-1 16,-3 0 1-16,4 0 1 0,0 2-1 15,0-1 0-15,4-1 0 0,3 0 0 16,2 0 0-16,1 1 0 15,3-1 0-15,0 1 0 0,1-1 0 16,2 1 0-16,-4 0 0 0,-1 0 0 0,-1-1 0 16,-1 0 0-16,-3 0-1 0,-3 2 2 15,-3-1-1-15,-1-1-1 0,-6 0 1 16,2 0 1-16,-2 0-1 0,2 0 0 15,0 0 0-15,3 0 0 0,-1 0 0 16,3 0 0-16,3-3 0 0,4 3 0 0,7 0 0 16,3 0 0-16,0 0-1 0,-3 0 2 15,-2 0-1-15,-3 0-1 0,-1-1 1 16,-1 1 1-16,-2 0-1 15,-2 0-1-15,-3 0 1 0,-3 0 1 0,-7 0-1 16,2 0 1-16,-3-1 2 0,2 1 0 16,-2-2-2-16,1 2-2 0,4-1 0 15,0 0 1-15,1-1 0 0,3 0-1 16,3 1 1-16,-1 0 0 0,2 0 0 15,-1 0-1-15,4 1 1 0,4-1 1 0,0 1-1 16,2-2-1-16,-7 2-1 0,-2 0 2 16,-3 0 0-16,-3 0 0 0,-3 0 0 15,1 0 2-15,-4 0-2 0,4 0 0 16,-3 0 0-16,1 0 1 0,0 0-1 15,2 0-1-15,1 0-1 0,0 0 2 16,2 0 0-16,-2 0-2 0,0 0 2 16,0 0 0-16,-1 0 0 0,0 0 0 15,-1 0-1-15,4 0 1 0,3 0 0 16,3 0 0-16,3 0-1 0,-2 0 1 0,-2 0 0 15,1 0-1-15,-3 0 1 0,-4 0 0 16,4 0 0-16,-3 0-1 0,1 0 0 16,-1 0 1-16,-5 0 0 0,-1 0-5 15,1 0 3-15,-2 0 2 0,-1 0 1 16,2 0-1-16,-2 0 0 0,1 0 2 15,1 0 0-15,-2 0-2 0,0 0 1 16,0 0-2-16,0 0 1 0,0 0 2 16,0 0-2-16,1 0-1 0,-1 0 0 15,2 0-1-15,1-2 1 0,-1 2 1 0,2-1 0 16,-1 1-1-16,2 0 1 0,-2 0 1 15,0 0-1-15,-3-1-1 0,2 1 1 16,-1 0 1-16,-1-1-1 0,0 1 0 16,2 0 1-16,-2 0-7 0,0 0-15 15,0 0-16-15,0 0-20 0,1 0-4 0,1 0-12 16,0 0-71-16</inkml:trace>
  <inkml:trace contextRef="#ctx0" brushRef="#br2" timeOffset="166873.37">7994 10478 15 0,'-2'0'239'0,"-3"0"-165"15,2 0-15-15,3-2 9 0,-1 0-31 16,-1 0-3-16,2 0 1 0,-1 2-12 16,1-2-6-16,0 2-2 0,0-1-4 15,0 1-5-15,0 0 0 0,0 0 2 0,0 0-5 16,0 0 1-16,1 0 2 0,2 0 0 15,3 0 0-15,1 0-2 0,-3 0 2 16,4 3-1-16,0-1-1 16,6 2-1-16,-2-1 0 0,5 2-2 0,2-1 1 15,3 1-1-15,2 1 1 0,0 0-1 16,0 2 1-16,1 0-1 0,0-1 0 15,1 2 1-15,1-2-1 0,-2 0 0 16,1 0 1-16,0 1 1 0,-1-2-1 16,1 3-1-16,-1-3 0 0,2 2 1 0,0-1-1 15,1 1-2-15,3 0 2 0,0 1-2 16,0 0 1-16,3 0-1 0,2 0 2 15,0 0 2-15,1 0-3 0,-3 0 0 16,2 2 0-16,-1-2 1 16,3 1-1-16,-1 0-1 0,2 2 2 0,-5-2 1 15,0 0-3-15,-2 0 1 0,1 0 1 16,-2 0-1-16,0-1 0 0,0 0 0 15,-2-2 0-15,-1 2 1 0,3-3-1 16,-3 1-1-16,0 2 2 0,2-1 1 16,1 0-3-16,-3 0 0 0,1-2 2 0,-1 0 0 15,-2 1-1-15,2-1-1 0,-2 0 2 16,1 1 0-16,-1-3-1 0,-1 3-1 15,0-2 1-15,-2 0 1 0,-1 1-1 16,1-2-1-16,-3 2 2 0,5-1 0 16,-2 0-2-16,1 0 0 0,2 0 2 15,0 0 0-15,5-1-1 0,0 2-1 16,-1 0 2-16,2-1 0 0,-1 1-2 15,0-1 0-15,-1-1 2 0,-2 2 0 16,1-1-2-16,-3 0 1 0,1 0 1 0,-4 0 0 16,-1-2-2-16,-1 2 0 0,0-2 2 15,0 2-1-15,1 0 1 0,1 0-2 16,-1 0 1-16,3 0 0 0,-2-1 0 15,2 2 1-15,1-2-1 0,1 1 2 16,-1 1-4-16,2 1 2 0,0-1 2 16,0 0-2-16,0 0 0 0,-1 0 0 15,3 2 0-15,-2-1 1 0,1 2-1 16,-1-3-1-16,-3 1 3 0,0-1-1 15,-4 0 0-15,1 0 4 0,1-3-3 0,-2 1 5 16,0 0-3-16,-2-1-3 0,1-1 6 16,-3 3-3-16,3-1-1 0,0 0-1 15,1 0 2-15,-3-1-1 0,2 1-2 16,-1 0 1-16,1 1-2 0,3-2 2 15,-2 2-2-15,-3-1 0 0,4 0 3 16,-5-1-2-16,-2-1-2 0,-2-2 2 16,-2 0 0-16,-4 1 1 0,1 1-3 15,-3-2 2-15,1 0 1 0,-4 0-1 16,2 0-2-16,-2 0 1 0,1 2 1 0,-3-2-1 15,1 0-1-15,-1 0 0 0,3 1 2 16,1 1-1-16,-1 1-1 0,1-1 1 16,3-1 1-16,-1 3-1 0,0-3 0 15,0 3 0-15,0-4 1 0,-3 2-1 16,-1-2-1-16,0 1 1 0,-2 0 1 0,0-1 0 15,0 1-2-15,0-1 2 0,0 0-1 16,0 0 1-16,0 0-3 16,-2 0 2-16,-1 0 2 0,-2 0-1 15,2 0-1-15,-2 0-1 0,1 0 0 16,1 0-6-16,-5 0-13 0,3 0-18 0,-1 0-23 15,0 0-41-15,1-4-112 0</inkml:trace>
  <inkml:trace contextRef="#ctx0" brushRef="#br2" timeOffset="167518.41">11214 11025 207 0,'-3'0'61'16,"3"0"19"-16,0-2-15 0,-4-1-28 15,3 3 6-15,-1 0-3 0,2 0-7 16,0 0-7-16,0 0-11 0,3 1 1 16,5 8 7-16,5 0-8 0,4 4-1 15,4-1-4-15,4 1-2 0,1 3-7 16,2-1 2-16,-1 1-2 0,1 1 1 15,0-2-1-15,-5 1 1 0,0 0 0 16,-4 0-1-16,-2-4-1 0,-6 2 1 0,-1-4 1 16,-5 0-2-16,0-2 0 0,-5-1 1 15,0 0-1-15,-3 0 1 0,-7 1 0 16,-1 2 2-16,-2 2-1 0,-3 0 0 15,-4 2 0-15,-3-1-1 0,-4 2 4 16,-5-1-1-16,-1 0 0 0,-4 1 4 16,3-1-1-16,-2 0-5 0,1-1 1 15,4 1 2-15,4-3-1 0,1-1-1 16,7-1-3-16,1-2 1 0,5 0 0 15,5-4-7-15,2 1-9 0,3-2-15 16,0-2-14-16,1 0-47 0,-1 0-94 0</inkml:trace>
  <inkml:trace contextRef="#ctx0" brushRef="#br2" timeOffset="169011.5">7978 10468 90 0,'0'0'60'15,"-1"0"-12"-15,1 0 19 0,-2 0-27 0,0 0-1 16,1 0 4-16,1 0-9 16,0 0-8-16,0 0-2 0,-2 0-3 15,1 0-6-15,-1 0-2 0,-1 0 0 16,2 0-1-16,-3 0 1 0,3 0-6 15,-1 0 0-15,1 0 4 0,-1 0-5 0,-2 0 1 16,2 0-3-16,0 0 4 0,-1 0-3 16,2 2 3-16,-1 0-1 0,-4-1 4 15,3 0-1-15,0 0-5 0,0 0 2 16,3 0 0-16,-2 0-1 0,1 0-5 15,1-1 3-15,0 2-1 0,0-2-2 0,3 0 1 16,9 0 3-16,5 0 3 16,8 0-5-16,1-3 0 0,7-1 1 15,0-2-2-15,1-1-1 0,1 3-1 16,1-1-1-16,-2-2 4 0,-1 2 0 0,-4 0 0 15,-4 1 1-15,-3 1-1 0,-5 0 1 16,-5 2 0-16,-6 1-2 0,-1-1 5 16,-5 1-3-16,0 0-1 0,0 0 2 15,0 0-3-15,-2 0-3 0,-2 0-1 16,-4 0-2-16,0 0-1 0,0 2-9 0,1 4 1 15,0-3-2-15,1 2 0 0,0-1-6 16,0 0-11-16,0 1-26 16,-2-2-37-16,-1-2-102 0</inkml:trace>
  <inkml:trace contextRef="#ctx0" brushRef="#br2" timeOffset="169726.54">7939 10447 35 0,'3'0'192'0,"0"0"-151"0,-1 0 38 16,0 0-15-16,1 0-28 0,-2 0 7 15,1 0-4-15,1 0-10 0,-2 0-3 16,4 0-1-16,0 0-2 0,-2 0-5 16,3 0 0-16,0 5 0 0,2 3-2 15,-2 2-1-15,5 1-3 0,-2 2 3 16,4 2-9-16,-2 1-1 0,-1 2-1 15,1 0-1-15,3 3 0 0,2 0-1 16,1 3-1-16,1 0 1 0,4-1 0 0,0 1-2 16,-2 2 1-16,2 2 2 0,-2-1-5 15,-3-1 5-15,0-3 2 0,-3-4 0 16,-3-7-4-16,-3 1-2 0,-4-8 2 15,-1-1 3-15,-3-2-3 0,0-2 0 16,0 0 3-16,0 0 2 0,0 0 2 16,0 0-6-16,0-4 1 0,0 1-1 15,0 0 0-15,0 1-3 0,0-1 2 16,0 2 0-16,0-1 0 0,-1 0-1 15,1 0-1-15,0-1 2 0,0 0-2 0,0 3-8 16,0-3-8-16,0 3-12 0,0 0-15 16,0 0-19-16,0 0-17 0,0 0-38 15,0 1-198-15</inkml:trace>
  <inkml:trace contextRef="#ctx0" brushRef="#br2" timeOffset="190113.7">18700 9861 0 0,'2'0'92'0,"-2"0"-49"15,1 0-7-15,2 0 22 0,1 0-8 16,0 0-11-16,-1 0 6 0,0-2-5 0,0-1-4 16,1-1-5-16,-1 3-2 0,-2-1-5 15,2 1-3-15,-3 1-6 16,2-1 1-16,-1 0-1 0,-1-1-6 15,0 0 2-15,0 0 1 0,0 0-2 16,0 0-1-16,0-1-1 0,-3 0 1 0,-4-1-2 16,-4 2-2-16,-3 1-1 0,-3 1 3 15,-5 0 0-15,0 0 0 0,-3 8 2 16,-2 5 4-16,-1 4 0 0,-3 4 0 15,3 3-2-15,3 1-3 0,3 3 1 16,10-2-5-16,6-3-5 0,6 1 2 0,0-4-1 16,11 0 1-16,6-2-2 0,6-3-5 15,2-1-12-15,6-3-11 16,1-3-10-16,4-5-23 0,3-2-22 15,-1-1-59-15,-4-4-200 0</inkml:trace>
  <inkml:trace contextRef="#ctx0" brushRef="#br2" timeOffset="190469.73">19055 9965 27 0,'0'-13'268'0,"0"1"-182"16,-6 1-38-16,-5-1 6 0,2 0-7 16,-2 2-15-16,-4 2 2 0,-1 1-3 15,1 4-10-15,-4 3-4 16,-3 0-5-16,4 7 0 0,-3 6-2 0,4 0 1 15,2 6-6-15,2 1 0 0,4 4-2 16,5 1-2-16,4 0-3 0,0-1 2 16,9-3 0-16,5-1-1 0,0-3-1 15,6-2 1-15,2-4 1 0,1-3-1 16,2-5 0-16,-1-3 2 0,-2 0-1 0,0-3 0 15,-5-5 1-15,0-3 1 0,-5-1 2 16,-4-2-5-16,-2-1 4 0,-6 0 0 16,0 1 2-16,0-1-4 0,-1 2 2 15,-5-1-1-15,-2 1 0 0,0 1-2 16,2 2-1-16,1 5 1 0,2 4-3 15,3 1-13-15,0 0-20 0,3 2-9 16,7 6 2-16,5 3-14 0,2-3-18 16,3 4-30-16,2-4-24 0,1 2 23 15,0-2 8-15</inkml:trace>
  <inkml:trace contextRef="#ctx0" brushRef="#br2" timeOffset="190901.75">19268 10049 21 0,'9'0'111'15,"-4"0"-21"-15,-2 0-1 0,-2-2-6 16,-1 1-17-16,2 0-25 16,-1 1-4-16,-1 0-8 0,0 0-15 0,0 8-11 15,0 7-1-15,-4 4 6 0,1 4-4 16,-2 4-6-16,2 3 3 0,0 2 1 15,0 2 0-15,-4 1 0 0,3 2-3 16,-4-1 3-16,0-2 2 0,4-1 4 16,-4-6 14-16,0-4-12 0,0-6-4 15,1-6 4-15,0-4 1 0,0-5 3 0,2-2 4 16,-4 0 1-16,-1-2-1 0,3-8 0 15,-1-7 0-15,2-2-4 0,1-4-2 16,2-4 1-16,0-3-3 16,3-6-6-16,0-4 0 0,0-3-2 0,11-4 0 15,3-2-4-15,4-4 1 0,7 0 2 16,5 2-2-16,2 6 0 0,5 10-4 15,0 8 0-15,4 12-2 0,-4 6-2 16,-3 8-3-16,-1 1 6 0,-5 2 0 16,-2 8 0-16,-9 3 2 0,-3 3 1 0,-6 0 2 15,-7 4-5-15,-1-1 1 0,0 0 5 16,-12 1 0-16,-1-2 0 0,-1 2 1 15,-4-3 1-15,-2-1 1 0,1-1-2 16,1-3 1-16,-1 2 3 0,5-3-4 16,0-1 0-16,6-3-1 0,2 0 0 0,1-4 0 15,4 1-4-15,1-2-2 16,0 1-21-16,5-3-21 0,5 0-16 15,6 0-21-15,1-5-66 0,3-8-222 16</inkml:trace>
  <inkml:trace contextRef="#ctx0" brushRef="#br2" timeOffset="191101.76">19889 9879 215 0,'0'-2'248'16,"0"2"-193"-16,0 0-22 0,-3 0 26 15,-6 10-15-15,-7 3-7 0,2 3 1 16,-1 2-7-16,1 0-13 0,2 0-8 15,-1 2-10-15,5 0 1 0,1-1 2 0,2-1-3 16,3-1-2-16,2 0-12 0,0-4-12 16,2 2-19-16,4-1-12 0,4-2-26 15,0-7-42-15,-3-1-185 0</inkml:trace>
  <inkml:trace contextRef="#ctx0" brushRef="#br2" timeOffset="191713.8">19958 10082 1 0,'3'4'9'16,"-2"-2"9"-16,4-2 64 0,-2 0-38 15,2 0 15-15,1 0-11 0,2 0-2 0,1 0-6 16,0-4 1-16,2-2-2 16,3-1 0-16,-2-4 0 0,4-1-8 15,1-1-2-15,5-2-4 0,-1-2-3 16,1-3-5-16,-3-1-3 0,-4 0-6 0,-1-2 1 15,-6 3-5-15,-7 2 0 0,-1 3 1 16,0 2-1-16,-7 6 0 0,-6 4-2 16,-2 3-2-16,-1 0 1 0,1 10-2 15,-1 7-1-15,2 1 0 0,0 3 2 16,3 5-1-16,4 1-1 0,1 0 0 0,6-1 2 15,0-1-7-15,10-4 0 0,9-3 7 16,7-4-2-16,7-3 4 16,3-5-4-16,4-6 4 0,2 0-1 15,0-3-2-15,-2-7 1 0,-1-2 1 0,-8-2 1 16,-3 1 0-16,-7-3 0 0,-4-1 5 15,-4 2-1-15,-4 0 0 0,-3 0 2 16,-1 3 0-16,-4 3-1 0,1 3-4 16,0 3-3-16,-1 3-1 0,-1 0 0 15,5 0-6-15,1 8 3 0,2 3 3 0,1 6 1 16,3 2-3-16,1 1-1 0,1 4 1 15,-2-1-2-15,-1 0-1 0,-5-2 3 16,-1-1 1-16,-2-2 3 16,-3-6-1-16,0-2-1 0,-2-1 1 0,-7-1 4 15,0-1 0-15,-5-4 3 0,-5-2 4 16,1 1 4-16,-1 0-6 0,-1-2-1 15,1 1-3-15,2 1 0 0,2 0-5 16,-2 0-1-16,0 1-3 0,1 0-21 16,2 3-27-16,2-2-45 0,-2 1-101 0</inkml:trace>
  <inkml:trace contextRef="#ctx0" brushRef="#br2" timeOffset="192399.83">18432 10770 9 0,'2'0'248'0,"2"-3"-172"0,4-3-29 16,4-1 2-16,7-3-6 0,6 1-2 0,1-1-4 15,5 0-3-15,2 1-7 0,1 0-1 16,3 1-2-16,-3 1-6 0,2 4 0 16,-7-1-8-16,-4 3-3 0,-5 1-4 15,-4-2-2-15,-5 2 1 0,-4 0 0 16,-2 0-1-16,-4 0-7 0,1 0-9 0,-2 0-3 15,0 0-12-15,-5 4-14 0,-4-1-20 16,-3-2-46-16,-5-1-187 16</inkml:trace>
  <inkml:trace contextRef="#ctx0" brushRef="#br2" timeOffset="192606.84">18663 10726 118 0,'0'7'345'0,"0"0"-300"16,0 3 4-16,0 2 11 0,-6 6-21 0,-2 0-9 15,2 5-5-15,1-3-7 16,1 2-12-16,4-2-3 0,0-2-1 16,0 0-2-16,6-2-7 0,6 0-11 15,7-2-10-15,6-3-10 0,2-3-17 0,9-2-20 16,0-4-30-16,1-2-69 0,2 0-46 15</inkml:trace>
  <inkml:trace contextRef="#ctx0" brushRef="#br2" timeOffset="192885.86">19100 10909 17 0,'13'-18'189'15,"-9"-1"-15"-15,-4 0-92 0,0 1-24 0,-4 0-9 16,-7 4-14-16,-3 1-3 0,-3 3-4 15,-3 5-3-15,-1 4-4 16,3 1-5-16,-1 4-7 0,5 10-1 16,7 2-3-16,2 3-5 0,5 3-3 0,1-1 2 15,10-1 0-15,5-1-1 0,4-2-8 16,3-3 1-16,5 0-5 0,2-4 4 15,-1-2 7-15,0-4-2 0,1-2 3 16,-4-2 1-16,-2 0-1 0,-4-6 4 16,-3-2 2-16,-8-4 3 0,-3 1 5 0,-4 0 7 15,-2-2 1-15,-2-2-7 0,-7-1-4 16,-5-3-5-16,-5-1 0 0,1 2-5 15,-4 0-1-15,0 5 0 16,1 5-7-16,-1 4-12 0,0 4-13 0,1 0-8 16,2 12-24-16,5 4-26 0,0 0-88 15</inkml:trace>
  <inkml:trace contextRef="#ctx0" brushRef="#br2" timeOffset="193845.92">18257 11485 125 0,'-3'2'67'0,"0"-2"-31"0,1 0 21 0,-3 1-11 15,4 1-11-15,-4 0 0 0,2 1-4 16,0-2-6-16,3-1-1 0,-2 2-1 15,2-1-6-15,0 0-1 0,0 0-3 16,7 1 2-16,7-2-3 0,6 0 1 16,9 0 0-16,5-8-4 0,8-2-3 0,6-2-2 15,0-1-1-15,2-1 0 16,0 2-2-16,-6 1 6 0,-2 2 3 0,-4 1-5 15,-7 2-1-15,-7 2-2 16,-5 2 1-16,-10 0-2 0,-3 1-1 16,-4 0 0-16,-2 1-1 0,-2 0-3 0,-7 0-11 15,-3 4-16-15,-4 2-13 0,-1 0-15 16,0-3-45-16,-1 0-134 0</inkml:trace>
  <inkml:trace contextRef="#ctx0" brushRef="#br2" timeOffset="194050.93">18578 11474 50 0,'0'4'361'16,"0"3"-305"-16,0 1-17 0,-5 4 20 15,-1 2-17-15,-3 3-13 0,-1 0 1 16,-1 2-11-16,2 2-11 0,0 2-4 15,0-2 0-15,4 0-1 0,2 0-4 16,3-2-4-16,4 0-14 0,6 0-19 0,2-3-24 16,4-4-25-16,1-5-94 0</inkml:trace>
  <inkml:trace contextRef="#ctx0" brushRef="#br2" timeOffset="194425.95">18813 11684 20 0,'0'-3'291'0,"-1"0"-231"0,1 3-18 16,0-1-6-16,0 1-18 0,0 0-14 16,3 0 6-16,3 0 1 0,2 1 3 15,1 3-5-15,0 0 2 0,2-1 1 16,3 0 1-16,2-2 6 0,-1-1-6 15,5 0 0-15,2-1 6 0,1-5 1 16,2-2 3-16,-2-2-6 0,-2-2-4 16,-7-1-4-16,-2 0-2 0,-4-1 1 15,-2-1 4-15,-3 0-5 0,-3 1 1 16,0 1 2-16,-8 2 0 0,-1 1-1 0,-3 3-3 15,-2 2-2-15,0 4 0 0,0 1 0 16,0 5-3-16,1 7-1 0,3 3 1 16,-1 3-1-16,3 0 0 0,3 0-1 15,2 1 1-15,3 0-2 0,0 0-2 16,9-2-8-16,4 0-9 0,4-2-11 0,3-2 11 15,6-3-17-15,1-3-18 16,4-5-6-16,-2-2-26 0,-1 0-85 16</inkml:trace>
  <inkml:trace contextRef="#ctx0" brushRef="#br2" timeOffset="195311">19353 11616 23 0,'6'-5'194'0,"2"-3"-76"0,-3 3-80 16,1-1 3-16,-2 2 4 0,-1 3-9 15,-1 0 0-15,0 1-6 0,-2 0-17 16,0 0-3-16,0 7 6 0,0 1-3 0,0 2-1 15,0 1-2-15,-5 2 4 16,0 0-2-16,-1-2-2 0,5-1-2 16,-1 0 2-16,2-3-4 0,0-1-5 15,0-2 1-15,0-2-1 0,5-1 3 0,2-1-1 16,7 0 2-16,2-3-2 0,1-6 0 15,1 0-2-15,3-1 0 0,0-1 1 16,-4 1-1-16,-1 1-1 0,-4 2 1 16,-1 1-2-16,-3 2 3 0,-5 1-2 15,-1 1 2-15,-1 2 0 0,-1 0 2 0,0 0 0 16,0 0-4-16,0 5 6 0,-5 4-2 15,-1-1-1-15,0 3-4 16,0-1 4-16,1 0-2 0,2 1-1 16,3-3-1-16,0 0 2 0,0-1-1 0,3-1-3 15,8-4 3-15,3-2 2 0,5 0-1 16,4 0-1-16,2-2 0 0,1-3 1 15,-1 0 0-15,-3-1-2 0,-2 2-1 16,-6 1 3-16,-2 1-1 0,-4 0-1 16,-5 1 1-16,-2-1 2 0,-1 1 0 0,0 1 2 15,0 0-1-15,-6 0 0 0,-2 1-1 16,-1 5-1-16,0 2 0 0,1 1-1 15,-1-1 1-15,3 2-2 16,3-2 0-16,3 2 1 0,0 1-3 0,4 1 0 16,9-2 0-16,4-2 0 0,6-2-9 15,0-2 0-15,2-4 1 0,0 0-5 16,-2 0 10-16,-1 0-5 0,-4-4 5 15,-1 0 3-15,-3 1 3 0,-3-1-1 16,-3 1 1-16,-3 3 1 0,-2-1-1 0,-3 1 0 16,0 0 1-16,0 0 5 0,-3 3-4 15,-2 6 1-15,0 1-1 0,-1 4-2 16,0 5 0-16,1 3 0 0,2 5 2 15,-2 2 19-15,2 1-18 16,-3 2 0-16,-3-1-1 0,1 3 0 0,-1-3 1 16,0 0-2-16,-1-5 2 0,2-5 0 15,4-5-1-15,-1-7 0 0,4-7 2 16,-2-2 3-16,-1 0 9 0,1-4-5 15,3-5-1-15,0-6-4 0,0-6-1 16,10-4 0-16,2-4-4 0,4-5 0 0,1-4 1 16,4-1-3-16,1-4 1 0,6-1 1 15,0-4-1-15,4-2-2 0,6-2 2 16,-1 0-5-16,2 7-8 0,1 8 0 15,-5 13 2-15,1 10 9 0,-5 7-3 16,-4 7 1-16,-1 0 2 0,-6 3 2 16,-3 9-1-16,-6 0 1 0,-8 4 0 15,-3 0 2-15,-5 3 1 0,-9-1-2 16,-6-1 3-16,0 1 0 0,-5-1 5 15,-1-1-3-15,0 1 0 0,-2-4-2 0,1 2-1 16,3-1-5-16,2 0 2 0,3-3-3 16,2 0-20-16,2 1-25 0,1-3-34 15,-5-4-67-15</inkml:trace>
  <inkml:trace contextRef="#ctx0" brushRef="#br2" timeOffset="197203.11">20795 11752 0 0,'0'2'15'16,"0"-2"213"-16,0 0-153 0,0 0-32 0,0 2 10 15,0-2-9-15,0 0-13 0,3 0-6 16,3 0-7-16,2 0-6 0,7-8 3 16,2-2-2-16,3-3-1 15,5-3 0-15,5-3 5 0,-1-2-2 0,4-1 3 16,1-4-4-16,0-1 2 0,0-2-3 15,-1-2-2-15,-5 2-3 0,-4-5-3 16,1 1-1-16,-3 0 0 0,-2 4-4 16,-4 6 2-16,-6 5-3 0,-3 6 5 15,-4 6-2-15,-2 4 2 0,-1 1 2 0,0 1 0 16,0 0-1-16,0 0-6 0,0 6 2 15,0 6-1-15,-3 8-1 0,-2 4 2 16,-1 3 1-16,0 3-1 0,3 1-1 16,-2 1 0-16,1 1 2 0,1 1-1 15,-2-1-1-15,0 0 0 0,2-3 1 16,-1-2-1-16,-4-1-1 0,5-2-3 15,-2-3 2-15,-1-2-2 0,-2-3-5 16,0-3-5-16,-1-1 3 0,-2-5-6 16,0-3-4-16,0-3 2 0,2-2 6 0,0 0 4 15,0-7 0-15,-1-3 6 0,-2-3 1 16,1 0 0-16,2-4 0 0,-2 1 2 15,2-1 1-15,4-1 0 0,3 1 1 16,2 1 2-16,0 3 2 0,0 4-1 16,8 4-2-16,3 4 1 0,3 1-3 15,1 0 1-15,4 0-2 0,-2 0 0 16,5 3 1-16,1 2 0 0,3-1-2 15,7-1 1-15,1 0 1 0,-1-2-1 16,-1 2-1-16,-2-2 1 0,-1 0 2 16,-6-1-2-16,-1 0-1 0,-5 0 2 0,-1 0 1 15,-6-2-3-15,-2-2 4 0,-3 1 8 16,-2-2 0-16,-2 1 2 0,1 0-5 15,-2 2-2-15,0 0 0 0,2 1-1 16,-2 0-4-16,1 0 0 0,-1 1-1 16,0 0-1-16,0 0-1 0,0 1-1 15,0 8 4-15,2 4-2 0,-2 1 1 16,0 4 0-16,0-1 1 0,0 1-1 15,0 0 0-15,-2-1 0 0,1-2 1 16,-1-1-1-16,2-3 0 0,-2-3 0 0,2-3 1 16,0-2-1-16,0-2-1 0,0-1 2 15,0 0 0-15,0-2 1 0,0-6-2 16,4-1 0-16,2-3 2 0,0-1-3 15,3-1 0-15,1-3 1 0,2 0 1 16,0 0-2-16,1 3-1 0,1 1 3 0,1 2-4 16,1 2-3-16,-2 4-1 15,1 3 1-15,-1 2 2 0,0 0 1 16,0 0-2-16,3 2 2 0,2 2 2 15,1 0 2-15,2-1-2 0,-1-2 2 0,3-1-3 16,-4 0 2-16,-3 0 0 0,-2-2 1 16,-2-6 2-16,-6 1-2 0,0-4 0 15,-6 1 0-15,-1 0 2 0,0 0-1 16,-9 2 0-16,-4-1-2 0,-1 4 3 15,1 0-1-15,-5 4 0 0,3 1-2 0,-2 0 2 16,1 2 1-16,4 8-2 0,0 2-3 16,1 2 4-16,3 1-2 15,3 0-2-15,2 0 2 0,2 2 0 16,1 0 1-16,0-1-2 0,6 0-1 0,5-4-3 15,4-2-5-15,4-3-1 0,1-2-8 16,5-1-7-16,4-1-2 0,2-2 4 16,3-1 22-16,-1 0-35 0,0 0-1 15,-4 0 10-15,0 0-1 0,1 0 11 16,-2 0 2-16,0 0-1 0,-5-4 2 0,-1 1 11 15,-5-1 5-15,-6-2 1 0,-4 1 6 16,-4-3 9-16,1 0 14 0,-4-1 1 16,0 0-7-16,0 0-3 15,0 1 4-15,0-2-5 0,-7 2 2 0,1 1 1 16,-2 0-1-16,-2 3 2 0,-1 2 1 15,0 1-7-15,-2 1-1 0,-1 0 0 16,-1 10-1-16,-1 2-4 0,-1 4-3 16,7-2-2-16,3 2 0 0,4 0-5 15,3-2-3-15,0-2-1 0,5-1 1 16,6-1 0-16,4-2-1 0,4-3-1 0,1-2 2 15,3-3-7-15,1 0-2 0,-4 0-4 16,-2-3 0-16,-2-2 0 0,-4 1 0 16,-3-2 1-16,1 2 7 15,-6 0-1-15,-2 1 2 0,-2 2 3 0,0 0 6 16,0 1-5-16,-2 0 0 0,-2 0 0 15,1 0 0-15,-4 0 0 0,4 4 1 16,0-1 1-16,0 0 0 0,0 1-1 16,3 0-2-16,0 1 0 0,0-2 3 15,0 2-2-15,0 0-1 0,2 0 0 0,7 0 3 16,3-2-2-16,2 0-1 0,0-2-4 15,6-1-21-15,1 1-19 0,5-1-26 16,2 0 23-16,-3 0-166 0</inkml:trace>
  <inkml:trace contextRef="#ctx0" brushRef="#br2" timeOffset="198583.19">22920 11749 8 0,'0'0'124'16,"0"0"-89"-16,-1-2-9 0,1 0 15 15,0-2 1-15,-2-1-12 0,2-1 11 16,0 3-4-16,-1-4 5 0,1 1-6 0,-4 3-3 15,4 1 4-15,-3-2-8 0,3 3-7 16,0-1 3-16,0 2-5 0,-1-2-2 16,-1 1-3-16,1 1-3 15,-1-1 0-15,-4-1-2 0,3 2-8 0,-5 0 3 16,2 0-1-16,-2 0-1 0,-1 3-2 15,-2 5-1-15,-1 3 2 0,2 1 0 16,1 3-1-16,1 1 0 0,1 0 0 16,3 1-2-16,4-2 0 0,0 0 1 15,0-3-1-15,10-1-1 0,-1-2 0 0,7-5 2 16,-1-2 1-16,1-2-1 0,-1 0-1 15,-1-4 2-15,-2-4-2 0,-2-2 1 16,-3-1 0-16,0 1 1 0,-3 0 0 16,1-2-3-16,-2 2 1 0,0 1-1 15,-1 0-1-15,-1 4-3 0,1 2-6 16,-1 3-1-16,2 0-9 0,1 0-8 15,2 3 6-15,1 4-3 0,0-1-5 16,4 0 0-16,-4-1 5 0,6-2 6 16,1 0 8-16,-2-3 9 0,2 0 3 15,0-1 3-15,0-9 1 0,1-1 19 0,-1-5 6 16,5-4-5-16,-2-4-6 0,2-5-4 15,-1-4 0-15,-2-3-4 0,1-4-3 16,-3-5-2-16,1-4-1 0,-1-1 1 16,-1-1-1-16,-3 2-4 0,0 4 2 15,-2 8 3-15,-4 13-2 0,-2 9 2 16,-1 10 9-16,-1 5-5 0,0 2-6 15,0 16-7-15,-7 10 4 0,-1 10 2 16,-6 9 1-16,3 10-2 0,-3 5 0 16,0 6 1-16,-1 1 1 0,-6 0-4 0,1-1 2 15,-3 0 2-15,0-2-1 0,-2-3-1 16,2-3 1-16,-1-4 1 0,3-6-1 15,-1-6 1-15,5-7 1 0,0-8-1 16,3-9 4-16,2-4 1 0,-1-8 7 16,1-4 2-16,1-4 1 0,0 0-1 15,0-9-4-15,-1-4 1 0,-1-4-1 16,6-1-8-16,0-2-1 0,3 1 2 15,4 0-4-15,0 1 0 0,0 0 0 16,6 0 0-16,5 0-1 0,3 0-2 0,3 3 2 16,1-1-1-16,4 4-1 0,-2 2-2 15,5 3-9-15,0 6-9 0,0-3-10 16,1 4-10-16,2 0-25 0,-2-6-21 15,-1 0-124-15</inkml:trace>
  <inkml:trace contextRef="#ctx0" brushRef="#br2" timeOffset="198855.2">23700 11488 190 0,'2'-6'244'15,"-2"2"-201"-15,0 3-19 0,0 1 21 0,0 0-10 16,-5 8-12-16,-3 7 1 0,-6 9 0 16,-3 4-7-16,0 5-2 15,0-1-8-15,0 1-5 0,3 0-2 16,2-3 3-16,1-2-2 0,2-3-1 0,2-2-2 15,4-5-6-15,2-4-8 0,1-4-15 16,0-5-8-16,9-5-11 0,5 0-12 16,1-3-48-16,6-11-130 0</inkml:trace>
  <inkml:trace contextRef="#ctx0" brushRef="#br2" timeOffset="199095.21">23993 11319 43 0,'-6'3'364'16,"-2"8"-329"-16,-6 8 2 0,-3 5 22 0,-1 3-13 15,-3 6-8-15,4 2-3 0,2 0-14 16,-2 3-4-16,1-1-3 0,1 1-4 16,2 0-6-16,1-3 0 0,1-2-2 15,3-4 0-15,1-2 0 0,2-1-2 16,0-5 1-16,2-2-1 0,2-2-6 15,-2-1-5-15,1-4-7 0,-3-1-2 16,1-2-8-16,-4-3-9 0,0-1-7 0,-1-3-8 16,-2-2-24-16,-1 0-55 15,-2-2-80-15</inkml:trace>
  <inkml:trace contextRef="#ctx0" brushRef="#br2" timeOffset="199256.23">23630 11787 68 0,'10'-10'253'16,"2"-2"-164"-16,0 1-59 0,2 5 30 15,0 1 1-15,0 0-13 0,0 1-8 0,0 1-10 16,2 2-12-16,-1 1-3 0,1 0-5 15,-1 0-6-15,1 0 1 0,-2 5 0 16,-2 1-5-16,-1 2-1 0,-2 3-8 16,-3-1-32-16,-1-1-34 0,-3-1-61 15,-1-2-296-15</inkml:trace>
  <inkml:trace contextRef="#ctx0" brushRef="#br2" timeOffset="199439.24">24060 11838 259 0,'0'0'287'0,"0"0"-235"16,0 0-15-16,-2 0 21 0,-1 3-21 0,0 0-18 16,-2 2-5-16,2 2-7 0,2 2-7 15,-1 1-1-15,2 3-6 0,0-3-12 16,0 2-26-16,0-1-17 0,6-6-48 15,-1-4-149-15</inkml:trace>
  <inkml:trace contextRef="#ctx0" brushRef="#br2" timeOffset="199649.25">24401 11557 70 0,'-14'6'448'0,"-2"2"-424"0,-1 7 7 16,-1 5 12-16,-2 2-16 0,6 2-10 15,0 4-10-15,3 1-2 0,0 1-2 16,3 2-2-16,0-3 0 0,4-2-8 0,2-2-18 16,2-3-18-16,0-6-19 0,0-7-40 15,5-7-164-15</inkml:trace>
  <inkml:trace contextRef="#ctx0" brushRef="#br2" timeOffset="199972.27">24429 11429 76 0,'1'-13'306'0,"-1"5"-258"0,0 3 1 0,0 4 4 16,0 1-18-16,0 0-24 0,2 5-6 16,4 8-1-16,2 7 1 0,3 5-1 15,-2 5-2-15,3 2-4 0,-4 1 3 16,-2 0 2-16,-1 2-1 0,-5-1-2 15,3-1 1-15,-1-1 0 0,-2-5 0 16,1-2-1-16,-1-2 1 0,0-1 0 16,0-3 0-16,-8-4 1 0,-2-2-2 15,-4-3 5-15,-3-3-1 0,-1-3 0 16,0-3-3-16,-1-1 3 0,2 0 0 0,2 0-1 15,-1 0-1-15,4-3 2 0,1 0 0 16,5 0-1-16,0 1-3 0,6 2 2 16,0-2-1-16,0 2-5 0,0 0-14 15,0 0-22-15,0-1-34 0,3-2-54 16,3-2-214-16</inkml:trace>
  <inkml:trace contextRef="#ctx0" brushRef="#br2" timeOffset="200176.28">24864 12010 200 0,'-4'0'454'16,"4"-5"-409"-16,-3 1-24 15,1 1 11-15,-1-2-22 0,-2 0-9 16,4 2 0-16,-4 3-8 0,2 0-37 16,-2 0-72-16,1 0-151 0</inkml:trace>
  <inkml:trace contextRef="#ctx0" brushRef="#br2" timeOffset="203988.5">18323 12785 63 0,'4'-3'-4'0,"-4"1"226"0,0-1-162 15,0 1-16-15,1 1 0 0,-1 1-10 16,0-3-5-16,0 3-4 15,0 0-8-15,0 0-7 0,0 10 4 16,0 4 2-16,-5 3 0 0,-1 4-2 0,0 4 0 16,0 3-3-16,-2 1-2 0,0 2-3 15,-1 2-3-15,0-1 1 0,-1 5-1 16,0 0-3-16,0 0 0 0,1-1 3 15,0-3 0-15,1-4-5 0,0-3 2 16,2-3 2-16,3-5-2 0,-2-4 0 0,2-5 0 16,0-4 0-16,1-3 2 0,2-2 1 15,-1 0 4-15,-1-3-2 0,1-9-2 16,1-6-1-16,0-4 1 15,0-4 10-15,6-5 1 0,2-4-2 0,3-4-3 16,-2-5 3-16,0-5-5 0,4-5-2 16,-2-7 0-16,-1-6-3 0,3-2-1 15,2-2-1-15,4 4 0 0,4 8 2 16,0 9-2-16,2 13-3 0,0 10 1 15,0 9 2-15,1 5 0 0,-1 8-3 0,-2 5 1 16,0 0 2-16,-1 11-1 0,-2 9 0 16,-3 5-1-16,-1 2-3 0,-2 4-9 15,-5-1 3-15,-3 0-1 0,-3 0 5 16,-3-2 0-16,0-1 4 0,-4-2 2 15,-6-2 1-15,0-5 0 0,-4-1 0 16,-2-5 0-16,1-2 2 0,-4-2 1 16,2-2-2-16,-3-1-3 0,0-2 4 15,3-2 0-15,1-1-2 0,5 0 0 16,4 0 1-16,2-1 0 0,3-2-4 0,2-1-6 15,0-1-20-15,0 3-20 0,10-3-15 16,1 0-29-16,1-1-122 0</inkml:trace>
  <inkml:trace contextRef="#ctx0" brushRef="#br2" timeOffset="204527.53">18967 12748 29 0,'3'-5'151'0,"0"-1"-56"0,-3 0-46 15,2-1 5-15,-2 1-8 0,0 3-8 16,0-1-7-16,0-1-4 0,0 1-8 15,-2 0 1-15,-4 0-4 0,0 0 7 16,-4 1-9-16,0 1 3 0,-1-2 1 16,0 3 2-16,-3 1-4 0,0 0-1 15,-2 0-3-15,-1 2 0 0,0 4-5 0,0 2 0 16,0 2 0-16,3 2-1 0,0 2-4 15,2 3 2-15,4 0-2 0,2 0 0 16,4 0-2-16,2-1-2 0,0-1 2 16,10-1 0-16,1-4-1 0,4-1 0 15,5-6 1-15,0-3 0 0,4 0-1 16,-1-5-1-16,2-8 0 0,-2-3 3 15,-3 1-1-15,-1-3-1 0,-2-2 3 16,-3 2-1-16,-2-2 0 0,-3 3-2 16,-4 7 3-16,-5-1 0 0,0 4 2 0,-2 3-3 15,-4 0 2-15,0 3 1 0,-3 1-3 16,1 0-2-16,-1 9 2 0,-2 3-1 15,2 4-1-15,-1 2 1 0,3 1 0 16,-3 0 0-16,4 0 0 0,3-2-1 16,-2-2 1-16,5 0 0 0,0-4-4 0,5-1-4 15,6-3-8-15,1-2-7 16,4-3-9-16,2-2-7 0,2 0-17 15,2 0 12-15,1-5-15 0,4-1-54 16,-6-3-48-16,1-2-46 0</inkml:trace>
  <inkml:trace contextRef="#ctx0" brushRef="#br2" timeOffset="205063.56">19283 12760 46 0,'3'-10'213'0,"0"-1"-109"16,-3-3-41-16,0 2-10 0,0 0-12 0,0 0-13 16,0 3 6-16,-3 0-7 0,-5 2-7 15,1 2 0-15,-7 2 2 16,-2 3-6-16,-2 0-3 0,-1 4 0 15,-1 10-4-15,0 3 0 0,3 4-4 16,1 1-2-16,5 1-1 0,5 0-1 0,5-1-3 16,1 0 0-16,0-2 2 0,9-3-3 15,3-3-3-15,2-4-1 0,2-4 2 16,-1-5 0-16,2-1 1 0,0 0 1 15,-1-8 3-15,-2-3 1 0,0-2-2 16,-3-2 2-16,-2-1 1 0,0 1 0 0,-1 0-1 16,-2 4-2-16,-4 1 4 0,1 1 2 15,-3 2-1-15,0 2-3 16,0 1 5-16,0 3-4 0,0 1 0 15,0 0-2-15,0 1-2 0,0 12-1 0,-2 1 2 16,2 4 0-16,-1 1 1 0,-1 3 0 16,2 1-2-16,-1 1 1 0,1 2-1 15,0 0-3-15,0 0-4 0,0 0 1 16,1 0 8-16,-1 0-6 0,0 1 0 15,0 0 5-15,0 1 1 0,-3-3 0 0,-3-1-1 16,0-1 1-16,-2-4 1 0,2-1-2 16,-4-3 1-16,0-3 1 0,-1-1 2 15,-2-4 1-15,-1-2 2 16,0-2 10-16,-4-2 0 0,-1-1-1 0,-1 0-1 15,3 0 1-15,0-1-2 0,0-3-5 16,3 0-3-16,-2-1-3 0,6-1 1 16,-1 1-1-16,3-1-2 0,0 1-1 15,5 0 2-15,0 1-3 0,3-2-11 16,0 2-13-16,2-1-15 0,8 0-11 0,1 2-12 15,2-1-20-15,-1-1-81 0</inkml:trace>
  <inkml:trace contextRef="#ctx0" brushRef="#br2" timeOffset="206357.63">19964 12745 301 0,'1'-1'146'0,"-1"1"-96"0,0 0-19 16,0 0 11-16,0 7-1 0,-3 5-3 15,-5 5-7-15,-2-1-10 0,0 2 1 0,-2 3-2 16,4-3-13-16,0 0-2 0,1 0-3 15,2-2 0-15,2 0-2 0,1 0 0 16,2-5 1-16,0-1-8 0,0-3-14 16,0-1-14-16,5-4-14 0,4-1-20 15,2-1-18-15,-3-1-85 0</inkml:trace>
  <inkml:trace contextRef="#ctx0" brushRef="#br2" timeOffset="207168.68">20105 12765 143 0,'3'-5'264'0,"-3"2"-204"0,1 3-23 16,3 0 7-16,-1 0-15 0,-3 2-1 16,3 6-3-16,-2 3-3 0,-1 2-5 0,0 3 0 15,0 3-2-15,-6 0 6 16,-2 0-4-16,2-1-4 0,2-4-1 15,0-1-1-15,1-4-9 0,3-2 1 16,0-3-2-16,0 0-1 0,2-4 0 0,7 0 1 16,7 0-1-16,4-6 0 0,3-4-6 15,0 0-2-15,2-1-5 0,-2-1-7 16,-2 1-2-16,-1-3 4 0,-5 0 0 15,-1 3 2-15,-5 4 6 0,-1 2 5 16,-5 4 0-16,-1 0 7 0,-2 1 1 16,0 0-2-16,-6 0-1 0,-2 7 0 0,-1 1 4 15,-4 4-1-15,2 2-3 16,0 0 1-16,1 0 0 0,3-3-1 15,4 0-2-15,3 0 2 0,0-2-1 16,7 0-3-16,6-3 1 0,6 0-10 0,6-3-6 16,3-1-5-16,4-1 11 0,4-1-22 15,0 0-8-15,-1-1 3 0,-2-3 0 16,-4-2 10-16,-5 0 17 15,-6-3 8-15,-5 1 4 0,-6-1 5 0,-7-1 8 16,0 3 12-16,-1 0 4 0,-8-2 0 0,-2 5 3 16,-2 0-2-16,-2 3-10 0,-1 1-1 15,1 0-8-15,-1 0-4 16,2 5-3-16,0 3-1 0,3 4-3 15,5 0 1-15,5 1 0 0,1-1-2 0,0-4 0 16,0 2-3-16,6-3 2 0,2-2 2 16,4-1 1-16,-1-2 2 0,3-2-2 15,0 0 0-15,-2-4-1 0,2-2 2 16,0-1-1-16,0-2 2 0,-1 1 1 15,-3-1 1-15,-2-1 5 0,1 3 8 0,-2 1-3 16,0 1-7-16,-2 1 0 0,-2 2 3 16,2 2-8-16,-4 0-2 0,2 0 1 15,1 6-1-15,-1 6 1 16,0 4-1-16,1 4-1 0,4 5 2 0,0 4-1 15,1 3-8-15,0 3 2 0,-1 3 4 16,-2 2 0-16,-1 0 1 0,-3 2-1 16,-2 0 4-16,0-3-1 0,0-1 0 15,-3-2 2-15,-7-4 3 0,-2-7 4 16,-2 1 4-16,-5-7 3 0,1-3 3 0,-2-4 2 15,-1-4-4-15,-2-1-4 0,1-4 1 16,1-3-6-16,-1 0-3 0,2 0-4 16,1-2 2-16,2-4-2 0,2 0-2 15,1 1 0-15,1-2-1 0,4-1-11 16,0 1-17-16,1-1-23 0,3-3-19 15,4-6-38-15,-5-5-219 0</inkml:trace>
  <inkml:trace contextRef="#ctx0" brushRef="#br2" timeOffset="207697.7">20151 12468 217 0,'3'0'285'0,"4"0"-222"0,-6 1-50 0,4 0 11 16,3-1-11-16,-1 0-10 0,6 0 0 15,4 0-1-15,1 1-26 0,-1-1-50 16,-1 0-127-16</inkml:trace>
  <inkml:trace contextRef="#ctx0" brushRef="#br2" timeOffset="209505.81">21378 12517 38 0,'1'-2'281'0,"-1"0"-219"16,0 0-2-16,0 2-1 0,0-1-20 15,0 1-7-15,0 0-6 0,0 0-1 16,0 0-13-16,-1 7 2 0,-4 5 3 15,-3 3 1-15,2 1-4 0,-2 4 0 16,2 0-6-16,3 1-4 0,0 2 1 16,1 2-4-16,2-2 3 0,0 6-1 15,0 1 1-15,-3 2-3 0,2 1 0 16,-1 1 1-16,-1-2 0 0,0-3 0 0,0-2-2 15,3-4 2-15,0-2-3 0,0-3 0 16,0-3 3-16,0-5-6 0,0-4-6 16,0-3-5-16,0-3-7 0,3 0 0 15,0-3-1-15,3-8-8 0,-1-5-3 16,1-1 1-16,-1-1 0 0,-1-2 2 0,1-1 12 15,0-2 8-15,-2-2-1 16,3-1 10-16,-1 2 1 0,-1 1 9 16,1 7 14-16,-2 5 5 0,-1 6-1 15,-1 3-4-15,1 2-6 0,2 0-12 16,3 7 5-16,3 1 0 0,1 5-3 0,2 0-3 15,2 0-1-15,2 0 0 0,3-3-2 16,1-1 1-16,0-2-1 0,1-4 0 16,1 1 0-16,-4-3-1 0,-5-1 1 15,0 0 0-15,-8 0 0 0,-3 0-1 16,0 0 2-16,-1-3 3 0,-2-2-2 0,0 1 1 15,-2-2 1-15,-4 0 2 16,0 3 0-16,-5-1 1 0,2 3 6 16,-4 1-6-16,1 0-2 0,2 2 2 15,1 4-2-15,3 4-5 0,4-1 2 0,2 4-4 16,0-2 1-16,0 3 1 0,8-1-1 15,3 0 0-15,3-1-1 0,-2-2-4 16,4-1-3-16,1-2 2 0,2-3 2 16,1 0 5-16,-2-4-1 0,1 0 0 15,-5-4 2-15,-2-2 1 0,-2-4-2 0,-3 0 0 16,-2 1 4-16,-4-3-1 0,-1 1 5 15,0-1 0-15,-3 0 2 16,-3 0-5-16,-3 2 2 0,-2-1-3 16,0 0-1-16,-1 2-1 0,1 1-2 0,0 2-1 15,2 3 0-15,3 3-3 0,-1 1-17 16,4 11-13-16,3 4-17 0,0 0-21 15,0-3-92-15</inkml:trace>
  <inkml:trace contextRef="#ctx0" brushRef="#br2" timeOffset="209877.83">22370 12697 27 0,'1'-5'303'16,"-1"0"-222"-16,0 5-24 0,0 0-4 16,-3 0-12-16,-1 13-26 0,-3 5 4 15,0 7 1-15,-3 3-8 0,0 3-1 16,0 0 3-16,-1 2-4 0,2 1 1 15,0-3 1-15,3-1-1 0,4-3-11 16,0-5 2-16,2-4-1 0,0-3 0 0,0-4-3 16,7-4-10-16,2-3-12 0,0-3-12 15,5-1-22-15,2-3-30 0,-4-10-79 16,1-3-147-16</inkml:trace>
  <inkml:trace contextRef="#ctx0" brushRef="#br2" timeOffset="210168.84">22342 12626 143 0,'-12'-15'267'0,"4"5"-204"15,-3 4-24-15,5 3 1 0,4 3 8 0,2 0-25 16,0 3-14-16,6 10-5 0,5 7 4 16,3 4-3-16,2 2-4 0,1 5 2 15,3 2-1-15,-5 2 0 0,-1 0-1 16,-1 1 1-16,-4-2-4 0,-3-2-2 15,-3-3-1-15,-1-1 5 0,-2-2 0 16,0-3-1-16,-5 1 1 0,-2-3-1 16,-4-1 2-16,-2-1 0 0,-1-2 1 15,0-2 2-15,0-2 1 0,2-3 5 16,1-1-1-16,2-3 0 0,1-3 1 0,5-2-7 15,3-1 0-15,0 0 0 0,0 0-1 16,0 0-7-16,3-7-16 0,8 0-14 16,3-6-14-16,3-2-24 0,2-5-81 15</inkml:trace>
  <inkml:trace contextRef="#ctx0" brushRef="#br2" timeOffset="210369.86">22711 12886 179 0,'1'-2'349'0,"1"2"-296"0,-2 0-37 15,0 0 28-15,-3 7-6 0,-3 0-14 16,-4 4-6-16,0 0-12 0,0 4-4 16,-1-2 1-16,5 2-1 0,-2 0-2 15,5-1-1-15,2 0-6 0,1-3-10 0,0 0-14 16,0-3-10-16,6-1-12 0,6-2-12 15,2-4-41-15,3-1-123 16</inkml:trace>
  <inkml:trace contextRef="#ctx0" brushRef="#br2" timeOffset="210696.87">23029 12900 20 0,'0'-14'419'16,"-6"-1"-385"-16,-5 2 3 0,-2 0 21 15,1 2-18-15,-4 4-7 0,2 0 2 0,2 6-11 16,3 1-7-16,1 0-8 0,5 8-5 15,1 3-5-15,2 3 0 16,0 2 1-16,0 3 1 0,5 3-2 16,3-2-1-16,1 2 2 0,0-1 0 0,1 0-6 15,0-3 1-15,-2 3 1 0,-3-4-3 16,0-1 3-16,-4 1 3 0,-1-1 0 15,0 0 1-15,0-1 0 0,-5-4 0 16,-2-2 1-16,-7 0 0 0,1-1 1 16,1 1-2-16,-5-2 2 0,3-2-1 0,2 1-1 15,-2-1 0-15,4-1 0 0,-1-1 1 16,5 1-3-16,3-2-8 0,2 0-15 15,1-1-12-15,0 0-17 16,0-1-17-16,0 0-58 0,0-1-142 0</inkml:trace>
  <inkml:trace contextRef="#ctx0" brushRef="#br2" timeOffset="211212.91">23232 12694 49 0,'5'-3'-32'0,"-2"0"294"0,-2-2-191 0,-1 0-13 16,2 1-4-16,-1 0-16 0,-1-1-13 16,2 5-2-16,-1-2-4 0,1 2-5 15,1 0-8-15,0 4 1 0,-1 7-1 16,-2 8 8-16,0 3-1 0,0 6-4 15,-5 5 1-15,-4 3 9 0,-2 3-5 16,0-1-2-16,0 0 0 0,-1-2 0 16,1-1-5-16,5-3-6 0,3-6 0 15,1-4-2-15,2-4 2 0,0-5-1 16,0-4 0-16,5-2 0 0,1-4 0 0,0-3-2 15,3 0 2-15,-1-5-2 0,1-1 0 16,1-1-3-16,-1 1 2 0,0 1-5 16,-1 1 0-16,1 3-5 0,-1 1 3 15,0 0 0-15,-3 0 4 0,1 0-2 16,-2 0 4-16,1 3-1 0,-2 2-2 15,2 2-7-15,3-2-6 0,-2-1 3 16,5 1 6-16,3 1 3 0,0-1 0 16,3 0 4-16,0 1-4 0,0-2-1 15,-3 0-4-15,1-2-19 0,-1-1-13 16,-3-1-26-16,0 0-25 0,-5 0-37 0</inkml:trace>
  <inkml:trace contextRef="#ctx0" brushRef="#br2" timeOffset="211425.92">23337 12917 165 0,'11'-6'250'0,"2"0"-174"0,0 0-37 16,6 0 11-16,3-1-15 0,1 2-15 15,3 0-4-15,1 2-7 0,-2 3-5 16,-5 0-1-16,-2 0-3 0,-1 1-2 16,-3 3-16-16,-4 0-21 0,0 5-23 15,-2-6-40-15,-3 2-186 0</inkml:trace>
  <inkml:trace contextRef="#ctx0" brushRef="#br2" timeOffset="211745.94">23894 12605 28 0,'3'-7'177'15,"2"1"2"-15,-4 0-119 0,1 4 1 16,2 1-8-16,3 1-16 0,-4 0-11 15,3 5-2-15,-1 6-1 0,-2 6-3 16,-2 4-6-16,-1 4-5 0,0 3-3 0,-1 4-3 16,-4 3-3-16,-3 2-8 0,-1 1-14 15,-2-1-22-15,-1-1-41 0,-4-4-68 16</inkml:trace>
  <inkml:trace contextRef="#ctx0" brushRef="#br2" timeOffset="212791">17978 12129 55 0,'4'-7'18'0,"1"0"77"0,-2 0 69 16,-3-1-98-16,2 1-2 0,-2 1-9 15,0 2-7-15,0 1-3 16,0 3-7-16,-5 0-7 0,-3 3-13 0,-3 8-2 16,-3 5-2-16,-3 4 0 0,2 4-6 15,3 1 0-15,4 1-6 0,2 1-2 16,4 0 0-16,2-1-5 0,3-3-26 15,13 1-26-15,5-2-38 0,4 1-102 16</inkml:trace>
  <inkml:trace contextRef="#ctx0" brushRef="#br2" timeOffset="-91007.54">12104 13281 36 0,'0'0'26'0,"0"-1"30"0,0 0-38 0,-2 0 4 16,2-1 4-16,-2 2-5 0,-1 0-8 15,2 0-5-15,-2 0 7 0,0 0-1 16,1 0 0-16,-1 0-1 0,0 0 0 15,1 0-2-15,-1 0-1 0,2 0-2 16,-4 4-2-16,3-2-1 0,1 0-1 0,1-1-2 16,0 0-1-16,-2 0 2 0,2-1 0 15,0 1 5-15,0-1 0 0,0 0 6 16,0 0-1-16,0 0-2 0,0 0 1 15,0 0 0-15,2 0 0 16,1 0-6-16,3 0 0 0,-1 0-1 0,3-2 0 16,-1-1-1-16,1-1 0 0,1-1-2 15,2-2 4-15,0 0-1 0,1-2-2 16,-1 0 1-16,2-1 3 0,-2 0-5 15,-2 0 2-15,3-1 0 0,1 1-2 16,-4-2 1-16,2-2-1 0,-2 1 1 0,-1 0 1 16,0-1-2-16,-4 2 3 0,-1-2-2 15,0 2 0-15,-1 1 1 0,-2 2-1 16,0-1-1-16,0 3 2 15,-8 0-5-15,1 2 2 0,-4 3 0 0,-2 1 1 16,2 1-2-16,-3 0-1 0,-1 7 0 16,-1 4 2-16,-1 4-1 0,0 2-1 15,-1 2 1-15,2 3 1 0,2 4-2 16,0 1 1-16,2 0 1 0,4 0 2 15,0-2 0-15,4 0 1 0,2-1-2 0,2-5-2 16,0 1 2-16,3-4-4 0,5-1 4 16,1-3-2-16,-1-2 1 0,5-2-1 15,-1 0 1-15,3-3 0 0,3-2-1 16,0-1-7-16,-1-1-4 0,2-1-9 15,1 0-11-15,0 0-2 0,0 0-37 16,-1 0-51-16,-5-4-39 0</inkml:trace>
  <inkml:trace contextRef="#ctx0" brushRef="#br2" timeOffset="-90762.52">12521 13358 19 0,'0'-5'321'0,"0"-4"-232"0,-4 3-18 16,1 3-16-16,3-2-13 0,-3 4-14 16,0 1-4-16,2 0-15 0,-3 0-6 15,3 0-2-15,1 0-2 0,-2 6 1 0,2-1 1 16,0 1-2-16,0 3-6 0,0-2-12 15,3 0-8-15,7-3-13 0,1 1-8 16,4-3-7-16,-1-2-29 0,5 0-40 16,-2 0-36-16</inkml:trace>
  <inkml:trace contextRef="#ctx0" brushRef="#br2" timeOffset="-90315.5">12733 13300 10 0,'1'-7'12'0,"-1"1"78"0,0-1-11 16,-10 3-28-16,0 1-3 0,-2 1-10 15,-2 2-9-15,0 0-6 0,-3 3-4 0,3 5-4 16,-1 3-6-16,-1 2-3 0,2 1 1 15,3 2-2-15,3-1 0 0,7 1-5 16,1-3-1-16,0-2 1 0,8-2 1 16,4-1-1-16,-1-3-4 0,3-3 1 15,0-2-3-15,1 0 2 0,-1 0 2 0,0-6 2 16,-3 1 2-16,0-1 0 15,-5 0 1-15,0 3 4 0,-4 1 2 16,-2 2-3-16,0 0 0 0,1 0 0 16,-1 0-6-16,0 0-1 0,0 4 0 0,2 5 3 15,0 4 0-15,-2 2-2 0,3 4 0 16,3 3 1-16,2 2-2 0,1 2 0 15,2 2-5-15,-2 0-2 0,2-1-1 16,-3 1 1-16,1-3 1 0,-3 0 3 16,-1-3-1-16,-2 0 3 0,-2-2 1 0,-1-1 2 15,0-2 0-15,-3-4-1 0,-3-1 0 16,-3-2 8-16,1-5 7 15,-3-1 8-15,-1-2 2 0,-1-1 13 16,-1-1-6-16,1 0-4 0,-3 0-7 0,1 0-5 16,1 0-6-16,-3 0-2 0,3-3-4 15,1-1-4-15,2-1 3 0,2 0-3 16,3 1-2-16,4-1-13 0,2 1-18 15,2-5-35-15,10-2-51 0,2-4-184 16</inkml:trace>
  <inkml:trace contextRef="#ctx0" brushRef="#br2" timeOffset="-90166.49">12981 13571 83 0,'0'-9'358'0,"-2"3"-293"0,-1 4-26 15,-1 2-19-15,-1 0-15 0,3 0-4 16,2 4 0-16,0 0-10 0,13 0-28 15,1-2-32-15,3-2-128 0</inkml:trace>
  <inkml:trace contextRef="#ctx0" brushRef="#br2" timeOffset="-89499.45">13637 13127 8 0,'0'0'17'0,"1"0"-8"15,-1 0 6-15,0 0 108 0,0 0-74 0,0 0 12 16,0-1-8-16,0 0-8 0,0 0-9 15,0-1 0-15,0 2-4 0,0 0-4 16,0 0-5-16,0 0 0 0,0 0-4 16,0 0-6-16,0 0-4 0,0 7 4 15,0 3-2-15,0 1 0 0,0 3 0 0,0 1-5 16,0 3 1-16,0 2-4 15,-1 3 1-15,-1 1 0 0,-1 0 6 16,0 0-3-16,-2 2-6 0,1 1 5 16,-1-2-1-16,0 0-5 0,-1-3 3 0,2 0 0 15,-1-1-1-15,2-5-1 0,3-2-1 16,-2-4 2-16,2-1-1 0,0-4-1 15,0-3-1-15,0 0 1 0,2-2-5 16,4 0-9-16,8-2-11 0,0-6-10 16,5-2-18-16,1-1-22 0,-2-3-82 0,1-6-188 15</inkml:trace>
  <inkml:trace contextRef="#ctx0" brushRef="#br2" timeOffset="-88899.42">14040 13177 15 0,'-5'3'20'15,"1"0"-20"-15,0-2 54 0,0-1 5 16,-1 0-23-16,1 0 12 15,0 0-10-15,3 0-10 0,-2 0 2 0,3 0-3 16,-3 0-1-16,1 0-2 0,1 0-3 16,-1 0-5-16,2 0 2 0,0 0-5 15,0 0 1-15,0 0-1 0,0 0-5 16,0 0-2-16,0 0-4 0,6 0 1 15,5-1 1-15,5-2 2 0,4-1-2 0,5-1-1 16,1-2 1-16,6-1 1 0,1 1 1 16,3-3 2-16,-2 2-2 0,-5-1 1 15,-1 2-2-15,-5 0 4 0,-1 2 3 16,-6 1-5-16,-4 1-2 0,-6 1 0 15,0 2-3-15,-6-1 1 0,0 1 0 16,0 0-2-16,0 0 3 0,0 0-3 16,0 0-1-16,-1 5 0 0,-1 0 1 15,-1 0-4-15,3 1-8 0,0-2-6 16,-1 0-1-16,1 0 0 0,0 1-1 0,0-3-6 15,0 1-7-15,-2 0-12 0,-1-2-23 16,0 2-54-16,-2-1-92 0</inkml:trace>
  <inkml:trace contextRef="#ctx0" brushRef="#br2" timeOffset="-88585.4">14271 13171 185 0,'0'0'76'15,"0"0"-22"-15,0 2 11 0,0 1-16 16,0 1-9-16,0 3 4 0,-3 4-14 15,-2 2-5-15,-1 1-5 0,0 1-3 16,-2 1-1-16,2 2-7 0,0-1-3 16,2 0-1-16,1 0 0 0,2-2-3 15,-2-2-1-15,1-2-2 0,2-2 2 0,0 0 0 16,0-2-2-16,0-3-4 0,2 1-17 15,5-3-14-15,4 0-13 0,3-2-26 16,2 0-73-16,1-6-137 0</inkml:trace>
  <inkml:trace contextRef="#ctx0" brushRef="#br2" timeOffset="-87814.36">14674 13195 78 0,'0'-2'33'0,"0"0"145"0,0 2-121 16,0 0-11-16,-2 0-14 15,-1 3-12-15,-1 4 4 0,1 4-8 16,-2 2-5-16,0 2 0 0,1 1 2 0,-1 0-4 16,-1 1-4-16,3 0 5 0,0 0-5 15,-4-2 4-15,4 0-4 0,0-4 2 16,2-3-6-16,1-1 2 0,0-4 0 15,0 0-1-15,0-3 1 0,0 0-2 16,0 0 4-16,0 0 5 0,0-6-7 0,0-2 0 16,1-4-1-16,4-1 2 0,-4-2-4 15,7-2 1-15,-2-3 2 0,1-2-1 16,-1-4-2-16,0-1 1 15,3-5-1-15,1 1 1 0,3-3-2 0,1 3 1 16,3 4-1-16,-3 4 1 0,3 5-1 16,-1 3-1-16,3 3 1 0,-1 3 1 15,2 2-1-15,-4 4 1 0,-1 1-1 16,-2 2 1-16,-4 0-1 0,0 9-1 15,1 0 2-15,-3 5 1 0,0-1-1 16,-4 3 0-16,-3 0 1 0,-2 0 1 0,-7 1-3 16,-2 1 2-16,-3-1 0 0,0-1 1 15,0 0-2-15,-1-1-1 0,1 0 3 16,3-2-1-16,0-1-2 15,5-4 1-15,0 1 0 0,2-3 1 0,4-3-2 16,0 1 0-16,0-1 0 0,0-1 1 16,5 2-2-16,4-2 2 0,2 1 0 15,3 1 1-15,2-3-2 0,-1 1 1 16,2 1 0-16,-1 0-2 0,-1 1-2 15,-1 1 2-15,2 0 0 0,-1 0 1 0,-1 3-1 16,2-1 1-16,-2 2 1 0,-2 0 1 16,0 0-2-16,1-1 3 0,-1 2-4 15,1 0 2-15,-2 1 0 0,-4-2 2 16,-2 0-3-16,-5-2-1 0,0 0-3 15,-2-1 5-15,-8 0 4 0,-1 1-3 16,-5-3 0-16,1 1 0 0,-1-2 1 16,1 1 4-16,-2 0-2 0,-2 0-1 15,0 0-1-15,4 0-1 0,-1 1-2 16,2 0 0-16,1 2-1 0,0 0-11 0,1 2-26 15,4 1-25-15,-1 0-50 0,2 0-150 16</inkml:trace>
  <inkml:trace contextRef="#ctx0" brushRef="#br2" timeOffset="-80985.97">11395 14406 11 0,'0'0'11'0,"0"0"1"0,0 0-11 16,-2 0 9-16,1 0 26 0,1 0 36 0,0 0-40 15,0-2 2-15,-2-1 0 0,1 2-10 16,-1-2-4-16,1 1 2 0,-1 0-1 15,-1 0-2-15,1-1-3 0,1 1-3 16,-1 0-3-16,1 1-3 0,-1 1 12 16,1 0-7-16,1 0-1 0,0-1 1 15,0 0-4-15,0 1 1 0,0-2-3 16,0 2 3-16,0 0-3 0,0 0 1 15,0 0-2-15,0 0 1 0,0 0-1 16,0 0 3-16,0 0-3 0,0 0 1 0,0 0-2 16,0 0-1-16,0 0 6 0,0 6-2 15,0 0 0-15,-2 2-4 0,2 2 2 16,-3 2 0-16,3 3-3 0,-1 2-1 15,1 3 1-15,0 1 0 0,0 2-1 16,0-3-1-16,0 4 0 0,0-1 4 16,0-2-4-16,0 2 0 0,0-3 2 15,0 0 0-15,0-2-4 0,0-1 2 16,0-4 1-16,0-1 1 0,-2-3 0 15,0-4-2-15,-1-3 0 0,3-1 2 16,0 0-2-16,0-1-2 0,0 0-2 0,0 0-1 16,0-2-11-16,0-3-13 0,3-4-11 15,5-1-16-15,1-1-48 0,-2-2-102 16</inkml:trace>
  <inkml:trace contextRef="#ctx0" brushRef="#br2" timeOffset="-80509.94">11772 14526 70 0,'0'-7'76'0,"0"0"-6"0,-2 2-14 15,-2-1-15-15,2 0-4 0,-3 1 2 0,1 1-13 16,-1-1-5-16,0 1 2 16,-1 2-3-16,-2 0-4 0,-1 2 2 15,-2 0-3-15,0 0-4 0,-1 3 0 16,0 5-3-16,1 2-1 0,3 2-2 0,-1 3-3 15,4 1-1-15,-1 2-1 0,3 2 2 16,3 0-1-16,0 0 0 0,0 1-2 16,4-2 1-16,7-3 1 0,0-2-4 15,5-3 0-15,2-2-4 0,2-3 2 16,1-5-2-16,0-1 6 0,1 0 1 0,-2-3 0 15,3-7 1-15,-4 1-2 0,0-3 2 16,-4-2 0-16,-4 2 2 16,-2-1-3-16,-6-1 3 0,-3 2-1 15,0-1 2-15,0 0 0 0,-6-2-2 0,-3 1 2 16,-2 0-3-16,2-1 0 0,-4-1-1 15,-1 3 1-15,3 1-1 0,2 3-1 16,1 5 2-16,4 2-1 0,-1 2-1 16,4 0-2-16,-3 7-1 0,3 5-5 15,1 0-16-15,0 4-11 0,5-1-19 0,2 0-47 16,3-1-76-16</inkml:trace>
  <inkml:trace contextRef="#ctx0" brushRef="#br2" timeOffset="-80108.92">12119 14571 120 0,'0'-8'68'0,"-3"0"13"0,0 1-25 15,-2 0-18-15,-1 1 1 0,1 2-10 0,-1-1-5 16,0 4-1-16,0 1-8 0,0 0-1 15,-2 0-3-15,2 6-6 0,-1 6 2 16,3 1-3-16,-1 4 1 16,5 2-2-16,0 2-2 0,0-2-1 0,2 1 1 15,4-1 1-15,3-2-2 0,2-1 0 16,0-1-2-16,3-4 2 0,1-1 0 15,1-3 2-15,1-6-3 0,-2-1 2 16,2 0-1-16,-3-4 1 0,0-7 1 16,-1-2 0-16,-2-3-2 0,-2 0 2 0,-3 0 6 15,-3 1 1-15,-1 0 2 0,-2 1-2 16,0 1 2-16,-5-2-3 0,-1 2-3 15,-3 1-2-15,-1 0 0 0,-1 2 0 16,4 1-3-16,-1 2 0 0,3 5-2 16,4 0 2-16,1 2-2 0,0 2-17 15,0 7-3-15,0 2-4 0,7 3-10 16,3-2-16-16,-3 0-36 0,1 0-70 15,2-3-60-15</inkml:trace>
  <inkml:trace contextRef="#ctx0" brushRef="#br2" timeOffset="-79732.89">12530 14583 143 0,'0'-10'72'0,"0"1"6"16,0-1-13-16,-6 0-31 0,-4 2-4 15,4 2-4-15,-3-1-11 0,-2 2 4 16,0 2 0-16,-1 0-5 0,1 3 1 15,-2 0-4-15,0 5-5 0,0 3 4 0,1 3-2 16,1 4-3-16,6 2-5 0,4 1 1 16,1 1 0-16,0 0-1 0,0 0-1 15,9-1 2-15,2-1 0 0,1-1-1 16,2-3 0-16,3-3-1 0,3-1 3 15,4-5-1-15,0-2-2 0,1-2 1 0,0 0 3 16,0-10-3-16,-2-3 0 16,-1 0 1-16,-7-3 1 0,-2-2 0 15,-4 2-1-15,-4-1-1 0,-4 1 4 16,-1 1 3-16,0-1-4 0,-4 3 5 15,-3-2-4-15,0 0 0 0,-3 2-3 0,1 2 0 16,-3 0 0-16,1 4-1 0,0 3-1 16,0 4-5-16,5 0-5 0,4 9-17 15,2 6-9-15,0 4-25 0,0 0-69 16,-3-1-207-16</inkml:trace>
  <inkml:trace contextRef="#ctx0" brushRef="#br2" timeOffset="-78288.81">13483 14430 26 0,'2'-3'45'0,"-2"0"0"15,1 0-4-15,-1 1 3 0,0-2 0 16,0 1-10-16,0 1-4 0,0-1-8 16,-3 0 1-16,2 1-5 0,-1 1-3 15,-1 1 0-15,0-2-4 0,0 0-2 16,0 2 2-16,-2-1-3 0,1 1 2 15,-1 0 1-15,0 0-6 0,-1 0 2 0,0 0 0 16,-2 0-4-16,2 0 2 0,-2 0-2 16,-1 0 4-16,1 1 0 0,0 3-2 15,-3 1 0-15,4 0-3 0,-4 2 6 16,2-1-3-16,-2 3-1 0,1 0 0 15,0 0 1-15,0 1-3 0,1-1 1 16,0 1 0-16,2 0 1 0,1 1-1 16,0 0-4-16,1-1 2 0,1 1 1 15,1 0-2-15,-2 2 0 0,2 2 0 16,0-2 2-16,3 0-2 0,0 0 0 0,0-1 0 15,0 1 1-15,0-1-1 0,0-1 0 16,3-2 0-16,0 1 1 0,-1 0-1 16,2-1 0-16,-2-1 0 0,2-1 1 15,3 2 0-15,-4-2-2 0,4-1 1 16,1 0 1-16,1 1 0 0,2-1-2 0,0-1 1 15,-2 0 2-15,4 0-2 16,-2 0 0-16,1-2-1 0,-1 0 3 16,0-2-1-16,1 2-2 0,-1-3 1 15,0 0 2-15,0 0-2 0,-3 0-1 0,-1 0 1 16,0 0 1-16,-3 0-1 0,2-3-1 15,-3 1 0-15,2-1 0 0,0 1 0 16,1-3-2-16,-1 1 1 0,-1-2 0 16,1 1 0-16,-2 0 1 0,0-1-2 15,-1-1 4-15,-1 1-2 0,1-1-1 16,-2 1 1-16,0-1 1 0,0 0-2 0,0 1-2 15,0-2 4-15,-5 1 0 16,-1 1-2-16,0-2 1 0,0 0 0 16,-2-1 1-16,0 1 0 0,0-1-1 15,1-1 1-15,0 2 1 0,3 3-1 0,-1 0-1 16,5 4 2-16,0 1 2 0,0 0-3 15,0 0-1-15,0 0 1 0,0 1 2 16,3 6 0-16,3-1-1 0,2 0 1 16,1 3-2-16,4-1 0 0,-2-1 1 15,-1 3-1-15,3-2 1 0,1 2-1 0,1-2-1 16,4-1 1-16,0 0-4 0,-1-3-12 15,-1 2-13-15,2-3-27 16,-1-3-32-16,-2 0-56 0,-1 0-71 16</inkml:trace>
  <inkml:trace contextRef="#ctx0" brushRef="#br2" timeOffset="-77704.78">13801 14584 136 0,'0'0'39'0,"0"0"34"0,0 0-31 15,0 4-2-15,-1 4-5 0,-4 3-8 16,2 1-10-16,-2 3-10 0,1 0 3 15,-1 2-4-15,0-1 1 16,-1 1-3-16,3 0 19 0,-2-1-12 0,5-4-6 16,-4-3 0-16,2-1-2 0,2-4-1 15,-1-3-2-15,1-1 5 0,-2 0 5 16,2-1-1-16,0-7-4 0,0-6 2 15,0 0 1-15,2-4 2 0,1-2-3 16,1 0 5-16,2-1-3 0,2 0 0 0,-2-1 2 16,4-3-6-16,2-2 1 0,2-2-3 15,2-2-2-15,4 2 0 0,-2 1-1 16,3 4-1-16,-4 7 2 0,-3 6-1 16,1 4-1-16,2 3 1 0,0 4-2 15,2 0 2-15,-2 1 1 0,-3 9-2 16,-3 1 0-16,-7 4 1 0,-2 0 1 15,-2 2 0-15,0 2-1 0,-6 0 2 16,-7 0-2-16,1-1 0 0,-2-1 1 16,1 0 0-16,1-1 0 0,3-2-1 15,-1-1 0-15,4-3 1 0,3-1 0 0,2-5-2 16,1 1 0-16,0-3 1 0,0 0 0 15,4-2-1-15,6 0 1 0,2 0 2 16,2 0-3-16,1 0 0 0,4 0-1 16,0-2 2-16,2 2 0 0,-2 0 0 15,-1 0-2-15,-2 0-1 0,0 4 1 16,-3 0-3-16,-3 1 2 0,-4 2-2 15,-4-2-2-15,-2 3 4 0,0-1 0 16,-2 2 3-16,-7 0 0 0,1 0-1 16,-4 1 2-16,1-1-1 0,-3 2 1 0,0 0-2 15,0-1 1-15,-2-1 0 0,5 1 1 16,2-1-2-16,4-2-4 0,2 1-19 15,3-2-11-15,0-2-25 0,7 0-60 16,0-4-113-16</inkml:trace>
  <inkml:trace contextRef="#ctx0" brushRef="#br2" timeOffset="-77260.75">14643 14170 124 0,'-6'-7'19'0,"0"0"51"16,1 2-18-16,2 0-26 0,-2 2-4 16,1-1 8-16,2 3 1 0,2 1-13 15,0 0-2-15,0 0-10 0,0 3-6 16,0 9 10-16,0 3 2 0,2 6 0 15,1 3-1-15,1 2-2 0,1 5-6 16,0 5 2-16,-1 5-1 0,-2 5 2 0,-1 4 0 16,-1 4-5-16,0 2 2 15,0 1 2-15,0 2-2 0,0-2 0 16,0-4-3-16,-6-2 3 0,-2-7 0 0,-4-3-1 15,1-6-1-15,-1-5 3 0,-4-2-5 16,2-2 14-16,-3-3-14 0,-1-1 1 16,-1-2-2-16,-1 0-9 0,-2-1-7 15,4-2-6-15,0 1-12 0,1-3-16 16,3-1-41-16,-1-2-76 0</inkml:trace>
  <inkml:trace contextRef="#ctx0" brushRef="#br2" timeOffset="-76320.7">11260 13959 104 0,'-12'-2'26'0,"-4"2"3"15,1 0-8-15,-4 0 0 0,-3 6-3 16,-1 6 3-16,0 2-4 0,-3 6 5 0,-2 4 5 16,0 7 2-16,-2 9 4 15,4 7 0-15,0 4-5 0,2 6-1 16,4 1-3-16,6 1-9 0,5 1-2 15,4-2-6-15,5-2-3 0,0-1-2 0,5-3 2 16,6-2-3-16,4 0 1 0,4-4-1 16,3-1 1-16,5-3-1 0,6-3-2 15,4-4-8-15,4-1-5 0,7-6-9 16,1-5-49-16,2-7-56 0,-1-5-147 15</inkml:trace>
  <inkml:trace contextRef="#ctx0" brushRef="#br2" timeOffset="107614.82">14744 7597 104 0,'0'0'34'0,"0"0"-2"16,0 0 6-16,-3 0-6 0,0 0-10 0,-1 0 3 15,1 0-6-15,0 0 0 0,0 0-1 16,-2 0 2-16,-1 0-3 16,0 0-4-16,0 0-1 0,0 0-2 15,-4 0 2-15,0 0-3 0,-1 0-3 0,-3 0 2 16,-2 0-2-16,-4 0-3 0,-3 1 0 15,1 3 0-15,-1-1 0 0,1 0-5 16,-1 2 2-16,0-2 1 0,1 2 1 16,0-1-3-16,2 2 1 0,0-1 1 15,3 1 0-15,0 1-1 0,0-3-1 0,1 3 2 16,2 0 0-16,-1-3-2 0,4 3 1 15,0 1 0-15,3 0 0 0,-1 1-1 16,1 1 0-16,-1 0 1 16,0 0 0-16,-1 3-1 0,-2-1 0 0,-2 1 2 15,2-2 0-15,-1 0-2 0,5 1 1 16,-1 0 0-16,1-1 1 0,1 1-2 15,0-1 0-15,1-1 2 0,-1 2 0 16,0-1-2-16,1-2 1 0,0 3 1 16,0-1-1-16,-1-1-1 0,1-1 1 0,3 1 2 15,0-1-2-15,0 1-1 0,0-2 1 16,0 2 1-16,-2-2-1 0,2 2 0 15,0-2 0-15,1 2 1 0,-1-2-1 16,3 2-1-16,-1 1 1 0,1-1 1 16,0-2-1-16,0 1 0 0,0-1 0 15,0-1 0-15,3-1 1 0,0 1-1 16,3 0 0-16,-3-2 1 0,3 0-1 15,-1 0 0-15,1 0-1 0,2-2 3 16,-2 2-2-16,0 0 0 0,1-1-1 0,4 1 2 16,-4 0 0-16,4 0-2 0,2-1 2 15,-1-1 1-15,3 0-1 0,1 0-2 16,1-1 1-16,0 2 2 0,0 0-2 15,0-1 0-15,0 0 0 0,-3-1 1 16,0 0-1-16,0 1 0 0,-2 1 0 16,2 3 1-16,2-2-1 0,-2 3 2 0,3-3 6 15,-2-1-3-15,-1-1-5 16,-1-1 0-16,1 0 0 0,-2-1 2 15,5-1 0-15,-1 0-2 0,1 1 1 16,1 0 0-16,1 0-1 0,3 1-1 0,-2-1 3 16,-2-1-1-16,-4 0 1 0,2 0-2 15,-4 0 0-15,2 0 2 0,-1 0-3 16,-3-2 2-16,3-1-1 0,-2 0 2 15,-4-2-1-15,1 0-1 0,2 2 2 16,-4-1 2-16,-2 1-1 0,1-1-4 16,3 1 3-16,0-1 0 0,1-1-1 15,2-1-2-15,-2 3 1 0,5-3 1 16,-2 2-1-16,1-1-1 0,1 0 2 15,-2 0-1-15,1-1 2 0,-1 2-2 0,-1-3 0 16,-2 2 1-16,2 1-1 0,-2-1-1 16,2 1 1-16,-2 0 1 0,2-1-1 15,0 1-1-15,-2-1 1 0,-1 1 1 16,-2-3 1-16,1 1-2 0,-1-1 0 15,0 1 1-15,-1 0 1 0,-1-2-1 0,-1 2 0 16,4-3 0-16,-4 1 2 16,1-1-2-16,1 1-1 0,0-2 2 15,1 0-2-15,0 2 1 0,0-2 0 16,0 4 0-16,1-3 0 0,0 2 0 0,-2-1-2 15,0 0 5-15,1 1-1 0,-1 1-1 16,-4 0 2-16,2 1 0 0,0 0-1 16,-3-1-1-16,3-1 2 0,0 1-4 15,-1-1 2-15,-2 1-2 0,2 1 1 16,-1-3 1-16,-1 0-1 0,3 0-1 0,-1 1 0 15,1 0 1-15,-2 1-1 0,-1-1 0 16,2-1 0-16,0 3 1 16,1-2 0-16,-3 1-2 0,0-1 2 15,0 0 1-15,0 2-1 0,0-2 0 0,0 3 0 16,0-2-1-16,0 1 1 0,0 0 0 15,0-1 0-15,0 2 0 0,0-2 0 16,0 0-1-16,0 1 1 0,-3-2 1 16,-1 2 0-16,1-1-4 0,-1 0 4 15,-1 0-2-15,-3 1 1 0,2-1-2 16,-2 1 2-16,1-1 0 0,-3 1-1 0,3 0-1 15,-3-1 1-15,1 2 2 0,-2-1-2 16,2 0-2-16,-1 1 3 16,1 0 1-16,0 0-3 0,0-1 0 15,1-1 2-15,-2 0 0 0,1 1-1 0,3 0-1 16,0 1 1-16,-2 1-1 0,0 0 3 15,-3 0-3-15,2 1 1 0,-2-1 0 16,0 1-1-16,1 1 0 0,-3-1 1 16,1 0 1-16,1 0-1 0,-1 1-1 15,1 0 1-15,0-2 1 0,-2 2-1 0,1 0-2 16,0 1 2-16,-2 0 1 0,0 0-2 15,-3 0-1-15,1 0 4 0,-1 0-2 16,2 0-4-16,-2 1 3 16,1 3 1-16,1-2-1 0,-1 2-3 0,4 1-3 15,-1 0-2-15,1 1-3 0,4 1-12 16,-3 1-1-16,5 0-15 0,3 1-17 15,-2-2-49-15,2-2-128 0</inkml:trace>
  <inkml:trace contextRef="#ctx0" brushRef="#br2" timeOffset="125437.84">7256 16172 3 0,'0'-1'17'0,"1"-5"107"15,1 3-85-15,-2 0-9 0,1-1 10 16,-1 3-5-16,0-1-5 0,0 0-4 16,0-1-2-16,0 2 0 0,0 0 2 15,0 0-3-15,0 0 0 0,0 1-5 0,2 0 2 16,-2-2-3-16,0 0 3 0,0 1-2 15,0 1-5-15,0-1 1 0,0 0 0 16,0-1-5-16,0 2 1 16,0 0-2-16,0 0 1 0,0 0 0 0,0 0-1 15,0 0-2-15,0 0-3 0,0 0-3 16,1 4 7-16,2 6-2 0,-1 3 2 15,-2 1 0-15,0 3 4 0,0 4-4 16,0 3 1-16,0 2 2 0,0 1-3 16,-3 1 2-16,-2 1-2 0,1 0-3 0,-1-3 3 15,2 1-2-15,-2-6-2 0,4-4 1 16,-2 1-2-16,1 0-1 0,2-3-1 15,0-1 0-15,0-4 2 0,0-3-2 16,0-2-2-16,0-1-2 0,0-3-7 16,3-1-4-16,0 0-6 0,5-3-5 15,0-7-5-15,1-2-10 0,0-3-16 16,2-2-5-16,2-3-30 0,-6-6-70 15,4-3-77-15</inkml:trace>
  <inkml:trace contextRef="#ctx0" brushRef="#br2" timeOffset="125732.86">7553 15995 78 0,'6'-7'120'0,"-6"1"17"16,0 5-81-16,0 1 2 0,0 0-11 16,0 1-15-16,-6 10-15 0,2 5 4 15,-1 3-4-15,0 4 1 0,4 2-2 16,-2 1-4-16,1 4 2 0,-1-1-1 15,0 0-1-15,0 2-2 0,0-3-2 0,0 3 0 16,-1-1 2-16,4 2-5 0,-1 0-4 16,1-3 3-16,0-1-1 0,0-4-3 15,0-1 0-15,1-2 2 0,3-2-1 16,-1-3-2-16,-2-4 2 0,-1 0 1 15,2-5-2-15,-2-1-12 0,0-3-1 0,0 0 2 16,0-3-4-16,-2 0-3 16,-4 0-13-16,-2 0-10 0,1-8-7 15,-1 0-14-15,-3-3-21 0,-1-4-64 16,-2-2-69-16</inkml:trace>
  <inkml:trace contextRef="#ctx0" brushRef="#br2" timeOffset="125921.87">7263 16333 64 0,'5'0'235'0,"0"0"-170"16,4 0-15-16,3 1 15 0,1 3-25 15,2 1-7-15,1 2 3 0,1-1-8 0,1 1-6 16,3 0 0-16,0-1-8 16,-1 1-3-16,-1 0-1 0,0 1-6 15,-2 1 1-15,0-1-5 0,0-1 1 16,-2 1-2-16,1-3-8 0,1 1-23 0,-2 0-10 15,2 0-16-15,2-2-68 0,-8 1-101 16</inkml:trace>
  <inkml:trace contextRef="#ctx0" brushRef="#br2" timeOffset="126104.88">7876 16453 99 0,'0'0'341'0,"0"0"-255"15,0 3-12-15,-5 3-16 0,-1 2-26 0,-2 3-5 16,2 0-2-16,0-1-15 0,4-2-9 15,2 0 1-15,0 0-2 0,0-2 0 16,0-1-9-16,2-1-17 0,5-2-15 16,3-2-28-16,2 0-49 0,-4-6-130 15</inkml:trace>
  <inkml:trace contextRef="#ctx0" brushRef="#br2" timeOffset="126309.89">8145 16217 351 0,'0'16'78'16,"-7"5"-22"-16,-1 6 17 0,2 4-35 16,0 2-11-16,2 0-9 0,1-2-7 0,3-3-7 15,0-1 0-15,0-6-3 0,0 0-1 16,0-4-14-16,7-4-12 0,0-4-26 15,1-4-22-15,-2-5-67 0,-6 0-184 16</inkml:trace>
  <inkml:trace contextRef="#ctx0" brushRef="#br2" timeOffset="126641.9">8088 16053 348 0,'0'-1'103'0,"0"1"-61"16,0 0-17-16,3 10-3 0,8 1-9 15,8 1-2-15,-1 3-5 0,4 1-4 16,1 4 2-16,5 5-3 0,3 1-1 16,0 4 2-16,0 2 2 0,-1 0-3 15,-1-2-3-15,-6-1 2 0,-1-2 1 16,-8-2-1-16,-3 0 0 0,-6-2 0 15,-5-1 1-15,0-2 1 0,-8-2-1 16,-3-2 2-16,-3-4 4 0,0 1-1 0,-2-2 15 16,1-3 9-16,-1 0-5 0,4-2-5 15,0-2-2-15,-1 0-7 0,6-1-3 16,0-1-5-16,3-2-2 0,2 0 0 15,2 0-1-15,0 0-17 0,2 0-20 16,5-7-9-16,6-3-26 0,2-5-68 16,-1-2-244-16</inkml:trace>
  <inkml:trace contextRef="#ctx0" brushRef="#br2" timeOffset="126828.92">8642 16385 204 0,'0'5'270'0,"0"1"-247"0,-5 3 23 16,-4 3 7-16,-2 3-27 0,3 0-9 15,-1 0 0-15,3-1-6 0,4-1-9 0,2-2-1 16,0-1 0-16,0 1-1 16,3-3-7-16,6 0-10 0,4-2-9 15,2-5-17-15,7-1-2 0,0 0-41 16,3-5-69-16,-2-6-101 0</inkml:trace>
  <inkml:trace contextRef="#ctx0" brushRef="#br2" timeOffset="127113.93">8891 16399 269 0,'-11'-3'160'0,"-6"1"-122"0,3 2 16 0,-3 0-18 15,2 0-12-15,2 5 2 0,6 1-5 16,0 3-10-16,6 2-6 16,1 0-5-16,0 3 0 0,6-1 0 15,6 0 0-15,2 1 0 0,2-1-3 0,1 2-5 16,2 1-2-16,1-1-2 0,-2 0 10 15,1 1-9-15,-4-1 7 0,-4-2 0 16,-3-2 2-16,-6-2 2 0,-2-1 2 16,0-2 0-16,-3 1 2 0,-8-1 3 15,-3 0 6-15,-2 0-4 0,1-1 1 16,-2-2-4-16,3 1 0 0,-2 0-6 0,5-1 2 15,2-1-2-15,3-2 0 0,3 0-8 16,3 0-18-16,0 0-37 16,6-2-46-16,-1-11-152 0</inkml:trace>
  <inkml:trace contextRef="#ctx0" brushRef="#br2" timeOffset="127456.96">9189 16069 353 0,'0'21'65'0,"-2"8"-51"16,-7 10 31-16,1 2-11 0,-3 4-3 0,2 4-3 15,-3 0-2-15,2 1-9 0,4-5-9 16,2-5-2-16,0-7-4 0,4-4 3 15,0-5-4-15,0-6 0 0,0-4-2 16,5-6 1-16,4-5-4 0,4-3-6 16,2 0 2-16,-2-1-20 0,-1-6 16 0,-1 1 7 15,0-1 0-15,-3 2 4 0,2-1 0 16,-2 2-1-16,-2 0 2 0,1 2 2 15,-4 0-2-15,1 1-2 0,1 1 1 16,1 0 2-16,2 0-2 0,1 0-1 16,2 0-3-16,3 0-44 0,2 3 32 15,-1 3-3-15,-1-4-58 0,3-1-14 16,-6-1-120-16</inkml:trace>
  <inkml:trace contextRef="#ctx0" brushRef="#br2" timeOffset="127600.97">9277 16340 35 0,'13'0'219'16,"2"0"-196"-16,2 0-12 0,5 0-7 15,3 0-9-15,0 3-51 0,-1-1-71 16</inkml:trace>
  <inkml:trace contextRef="#ctx0" brushRef="#br2" timeOffset="128510.02">10193 16410 94 0,'0'1'110'0,"-1"0"-61"16,-1-1 4-16,1 0 2 0,-1 1-15 0,2-1 0 15,0 0-8-15,0 0-6 0,3 0-12 16,7-7-4-16,4-4-1 0,4-5 1 15,6-2-3-15,0-1-1 0,3-1 2 16,-1 2 0-16,-1 0 4 16,-5 5-5-16,-3 3-3 0,-5 4-1 0,-4 3-3 15,-3 1 1-15,-1 1-1 0,-4 1 1 16,0 1 1-16,0 9 0 0,0 2 3 15,-6 4-1-15,2 2 0 0,1 0-1 16,1 3-2-16,2-3 1 0,0 0-1 16,0-2-1-16,0-3-1 0,8-2 0 0,1-1 0 15,3-4-5-15,4 0-3 0,-1-4 0 16,4-1 3-16,0-1-3 0,-2 0-13 15,0 0-9-15,-5-2-9 0,1-1-24 16,-4-2-32-16,-1-1-56 0,-5 0-24 16</inkml:trace>
  <inkml:trace contextRef="#ctx0" brushRef="#br2" timeOffset="128949.04">10231 16587 28 0,'-2'4'-20'0,"1"-1"217"0,-3-1-134 16,4 0-31-16,-1-1 9 0,1 0-8 15,0-1-6-15,0 0-1 0,0 0-3 0,0 0-7 16,6 0-2-16,3 0 1 16,2-4-4-16,6-4-4 0,0 0-1 15,4-1 1-15,0 1 6 0,1 1-2 16,-3 2 2-16,1 4-5 0,-2 1-5 0,-4 0 0 15,-1 4 1-15,-4 3-2 0,-1 3-2 16,-1 1 2-16,1 0-1 0,2 2 0 16,-1-2 0-16,-1-1-1 0,4 1-2 15,2-2-7-15,3-2-2 0,6-2-16 16,1-2-8-16,0-3-20 0,4 0-47 0,0-3-113 15</inkml:trace>
  <inkml:trace contextRef="#ctx0" brushRef="#br2" timeOffset="130227.12">11108 16283 21 0,'3'3'-7'16,"0"-3"175"-16,-1 1-109 0,1 2-11 15,0 3 18-15,2 3-16 0,-2 3-9 0,0 3-6 16,2 3-7-16,-2 2-2 0,1 2-2 15,-2-1-3-15,-1 1-4 0,1-2-2 16,-2-1 0-16,0 1-4 0,0-4 0 16,-3 2 0-16,0-1-6 0,-2-2 1 15,-1-2-3-15,4-1-1 0,-1-2-2 0,2-2 2 16,1-2-1-16,0-1-2 0,0-1-5 15,0-3-9-15,8-1-15 16,4 0-12-16,3-3-7 0,3-7-32 16,-3-4-96-16</inkml:trace>
  <inkml:trace contextRef="#ctx0" brushRef="#br2" timeOffset="130617.14">11517 16363 119 0,'-3'-3'152'0,"-4"1"-98"16,-1 0-2-16,0 2-10 0,-1 0-14 16,3 0 3-16,-1 2-2 0,0 5-6 0,-1 1-9 15,0 2 3-15,0 4-3 0,5 2-1 16,0 1-5-16,2 0-6 0,1-1 3 15,0 1-5-15,1-3 0 0,9 0-1 16,0-4 3-16,4-2-2 0,2-1-1 16,1-2 2-16,0-2 1 0,3-3-3 0,-1 0 2 15,-1-2 2-15,-1-5-3 0,-4-2 2 16,-1-2 0-16,-3 0 1 0,-1-1 0 15,-3-1-1-15,-4 1-2 16,-1 1 7-16,0-1 2 0,0 0 1 0,-4 0 0 16,-6-1 0-16,1 1-4 0,-3 1-6 15,-1 0 1-15,-1 1 0 0,0 2 0 16,5 3-2-16,6 0-1 0,0 5 3 15,3 0-9-15,0 6-15 0,0 4-1 16,3 2-11-16,8-1-16 0,0-2-31 0,0-4-94 16</inkml:trace>
  <inkml:trace contextRef="#ctx0" brushRef="#br2" timeOffset="130958.16">11983 16350 138 0,'-8'-5'250'16,"-8"0"-206"-16,2 5-2 0,-6 0-3 15,-1 0-18-15,-1 0 7 0,0 7 0 0,2 1-6 16,4 4-5-16,2 4-2 0,4 0-7 16,3 2-4-16,6 0 0 0,1 2-4 15,0-1 0-15,0 1 0 0,11-2 0 16,3 0-2-16,4-2 1 0,4-2 0 15,3-5-1-15,1-1-4 0,2-7-2 16,2-1 3-16,-4 0 5 0,-4-3 0 16,-4-7-1-16,-5 0 0 0,-3-2 3 15,-2 1-1-15,-3-2 0 0,-4 2 2 16,-1-2 1-16,0 1 1 0,-4 1-3 0,-2 1 2 15,-4-1 2-15,-1-1-5 0,1 0-1 16,-1 0-1-16,1-1 1 0,4 1-1 16,2 5-14-16,4 1-9 0,0 5-13 15,4 1-27-15,5 0-33 0,2 1-155 16</inkml:trace>
  <inkml:trace contextRef="#ctx0" brushRef="#br2" timeOffset="131302.18">12381 16389 221 0,'-6'-6'185'16,"-7"-3"-158"-16,-2 7 17 0,3-1-4 16,-9 3-17-16,1 0 0 0,2 0 6 15,-1 9-6-15,3 4-5 0,6 2-3 16,3 2-8-16,1 3-1 0,6 0-7 0,0-1 2 15,2 1-1-15,10 0-1 16,5-3 1-16,6-2-3 0,2-3-1 16,5-1-1-16,2-6-4 0,2-2 1 15,5-3 6-15,0 0 1 0,0-12 0 0,-2-2-3 16,-6-4 3-16,-5-1 3 0,-7-1-1 15,-5 1 1-15,-5 0-1 0,-6 0 6 16,-3-1 7-16,-1 0-5 0,-12 0 2 16,-4 1 1-16,-3 1 0 0,-5 2-6 15,-1 0-1-15,0 4-3 0,-1 0-2 0,1 4-2 16,1 4-12-16,0 2-18 0,5 2-15 15,6 5-26-15,0 4-63 16,6 4-185-16</inkml:trace>
  <inkml:trace contextRef="#ctx0" brushRef="#br2" timeOffset="132226.23">13339 16314 0 0,'0'-4'200'0,"0"0"-132"15,0 1-6-15,0 0-3 0,-5-1-19 16,-2 2-5-16,-3 1-7 0,0 1-3 0,-3 0-4 15,-2 1-1-15,1 5-2 0,0 0 2 16,0 2-4-16,5 2-5 0,1 2-3 16,3-1-2-16,2 2-3 0,3 1-4 15,0 0 2-15,5 2-1 0,4-1-1 16,2-1 0-16,3-1 1 0,0-2-2 0,1 3-5 15,1 0-3-15,-5 2 7 16,-2 0 3-16,0-1 0 0,-3-1-1 16,-3 1 1-16,-1-2 1 0,-2 0-1 15,0 0 0-15,-2-3 1 0,-5 1 1 0,-6-3 0 16,1 1 0-16,0 0 0 0,-7-1 8 15,2 0 6-15,0-1 0 0,1-3-4 16,2-2-2-16,5-2-5 0,1 0-2 16,2 0-1-16,6 0-2 0,0-4-2 15,2-5-10-15,12-2-9 0,3 0-12 16,3-1-21-16,2 2-35 0,-4-2-71 0,1 3-159 15</inkml:trace>
  <inkml:trace contextRef="#ctx0" brushRef="#br2" timeOffset="132910.27">13446 16582 9 0,'3'1'146'16,"-1"-1"-1"-16,1 0-109 0,2 0 8 15,1 0 0-15,5-5-12 0,1-4-6 0,2-3-2 16,5-2-11-16,1-5 3 0,0-2 5 15,3-2 0-15,2-5-8 16,-2-3-4-16,0-3 1 0,-4-3 2 16,-2-1 1-16,0-2-6 0,-3-2 0 0,-2-1-6 15,1-3 0-15,-2 3-1 0,-4 2 0 16,-2 7 1-16,-2 10-1 0,-3 8 0 15,0 7 3-15,0 6-2 0,0 3-1 16,0 0-3-16,-4 8-2 0,-3 8 6 16,-2 6-1-16,-2 7-1 0,2 4 2 0,-2 4 0 15,3 4-3-15,-1 5 2 16,1 1-4-16,4 1 2 0,1-1-4 0,3-8-9 15,0-6 0-15,0-7 13 16,9-7-3-16,2-5-1 0,3-6-2 0,0-2 6 16,1-4-3-16,-1-2-2 0,2 0 7 15,1-5 1-15,0-6-2 0,-3 0-1 16,-2-1 3-16,0-1 0 0,-4 2-2 15,-2-1 1-15,1 0 2 0,-6 1-1 16,-1 2-3-16,0 3 5 0,0 1 2 0,-3 3 1 16,-2 0 2-16,-2 2-3 0,-3 0 5 15,3 1-3-15,-1 7-1 0,0 0-2 16,-1 4 0-16,4 2-2 0,-1 0-1 15,1 2-1-15,4-3 0 0,1 2 1 16,0-2-2-16,1 0-1 0,7 0 2 16,4-1-1-16,2-2 1 0,5 0 0 15,0-6-1-15,2 1-3 0,1-5 4 16,-3 0-4-16,2 0 2 0,-2-8 1 15,1-3 1-15,-4-3 0 0,-3 1 0 0,-2-2 2 16,-3 1 0-16,-3-1 2 0,-2 0 9 16,-3-1 2-16,0 0-2 0,-5 0-1 15,-7 1 4-15,-1-1-7 0,1 2-2 16,-2 3-4-16,2 2 1 15,-1 3-2-15,2 4-2 0,4 2 0 0,2 0 0 16,2 9-2-16,-3 4-2 0,6 0 3 16,0 3-7-16,0-1-16 0,0-1-16 15,6-2-10-15,0-3-24 0,0-4-83 16,0-2-189-16</inkml:trace>
  <inkml:trace contextRef="#ctx0" brushRef="#br2" timeOffset="133378.29">14134 16352 40 0,'0'0'381'0,"0"2"-354"16,-6 7-1-16,0 2 10 0,0 4-13 16,-2 3 1-16,-1 2 3 0,3-1-6 15,2-1-11-15,3 1-4 0,1-3-5 16,1-1 0-16,12-3-1 0,1-5 1 0,1-2 0 15,4-3 1-15,3-2-1 0,-1 0 1 16,4-9-1-16,-2-2-4 0,-4 0-5 16,-2 0-3-16,-3 2 1 0,-3-1 7 15,-3 2 4-15,1 3-3 0,-3 1 2 16,-3 1 0-16,-1 1-1 0,-1 1 1 0,-1 1 1 15,0 0-1-15,0 0-1 16,0 0-3-16,3 7 6 0,1 0-2 16,3 0-3-16,4-1 2 0,0 1 2 15,8-1-6-15,1 0-9 0,1 0 16 0,3-4-2 16,-3 0 0-16,-2-2-1 0,0 0 2 15,-4 0-3-15,-2-4 7 0,-3-5-1 16,-2 0 1-16,-2-1 7 0,-1-3 2 16,-5 3-2-16,3-2 1 0,-3-2 4 15,0 0-1-15,0-2-2 0,-3 0-3 0,-3 1 0 16,3 3-3-16,-2 2-3 15,3 4 0-15,1 4-5 0,-1 2 0 16,2 0-1-16,0 0-6 0,0 7 2 16,2 0-15-16,1 2-12 0,2-1-5 0,-2 0-11 15,3-1-25-15,-6-4-70 0,3 0-151 16</inkml:trace>
  <inkml:trace contextRef="#ctx0" brushRef="#br2" timeOffset="134002.31">14676 16405 0 0,'3'0'6'0,"1"0"127"16,2 0-53-16,-2 0-45 0,2-3 17 16,2-3-3-16,-1-3-17 0,3 1 1 0,0-3-1 15,1-1-1-15,-1 1 1 0,0-3-4 16,-3 2-4-16,0-1-2 15,-2-2-8-15,-2 3-1 0,-3 1 0 16,0-1 6-16,0 1-5 0,-3 5 1 0,-3-1-1 16,-5 6-1-16,3 1-2 0,-1 0-3 15,0 2 1-15,-4 9-3 0,4 3-3 16,-2 5-2-16,3 2 0 0,1 2 0 15,2-1-2-15,3 1-1 0,2-2 2 16,0-2 0-16,3-2-3 0,10-5-4 0,1-1 5 16,6-4 1-16,3-3 0 15,2-2 0-15,0-2 1 0,-2 0 2 16,0 0-2-16,-1-3-1 0,-2 0 2 15,-1 0 0-15,-4 3-1 0,-4 0 0 0,-5 0 0 16,-4 0 1-16,-2 0 0 0,0 4 2 16,-6 3 2-16,-5-1-1 0,2 1-3 15,-1-1-1-15,4-4 2 0,1 0 0 16,4-1-2-16,1-1-1 0,0 0 3 15,0 0 0-15,0-5-2 0,6-4-2 0,2-3 2 16,1 1 0-16,2-4 0 0,0 1 0 16,1-2 0-16,1 1 1 15,1 4-1-15,-2 1-1 0,-1 2 0 16,0 4 2-16,0 0-2 0,-1 3 2 0,1 1-2 15,2 0 1-15,2 2-2 0,4 4-1 16,2 2-4-16,1 0-5 0,3 1-16 16,-3 0-2-16,1 3-3 0,0 0-2 15,0 0-7-15,2-1-26 0,-3-3-80 16,-3-2-192-16</inkml:trace>
  <inkml:trace contextRef="#ctx0" brushRef="#br2" timeOffset="135011.37">11001 17147 29 0,'-3'0'164'15,"2"0"-90"-15,-3 0-27 0,3 0 10 16,1 0-15-16,0 0-10 0,0 0-3 15,0 0-4-15,0 0-9 0,0 0-8 0,6 0 2 16,5-4 0-16,3 1-1 0,5-4 0 16,2-1-4-16,4 0 0 0,3-2-2 15,4-1 1-15,4 1 1 0,1 0 0 16,-1 1 2-16,-2 2-2 0,-4 1-2 15,-9 4-3-15,-7 0 3 0,-4 2-2 0,-4 0-3 16,-5 0-3-16,-1 0-5 0,0 0-8 16,0 4-7-16,-6 2-9 15,-5 1-20-15,0-1-45 0,-4-1-76 16</inkml:trace>
  <inkml:trace contextRef="#ctx0" brushRef="#br2" timeOffset="135250.4">11263 17105 107 0,'5'0'267'0,"-5"0"-211"16,1 6-13-16,-1 3 14 0,0 6-12 16,0 1-10-16,0 6-11 15,-1 2 3-15,-5 0-14 0,-1 0-2 0,1-2-6 16,3 0-2-16,2-4-3 0,1-3 1 15,0 1-2-15,4-1 1 0,7-5-3 16,-2 0 2-16,4-6-16 0,-1-4-14 16,2 0-1-16,0-4 13 0,-1-7-20 15,0-1-45-15,-2-2-32 0,-4-3-61 0,0-1 3 16</inkml:trace>
  <inkml:trace contextRef="#ctx0" brushRef="#br2" timeOffset="135552.41">11500 17008 11 0,'5'0'37'0,"-2"0"139"15,-1 0-133-15,-1 0-3 0,2 9 13 16,-3 3-14-16,2 3-12 0,-1 3-8 16,-1 1-1-16,4 4-3 0,-4 3-1 0,3-1 4 15,0 2 17-15,-2 1-8 0,2-3-5 16,-3 1-4-16,0-5 7 0,2-3-7 15,0-3-8-15,1-7-3 0,0-2-6 16,-2-2 2-16,4-4-1 0,-4 0-1 16,4 0 5-16,0-5 0 0,-1-5-4 15,6-1-2-15,-3-2-7 0,4-1-3 16,-1 3-2-16,0-1-5 0,-2 2-1 15,0 2-1-15,0 3 1 0,0 2-6 16,-1 3-2-16,-1 0-6 0,2 1 15 16,-2 5-58-16,2 1 1 0,3-3 37 0,-3 1-146 15,4-5 80-15</inkml:trace>
  <inkml:trace contextRef="#ctx0" brushRef="#br2" timeOffset="136130.44">11877 17187 19 0,'0'-2'110'0,"-6"0"14"0,-2-1-94 15,2 1 22-15,-2 0 3 0,1 2-16 16,-3 0-5-16,6 0-4 0,-4 0-3 0,-2 0-8 16,4 7-1-16,-1 2-4 0,-1 4-1 15,0 4-2-15,0 1-3 0,2 3 0 16,5-2 0-16,1-1-4 0,0 0 1 15,0-5-2-15,3-1 1 0,6-2-4 16,2-4 1-16,0-2 1 0,6-4 1 0,1 0 0 16,1-6-1-16,3-6-1 15,-2-2 2-15,-5 0-2 0,1-1-1 16,-4 4 2-16,-7-1-1 0,-2 2 0 15,-3 3 0-15,0 1 0 0,0 0 2 0,-2 4-2 16,-5 2-1-16,-1 0-1 0,0 0-1 16,0 8 0-16,2 2 0 0,2 1 2 15,0 1-2-15,3-1 1 0,1 0-1 16,0-2 2-16,0-1-1 0,1-1 2 15,7-1-5-15,5-4 0 0,1-2 3 0,4 0 2 16,1-2-8-16,1-7 7 0,-3 0 1 16,-2-1-1-16,-2 1-5 15,-4-1 3-15,-1 2 2 0,-2 3 0 16,-3 0-1-16,-3 3 1 0,0 1 1 0,0 0 0 15,0 1 0-15,0 0-2 0,0 0 1 16,0 2-2-16,0 2 0 0,-1 2 1 16,1-1 1-16,0 0-2 0,0 1 1 15,0-1 3-15,0-1-3 0,4-3-1 16,1-1 1-16,3 0 2 0,1 0 1 15,2 0-2-15,-2-1 0 0,0-3 1 0,1 1-3 16,-1 3 4-16,-3 0-3 0,-1 0 1 16,1 1 1-16,-3 5-2 15,0 2 0-15,4 2 2 0,0-2 0 16,3 0-2-16,4 1-1 0,6-5-36 0,3 1-22 15,2-5-41-15,1 0-155 0</inkml:trace>
  <inkml:trace contextRef="#ctx0" brushRef="#br2" timeOffset="136874.5">12863 17105 23 0,'0'0'-8'0,"0"0"260"16,0 1-189-16,0 0-33 0,2 3 4 15,-2 1 4-15,0 2-6 0,0 5-9 16,-2 1-6-16,1 5-5 0,-4 2-2 16,2 2-1-16,0 1 7 0,0 4 3 0,0-3-10 15,-1 1 6-15,0-6-1 0,1-1-3 16,0-5-2-16,1-3 0 0,2-4 0 15,0-4-4-15,-1-2 4 0,1 0 4 16,0-4 1-16,0-6-6 0,0-4-6 16,1-4 1-16,7-3 0 0,1-4 0 15,4-2 1-15,4-1-4 0,0-4 0 16,1 0 2-16,2 2-1 0,1 1-2 15,-3 5 0-15,-1 5 2 0,0 6-2 16,-3 4 0-16,2 6 2 0,-4 3-1 0,-1 0-1 16,-3 7-1-16,-4 7 0 0,-1 3 3 15,-3 2 0-15,0 4-1 0,0 1 0 16,-6 0 2-16,-1-3-2 0,-3 0-1 15,-2-3 1-15,1-2 1 0,0-1-2 16,0-4-2-16,0-2 0 0,5-5-2 16,0-2-2-16,3-2-6 0,-2 0 1 15,5 0 1-15,0-6 3 0,0-3-5 16,0 0 0-16,5-1 4 0,3-1-1 15,3 1-2-15,-2 1-1 0,0 2 6 16,0 4 2-16,-1 2 1 0,-3 1 2 0,1 0 2 16,-1 5 2-16,-2 5 9 0,0 2 1 15,0 2 7-15,-1 0-1 0,2 3-5 16,-2-2-2-16,2-1-4 0,3-2-4 15,-4-3-2-15,1 0-1 0,3-3 1 16,-4-3-4-16,3-1-7 0,3-2-9 0,2 0-3 16,3-5-16-16,0-4-59 15,-2-3-148-15</inkml:trace>
  <inkml:trace contextRef="#ctx0" brushRef="#br2" timeOffset="137303.51">13237 17325 16 0,'0'5'231'0,"0"0"-175"0,0 0-9 15,0-2 11-15,0-1-21 0,1-2-16 0,4 0 0 16,6 0 1-16,0-6-1 0,4-5-1 16,1-3-12-16,2-4-4 15,-1-4-1-15,2 0-2 0,0-2 4 16,-2-2 2-16,0-2 1 0,-3 1 1 0,0-2-2 15,-2 0-2-15,-3 3-2 0,1 3 3 16,-6 4 0-16,-1 4 4 0,2 6 2 16,-3 2 0-16,-2 5 1 0,0 2-3 15,0-1-4-15,0 1-2 0,1 0-4 16,-1 0-3-16,2 5 2 0,1 3 2 0,-3 0 0 15,1 2 0-15,2 2-2 0,-1 1 2 16,0 2 1-16,-2 0-2 0,3-1-1 16,-2 2 1-16,1-3 1 15,-2 1-1-15,1-1-1 0,-1 2 1 0,2-1 0 16,1-1-1-16,-3-1-1 0,3 1 1 15,0-3 0-15,-1 1-4 0,1-2-2 16,-2-1 6-16,-1 0-3 0,0-2-3 16,0-1-4-16,0 0 1 0,0-1-5 15,0 0 0-15,-1-4-4 0,-4 2-4 0,-3-1-5 16,1-1-19-16,-4 1-12 0,1-1-24 15,0 0-43-15,-3 0-18 0</inkml:trace>
  <inkml:trace contextRef="#ctx0" brushRef="#br2" timeOffset="137495.53">13367 17243 2 0,'-2'-6'8'16,"1"-1"130"-16,1 4-58 0,0-1-21 15,0 1-11-15,5 0-8 0,2 0-6 16,1-1-1-16,1 1-3 0,2 1-3 16,0 1-5-16,0-1-2 0,1 1-2 15,1 0-5-15,1 1-1 0,0 0-2 0,-3 0-5 16,1 0 0-16,-1 0-2 0,-3 0-3 15,1 0 0-15,-1 0-7 0,1 0-10 16,0-2-10-16,2 0-21 0,1-3-20 16,-1-2-37-16,2 1 71 0,-4-4-205 15</inkml:trace>
  <inkml:trace contextRef="#ctx0" brushRef="#br2" timeOffset="137966.56">13672 17110 14 0,'4'0'170'0,"-4"-1"-18"0,1 1-111 16,1 0-5-16,1 0-7 0,-3 0-1 0,3 5 5 15,-2 3-2-15,-1 2-9 0,0 3 2 16,0 0-8-16,0 1-6 0,0 0-1 15,0-1 3-15,0-2-10 0,0-1 2 16,0-2-3-16,5-4 0 0,3-2-2 16,1-2 3-16,5 0 1 0,2-5-3 15,1-6 0-15,0-3 1 0,-2-1-3 16,1 0-2-16,-4 1 5 0,-1 1 0 15,0 1-1-15,0 2 0 0,-2 1 0 16,2 0 1-16,-5 5-1 0,2 0 0 0,0 4 1 16,-5 0 0-16,0 0 1 0,-3 0 6 15,0 6-7-15,0 3 9 0,0 1-3 16,0 3 6-16,0 0-5 0,0 1-1 15,1-2-4-15,4 1 0 0,1-4 2 16,7-2-2-16,-3-2-2 0,6-4 0 0,-1-1-1 16,2-1 3-16,2-9-1 15,1-3-3-15,0-1-2 0,0 1 2 16,4-2-5-16,-3-1 3 0,1 2 2 15,-6 2 2-15,-4 3-2 0,-6 3 1 0,-1 4 1 16,-2 1 1-16,-3 1-2 0,0 0 2 16,0 9 8-16,-8 5 5 0,1 6-2 15,-3 2-7-15,4 2 3 0,3 3-6 16,1 0 0-16,2 1 0 0,7-4-1 15,5 1 0-15,2-4-2 0,1-5-1 0,6-2-1 16,0-7-8-16,4-5-11 0,0-2-24 16,1 0-25-16,-3-9-18 15,-9-2-108-15</inkml:trace>
  <inkml:trace contextRef="#ctx0" brushRef="#br2" timeOffset="148193.14">6928 17032 16 0,'2'0'-7'0,"-2"0"196"0,0 0-123 16,0 0-26-16,0-2 3 0,0-1-8 15,0 1-9-15,-3 0-2 0,1 0-1 0,-1 1-6 16,2 0-1-16,-2 1-2 0,0 0-3 15,1 0-3-15,-3 0 4 16,2 0-3-16,-1 0 1 0,0 0 0 16,0 0-1-16,-2 2 0 0,-5 3 1 0,0 3 0 15,-3 2-1-15,-2 4-1 0,-2 4 3 16,-4 6 2-16,0 3-1 0,1 6-1 15,2 1-1-15,1 2-2 0,4 3-5 16,3 0 2-16,5-3-2 0,4-2-3 16,2-4 0-16,5-4 2 0,5-2-2 0,1-2-9 15,6-4 7-15,0-4-6 0,7-6-30 16,2-8-1-16,3 0 26 0,1-3-52 15,-5-9-51-15,0-4-58 16</inkml:trace>
  <inkml:trace contextRef="#ctx0" brushRef="#br2" timeOffset="148868.18">7090 17298 1 0,'1'0'161'0,"-1"-1"-67"0,0 1-38 15,0 0 0-15,0 0-18 0,0 0-19 16,0 3 1-16,-3 5 2 0,0 3-2 15,0 1-5-15,-2 2 0 0,1 0-2 16,1 1-3-16,-1-1 0 0,1-2-1 0,2-3-3 16,-1 1-3-16,1-5 0 0,1 0-1 15,-2-3 2-15,1-2 1 0,1 0 3 16,0 0 5-16,0-2-6 0,0-7-5 15,0-2 0-15,0-2 0 0,0-2-2 16,6-4 0-16,-2-2 2 0,3 0 1 16,2-2-3-16,-3-3 1 0,3 0 0 15,2-1 1-15,2 1-2 0,-1 5-1 16,4 3 0-16,-2 3 3 0,0 4-2 15,-1 1-1-15,3 0 1 0,1 4 1 0,2-1 1 16,-5 6-4-16,-2 1 4 0,-1 0-2 16,-5 4 1-16,-1 5-1 0,-5 4 0 15,0 1 2-15,0 3-1 0,0 1 0 16,-5 3 0-16,-3 0 0 0,-3-1 1 15,1 2-2-15,-3 0 0 0,-4-1 1 16,0-1-2-16,2-2 0 0,-1-2-3 16,4-4 1-16,1-3-2 0,5-2-4 15,1-4-7-15,0-2-1 0,5-1 1 16,0 0-3-16,0-3-1 0,0-5-1 0,3-2 7 15,4 0 0-15,-1 1 0 0,3 2 1 16,-1 0 4-16,0 3 7 0,-2 4 0 16,-2 0 1-16,1 0 3 0,1 3 4 15,-3 5 8-15,4 3 1 0,-1 1 2 16,0 2 7-16,2 1 8 0,0 0-27 0,1 0-3 15,-1 0 1-15,2-2-2 16,4-3 1-16,0-2-4 0,0-2-4 16,5-4-13-16,3-2 2 0,4 0-25 15,0 0-11-15,-1-4-22 0,1-4-57 16,-2-3 12-16</inkml:trace>
  <inkml:trace contextRef="#ctx0" brushRef="#br2" timeOffset="149161.2">7546 17362 23 0,'0'-11'15'0,"0"-1"155"16,-2 0-92-16,-7 3-4 0,1 0-15 15,-3 3-16-15,2 1-15 0,-4 1-2 16,2 2-3-16,4 2-3 0,-3 0-8 0,3 2 0 15,0 11-3-15,3 0-6 16,-1 5-1-16,5 3-3 0,0 0 2 16,0-1-1-16,8 1 0 0,3-2 1 15,0-3-1-15,-1-3 0 0,4-2-8 0,3-3 1 16,1-4 3-16,-3-2 4 0,-1-2 0 15,0-2 1-15,-5-7 1 0,2-4-1 16,-3 1-1-16,-2-3 4 0,-3 1 1 16,0-2 0-16,-3 3 4 0,0 0 0 15,-4 0-2-15,-4 1-5 0,0 1 3 0,0 1-1 16,1 0-3-16,-1 0-2 0,2 2 1 15,3 2-2-15,-1-1-13 16,3 4-11-16,1 2-7 0,0 1-18 16,0 0-42-16,5 0-59 0,-2 0-90 0</inkml:trace>
  <inkml:trace contextRef="#ctx0" brushRef="#br2" timeOffset="149505.22">7663 17094 29 0,'0'-3'150'0,"0"-2"-76"15,0 4-26-15,-1 1-2 16,1 0-18-16,0 0-21 0,0 3-5 0,0 5 1 16,1 2 1-16,2 3-1 0,-1 2 4 15,0 2 6-15,2 5 4 0,-2 3-5 16,-1 2 3-16,-1-2-2 0,0 4-1 15,0-1-6-15,0-1-3 0,0 1 1 16,0-2-3-16,0-3 1 0,0-2 6 0,3-6 3 16,-1-4-10-16,-2-4 2 0,0-2 0 15,0-4-2-15,1-1 1 0,-1 0 1 16,2 0 5-16,0-8-5 0,-1-3-3 15,1-2-1-15,1-1 2 0,-2-2-1 16,6 2-3-16,-3-1-3 0,1 3-5 16,4 3 0-16,0 1-5 0,2 2-8 15,-1 4-13-15,4 1-20 0,1 1-31 16,2 0-31-16,5 0 68 0,-2 0 23 15</inkml:trace>
  <inkml:trace contextRef="#ctx0" brushRef="#br2" timeOffset="149849.24">7987 17341 34 0,'5'-3'4'0,"-5"-3"48"0,0 0 15 16,0 0 2-16,-3-3-12 0,-3 3-6 15,-2-2-10-15,-1 1-4 0,1 1-8 16,-1 2 3-16,-1 4-9 0,1 0 1 16,0 0-3-16,-1 3-3 0,0 8-7 15,2 4-5-15,0 2 1 0,3 2-1 16,1 0 1-16,4-1-7 0,0 0 3 15,1-5-2-15,9-1-2 0,-1-3 0 0,3-5 1 16,1-2-2-16,-1-2 1 0,0 0-5 16,2-4 1-16,-1-6 3 0,-5 0-3 15,-1-1 2-15,0-1 2 0,-3 0 0 16,-1 3-1-16,-1 2 3 0,-2 3-1 15,0 2 0-15,0 2-1 0,0 0-1 16,-3 2-1-16,0 6 0 0,-2 4 0 16,2 1-3-16,1 0 0 0,2 2-5 15,0 2-12-15,2-1-8 0,7-1 11 16,4 0 20-16,1-6-3 0,3-1-27 0,0-3 21 15,0-3-30-15,1-2-6 0,-1 0 33 16,-3-10-120-16,0-2 85 0,-4-2-8 16</inkml:trace>
  <inkml:trace contextRef="#ctx0" brushRef="#br2" timeOffset="150318.26">8173 17351 22 0,'0'-28'28'0,"0"-2"-5"0,0-2-9 0,0-2-1 15,-1-1-6-15,1-2-3 16,-2 2-6-16,2 4 0 0,-1 7 4 16,1 3 29-16,0 9 14 0,0 5 4 15,0 4-11-15,0 3-24 0,0 0-13 0,0 1 7 16,1 5 1-16,1 4 0 0,-2 0 2 15,0-1-4-15,0 3-2 0,1-1 0 16,1 0-2-16,-2 0 1 0,3 0 2 16,-3 0-3-16,2 2 1 0,-1 0 3 15,-1 0 7-15,0-1 0 0,0 1 0 0,0-1-3 16,0 4 0-16,0 3-3 0,0 0 0 15,0 5 29-15,0-3-25 16,0 2-8-16,0-1-2 0,0 1 1 16,0-3-3-16,0-3 0 0,0-3 1 0,0-4 1 15,0-6-2-15,0-1-4 0,0-3-1 16,0 0 4-16,0-2-5 0,0-6-2 15,0-3 2-15,0-1 1 0,0-4 3 16,0-1 1-16,0-1 0 0,0-1 2 16,0 2-1-16,3 2 0 0,-1 4 0 15,1 1 2-15,0 6 5 0,-1 2-3 0,1 2-1 16,0 0-1-16,1 0 2 0,3 5-4 15,-1 1 6-15,-2 1-1 16,4 1-1-16,2-1-1 0,0 0-1 16,3-3 2-16,2 1 2 0,1-3 9 0,-2 0-13 15,-3 0 7-15,1 1-3 0,-3-2-5 16,-1-1 1-16,-2 0-1 0,0 0-7 15,-2 0-1-15,0 0-14 0,1 0-13 16,-2-3-37-16,0-2-75 0,-3-2-126 16</inkml:trace>
  <inkml:trace contextRef="#ctx0" brushRef="#br2" timeOffset="150534.28">8417 17280 39 0,'3'2'185'0,"-2"0"-102"0,-1-1-37 16,2 3 12-16,1-2-13 0,2 1-5 15,-4 1-2-15,2 5-14 0,-3-1-5 16,0 2 10-16,0 2-12 0,0 2-10 0,0-2-3 16,0 1 1-16,-3-2-3 0,2 0-2 15,1-1-3-15,0-3-12 0,1-1-11 16,4-1 5-16,3-2-55 0,-1-2-9 15,1-1-24-15,2 0 27 0</inkml:trace>
  <inkml:trace contextRef="#ctx0" brushRef="#br2" timeOffset="151277.31">8561 17309 34 0,'2'0'22'0,"-1"0"128"16,1 0-81-16,1 0-19 0,0 0 5 15,-2 0-15-15,4 3-5 0,-5 3-7 16,5 2 7-16,-1-1-15 0,1 0-14 15,-2 0 11-15,0-1 0 0,3 0-1 16,-3-2-13-16,2 0 3 0,0-1-2 16,1-2 1-16,0-1-1 0,2 0 0 15,1 0-3-15,5-6-1 0,2-2 2 16,2-2 0-16,-1 2-3 0,-1-1-2 0,-4 0 5 15,-1 3-8-15,-3 0 5 0,-3 4-1 16,-2 2 2-16,-3 0 2 0,0 0-1 16,-7 0-2-16,1 4 1 0,0 3 0 15,0 0 0-15,0 3-1 0,1 0 1 16,2 2 1-16,-2 2-2 0,4-2-1 15,1 1 2-15,0 0 1 0,0 0-3 16,6-3 0-16,3 0 2 0,4-2-1 16,2-6 1-16,4 0-11 0,2-2 9 15,3-2-5-15,-3-6-10 0,3-2 9 16,-7-1 0-16,-3-1 1 0,-4 1-1 0,-3 1 6 15,-6 0 3-15,-1 2 1 0,0 1 0 16,-1 1-1-16,-9 3-2 0,1 2 6 16,1 1-2-16,-1 0 1 0,1 4-1 15,2 2-1-15,1 3-4 0,2 2 1 16,2 1 1-16,1 0 1 0,0 1-2 0,0-1 2 15,6-2-2-15,2-2 1 16,3-2-1-16,3-4 0 0,1-2 2 16,2 0 0-16,-1-1-2 0,-1-6-1 15,-1 0 4-15,-2-2-2 0,-4-1 0 0,0 2 0 16,-3-1 1-16,-1 3 0 0,-2 1 1 15,-1 2 1-15,2 2 2 0,-1 1 0 16,-2 0-3-16,3 0-4 0,0 1 3 16,0 7 0-16,2 5-1 0,-2 3 0 15,0 2 1-15,2 5-1 0,-1 2 0 0,6 0 0 16,2 1 0-16,2 1 0 0,-2-2 0 15,-1 1 0-15,0-1 0 16,0-3 1-16,-2 2 0 0,-1-4-2 16,-5-2 3-16,-3-1 3 0,0-1 7 0,-9-7 4 15,0 2 3-15,-1-4-2 0,-4-2 1 16,2-3-7-16,-4-2-2 0,2 0 0 15,1 0-6-15,-1-2 0 0,1-5-1 16,-1 0-1-16,3-2-2 0,2 1-6 16,0 0-15-16,-2-3-16 0,-1-3-28 15,-1-5-38-15,-2-7-245 0</inkml:trace>
  <inkml:trace contextRef="#ctx0" brushRef="#br2" timeOffset="151726.34">8594 16970 23 0,'1'0'369'15,"1"0"-308"-15,-2 0-23 0,1 0-7 16,1 0-13-16,-1 0-14 0,-1 0-2 15,3 0 0-15,-3 2 0 0,5 0-1 0,0 2-9 16,1 0-21-16,2-1-40 0,-5-2-109 16</inkml:trace>
  <inkml:trace contextRef="#ctx0" brushRef="#br2" timeOffset="152309.37">9238 16958 3 0,'-1'-2'6'15,"1"2"216"-15,0 0-170 0,-2 0-8 0,2 0-17 16,0 0-20-16,0 0-5 0,2 0-4 15,4 2 6-15,2 4 12 0,3 5-3 16,-2 4 0-16,0 3 0 0,1 6 3 16,-1 2-4-16,0 7 9 0,-3 5 1 15,1 2-6-15,-6 6 6 0,1 1-4 16,1 0-1-16,-3 3-1 0,0-3 11 15,0-1-17-15,-2-2-2 0,-2-2 5 16,-4-2-1-16,0-3-2 0,-1-3-3 16,3 0-2-16,-1-3-5 0,1-3 3 0,2-1-3 15,0-5-8-15,4-4-18 0,0-1-17 16,0-5-30-16,0-5-87 0</inkml:trace>
  <inkml:trace contextRef="#ctx0" brushRef="#br3" timeOffset="-105378.52">2789 5615 1 0,'0'0'15'0,"0"0"-11"0,0 0 10 16,0 0 26-16,0-1 57 0,0 0-63 16,0 0-12-16,0 1-4 0,0-2-7 15,0 2 4-15,0-2 1 0,0 0 2 16,-1 2-2-16,-1-1 1 0,2 0 0 15,0 0-4-15,-2 1 1 0,2 0-2 16,0-2-2-16,0 2 1 0,0 0-1 16,0 0 4-16,0 0-2 0,0 0 2 15,0 0-2-15,0 0 1 0,0 0 0 16,0 0-1-16,0 0-1 0,0-1 1 15,0 1-2-15,0 0 1 0,0-1-1 0,0 0 2 16,5 1 1-16,-2-1-8 0,2 0 5 16,-2 1-2-16,0 0-3 0,3-2 0 15,-1 2-1-15,1 0 0 16,3-1-4-16,2 0 0 0,3 1 1 0,2 0 1 15,2-2-1-15,1 2-1 0,3 0 0 16,-4 0 2-16,4-1-2 0,0 0-1 16,-1 0 2-16,3 1 1 0,-1 0-2 15,0 0 0-15,2 0 0 0,-3 0 2 16,2-1-2-16,1 0-1 0,0-1 2 0,1 2-1 15,1-1 1-15,-1-1-1 0,2 0 0 16,0 1 2-16,-3 0-2 0,-2-1-1 16,0 2 1-16,-3 0 1 0,1 0-1 15,0 0-1-15,-1 0 1 0,1 0 1 16,-3 0-1-16,-2 0 0 0,-1 0-1 0,2 0 2 15,-1 0 0-15,-1 0-1 16,1-2 0-16,-1 2-2 0,1-2 2 16,-1 1 2-16,2 1-3 0,0-1 2 15,0 0-3-15,4-1 3 0,-1 1-1 0,0 1 0 16,0-2 0-16,0 2-1 0,-1-1 0 15,-2 1 3-15,-2-2-2 0,1 2-1 16,-2 0 1-16,0 0 1 0,0 0-1 16,-2 0-1-16,2 0 1 0,0-2 0 15,0 2 0-15,3 0-1 0,-3 0 0 0,3 0 2 16,-2 0-2-16,1 0-1 0,-1 0-2 15,-1 0 3-15,2 2 0 16,1-2-1-16,2 2 2 0,-1-1-1 16,2 0 0-16,2 0 0 0,1-1 0 0,-1 1 1 15,1-1 0-15,1 0-1 0,-3 0 0 16,3 0 2-16,-1 0-2 0,-3 0 0 15,3 0 1-15,-3 0 0 0,2 0 1 16,1 0-2-16,-3 0 1 0,2 0 0 16,0-1 0-16,-2 1 0 0,0-2-1 15,0 2 2-15,2 0-2 0,0-1 1 0,-2 1-2 16,3 0 4-16,0-1-4 0,1 1 2 15,2-3 0-15,-3 2 0 16,2 0 2-16,-2-1-4 0,-1 0 2 16,1 1 2-16,-1 0-4 0,1 0 0 0,-1 1 0 15,1 0 0-15,0-1-1 0,1 1 2 16,2-1 0-16,-1 1 1 0,1-1 0 15,-3 0-1-15,-1 0 1 0,1-1 1 16,-1 0-1-16,0 0-1 0,0 1 1 16,-1-2 0-16,1 2 1 0,1-1-2 0,-3 1 1 15,4 1 1-15,-4 0-1 16,3-1-2-16,-1 1 3 0,3 0-1 15,-2 0 1-15,0 0-3 0,-1 0 2 16,-4 0 2-16,1 0-2 0,0 0-1 0,-5 0 1 16,-1 0 2-16,-2 0-3 0,0-1 0 15,0 0 2-15,5 0 0 0,-3 1-1 16,5 0-1-16,-3 0 2 0,2 0 0 15,-1 0 0-15,1 0-1 0,-3 0 0 16,0 0 2-16,-2 0-2 0,0 2 0 0,1-1 0 16,-2 1 3-16,-1 0-3 0,3-1-1 15,-1 1 2-15,2-1-1 16,2 0 0-16,-1 1 0 0,-1-2 1 15,0 2 1-15,0-2-2 0,0 0-1 0,0 1 1 16,0 0 3-16,0 0-5 0,0 0 1 16,0 0 2-16,-3 0 1 0,1 0-2 15,-1 0-2-15,-2 0 4 0,-3 0-2 16,-1-1 1-16,-3 0-2 0,-1 0 2 15,2 0 0-15,-1 0-1 0,-1 0-1 0,4 0 1 16,-2 0 1-16,2 0-1 0,-1 0-1 16,4 0 1-16,-2 0 1 0,-3 0-2 15,5 0 1-15,-3 0 0 16,-2 0 1-16,3 0-1 0,0 0-1 0,-3 0 1 15,2 0 1-15,-3 0-1 0,-1 0 0 16,2 0 1-16,-3 0 1 0,0 0 0 16,3 0-1-16,-1 0 2 0,0 0 0 15,-1-1-3-15,2 1 2 0,-1-1 0 16,2 0 0-16,0 1-2 0,-3 0 0 0,-1 0 1 15,0 0-1-15,0-1 1 0,0 0 1 16,0 1 3-16,-3 0-3 0,-8 0-20 16,-3 0-27-16,-4 0-55 0,-9-5-244 15</inkml:trace>
  <inkml:trace contextRef="#ctx0" brushRef="#br3" timeOffset="-103805.43">2960 6130 3 0,'0'0'14'0,"0"0"5"16,0 0 16-16,0 1 85 0,1-1-71 15,-1 1-10-15,0-1-3 0,0 0-8 16,0 0-6-16,0 0 4 0,0 2-4 15,0-2-6-15,0 3 3 0,0-2-2 16,0 3-5-16,0 1-1 0,0-1 1 16,2 1 1-16,-1 2 0 0,-1 3-3 15,0 1 0-15,2 4 0 0,-1 3-4 0,1 0-3 16,-1 2 0-16,1-1 0 0,-2 1-4 15,2-2 2-15,1-2 0 0,-2 0 1 16,1-2-1-16,-1-2-1 0,-1-4 1 16,0-1 1-16,0-2 0 0,0-3 0 15,0 0 0-15,0-2 4 0,0 0 1 16,0 0-2-16,0 0 5 0,0 0-1 15,0-7 1-15,-1-3-1 0,-2-3 2 16,1-1 3-16,-1-1-2 0,3-2-4 16,-3-3 3-16,3-2-4 0,0-5 0 15,0-3-3-15,0-4 2 0,3 1-4 0,2 1-1 16,-1 0-1-16,3 6 1 0,0 4 1 15,1 5-2-15,3 2-3 0,0 4 4 16,4 2-1-16,1 1-1 0,2 5-1 16,1 1 1-16,0 2 2 0,-1 0-2 15,-1 2-2-15,0 7 3 0,-1 0 2 16,-1 1-3-16,-2 2 0 0,-2 0 0 15,-5 0-2-15,-2-1 0 0,-4-1 0 16,0 1 3-16,0 1 2 0,-4-1-2 16,-2 2 0-16,-2-1 1 0,-3-1 0 0,0-1 0 15,-1-1-1-15,-1 0 1 0,-1-2 2 16,0 0-2-16,3 0-1 0,-1-2 0 15,4 0 1-15,2-4-2 0,1 3 1 16,2-2-3-16,2-1-4 0,1 2-10 16,0-2-13-16,0 2-9 0,0 1-16 0,4-2-30 15,0 0-122-15</inkml:trace>
  <inkml:trace contextRef="#ctx0" brushRef="#br3" timeOffset="-103614.42">3352 6266 429 0,'1'0'113'0,"-1"0"-57"0,0 1-6 16,0-1-23-16,0 0-9 0,0 2-3 15,0-2-6-15,0 2-8 16,-1 1-2-16,1 2-1 0,0 0-14 15,0 1-25-15,0-1-23 0,1-2-42 0,4-2-135 16</inkml:trace>
  <inkml:trace contextRef="#ctx0" brushRef="#br3" timeOffset="-103057.39">3713 6132 61 0,'0'3'77'0,"0"0"113"16,0 2-161-16,0 6 2 0,0 2-7 15,0 5-6-15,-1 0 32 0,-3 1-26 16,3 0-15-16,1-1 3 0,0 2 1 15,0-5-7-15,0 1-4 0,0-5 4 0,0-3 1 16,0-1-2-16,0-3 1 0,0-3 1 16,0-1-1-16,0 0 1 0,0 0 5 15,0 0 7-15,0-2-2 16,-3-6-6-16,0-2-6 0,3-3 4 0,-3-1 1 15,1-2-5-15,0-1 1 0,1-3 0 16,-1-2-1-16,2-3-3 0,0-3 3 16,3-3-3-16,4-4 0 0,4 0-3 15,-1 1 0-15,1 6 2 0,-1 5-1 16,-1 5-1-16,-1 4 1 0,2 4 0 0,0 2 0 15,4 3-1-15,3 0 1 0,0 3 1 16,1 2 0-16,3 0-2 0,-4 0 1 16,0 3 0-16,-5 7 0 15,-3 2-1-15,-2-1-1 0,-3 4-2 0,-4-1 2 16,0 3-3-16,0 2 1 0,-8-1 3 15,-1-1 0-15,1-1-1 0,1 0 1 16,-1-2 2-16,2-3-1 0,0 0-1 16,-1-3 1-16,0-1 2 0,-1-1 0 15,-2-1-1-15,3-1-1 0,-1 0 0 0,2-4 1 16,1 2-2-16,0-2-8 0,4 0-8 15,1 0-15-15,0 0-13 0,0-2-27 16,0-3-61-16,0 2-157 0</inkml:trace>
  <inkml:trace contextRef="#ctx0" brushRef="#br3" timeOffset="-102665.38">4068 6156 41 0,'0'0'258'0,"0"-2"-201"15,-6-2 0-15,-5 1-8 0,-1 3-19 16,-1-2 10-16,1 2-6 0,1 0-5 16,-1 0-11-16,-1 4-4 0,4 5-4 15,0 3-2-15,2 1-5 0,3-1-3 16,4 2 2-16,0-1-2 0,0 0-2 15,12 2 1-15,2-3 3 0,5-3-4 16,2-2 3-16,1-4 0 0,3-2-3 0,-2-1 3 16,2 0 0-16,-3-3-1 0,-2-5 4 15,-3-2-1-15,-3 0 1 0,-6-2 1 16,-1 2 6-16,-2-2 4 0,-3-2-4 15,-2 2 3-15,0-1-2 0,-10 0 0 16,-1 1-3-16,1 1-1 0,0 3-3 16,-2 1 0-16,4 2-3 0,0 2-2 15,5 2 1-15,-1 1-2 0,2 0-4 16,-1 4 0-16,1 6 0 0,1 0-11 15,1 0-14-15,0 1-3 0,0-1-15 16,4 0-21-16,0-4-30 0,-3-1-153 0</inkml:trace>
  <inkml:trace contextRef="#ctx0" brushRef="#br3" timeOffset="-102401.35">4353 6096 23 0,'5'3'328'16,"-5"-1"-274"-16,0 3 0 0,0 3 5 16,0 1 1-16,0 3-5 0,-2 0-18 15,-2 1-7-15,1 1-4 0,0-1-9 16,3-1-9-16,-3-2-3 0,1-2-1 15,2-2-3-15,0-1-1 0,0-1 1 0,0-1-1 16,0-3-8-16,5 0-17 0,2 0-8 16,3 0-14-16,-1-5-21 15,3-4-13-15,1-3-44 0,1-3-92 16</inkml:trace>
  <inkml:trace contextRef="#ctx0" brushRef="#br3" timeOffset="-102078.34">4544 6085 58 0,'2'0'66'15,"-2"1"169"-15,0 1-193 0,0 3 19 16,0 3-4-16,0 2 7 0,-5 0-19 0,-3 1-7 15,2-1-9-15,3 0-8 0,0-2-8 16,3 0-7-16,0 0-5 0,0-1-2 16,9 0 1-16,2-3 3 15,6-2-3-15,2-2 2 0,2 0-1 0,4 0-1 16,-2 0-10-16,-1-4 0 0,-2 2 0 15,-6-1-3-15,-1 1 8 0,-4 1-2 16,-1 0 4-16,-2 1 1 0,-3 0 0 16,2 0 0-16,-5 1 2 0,0 6 2 15,0 0 1-15,0 1-1 0,-7 3 1 0,4-2 3 16,-3 1-2-16,3 1-2 0,0-1 3 15,1 0-4-15,2 1-2 0,0-4 0 16,0-1 1-16,5-2 1 0,0-1-4 16,1-2-5-16,2-1-8 15,4 0-13-15,3-2-15 0,1-6-13 0,4-4-28 16,-1-2-76-16,-4-3 39 0</inkml:trace>
  <inkml:trace contextRef="#ctx0" brushRef="#br3" timeOffset="-101701.32">5029 5794 42 0,'0'0'234'15,"2"-1"-166"-15,-2 1-7 0,0 0-16 16,0 0-18-16,0 11-4 0,0 4-1 15,0 4 12-15,-2 5-5 0,1 1-11 16,-2 3-6-16,1 2 0 0,-1 2 2 16,0 4 0-16,-3-2-2 0,1 0-2 0,3-2-2 15,-1-3 0-15,3-5-2 0,0-4-4 16,0-4 1-16,0-5 0 0,0-4-1 16,0-2-2-16,0-5 0 0,0 0-4 15,0 0-4-15,3-7 2 0,5-4-6 16,3-4 0-16,2-3-7 0,-3 0-2 15,4 0 7-15,-1 1 4 0,1 0 3 16,0 3 5-16,-4 4-2 0,0 4 2 16,-4 2 0-16,3 4 0 0,1 0 2 15,-4 0-1-15,5 2 2 0,-1 6-3 0,8 0 2 16,3 3-1-16,6 0-3 0,2-1-56 15,1-2-36-15,-3-2-168 0</inkml:trace>
  <inkml:trace contextRef="#ctx0" brushRef="#br3" timeOffset="-100336.24">6023 5884 0 0,'20'32'19'0,"0"-2"61"0,2-1-62 15,0-1 19-15,3-5 7 0,-1 1-8 16,4-2-8-16,-1-2-4 15,-1-2-6-15,-1-2-10 0,-2-1 0 16,-3-1 3-16,-4-3-7 0,1-3-1 0,-5 1-3 16,-1-5-21-16,-2-2-58 0,-7-2-85 15</inkml:trace>
  <inkml:trace contextRef="#ctx0" brushRef="#br3" timeOffset="-99737.2">5377 5610 63 0,'0'1'-4'0,"0"2"143"0,0-1-89 15,3 4-19-15,8 0 16 0,4 5-10 16,5 3-3-16,5 8-6 0,3 7-8 0,1 8 35 15,2 7-38-15,2 6-6 0,-1 5-5 16,-1 2-1-16,-1 1 0 0,-1-4-3 16,1-2-2-16,-2-5 0 0,-2-2-1 15,4-1-5-15,-3-1-3 0,3-1 8 16,-1 0 0-16,2-6-1 0,0-3-12 15,2-2-6-15,1-4-6 0,-3-5-25 16,-3-3-28-16,1-9-52 0</inkml:trace>
  <inkml:trace contextRef="#ctx0" brushRef="#br3" timeOffset="-99180.18">4851 6292 12 0,'5'0'22'0,"-2"2"121"0,1 2-101 16,7 5 6-16,-1 0-4 0,0 3-10 0,3 4-5 16,1 4-10-16,4 4-2 0,1 2-6 15,1 5 13-15,2 0-12 0,0 0-7 16,-2 3-2-16,-2-3 0 0,-2 0-5 15,-1-1 3-15,1-2 0 0,-2 0-19 16,3-4-19-16,-3-3-25 0,1-4-32 0,-1-4-64 16</inkml:trace>
  <inkml:trace contextRef="#ctx0" brushRef="#br3" timeOffset="-98669.14">4084 6493 62 0,'1'0'166'0,"1"0"-126"0,-2 0-20 16,1 0 9-16,1 3 8 0,-1 7-6 0,2 3-11 15,2 6-10-15,1 4-9 0,2 3 1 16,1 5 7-16,2 0-6 0,2 2-3 16,-1-2 1-16,2-2 2 0,-2-3-3 15,2-4-1-15,-1 0-1 0,-1-3-11 16,-4-3-19-16,3-5-48 0,-5-2-68 15</inkml:trace>
  <inkml:trace contextRef="#ctx0" brushRef="#br3" timeOffset="-98193.11">3262 6510 26 0,'6'4'70'16,"-1"2"-3"-16,3 1-14 0,-1 5-12 15,4 3-3-15,-2 5-7 0,2 5-10 16,-3 3-7-16,1 2 37 0,-1 2-31 16,1-2-13-16,1-2-5 0,-1-3-3 15,-1-1 3-15,3-2-1 0,-2-2-5 16,2-3-17-16,-3-3-10 0,2-2-30 15,0-5-38-15,-3-3-53 0</inkml:trace>
  <inkml:trace contextRef="#ctx0" brushRef="#br3" timeOffset="-97335.07">3077 5754 28 0,'5'1'1'0,"1"0"106"0,0 1-77 16,-1 1 2-16,0 2-8 15,-1 2-5-15,1 3-3 0,-3 4-1 16,2 6-2-16,-1 1-6 0,4 5-4 16,0-2 0-16,3 0-2 0,2-3-2 0,2 0 2 15,2-3 1-15,-3-3-2 0,5-1-10 16,-1-1-20-16,-3 0-24 0,1-1 39 15,-4-6-39-15</inkml:trace>
  <inkml:trace contextRef="#ctx0" brushRef="#br3" timeOffset="-96807.04">3857 5681 12 0,'5'0'2'15,"0"0"7"-15,-2 0 95 0,1 0-61 16,1 0-7-16,1 5 20 0,-1 2-14 15,3 3-12-15,-2 1-1 0,0 4-5 0,0 1-6 16,2 4-10-16,0 0-7 16,-1 0 1-16,0 3-2 0,2-3 2 15,2 0-21-15,0-1-26 0,3-3 9 16,-2-3-66-16,-3-3-65 0</inkml:trace>
  <inkml:trace contextRef="#ctx0" brushRef="#br3" timeOffset="-96378.01">4584 5657 0 0,'5'0'33'0,"-3"5"85"0,1 5-71 15,0 5 11-15,-3 6-11 0,1 3-22 16,2 4-10-16,1 3 11 0,2 1-17 15,0 2-7-15,0-2-2 0,0-1-20 16,4-3-59-16,-4-5-103 0</inkml:trace>
  <inkml:trace contextRef="#ctx0" brushRef="#br3" timeOffset="-38675.71">1617 5368 15 0,'0'0'32'0,"0"-1"-5"16,0 0 1-16,0 1 0 0,0-1-4 15,0 0-3-15,0 0-4 16,0-1-7-16,0 2-7 0,0 0-7 15,0 0-6-15,0 0 30 0,0 0 6 0,0 0-22 16,0 0 27-16,0 0-5 0,0 0-6 16,0 0-2-16,0 0-3 0,-2-1-3 15,2 1 0-15,0 0-5 0,0 0-2 16,0 0-1-16,-1 0-1 0,1 0-1 15,0 0-2-15,0 0-2 0,0 0 1 0,0 0-5 16,8 0 5-16,1 0 2 0,3 0 6 16,4 0-3-16,-1 0-1 0,2 0 1 15,0 0 0-15,2 0 1 16,0 1-5-16,-4 2 4 0,1-1 0 0,-4 2-3 15,-1 0-2-15,-2 0 1 0,-1 2 1 16,-2-2-1-16,-4 0-2 0,-2 0 2 16,0 2-1-16,-2 0 0 0,-9 0 0 15,0 2-3-15,-4 0-8 0,-1-1 1 16,4-1-4-16,-3 1-1 0,4-1 1 0,-2-1 9 15,7 0 1-15,1-1 1 0,4 0 0 16,1 1-3-16,0-2 2 0,0 1 3 16,1 0-1-16,7-2 3 0,2 1-2 15,2-1-1-15,0 1 3 0,-1 0 3 16,2 2-1-16,1 0 6 0,-2 0-4 15,0 0-5-15,-1 1 1 0,2 0 3 16,-1 1-3-16,-1 0 1 0,-2-1-2 16,-1 3-1-16,-3-1 5 0,-2-1-4 15,-2 1-2-15,-1-2-1 0,0 0 3 0,-4 1 0 16,-3-2-6-16,0 0 7 0,-4 1 0 15,1-2 0-15,0 0 0 0,0-1 5 16,-2-1 0-16,1-1 2 0,-1 2-4 16,-1 0-2-16,-1-1-1 0,2 0-1 15,1 0-9-15,2-2-18 0,-1 0-11 16,4 0-19-16,0 0-10 0,3 0-54 15</inkml:trace>
  <inkml:trace contextRef="#ctx0" brushRef="#br3" timeOffset="-37726.66">2170 5394 42 0,'0'0'42'0,"0"0"-11"0,0 0-3 15,-3 0 5-15,3 0-1 0,0 0-8 16,0 0-2-16,0 0-5 0,-1 0 0 15,-1 0 0-15,1 0-4 0,-4 0-1 16,4 0-7-16,-4 0 4 0,-1 0-3 0,3 0 2 16,-4 0-3-16,0 0 1 0,2 0 0 15,-3 0 0-15,0 2-3 16,1 3 0-16,1-2-1 0,-5 3-2 15,1-2 1-15,1 2-1 0,0 0-1 0,1-2 2 16,0 3 0-16,2 0-2 0,1-1 0 16,-1 2 0-16,3-2 1 0,0 0-1 15,-2 0 1-15,2 0 2 0,2 1-3 16,-4 0 0-16,5-1 1 0,-3 1 2 15,1-1-2-15,1 2 0 0,1-2-1 0,-2-1 2 16,2 2-3-16,0-2-1 0,0 0 1 16,0 0 2-16,0 1-1 0,0-3-2 15,2 3 3-15,2-1-1 16,-2 1 1-16,4 1 0 0,-1-1 2 0,1-1 0 15,0-1-3-15,2 0 0 0,0 0 3 16,0 0-2-16,-1 1 0 0,1-2-2 16,0 1 4-16,0-2-2 0,-2 2 0 15,5-2-3-15,-2 0-1 0,-1-1 4 16,1-1 0-16,-1 0 1 0,-2 0-2 15,-1 0 1-15,-2 0 0 0,3 0 1 0,-3 0-2 16,0-1 3-16,-1-1-1 0,-1-2 0 16,2 1 0-16,-3-2 1 0,2 0-2 15,-1 0 0-15,-1-1 1 16,2-1 1-16,-2 0-2 0,1 0-2 0,-1 2 4 15,0-1-1-15,0-1-2 0,0 2 1 16,0 1 1-16,-3-2 1 0,0 2-1 16,-1 0-2-16,1-1 3 0,-2 2-4 15,2 1 3-15,0 1 0 0,3 1 0 16,-2 0 1-16,2 0-3 0,0 0-1 0,0 0-5 15,0 0 3-15,0 0 2 0,0 1 0 16,2 2 2-16,2 2 1 0,4-1 0 16,-2-1 0-16,0 1 1 0,2 0-1 15,2-1 0-15,-1 0-1 0,-3-1-1 16,2 0-8-16,1-2-28 0,2 1 1 15,1-1-20-15,1 0-70 0</inkml:trace>
  <inkml:trace contextRef="#ctx0" brushRef="#br3" timeOffset="-37153.62">2372 5481 33 0,'0'0'83'0,"0"0"-42"0,0 0 2 16,-3 0-6-16,0 1-7 0,1 4 0 15,-4 3-7-15,3-2-8 0,-2 3-2 16,1 0-4-16,1 0-3 0,-1-2 2 16,1-1-5-16,-1-3-1 0,2-1-1 0,1 0 4 15,1-1 2-15,0 0 3 0,0-1-1 16,0 0-1-16,0 0 6 0,0 0 1 15,0-1-7-15,0-3 1 0,0-2-5 16,0 0 0-16,0 0 0 0,0-2-1 16,3 2-1-16,0-3-2 0,1 1 0 0,3-2 1 15,2 0 0-15,0 3-2 16,-1-3 0-16,1 3 1 0,1 1 0 15,-1 0-2-15,-1 3-2 0,-1 1 3 16,0 1-1-16,-4 1-1 0,1 0 4 0,-1 0-3 16,-1 1 2-16,0 1-3 0,-2 2 3 15,0 2 2-15,0 0 0 0,-8 2 1 16,-3-2-1-16,2 1-1 0,-2 0 0 15,3-3-2-15,2 1 1 0,1 1-1 16,1-2 0-16,2-1-3 0,2 1 2 16,0 0-3-16,0 0 0 0,0-1-1 0,6-1-3 15,0 1-2-15,2 0 5 16,3 0-3-16,0 1 2 0,1 0 3 15,2 1 5-15,-1-1-2 0,-1 0 0 16,-1-1 1-16,-2 0 1 0,-1 2-2 0,-7-2 0 16,3 0 1-16,-4 1 0 0,0 0 1 15,0 1 0-15,-4 2 4 0,-3-2-2 16,-3 0-3-16,1-1-2 0,1 1 1 15,-2 0-1-15,0 1-8 0,-1 0-12 16,2-1-17-16,0 0-15 0,1-1-42 0,2 0-51 16</inkml:trace>
  <inkml:trace contextRef="#ctx0" brushRef="#br0" timeOffset="-67030.99">14220 9511 2 0,'6'-3'33'0,"-1"1"139"0,-2-3-132 15,0 2 6-15,0 0 3 0,0-2-20 16,0 1-2-16,2 0-1 0,-2-3-6 16,1 2-2-16,1 1-7 0,-3 0 3 15,-1 1 1-15,-1 0 0 0,2 1-2 16,-2-1-2-16,0 1-2 0,0-1 2 15,0 1-14-15,0 2 19 0,0-4-3 16,0 2-4-16,0 1-2 0,1-1 0 0,-1 0 0 16,0-1 0-16,2-1 1 0,-2 0 1 15,0 0 0-15,0-2 1 0,-3 1-3 16,-5-1 0-16,0 0 1 0,-3 0-2 15,-6 1-1-15,-1 1 1 0,-4 2-2 16,-6 2 3-16,-3 0 6 0,-3 4 2 16,-5 6-5-16,2 5-1 0,1 3 2 15,1 4-2-15,5 3 2 0,7 3 7 16,4 1-21-16,5 1 2 0,8-3 0 15,6 1 1-15,0-2-2 0,13-1 3 0,4-2-1 16,8-2 0-16,2-3-2 0,6-5 2 16,6-3 1-16,-2-5 0 0,5-3-2 15,-3-2 0-15,-2 0-3 0,-3 0-6 16,-5-4-1-16,-4-1-11 0,-6 2-1 15,-7-1-2-15,-3 2-11 0,-1 0-8 0,-2 0-18 16,-1-3-52-16,-5 0-148 16</inkml:trace>
  <inkml:trace contextRef="#ctx0" brushRef="#br0" timeOffset="-66594.96">14632 9523 62 0,'2'-2'282'0,"-2"0"-192"15,0 1-13-15,0 1-4 0,0 0-28 0,0 0-6 16,0 0-6-16,1 0-8 0,-1 0-10 15,2 0-8-15,-2 4 4 0,0 0-6 16,1 1 0-16,1 0-4 0,-1 1 1 16,1 0 0-16,0 1-5 0,-1 0-13 15,2-1-12-15,2-1-9 0,-1 1-18 0,4-1-28 16,-5-3-88-16,-1 1-210 0</inkml:trace>
  <inkml:trace contextRef="#ctx0" brushRef="#br0" timeOffset="-66414.95">14603 9766 295 0,'-2'2'234'0,"2"-2"-192"0,0 0 20 15,0 1-21-15,0-1-32 0,0 0 2 16,0 0-3-16,0 0-5 0,5 1 0 15,1-1-7-15,2 1-21 0,1-1-27 16,-3 0-84-16</inkml:trace>
  <inkml:trace contextRef="#ctx0" brushRef="#br0" timeOffset="89175.29">12127 1159 70 0,'0'0'26'0,"0"0"-23"0,0-1 1 16,0-1 121-16,-3-1-89 0,1-1-3 16,2 2 11-16,-1-2-14 0,1 2 3 15,-2 0-3-15,0-1-7 0,1 2-1 16,-1-1-5-16,2 1 2 0,-1 1-2 15,-1-1-3-15,1 1 1 0,-1 0-5 16,1 0-4-16,-2 0 1 0,-1 0 1 16,0 0-3-16,1 0-3 0,-2 0 3 15,3 1 0-15,2-1-2 0,-1 1 0 0,1 0-1 16,0 0 1-16,0-1-2 0,9 1 0 15,4-1 11-15,4 0 1 0,3-1-6 16,3-4 0-16,2-2 1 0,1 2-4 16,-1 1 0-16,-2-1-2 0,-3 0-1 15,-2 2 1-15,-1 1-3 0,-7 0 1 16,1 1 0-16,0 1-8 0,-3 0-11 15,1 0-10-15,0 0-9 0,1 0-29 16,1 0-49-16,-1 0-166 0</inkml:trace>
  <inkml:trace contextRef="#ctx0" brushRef="#br0" timeOffset="91686.43">14023 852 43 0,'4'0'8'0,"0"0"4"0,-1 0-13 15,0 0 131-15,-3 0-98 0,1-2-9 0,2 1 0 16,-1 0-6-16,0-2-1 0,-1 3 2 15,-1-1 2-15,0 1-1 0,0 0-2 16,0 0 2-16,0 0-6 0,0 0-4 16,0 0-1-16,0 0-1 0,0 0-1 15,0 0-4-15,0 0 4 0,0 0-1 16,0 0-1-16,0 0 2 0,0 0-1 15,0 0 1-15,0 0 3 0,0-1 4 16,2-1-2-16,-2 2 8 0,0-3 2 16,0 3-3-16,0-2-2 0,0-1 0 0,0-1-1 15,-2 0-5-15,-4-1 1 0,-3 1-2 16,-4 2-2-16,-2 0-1 0,-2 2 1 15,-2 0-3-15,-1 0 0 0,-2 8 0 16,-1 1-3-16,3 3 3 0,-4-1-2 16,9 3 0-16,1 0 0 0,5-1 0 0,4 1-3 15,5 2-3-15,0 1 1 16,0 2 3-16,11 2-1 0,4-1-1 15,4-1 3-15,3 0 0 0,4-4-1 16,4 0-1-16,-1 1 1 0,-3-2 1 0,1 1-1 16,-6 0-3-16,-5-2 1 0,-4-1 2 15,-4 0 1-15,-5-1 0 0,-3-2-1 16,0 0 0-16,-3 0 4 0,-5 0-1 15,-6-1 2-15,-4 0 0 0,-1-1 2 16,-3 0-1-16,2-2 2 0,0 1-1 0,2 0-2 16,2-3-5-16,4-1 5 0,1 2-1 15,3-4-3-15,5 0-2 16,0 0 2-16,3 0 0 0,0 0-4 15,0 0-10-15,1 0-13 0,7 0-6 0,5 0 1 16,4 0-12-16,1-3-25 0,4-2-15 16,-2-5-84-16,-1-2-102 0</inkml:trace>
  <inkml:trace contextRef="#ctx0" brushRef="#br0" timeOffset="92008.45">14283 1037 36 0,'3'1'320'0,"-3"-1"-249"0,0 0-15 15,0 0-3-15,0 2-17 0,0 0-10 0,-3 5 6 16,-1 2-9-16,-1 3-7 0,-3 2 1 16,2 1-6-16,3-2-3 0,-2 0-3 15,4-3-4-15,-1 0 1 16,2-2-1-16,0 0-1 0,0-2 0 0,0-1 0 15,0-1-4-15,3-1-9 0,3-1-11 16,5-2-3-16,0 0-12 0,2-2-4 16,2-6-21-16,1-4-23 0,-2-2-79 15,-5-2-81-15</inkml:trace>
  <inkml:trace contextRef="#ctx0" brushRef="#br0" timeOffset="93200.52">14488 972 33 0,'3'0'-13'16,"-1"0"225"-16,-2 0-133 0,0 1-39 15,0 2-3-15,0 2-4 0,0 4-5 16,-4 0 12-16,0 3-10 0,1 2-3 16,-3 2-7-16,2-1 3 0,0 2-3 15,-1-3-1-15,4 0-2 0,-1-1-6 0,2-4-2 16,0 0-6-16,0-3-1 0,3-1 1 15,2-3-3-15,-1-1 0 0,4-1 2 16,1 0 3-16,4-5 1 0,1-5-5 16,1-3-2-16,1 0-3 0,-4 2-3 15,1 2 2-15,-6 2-2 0,1 2 1 16,0-1 3-16,-2 4-2 0,-1-2 4 15,-1 4-2-15,-4 0-1 0,2 0-1 16,-2 2 2-16,0 2 1 0,0 2 3 16,0 2 0-16,0-4 0 0,0 2-1 0,0-2 1 15,5 0-2-15,-2-2-2 0,1-1 3 16,6-1-1-16,1 0-1 0,1 0-8 15,3-7-8-15,1-1-2 0,-1 2-8 16,-1-1-2-16,-3 2 3 0,-1 2 12 16,-4 0 2-16,-3 0 8 0,0 3 2 0,-3 0 0 15,0 0 0-15,0 0 0 16,0 3 4-16,0 2 1 0,-3 1 3 15,3 1-4-15,0-1 0 0,0 1 1 16,0 1-2-16,4-1 0 0,4-3 1 16,0 0 0-16,3-1-1 0,0 0-2 0,0-1 2 15,1-2 0-15,0 0-12 0,-2 1 5 16,1 0 3-16,-4 2 3 0,3-1 0 15,-4 2-2-15,-2 1 3 0,-2 4 0 16,-2 3-1-16,0 5 2 0,0 2 7 16,0 4-1-16,-3 2 20 0,1 1-20 0,1 2-3 15,-4 4 10-15,2-1 1 16,-3 4-3-16,3-3-2 0,-3 1 1 15,1-4-1-15,0-3-2 0,-3 1 1 16,2-7-1-16,-1-4-2 0,2-3 0 0,0-6 6 16,2-2-3-16,0-3 1 0,1-2 3 15,1 0 1-15,-2-5-4 0,1-6-6 16,1-6-2-16,1-5-1 0,0-4-2 15,1-5-1-15,7-2 1 0,1-6 1 16,4-6-1-16,1-5-2 0,1-8 1 0,2-4-8 16,3-1-13-16,2 4 2 0,-2 12 6 15,0 13 11-15,-1 11 2 16,-4 6 0-16,3 5 0 0,-5 6-1 15,1 3 1-15,-4 3-1 0,-1 0-1 0,-3 7 6 16,0 2-3-16,-2 2-1 0,-4 3 3 16,0 3-1-16,-4 1 2 0,-3 1-2 15,-3 1 0-15,1-1 1 0,1-1-1 16,2-1-2-16,1-4 1 0,-1-1 2 15,5 0-1-15,-1-2 1 0,2 0-2 0,0-4 0 16,0-1-3-16,0-2-3 0,2-3-3 16,5 0 0-16,4 0 4 0,3-6 2 15,2-8 4-15,2-3-1 16,3-3 2-16,0-3-2 0,-1-3 1 0,2-4 2 15,0-3 1-15,-2-5-3 0,2-1 5 16,-2-5 0-16,0-1-2 0,0-2-3 16,-4 2 0-16,-2 4-1 0,-2 7 4 15,-6 8 7-15,-1 8-3 0,-4 7 6 16,-1 5 3-16,0 5 5 0,0 1-3 0,0 0-4 15,-6 7-14-15,0 12-4 0,-6 10 7 16,-1 9 3-16,-1 3 2 0,5 4-6 16,-2 3 1-16,5 1-1 0,1-2-1 15,5-5-1-15,2-5 1 0,10-8-2 16,5-7 1-16,7-5-1 0,3-7 0 15,6-8 0-15,3-2 0 0,-2-11-3 16,0-7 5-16,-3-2-4 0,-5-4-4 16,-6 0-1-16,-4-1 1 0,-7 0 7 15,-4 5 2-15,-5 0-1 0,0 5 4 16,-5 5 1-16,-7 4 5 0,-2 4 5 0,-2 2 0 15,1 6-7-15,-2 9-1 0,1 6-5 16,5 3 1-16,4 5 1 0,5 0-4 16,2 2-3-16,6 0-1 0,14-1-3 15,13-2-24-15,15-3 3 0,16-8-38 16,10-10-60-16,-1-7-267 0</inkml:trace>
  <inkml:trace contextRef="#ctx0" brushRef="#br0" timeOffset="93627.54">16162 453 70 0,'2'7'23'15,"-2"4"97"-15,0 5-26 0,-2 7-38 16,-5 9-7-16,-4 6 6 0,-5 5-4 0,1 7-10 16,-4 5-5-16,0 3-6 0,1 4-8 15,1 0-9-15,1 0-5 0,4-2-2 16,0-3-8-16,4-3 5 0,6-8-1 15,2-7-2-15,0-6-15 0,10-6-24 16,3-5-20-16,6-6-32 0,1-6-87 16</inkml:trace>
  <inkml:trace contextRef="#ctx0" brushRef="#br0" timeOffset="95099.63">16612 925 1 0,'-2'0'27'0,"2"0"-13"0,0 0-15 16,0 0 3-16,0 0 7 0,0 0 9 16,0 0 63-16,0 0-56 0,0-1-21 15,0 1 1-15,0 0 8 0,0 0 7 16,0 0 3-16,0 0-2 0,0 0 4 0,0 0-1 15,0 0 0-15,0 0 0 0,0 0-8 16,0 0-2-16,0 0-1 0,0 0 1 16,0-1 1-16,0 1 1 0,0-1 5 15,0 0-1-15,2 1-1 0,-2 0-4 16,0-3 8-16,0 2-2 0,0-2-4 15,0-1-2-15,0 0-1 0,-2-3 1 16,-4 3-4-16,-2 2-1 0,-2 1-1 16,-4 1-4-16,-2 0-1 0,-1 8-3 15,-2 6 1-15,1 6 2 0,4 1-3 0,-2 2-1 16,7 0-2-16,4 0 2 0,5 0 0 15,4-1-3-15,6-3 1 0,7-4 2 16,2-5-3-16,1-4 1 0,5-5 5 16,0-1-2-16,0 0-3 0,-2-8 1 15,0-3 1-15,-3-3 0 0,-6 0 1 16,-1 0-1-16,-4 2 2 0,-4-3 0 15,-1 5-1-15,-2-1 2 0,-2 4-3 16,0-1 4-16,0 4-1 0,0 2-2 16,-2 0 4-16,1 2-5 0,-1 0 0 15,-1 4-8-15,1 10 3 0,-1 4 5 0,2 6 1 16,1 2-2-16,0 6 3 0,0 5-3 15,0 2-2-15,0 2 3 0,0 0 1 16,0-4-1-16,0 3-2 0,0-5 1 16,-5 0 2-16,1 0 0 0,-3-3-1 15,1-3 0-15,-2-2 3 0,1-3-4 16,-3-1 3-16,-1-4 1 0,1-4 1 15,0-2 1-15,4-5 2 0,0-3-1 16,1-3-1-16,-1-2 4 0,0 0-3 16,1 0-1-16,-1-1 0 0,0-6 1 0,1-2-6 15,-1-2 0-15,0-2 1 0,1-2-2 16,2-6-5-16,3-2 1 0,0-5-6 15,0-3-2-15,6 1-2 16,3 1-4-16,4 4 2 0,1 4-1 0,0 4 2 16,1 4-1-16,-1-1 0 0,3 3 4 0,-1 1-3 15,2 1 5-15,-1-3 3 16,4-1 3-16,-3 1-5 0,2-2 5 15,2 1 0-15,0-2 4 0,-1-1 0 16,3 0 0-16,-1-2 2 0,0-1-1 0,-4 2-1 16,1 2 2-16,-3-1 0 0,0 1 4 15,0 0 1-15,-3 2-4 0,-3-1 7 16,-2 0-1-16,-3 4 0 0,-2-2 3 15,-3 2 2-15,-1 0 0 0,0 0-5 16,0 0 1-16,-5 2 2 0,-2 0 0 0,-3 2-1 16,3 1-1-16,-3 4-1 0,1 1-1 15,-2 0-5-15,0 1 1 16,-1 10-2-16,0 7-1 0,-1 4 0 15,2 2-1-15,4 5 3 0,3 1-2 0,4-2-1 16,0 0 2-16,5-1-1 0,8-4 0 16,4-4 0-16,3-5 1 0,-2-6 1 15,4-4 0-15,1-3-3 0,-3-1 1 16,4-2 2-16,-3-8 1 0,4-4-2 15,-3-1 1-15,-3-2-4 0,-1 1 5 0,-5 2-2 16,-4 2 1-16,-5 3 1 0,1 3 0 16,-3 3-1-16,-2 2 5 0,0 1-3 15,0 0-3-15,0 0 0 16,0 0-2-16,0 1 1 0,0 4-4 0,0 2 3 15,0 0 1-15,0 2 0 0,0-4 0 16,0 1-2-16,6-1 1 0,0-3 0 16,0-1 1-16,5-1-1 0,0 0 1 15,4-9 2-15,1-3-6 0,3-2 3 16,-2 0-6-16,-2 2 2 0,-2 1 1 15,-6 5 0-15,0 3 3 0,-6-1 2 0,2 4 0 16,-1 0-4-16,-2 0 1 0,0 0 1 16,0 0-1-16,3 0-6 0,1 8 8 15,1 1 2-15,3-1-2 16,1 2-1-16,5-3 0 0,2 2-2 0,8-4-32 15,6-1-21-15,4-4-7 0,-1 0-168 16,-1-9-31-16</inkml:trace>
  <inkml:trace contextRef="#ctx0" brushRef="#br0" timeOffset="95739.66">17826 1117 42 0,'3'12'208'15,"0"2"-174"-15,-3 6 2 0,2 2 7 16,1 5-14-16,-2-1-8 0,-1 2 8 16,0 2-9-16,0 1-4 0,0 2-4 0,0-1-2 15,0-3-5-15,-4-2 1 0,0-5-1 16,-2-4 1-16,0-3 10 0,0-4-2 15,0-3 3-15,1-3-2 0,-1-2 2 16,0-1 2-16,-1-2-4 0,1 0-3 16,-2-1-1-16,4-9-2 0,-2-3 2 15,1-4-4-15,2-3-2 0,1-3-2 16,2-4 1-16,0-5-4 0,6 0-1 15,2-6 1-15,6-4-2 0,5-7-1 16,3 2-5-16,2 1-8 0,4 7-3 0,0 9 0 16,2 11 7-16,-3 4-2 0,3 5-1 15,-4 4 3-15,-4 4 1 0,-6 0 5 16,-6 2 0-16,-2 0 4 0,-5 3 0 15,-3 5 3-15,0 1 5 0,-3 1 2 16,-6 4 5-16,-4 0 4 0,-2 0-5 16,-4 3-2-16,2-1-4 0,3-1 3 15,2 1-3-15,4-1-4 0,0 0-4 16,4-2 1-16,4-1 0 0,0-3-4 15,0-1-4-15,4-1-9 0,4-2-9 16,6-5-6-16,2 0-23 0,2-1-28 0,1-12-116 16,-4-3 8-16</inkml:trace>
  <inkml:trace contextRef="#ctx0" brushRef="#br0" timeOffset="96819.73">18213 1012 12 0,'3'-2'3'16,"-3"0"166"-16,0-2-99 0,2 1-54 15,-2 0 27-15,0 1-1 0,2 0-11 0,-2 1-4 16,0 1 0-16,0-1-5 0,0 1 2 16,0 0-2-16,0 0-2 0,0 0-4 15,0 0 5-15,0 0-5 0,0 0-3 16,0 0-4-16,0 0-1 0,0 0-2 15,0 0-1-15,0 0-2 0,0 0 2 16,0 0-1-16,0 0-3 0,0 2-1 0,0 2 2 16,0 1 1-16,0-2-2 15,0 1 1-15,-2 0 2 0,2 1-4 16,0 0 2-16,-2-1 2 0,2 2-1 0,-1 1 1 15,-1 0-4-15,1 1 2 0,-2 2 4 16,1-2-1-16,1 2-5 0,1 0 1 16,0-1-2-16,0 0 2 0,0-3-2 15,0 3 1-15,1-4 2 0,4 1-1 16,1-3-1-16,0-1 1 0,0-1 1 0,2-1 0 15,3 0-1-15,1 0 2 16,2-7-1-16,0-1 1 0,2-3-3 16,-2 1-1-16,-3-1 0 0,-2-1-1 15,-3 1-2-15,-3 2 1 0,-1 0 3 0,-2 3 0 16,0 3 0-16,0-1 0 0,-2 3 3 15,-1 1-4-15,-1 0-3 0,-3 0-2 16,1 5-1-16,3 2 1 0,0-1 0 16,3 2 2-16,0 0-6 0,0-1 0 15,3-3 2-15,6 0 4 0,2-1 1 0,2-1-1 16,2-2 2-16,-1 0-2 0,5 0 2 15,-5-4 1-15,0-2-1 16,-2 3 1-16,-1-1 3 0,-3 1-2 16,-2 1 1-16,-6 2-1 0,1 0 2 15,-1 0 0-15,0 0 3 0,0 0 6 0,0 0-3 16,0 0-2-16,-1 0-6 0,-1 0 1 15,2 0-2-15,0 0 2 0,0 0-6 16,0 0-3-16,0 0-1 0,2 0 0 16,9 0 1-16,1 0-10 0,0-7 3 15,4 0-4-15,-2-2-3 0,1 0 13 0,-2 3 7 16,1-1-1-16,-5 2 2 0,-1-1 0 15,0 1 1-15,-4 2 4 16,1 0 1-16,-2 2 0 0,-2 1 4 16,1 0-1-16,-2 0 0 0,0 0 2 0,0 0-8 15,0 2-6-15,2 6 7 0,2 3-1 16,-1 2 1-16,4 3-1 0,-1 7-1 15,1 1 0-15,1 6 1 0,0 4 1 16,0 2-3-16,-2 2 3 0,0-1-1 16,-4 1 0-16,1 1-2 0,-3-1 6 0,0-2 3 15,0-4 1-15,-3-3 2 0,-3-6-2 16,-1-4 4-16,1-5 1 0,0-6-1 15,-3 1-2-15,2-5 0 16,-2-4-3-16,1 0 0 0,2 0-1 0,0-4-3 16,1-6 1-16,-1-5-2 0,1-2-1 15,4-4-2-15,-2-3 2 0,3-2-3 16,0-2-1-16,4-5 2 0,7-1-4 15,3-7 1-15,6-4-1 0,2-7-5 16,8-4-13-16,1 0-7 0,1 6-5 0,1 11 8 16,-7 10 7-16,-1 10 10 0,-7 7 1 15,-2 5 5-15,-8 6-1 0,-4 1 2 16,-2 0 1-16,-2 1 5 0,0 6 0 15,-2 5 4-15,-5 1 1 0,-6 4-1 16,1 2-1-16,-2 0-4 0,0 0 2 16,3-1-2-16,2-3-2 0,1 0-4 15,2-3 3-15,3-2-1 0,3-1-3 16,0-2-9-16,1-2-10 0,10-2-5 15,3-3-9-15,3 0-7 0,3-3-26 0,2-7-46 16,1-1-59-16,-1-2 63 0</inkml:trace>
  <inkml:trace contextRef="#ctx0" brushRef="#br0" timeOffset="97415.76">19065 1022 15 0,'12'-10'7'0,"-6"3"215"0,-3-2-122 15,-1 3-41-15,-2 0-12 0,0-1-4 16,-3 3-3-16,-5 0 2 0,-1 1-14 16,1 2-3-16,-1 1-5 0,-2 0-7 15,3 4-4-15,-3 7-7 0,2 2 2 16,3 3-5-16,1 1-2 0,3 2 5 15,2 1-4-15,0-1 3 0,2 0-4 0,6 1 1 16,-1-4 1-16,4 0-1 0,0-4-3 16,2-5-6-16,2-2 7 0,1-5-6 15,-2 0 5-15,-1-1 4 0,0-7-1 16,-2-3-3-16,-3 0 4 0,-1-2 1 15,-1-1 2-15,1 2-2 0,-3-1-2 16,3 0 3-16,0 2 0 0,-2-1-2 16,1 5 0-16,-1 1 2 0,-2 1 1 15,2 1-3-15,-2 3 1 0,0 0 0 16,0 1 1-16,0 0-2 0,3 0-1 0,0 0 4 15,5 5-4-15,0 2 4 0,1 3-3 16,1 0 2-16,-2 3-3 0,0-2 3 16,-5 2-2-16,-2 1 2 0,-1-1 1 15,-3-1-2-15,0-1 0 0,0-2 3 16,-4 1 1-16,-5-3-1 0,1-3-2 0,-3 1 4 15,5-1-1-15,0-3-2 16,2 0-2-16,3-1 0 0,-1 0 0 16,2 0-5-16,0 0-3 0,2 0-8 15,9 0 2-15,6 0 3 0,3-2-6 0,3-1-7 16,7-3 7-16,2 0 14 0,2-3-2 15,4-3 2-15,-6 1-3 0,-2-2 0 16,-6-1 5-16,-7 1 1 0,-6 0 3 16,-5 0 1-16,-6 1 1 0,0 1 17 15,-10 1-1-15,-4 3 3 0,-5 3-3 0,-3 1-1 16,-1 3-1-16,0 2 1 0,1 9-3 15,5 2-4-15,0 3-2 16,8 2-7-16,3 3-3 0,6 2-1 16,0 1-2-16,13 1-1 0,8-2 0 0,7-1-4 15,13-3-21-15,14-6 5 0,14-2-30 16,10-8-35-16,5-3-28 0,-3 0-217 15</inkml:trace>
  <inkml:trace contextRef="#ctx0" brushRef="#br0" timeOffset="98031.8">20404 923 4 0,'8'0'13'15,"-2"0"-2"-15,0 1-1 0,-4-1 93 16,-2 0-17-16,0 0-9 0,0 0-8 15,0 0-9-15,0 0-11 0,0 0-8 0,-5 0-2 16,0 0-2-16,1 0-7 0,-2 0-2 16,-4 0-7-16,-1 0-2 0,1 7-9 15,-3 4-2-15,-1 2-1 0,2 2-1 16,-1 3-2-16,3 0-3 0,0 3-1 15,4 0 1-15,3-2-2 0,3 1-2 16,0-1 0-16,2 0 0 0,7-4-8 16,3 0-11-16,5-3-9 0,3-5-11 15,5-4-10-15,3-3-5 0,3-3-14 16,-1-10-58-16,-2-2-77 0</inkml:trace>
  <inkml:trace contextRef="#ctx0" brushRef="#br0" timeOffset="98379.81">20623 1041 41 0,'1'-5'214'0,"-1"-3"-75"15,0 1-106-15,0-1-7 0,0 1 21 16,-3 1-15-16,0 1 6 0,-2 1-10 0,2 1-2 15,0 1 0-15,-2 2-9 16,1 0-5-16,-1 0-5 0,-1 0-5 16,0 8-3-16,1 3-1 0,0 3 3 15,2 2-1-15,3 4-2 0,0-2 0 16,0 1 1-16,7 2 2 0,2-2-1 0,5 0-1 15,0-4 2-15,3-2-1 0,3-5 0 16,-1-4-4-16,2-4 0 0,1 0 2 16,-2-4 2-16,2-7 1 0,-5-2 0 15,-3-1-2-15,-5 0 3 0,-3 0 0 16,-3 0 2-16,-3-1 2 0,0 2 0 0,-1 0-3 15,-5-2 1-15,-2 2 5 16,-4-1-3-16,2 2-2 0,-1 0-2 16,-1 2 0-16,6 3-1 0,3 2-2 15,0 3 0-15,1 2-1 0,2 0-4 0,-3 4-9 16,1 4 5-16,1 5 0 0,1 0-15 15,0-1-14-15,0 0-6 0,5-1-18 16,-2-4-36-16,1-5-141 0</inkml:trace>
  <inkml:trace contextRef="#ctx0" brushRef="#br0" timeOffset="99300.87">20947 983 33 0,'3'0'4'0,"1"0"202"0,-4 0-134 15,0 0-54-15,0 3 29 0,0-1-6 16,0 4-12-16,2 1 9 0,1 1-6 16,-3 2-2-16,0 1-1 0,0-1-6 0,0-1-2 15,2-2-5-15,-2 2-3 0,1-6-2 16,1 1-7-16,-1-3 1 0,1-1 2 15,-1 0-6-15,4 0 0 16,4 0 3-16,5-7 4 0,3-3-2 0,2-1-8 16,1-1 2-16,0 0 0 0,-1 1 0 15,-2 0-2-15,-3 3 0 0,-3 3 3 16,-7 0-2-16,-1 5 1 0,-3 0 0 15,0 0 1-15,0 0-2 0,0 0-1 16,0 2-1-16,0 3 6 0,0 5 2 0,0 1-3 16,-1 1 4-16,-1 0 1 0,1-2-1 15,1 0-5-15,0-2 1 0,0-2-1 16,0 0-2-16,0-5 1 0,4 1 1 15,4-2 1-15,5 0-1 0,2-3-1 16,5-5 2-16,4-4-1 0,-6 1-2 16,2 1-1-16,-6 2 1 0,-3 3 1 15,0 2-2-15,-6 1 1 0,-1 2 1 16,-2 0 1-16,-2 0-1 0,0 0 2 15,0 2-1-15,-2 6 5 0,-4 2 0 16,-2 4 1-16,2 1-2 0,0-2-4 0,3 2-2 16,3-3 0-16,0 0-3 0,4-2 2 15,6-3-6-15,5 0-8 0,4-5-8 16,3-2-4-16,2 0-9 0,3-3-1 15,-2-5-1-15,-1-1 10 0,-2 1 9 16,-3 0 8-16,-4 2 4 0,-6 3 6 16,-1-1 3-16,-3 4-1 0,-5 0 6 15,0 0 9-15,0 0 14 0,0 10-18 16,0 3 6-16,0 3 1 0,-3 6-1 15,3 2-6-15,0 4 7 0,0 3-11 0,0 4-2 16,0 2 3-16,0 3 4 0,0 0-10 16,0 2-2-16,0-4-2 0,0 1 4 15,0-5-2-15,0-5 1 0,0-4-2 16,-2-5 4-16,1-6-1 0,-4-2 3 15,2-4 2-15,0-3 3 0,0-3 3 16,-2-2 4-16,-1 0-2 0,0-2-3 16,-2-8-3-16,-1-5-10 0,2-1 1 15,1-6 2-15,3-2-1 0,2-2-4 16,1-4 2-16,0-2 3 0,6-5-3 0,6-4-2 15,7-6-1-15,4-7 1 0,8-6 0 16,8-9-11-16,1-1-7 0,5 1-6 16,0 12-6-16,-6 15 16 0,-8 16 10 15,-3 11 3-15,-7 6 0 0,-2 5 4 16,-5 1-3-16,-5 2 4 0,-6 1 0 0,-3 0 1 15,0 2 5-15,-3 8 1 16,-9 4 6-16,-5 4-2 0,-5 4-2 16,0-1-2-16,-2 3-2 0,-1 0-4 15,3 1-1-15,0-1 0 0,7 0-2 0,4-1-4 16,6 1-17-16,5-1-21 0,5-3-24 15,17-9-28-15,7-10-227 0</inkml:trace>
  <inkml:trace contextRef="#ctx0" brushRef="#br0" timeOffset="99612.89">22015 1135 2 0,'0'-5'1'0,"0"-4"6"0,0 3-2 15,0 0-5-15,-2-1 2 0,1 2 3 16,1-1-4-16,0 0 2 0,0 2-3 15,0-1-1-15,-3-1-24 0</inkml:trace>
  <inkml:trace contextRef="#ctx0" brushRef="#br0" timeOffset="101088.97">22015 1135 1 0,'-8'-97'9'0,"10"91"4"0,1 0 0 15,0 1-11-15,1-1 5 0,-4 0-3 16,0 0 44-16,0-2-35 15,0 3 3-15,0 0 20 0,0 0 0 16,-4 2-11-16,2 0 16 0,2 1-4 0,-1 2-12 16,1-3-16-16,0 2 4 0,0-1 2 15,0 1 11-15,0 1 5 0,0-2-5 16,0 1-5-16,0 0 3 0,0 0-3 15,0 0-1-15,0 0 3 0,0 1-6 16,0 0-2-16,0 0-2 0,0 0 0 0,0-1-2 16,0 1 0-16,0 0 3 0,0 0-6 15,0 0-1-15,0 0-2 0,-3 0 0 16,0 6-5-16,-4 7 1 15,1 6 3-15,-2 4 2 0,1 1 4 0,2 2-7 16,2-2-1-16,3 1 2 0,0-5-3 16,5-3 1-16,1-2-4 0,6-4 4 15,1-4-1-15,2-4 2 0,2-3-4 16,3 0 7-16,2-9-3 0,0-5-1 15,-4 0-3-15,-1-3-2 0,-3 1 3 0,-1-1 0 16,-2 0 0-16,-5 1 0 0,1 2 1 16,-2 0-1-16,-3 6 0 0,-2 2 1 15,0 4 1-15,0 2-1 0,0 0-2 16,0 0-2-16,0 1-2 0,0 5-4 15,0 3 3-15,0 4 3 0,0-1 3 16,0 4-1-16,1-4 0 0,4 0-2 16,0 0 2-16,1-2-1 0,1-2-1 15,0-2-2-15,2-3-1 0,0-2 3 16,5-1-1-16,-1 0 0 0,-1-9 2 0,2-2 0 15,1-4-2-15,1-2 3 0,-4-2 1 16,-1-1 1-16,0 0-2 0,0-2 2 16,-2 1 0-16,1 0 0 0,-3-2 0 15,0-1 2-15,-3 0-2 0,2-1 1 16,-1-4-3-16,0 1 1 0,1-3 2 15,-3 4-3-15,3 0 1 0,-3 7-1 16,2 1 3-16,-4 5-4 0,3 3 0 16,-1 2 3-16,-2 3-2 0,1 1 2 15,-1 4-2-15,-1 0-2 0,0 0 2 16,0 0-5-16,2 1 0 0,-1 0-3 0,-1 0 8 15,2 0 0-15,0 0-3 0,-1 0 2 16,-1 0 2-16,0 0-3 0,0 0 0 16,0 3 4-16,0 1-2 0,0 2 2 15,0 2-2-15,0-2 1 0,0 3 2 16,0 0-3-16,0 2 0 0,0-1 2 15,0 1-2-15,-1 2 3 0,-1-1-2 16,0 0 0-16,2 0-2 0,0 3 2 16,0-1 2-16,0 1-4 0,0 1 4 15,0-1-3-15,0 1 1 0,0 2 1 0,-1-1 3 16,1 2-3-16,-2 0 0 0,-1-1 1 15,3 0 1-15,-3-2-3 0,0 2 1 16,1 0 1-16,1-1 0 0,-1-2-2 16,1 0 0-16,1-2 0 0,0-3 1 15,0-2-1-15,0-2-2 0,0-2 3 0,0-3 0 16,1 0-2-16,2-1 0 15,-1 0 1-15,4 0 3 0,0-5-1 16,-1-2-5-16,3-3-2 0,-2 1 3 16,2-4-3-16,0-1 2 0,1 0 0 0,-1 1 1 15,2 0-5-15,0 3-2 0,-4 1 6 16,2 2 0-16,-4 3 3 0,-1-1-3 15,1 2 3-15,-3 0 0 0,1 1 0 16,1 1-1-16,-3 1 1 0,0 0 1 16,0-2-1-16,0 2-1 0,0 0 1 0,0 0-2 15,0 0-4-15,0 0-2 0,1 0 4 16,6 3 4-16,-4 0-1 15,1 2-1-15,2 0 2 0,-1-1 1 16,1 2-2-16,2-1 0 0,0 0 2 0,1 3 0 16,-1 0-2-16,3-2 1 0,0 2 2 15,-1-3 0-15,4-1-1 0,2-1 0 16,1-3 3-16,6 0 1 0,-1 0 1 15,1-3 0-15,-3-5-3 0,0-3 5 16,-2 0-5-16,-6 0 1 0,-1-1 2 0,-2-1-3 16,-4-1 0-16,-4 0 3 0,-1 0 0 15,0 0-1-15,-3 1-3 0,-5 1 1 16,-1 3 0-16,-2 3-1 15,2 3 3-15,-3 3-4 0,-1 0-2 16,-1 8-4-16,-1 4 3 0,1 4 1 0,3 0 3 16,3 4-2-16,3 0-1 0,2 0-1 15,3-2 1-15,0 0 0 0,5-3-1 16,6 1-1-16,3-3 0 0,3-2 0 15,2-5 0-15,1-3 3 0,1-1-2 16,1 0 2-16,-2-2-1 0,-1 1 1 0,-1 1 1 16,-2-2-1-16,-1 4 0 0,-2-1 1 15,-7 2 4-15,-1-1 2 0,-4-1-6 16,-1 4 4-16,0-2 4 15,0 3 0-15,-1 1 0 0,-6-3-2 0,0 2 0 16,1-5-3-16,1 0-4 0,3-3 3 16,2 0 1-16,0 0-3 0,0 0-2 15,2 0-4-15,7-10 3 0,5-2-2 16,2-4 0-16,1-3 1 0,0 1 2 15,-2-1 2-15,1 1-2 0,-1 0 1 0,-2 1 1 16,-1 2-1-16,-3 4 0 0,1 4-2 16,-1 4 1-16,-1 0-4 0,3 3-3 15,-1 0-9-15,1 0-14 0,5 5-10 16,-1-1-9-16,9-1 18 0,-3-2-79 15,-1-1-213-15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12T08:41:50.68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2073 547 213 0,'0'0'45'16,"0"-3"-14"-16,0 3 6 0,0-2-5 15,0-1-2-15,0 2-8 0,0-1 0 16,0 2 2-16,0 0 1 0,0-1-7 0,0 1-2 15,0 0 3-15,1 0 6 0,-1 0-7 16,0 0-1-16,0 0-1 0,0 0 2 16,0 0-2-16,0 0-9 0,0 0 0 15,0 0-4-15,0 4-4 0,0 4-5 16,3 5 10-16,-1 5 2 0,0 2-3 0,-1 3-3 15,-1 3 1-15,5 0 3 16,-5 4-1-16,1 0-3 0,2 1 4 16,-3 0 3-16,0 0-5 0,0 0 1 15,0-2 0-15,-3-2 0 0,0-1 0 0,0-3-2 16,0-4 1-16,1-3 0 0,1-2-2 15,-1-4-2-15,2-3 2 0,0-1-5 16,0-5-12-16,0 1-10 0,0-2-5 16,0 0-5-16,0 0-13 0,3-2-18 15,2-9-26-15,0-4-94 0</inkml:trace>
  <inkml:trace contextRef="#ctx0" brushRef="#br0" timeOffset="291.01">2293 446 78 0,'2'0'183'0,"-2"0"-149"0,0 0-10 15,0 9 13-15,0 5-6 0,0 4-6 16,-2 1-10-16,0 1-2 0,1 4 2 15,1-1-5-15,0 2-7 16,0 2 2-16,0 2 5 0,0 0-6 0,0 2 0 16,0-1-2-16,0 0 2 0,0 0-2 15,0 0-1-15,0-1 0 0,0 1 2 16,0-4-4-16,0 0-2 0,0-2-5 15,0-3-11-15,0-5-4 0,0-2-9 16,0-3-11-16,0-4-11 0,-2 0-43 0,-5-4-54 16</inkml:trace>
  <inkml:trace contextRef="#ctx0" brushRef="#br0" timeOffset="509.02">2170 865 59 0,'8'7'135'15,"0"1"-70"-15,3-5-5 0,0 1-19 16,4-1-8-16,1-2 0 0,1 0-10 0,0 0-8 16,-2 0-11-16,4 0 1 0,-2 0 1 15,2 1-6-15,-1 0-6 0,-1-1-11 16,2-1-10-16,-4 0-15 0,2 0-25 15,0 0-31-15,0-1-8 0,-3-4 15 16</inkml:trace>
  <inkml:trace contextRef="#ctx0" brushRef="#br0" timeOffset="1171.06">2535 861 13 0,'1'-7'24'0,"-1"2"156"0,0 1-102 16,0 0-13-16,0 1-16 0,-3-1-8 15,-1 3-5-15,-1-2-2 0,-1 2-9 0,1 0-5 16,-1 1-2-16,0 0 1 0,1 0-7 16,0 0-7-16,1 5-2 0,-1 5-2 15,0 2-2-15,2 5 0 0,2 1 2 16,1 3 0-16,0-1-1 0,6 3-2 15,3-3-1-15,7 0 4 0,1-1-1 16,1-4 0-16,3-2-1 0,0-3 3 16,-1-5 1-16,-1-2-3 0,0-3-2 15,-4 0 8-15,-1 0-2 0,-5-7 4 16,-1 0 4-16,-5-1 2 0,0-1 0 0,-3-1 1 15,0-1-7-15,0 2 0 0,0-3 0 16,-4 2-4-16,-1-3-3 0,0 1 0 16,2-1-2-16,-1-1 2 0,4 3-12 15,0-1-3-15,0 2-11 0,6 3-20 16,3 2-1-16,0 3-4 0,4 1-4 0,-1 1-11 15,2 0-16-15,-1 0-26 16,1 0 39-16,-2 0 61 0,2 0 7 16,-3 0 1-16,0 0 8 0,-4 0 17 15,-2 1 16-15,-2 4 11 0,-1 2-8 0,-2-1-6 16,0 4 3-16,0 1-9 0,0 0-6 15,-2 1 0-15,1-2-13 0,-1-1-2 16,2 1-4-16,0-2-7 0,3 1-2 16,5-2 4-16,1 0 2 0,2-2-2 15,3-3-2-15,0 0 3 0,1-1-3 0,3 0-1 16,-3 1-4-16,-3 1-6 0,2 1-1 15,-1 1 1-15,-1 2-1 16,-1 0 4-16,-2 2 3 0,2-2 0 16,-3 0 1-16,-2-1 3 0,0 1 1 0,-1-2-1 15,1-1-2-15,0 0 4 0,2 0 0 16,0-3-3-16,3 1-2 0,0-2 4 15,3 0 2-15,1 0-1 0,-1-5 3 16,0-1 3-16,-2-4 2 0,-1 0 0 16,-1-2 3-16,-4-1 11 0,0-1-2 15,-1 0 2-15,-4 2-2 0,-1 0 5 0,0 0 1 16,0 1-11-16,-6-1-2 0,-2 1-3 15,-1 0-7-15,0-1-5 16,1 2 0-16,0 1 0 0,2 3-7 16,1 2-11-16,4 2-9 0,1 2-16 0,-2 0-24 15,-1 0-62-15,3 2-174 0</inkml:trace>
  <inkml:trace contextRef="#ctx0" brushRef="#br0" timeOffset="2000.11">3870 867 17 0,'6'-4'-3'0,"-3"2"213"0,-1 2-144 16,1-2-22-16,-2 0 10 0,-1 2-11 16,0 0-8-16,2 0-5 0,-1 2-8 15,2 4 3-15,0 5-3 0,-3 2-3 16,0 3-2-16,0 1 4 0,0 1-4 15,0-2-6-15,-1 0-1 0,-1-4-3 16,2-4-6-16,0-1 0 0,0-2-1 16,0-5 4-16,0 0-3 0,0 0-2 15,3 0 0-15,4-2 4 0,5-7 5 16,0-3-5-16,2 0 1 0,0-3-1 0,2 0 0 15,-1-1-3-15,-2 1 0 0,2 2 2 16,-2 4-1-16,-2 2-3 0,-2 0 1 16,-3 4 3-16,-1 2-1 0,-2 1-4 15,0 0 0-15,-2 4 4 0,4 5-1 16,-3 4 2-16,1 2 1 0,-2 0 0 15,-1 2 1-15,0-2-3 0,0-1 1 16,0-1-1-16,0-3 0 0,0-2-2 16,0-3 2-16,0-3-1 0,2 0 1 15,2-2-2-15,3 0 1 0,0 0 6 16,6-9-1-16,1-4-4 0,1 1-2 0,1-3 1 15,1-1 2-15,-2 2-5 0,-2 0 0 16,1 3 3-16,-5 1-1 0,-1 4-3 16,-2 2 1-16,-3 2 4 0,-1 2-2 15,-1 0-5-15,1 0 0 0,-2 3 4 16,1 5 1-16,-1 4 1 0,0 2 3 0,0 1-1 15,0 0 2-15,0 0-3 16,0-1 1-16,2-1 1 0,-1-1-2 16,1-1-3-16,-1-3 1 0,3 0 4 15,-1-2-3-15,0-2-1 0,0-1-1 0,2-1-6 16,1-2-7-16,1 0-9 0,3-2-14 15,1-6-9-15,1-1-16 0,0-1-36 16,-4-2-94-16,2-2-19 0</inkml:trace>
  <inkml:trace contextRef="#ctx0" brushRef="#br0" timeOffset="2372.13">4417 887 2 0,'3'0'9'0,"-1"-1"196"0,-2-1-104 0,1 1-31 15,-1 1-14-15,0 0-7 0,0 0-9 16,0 0-10-16,0 4-10 0,0 5 1 15,0 3 1-15,0 3 0 0,-3-1-5 16,0 3-8-16,0-1-3 0,3 1 4 16,0-1 0-16,1-4-6 0,7-3 0 0,0-3 0 15,3-2-1-15,0-4-2 0,1 0 1 16,0-2 2-16,4-8-3 0,-2-2 1 15,0-3-4-15,-2 0 3 16,1-2 0-16,-3 3-4 0,-2-2 0 0,0 1 5 16,-2 4-2-16,-3 2-3 0,0 5 3 15,-3 1 4-15,0 3-2 0,0 0-2 16,0 0 0-16,0 0 0 0,0 4 0 15,-1 4-10-15,-2 2 7 0,1 3 3 16,2 2 1-16,0-2-7 0,6 1-1 0,4-3-5 16,2 0-11-16,5-4 0 0,2-2-5 15,2-3-1-15,4-2-9 0,0 0-16 16,1-3-8-16,-1-8-26 0,0 1-55 15,-5-2 21-15</inkml:trace>
  <inkml:trace contextRef="#ctx0" brushRef="#br0" timeOffset="2844.16">4868 864 9 0,'-1'-7'20'0,"-4"4"206"0,-3 1-184 16,3 1 11-16,-1 1-7 0,-1 0-19 15,0 1-9-15,1 8-2 0,1 2-6 16,2 1 3-16,-1 3-3 0,4-1-1 0,0 2-5 16,0-1 0-16,0 0-4 0,1 0 0 15,7-1 2-15,3-4-1 0,3-2-3 16,3-4 2-16,-2-4-2 0,2 0-12 15,0 0 2-15,-1-11-13 0,1-2 1 16,-1-5-4-16,-1-5-6 0,-1 1 0 16,1-2 17-16,-2-1 13 0,-2-1 2 15,-2-1 2-15,-3 0 2 0,-1-2 15 16,-2-2 9-16,2-2-2 0,-5-2-4 15,4-1-8-15,-2 4-7 0,3 4 3 0,-4 8 8 16,2 8 6-16,-1 6 4 0,-2 4-3 16,0 2-6-16,0 0-10 0,0 11-6 15,0 7 4-15,-5 8-1 0,0 6 1 16,-2 4-2-16,0 4-2 0,0 3 0 15,1 2 0-15,-1-1-1 0,6-3-2 16,1-4 1-16,0-9 4 0,0-3-3 16,0-7 0-16,0-6-1 0,1-6 3 15,1-3-3-15,3-3 2 0,-2 0-1 16,1 0 3-16,2 0 1 0,1-4-4 0,-1 1 1 15,0 1 1-15,3 2-1 0,-2 0 5 16,-1 0 1-16,2 0 2 0,-1 0-5 16,1 4-3-16,3 2-1 0,0 2 2 15,0 0 0-15,3 1-6 0,1 0-7 16,1 2-10-16,4-1-22 0,-2 0-17 0,-1-1-29 15,4-3-82-15,-4-1-31 16</inkml:trace>
  <inkml:trace contextRef="#ctx0" brushRef="#br0" timeOffset="3772.21">5977 810 15 0,'1'0'238'0,"-1"2"-190"0,0 2-14 16,0 5 3-16,0 2-4 0,0 5-4 15,0 2 1-15,-6 5-5 0,0-3-10 16,0 3 1-16,-1-5 2 0,1 0-4 0,3-4-1 16,-2-6-2-16,4-1 3 0,-1-4-1 15,2-3 2-15,0 0 0 0,0 0 3 16,0-3 2-16,0-10-5 0,5-3-8 15,4-6-6-15,1-4 2 0,2-1-3 16,5-2 2-16,-2-1 0 0,4 1 1 16,1-2-2-16,-1-3 1 0,4-2 2 15,0 1-4-15,1 3-2 0,-4 8 0 16,0 5 2-16,-5 10-1 0,-2 5-2 15,-2 4-2-15,-2 0 5 0,-3 9-5 0,-3 11 0 16,-3 3 5-16,0 6 5 0,-7 2 0 16,-7 2-4-16,-3 1-2 0,-2 1 3 15,2-3-2-15,-2-1-1 0,-2-3 2 16,3-5 2-16,3-5-2 0,1-4-1 15,6-4 0-15,4-4-1 0,2-4-3 16,1 0-4-16,1-2-1 0,0 0-2 16,0-3-13-16,4-4 0 0,2-3 5 15,5 1 13-15,0-3 5 0,0 4-2 16,0 1-1-16,-5 3 3 0,2 3 0 15,-2 1 0-15,2 0 6 0,-2 6 3 0,0 1 0 16,2 3-4-16,0 3 1 0,1-1 0 16,2 4 5-16,0-3-7 0,-1 0-3 15,3-3 4-15,-2 0-6 0,1-2-13 16,4-2-17-16,-2-1-45 0,0-4-48 15,-4-1-211-15</inkml:trace>
  <inkml:trace contextRef="#ctx0" brushRef="#br0" timeOffset="4648.26">6404 1027 42 0,'5'0'202'0,"-2"-4"-100"0,2-6-61 16,4-1 11-16,0-3-20 0,1-2-8 16,4-4-1-16,1-1-4 0,1-3-5 15,1-4 6-15,-2-3-7 0,2-4 1 16,-1-3-4-16,1-2-1 0,-2 0 2 0,2 5 0 15,-4 5-3-15,-1 7-1 16,-4 6 6-16,-2 3 1 0,-1 4-2 16,-4 5-8-16,1 3 4 0,-2 1-3 15,0 1-4-15,0 0-1 0,0 0-7 0,0 5-4 16,0 8 9-16,0 2 6 0,0 3-1 15,0 3 0-15,0-1-4 0,0 4 3 16,0 2 0-16,0 1-2 0,0 1 0 16,0 1 0-16,0-1 0 0,0 1 0 15,5-1-2-15,-2-1 1 0,0 0 3 0,0-2-4 16,0-3-1-16,-3-1 3 0,0-5 0 15,0-3-4-15,0-5-1 16,0-3-1-16,-6-3 2 0,-2-2 4 16,-3 0-2-16,3 0 3 0,-1-7 1 0,0-2-2 15,-2-4-1-15,2 0 1 0,-2-2 2 16,3-1-1-16,2-2-2 0,1 1 2 15,4-1 1-15,1 1-5 0,0 4-1 16,6 2-1-16,3 4 5 0,4 0-7 16,4 4 0-16,1-1 3 0,2 2 3 15,4 0-11-15,-3-2 2 0,0 1 6 0,0 0 5 16,-2-1-2-16,-2 0-2 0,5 2 3 15,-4-1 3-15,-1 1 4 16,-1 0-5-16,-5 2 1 0,-5 0 3 0,-2 0-4 16,3 0 4-16,-1 2 3 0,-3 5 1 15,0-2-8-15,-1 2 3 0,-1 3 4 16,-1 0 0-16,0 2-2 0,0-2-4 15,0 0 1-15,0-2 2 0,0 0-6 16,0-1-1-16,3-2 2 0,2-3 3 16,0 0-3-16,5-2-2 0,3 0 3 0,2-8 5 15,5-5-5-15,-1 0-4 0,-2-4 1 16,2 2-1-16,-4-2-1 0,4-1-5 15,-4 0 2-15,1 3 6 16,-4 2-5-16,-2 3 2 0,-4 4 3 0,-3 2 2 16,-2 4-6-16,-1 0 2 0,0 0-3 15,0 4 2-15,0 4 1 0,0 3 1 16,-4 2 4-16,-2 1 0 0,2 0-2 15,1-2-2-15,3-1 1 0,0-4 0 16,5 0 0-16,4-3-2 0,7-4 4 0,6 0 0 16,2-2-2-16,4-8-5 0,2-3-2 15,-1-1-4-15,-1 0 6 0,-5 3-2 16,-3 2 5-16,-7 3 4 0,-8 2-4 15,-4 4 1-15,-1 0 7 0,0 0 5 16,-1 0 0-16,-9 8-1 0,-2 7-2 16,-1 1 6-16,-1 3-2 0,4 1-5 15,-1 1 0-15,3 1-4 0,5 0-3 16,3-1-2-16,0-2 3 0,11-2-11 15,9-5-10-15,6 1-24 0,7-10-17 0,2-3-56 16,3-6-249-16</inkml:trace>
  <inkml:trace contextRef="#ctx0" brushRef="#br0" timeOffset="5160.29">7783 395 10 0,'-10'-3'296'0,"3"3"-229"16,0 0 1-16,3-2-7 0,2 2-27 16,2 0-9-16,0 0-11 0,8 2-2 15,8 3 5-15,2 0-8 0,7 2 0 16,4-2-3-16,2 2-3 0,0 2-2 15,-3-1 1-15,-1 2-2 0,-4-2 0 16,-1 1 1-16,-7 2 1 0,-2 0 6 16,-4 0 0-16,-6 1-1 0,-3 2 4 15,0-2 4-15,-6 4 3 0,-8 0-4 0,-3 1 3 16,-3 1-4-16,-2-2-5 0,5 1-3 15,0 0 3-15,1-1-1 0,7 1-9 16,-3-1 4-16,5 1-4 0,3 0 4 16,2-1-3-16,2 0-4 0,0 1-17 15,5 0-14-15,4-3-33 0,3-2-67 0,-2-4-371 16</inkml:trace>
  <inkml:trace contextRef="#ctx0" brushRef="#br0" timeOffset="5321.3">8096 1049 343 0,'-2'3'235'16,"1"-1"-209"-16,1-1 30 0,0-1-37 16,0 0-19-16,0 1 0 0,0 1-2 15,1 0-10-15,6 3-31 0,0 0-33 16,3-1-57-16,-1 1-272 0</inkml:trace>
  <inkml:trace contextRef="#ctx0" brushRef="#br0" timeOffset="7312.41">2229 1413 0 0,'0'1'143'15,"0"-1"-81"-15,0 0-20 0,0 0 16 16,0 0-8-16,0 0-13 0,0 0-4 16,2 0-2-16,1 0-6 0,0 0-3 0,2 0-2 15,-1 0-3-15,4 0-5 0,0 2-1 16,1-2-3-16,2 2-4 0,3-2 2 15,0 2-2-15,2-1-2 0,-1-1-1 16,2 1 1-16,3-1 2 0,2 0-4 16,3 0 1-16,3 0 0 0,0 0 1 15,1 0-2-15,2 0 0 0,2 0 1 16,1 2 1-16,0 1-4 0,0 0 3 15,2-1 0-15,-2 0 1 0,3 1-4 16,2-1 2-16,1-1 2 0,0 0-1 0,1 0-2 16,-1-1 2-16,-1 0 0 0,-1 0 0 15,1 0-4-15,0 0 3 0,-2-2 1 16,-1 0 0-16,-1 2-3 0,0 0 2 15,0 0 1-15,1 0 0 0,-2 0-3 16,2 0 2-16,-1 0 2 0,2 0-2 0,2 0-1 16,2 0 2-16,2 0-1 15,2 0 1-15,0-1-4 0,3 1 3 16,-3 0 2-16,-2 0-2 0,2 0-2 15,-6 0 3-15,0 0 1 0,-2 0-2 0,-4-1-2 16,-1 0 2-16,-2 0 3 0,-1 1-3 16,-4 0-1-16,4 0 0 0,-2-2 3 15,-4 2-2-15,2-2-1 0,-1 1 1 16,1-1 2-16,2-1-1 0,2 1-3 15,1 1 3-15,-3-1 0 0,3 0 0 0,-4 1-3 16,1-2 1-16,-1 1 3 0,0-2-1 16,-1 3-3-16,0-1 2 15,-2 1 1-15,0-1-1 0,2 0-3 16,2 1-1-16,-1-3 1 0,5 3 2 0,-2-1-3 15,2 0 2-15,0 1 4 0,-3 1-2 16,0 0-4-16,-1 0 3 0,-3 0 2 16,0 0-1-16,0 0-1 0,1 0 1 15,3 0 1-15,-1 0 1 0,0 0-4 16,1 0 2-16,0-2 4 0,3-1-3 15,3-1-2-15,1 0 1 0,0 1 3 0,2 0-3 16,1-1-1-16,-1 0 1 0,0 1 2 16,0 0-3-16,0 0 2 15,-2 2-1-15,0-2-1 0,-1 2 2 16,0-1-2-16,4 0 0 0,-3 2 4 0,6-1-2 15,-1 1-3-15,2 0 2 0,0 0 1 16,3 0 1-16,-2 0-4 0,2 0 3 16,-2 0 2-16,-1-1 0 0,2 1-2 15,-3-2 2-15,3 0-1 0,-1 0 2 16,1-1-5-16,-1 2 0 0,4-3 3 0,-1 1-2 15,2 2 0-15,2-1 0 0,-1 0 1 16,1 0 0-16,-3-1-3 0,1 3 1 16,-5-1 2-16,0 0 0 15,-2 1-2-15,-1 0 1 0,0 0 1 0,1 0-1 16,-1 0-1-16,0-1 1 0,-1 0 2 15,0 1-1-15,-2 0-4 0,0-1 3 16,-1 1 2-16,1 0-1 0,0-1-3 16,0 1 2-16,1-1 2 0,-1 1-1 15,-1-2-2-15,-1 2 1 0,1-2 2 0,-2 2-1 16,3 0-2-16,-1-2 1 0,-1 1 0 15,0 1 4-15,-3-2-4 0,2 0 2 16,-3 1 1-16,-1-2-1 0,-4 1-1 16,-1 0-1-16,-8 1 1 0,-2-1 0 15,-4 2-1-15,-3-2-1 0,-2 2 3 16,-4 0-2-16,1 0-2 0,0 0 2 15,-1 0 2-15,1 0-2 0,1 0-1 16,1 0 1-16,3 0 1 0,-2 0 0 16,2 0-2-16,1 0 1 0,-3 0 3 0,0 0-1 15,-3-1-3-15,-3 1 4 0,0 0 8 16,0 0-3-16,0 0-6 0,0-2-9 15,-3 2-6-15,0 0-4 0,0 0-5 16,-1 0-7-16,-1 0-16 0,-6 2-26 16,0-2-100-16</inkml:trace>
  <inkml:trace contextRef="#ctx0" brushRef="#br0" timeOffset="16001.91">1829 2524 184 0,'0'0'57'15,"0"0"-30"-15,0 0 17 0,0-1-12 0,0-1-6 16,0 1 1-16,0 0-6 0,0 0-3 16,0 1-2-16,0 0 2 0,-1-1 1 15,1 0-7-15,-2 1 0 0,2 0 4 16,0 0-3-16,0 0-5 0,0 0 1 15,0 0-3-15,0 0-1 0,0 0 2 0,0 0-4 16,0 0 0-16,0 0 1 0,0 0-1 16,0 0-3-16,0 0 4 0,0 0-4 15,0-1-2-15,0 1 2 16,0-4 2-16,3-1 1 0,4-5 4 0,0-4 2 15,6-4-1-15,-2 1 1 0,-1-2-3 16,1-2 5-16,2-2-2 0,-1-1 2 16,-1-2-2-16,1-3 1 0,-2-1 3 15,2-4 10-15,-3-5-19 0,-2 0 0 16,-3-3 2-16,-4-2-3 0,0 2 0 0,0 1-2 15,-3 5 0-15,-2 8-1 0,2 3 0 16,0 7 1-16,-1 5 1 0,2 4 1 16,1 4-4-16,-1 5 2 0,-1-2 1 15,3 2 0-15,-2 0-3 0,-2 7-2 16,-3 10-6-16,0 8 4 0,-1 3 5 15,0 3-2-15,2 1 0 0,3 6 2 16,-2 0 0-16,2 3 0 0,2 0 1 16,-1-3 1-16,2 1-2 0,0 0 3 15,0-3-1-15,5-2 0 0,1-2-1 0,0-2 1 16,2-3 0-16,3-6-2 0,-4-1 0 15,6-3-1-15,-2-3 2 0,0-2-1 16,-1-6-7-16,3-2-6 0,-2-2-2 16,1-2-9-16,0 0-12 0,2-6-7 15,0-3-11-15,-1-2-18 0,-2-3-50 16,-2 0-165-16</inkml:trace>
  <inkml:trace contextRef="#ctx0" brushRef="#br0" timeOffset="16682.95">2254 2319 218 0,'2'1'194'0,"-2"-1"-134"16,0 2-9-16,0 1-11 0,0 2-6 16,0 3-4-16,0 3-2 0,0 3-12 15,-2 1-5-15,1-1-3 0,-2 1-5 16,3-1-1-16,0-1-3 0,0-1 2 15,0-2-2-15,0-2-7 0,6-2-11 16,5 1-10-16,-1-4-6 0,6 0-1 16,-2-2-5-16,5-1 1 0,-1 0-2 0,1 0-5 15,-1-6-2-15,-2-2-1 0,1-2 16 16,-3-1 24-16,-2-2 10 0,-4 2 10 15,0-2 21-15,-7 3 10 0,2 0 9 16,-3 3-4-16,0 1-10 0,-1 1 5 16,-4 3-5-16,-3 1-6 0,2 1-7 0,-3 0-10 15,1 1-11-15,0 9-3 16,-2 4-2-16,2 1 2 0,2 2-2 15,1 1 1-15,3-2-2 0,2 2 0 16,0-2-1-16,7-3 0 0,2-1 2 0,3-6-1 16,4-2 0-16,-2-4 2 0,4 0 2 15,-2-4 1-15,-1-5-2 0,1-4 4 16,-5 1 0-16,-2-1 1 0,-3 2-1 15,0-2 4-15,-2 1 0 0,-3 2 4 16,-1 2-2-16,0 2 6 0,0 0 3 0,0 4-5 16,0 1-4-16,0 1 0 0,0 0-7 15,0 0-4-15,0 1-7 16,0 7-9-16,0 4 14 0,2 5 4 15,1 3-1-15,1 0-1 0,4 4-2 0,0 2-8 16,3-3 6-16,0 2 2 0,1-1 2 16,0-3 2-16,-2 3-2 0,-1-2 4 15,-3-1-2-15,-3-4 0 0,0-2 1 16,-3-3-1-16,0-2 5 0,0-2 3 15,-6-2 6-15,2 0 4 0,-4-2 3 0,-3-1-3 16,0-1-2-16,-1-1-2 0,-1-1-1 16,2 0-3-16,1 0-1 0,2 0-3 15,0 0-3-15,0 0-2 16,4 0-2-16,-2 0 2 0,2 0-2 0,1 0-2 15,2 0-2-15,1 0-12 0,-2 0-11 16,2 2-14-16,0 2-17 0,2-1-5 16,2-3-15-16,1 0-60 0,0-4-161 15</inkml:trace>
  <inkml:trace contextRef="#ctx0" brushRef="#br0" timeOffset="17162.98">2786 2136 36 0,'3'-3'226'0,"-1"2"-135"16,-1 0-43-16,-1 0 1 0,0 1-7 16,0 0-5-16,3 0-9 0,-1 7-9 15,4 6 9-15,-3 5 7 0,2 6-2 16,-5 3-12-16,0 1 0 0,0 0-1 15,0-4-7-15,0-1-7 0,0-3-2 16,0-4-1-16,0-4-1 0,4-4-2 16,0-2-1-16,2-2 2 0,0-2-1 15,0-2 0-15,2 0-1 0,1 0 0 0,0-6-3 16,2 0 0-16,-4 0 0 0,-1 0 1 15,-2 2-1-15,-1 2-4 0,1 2 1 16,-1 0 1-16,-2 0-2 0,1 0 3 16,1 6 2-16,3 2 3 0,0 4 0 15,-1-1-2-15,0 0 2 0,-1-1 0 16,1 0 0-16,0-3-4 0,-2-1-1 15,3-3-6-15,-2-1-4 0,0-2-3 16,0 0-10-16,1 0 5 0,1 0-1 16,0-6-3-16,2-6-5 0,0 0-20 0,1-3-39 15,-1-3-66-15,-3-3-50 0</inkml:trace>
  <inkml:trace contextRef="#ctx0" brushRef="#br0" timeOffset="17469.99">3081 1984 9 0,'0'0'215'0,"0"0"-97"15,0 0-100-15,0 0 1 0,1 10-6 16,4 4 16-16,-4 8-3 0,2 7-11 0,0 3-6 16,1 7 20-16,-1 1-10 0,-3 1-3 15,3-3-7-15,1-3-4 0,0-4 3 16,-1-6-2-16,0-6 1 0,-2-4 3 15,2-7-5-15,-3-3 2 0,3-5-1 16,-3 0 2-16,0 0 16 0,2 0 9 0,0-2-6 16,1-3-13-16,-2-3-7 0,2 0 0 15,0 2-2-15,2-1-5 16,3 2-3-16,-2 1 2 0,3 3-1 15,2 1-3-15,2 0 3 0,-1 0 0 16,2 0-2-16,3 0-17 0,2 4-15 0,2 0-21 16,9 0 6-16,5-3-11 0,1-1-95 15,0 0-148-15</inkml:trace>
  <inkml:trace contextRef="#ctx0" brushRef="#br0" timeOffset="19087.09">9468 689 15 0,'1'2'183'0,"-1"0"-102"0,0 2-46 15,0 2 11-15,0 3-4 0,0 2-11 16,0 4-2-16,0 2-8 0,0 2-1 15,0 1-7-15,0 1-3 0,0 1 0 16,0 0 2-16,0 0 11 0,-4 0-8 16,-1-2 0-16,-1-2-6 0,1-3-4 15,2-1 0-15,0-4-4 0,2-2 1 0,-3-4-2 16,3 0-1-16,1-2 2 0,0-1-15 15,0-1-13-15,0 0-11 0,0 0-11 16,0-5-27-16,0-9-43 0,0-1-111 16</inkml:trace>
  <inkml:trace contextRef="#ctx0" brushRef="#br0" timeOffset="19319.09">9465 619 2 0,'8'0'266'0,"1"0"-201"0,0-5-10 15,5 0-1-15,3-1-15 0,2-1-10 16,2 1 6-16,3-1-7 0,1 0-3 16,1 3-11-16,0 0-2 0,-1 2-5 0,-6 0-4 15,-5 2-3-15,-2 0 0 16,-6 0-2-16,-1 1-8 0,-2 4-9 15,-3 0-7-15,0 3-3 0,0 0-10 16,-6 0-17-16,-2 1-36 0,-3-2-82 0</inkml:trace>
  <inkml:trace contextRef="#ctx0" brushRef="#br0" timeOffset="19495.09">9535 797 10 0,'6'4'209'0,"2"-3"-131"15,1 4-19-15,2-2-6 16,3 0-19-16,1 0-9 0,1-3 7 15,2 3-13-15,1-2-5 0,1 2-9 16,-3 0-4-16,-1-1-1 0,-1 1 0 0,-1-1-26 16,0-1-32-16,-2-1-50 0,-2 0-159 15</inkml:trace>
  <inkml:trace contextRef="#ctx0" brushRef="#br0" timeOffset="20035.14">9843 784 0 0,'0'0'201'0,"-1"0"-69"15,-4 0-83-15,-1 0-2 0,0 0-20 0,1 0-12 16,2 4-4-16,-2 2-3 0,4 2-5 16,-1 2 3-16,2 3-5 0,0-2 1 15,0 2 0-15,0 0-2 0,6-2-1 16,0 2 2-16,4-3 1 0,2 1-2 15,7-5 0-15,-1 0 1 0,2-3 2 0,1-3-1 16,-3 0-1-16,2 0 1 0,-4-6 3 16,-4 0-7-16,-4-1 5 0,-3-1 2 15,-4 1 2-15,-1-2-1 16,0 0-3-16,-3 0-1 0,-2-1 4 0,-2 0-3 15,1 0 3-15,-2-1-1 0,3 3 0 16,2-2-3-16,1 5-3 0,1 1 2 16,1 1-1-16,0 1 0 0,0 2-9 15,11 0-1-15,0 0 6 0,3 0 0 16,0 1 0-16,4 2 2 0,2 2 3 0,2-2-3 15,1 1 0-15,2 0 1 0,-3 1 2 16,-2 0 0-16,-3 2-1 0,-3-2 2 16,-8 3-1-16,-1-2-1 0,-5 0 0 15,0-1 6-15,0-1 0 0,-5-1 1 16,-1-2-1-16,-2 1-1 0,0-2-2 15,2 0 2-15,2 0-2 0,0 0 2 16,3-4 2-16,1-3-2 0,0 2-6 16,0-1 2-16,5-1 0 0,2 1-1 15,4 1-1-15,-3-1 2 0,4 2 1 0,1 1-3 16,-2 1 0-16,-1 1 0 0,1 1 1 15,2 0 0-15,-1 0-3 0,2 0-8 16,5 1-16-16,1 3-18 0,6 0-21 16,2-2-86-16,2-2-77 0</inkml:trace>
  <inkml:trace contextRef="#ctx0" brushRef="#br0" timeOffset="20415.16">11026 760 35 0,'0'-5'215'16,"0"0"-135"-16,0 1-28 0,-2-1 0 16,1 2-10-16,-4 0-3 0,2 0-7 15,-1 0-2-15,-4 1-3 0,-2-2-3 16,0 4-2-16,-4 0-5 0,-2 5-3 15,-2 3 0-15,-3 4 1 0,1 4-4 16,2-1-3-16,2 3 3 0,8-3-5 16,5 0-7-16,3-1-1 0,0-1 1 0,6-4 0 15,7 0 0-15,2-4-3 0,6-5 6 16,2 0-2-16,2 0-2 0,-4-9 1 15,1-2-4-15,-6 1 4 0,-3 0 0 16,-5 1 1-16,-3 1 1 0,-2 4 2 16,-3 3 0-16,0 1-2 0,0 0 6 0,0 0 0 15,0 0-5-15,-5 6-4 16,-1 4 2-16,1 2-1 0,5 0-3 15,0 1-6-15,14 0-13 0,17 0-21 16,16-3 3-16,18-5-11 0,11-5-42 0,8-4-213 16</inkml:trace>
  <inkml:trace contextRef="#ctx0" brushRef="#br0" timeOffset="21169.21">11883 632 8 0,'0'0'218'0,"0"0"-111"0,-1 0-60 15,1 0 7-15,0 0-18 0,-2 0-7 16,2 0-2-16,0 0-8 0,0 0-7 16,2 0-11-16,9 0-3 0,4 0 12 15,10-3 7-15,1-4-2 0,7-1-1 0,1-2-4 16,2-1 2-16,1-1 3 0,-3 3-6 15,0-1-3-15,-3 4-2 0,-9 1-4 16,-4 2 0-16,-7 1 1 0,-5 1-1 16,-4 1-4-16,-2 0-8 0,0 0-5 15,0 0 0-15,0 0-8 0,-9 6-5 16,-2 0-14-16,-2 0-18 0,-5-2-68 15,-2-1-161-15</inkml:trace>
  <inkml:trace contextRef="#ctx0" brushRef="#br0" timeOffset="21351.22">12071 633 84 0,'3'8'226'0,"-1"1"-168"0,-2 5-13 0,0 1 20 16,0 1-15-16,-2 3-7 0,-3 1-5 0,2-2-6 15,0 1-7-15,2 0-18 16,-2-3-2-16,3 1-4 0,0-2-1 15,0-1-1-15,4-2-3 0,2-1-19 16,7-5-25-16,2-4-19 0,1-2-32 0,-2 0-122 16</inkml:trace>
  <inkml:trace contextRef="#ctx0" brushRef="#br0" timeOffset="21547.23">12327 732 89 0,'1'0'245'0,"2"0"-158"0,-3 0-46 15,0 0 2-15,0 0-16 16,2 4-6-16,0 1 20 0,-1 2-7 15,1 3-11-15,-1-2-14 0,1 3-2 16,1-1-2-16,1 0-3 0,3 0-3 0,2-1 1 16,0-2-1-16,1 0-11 0,0-3-15 15,4-2-19-15,2-2-9 0,-1 0-15 16,1 0-56-16,-4-10-111 0</inkml:trace>
  <inkml:trace contextRef="#ctx0" brushRef="#br0" timeOffset="21704.24">12550 737 42 0,'2'1'-5'0,"-1"1"232"0,-1 1-161 15,0 2-35-15,0 3 21 0,-3 2-8 0,-3 5-11 16,0 1-3-16,-2 2-11 0,0 1-11 16,3 3 1-16,2-3-8 0,3-1-1 15,0-1-6-15,0 0-16 0,8-2-26 16,5-5-35-16,0-5-123 0</inkml:trace>
  <inkml:trace contextRef="#ctx0" brushRef="#br0" timeOffset="22099.26">12790 857 21 0,'0'13'-5'15,"0"4"159"-15,-6 1-117 0,1 4 10 16,-1 8 8-16,0 1-16 0,1 5 34 15,2 0-39-15,0 0-25 0,0-2-4 16,2-1 12-16,-1-4-3 0,-1-5-4 0,3-5 2 16,-3-6 6-16,1-4-6 0,1-3-1 15,-1-3-3-15,-1-2 8 0,1-1 11 16,-1 0 2-16,2-3-12 0,-1-7-10 15,2-3-2-15,0-6 2 0,0-7-1 16,0-3 2-16,2-4-6 0,2-4 0 16,3-2-2-16,2-5 0 0,2-3 0 15,6-7 1-15,3-3-6 0,6 0-10 16,7 4-12-16,0 9-9 0,-1 14 11 15,1 12 14-15,-2 7 1 0,0 7-1 16,-5 4 8-16,-4 0 3 0,-7 0-4 0,-5 7 4 16,-7 2 0-16,-3 4 8 0,-7 5 5 15,-10 1-1-15,-4 4 4 0,-4 1 1 16,-5-2-2-16,1-1-6 0,-1 0-3 15,3 0-4-15,3-1-3 0,6-2-20 16,7-2-34-16,3-8-47 0,5-1-210 16</inkml:trace>
  <inkml:trace contextRef="#ctx0" brushRef="#br0" timeOffset="22939.31">13823 691 10 0,'1'0'209'0,"-1"-2"-97"0,0 1-51 15,0 0 7-15,0 1-15 0,0 0-20 16,0 0-3-16,0 2-9 0,0 6-9 15,-3 7 0-15,0 5 10 0,-1 1-8 16,2 0-4-16,2-3-7 0,0-1-2 16,0-3-1-16,5-1 1 0,1-3-1 15,2-2-1-15,4-3-1 0,2-3 2 0,-2-2-2 16,4 0-4-16,-2 0-5 0,0-6 1 15,0-2-3-15,-7 2 0 16,3-1 4-16,-1 3 6 0,-4 0-2 16,-1 1 4-16,-1 0-3 0,1 3 2 0,-1 0 0 15,-2 0-3-15,5 0 3 0,1 0-2 16,0 5 2-16,4 1-1 0,-1 0 3 15,0 0 1-15,3 0-1 0,-2-1 0 16,-1 0 0-16,3-3 1 0,-4-1 1 16,0-1-3-16,-1 0 3 0,2 0 2 15,-3-5 0-15,0-3 1 0,0-2 4 0,-4 0 8 16,0-1 1-16,1-1 3 0,-3 1-4 15,-1 0 1-15,0 1-4 16,0 0-1-16,-1-1-4 0,-6 1 1 0,4 2-7 16,-3 1-2-16,5 2 0 0,-3 2-2 15,4 1 0-15,0 1-3 0,0 1-14 16,0 0-20-16,0 1-17 0,4 7 14 15,3 1-16-15,-1-1-47 0,-6-3-140 16</inkml:trace>
  <inkml:trace contextRef="#ctx0" brushRef="#br0" timeOffset="23160.32">14310 694 188 0,'4'0'230'15,"-4"0"-206"-15,2 2 0 0,-1 4 15 16,2 3-3-16,-1 2 3 0,0 2-4 15,-2 3-15-15,0 1 5 0,0-1-10 0,0 2-6 16,0-4-7-16,0 2 1 0,0-3-1 16,0-1-2-16,1-3-1 15,2-2-9-15,2-3-13 0,0-1-19 16,4-3-17-16,0 0-8 0,2-4-36 0,0-9-131 15</inkml:trace>
  <inkml:trace contextRef="#ctx0" brushRef="#br0" timeOffset="23479.34">14520 711 28 0,'7'0'155'15,"-6"0"-40"-15,-1 0-69 0,2 0 12 16,-1 6-13-16,-1 0-9 0,0 6 0 16,0 0 4-16,0 1-12 0,0-1-13 15,0-2-8-15,0-1-3 0,3-1-1 16,2-4-3-16,3 1 3 0,1-3 1 15,0-2-2-15,1 0 2 0,1 0 2 16,1-3 2-16,-1-2-4 0,-2 0-3 16,-3 0 0-16,1 1-2 0,-1 1 1 15,-3 2-1-15,0 1 3 0,-3 0-4 16,0 0 4-16,0 0-3 0,0 0 2 0,0 0 0 15,0 5 0-15,0 3 6 0,-5 1-2 16,1 1 0-16,1 1-2 0,1 0-4 16,2 1-1-16,0-1 1 15,2 0-3-15,4-2-6 0,6-1-18 0,2-2-10 16,2-2-4-16,1-3-13 0,3-1-29 15,-2 0-62-15,-1-1-76 0</inkml:trace>
  <inkml:trace contextRef="#ctx0" brushRef="#br0" timeOffset="24268.38">14965 753 49 0,'0'-7'-3'0,"0"-3"284"0,-1 1-255 16,-5-2 9-16,1 0 9 0,-3 3-23 16,1 2 13-16,-3 1-4 0,4 2-6 15,0 2-7-15,0 1-8 0,-1 0-6 16,0 0 0-16,-3 9-3 0,0 2 0 15,-3 6 3-15,2 0 2 0,-1 3-2 16,3 0-1-16,2 0 1 0,1 0-2 16,6-2-1-16,0 0-3 0,0-4 4 0,3-1-2 15,5-5-2-15,0-4 2 0,3-2 1 16,3-2 0-16,0 0 1 0,3-11-1 15,0-2 1-15,1-4 2 0,-1-1-5 16,-1-1 0-16,-2-2 1 0,-2-1 3 16,-1-2-2-16,1-1 0 0,-2 1 0 15,-1-3 1-15,-3 0 0 0,-1-1-2 0,0-2 3 16,-1 0 0-16,-1 1-4 15,2 6 2-15,-5 5-2 0,1 10 2 16,-1 6 2-16,0 2 2 0,0 0-4 0,0 0-5 16,-1 6-3-16,-5 9 6 0,-2 5 3 15,-1 6 2-15,-1 1-3 0,-1 3-1 16,2 1 2-16,-3 0 2 0,2 0-4 15,3-2 0-15,4 0 1 0,3-3-2 16,0-4-1-16,3-3-2 0,8-4 4 0,1-2 0 16,2-3 3-16,5-3-7 15,-1-3 3-15,2-4-2 0,7 0 2 16,-3-2-2-16,3-7 1 0,-2-1 4 15,-4-1-2-15,-1 0 0 0,-2 0 3 16,-5-1 3-16,-2 1-5 0,-4 1 5 0,-6-1 2 16,1 2 5-16,-2 0 0 0,0 3 1 15,0 0 1-15,-3 2 4 0,-2 2-3 16,2 1-5-16,0 1 0 0,-2 0-5 15,0 0-5-15,1 6-5 0,-2 5 4 16,-1 2 1-16,1 1 0 0,1 2-3 0,2 1 2 16,2 1 1-16,1-1-1 15,0 1-1-15,1-1 1 0,9-2-1 16,4 2 0-16,3-3 2 0,1-3-1 15,4-4 2-15,0-2 0 0,-2-5-1 0,0 0 2 16,-4 0 1-16,1-8-2 0,-5-2 2 16,-3 0-1-16,-4-3 5 0,0 0-1 15,-4-2 1-15,-1 0-2 0,0-1 10 16,0 1 1-16,-3-1-4 0,-2 0-2 15,-1 1 1-15,-2-1-5 0,1 3-5 0,2 2 1 16,0 2-1-16,2 5-2 0,2 2 1 16,-1 2 0-16,2 0-2 15,-1 0-10-15,-2 4-4 0,1 8 4 16,0 2 0-16,1 0-12 0,1 2-11 0,0-2-27 15,0-1-3-15,0-4-51 0,0-3-182 16</inkml:trace>
  <inkml:trace contextRef="#ctx0" brushRef="#br0" timeOffset="24952.42">15538 788 49 0,'3'0'323'16,"-2"0"-245"-16,-1 0-41 0,0 0 2 16,0 0-9-16,-3 5-17 15,-3 3 6-15,0 3 0 0,1 2-7 0,0 0-9 16,4 1-1-16,1 0-3 0,0 0-1 15,3-1 4-15,6-1-4 0,5-1 2 16,5-3-2-16,-1-5 1 0,3 0-3 16,-3-3-8-16,1 0 4 0,1-4-1 15,-2-5 3-15,-4 4-3 0,-3-2 1 0,-3 0 3 16,-5 3 3-16,0-1 0 0,0 2 0 15,-1 0 2-15,-2 2 5 0,0 1-3 16,0 0 2-16,0 0-1 0,0 0-3 16,1 0-6-16,1 0-8 0,3 3 10 15,-2 2 4-15,5 0 0 0,1 0-1 16,3 2 1-16,5-4 1 0,2 0 1 15,-1-2-3-15,3-1 1 0,-4 0 4 16,-5-1-4-16,-1-4-1 0,-3-3 6 16,-4 1 4-16,-1-3 0 0,1 0 11 15,-4-1-4-15,0 1 2 0,0-1 1 0,0-1-6 16,-2 1-4-16,-3 1 1 0,2 2-10 15,0 1 0-15,3 1 1 0,0 1-2 16,0 2-1-16,0 0-12 0,6 2-15 16,4 1-3-16,2-1-5 0,2 1-16 15,5 0-20-15,1 0-25 0,5 0 80 16,-1 0-58-16,-3-2-62 0,-1-1 119 15,-6 0 21-15,-4 2 11 0,-2-1 32 16,-8 0 30-16,2-2 4 0,-2 1 8 16,0 1-34-16,0 0-22 0,-5 0 2 0,0 2-2 15,2 0-9-15,0 0-10 0,2 0-7 16,-2 0-7-16,3 6-1 0,0 3-2 15,0 1 2-15,4 1-1 0,4 2 4 16,1 0 0-16,4 2-2 0,4-1 0 16,1 3 2-16,4-1 1 0,-5 0 0 15,-4-1-1-15,-6-2 0 0,-2 0 3 16,-3-2 2-16,-2-2 4 0,-4 0 8 15,-6 1 8-15,-4-2 4 0,-5-1-9 16,0 0-1-16,-2-3-5 0,-1 0-10 0,3 1-1 16,4-3-2-16,2 0 1 0,3 1-4 15,2-2-7-15,2 0-13 0,3 0-26 16,-1-1-19-16,3 0-59 0,-2 0-227 15</inkml:trace>
  <inkml:trace contextRef="#ctx0" brushRef="#br0" timeOffset="25623.46">16860 672 14 0,'2'-2'301'0,"-2"0"-209"15,-2 1-46-15,-6-1 1 0,0 1-16 16,-6 1-7-16,4 0 2 0,-1 0-4 0,0 3-10 15,2 3-4-15,1 4-10 0,2 1 2 16,3 0-1-16,-1 5-3 0,4 1 2 16,0 2-2-16,8 1 3 15,2 2-5-15,2-1 6 0,0 2 2 0,-1-4-4 16,-2-1 1-16,1 0 2 0,-6-3-1 15,1-2 0-15,-3 0 0 0,-2-3 2 16,0-2 3-16,-5-2-2 0,-3-1 5 16,-4-1 0-16,-2-2 11 0,0 1 0 15,-5-2-2-15,2-1-3 0,0 0-4 0,0 0-5 16,3 1-1-16,2-1 0 0,6 0-1 15,3 0-5-15,3 0 1 0,0 0-3 16,0 0-16-16,3 0-30 0,11-1-13 16,6-2 14-16,3-4-46 0,-4 1-215 15</inkml:trace>
  <inkml:trace contextRef="#ctx0" brushRef="#br0" timeOffset="25996.48">17001 875 21 0,'5'0'205'0,"-2"0"-101"0,0 0-91 16,3 0 13-16,0 0 9 0,2 0-12 16,4 0 12-16,1 0-6 0,5 0-3 15,3 0 2-15,2-2 5 0,0-1-2 16,0-3-1-16,-1-1-9 0,-3-1-2 15,-2-2 0-15,-5 0-5 0,-3-3-4 16,-2 1 1-16,-1-2-1 0,-6-2-4 0,0 0 0 16,0-1 1-16,0 2-1 0,-8 1-1 15,-1 4-4-15,-1 3 3 0,3 4 1 16,-3 2-1-16,3 1-6 0,-3 0-2 15,-2 4 2-15,1 9-3 0,-1 2 3 16,6 5-2-16,-2 1 0 0,3 3 1 16,5 1 2-16,0 0-2 0,5-2 1 15,6-2-2-15,3-2-1 0,3-3-18 16,1-3-1-16,4-4 5 0,0-6-22 15,-4-3-2-15,2 0 12 0,1-10-9 16,-3-4-37-16,1-5-40 0,-5-1-75 0</inkml:trace>
  <inkml:trace contextRef="#ctx0" brushRef="#br0" timeOffset="27020.54">17444 576 11 0,'7'-32'9'0,"-1"3"-5"16,0 4 7-16,0 4 82 0,-3 7-28 0,-1 7 9 16,-1 4-2-16,-1 3-31 15,0 0-27-15,0 0-7 0,0 0-7 16,0 2 19-16,0 5 4 0,0 1-6 15,0 2-9-15,0 1 2 0,0 2-1 0,0 1 0 16,0 0 1-16,-1 3 2 0,-2-1-4 16,1 2-1-16,2 1-1 0,0 4-2 15,0 1-2-15,0 1 3 0,0 0-2 16,0 3 3-16,-1-1-1 0,1 1 0 15,-2-2-4-15,1-3 1 0,1-2 3 0,-2-4-5 16,0-5 2-16,2-2 1 0,-3-6 3 16,3-2 2-16,0-1-3 15,0-1 8-15,0 0 3 0,0-3 2 16,0-4-16-16,0-3-4 0,0 2 2 0,0-2-5 15,5 1-1-15,3 0 1 0,1 3-2 16,0 1-3-16,4 0-5 0,1 2 2 16,-2 3 4-16,4-1 1 0,1 1-7 15,1 0-1-15,2 0 2 0,4 0 7 16,-3 0 7-16,1-2 1 0,-3-1-1 0,-2 0-1 15,-6-1 2-15,-2 1 1 0,-4 0 6 16,-4-1 7-16,-1 0 16 0,0 0-3 16,0 1-4-16,-1 0-3 15,-4-1-2-15,-1 2-1 0,1 0-2 0,0 2 0 16,1 0-6-16,-2 0-3 0,-1 1-2 15,0 9-4-15,-3-1 0 0,3 3 1 16,0 1 3-16,6-2-3 0,-1 1-5 16,2-2 1-16,0-1 1 0,5 1 0 15,4-2 0-15,5-2 0 0,5-1 3 16,4-2-2-16,0-3 1 0,1 0-9 0,-4 0 1 15,-5-6-5-15,-4 2-6 0,-3-1 5 16,-4 1-2-16,-2 0-3 0,-2 2 0 16,0 1-1-16,0 0 7 15,0 1 2-15,0 0-3 0,-2 0-3 0,2 0 4 16,0 0-1-16,0 0-7 0,0 0 2 15,0 1-4-15,2 4-5 0,7-1 0 16,5 1 6-16,2 1 23 0,2-1-5 16,-2 0-4-16,-1 0 4 0,-1 2 3 15,-1 1 2-15,1 1 4 0,-3 1 2 0,-4 3 5 16,3 2 2-16,-4 0-7 0,-2 2 1 15,0 3 0-15,-4 0 4 0,0 3-1 16,0 1-2-16,0 1 3 0,0 2 0 16,-4 0-6-16,0-1 4 0,-1-2-2 15,-1-4 1-15,0-4-2 0,1-3 3 16,-1-4 2-16,1-3-3 0,4-3 2 15,-1-1 3-15,-3-2 5 0,2 0-2 16,-1-2-10-16,2-6 0 0,-1-2-3 16,2-2-1-16,1-5 3 0,0-1 1 0,0-7-6 15,4 1 0-15,2-6-2 0,2-2 1 16,0-1 1-16,4-5-2 0,2-4-3 15,8-3 1-15,7-7-1 0,6 0-6 16,2 3-17-16,-2 9 2 0,-4 13-2 16,-6 11 12-16,-5 8 8 0,-3 8 0 15,-4 0 3-15,1 0-2 0,-5 4 1 16,0 2 3-16,-2 2 0 0,-3 2 1 15,-4 2 1-15,0 2 9 0,0-1 2 16,-1 2-2-16,-6-2 1 0,-2-2 3 0,0 2 3 16,-4 1-3-16,0-1 4 0,-3 0-2 15,-1 0 2-15,0-1-6 0,-2 0 0 16,2 0-4-16,3-4-3 0,3 2-4 15,2-2-1-15,3-1-1 0,3 0-5 16,3 2-20-16,0-1-26 0,3-3-35 0,5-5-44 16,3-2-295-16</inkml:trace>
  <inkml:trace contextRef="#ctx0" brushRef="#br0" timeOffset="27172.55">18533 903 530 0,'1'0'58'0,"-1"0"-46"0,0 0 11 15,0 0-10-15,0 0-10 0,0 0-1 16,0 1-8-16,0 3-39 0,0-1-68 16,-3-1-179-16</inkml:trace>
  <inkml:trace contextRef="#ctx0" brushRef="#br0" timeOffset="29813.7">2276 2065 50 0,'1'-2'328'16,"1"1"-293"-16,0 1-23 0,-2 0-11 15,1 0-6-15,4 0-14 0,-1 0-42 16,0 1-58-16</inkml:trace>
  <inkml:trace contextRef="#ctx0" brushRef="#br0" timeOffset="31376.79">3958 2242 4 0,'2'0'6'0,"-1"0"88"16,-1-1-14-16,0 0-38 15,0-1 7-15,0 2-8 0,0-1-8 0,0-1 2 16,0 0-6-16,0 0-9 16,0 1 3-16,0 0 1 0,0-1-4 0,0 0-2 15,0 1 3-15,0 1-5 0,0 0-1 16,0 0-2-16,0 0 2 0,0 0-6 15,0 0-2-15,-1 0-5 0,1 0 1 16,0 0 0-16,0 0-3 0,0 0-1 16,0 0 1-16,0 0-1 0,-2 6-2 0,-1 2 2 15,1 2 4-15,1 2 1 0,-2 3-5 16,1 1 1-16,1 0 3 0,-1 2 0 15,2-1-3-15,0 1 0 0,0 0 1 16,0-1 1-16,2-2-2 16,1-1-2-16,6-4 4 0,0-2-2 0,2-4-1 15,2-3 1-15,2-1 2 0,2 0 0 16,-1-7 2-16,1-5-1 0,-3-2 2 15,3-2-3-15,-3 0 2 0,0-1 5 16,-2-2 1-16,-1-1-3 0,-3-1-2 0,-2 1 0 16,-5 1 2-16,1 1-2 0,-2 5-1 15,0 2 1-15,0 6 0 0,0 3 2 16,-3 2-5-16,1 0 1 0,-2 0-3 15,-4 12-5-15,0 2-5 0,-1 6 7 16,3 2 3-16,4 0-1 0,2-2-3 16,0-2-5-16,9-4-10 0,2-1 6 15,5-6 5-15,1-2 3 0,1-4 4 16,1-1 0-16,-2 0-2 0,-1-7 3 15,-3-2 1-15,0-2 1 0,-4-1-1 16,2 1-1-16,-2-2 0 0,1 1 2 0,-1 1-1 16,-1 1 1-16,-2 0 0 0,0 4 3 15,-3 0-2-15,0 2-1 0,0 3 0 16,-1 1-2-16,3 0-3 0,1 0 0 15,0 1 2-15,2 3 1 0,3 4-3 16,-1 1 2-16,1 1 2 0,0 1 0 16,-3 1-4-16,-2 0-1 0,0-1 4 15,-3 1 0-15,1-1-3 0,-4 0 3 16,0-1 1-16,0-2 1 0,0 1-1 15,-4-2 1-15,0 1 4 0,-2-1-2 0,-2-2 4 16,-1 0 0-16,1-2 3 0,-2 0-1 16,1-1 0-16,1-2-3 0,2 1-1 15,0-1-1-15,0 0-2 0,3 0-2 16,0 0 1-16,1 0-3 0,-1 0-2 15,3 0-6-15,0 0-16 0,0 0-19 0,2 0-46 16,2-1-20-16,1-1-159 16</inkml:trace>
  <inkml:trace contextRef="#ctx0" brushRef="#br0" timeOffset="32080.83">4544 2356 2 0,'2'0'7'0,"1"2"-3"0,-2-2 71 16,-1 0 24-16,2 0-66 0,-2 0 2 15,0 0-13-15,3 0-9 0,-3 0 11 16,3 0 7-16,-1 0-7 0,-1 0-1 0,4 0 4 15,-2 0-2-15,2-2-1 0,1 0 4 16,0-3-3-16,5 1-6 16,-3-1 0-16,1-4-1 0,3 3 2 15,-1-3-4-15,1 0-1 0,1-2 0 0,-4 0-5 16,0 0 1-16,-1-2-1 0,-2 0 3 15,1 1-2-15,-3 0 2 0,-2 0-2 16,-2 2-2-16,0 2 3 0,0 1-4 16,-6 3 2-16,-1 0-2 0,1 4-2 15,-2 0-6-15,-2 0-3 0,2 8-4 0,-1 4 2 16,-1 5-1-16,3 4 0 0,2 1 5 15,3 3-10-15,2-1-5 0,2-2-7 16,12 1 5-16,3-4 7 16,5-1 9-16,4-5 3 0,3-4 0 0,-1-3-1 15,-1-4 1-15,-1 0 0 0,-3-2 1 16,-4 0 0-16,-5 0-2 0,-3 0-2 15,-7 0 4-15,-1 0-1 0,-3 0 2 16,0 1 8-16,0-1 1 0,-6 0 1 16,-3 0-13-16,-2 0 0 0,0 0-1 0,0 0 2 15,2 0-2-15,1-1 1 0,5-1 1 16,0 0 0-16,3-2-2 15,0 0-2-15,0 1 2 0,0-3-5 0,0-3-1 16,9 1-1-16,2 0 5 0,2 1 1 16,-1 0 0-16,0 1 1 0,2 1 1 15,0 0-1-15,2 0-1 0,-2 0 2 16,-3 2-1-16,3 0-3 0,0 1-5 15,1 2-20-15,4 0-23 0,-1 0-9 16,2 0-28-16,4 0-80 0,-1-2-85 0</inkml:trace>
  <inkml:trace contextRef="#ctx0" brushRef="#br0" timeOffset="32761.87">5715 2310 19 0,'0'1'-4'0,"0"-1"16"0,-2 1 190 15,2-1-139-15,0 0-9 0,0 0-4 0,0 0-17 16,0 0 2-16,0 0 0 16,0 0-4-16,0 0-9 0,0 0-3 15,0 0-10-15,0 0-9 0,9 0-3 0,5 1 10 16,5-1 7-16,3 0 0 0,-1 0-3 15,3 0-5-15,-4 0-1 0,-2 2-4 16,-4 0 0-16,0-2 1 0,-6 2-2 16,-3-1 0-16,-1 1 0 0,-2-1 1 15,-2-1-1-15,1 2-8 0,1-2-13 16,1 2-9-16,2 0-12 0,-2 0-22 15,3-2-41-15,0 0-181 0</inkml:trace>
  <inkml:trace contextRef="#ctx0" brushRef="#br0" timeOffset="34276.96">6752 2086 40 0,'3'-3'149'0,"0"0"-71"0,-3 0-47 16,0 2 15-16,0-1-8 0,0 0-8 0,0 1-6 16,-6-1-2-16,-2 2-8 0,-3 0-2 15,0 0-3-15,-3 0 8 0,0 0 1 16,0 5 1-16,-3 1-3 0,0 2-3 15,0 1 6-15,5 0-4 0,3 3-4 16,4-1-10-16,2 3-2 0,3 3 2 0,0 1-5 16,8 0 4-16,7 0-2 0,5-2 1 15,2 2-3-15,3-3 0 16,0 3-7-16,2 0 12 0,-3-4-2 15,-6 0-1-15,-2-1 2 0,-5-4-4 16,-5 0 3-16,-6 0 1 0,0-2 1 0,0 3 3 16,-9-2-1-16,-2 0-3 0,-5 0 4 15,1 0-2-15,-1 2-2 0,1-3 1 16,1 0 1-16,1-3-1 0,6-2-2 15,2 1 1-15,3-3 1 0,2 0-2 16,0 0-10-16,0 0-31 0,8-3-7 0,3-3 0 16,3-6-51-16,-2 0-125 0</inkml:trace>
  <inkml:trace contextRef="#ctx0" brushRef="#br0" timeOffset="35309.01">7035 2164 26 0,'2'-2'10'0,"-2"1"71"16,0-2 78-16,0 2-108 0,0-1-5 0,0 1-7 15,0-1-13-15,0 2-5 0,0 0-4 16,0 0-5-16,0 0-3 0,0 0 1 16,0 0 1-16,0 0-4 0,0 0 1 15,0 0-2-15,0 0 2 0,-3 0 0 16,0 0-1-16,1 0 3 0,1 0-5 0,1 0 1 15,-3 2-4-15,1-1 2 0,2 1-1 16,-2-1-1-16,1 2-6 0,-1-2 6 16,1 1 0-16,1 0-4 0,-2 0 0 15,2 0 2-15,-1 0 4 0,-1-1-4 16,2 1 0-16,-1-1 0 0,1 1 1 15,0 0-1-15,-2-2-1 0,2 1 1 16,0 1 0-16,0-2 0 0,0 0-4 16,0 1 4-16,0-1 4 0,0 1-6 15,0-1 0-15,0 1 4 0,0-1 0 0,0 0-2 16,0 0-2-16,0 1 4 0,0 0 0 15,0-1 0-15,-1 2-3 0,-1-1 6 16,0 1 0-16,2 0-3 0,0 0-2 16,0 0 0-16,0 1 1 0,0 1-2 15,0 1-2-15,0-1 3 0,0 1 2 16,0 0-2-16,-1 1-1 0,1 1 2 15,-3 2 0-15,1-1-1 0,2 0 1 16,0 1-1-16,-1 0-1 0,1 0 2 16,0 3-4-16,0-2 3 0,0 0 2 15,4-2-2-15,1-2-2 0,0 0 3 0,2-2 1 16,0-2-3-16,2-2 2 0,0 0 4 15,2 0 3-15,1-8-2 0,2-2 1 16,0-3 0-16,-1-1-1 0,1 1-4 16,-5-2 2-16,2 1 2 0,-3 0-2 15,-2-2-1-15,-2 3 1 0,-2-1 0 16,-2 2 2-16,0 3-2 0,0 1-1 15,0 3 3-15,-3 5-3 0,-2-1 0 16,1 1-3-16,-1 0-2 0,-1 7-2 16,-2 3-2-16,0 2 2 0,2 1 4 0,3 0-3 15,3 1-4-15,0-1-6 0,0-1-1 16,5-2 0-16,4-2 7 0,3-2 3 15,2-2 2-15,3-4 0 0,-1 0 2 16,2 0-2-16,1 0 3 0,-2-6 1 16,2 0-1-16,-1-2-2 0,-1 0 2 0,-3 3-1 15,-1 1 1-15,-4 1 0 16,-4 3 3-16,-2 0-2 0,-2 0-1 15,-1 0-1-15,0 0 2 0,0 7 0 16,0 2 0-16,-3 3 0 0,-1-2 1 0,-1-1-3 16,5-3-2-16,-3-1-1 0,3-3 1 15,0-2 3-15,0 0-1 0,0 0 1 16,0 0 7-16,0-2 0 0,0-8-3 15,3 0-4-15,2-3 2 0,1 0 3 16,0-1-1-16,2 3 1 0,-2 2-1 0,0 0-1 16,-1 3-1-16,-1 1-3 0,1 2-1 15,0 3 1-15,-2 0-2 16,3 0 0-16,0 1 0 0,0 5 1 15,2 0-1-15,3-1 0 0,-3 2-2 0,4 0-10 16,4-2-9-16,-2 0-8 0,1-2-6 16,1 0-4-16,-1-1-20 0,-1-2-18 15,-1 0 0-15,-3 0-41 0,-3 0-67 16</inkml:trace>
  <inkml:trace contextRef="#ctx0" brushRef="#br0" timeOffset="35866.05">7566 2247 27 0,'-3'0'40'16,"-1"-2"138"-16,3 2-117 0,1-2-11 16,0 2-12-16,0 0-20 0,0 0-16 15,0 0-3-15,0 0-1 16,1 0 3-16,6 2 0 0,0 0 1 0,3-2-1 15,2 0 3-15,1 0 0 0,2-9 4 16,5 0 2-16,0-4 4 0,2-2 7 16,-5-1-16-16,-1-1 3 0,-6-1 7 15,0 0 2-15,-2-1 7 0,-2-3-6 16,-3 2-4-16,0-4 2 0,-3 0-4 15,0-1 2-15,0 0-7 0,-3-2 1 0,-3 2 1 16,1 1-2-16,0 5 2 0,-1 4-4 16,5 3 2-16,-3 7 2 0,3 2-4 15,-1 3-5-15,2 0 0 16,0 0-8-16,-1 8-8 0,1 6 11 0,-2 6 5 15,1 5 1-15,1 5-9 0,-2 4-3 16,2 1 0-16,0 7-16 0,0 1 2 16,0 3 6-16,0 2 9 0,5-3 7 15,1 1-1-15,-1-3 1 0,-1-3 2 16,-2 0 1-16,-1-4 1 0,-1-2 1 0,0-3 5 15,0-7 0-15,-3-3 3 0,-3-7-1 16,1-3 13-16,-1-4-2 0,-2-3 0 16,2-2 2-16,-1-2-5 0,0 0-3 15,1 0 0-15,0 0-3 0,0-4 0 16,-2-3-5-16,2-2 0 0,0-1-1 15,-1-1-2-15,1 2-1 0,2-3-2 16,2 2 0-16,-1-1 0 0,3-3-1 16,0 2-1-16,0-3-2 0,3 0 0 15,5 2-1-15,3 1 2 0,3 0-3 0,-1 4-2 16,1 1-1-16,3 2-5 0,-4-1-2 15,4 0 3-15,-2 1 1 0,1-1-1 16,-1 0-1-16,-1 0 0 0,2-1 5 16,1 0 0-16,-3-1-6 0,1-2-6 15,1 0-6-15,-4 2-18 0,1-2-18 16,-2-1-31-16,-2-1-60 0</inkml:trace>
  <inkml:trace contextRef="#ctx0" brushRef="#br0" timeOffset="36262.07">8032 2180 30 0,'2'3'28'0,"-2"-1"145"0,0-2-84 0,1 0-48 15,-1 0 11-15,2 1-6 16,-2 1-15-16,0 2-2 0,0 5 1 15,0 1 1-15,0 1 1 0,0 3-10 16,0-1-8-16,0 1 2 0,0 1-8 0,0-2-3 16,0-1-3-16,0 0-2 0,0-2 0 15,0-4-4-15,0 0-13 0,3-3-25 16,6-2-23-16,-1-1-23 0,3-1-83 15</inkml:trace>
  <inkml:trace contextRef="#ctx0" brushRef="#br0" timeOffset="36933.11">8211 2189 75 0,'0'3'-5'16,"1"-1"225"-16,1 0-162 0,-2 0-20 16,0 2 10-16,0 3-3 0,0 0-9 15,0-1-6-15,0 1-3 0,-2 1-5 16,1-2-6-16,1 0-10 0,0-1-2 15,0-3-3-15,0-2 0 0,0 2-2 0,0-2 0 16,0 0 1-16,3 0-1 0,4 0 1 16,6-4 2-16,-1-3-2 0,2-3-7 15,-1 2-3-15,-3-1 0 16,3 4 3-16,-2 1 4 0,-4-1-3 0,0 5 0 15,-4 0 1-15,-3 0 0 0,0 0 1 16,0 0 3-16,0 7 1 0,-2 2 4 16,-2 1-4-16,-3 1 0 0,4 1 0 15,2 0-3-15,1 2-5 0,3-2 3 16,8-1-14-16,6-3-14 0,0-3 14 0,6-2 1 15,2-3 2-15,0 0-3 0,3-3-6 16,-4-4 3-16,-2-2-5 0,-3 1-1 16,-7-1 14-16,-6 1 14 0,-6 1 13 15,0 3 27-15,0 1-4 0,-6 0-5 16,-3 2-7-16,-1 1-5 0,3 0-10 15,-1 2-3-15,2 4-2 0,1 2-5 16,4 0-3-16,-1 2 1 0,2-2-2 16,0 1-14-16,0-3-10 0,5-1-4 15,2-3-2-15,6-2-3 0,2 0 33 16,2 0 7-16,-1-5 0 0,-2 0 0 0,-5-2 0 15,-3 2 5-15,-1 1 23 0,-2 0 12 16,-1 1-5-16,-2 1-7 0,0 1-2 16,1 1-5-16,-1 0-8 0,0 0-10 15,2 0-7-15,1 3-8 0,0 7 2 16,3 2 11-16,-1 6 0 0,6 2-3 15,3 5-8-15,0 1 9 0,6 2-3 16,-5 3-2-16,1-1-5 0,-2 0 5 16,-5-2 4-16,-3 0 0 0,-1-4 0 15,-5-1 3-15,0 0 7 0,-5-2 3 0,-6-1 0 16,-6-1 5-16,-1-3 1 0,-2 0 2 15,-2-2-8-15,2-4-5 0,3 0-4 16,3-4-5-16,1-2-7 0,5-2-26 16,4-2-23-16,1 0-42 0,0-2-199 15</inkml:trace>
  <inkml:trace contextRef="#ctx0" brushRef="#br0" timeOffset="37136.11">9045 2376 394 0,'0'8'72'0,"-2"5"-70"15,-9 3 16-15,-3 2-9 16,0 2-7-16,0-1 1 0,0 0-3 15,4 3-10-15,-1-4-50 0,0-4-86 16</inkml:trace>
  <inkml:trace contextRef="#ctx0" brushRef="#br0" timeOffset="37914.15">9473 2263 10 0,'0'3'11'0,"3"-2"44"15,-3-1 6-15,4 0-19 0,-1 0 24 16,2 0-16-16,3-4-15 0,-2-3 0 16,3-1 6-16,2 0-17 0,2-2-1 15,-1-3-2-15,3 0 2 0,-2-3 0 16,-2 2 2-16,-3-1-5 0,-2 1-3 15,-3 2-1-15,-3 1-1 0,0-2 0 16,0 4 3-16,-5-1-6 0,-3 3-1 16,2 1 1-16,-2 3 1 0,4 1-3 15,-2 1-4-15,-1 1 0 0,1 0-1 0,0 9-3 16,-3 6-2-16,-2 3 0 0,3 5 5 15,-1 2-2-15,3 2-2 0,1 1 0 16,3-1 1-16,2 2-2 0,0-2-2 16,8-3 0-16,3 0 3 0,1-5-5 15,4-3-10-15,-1-5-3 0,6-4-7 16,2-5-13-16,-1-2-11 0,2 0-11 15,0-10-28-15,-4-2-60 0,-5-3-99 16</inkml:trace>
  <inkml:trace contextRef="#ctx0" brushRef="#br0" timeOffset="38450.18">9766 2219 2 0,'1'-7'25'0,"1"1"-9"0,1 2 170 15,0 3-154-15,-2 1 0 0,1 0 15 16,0 0-11-16,-2 0 2 0,3 0-2 16,-2 3-6-16,1 2-5 0,-1 2-7 15,1 1-1-15,-2 1-5 0,0 5 1 16,0 0-2-16,0 1-3 0,0 0 11 15,0-3-12-15,0-2-1 0,0-3-4 16,0-2-2-16,0-2 0 0,1-3 1 16,6 0 1-16,0 0 0 0,6-8 2 0,2-4 2 15,1-3-5-15,1-2-1 0,0-1 0 16,1 0 2-16,-2 0-1 0,1 2-2 15,-3 0 1-15,0 3 1 0,-3 2 0 16,-2 4-2-16,-4 4 0 0,-4 1 2 16,2 2-1-16,-3 0-2 0,2 0 0 0,-1 2 3 15,1 5 0-15,0 4-2 16,-1 1 3-16,-1 1 1 0,0-1-1 15,0-1-2-15,0-2 0 0,0-2 2 16,0 0-2-16,2-4-2 0,1-1 0 0,-2-2 3 16,6 0-1-16,2 0 0 0,5-7 1 15,3-4 2-15,3-3-3 0,3-2-3 16,1 2-8-16,-3 0 4 0,-1 2 1 15,-4 2 0-15,-2 1 4 0,-6 5 1 16,-5 1 1-16,-3 3 1 0,0 0 0 0,0 0 6 16,0 0-3-16,0 6 2 0,-5 4-2 15,-1 3 1-15,0 0 4 16,1 1-4-16,-1 0-1 0,6 2 2 15,-2 0 5-15,2-3-9 0,0 2-2 0,0-3 1 16,0-3-1-16,5 0 0 0,1-3-2 16,-1-3 2-16,2-1-1 0,3-2-16 15,1 0-10-15,6-4-8 0,1-6-14 16,4-1-15-16,1-2-18 0,4 0-22 15,-4 0-79-15</inkml:trace>
  <inkml:trace contextRef="#ctx0" brushRef="#br0" timeOffset="38862.21">10469 2171 6 0,'2'-1'37'0,"-2"1"-25"16,0 0 178-16,0 0-112 0,0-2-38 0,-2-1 7 15,1-1-17-15,-4 0-2 0,2 1 0 16,-2 0-1-16,1 0-2 0,-2 0 1 16,-1 2-1-16,1 1-4 0,-2 0-4 15,-1 0-1-15,-2 3-5 0,-1 6-1 16,-4 3 1-16,2 2-1 0,1 2-1 0,-1 2 0 15,3 0-2-15,5-1-4 0,2 1-2 16,4-5-1-16,0 1 0 0,2-1-3 16,6-5 1-16,3 2 3 0,6-4-2 15,3-4 0-15,3-2 0 16,2-2 3-16,0-9-4 0,-2-2-3 0,-3 0-1 15,-1-1 2-15,-5-1 1 0,-4 1 1 16,0-1 1-16,-6 1 1 0,0 2-1 16,-3 4 1-16,-1 2 2 0,0 2 0 15,0 3 3-15,0 0-2 0,0 1 1 16,0 0-1-16,0 0 0 0,-1 0-3 0,-1 6-1 15,-1 5 1-15,-2 0 1 0,1 2-1 16,-1 1 2-16,2-2 0 0,3 0-2 16,0 2 0-16,0-1 0 0,0-1 1 15,8 0-2-15,1-4 0 0,0-1 0 16,0-1 1-16,4-2-8 0,2-3-12 15,-1-1-17-15,5 0-15 0,0-8-17 16,1-4-39-16,-5-4-179 0</inkml:trace>
  <inkml:trace contextRef="#ctx0" brushRef="#br0" timeOffset="39279.24">10744 2224 48 0,'0'6'5'0,"0"-2"138"0,0 0-38 16,0 1-65-16,-3 1 17 0,-5 1-8 15,2 0-8-15,0 3-8 0,1-3-10 16,2 0-11-16,0 0-6 0,1 1-3 15,2 1-3-15,0-1-2 0,0 0 1 16,8 1-2-16,3 1 0 0,1 0-2 16,2 0-2-16,0 0-12 0,3-3-6 0,-1-3 6 15,1-3 1-15,-2-1 2 0,-1-1 0 16,0-8 7-16,-1-2 6 0,-1-2 0 15,0-1 2-15,2-3-1 0,-3-3 4 16,0 0 4-16,-2-1 0 0,-1-3 3 16,-2-1 4-16,4-3-5 0,-4-3 4 15,2-3-8-15,-2-3-1 0,0-1 1 16,0-4-5-16,5 1 0 0,-2 0-3 15,4 7-3-15,-4 11-3 0,-3 10 9 16,-3 12 2-16,-3 1-3 0,0 5 5 0,0 8 12 16,-4 8 5-16,-4 5-5 0,-1 4-2 15,-1 1-2-15,3 1-5 0,2 3 3 16,3 1-6-16,2 1-2 0,0 2 1 15,0 0 0-15,7-3-4 0,-1-3 2 16,1-4-4-16,4-8-13 0,3-3-6 16,0-5-5-16,0-8-15 0,2-3-35 15,-5-2-112-15</inkml:trace>
  <inkml:trace contextRef="#ctx0" brushRef="#br0" timeOffset="39559.25">10744 2047 184 0,'8'0'1'0,"-4"0"-96"16</inkml:trace>
  <inkml:trace contextRef="#ctx0" brushRef="#br0" timeOffset="40831.33">11379 2343 2 0,'2'2'82'16,"0"0"17"-16,-1 0-68 0,-1 3 9 16,0 1 7-16,0 1-7 0,0 2-3 15,0 4-4-15,0 1-3 0,-1 3-3 16,-6 4 0-16,-2 0-8 0,1 2 4 0,-1-1 8 15,0 0-22-15,1-2-5 0,-1-2-2 16,1-4-1-16,3-1-14 0,5-5-28 16,0-3-27-16,0-1-109 15</inkml:trace>
  <inkml:trace contextRef="#ctx0" brushRef="#br0" timeOffset="41942.39">11741 2220 0 0,'-2'-3'113'16,"-1"0"-77"-16,2 0-4 0,-1 1 22 15,2 0-18-15,0 1-8 0,0 1 4 0,0-1 0 16,0 0-7-16,0-1 2 0,0 2 2 16,0-1-1-16,0-1 0 15,0 2 1-15,-2 0-2 0,2 0-5 16,0 0-3-16,0 0-9 0,-3 7-8 0,2 6-2 15,-1 5 4-15,1 0-3 0,1 1-2 16,1-3 1-16,7-3-2 0,3-1-4 16,1-2-9-16,2-5-5 0,0-1 2 15,0-3 3-15,0-1 1 0,2 0 3 16,-1-6-1-16,-1-3 2 0,-2 0 5 0,-2-1 4 15,-3 1 1-15,1 1 0 0,-3 2 0 16,0 0 2-16,-2 2-2 16,-2 2-1-16,1 2 0 0,-1 0 1 15,1 0-3-15,1 0 0 0,2 0-1 0,-1 3 3 16,2 3 1-16,2-2-1 0,1 0 0 15,1-2 3-15,1-2-2 0,-1 0 0 16,3 0 0-16,-4-4 4 0,2-2-2 16,0-3 0-16,-2 1 2 0,-1-3 7 15,-2 1 7-15,-1-3 1 0,1 1 4 16,-4 0-3-16,-1 0 0 0,1 2-8 0,-2 0-4 15,0-1-2-15,0 4 0 16,-5 0-6-16,5 3 0 0,-2 2-1 16,2 2-5-16,0 0-17 0,0 0-24 15,0 7 11-15,0 5 0 0,0-1-53 0,0-2-108 16</inkml:trace>
  <inkml:trace contextRef="#ctx0" brushRef="#br0" timeOffset="42718.44">12189 2266 2 0,'8'0'9'16,"1"-1"109"-16,2-6-23 0,0-2-52 0,4-2 30 15,1-3-17-15,1 1-22 0,1-4 4 16,-4 0-10-16,0 2-2 0,-1 0-8 15,-6 0-3-15,-2 1 2 16,-2 1 3-16,-3-1-3 0,0 5-3 0,0 2 1 16,-8 2 1-16,1 4-7 0,-1 1-5 15,-5 0-4-15,6 5-3 0,-4 8-3 16,1 5-1-16,1 2 4 0,3 5-6 15,3 0-8-15,3 1-2 0,0 0 10 16,8-4-4-16,6-2 3 0,4-4-2 0,9-4 5 16,-1-6 7-16,3-5 1 0,2-1 1 15,-3-5 1-15,2-9-2 0,-2-3 4 16,-5-3 2-16,-1-1 1 0,-4-4 7 15,-4 1-3-15,-5-2 0 0,-1-1-2 16,-3-1 5-16,-4 0-6 0,-1-2-1 16,0 0 1-16,-1 0 1 0,-2-1-4 15,-2 3-6-15,0 6 1 0,4 6 2 16,-1 7-2-16,2 5-1 0,-1 4-3 15,1 4-7-15,-3 10 0 0,3 10 10 0,-5 8 0 16,0 5 0-16,1 6-11 0,-2 1 3 16,-4 1-10-16,2-3 6 0,4-4 4 15,1-6-3-15,3-5 7 0,0-7 3 16,0-7-1-16,0-5 0 0,0-6 0 15,3-1 3-15,0-1 4 0,3 0-1 16,7-11 12-16,0-3-6 0,6-4-6 16,1-1-4-16,-1 2-1 0,1-1 2 15,-1 5-1-15,1 0-1 0,1 3-1 16,-2 4 2-16,0 2-2 0,1 2-1 15,-3 1 3-15,1 1 3 0,-2 0-4 0,-5 0-1 16,1 1-1-16,-4 4 2 0,-5 0 1 16,0 2-4-16,-3-2 3 0,0 3 3 15,0 0 2-15,-6 1 0 0,0 0 2 16,-5 1 4-16,-3-1 6 0,0 1-2 15,-1-2-2-15,-3 0 0 0,5 1-5 16,-1-3-8-16,1 1 1 0,1-1 1 16,6-1-2-16,-1-2-24 0,4 1-13 15,0-1-27-15,2-3-38 0,-4 0-192 16</inkml:trace>
  <inkml:trace contextRef="#ctx0" brushRef="#br0" timeOffset="43358.47">13277 2087 15 0,'5'1'0'0,"1"-1"150"0,-4 0-115 0,1 0 23 15,1 0 19-15,-1-2-30 0,0-1-7 16,-1 1 6-16,1 1-13 0,-3-3-4 15,0 0 0-15,0 1-4 0,0-3-2 16,-5 2-7-16,-1 1-4 0,-1 0 1 16,-1 1-1-16,-2 2-5 0,1 0-1 0,0 0 1 15,-2 2-3-15,0 7-3 0,2 4-1 16,-2 3 3-16,3 5-3 15,2 0 0-15,1 2 1 0,5-1-2 16,0 0 0-16,7-2 0 0,5 0-1 0,2-4-2 16,5 0 1-16,1-6-4 0,6-2-14 15,2-5-8-15,-2-3-11 0,4 0-11 16,-4-11-30-16,-3-3-60 0,-2-2-119 15</inkml:trace>
  <inkml:trace contextRef="#ctx0" brushRef="#br0" timeOffset="43750.5">13516 1818 10 0,'6'-5'13'0,"0"2"-16"0,-4 3 202 16,1 0-167-16,-2 0 4 0,3 0 15 15,-1 0-18-15,-2 3-3 0,4 7-2 16,1 4-6-16,0 7-6 0,-1 4-2 15,0 2 11-15,-1 2-5 0,-4 2 0 0,0 1 0 16,0 1 8-16,0-1-2 0,0-2 2 16,-6-3-4-16,1-3-9 0,2-6-3 15,0-5-6-15,0-4 0 0,3-5-3 16,0-2 0-16,0-2-2 0,0 0-1 15,5 0-3-15,6-1 0 0,6-7 4 16,1-6-6-16,4 0-8 0,0-1-3 16,-4 2-5-16,-1 0 1 0,-1 5 10 15,-1 0 4-15,-4 4 5 0,-3 3-3 16,-5 1 3-16,-1 0-3 0,-2 0 4 0,0 0 0 15,0 9 1-15,0 3 3 0,0 2 3 16,0 1-2-16,-4 0-3 0,4 1-1 16,0-1-1-16,0 0-1 0,0 1-2 15,7-4-3-15,0 1-18 0,4-5 4 16,3-2-33-16,0-4-36 0,3-2-75 15</inkml:trace>
  <inkml:trace contextRef="#ctx0" brushRef="#br0" timeOffset="44375.53">13984 2108 33 0,'0'-10'231'16,"0"-2"-151"-16,0 1-37 0,-8 3 10 16,-1 0-4-16,1 4-5 0,-1 2-7 15,0 2-12-15,-1 0-4 0,3 1-7 16,-3 9-8-16,3 6-2 0,-4 2 3 15,0 3 2-15,3 0 3 0,3-1-6 16,5-1-3-16,0-4-1 0,2-3-4 16,7-4 0-16,4-3 2 0,-1-2 0 15,5-3-2-15,-1 0-4 0,4-7-1 0,-2-4-6 16,-1 1-6-16,-3 1 1 0,-4-1 2 15,1 3-1-15,-5 0 4 0,-3 2-5 16,-2 4 6-16,-1 0 6 0,0 1 0 16,0 0 3-16,0 0-9 0,0 4-10 15,0 4 17-15,-1 1 5 0,1 1-2 0,0-1 2 16,3-1-5-16,5 1 2 15,1-4 1-15,3-1 1 0,2-2 1 16,0-2-1-16,0 0 1 0,0-6 0 16,-1-4-3-16,1-3 2 0,-2-3 1 0,0-1 1 15,-2-3 0-15,-1 1 2 0,-1-2-2 16,-2-1 4-16,-1 0 3 0,-4-4 1 15,1-1-2-15,1-2 5 0,-2-3-6 16,2-3-5-16,1-5 2 0,0-2-2 16,2 2-2-16,2 0 0 0,-2 11 1 0,-1 12-1 15,-2 8 0-15,-3 8 1 0,2 1-3 16,-2 3-10-16,1 8 8 15,-1 8 5-15,0 6 2 0,0 4-7 16,0 7-5-16,-3 2 6 0,-3 1-3 0,0 1 2 16,0-3 6-16,-1-2 0 0,3-5 12 15,-1-5 1-15,2-5 2 0,1-6 5 16,1-4 0-16,1-4 1 0,0-3-7 15,0 0-3-15,0-3-2 0,1 0 1 16,9 1-4-16,1-1-1 0,1 0-1 0,7 0 1 16,-2 0-5-16,1 0-3 0,4 0-8 15,3 0-15-15,7 0-5 0,5 5 8 16,4-3-56-16,1 0-35 15,-2 0-187-15</inkml:trace>
  <inkml:trace contextRef="#ctx0" brushRef="#br0" timeOffset="45050.57">14990 2069 0 0,'2'1'2'0,"-1"0"-4"0,-1-1 117 15,0 0-46-15,0 1-44 0,0 0 1 16,0 0 7-16,2 1 0 0,-1-1 10 16,1 0-9-16,1 1-16 0,0-1 0 15,5-1 2-15,0 0-1 0,3 0 6 16,3 0 2-16,3-4-6 0,-3-4-3 15,1-2 3-15,-3 2-1 0,-1-4-2 16,-1 0-5-16,-3-3 2 0,-2 0 3 16,-2 0-5-16,-3-1-2 0,0 4-3 15,-8 0 0-15,-1 1-3 0,-3 5 0 0,-1 2-4 16,2 3 2-16,1 1-4 0,-1 4-1 15,0 8-1-15,0 6 4 0,0 5-3 16,2 3-1-16,3 1 3 0,2 2-2 16,4 2-1-16,0 1 1 0,8-2 1 15,5-2 1-15,4-2-3 0,1-3 0 0,2-5 0 16,5-5-5-16,2-6-11 15,-1-3-9-15,0-4-4 0,-1 0 1 16,-6-9-5-16,1-5-4 0,-3-1 0 16,-5-2-10-16,-1-3-16 0,-3 0-20 15,-3-2-22-15,-1 0-5 0</inkml:trace>
  <inkml:trace contextRef="#ctx0" brushRef="#br0" timeOffset="45590.6">15392 1773 0 0,'0'0'28'0,"0"0"114"16,0 0-58-16,0 0-63 15,0 0 17-15,0 0 12 0,0 0-11 16,0 0-12-16,0 0-9 0,1 0-3 16,1 0 3-16,-2 2-2 0,3 6 5 0,-3 3-6 15,3 6 6-15,-3 6-1 0,0 3-5 16,0 4 5-16,-6 2-6 0,1 0-8 15,-1 1-2-15,0 1-1 0,0-4 1 16,-2-3-2-16,3-2-2 0,1-8 2 16,0-3 0-16,1-6 0 0,2-5-2 0,1-1-1 15,0-2 1-15,0 0-3 0,0 0-5 16,0-2-4-16,0-6-8 15,0-3 1-15,6-1 7 0,2-1 4 16,-2 0-5-16,5 2-13 0,-3 1 10 0,1 2 4 16,0 3 3-16,-1 0-6 0,3 1-5 15,-2 4-6-15,2 0-2 0,-2 0-1 16,4 0 7-16,1 0 9 0,0 2 8 15,3 2 2-15,1-1 1 0,7-1 4 16,1-1-1-16,5 0 11 0,0 0 11 0,3-1 2 16,4 0 5-16,0-3 10 0,-2-4-16 15,-5-1-11-15,-9-1-2 0,-8 0-7 16,-8-1 3-16,-4 2 8 15,-2-3 11-15,-5 1-9 0,-11 0-7 0,-2 2 3 16,-4 3 3-16,-3 2-5 0,0 3 2 16,2 0 0-16,1 4-2 0,2 6-3 15,3 2-4-15,5 4 1 0,-1 0 0 16,6 3-2-16,1 1-1 0,6 2-1 15,0 1 4-15,6-1-3 0,8-2-2 0,3-1-1 16,4-2 1-16,3-3-15 0,1-2-27 16,2-3-47-16,0-5-59 0,-4-3-204 15</inkml:trace>
  <inkml:trace contextRef="#ctx0" brushRef="#br0" timeOffset="45734.61">16162 2224 172 0,'0'1'300'0,"0"-1"-283"0,0 0-17 16,0 0-2-16,-1 0-81 0,-5 0-216 16</inkml:trace>
  <inkml:trace contextRef="#ctx0" brushRef="#br0" timeOffset="71007.06">19179 1781 2 0,'0'2'0'0,"0"-2"90"16,0 0-1-16,0 0-52 0,0 0 5 16,0 0 7-16,0 0-16 0,0 0-5 15,0 0 3-15,0 0-7 0,0 0-7 16,-1 0-2-16,1 0 6 0,-2 0-4 15,1-2-5-15,-1 2 0 0,1 0-3 16,-1 0 0-16,0 0-1 0,1 0-5 16,-1 0 4-16,-2 0-1 0,4 0-3 15,-3 0 0-15,-1 0 0 0,3 0 4 16,1 0 0-16,0 0-1 0,-3 0 4 0,3 0 4 15,-2 0 0-15,2 0 2 0,0 0-2 16,0 0 1-16,0 0-5 0,0 0 0 16,0 0-2-16,0 0-1 0,0 0-7 15,8 0-3-15,4 0 3 0,7-3 5 16,1 1-3-16,5 0 1 0,-3-1 0 15,2 3 3-15,4 0-2 0,0 0 3 16,-1 0-1-16,-1 7 2 0,-1 0-2 16,-5 2-5-16,-5 2 0 0,-1 1 1 15,-3 2-2-15,-1 4 0 0,-4-1 1 16,-6 3 1-16,0 2-1 0,-5 0 3 0,-7 4 0 15,-4 2 0-15,-2 0-3 0,-7 1 1 16,-2-1 2-16,-4-2 1 0,-1-1-4 16,-1-1 0-16,4-2 2 0,1-4-1 15,2-4 0-15,7-1-2 0,2-5 1 16,6-3 2-16,5-4-3 0,3 1-2 0,3-2 1 15,0 0-1-15,0 0-1 16,0-3-2-16,4-5-3 0,6-2-1 16,2 1 0-16,1 0 2 0,4 4 1 15,-5 0 4-15,4 4-2 0,1 1-2 0,-5 0 5 16,3 0 2-16,1 3-3 0,-4 3 0 15,2 2 2-15,0 0 1 0,-1 1 0 16,1-1-2-16,-2 2 2 0,4-3 0 16,2 0-2-16,2-2-10 0,7-1-33 15,2-1-22-15,1-3-25 0,-3 0-80 0,1-6-180 16</inkml:trace>
  <inkml:trace contextRef="#ctx0" brushRef="#br0" timeOffset="71751.1">19874 2013 60 0,'-2'0'129'15,"1"-1"-74"-15,-2 0-6 0,1 0-1 16,1 0-8-16,-3 0-1 0,0 1-3 0,-1-1-7 16,-1 1-7-16,0 0 9 0,1 0-8 15,0 0-8-15,1 0 6 0,1 0 0 16,0 0-8-16,1 0 1 0,2 0-2 15,0 0-2-15,0 0-5 0,0 0 1 16,0 0-2-16,0 0-2 0,0 0-4 16,2 0-6-16,4 0 7 0,6 1 0 15,2 2 6-15,6-1-1 0,4-1 1 16,3 0-2-16,4-1-1 0,7 0 0 15,2 0-1-15,-1 0 3 0,3 0-2 0,-4 0 5 16,-4-1 2-16,-4-2-2 0,-7 2-7 16,-6 0 3-16,-4 1 0 0,-4 0 1 15,-3-1-2-15,-3 1-2 0,-1 0 6 16,-2 0 0-16,0 0-5 0,0 0 2 15,0 0 1-15,0 0 0 0,0 0-3 16,0 0 0-16,0 0-1 0,0 0-1 16,0 0-4-16,0 0-1 0,0 0 0 15,0 1-7-15,-2 1 0 0,2 2 8 16,-1-3-4-16,1 1-5 0,-2 1-5 0,2-1-10 15,0 0-2-15,0-1-8 0,0 2-4 16,0 1-17-16,-1-4-53 0,-1 0-149 16</inkml:trace>
  <inkml:trace contextRef="#ctx0" brushRef="#br0" timeOffset="73427.19">20655 1754 0 0,'2'4'196'16,"-1"-1"-151"-16,2 3 0 0,-1-1 19 16,3 2-24-16,-4 3 7 0,1 2-6 0,-2 4-1 15,0 2-8-15,0 2 2 0,0 3-9 16,-7-2-5-16,1 1-3 0,-1 1-6 15,0-1-1-15,0 1-4 16,-3-3 0-16,1-1 3 0,0-2-2 0,2 0-5 16,3-2-1-16,1-4-2 0,1-1 2 15,2-1-2-15,0-3 2 0,0 1-1 16,8-3 1-16,3-1-3 0,4-1 3 15,7-2 3-15,0 0-1 0,6 0 0 16,1-2-2-16,-1-3 0 0,3-1-1 16,-3 2 0-16,1-3 0 0,-1 2 0 0,-3-2 2 15,1 1-2-15,-2 0-1 0,-4 2 2 16,-5-1 0-16,-2 1 0 0,-4 0-2 15,-4 2 1-15,-2 2-1 16,-3 0-1-16,0 0 1 0,0 0-4 0,0 0-6 16,0 0-13-16,0 0-10 0,0 0-11 15,0 0-20-15,-5 0-14 0,0 0-50 16,1 0-121-16</inkml:trace>
  <inkml:trace contextRef="#ctx0" brushRef="#br0" timeOffset="73692.2">20899 1902 165 0,'4'5'188'0,"-1"0"-150"0,-1 5 33 0,-1 4-15 16,-1 4-9-16,0 2-3 0,0 3 10 16,-1 1-20-16,-5 1-19 0,-1 2-3 15,1 0-6-15,2-2-1 0,1 0-4 16,-1-5-1-16,4 1-1 0,0-1-11 15,0-6-17-15,13 3-33 0,2-8-34 16,1-2-72-16</inkml:trace>
  <inkml:trace contextRef="#ctx0" brushRef="#br0" timeOffset="74788.27">21864 1788 4 0,'4'1'138'0,"-3"0"-48"0,-1-1-41 15,0 0 6-15,2 0-9 0,-2 1-10 16,0-1-1-16,0 0-1 0,0 0-12 15,0 0-3-15,0 0-3 0,0 0-5 16,-2 0-1-16,-1 0-5 0,0 0 3 16,-2 0-3-16,1 0 0 0,-3 0-3 0,1 0 4 15,-3 0-4-15,1 0 2 0,-1 0-2 16,-2 1 2-16,-1 3-3 0,-2 1-1 15,0-1 1-15,0 3 2 16,0 0-2-16,1 1-1 0,3 0-1 0,-4 0 3 16,3 3-1-16,0 0-1 0,-2-1 0 15,4 1 0-15,0 1 2 0,1 0-2 16,2 0 0-16,0 0 3 0,-1-1-1 15,3 0-4-15,1-1 2 0,1 2 3 16,1-1-2-16,1-2-1 0,0 3 2 0,0-1-1 16,0-1 2-16,0 1-1 0,0 1-1 15,3-2-1-15,0 1 2 0,1-1-2 16,3-1 2-16,-1 0-1 0,0 1 0 15,3-1 0-15,1 1-2 0,-3-3 2 16,4 1 1-16,-1-3-1 0,-1 1 0 16,2-2 2-16,0 1-2 0,1-2-2 15,-1-1 1-15,1 2 4 0,1-2-3 16,-4 0-1-16,3 0 0 0,-1-1 1 15,0 0-1-15,1 0 0 0,1-1 0 16,-4 0 0-16,0 0 0 0,2 0-1 0,-4 0-1 16,0-3 1-16,0-1-1 0,-3 0 2 15,-1-1-2-15,2-1 2 0,-2-1 0 16,-1 0 0-16,-1-2 0 0,1 1 2 15,-2-3-2-15,0-1-1 0,0 1-2 16,0 0 0-16,0-2-2 0,-2 1 3 16,-3 1 0-16,-1 1-2 0,0 2 1 15,0 2-1-15,0 1 6 0,3 2-3 16,-1 2 0-16,0 1 3 0,2 0-4 15,1 0 4-15,-1 0 2 0,2 0-4 0,0 2-3 16,0 4 6-16,0 3-2 0,2-2 2 16,2 3-1-16,3-1-1 0,-1 0 2 15,3 0-3-15,2-1 1 0,0 0 0 16,1 0 0-16,1-3-2 0,1 0-4 15,-1 0-20-15,5-1-13 0,-1-2-16 16,-3-2-33-16,1 0-90 0</inkml:trace>
  <inkml:trace contextRef="#ctx0" brushRef="#br0" timeOffset="75428.31">22168 2020 68 0,'2'0'-31'16,"-2"0"314"-16,0 0-214 0,0 0-45 15,0 0 15-15,0 0-10 0,0 0-22 16,0 6-3-16,0 4 11 0,0 1-4 0,-3 4-7 15,-3 0 2-15,-1-1 4 16,1 0-2-16,2 0 1 0,0-1 0 16,1-2-1-16,2-2-6 0,-1-3 3 15,2-2 0-15,-1-4 1 0,1 1 3 0,0-1 8 16,0 0 4-16,0 0 3 0,0-4 0 15,0-4-12-15,0-2-6 0,3-4 2 16,1 0-2-16,4-4 1 0,-2-3-5 16,4 0-1-16,-1-3-1 0,3-4 1 15,2-3 0-15,6-4-1 0,5 0-2 0,3 0-2 16,3 3 4-16,-1 6-3 0,-2 6-2 15,-4 8 1-15,-5 4 0 16,-4 3 1-16,-1 5-1 0,-1 0 3 16,-4 0-1-16,0 7-2 0,-4 0 1 0,-2 4 0 15,-3 0 2-15,0 2 1 0,-1 1 0 16,-6 1 3-16,-7 0 1 0,1-1-1 15,-6 0-1-15,0-3-2 0,1 2 3 16,1-2-2-16,1 0-1 0,4 0-1 16,1-3 3-16,3 0-3 0,3-1-1 15,2-3 0-15,2 2 3 0,1-1-4 0,0 0-2 16,3 2 0-16,6-1 2 0,1 1 0 15,4-1 1-15,-1 0 0 16,0 0 1-16,1 0 1 0,1 0-2 16,2 2 1-16,0 1 2 0,0-1-2 0,-1 1 3 15,-4-2-3-15,2 2 1 0,-1-1 1 16,-2 3-3-16,-2-2 2 0,-1-1 0 15,-5-1 0-15,-3-2 0 0,0-2 1 16,0 0 1-16,0 0 6 0,-6 0 2 16,-5-1 1-16,-3 2 3 0,-2-2 0 0,-2-1-2 15,1 1-4-15,1-1 2 0,2 0-8 16,0 2 1-16,3 0-5 0,4 0 0 15,-1 1 1-15,3 1-10 16,1 0-14-16,0 2-15 0,4 1-15 0,0 0-30 16,0-3-20-16,0 0-235 0</inkml:trace>
  <inkml:trace contextRef="#ctx0" brushRef="#br0" timeOffset="102024.83">20567 2483 90 0,'0'-2'34'16,"0"-1"-19"-16,0 2 16 0,0-3-1 0,0 2-11 15,-2 1 3-15,2 0-5 0,-1-1-5 16,-1-1 1-16,2 2-1 0,0 0-6 16,0-1 0-16,0 2 1 0,0-1-1 15,-1 0-5-15,1 1 1 0,-2-1 0 16,1 1-1-16,-1 0-1 0,2 0-1 0,0 0 1 15,0 0-1-15,0 0-3 0,0 0 2 16,0 0 0-16,0 0 1 16,3 0 0-16,2 2 3 0,4 1 0 15,0-1-1-15,5-2-2 0,2 5-1 0,4-4 2 16,2 0 1-16,1 2-1 0,2 0 0 15,1-2 1-15,0 4 0 0,1-3-1 16,-2 2 8-16,-1 0-2 0,-2 0 2 16,0-2-5-16,-5 2 0 0,1-3-3 15,-5 1 3-15,-1 0-2 0,2-1 1 0,-3 1-1 16,1 0 0-16,-1 1-1 0,3-2 0 15,-1 1 2-15,-1 0-1 0,-1-1 0 16,-3 2-1-16,1 1 1 16,-1-2-1-16,1 1 0 0,-1 0 0 0,0 0 0 15,-2 0 0-15,-3-1-1 0,1 0 1 16,-2 0 1-16,0-1-1 0,-2-1 0 15,0 0 1-15,0 0 1 0,0 0 4 16,0 0 1-16,-2 0-3 0,-3 0-3 16,-2-1-2-16,-1-1 0 0,-5 0-4 0,0 1-13 15,-3 0-12-15,-3 1-25 0,-2 0-20 16,-1-1-22-16</inkml:trace>
  <inkml:trace contextRef="#ctx0" brushRef="#br0" timeOffset="102465.86">20497 2519 7 0,'-1'0'2'0,"-1"0"-3"0,2 0 16 16,0 0-3-16,0 1-5 0,0-1-3 16,2 0 10-16,4 0 3 0,1 0-6 15,4 0-6-15,0 0 3 0,5 0-2 16,-1 0-1-16,4 0 0 0,2 0-3 15,3 0 3-15,1 0 1 0,2 0 8 16,4 0 7-16,-3 0-2 0,5 0-5 0,-2 0 1 16,0 0 0-16,1 0 7 0,-2 0-11 15,-5 0-4-15,-2 0-1 0,-4 0 1 16,-1 0-6-16,-2 0 1 0,-5 0 0 15,-4 0-1-15,-2 0-1 0,-3 0 0 16,-2 0 0-16,0 0 1 0,0 0 0 16,0 0 5-16,-5 0-4 0,-4 0-2 15,2 0 0-15,-3 0 0 0,0 0 0 16,-2 0 0-16,-2 0-4 0,-3 0-6 15,-2 0-6-15,-3 0-17 0,1 0-3 0,-6 1-4 16,1 1 0-16,-2-1 8 0,-1 0 2 16,-2 1 0-16,0 0 4 0</inkml:trace>
  <inkml:trace contextRef="#ctx0" brushRef="#br0" timeOffset="102725.87">20565 2531 22 0,'-12'0'25'0,"4"0"-9"15,5 0 4-15,0 0-9 0,3 0-5 16,0 0-6-16,0 1-1 0,9-1 5 16,4 0 11-16,2 0-8 0,7 0-2 15,1 0-5-15,3 0 9 0,2 0 7 16,3-2 0-16,-1-1 0 0,4 0-1 0,-2 0 7 15,3 2 1-15,0-2-3 0,1 1-4 16,0 0-2-16,-1 0-6 0,-2 2 0 16,-5-2-1-16,-4 2 0 0,-3 0-2 15,-6 0-4-15,-6 0-1 0,-1 0 1 16,-3 0 0-16,-5 0-1 0,0 0 0 0,0 0-2 15,0 0 9-15,-3 0-1 0,-7 0-9 16,-4 0-5-16,-4 0-3 16,-1 0-4-16,-2 0-6 0,-4 3-18 15,0-2-12-15,-1 2-9 0,-1-2 14 0,-2 1 5 16,-1-1 5-16</inkml:trace>
  <inkml:trace contextRef="#ctx0" brushRef="#br0" timeOffset="102977.89">20682 2522 15 0,'-27'0'22'0,"4"0"-12"16,3 0 4-16,4 0-1 0,7 0-3 15,3 0 0-15,6 0-5 0,0 0-4 0,0 0-4 16,4 0 6-16,7 0 0 0,3 0 5 15,2 0-5-15,5 0 0 0,4 0-4 16,5 0 3-16,1 0 6 16,1 0 5-16,2 0 2 0,0 0 0 0,2 0 0 15,-2 0 10-15,0 0-7 0,-3 0-4 16,-1 0 0-16,-7 0-2 0,-4 0 0 15,-8 2-8-15,-4-1-1 0,-4-1-2 16,-3 0-1-16,0 1 6 0,-3 0 2 16,-8 1-7-16,-3-2 0 0,-4 1-2 15,-4 0-3-15,-3-1-10 0,-1 1-26 0,-5 0-12 16,-2 0 5-16,-1 1 6 0,-4 0 5 15,-3-1 1-15</inkml:trace>
  <inkml:trace contextRef="#ctx0" brushRef="#br0" timeOffset="103200.9">20516 2545 6 0,'-19'0'9'15,"7"0"-2"-15,5 0 18 0,6 2-4 16,1 0-22-16,0-1 0 0,6 1 2 15,10-2 2-15,4 1-5 0,3-1-3 16,6 2 6-16,1-1-1 0,4-1-1 16,2 0 2-16,2 0 3 0,1 0 4 0,3 0 9 15,-3 0 6-15,-2 0-3 0,-1 0 6 16,-4 0 0-16,-2-1 1 0,-7-1 2 15,-6 2-6-15,-6-1-8 0,-6 1-10 16,-5 0 0-16,0 0 8 0,0 0 8 16,-10-1-17-16,-5 1-6 0,-5 0-3 15,-5 0-13-15,-3 0-11 0,-5 0-20 16,-2 0-15-16,-4 0-8 0,-1 0 17 15</inkml:trace>
  <inkml:trace contextRef="#ctx0" brushRef="#br0" timeOffset="103549.92">20620 2547 21 0,'-33'-2'37'0,"4"1"-10"0,4 1-2 16,3 0 3-16,10 0-3 0,5 0-3 15,4 0-9-15,3 0-13 0,2 0-4 16,9 0 8-16,7 3-4 0,6-3 11 15,5 0 3-15,5 0-6 0,5 0-5 16,4 0 1-16,2 0 2 0,3 0 1 16,2 0 9-16,0 0-1 0,-4 0 2 15,-6-2-6-15,-2 2 2 0,-4 0-1 16,-5-2 0-16,-7 2-3 0,-4-1-2 15,-8 1-5-15,-6 0 2 0,-2 0 0 0,-2 0 10 16,0-1 1-16,-9-1-12 0,-4 2-6 16,-8 0 2-16,-3 0-3 0,-4 0-4 15,-3 0-13-15,0 0-8 0,-3 0-10 16,0 3 3-16,-2-2-11 0,-2 1 15 15,1 2 23-15,1-3 3 0,-1 2 3 0,3-3-7 16,3 2 4-16,10-1 8 16,9-1 1-16,9 0 13 0,3 1 10 15,3-1-26-15,8 0 7 0,7 0 11 16,7 0-6-16,6 0-3 0,6 0-4 0,4-1-6 15,7-2 3-15,0 0-2 0,3 2-2 16,0 0-20-16,-3 1-32 0,-6-1-28 16</inkml:trace>
  <inkml:trace contextRef="#ctx0" brushRef="#br0" timeOffset="118539.78">1741 4231 73 0,'0'0'138'15,"0"0"-89"-15,0 0-6 0,2 0 3 16,-2 0-7-16,0 0-6 0,0 0-2 15,0 0-4-15,0 0-6 0,0 1-3 16,0-1-1-16,0 0-6 0,0 0 1 16,0 0 1-16,0 0-5 0,0 0-4 15,0 2-2-15,0-1-2 0,0 3-4 16,0 2-6-16,0 4 11 0,0 3-1 15,0 4 2-15,0 2 0 0,-4 3-3 0,0 3 3 16,1-3 3-16,-2 1-2 0,0-3-1 16,2-1 3-16,0-2 0 0,0-3-5 15,3-4 2-15,0-4 2 0,0-2-1 16,0-2-3-16,0-2 3 0,0 0 0 15,0 0 4-15,0 0-1 0,0-8 3 0,9-4 6 16,4-5-4-16,1-3-4 16,0-1-3-16,0-2-2 0,0 0 2 15,1-3-2-15,2 0-1 0,-1-3 1 16,1 3-1-16,0 2-2 0,0 4 0 0,0 4 1 15,-5 7-2-15,1 0-1 0,-6 8 0 16,0 1 2-16,-3 0-4 0,1 1 1 16,0 8 2-16,-1 4 1 0,-2 4 2 15,-1 2 0-15,-1 2 1 0,0 2 1 16,-1-1-1-16,-2-1 0 0,-3-2-1 15,-1-4-1-15,3-1 3 0,2-4-3 0,1-5 0 16,-1-1 1-16,2-3-1 16,0-1-3-16,0 0 4 0,0 0-3 15,6-2 0-15,5-4 4 0,3-5-1 16,3-2-1-16,3-3-2 0,0-2-2 0,-1 2-1 15,1 0 3-15,-1 0-1 0,1 2-6 16,-1 3 1-16,-6 2 2 0,0 4 0 16,-5 4 1-16,-4 1-2 0,-1 0 4 15,0 0-1-15,-3 8 1 0,0 3 3 16,0 2 4-16,0 2-2 0,0 2 1 0,-3-2 1 15,-1 1 2-15,-1-1 1 0,2-2-4 16,0-1 0-16,1 0-1 16,2-1 3-16,0-2-6 0,0-1-2 15,8-3-4-15,0-1-15 0,3-2-21 0,3-2-17 16,3 0-34-16,-2-6-129 0,1-2 34 15</inkml:trace>
  <inkml:trace contextRef="#ctx0" brushRef="#br0" timeOffset="118975.8">2370 4321 1 0,'0'0'3'0,"0"0"171"0,0 0-97 16,0 0-34-16,-1 0-6 0,1 0-18 16,0 0-13-16,0 0 2 0,0 0-4 0,1 0-1 15,6 0 10-15,0-2 7 0,4-2-6 16,0-3 0-16,0 0 1 0,1-4 6 15,1 1 4-15,-1 0-2 0,-1-2 1 16,-2 0-5-16,-2 1-1 0,-1 0-2 16,-5-1-3-16,1 1-1 0,-2 1-4 15,0 2 7-15,-2 1 0 0,-2 2-3 16,-4 3-5-16,0 0-1 0,2 2-2 15,-2 0 0-15,-1 2-4 0,-2 8 0 16,0 7 0-16,-3 1 0 0,3 4 0 0,4 0 0 16,0 2 0-16,4 0 0 0,3-1-4 15,0 1 1-15,0-5 3 0,8-1-1 16,6-1-2-16,2-3-5 0,7-1-2 15,3-4-13-15,4-3 13 0,1-5-5 16,1-1-35-16,-1 0 10 0,0-7-10 16,2-2-36-16,-4-3-30 0,-1-2-53 15</inkml:trace>
  <inkml:trace contextRef="#ctx0" brushRef="#br0" timeOffset="120451.88">2891 4273 6 0,'2'-5'-2'16,"-2"0"5"-16,0-1 222 0,0-1-162 15,-6 1-4-15,1-1-14 0,0 0-7 16,-1 1-11-16,-2 1 4 0,2 0-7 15,-1 2-2-15,-1 2-5 0,-2 1-3 16,0 0-3-16,-3 0 1 0,1 7-7 16,-1 1-1-16,3 5 1 0,-1 1-5 15,0 2 0-15,2 2 0 0,1 0-1 16,3 1 0-16,0 1 0 0,4-1-2 15,1 0 2-15,0-3 0 0,0-3 1 0,5-2-4 16,1-4 4-16,3-1-3 0,0-5 1 16,2-1-1-16,2 0 3 0,1-5 3 15,-2-6 1-15,2-3-3 0,0 0 2 16,-2-3 3-16,4-2-1 0,-4-1 6 15,-1-4-1-15,0-1-1 0,-2 0-3 0,2-2-2 16,-5-1-1-16,4-3 1 16,-6-3-4-16,2-1 0 0,-1 1-1 15,-3 2 1-15,2 4-1 0,-1 8-1 16,-3 8 2-16,2 4 3 0,-2 7-2 0,0 1-1 15,0 0-2-15,0 0-5 0,0 9-7 16,-2 3 12-16,1 6 2 0,-5 2-1 16,4 3 1-16,-3 3-1 0,-1 4-3 15,-2 2-1-15,2-2 4 0,2 2-3 16,1-3 3-16,-1-2 1 0,4-1-1 0,0-1 0 15,4-2-1-15,3-1 3 0,6-4 0 16,-2-2-1-16,1-4 2 16,2-2 1-16,0-5-1 0,0-3-1 15,3-2 0-15,0-2 4 0,0-6-1 0,0-5-1 16,0-1 1-16,-1-2 0 0,-2 1-1 15,-4 0-1-15,0-1-1 0,-3 1 4 16,-2 1-4-16,0 0 1 0,-4 4 1 16,-1 0 0-16,0 4 1 0,0 1 0 15,0 2-3-15,0 1 5 0,0 2-1 0,0 0-5 16,0 0-4-16,0 0-2 0,0 4-7 15,0 4 3-15,-1 4 10 0,-2 1 0 16,1 2 1-16,2 1-3 16,0 1 2-16,0-3 0 0,2 1 0 15,5-3-3-15,4-1 2 0,-1-4 1 0,0-1 0 16,3-3-1-16,-1-1 1 0,2-2 2 15,-1 0-2-15,1-2-1 0,-1-5 2 16,0-1 1-16,-1-3-1 0,1-1-1 16,-4 1-1-16,0-2 4 0,-3 0 0 15,2 2-3-15,-2-3 1 0,-2 1 1 0,-1 3 2 16,-2 0-5-16,-1 3 5 0,0 1 0 15,0 3 0-15,0 2-4 0,0 1 3 16,0 0 0-16,0 0-2 16,0 0-3-16,0 0-1 0,0 0 3 0,0 0-5 15,0 0-2-15,0 1 1 0,-1 5 3 16,-1 2 2-16,-3 3 1 0,4 2 0 15,-4 2 0-15,2 0 0 0,0 1-1 16,1 0 0-16,2-1 1 0,0-1-1 16,0 0 1-16,2-2-1 0,7-1 1 0,1-3 0 15,0-1 1-15,3-4-1 0,-1-1 2 16,4-2 1-16,-1 0-2 0,2-7 4 15,2-3-5-15,-2-2 2 0,-1 0 0 16,-7 0 0-16,2-1 0 0,-7 0 1 16,-1 3-2-16,1 0 1 0,-4 4-2 15,0 2 3-15,0 1 0 0,0 2 1 16,0 1-1-16,0-2-1 0,0 2-2 15,0 0-1-15,0 0-2 0,0 0-4 16,0 0-3-16,0 3 2 0,-2 4 3 0,2 1 4 16,-2 1 1-16,2 0 0 0,0 0 1 15,0 0-2-15,2-3-3 0,4 0 3 16,-1-3 3-16,3 0-4 0,-2-3 1 15,3 0 1-15,-1 0 2 0,-2-2-1 16,5-4 0-16,-3-4 1 0,-1 2 2 16,1-2-2-16,0-2-4 0,0 2 4 15,-1 0-1-15,0-1-2 0,0 2 1 16,1 0 0-16,1 1 1 0,1 2-2 15,1 1-2-15,-1-1 3 0,1 3 0 0,0 1 0 16,-3 2-2-16,-3 0 1 0,-4 0 1 16,1 4 0-16,-2 2 3 0,0 2 2 15,0 0 2-15,0 0-2 0,0 3 1 16,-2-1 2-16,2-2 1 0,0 0-5 15,0 0-1-15,0-3 1 0,3 2-1 0,0-5-4 16,2-2 1-16,-2 1 3 16,2-1 1-16,1 0-1 0,2-3-1 15,4-4 4-15,2-6-1 0,0 1-3 16,1 0-7-16,-1-1-1 0,-3 4 5 15,0 1-2-15,-3 4 0 0,-4 1-3 0,0 1 3 16,-3 2-1-16,-1 0 1 0,0 0 3 16,0 0 1-16,0 0-1 0,0 0-4 15,0 3 5-15,0 0 0 0,0-1-2 16,0 1 0-16,2 0-1 0,4-1 0 15,6-1-4-15,4 0 3 0,1-1 1 0,1 0 0 16,-2 0-5-16,-4 0 5 16,1 0-2-16,-7 0 3 0,-1 4 0 15,-1 0-3-15,-2 1 2 0,-1 0 3 16,-1 1-2-16,0 1 1 0,0-2 0 0,-1 2 1 15,-2 0-2-15,1 1-5 0,2 1-23 16,5-1-19-16,9-2 5 0,7-1-38 16,4-5-28-16,3 0-209 0</inkml:trace>
  <inkml:trace contextRef="#ctx0" brushRef="#br0" timeOffset="121831.96">4591 4217 7 0,'1'0'171'0,"-1"0"-109"15,0 0-15-15,0 0 0 0,0 0-20 0,0 0 0 16,0 0-5-16,0 0-6 0,0 0-6 16,0 0-1-16,0 0-1 0,0 0-4 15,0 0 1-15,0 0 1 0,0 0 6 16,0 0 3-16,0 0 5 0,0 0-2 15,0 0-1-15,0 0-4 0,0 0-4 0,0 0 2 16,0 0-5-16,0 0-3 16,0 0-3-16,0 4-2 0,0 2 6 15,0 3-4-15,0 1 0 0,0 1 3 16,0 2-3-16,0 0 1 0,0-2 0 0,0 3 2 15,2-3 0-15,1 1 1 0,1 0-4 16,0-4 6-16,2 1-3 0,0-3-1 16,2-3 0-16,1-1-1 0,0-2 4 15,4 0 1-15,-1 0 0 0,5-5 1 16,-1-6 2-16,-1 0-3 0,-1-2 2 0,-3-1 1 15,1 1 1-15,-2-1-1 0,-3 1-2 16,-2 2 3-16,-2 2-2 16,-1 2-1-16,-2 0 2 0,0 3 0 15,0 1-3-15,0 2-3 0,0 1 2 0,0 0-3 16,-2 0-1-16,-1 0-5 0,-2 4-4 15,1 4 4-15,-2 3-1 0,2 2 1 16,1-2-1-16,3 0 1 0,0-2-6 16,3-1-6-16,5-1 6 0,3-5 3 15,3-2 2-15,0 0 3 0,1 0 2 16,1-2 2-16,-1-7-1 0,1 0 0 0,-1-1-1 15,-1 1 3-15,-4 0-1 0,-3 2-1 16,1 0 1-16,-3 3 3 16,-2-1-5-16,2 2 2 0,-4 1-1 15,1 1 1-15,-1 1-3 0,4 0-3 0,1 0 2 16,3 0-1-16,2 0 3 0,0 4-3 15,0 3 0-15,0-1 1 0,0 5 1 16,1-1-7-16,-1 2 2 0,-2 1 2 16,-3-1 0-16,1 1 3 0,-3-3 0 15,-2-1 1-15,-2-1 0 0,0 0 0 0,0-1 4 16,-5 0 4-16,-3-2 5 0,-1 0 2 15,-3 1 3-15,-1-2-2 16,1-2-3-16,0 2-5 0,4-1-1 16,3-3-1-16,-1 0-3 0,4 0-2 0,2 0 0 15,0 0 0-15,0 0-5 0,0 0-11 16,0 0-16-16,7-2-19 0,5-3-13 15,0-3-9-15,2-1-64 0,-4 2-224 16,1-2 321-16</inkml:trace>
  <inkml:trace contextRef="#ctx0" brushRef="#br0" timeOffset="122448">5228 4300 1 0,'4'0'37'16,"1"0"58"-16,0 0-70 0,-1 0 27 0,-1 0-15 16,4 0-15-16,-3 0 4 0,3-1 13 15,-1-3 2-15,0-1-8 0,3 1-1 16,-1-2 4-16,1 0-9 0,1-2-2 15,-1-2-2-15,2 0 1 0,0-1-2 16,-2-2-6-16,-1 2-2 0,-1 1-5 16,-4 0 2-16,-1 1-1 0,0 1 1 15,-2 1 0-15,0 1 3 0,0 2-2 16,-5-1 1-16,-1 3-7 0,-2 0 2 15,2 2-2-15,-7 0-6 0,1 0-4 0,0 8-2 16,-1 3 2-16,2 1 3 0,-1 6-4 16,3-1 3-16,-1 2 0 0,3-1 2 15,3-2-3-15,4-1 2 0,0 0-6 16,4-4 1-16,8 0-1 0,5-2 0 15,6-2 5-15,5-4 2 0,3-2-2 16,2-1 2-16,1 0 0 0,-3 0 0 16,-3-4-1-16,-3-1 2 0,-5 0-1 15,-2 1 1-15,-4 2 0 0,-3 1-1 16,-8 1 2-16,-1 0-2 0,-2 0-2 15,0 0 2-15,0 2-1 0,-2 4 2 0,-4 3 3 16,-3-3-2-16,3-3 1 0,1 2-2 16,2-5-5-16,3 0 2 0,0 0 3 15,0 0-3-15,0 0 0 16,1-6 0-16,6-2 2 0,0-6-1 0,4 1 0 15,-2 2 0-15,2 0 3 0,2 2-2 16,-4 3 0-16,0 1 1 0,4 1 1 16,-2 0-2-16,1 2-2 0,2 0 0 15,1 1 1-15,2 1-8 0,-1 0-27 16,3 0-14-16,4 0 15 0,3 0-26 0,2 0-44 15,2-2-136-15,2-3 101 0</inkml:trace>
  <inkml:trace contextRef="#ctx0" brushRef="#br0" timeOffset="123161.04">6518 4231 1 0,'9'0'166'15,"2"0"-80"-15,1 0-37 0,5 0 14 16,3-3-27-16,2 0-8 0,3 2-2 0,3-2 1 16,1 2 2-16,4-1-6 0,-5 1-2 15,0-1-8-15,-4 2-8 16,-3 0 0-16,-9 0-2 0,-1 0-4 0,-5 0-7 15,-3 0-18-15,2 5-20 0,-5-3-30 16,0 0-107-16</inkml:trace>
  <inkml:trace contextRef="#ctx0" brushRef="#br0" timeOffset="124076.09">7798 3953 47 0,'0'-1'-34'15,"0"0"307"-15,0-2-210 0,-6 3-22 16,-5-2 9-16,-1 2-24 0,-4 0 8 15,-1 0-2-15,-5 7-6 0,-1 1-5 16,-2 4-2-16,-1 0 0 0,3 1-5 16,6-2 0-16,7 0-7 0,4 0-5 0,5-2-3 15,1 4-3-15,1-1 4 16,9 1-2-16,5 0 1 0,4 2 0 15,4-1-1-15,2-1 0 0,1 1 1 16,0 0-1-16,-1-1-1 0,-5-1-1 0,-1-2 1 16,-7 1 0-16,-2-3 1 0,-6 1 1 15,-2-3 0-15,-2 1 1 0,0 0 1 16,-5 1 1-16,-6-1 4 0,-1 2-2 15,-2-1-3-15,-5 2 3 0,2-1 0 16,0 0-2-16,0 0 0 0,2-2 0 0,2 1-3 16,3-1 0-16,3-3 1 0,4-1-3 15,2-1-1-15,1-2-22 16,0 0-27-16,3 0-15 0,3 0-37 15,5-7-158-15</inkml:trace>
  <inkml:trace contextRef="#ctx0" brushRef="#br0" timeOffset="126196.21">8065 3823 27 0,'1'0'-16'0,"3"0"90"0,-3 0 39 16,-1 2-88-16,2 1 23 0,-2 1-5 16,0 2 19-16,0 0-24 0,0 0-18 15,0 2 3-15,0 3 3 0,0 0-7 16,0 1-3-16,-2 5-2 0,1 2-2 15,-3 1 3-15,3 1-11 0,-1 1-2 0,-1 0 5 16,-1 0-2-16,0 2-2 0,1-1 0 16,3-1 3-16,-1-1-1 0,1-1-1 15,0-1-5-15,0-1 7 16,0-3-2-16,0 0-2 0,-2-2-1 0,1-3-1 15,-1-3 3-15,2-1-1 0,0-5-1 16,0 0 0-16,0-1 1 0,0 0 0 16,0 0-2-16,0 0 4 0,-3-4-8 15,3-3-6-15,0-2 0 0,0 0 3 16,0-2-1-16,0-2 5 0,3-1-3 0,3 1 2 15,1 1 3-15,-1 1-13 0,2 1 6 16,-2 3 2-16,1 2 4 0,1 1-4 16,-2 3 0-16,2 1-5 0,-3 0 5 15,-1 0 0-15,3 0-2 0,-3 0 4 16,1 0 4-16,1 2-4 0,-3-1 1 15,3 0 2-15,-1-1 1 0,0 1-1 16,-1 0-1-16,3-1 3 0,0 0 0 16,-2 0-1-16,1 0-1 0,2 0 2 15,-3 0 0-15,1 0 1 0,-1-1-1 0,-1-1 4 16,1 0 4-16,-1-3 0 0,3 2 1 15,-4-1 0-15,1-1 1 0,0 1-4 16,-1 1 1-16,-2-1 1 0,2 1-3 16,0-1-3-16,-1 2 1 0,1-1-1 15,-1 1 2-15,-2 1 0 0,0 0-1 16,0 1 2-16,0 0 7 0,0 0-3 15,0 0-6-15,0 0-3 0,0 5-6 16,0 4 0-16,0 3 10 0,0 1 0 16,-2 3-2-16,0-1 0 0,2-2-2 15,0 1 0-15,0-2 0 0,8-2-2 0,2-2 1 16,2-2 1-16,-1-4 2 0,0-1-1 15,1-1 0-15,2 0-3 0,-2-5 6 16,1-4-3-16,-1-2-3 0,-1 0-2 16,-2-1-2-16,-1 0-1 0,-3 1 0 15,-1 2-2-15,-1 0 2 0,-1 5-3 16,-2 0-3-16,0 3 8 0,0 1-3 15,0 0-18-15,0 0-17 0,5 2 11 16,2 4 8-16,3-1 1 0,2-1 7 16,5 1 2-16,0-1-5 0,2-3 1 0,4-1 11 15,0 0 9-15,1 0 0 0,-4 0-3 16,-2-5 3-16,-5-1 1 0,-2-1-3 15,-7 0 6-15,-1 1 1 0,-3-1 9 16,0 2 2-16,-4 1-11 0,-4-1 8 16,0 1 1-16,-1 3-3 0,-2 1 4 0,0 0-9 15,0 0 2-15,2 3-8 16,-2 6-3-16,3 4-2 0,2 1 0 15,2 1 2-15,2 2-2 0,2-2 0 16,0 2 0-16,0-4 2 0,6-1-3 0,5-3 1 16,-2-3 1-16,5-3 0 0,-1-3 0 15,4 0 3-15,-3-3 4 0,4-8 0 16,-1-5-1-16,1 0 1 0,-5-4 2 15,0 0 2-15,1-1 1 0,-3 0-3 16,-2-2 1-16,-1 0-2 0,-1-3-6 0,0 0 3 16,-3-4 2-16,-1-3-1 0,2-1-5 15,-3 0 0-15,1 5-8 16,0 4 15-16,-3 9-3 0,0 5-4 15,0 4 1-15,0 5 0 0,0 2-2 0,0 0-3 16,0 0-4-16,0 0-2 0,0 7-6 16,-2 4 17-16,-2 6 2 0,-3 2-1 15,1 3-3-15,-2 2 1 0,-1 2 1 16,3 0-1-16,0-2 10 0,0 0-16 15,-1-4 6-15,1-1 0 0,2-1-2 0,-3 0 3 16,7-2 1-16,-1-1-1 0,1-1 1 16,0-3 0-16,0 1-1 0,3-2 0 15,3-1-2-15,3 0 0 16,-1-2 4-16,1 1-4 0,5 0 3 0,2 0-4 15,2-3 8-15,4-2-1 0,0-2-3 16,1-1-2-16,3 0 0 0,-1-4 7 16,2-6-6-16,1-2 2 0,-4 0-2 15,0-2 5-15,-6 0-4 0,-2-2 4 16,-4 1 0-16,-6 1 2 0,-3-2-6 15,-3-2 4-15,0 2 0 0,0 0-2 0,-3 2-3 16,-3 5 3-16,0 2 0 0,-2 5 4 16,0 2-2-16,1 0-3 0,-1 2-3 15,-1 8-5-15,-2 7 3 16,1 1-1-16,1 3 4 0,1 3 0 0,2 1-2 15,5-1 1-15,-1-2 2 0,2 2-3 16,8-2 0-16,7-2 0 0,6-3 3 16,2-6 1-16,3-5-2 0,-1-3 0 15,1-3 2-15,1 0-3 0,-1-6 0 16,-1-5 0-16,1-4 0 0,-6-1 0 0,0 0-3 15,-4 1-1-15,-7 0 5 0,1 1 0 16,-6 1-1-16,1 3 1 0,-5 2 3 16,1 4-4-16,-1 2 2 15,0 2 2-15,0 0-4 0,0 0 0 0,0 0-2 16,0 0-7-16,0 3 0 0,0 3 6 15,2 3 3-15,0 1 1 0,-1-1 0 16,1-1-1-16,1 0-2 0,-2-3 1 16,2-1 1-16,2 0 0 0,0-1-3 15,2-3 5-15,-2 0-5 0,3 0-2 0,-2 0-1 16,0-5-2-16,2 0 4 0,0-1-9 15,0-3 1-15,-1 2-5 0,1 2 1 16,-2-1-1-16,-3 3 5 0,0 2 6 16,-3 1 2-16,0 0 4 0,0 0-2 15,0 0-2-15,-3 4 4 0,-1 5 2 16,-1 2-4-16,2 0 1 0,3 0 3 15,0 0-5-15,8 0-1 0,4-2 1 16,4-1 2-16,-1-2-1 0,2-2 2 16,-1-3-2-16,1-1 1 0,-3 0 1 0,1-3-2 15,1-6 2-15,-6-2 0 0,0-2 1 16,-2-1-2-16,-1-3 1 0,-1 0 2 15,-2-1 0-15,2-1-1 0,-3-1 0 16,0-1 9-16,-1-2-3 0,1-1 0 16,-2-4-2-16,1-3 0 0,-2-2-3 15,3-5 0-15,-2-2-9 0,4 1 12 16,-2 5-3-16,0 5-3 0,0 6 2 15,-3 5-3-15,2 4 6 0,1 5-2 16,-3 4 1-16,2 1 1 0,-2 3-4 0,0 1 1 16,0 0-4-16,0 0-2 0,3 6 0 15,-2 5 5-15,2 5-1 0,0 5 4 16,1 3-2-16,-4 4 0 0,1 2 0 15,-1 5 0-15,0 5 3 0,0-1-3 16,-1 2 0-16,-1-4 14 0,2-4-16 16,0-4 0-16,0-3 5 0,0-6 5 15,2-4-2-15,2-5-4 0,-2-3 0 16,1-5 3-16,0-3 0 0,-3 0 4 15,6-1 9-15,0-9 0 0,5-4-12 16,2-2-7-16,-3 1 1 0,3 2 0 0,-1 1-1 16,4 1-2-16,-1 1 0 0,5 3 1 15,-1 0 0-15,3 1-10 0,4 0-12 16,4 0 1-16,2 2-17 0,4 1-4 15,-1 0-11-15,1-1-64 0,0-2-197 16</inkml:trace>
  <inkml:trace contextRef="#ctx0" brushRef="#br0" timeOffset="128305.33">10518 4139 184 0,'0'0'114'16,"0"0"-55"-16,0 0-3 0,0-2-16 0,0-2-10 16,1 0-5-16,4-2-2 0,-1 0-6 15,4 2 2-15,-3-1-2 0,3 1 1 16,1 1-9-16,-1 1 0 0,2 0-2 15,3 1-1-15,1 1-2 0,1 0 0 16,2 0-1-16,-1 0 0 0,-2 0-2 0,1 0-3 16,-1 3 3-16,-1 0 1 15,-2-1-2-15,-5 3-2 0,0-3 1 16,-3 2-9-16,2 1-10 0,-2-1-13 15,-2 2-7-15,2 1-23 0,-1-4-57 0,1 0-174 16</inkml:trace>
  <inkml:trace contextRef="#ctx0" brushRef="#br0" timeOffset="129413.4">10997 4082 0 0,'4'0'4'0,"-1"0"78"0,-1 0-50 16,1 0-2-16,-1-1 20 0,-2 0-13 15,0 0-5-15,1 0 2 0,1 0-5 16,-1 1-11-16,2-2-3 0,-1-1-4 16,1 3-3-16,-2-2 2 0,1 2-4 15,1 0 0-15,-1-2 3 0,-2 2 7 16,0 0-4-16,1-1 2 0,1 1-2 15,-1 0 4-15,1 0-6 0,-2 0 4 16,3 0-4-16,-1 0-2 0,1 0-1 16,0 4-1-16,-2 2 2 0,1 3-1 0,-1 1 1 15,2 0 0-15,-3 3 1 0,2-1-1 16,0 0-2-16,-1-2-1 0,-1-1-1 15,2-2 1-15,-2-1-1 0,1-3 1 16,-1-2-2-16,2-1 0 0,2 0 0 16,0 0 1-16,3 0 6 0,4-9 3 15,5-2-3-15,-1-4-4 0,4-1-1 16,-1-1-4-16,3-3 0 0,-3 1 0 15,2 1 1-15,-3 2 0 0,0 2-2 16,-4 5-2-16,-2 2 4 0,-5 3-2 0,-2 2-2 16,0 2 0-16,-3 0 0 0,1 0 1 15,1 2 2-15,-2 7-3 0,1 1 5 16,-2 2-3-16,0 3 3 0,0 0-1 15,0 0 0-15,0-2 2 0,-2-3-3 16,2-2-2-16,0 0 2 0,0-3 1 0,0-2-2 16,0-1-1-16,0-2 3 15,5 0 0-15,1 0 0 0,3 0 2 16,5-7 1-16,2-4 0 0,3-1-4 15,1 1 0-15,-3 0 0 0,0 1 0 16,-3 1-3-16,-3 3-1 0,-2 2 2 0,-3 2-1 16,-1 1-4-16,-4 1 5 0,1 0-2 15,-1 0 3-15,-1 0-6 0,0 4 4 16,0 4 2-16,0 1 1 0,0 2-2 15,0 1 2-15,0 0 1 0,0 1 0 16,2 0-1-16,0-1 1 0,-1-1 1 0,1-1-1 16,2-1-2-16,-1-1-1 15,2-2 1-15,0-1 0 0,-1-2-2 16,4-2-9-16,3-1-8 0,1 0-11 15,7-4-4-15,-4-5-14 0,6 0-5 0,-4-1-18 16,0-3-31-16,-3-1-126 0,-3 1 129 16</inkml:trace>
  <inkml:trace contextRef="#ctx0" brushRef="#br0" timeOffset="130369.45">11673 4048 9 0,'3'-2'-3'0,"-2"2"8"0,2-1 149 16,-3-1-75-16,0 1-28 15,2 0 22-15,-2 0-21 0,0 1-9 16,0 0-4-16,0 0-11 0,0 2-11 0,-3 6 1 15,0 3 1-15,-4 3 1 0,1 2-1 16,0 1 2-16,-2 0 3 0,4-3-12 16,2-2-6-16,2-1-3 0,0-4-3 15,6 0 0-15,4-4 2 0,0-3 0 16,6 0 0-16,4-1 0 0,2-6-2 15,-1-3 2-15,1 0-15 0,-2 0-1 0,-6-1-1 16,-1 4-5-16,-4-1 2 0,-3 4 4 16,-1 1 7-16,-4 1-1 15,-1 2 5-15,0 0 2 0,0 0 2 0,0 0-1 16,0 0-3-16,0 4-1 0,0 0 5 15,0-1-2-15,0 1-2 0,0-3-3 16,5 0 5-16,1-1 1 0,8 0 0 16,0-3 4-16,5-6 3 0,-1-3-4 15,3-3 5-15,-3-3 2 0,5-4 1 0,-2 0-2 16,-3-2-4-16,-2-3 2 0,-4-5-1 15,-4 0 2-15,-2-4-5 0,-4-3-10 16,-1 3 16-16,-1 2-6 0,0 6 1 16,0 10-4-16,0 7 3 0,0 7 2 15,-3 4 1-15,0 1-6 0,-5 13-9 16,-1 9 4-16,-4 8 0 0,1 8 4 15,0 5 2-15,2 2-1 0,4-2-1 16,1-2 10-16,5-4-17 0,0-7-4 16,4-3-3-16,10-7 0 0,3-8 6 15,1-2 8-15,2-9 2 0,-1-2-1 0,0 0 4 16,-1-7-3-16,1-7 4 0,1-6-3 15,-3 0 3-15,-2-3-4 0,-1-1 2 16,-3 1 0-16,0-2 3 0,-3-2 1 16,-3-1-3-16,-1-2-1 0,-1-1-13 15,-1 2 21-15,1 1-10 0,0 1 1 16,0 2 0-16,0 5-3 0,2 6 0 15,-2 6 0-15,-3 5 3 0,0 1 3 16,0 2-5-16,0 0 0 0,0 0 0 16,0 0-1-16,0 0-2 0,0 0-1 0,0 6-1 15,0 3 5-15,0 1-1 0,-2 2 2 16,1 1 0-16,-1 2-1 0,1 2 0 15,-1 2 0-15,1 2 1 0,1 2 0 16,-3 0-2-16,1 1 1 0,2 0 1 16,0 0 8-16,-2-1-14 0,2-1 2 15,0-2 2-15,0-2 1 0,0-1-1 16,0-1 1-16,0-5 2 0,-1 1 0 15,1-6-3-15,0-2 0 0,0-3 0 16,0-1 2-16,0 0-3 0,0 0 3 0,0-5 4 16,1-4-7-16,1-5 0 0,4 1-2 15,0-3 0-15,-1 4 3 0,3 0-4 16,-4 2 0-16,1 5 2 0,0 1-3 15,-2 1-1-15,2 1 2 0,1 2-1 16,0 0 2-16,-3 0 1 0,0 0-4 0,2 0 3 16,-4 0 3-16,6 0-3 15,-1 2 3-15,0 0 2 0,-1-1-1 16,-1 1-4-16,1 0-3 0,-2-2-10 15,0 1-2-15,-3 0 3 0,3 0-6 0,-3-1-7 16,3 0 6-16,-3 0 3 0,0 0-1 16,0 0-18-16,2 0-31 0,-2 0-38 15,0-3-44-15</inkml:trace>
  <inkml:trace contextRef="#ctx0" brushRef="#br0" timeOffset="130713.47">12525 3961 43 0,'0'1'312'0,"0"0"-226"16,0 0-47-16,0 1 4 0,0 1-18 0,0 2 3 15,0 2 12-15,0 1-15 0,-4 1-12 16,-3 1-7-16,4 0 0 0,2 1-5 16,-1 0-2-16,1 1 1 0,1-1-1 15,0 1-10-15,0-2-15 0,4 0-6 16,7-2-13-16,5-4 1 0,-1-3-56 0,4-1-69 15,-2-5-58-15</inkml:trace>
  <inkml:trace contextRef="#ctx0" brushRef="#br0" timeOffset="131485.51">12713 4016 36 0,'0'0'129'0,"0"0"50"15,0 0-155-15,0 2-4 0,0 4-9 16,-2 3-2-16,-1 2 10 0,2 2 1 16,-3 2-2-16,1 4-6 0,-1 5 1 15,4 5-3-15,-2 4 18 0,-1 3-11 0,0 1-12 16,-2 0 3-16,2 0 3 0,3-6-6 15,-3-5 2-15,2-7 1 0,1-8 0 16,0-4-1-16,-2-2 5 0,0-5 0 16,1 1 7-16,-1-1 3 0,1 0-4 15,-2-5-7-15,1-4-4 0,2-6-4 16,0-3-3-16,0-3 1 0,0-2-1 15,0-2-2-15,6-4 0 0,2-3 3 16,3-2-2-16,4-3-1 0,4-4-1 16,1 1 0-16,7 2-13 0,1 4-11 0,-2 10 2 15,-1 9 12-15,-8 6-3 0,-2 8 4 16,-2 1 1-16,-1 0 7 0,-3 3 1 15,-2 4 1-15,-6 2 1 0,-1 4 0 16,0-1 3-16,-1 6 0 0,-9-1 0 16,1 0 1-16,-5-1 0 0,3-2-2 15,0-1 1-15,2-1 1 0,1-2-4 16,2-1 1-16,3-3 0 0,1-1 1 15,2-3-2-15,0 1-4 0,0-2 4 16,5-1-2-16,6 0 0 0,1-4 3 0,4-6-6 16,1-4 2-16,-2-2-1 0,5-3 1 15,-4-1 4-15,3-4 1 0,-2 1 1 16,-2-3-1-16,1-5 0 0,-1-6 0 15,4-5-1-15,-2-3 0 0,-2 0-13 16,1 6 19-16,-7 6-5 0,-3 9 2 16,-4 6 1-16,-1 6 8 0,-1 5 1 15,0 5 1-15,0 2 1 0,0 0-1 16,-1 1-9-16,-4 12-15 0,-4 6 10 15,-3 7 1-15,1 5 3 0,0 3-4 16,2 4 0-16,1 3 2 0,3-3-2 0,2-1 0 16,3-5 9-16,0-5-13 0,5-3 4 15,6-5 1-15,6-2-1 0,6-7 1 16,5-4 6-16,7-6-2 0,7 0 0 15,3-11 2-15,2-7-6 0,-5-2 0 16,-2-1 1-16,-9-1 0 0,-6-1-2 0,-8-1-5 16,-8 1 0-16,-6-1 3 15,-3 1 1-15,-4 5-11 0,-10 2 20 16,-4 8-7-16,-3 7 2 0,-2 1-2 15,-2 11 3-15,-2 8-1 0,4 6 5 0,1 4-2 16,5 2 17-16,7 3-20 0,6-5 0 16,4-2-5-16,8 1-1 0,9-4 1 15,8-1 2-15,4-2-21 0,10-6-27 16,11-7-10-16,9-8-19 0,1-3-360 15</inkml:trace>
  <inkml:trace contextRef="#ctx0" brushRef="#br0" timeOffset="132721.59">14324 3858 15 0,'1'-1'-5'15,"1"1"122"-15,-1-1 30 0,-1 0-100 16,0 1 2-16,0 0-5 0,0 0-15 0,0 0-3 16,0 0-3-16,0 0-10 0,0 7-11 15,0 7 11-15,0 5 1 0,0 6-2 16,0-2 8-16,0 0-15 15,0-3-2-15,0-4 3 0,-1-2 3 0,-2-2-1 16,1-3-3-16,0-1 2 0,2-4 3 16,0-1-5-16,0-3 0 0,0 0 1 15,0 0 3-15,0 0-1 0,0 0 0 16,8-9 6-16,5-3-6 0,-1-3-4 15,4-3-2-15,-1-1 3 0,-1-3-1 0,3-1-4 16,2-4 0-16,-1 1 2 0,1 0-11 16,-1 4 17-16,-4 7-9 0,0 5 4 15,-3 4-1-15,-1 4-4 0,-4 2 1 16,-3 1-2-16,1 9 3 0,-2 5-1 15,-2 5 2-15,0 5 2 0,0 4-2 16,-6-1 2-16,0-2 8 0,1-3-14 16,0-5 2-16,4-4-1 0,-1-4 1 15,2-2 1-15,0-3 0 0,0-4-1 16,0-1-1-16,0 0 2 0,11 0 3 0,3-2-1 15,0-7 0-15,6-2-2 0,-1-2 1 16,-1 0-2-16,1 0-6 0,-4-4 6 16,3-1-3-16,-5-2 3 0,5-2-6 15,-5 2 2-15,1 1-11 0,-1 5 17 16,-5 5-5-16,-4 6 2 0,-1 3-3 15,-3 0 0-15,0 7-1 0,0 6 6 16,0 8 4-16,0 2-1 0,0 3-2 16,0 0 11-16,-1-2-11 0,-1-2 3 15,2-3-5-15,-1-2 11 0,-1-1 0 16,2-3-5-16,0-3-6 0,0-2 2 0,0-3 2 15,2 0-3-15,-1-4 0 0,5 1 1 16,1-2 1-16,-1 0-6 0,5 0-8 16,-2 0-2-16,3-4-12 0,-1-2-24 15,3 0 1-15,0-2-28 0,-6-2-83 16,1 0-133-16</inkml:trace>
  <inkml:trace contextRef="#ctx0" brushRef="#br0" timeOffset="133798.65">15045 3846 8 0,'1'0'237'0,"-1"2"-167"0,0-2-22 16,3 2 2-16,-1 1-16 0,-2 2 3 16,1 5-3-16,1 4-4 0,-2 3-4 15,0 4-3-15,0-2-3 0,0 3-15 16,-3-2-2-16,-3-3 2 0,-1 1-3 0,4-3-2 15,0-1 1-15,2-2 1 0,-1-3-2 16,2-2-8-16,0-1-16 0,5-3-18 16,6-3-17-16,1 0-18 0,0-2-84 15,-2-6-103-15</inkml:trace>
  <inkml:trace contextRef="#ctx0" brushRef="#br0" timeOffset="134722.7">15285 3887 62 0,'0'-3'191'15,"0"0"-80"-15,-5 3-55 0,-1 0-10 16,-2 0-20-16,0 7-17 0,1 4 4 16,0 3-2-16,0 2 2 0,2 1-16 15,0 1 3-15,2 0 0 0,3-2-2 0,0 1 2 16,0-4-1-16,3-1 1 15,8-2 0-15,3-2-1 0,6-3 1 16,4-3-1-16,-1-2-1 0,3 0 0 16,-2-4 1-16,2-4-2 0,-1-3 1 0,-1 0 2 15,0-4 3-15,-6 1 0 0,-1 1-1 16,-3-1 6-16,-3 0 12 0,0 3-2 15,-6 0-2-15,-1 3 0 0,-2 4 1 16,-2 2 0-16,0 1-9 0,0 1-4 16,0 0-4-16,0 0-6 0,0 3-12 0,0 7 7 15,0 4 13-15,0 1-1 0,0 0-2 16,0 1-2-16,-2-1-1 15,1-2 4-15,-1-1 0 0,1-1-1 16,-1-5 3-16,2 0-1 0,0-3-1 0,0-2 0 16,0 0 2-16,0-1 5 0,0 0-2 15,0 0 5-15,-1 0 1 0,1-1-4 16,0-4-8-16,0-2-2 0,0 1 0 15,6-1-1-15,2-1-7 0,2-1 4 16,4 0-4-16,0 0-7 0,3 0-2 0,-1 1 7 16,-1 1-3-16,-2-1 7 0,-2 0 3 15,-1 0 5-15,-2 1 0 0,-3 1 3 16,-4 2 1-16,3 1 0 15,-4 2 5-15,0-1 5 0,0-1-4 0,-2 2 2 16,-3 0-5-16,-1 1 1 0,-2 0-5 16,1 1 0-16,-1 6-2 0,2 5 2 15,-1-1-5-15,0 1 2 0,4 1 1 16,0-1 2-16,3 0-6 0,0 1 4 15,0-2-2-15,1-3 0 0,7 0 2 16,3-3-4-16,1-1 4 0,2-3-1 0,3-1-1 16,0 0 0-16,0-1 4 0,-1-6-2 15,-2-1-1-15,-3-1 0 0,-1-2 3 16,-3 1-1-16,0-2-1 15,-2 1-1-15,-3 1 4 0,-2-3 0 0,0 1-3 16,0-3 0-16,0 4 1 0,1 1-1 16,-1 2 0-16,0 4 0 0,0 3 0 15,0-1-13-15,2 2 9 0,1 0 7 16,1 0-18-16,4 4 26 0,-2 0-20 15,4 1 4-15,0-1 0 0,1 1 3 0,-1-2-2 16,0 2 3-16,4 0 1 0,-1 0 1 16,1 3-2-16,0-2 1 0,-2 3 0 15,-1-1 0-15,-3 2-2 0,0-1 2 16,-1 0 3-16,-2 1-2 0,0-4 0 15,-5 2 1-15,0-1 6 0,0-3 5 16,-2 2 3-16,-6-2 4 0,1-1 0 16,-4 1-1-16,0 0-3 0,-3-1-3 15,0 0-3-15,1 1-2 0,3-2-6 16,3-1-1-16,3 0 0 0,2-1-4 0,2 0-7 15,0 1-19-15,0 1-18 0,0-2 1 16,6 0-3-16,7 0-20 0,-1-3-66 16,2-6-129-16</inkml:trace>
  <inkml:trace contextRef="#ctx0" brushRef="#br0" timeOffset="135642.75">16184 3984 23 0,'3'-3'27'15,"2"-1"238"-15,-5-1-217 0,1-1-29 0,-1 2 17 16,0-1-4-16,0 1-1 0,0-1 7 15,0-2-11-15,0 3-7 0,-3 0-3 16,-3 0-3-16,-3 1-8 0,-1 2 5 16,-2 0 2-16,0 1-1 0,-4 0-3 15,2 7-2-15,-1 3-2 0,4 2-3 0,1 1-4 16,4-1 2-16,5 0-2 15,1 2-1-15,0-1-2 0,1 0 4 16,5-1-5-16,4-2-16 0,1-4 0 16,-1-1 3-16,1-4 4 0,0-1 1 0,2 0 6 15,-1-1 1-15,-3-5 6 0,-1-1-1 16,-3-1 2-16,-1 2-1 0,-2-1 2 15,-1 2-1-15,3 0-15 0,-3 2-11 16,4 0 0-16,-1 2-3 0,1-1-4 16,3 2-7-16,0-1-18 0,-1 0-11 15,4 1-3-15,-2-2 22 0,2 0 27 0,3-2 19 16,3 0 7-16,0-2 86 15,2-2-66-15,-2-2-20 0,-3-3 2 16,-2-4 7-16,-2-1 32 0,-1-4-10 16,-1-2 1-16,-5-1-8 0,0-4 4 0,-1-1-3 15,-2-2-8-15,0-4-6 0,0-2-3 16,0-1 1-16,0-2-9 0,0 5 3 15,0 8 1-15,0 8 0 0,0 11 11 16,0 6 6-16,0 3-11 0,0 0-18 16,0 8-14-16,-2 10 14 0,-3 7 7 0,1 7 1 15,-3 6-3-15,1 1 1 0,0 6-1 16,-3 4-1-16,1 7-1 15,-1 2-3-15,-2 1 2 0,2 2 12 16,1-2-12-16,0-3 2 0,2-2 1 0,-2-3 3 16,-1-3-1-16,1-5 6 0,-1-8 8 15,-2-6-1-15,0-7-4 0,3-6 5 16,-3-6 4-16,2-3 0 0,0-4 1 15,0-3-9-15,1 0 2 0,0-5-7 16,2-4-1-16,3 0-5 0,3-2 0 0,0-2-5 16,7-4-3-16,7 2-1 0,3-3-2 15,5-1-5-15,3-1-7 0,1-3-3 16,2-1-3-16,2-2 3 15,-1-2-1-15,2-4 2 0,-1-3-5 0,-1 1-1 16,-1-3 11-16,-2 0 4 0,-1-2 15 16,0-5 1-16,-2-2-2 0,-3-2 5 15,-3 0-8-15,-4 4 19 0,-2 1-2 16,0 4-4-16,-5 3 2 0,-2 4-7 15,1 3 4-15,-3 5 0 0,-1 6 7 0,-1 5 1 16,0 7 0-16,0 2 1 0,0 4-5 16,0 0-3-16,0 4-15 0,-3 14-11 15,-2 10 18-15,-2 12-7 0,-3 10-10 16,-1 5 14-16,-2 4 3 0,0-2-1 15,4-3-1-15,3-10 1 0,1-7 12 16,2-9-15-16,3-6 4 0,-2-9 10 16,2-4 3-16,0-4 1 0,0-5-3 15,2 0 3-15,4 0-3 0,5 0-2 16,4-1-5-16,6-7-2 0,0-1-8 0,-1 2-36 15,1 0-23-15,0 0-33 0,3-1-200 16,3-2 183-16</inkml:trace>
  <inkml:trace contextRef="#ctx0" brushRef="#br0" timeOffset="136255.79">17124 4062 2 0,'3'0'-2'0,"-2"0"6"0,4-4 181 16,-2-2-106-16,0 0-19 0,3-4 6 15,-1-1-20-15,4-1-8 0,4-3-6 16,-1-2-6-16,3-3-3 0,3-5-11 16,-5-2-3-16,1-2 5 0,-1-1-8 15,-4 0 13-15,0-1-8 0,-1 2-4 0,-2 1-1 16,1 2-1-16,-4 5-4 15,0 6 5-15,-3 4-1 0,1 5 0 16,-1 2 1-16,0 4-3 0,0 0-5 16,0 0 3-16,0 0-7 0,0 0-1 0,0 0-4 15,0 7 10-15,0 4 0 0,0 5 1 16,0 4 2-16,0 3-3 0,-3 3 3 15,-1 1-1-15,2 2 0 0,0 0 0 16,1 2-2-16,-1 0 3 0,2 1-2 16,0-2 11-16,-3-5-15 0,0-1 3 0,-3-6 2 15,0 0-1-15,0-2 0 0,-1-5 0 16,1 0 2-16,0-6 0 15,0-1 0-15,0-2 0 0,1-2 3 16,0 0-6-16,2 0 0 0,2 0 2 0,1-2-5 16,0-3-5-16,0-2-13 0,10-3-6 15,4-1-3-15,3-3-9 0,5 1-3 16,1-1-5-16,4 1-26 0,1-2-42 15,3 1-30-15,-2-3 61 0</inkml:trace>
  <inkml:trace contextRef="#ctx0" brushRef="#br0" timeOffset="136654.81">17534 3885 28 0,'13'-11'104'0,"-5"3"11"0,-4 1-21 15,-2 4-20-15,-1 0-22 0,-1 3-14 16,0 0-5-16,0 0-10 15,0 2-18-15,0 7-14 0,-1 9 7 0,-2 4 6 16,0 0-4-16,3 3 6 0,-2-3-10 16,2 0 2-16,0-3 2 0,0-3 0 15,0-2 0-15,0-4 0 0,0-1 0 16,0-4 0-16,0-1 2 0,0-3 2 15,0-1 2-15,0 0 10 0,-2 0 11 16,2 0-3-16,-1-5-11 0,-1-4-8 0,2-4-1 16,0-3-3-16,0-1 5 0,0-3 0 15,0-2-2-15,2-3 4 0,-1-4-7 16,3-4 1-16,-1-1-2 15,4-3-13-15,4 0 21 0,5 0-8 0,4 3-3 16,0 6 0-16,2 7-1 0,-2 9-6 16,-2 5 4-16,-2 7-1 0,-2 0 0 15,-2 0-5-15,-4 7 4 0,-2 2 7 16,-1 3-2-16,-2 2 1 0,-1 3 1 15,-2 1 1-15,0 3 2 0,-4 0-1 0,-3 1 2 16,-1 0-3-16,-3-2 5 0,2 2-3 16,-2-3 4-16,0 0-2 0,0-2 0 15,2-1 7-15,-2-1-14 0,3-4 2 16,2 1 0-16,3-4 0 0,2-1-24 15,1-1-23-15,0-4-34 0,3-2-85 16,3 0-157-16</inkml:trace>
  <inkml:trace contextRef="#ctx0" brushRef="#br0" timeOffset="137114.84">17902 3849 114 0,'3'10'216'0,"-3"4"-198"15,0 4 10-15,-3 2-1 0,-3 4-4 16,-2-2-2-16,-1 2 4 0,1-1-5 16,0-2-2-16,0-1-5 0,2-2 6 15,0-3-8-15,1-7 3 0,4 1-2 0,-1-7 6 16,1-2-4-16,1 0-1 0,0 0 7 15,0 0 5-15,0-2-1 0,0-8-18 16,0-3-4-16,-2-2 2 0,0-4-1 16,-1-1-1-16,3 0 1 0,-1-5 1 15,1-2-3-15,0-4-2 0,3-3 1 16,6-1-2-16,5-4-14 0,6-2 20 15,4-2-7-15,3 0-9 0,4 4-9 16,-3 6-6-16,-1 12 2 0,-6 8 10 16,-2 10 7-16,-3 3-1 0,-2 0 5 15,-1 5 2-15,-2 5 2 0,-1 2-1 0,-4 5 1 16,-3 2 4-16,-3 2 4 0,-2 0 1 15,-8-2-4-15,-3 0 7 0,-2 0 2 16,-4-1 3-16,2-1-8 0,0-1-2 16,0-2 1-16,1 0-5 0,4-1-2 15,1-1 0-15,5-4-1 0,1-2-3 0,4 1-8 16,1 1-18-16,6-5-6 15,6-1-26-15,8-2-21 0,-1-7-114 16</inkml:trace>
  <inkml:trace contextRef="#ctx0" brushRef="#br0" timeOffset="137375.84">18316 3700 97 0,'0'-3'316'16,"0"-1"-256"-16,-6 0-14 0,-5 3-10 16,1 1-21-16,-2 0-1 0,4 2 5 0,0 7-11 15,4 5-5-15,-1 4-3 0,4 0 0 16,1 3-2-16,0 2 3 15,0 1-1-15,1 2-1 0,4 4 0 16,-1-4 2-16,4 1-1 0,-3-1 11 0,-2-6-18 16,-1-2 7-16,-2-4 2 0,-2-2 2 15,-9-4 1-15,-3 0 3 0,-1-3 6 16,-4 0-5-16,0-2-6 0,-1 0 2 15,2-2-5-15,2-1-3 0,1 0-13 16,2 0-9-16,6 0-14 0,-3-2-27 0,4-5-91 16,6-1-190-16</inkml:trace>
  <inkml:trace contextRef="#ctx0" brushRef="#br0" timeOffset="138902.94">18891 3794 0 0,'1'0'227'16,"-1"0"-152"-16,0 0-33 0,0 0 8 15,0 0-14-15,0 0-11 0,0 0-7 16,0 0-3-16,0 0-8 0,0 1 0 16,0 2 0-16,0 1 2 0,0 2-4 15,-1 2 8-15,-2 3-2 0,-2 2-2 0,2 3-6 16,0 3-1-16,-2 1 0 0,2 2 0 15,-3-1 14-15,6-3-17 0,-2-3 2 16,1-4 1-16,1-5-2 0,0-1 1 16,0-2 1-16,0-2 2 0,0-1-2 15,0 0 3-15,0 0 8 0,0-5 1 16,0-3-9-16,3-2-4 0,3-3 2 15,-1-2-2-15,1-3 0 0,0-2 0 16,2 1 4-16,-2-2 1 0,0 1-17 16,4 0 23-16,-3 2-10 0,3 2 0 0,-2 4-2 15,-2 6-3-15,-3 3 1 0,1 3 2 16,-2 0-6-16,3 0-1 0,1 0 6 15,2 5-1-15,-1 1 0 0,1 2 1 16,1-1 1-16,1 0 0 0,-1-1 0 16,3-1-1-16,-1-1 1 0,-1-1 1 0,2-3-1 15,-1 1 0-15,1-1 2 16,1 0 0-16,1 0-1 0,-2-1 1 15,-1-3-1-15,1-2 3 0,1 1 0 16,-2 0-1-16,-4-1 0 0,1 1 3 16,-2 0-2-16,-4 0 4 0,1 0 1 0,-3 1 0 15,0-1 2-15,0 2-4 0,0 0 2 16,0 2 1-16,0 1-7 0,-2 0 0 15,1 0 0-15,-1 0-4 0,-1 0-4 16,0 6-1-16,-3 5 1 0,-2 4 4 16,3 2-1-16,1 0 1 0,1 1 0 0,0 2 1 15,3-2-1-15,0 2-2 16,0-2 13-16,9-2-15 0,0-2 2 15,2-4 2-15,3-2 1 0,3-4 3 16,0-4-3-16,5 0 2 0,-2 0 3 0,-1-7-1 16,-1-3-3-16,-1 1 1 0,-3-4 0 15,-5 1 1-15,-1-1-1 0,-3 1 3 16,-4 1 0-16,1-1-15 0,-2 5 20 15,0 2-5-15,0 1-1 0,0 4-3 16,0 0-1-16,0 0-3 0,0 0 0 0,-3 1-7 16,0 7 4-16,0 1 1 0,0 3 3 15,-1 1 3-15,4 2 6 16,0-3-13-16,0 0 2 0,7-1 1 15,4-4 0-15,2-2 0 0,1-1 2 0,3-4 1 16,1 0-3-16,-1 0 0 0,3-4 3 16,-3-5 0-16,-2-1-1 0,-1-2 1 15,-3-1 1-15,0 0 1 0,-3-1-3 16,-1 2-11-16,-2 0 21 0,0 3-2 15,-1 2-7-15,1 2-1 0,0 2 2 0,-4 3 0 16,-1 0-1-16,0 0-2 0,0 0 1 16,0 0-3-16,0 4-3 0,0 6 5 15,0 4 3-15,0 0 1 16,-4 1-2-16,0 3 10 0,0-2-14 0,1-1 4 15,0-5-2-15,3 0 2 0,-2-3 2 16,2-3-1-16,0-2-2 0,0-2 1 16,0 0 1-16,5 0 2 0,2 0 0 15,6-2 1-15,2-8 2 0,4-2-3 16,1-2-4-16,-1-1-1 0,-1 1 3 0,1-1-2 15,-4 1-2-15,1 0-17 0,-5 4 24 16,-5 4-2-16,-1 3-1 0,-4 3-1 16,-1 0 3-16,0 0-1 0,0 0-4 15,0 0 0-15,0 0 1 0,0 5 0 16,0 4 2-16,0 3 2 0,0 0 0 15,0 2 0-15,-1-1 7 0,-2 2-13 16,-1-2 4-16,3-4 0 0,-2 2-3 16,1-4 1-16,1 0 2 0,-1-3-2 15,2 1-7-15,0-1-10 0,2-1-27 16,7-2-11-16,3-1-14 0,5-3-44 0,-3-7-171 15,0-4 181-15</inkml:trace>
  <inkml:trace contextRef="#ctx0" brushRef="#br0" timeOffset="139278.96">19928 3838 56 0,'2'0'30'0,"-1"0"254"16,-1 0-236-16,0 1-25 0,0 0 7 16,0 1 1-16,0 2-11 0,0 3 6 15,0 2 0-15,-1 2-10 0,-2 0-3 0,-4 1 5 16,3 1-5-16,-1-2 8 0,2 0-16 15,0-4-5-15,3-2 1 0,0-2-2 16,0-1 2-16,0-2-2 0,1 0 2 16,7 0-2-16,5-4 4 0,0-5 1 15,3-3-4-15,1-1-4 0,-1-2-1 16,1 0 1-16,0 1-10 0,3-1 17 15,2 4-2-15,-2 3 0 0,-2 2-2 16,-5 3-3-16,-7 2 4 0,-6 1 1 16,0 0-1-16,0 0 6 0,0 5 0 0,0 3 5 15,0 3-2-15,-6 1 0 0,1 3-4 16,0 0 5-16,2 1-6 0,3-1 13 15,0 0-19-15,0-1 2 0,0-3 1 16,0-2-2-16,0-2 1 0,0-1 1 16,0-1-5-16,5-2-11 0,-2-2-5 0,5-1-13 15,1 0-22-15,3-2-17 16,1-6-42-16,-4-6-158 0</inkml:trace>
  <inkml:trace contextRef="#ctx0" brushRef="#br0" timeOffset="139515.97">20337 3823 81 0,'0'5'280'0,"0"-1"-229"0,-3 2-29 16,-1 1 33-16,-3 1 0 0,3 1-11 0,-1 0 2 16,0 2-11-16,-1-1-16 0,2 2-5 15,-1-1 7-15,0-1-22 16,4 2 2-16,-2-1-1 0,1-3 1 15,2 0-3-15,0-2 1 0,0-1-10 0,0-1-11 16,6-3-12-16,4 0-9 0,4-1 3 16,1 0-9-16,1-1-14 0,1-6-7 15,1 0-35-15,-4 0 63 0,2-1-19 16,-5-4-62-16,-2 3 74 0</inkml:trace>
  <inkml:trace contextRef="#ctx0" brushRef="#br0" timeOffset="140439.03">20455 3899 34 0,'2'-5'59'16,"-1"2"19"-16,-1 1 11 0,0 0-43 16,0 1 11-16,0 1-8 0,0 0-11 15,0 0-5-15,0 0-8 16,0 0-4-16,0 0-4 0,0 0 0 15,0 0-7-15,0 0-6 0,0 0-2 0,0 0-1 16,0 0 1-16,2 0-3 0,-1 0-3 16,1 0 4-16,-2 0 11 0,0 0-25 15,0 0 30-15,0 1-16 0,0-1-5 16,0 0 30-16,0 0-32 0,0 0 18 15,0 0-6-15,0 0-3 0,0 0-3 0,0 0 0 16,0 0 2-16,0 0 0 16,0 0 6-16,1 0-21 0,-1 0 20 15,0 0 7-15,0 0-27 0,2 0 22 16,-2 0 4-16,0 0-27 0,0 0 22 0,0 0-3 15,3 0-4-15,0 0 0 0,-1 0 8 16,1 0-30-16,0-1 25 0,0-1-6 16,2 0 1-16,-1-1-1 0,0 0 2 15,-3 1 1-15,2 1 1 0,-1-1 1 16,-1 0 1-16,-1 2-1 0,0 0-2 0,0 0-2 15,0 0 5-15,0 0-4 0,0 0 1 16,0 0-4-16,0 0 3 0,0 0-1 16,0 0 2-16,0 0 0 0,0 0 2 15,0 0-1-15,0 2-1 0,0 2 2 16,0 3 0-16,0 0 2 0,0 0 5 15,0 3-11-15,0-3 3 0,0 1-2 16,0-1 3-16,0-4-1 0,0 0 2 16,0-2-2-16,0-1-1 0,0 0 3 15,2 0-1-15,-1 0 0 0,4 0-4 0,0-2 1 16,4-5 4-16,0 0 0 0,4-4-5 15,-2 4 2-15,-2-3-6 0,3 1-3 16,2 2-9-16,0 1 18 0,0 3 0 16,-5 1-6-16,-2 2 0 0,-6 0 2 15,-1 0 2-15,0 0-1 0,0 7-2 16,-3 1 5-16,-3 2 5 0,3-1 4 15,-2 0-16-15,5 1 5 0,0 0-3 16,0 1-4-16,8-1-1 0,4-3-10 16,4-1 1-16,2-1 6 0,2-3-3 15,1 0 3-15,-1-1 5 0,3-1-8 0,-3 0-7 16,-1 0 16-16,-2-7-8 0,-3-2-3 15,-3 0 4-15,-5-2-6 0,-3 1 10 16,-1-2 6-16,-2 4 5 0,0-3 6 16,-2 4-4-16,-4-1 23 0,1 3-2 15,0 0-1-15,2 3-4 0,2-1-8 16,-1 3 0-16,1 0-10 0,-2 0-2 15,1 0-3-15,1 5-2 0,-3 3 5 16,3 2 0-16,-2 3 7 0,1 0-11 16,1 3 2-16,-2 1 3 0,-2-2 1 0,3 3-6 15,1-4-2-15,-1 3-3 0,2 1 4 16,0 0-6-16,8 3 12 0,0 0 0 15,1 1 2-15,-1 1-4 0,0 2 4 16,-2-2-1-16,-3 2 3 0,0-3 2 16,-3-1-3-16,0 0 4 0,0-3 5 0,-6-2 0 15,-2-3 7-15,-1-2 16 16,-5-4-8-16,1-2 0 0,-5-2 5 15,1-2-5-15,0-1-10 0,-2 0-6 16,2 0-7-16,1 0 0 0,4 0-3 0,1-2-3 16,3-2-3-16,1 1-21 0,5-1-19 15,2-3-24-15,0-5-68 0,6-3-201 16</inkml:trace>
  <inkml:trace contextRef="#ctx0" brushRef="#br0" timeOffset="141530.09">21339 3961 0 0,'0'-2'146'0,"0"-1"-73"0,0 2-28 0,0 0 11 16,0 0-25-16,0 1-5 0,0 0-2 16,0-1-10-16,0 0-14 0,5 1 6 15,2 0 2-15,3-3 8 0,0 0 1 16,3-3 7-16,-1 0 5 0,1-2-1 15,-2-2 1-15,-2 1-2 0,0-1-1 0,-3 1-5 16,-3-2-9-16,-1 1-16 16,-2-1 23-16,0-1-8 0,0 1-2 15,0 3-5-15,-3 2 2 0,-2 2-3 16,-1 3-1-16,0 1-3 0,-3 0-6 0,-2 5 1 15,-2 7-1-15,-1 4 6 0,0 4-1 16,3 2-2-16,1 2 1 0,0 3 12 16,6 0-15-16,1-3 1 0,3 1 4 15,0-5-3-15,10-1 1 0,4-3-4 16,2-4 1-16,6-3-4 0,-1-4-4 15,3-3-6-15,0-2-3 0,0 0-1 0,-3-7-2 16,-1-4 2-16,-2-2 2 16,0-4 9-16,1 0 2 0,-4-3-4 15,-1-2 3-15,2-3 10 0,-4-3 2 0,-1-3-1 16,0-1-2-16,-2 0-2 0,-1 0 10 15,1-1-2-15,2-1-4 0,0 1-1 16,0 1 2-16,0 2 0 0,-2 5 0 16,-1 6 6-16,-5 6 3 0,0 5 7 15,-3 4 0-15,0 3-1 0,0 0-2 0,0 1-5 16,0 0-6-16,0 0 5 15,0 0-2-15,0 0-3 0,0 0-4 0,0 1 3 16,0 3 5-16,0 3 1 16,1 1-3-16,-1 5 6 0,0 5 2 0,0 2-4 15,-7 6-3-15,-1 2-1 0,-1 3 2 16,-2 1-2-16,1 3 1 0,1 1-1 15,0-4-1-15,6 1-3 0,-2-4 9 16,4-6-13-16,-1-2 3 0,0-7 0 16,2-5 0-16,0-3 1 0,0-4 1 0,0-2 0 15,0 0 1-15,5 0 3 16,1-3-3-16,8-4 2 0,-1-2-9 0,-1 2 0 15,5 1 0-15,-1 1 0 16,1 2-1-16,4 3 1 0,-1-2 6 0,2 2-4 16,3 0-3-16,1 0 1 0,4 0 6 15,2 0-1-15,-2 0-6 0,-1-2 4 16,1-3 3-16,-5-1 0 0,-4-1 0 15,-5-1 1-15,-5-2 2 0,-5-1 6 16,-6-3 0-16,0 0 1 0,0-2 1 16,-8 1-3-16,-3 4 22 0,-4 3-13 0,-1 2-5 15,-1 3-8-15,0 3 5 16,2 0-1-16,-1 0 1 0,2 10-2 15,0 2-6-15,2 5-3 0,-1 3 2 16,6 0-1-16,-1 2 7 0,3 1-10 0,5-1-1 16,0 1 1-16,5-3-7 0,9-1-26 15,4-1-43-15,4-6-51 0,3-6-296 16</inkml:trace>
  <inkml:trace contextRef="#ctx0" brushRef="#br0" timeOffset="141663.1">22522 4064 340 0,'-6'0'200'0,"6"0"-188"0,-2 0-12 0,2 0 0 16,0 0-23-16,0 4-43 0,3 0-9 16,5 1-94-16</inkml:trace>
  <inkml:trace contextRef="#ctx0" brushRef="#br0" timeOffset="146896.4">18418 5076 153 0,'0'0'79'16,"0"0"-36"-16,0 0 6 0,0 0-17 16,0 0-12-16,0 0 3 0,0 0-7 15,0 0-2-15,0 0-3 0,0 0 5 0,0 0-1 16,0 0 3-16,0 0 0 15,0 0 1-15,0 0-3 0,0 0-5 16,0-1-1-16,6-2-7 0,4 0-6 16,7-3 3-16,1 0 2 0,5 1 1 0,1 1-2 15,-4 1-2-15,-2 2 2 0,0 1 1 16,-5 0-3-16,-3 0-2 0,-1 3 3 15,-3 1 1-15,-3 0-2 0,2 0-1 16,-3 0 2-16,1-1 0 0,-3 2-3 16,1-2-2-16,-1-1-4 0,0 1 0 0,0-1-9 15,0 1-4-15,2 0-9 0,-1-1-31 16,2 0-47-16,-3-2-92 15</inkml:trace>
  <inkml:trace contextRef="#ctx0" brushRef="#br0" timeOffset="147155.41">18486 5160 10 0,'0'2'221'0,"0"-2"-147"16,0 0-65-16,0 0-2 15,3 0 21-15,5 1 4 0,3 0-4 0,1 1-8 16,2-1-12-16,0 0-3 0,-1 1-2 16,2 0-1-16,1 3-2 0,-2 0 0 15,3 3 1-15,-3 2 1 0,-2 0-2 16,-1 1 1-16,-2-2 0 0,-1-2-2 15,3 2-8-15,-2-2-14 0,4-1-19 0,2-3-48 16,1-3-57-16</inkml:trace>
  <inkml:trace contextRef="#ctx0" brushRef="#br0" timeOffset="147949.46">19444 4865 4 0,'2'-3'239'16,"-2"-2"-172"-16,0-2-16 0,0 2 8 15,-2-1-21-15,-4 2-7 0,0 0-2 16,0-1-8-16,-4 1-3 0,1-1-5 15,0 3 2-15,-2 2-2 0,-1-2-2 16,-2 2 3-16,3 0-3 0,0 0 3 16,0 3-5-16,5 4-4 0,-2 3-2 15,3 4-5-15,5 2-1 0,0 6 3 0,7-1 0 16,0 1 1-16,6 2-2 0,1 0 1 15,1 3 2-15,1 0-3 0,-1 2 0 16,1-2 3-16,-2 1-1 0,-2-3-2 16,-1 0 0-16,-3-1 1 0,0-4 0 15,-7 1 0-15,-1 0-1 0,0-3 1 0,-1-1 1 16,-7-1-1-16,-2-4-1 15,1-2 3-15,-3-1 1 0,-1-2-2 16,1-1 0-16,0-1 1 0,1-3 1 16,0-2-1-16,0 0-4 0,2 0 5 0,-1 0 0 15,1-3-3-15,-2-3 0 0,3 1 1 16,1-3-1-16,2-1 1 0,2-1-2 15,3 0 1-15,0-4 0 0,0-1-4 16,2-2 1-16,10 1-1 0,2 0 0 16,3 1 0-16,3 2-3 0,0-2 1 0,5 3 0 15,-2-2-3-15,4-1-2 0,1 0 6 16,-2-2 2-16,0-1-7 15,1 0 4-15,-6 0 7 0,0-1 1 16,-4 0-1-16,-3-1 0 0,-4 1 1 16,-3 0 2-16,-7 1-3 0,0-2 3 0,0-1 3 15,-5 1-4-15,-4 1 1 0,-4 3-3 16,-2 2 0-16,-2 4 2 0,-4 6-5 15,0 2-4-15,1 2 2 0,1 2-16 16,4 9-17-16,2 3-22 0,7-2-36 16,0 3-143-16</inkml:trace>
  <inkml:trace contextRef="#ctx0" brushRef="#br0" timeOffset="148915.51">20207 4835 72 0,'2'0'46'0,"-2"0"8"0,0 1 6 16,0-1-15-16,0 0-4 0,0 1 7 15,0-1-13-15,-2 2-15 0,-1-2 1 16,0 2-4-16,-2-1-5 0,1 0 3 0,-3 0 0 15,1 1 1-15,0 1-2 0,0 0-4 16,-5 4-2-16,-1-3 1 0,-1 5 2 16,-1 0 3-16,2 0-2 0,-1-2-6 15,-2 0 1-15,3 3-1 0,-6 0 0 16,3 3-2-16,-2 0 0 0,3-1 1 15,2 1-2-15,2 0-1 0,1 1-3 16,0 1-1-16,1 2 3 0,0 1 0 16,2-1-2-16,0 0 0 0,1 0 1 15,-1 0 1-15,3-1-2 0,0 0 1 16,0-2 2-16,1 0-2 0,0-2 0 0,2 1-1 15,0-1 2-15,0 0-2 0,0 1-1 16,2 0 2-16,4 0 2 0,2-2 0 16,1 1-1-16,4-2 1 0,-2-2 1 15,2 0 0-15,1 0-2 0,0-2 0 16,-1-2-2-16,2 0 2 0,1-2 0 15,-1 0 0-15,4-2 0 0,-2 3 1 16,0-3-2-16,0 0 0 0,-1 0 1 16,1 0 1-16,-5 0-2 0,2 0 0 15,-3-3 1-15,-3 0 1 0,-2 0-2 0,-2 0 0 16,0-2 3-16,0-1 1 0,1-2-2 15,-2-1 0-15,0-1 1 0,0 1-4 16,0-3 2-16,-1 1 0 0,-2 2 2 16,0-3-2-16,0 1-2 0,0-2 2 15,0 0-1-15,0 0 1 0,-5 0-2 0,-1-3-1 16,0 4 1-16,0-1 0 15,1 4 0-15,2 0 0 0,-2 3 2 16,2 1-1-16,1 2 0 0,1 1 0 16,-1 2 0-16,2 0-1 0,0 0-4 0,0 0-3 15,0 0-5-15,0 5 7 0,0 2 5 16,3 0-1-16,2 0 2 0,0-2 0 15,1 0-2-15,2 2 2 0,1-3 1 16,0 1-2-16,2 1 0 0,2-2 1 16,-1 1 0-16,2-1-18 0,0 0-26 0,0-2 1 15,-2-2-13-15,-1 0-58 0,-2 0-149 16</inkml:trace>
  <inkml:trace contextRef="#ctx0" brushRef="#br0" timeOffset="149539.54">20509 5055 243 0,'2'0'118'15,"-2"0"-97"-15,2 0-2 0,-1 0-5 16,1 0-15-16,-2 8 14 0,0 3 8 0,0 4-2 16,0 2 4-16,-7 2-8 0,1 2-7 15,0 1-2-15,0-1 6 0,0-1-5 16,1-1-2-16,2-5-1 15,3-2 0-15,0-5 15 0,0-4-13 16,0-1 1-16,0-1 6 0,0-1 0 0,0 0 8 16,0-4 9-16,0-7-22 0,0 0-2 15,0-5 2-15,1-3 0 0,3-1 0 16,0-2-4-16,-1 0-1 0,2-2 2 15,-2-2 1-15,2 0-2 0,2-3-3 16,3-2-2-16,2 1 2 0,5 0-3 0,0 4 1 16,3 4-3-16,5 5 2 0,-2 6-1 15,2 4-2-15,0 5-1 0,-5 2 5 16,-1 0-2-16,-5 6-3 15,-3 4 4-15,-4 1-4 0,0 5 1 0,-6-3 2 16,-1 2 2-16,0-2-1 0,-9-1 2 16,-4 1-1-16,1-1 3 0,-2 0 1 15,0-2-4-15,0-1 3 0,-1 1-4 16,-2-1 5-16,-2-2-2 0,2 2-1 15,5-1 0-15,2-1 1 0,4 1-3 0,3-2-1 16,1 0 2-16,2 0-2 0,0 2 1 16,11-2-3-16,5 3 4 0,5-2-1 15,3-1-1-15,4-1-3 0,-2 2-8 16,3 2 2-16,1-1 4 0,1 2 2 15,0 0 5-15,-5-2-1 0,-6 0 3 16,-7-2-2-16,-5-2 1 0,-5 0 1 16,-3 0 0-16,0 1 0 0,-2 0 4 15,-9 5 3-15,-3-2 3 0,-3-1-3 16,0 2 0-16,-3-2 4 0,-2 2-4 0,2 0-4 15,-5-1 2-15,4-1 0 0,2-1-3 16,2 1-1-16,6-2-2 0,2 0 0 16,3 3-2-16,-1-1 0 0,3 2-11 15,1-1-24-15,3 2-33 0,0-7-46 16,0 0-210-16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12T08:45:08.49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1668 1176 114 0,'0'1'148'16,"0"-1"-91"-16,0 0-18 0,0 0-4 0,0 0-1 15,0 0-4-15,0 0-5 0,0-1-1 16,0 1-1-16,0-2-1 0,0 2-1 15,0-1-4-15,0 1-3 0,0 0-1 16,0 0-2-16,0 0-4 0,0 0 0 16,0 0 1-16,0 0-6 0,0 0-2 15,0 0-1-15,0 0 2 0,3 0-2 0,3 0 0 16,4-2 2-16,-1-2 1 0,5-2 0 15,0-4-2-15,1-1 1 16,1-3 4-16,-1-2-4 0,3-2 1 0,-3 0-1 16,-1 0 4-16,-3 0 0 0,-3 3 2 15,-2 0 0-15,-5-1 6 0,1 0 0 16,-2 1-10-16,0-1 0 0,0 5 3 15,-9 0 1-15,-1 1-5 0,-2 3-1 16,-2 2 3-16,-2 4-3 0,-1 1-4 16,2 3 1-16,-4 10 5 0,1 5-2 0,1 6-1 15,0 4 0-15,1 3 4 0,1 4-2 16,4 1-2-16,1 3 4 0,6-2-1 15,4-1-1-15,0-5-2 16,4-5 0-16,7-3 1 0,2-3 0 0,-1-2-2 16,4-4 0-16,4-3 3 0,-2-2-3 15,4-6-2-15,1-3-4 0,2 0-10 16,0-11-9-16,3-1-16 0,-3-1-17 15,-4-3-21-15,-1 1-53 0,-4-3-186 16</inkml:trace>
  <inkml:trace contextRef="#ctx0" brushRef="#br0" timeOffset="229.01">2104 1156 136 0,'3'0'363'15,"0"2"-285"-15,0 2-28 0,-3-3-4 0,0-1-8 16,0 0-15-16,0 1-9 0,0-1-8 16,0 0-5-16,0 1-2 0,2-1 0 15,-1 2-4-15,2 2-22 0,4 1-1 16,2-1-13-16,2 0-25 0,6-3-25 15,-2-1-3-15,-1 0-66 0</inkml:trace>
  <inkml:trace contextRef="#ctx0" brushRef="#br0" timeOffset="696.03">2403 1076 70 0,'-6'-2'29'16,"-5"2"199"-16,-1 0-173 0,-4 0-3 16,2 3-10-16,-4 5-18 0,-3 5-7 15,4 0 3-15,3 1-6 0,7 0-7 16,0 0-6-16,4 0-1 0,3 1-2 15,0-2-4-15,5-2-1 0,3-3-9 16,4-2-3-16,4-2 2 0,-1-2 13 16,4-2 4-16,-4 0 0 0,2-1-1 15,-3-5 2-15,-3 0 2 0,1 1-2 16,-2-1 6-16,-4 2 0 0,-1 1 5 0,-4 2-4 15,-1 1 2-15,0 0 3 0,0 0 2 16,0 0-9-16,0 5-5 0,0 5-1 16,0 6 0-16,0 3 2 0,0 5-5 15,0 4 1-15,9 3-7 0,4 3-5 16,1 3 8-16,3 0-1 0,1 0-3 0,-2 0 10 15,0-1-2-15,-3-2 1 16,-2 0 4-16,-3-3-2 0,-2-1 4 16,-1-4 1-16,-4-2 5 0,-1-4 6 15,0-6-1-15,-9-1 7 0,1-1 8 0,-2-4 1 16,-1 0-3-16,-2-2-3 0,-2 0 0 15,-1-3-6-15,1 1-5 0,-2-3-3 16,1-1-1-16,1 0-3 0,-1 0-7 16,4 0 1-16,1 0 1 0,3 0-3 15,2-1-3-15,3-2-5 0,1 0-8 0,2-2-19 16,0-1-30-16,8-6-19 0,0-1-32 15,0-6-205-15</inkml:trace>
  <inkml:trace contextRef="#ctx0" brushRef="#br0" timeOffset="875.05">2836 1226 325 0,'0'0'277'0,"-7"0"-226"0,1 0-25 16,5 2-4-16,-1-2-15 0,1 1-11 15,-1 4 0-15,2 0-14 16,0 1-33-16,0 2-30 0,0-7-81 0</inkml:trace>
  <inkml:trace contextRef="#ctx0" brushRef="#br0" timeOffset="2092.11">3831 904 77 0,'3'-4'151'16,"-3"2"-39"-16,2 1-71 0,-2-1 5 15,0 1-7-15,0 1-9 0,0 0-8 0,0 0-6 16,0 0-3-16,3 6-10 0,0 8 3 15,1 6 2-15,-1 6 0 16,-1 4-4-16,0 2-3 0,-2 1 0 16,0-3 5-16,0 2-6 0,0-4-1 0,0-2 3 15,-2-5 2-15,0-3-3 0,-1-6 1 16,-1-5 0-16,4-2 1 0,-5-3-1 15,4-1 4-15,1-1 8 0,-4 0 10 16,1-1-6-16,0-9-8 0,0-4-2 16,0-6 1-16,1-5 2 0,2-3-6 0,0-1 4 15,0-3 1-15,5-4-5 0,1-2-1 16,4-6-1-16,0-2 0 0,4 0-1 15,4-2-4-15,2 7 0 16,0 6 4-16,2 10-5 0,-1 10-1 0,-2 10-1 16,-1 3 5-16,-2 2-3 0,-2 4-7 15,-3 7 0-15,-4 5 4 0,-3 2 0 16,-4 3-1-16,0 3 4 0,-5 1 4 15,-4 2 0-15,-4 0-1 0,-1-1 1 16,0-1 0-16,0-2 0 0,0-1-1 0,2-2 0 16,0-2 2-16,4-1-3 0,3-3-7 15,2-2-14-15,3-5-14 0,0-1-20 16,2-1-28-16,4-5-36 0,2-4-185 15</inkml:trace>
  <inkml:trace contextRef="#ctx0" brushRef="#br0" timeOffset="2729.15">4206 699 99 0,'2'0'261'0,"-2"0"-218"0,1 0-13 16,1 2 2-16,-1 6-10 0,4 3 10 15,-2 4-7-15,0 6 2 0,2 3-8 16,-4 4-3-16,1 5 1 0,-2 3 3 16,0 4-2-16,0 0-4 0,-3 1 4 15,-2-4-7-15,-1-2 0 0,4-3-4 16,-1-4-3-16,3-7-3 0,0-5-2 15,0-4 1-15,0-7 0 0,8-4-2 0,0-1 0 16,0 0-4-16,4-9 1 0,-1-4-4 16,0-4 2-16,-1 0-2 0,1-1 2 15,-1-1 1-15,-1 6-6 0,-1-1 3 16,-2 2 3-16,-3 6-3 0,0 2 1 15,-1 4 0-15,-1 0 2 0,2 4-3 16,0 4 2-16,2 3 5 0,0 2-10 16,4 0-1-16,2-2-8 0,1-1-11 15,4-3 6-15,4-2-1 0,-1-4 6 16,2-1 3-16,2 0 7 0,-2 0 9 0,0-7-2 15,-4-1 4-15,0-1 3 0,-4-1 3 16,-4 1 7-16,-6 0 6 0,-1 1 9 16,-2 0 2-16,0 2-1 0,-5 1-6 15,-3 0 0-15,1 1 0 0,-3 4-5 16,1 0 0-16,-2 0-3 0,3 5-8 15,1 7-7-15,0 3-2 0,3 6 1 16,4 0 0-16,0 4 0 0,0-1-2 16,6-1 2-16,6-2-7 0,4-3-12 15,1-1 15-15,3-5-2 0,5-2 7 0,-5-3-2 16,0-6 0-16,-1-1 4 0,-7 0 0 15,-2-6-2-15,-3-2 2 0,0-2 1 16,-4-1 3-16,0-2-6 0,-3-1 1 16,0-5 1-16,0 1-1 0,0 0-1 15,0 0-1-15,-2 2 1 0,1-2-7 0,1 0-11 16,0-2-16-16,0-2-11 15,3 0-31-15,1-5-68 0,3-2-107 16</inkml:trace>
  <inkml:trace contextRef="#ctx0" brushRef="#br0" timeOffset="3765.21">4832 738 24 0,'0'-8'23'0,"0"0"216"16,-1 0-185-16,-2-4-22 0,-2 1 5 16,2 1-6-16,0 0-3 0,-2 4 3 0,4 4-10 15,-1 0-2-15,2 2-9 0,0 0-7 16,0 0-9-16,0 6 0 15,2 6 8-15,2 4-2 0,-1 5-1 16,1 4 2-16,-1 6 0 0,0 3-2 0,0 4 0 16,-2 3 2-16,-1 0 3 0,0 1-6 15,0-3 6-15,0-1 4 0,0-4-3 16,2-6-1-16,0-2-2 0,-2-6 3 15,1-6-4-15,2-4 0 0,-1-5-2 16,-1-5 0-16,-1 0 3 0,3 0-3 16,0-3-1-16,4-5 1 0,0-4 0 0,4 0-6 15,3-4-8-15,-1 0 4 0,4 0-3 16,0 1-4-16,1 4-9 15,1 1 10-15,0 0 13 0,1 2 3 16,-3 0-1-16,0 0 4 0,-3 3 2 0,-3 0 2 16,-4 2 6-16,-2 1 4 0,-3 2 5 15,-2 0-1-15,0-1 7 0,0 0 6 16,0 1-11-16,-4-2-8 0,-3 2 2 15,1 0-1-15,-4 0-4 0,2 0-5 16,-1 6-3-16,0 2-1 0,3 3-1 0,-1 2-2 16,4 2-2-16,0 3 0 0,3 0 4 15,0 0-3-15,2 0-2 0,6 0 4 16,2 0-5-16,4-1-2 15,2-5 4-15,4-3 0 0,-1-6-2 0,-2-2 4 16,-2-1-3-16,-2 0-1 0,-1-8 4 16,-3-2 0-16,-4-1-1 0,1-1 4 15,-3-1 1-15,-3 1-2 0,0-2 1 16,0-2-2-16,0 3 3 0,-3 1-3 15,3 3-1-15,-3 2 0 0,3 4 2 0,0 2-2 16,0 1-10-16,0 0-20 0,9 0 6 16,2 2 5-16,5 3-19 0,4-1 11 15,5 0 8-15,1 0 16 0,0-3 2 16,5-1 0-16,-3 0 0 0,2 0 4 15,-4 0-2-15,-3-4 5 0,-4 0 14 16,-5 1-4-16,-8 0 0 0,-3 1 2 16,-3 0 11-16,0 1 21 0,-9-1-27 15,-2 2-13-15,-6 0 1 0,1 0-3 16,-2 6-4-16,-2 2-1 0,6 4 0 0,-2 1-3 15,7 2-2-15,3 1 2 0,1 0-3 16,5-1-1-16,0-2-1 0,8 1-9 16,4-4 5-16,4-2-1 0,4-3-4 15,3-4 6-15,7-1 8 0,1 0 0 16,-2-7 2-16,1-4-4 0,-6-3 0 15,-3 2 4-15,-6-1-2 0,-1 0 2 16,-5 3 4-16,-3 0 5 0,-4 2 2 16,0 1 5-16,-2 2-2 0,0 2 1 15,0 2-3-15,-4 1-1 0,1 0-2 0,0 5-8 16,2 6-6-16,-1 3 2 0,1 6 4 15,1 3-3-15,0 4 0 0,0 3-3 16,1 3-8-16,5 3 6 0,2 4 4 16,-2 0 1-16,2 2-3 0,-5-4 4 15,2-2-2-15,-4-2 2 0,-1-6 3 16,0-1 1-16,0-4 4 0,-6-4 2 15,-2-3 4-15,-4-5 1 0,3-3 1 16,-2-2 2-16,0-4-7 0,2-2-3 16,-1 0 0-16,1 0-1 0,3-4-4 15,0-6 0-15,1-3-3 0,4-2-2 0,1-4-1 16,0-4-5-16,1-3-12 0,10-4-3 15,-2-5-6-15,5-2-12 0,2-2-19 16,2 1-10-16,2 6-22 0,-1 2-61 16,0 3-83-16</inkml:trace>
  <inkml:trace contextRef="#ctx0" brushRef="#br0" timeOffset="4697.26">5849 1043 10 0,'5'-9'132'0,"-3"-1"-3"0,-1 2-84 0,2 0 4 15,-1 4-1-15,-2 3-3 0,0 1 3 16,0 0-6-16,0 0-13 0,0 0-10 15,0 0-10-15,0 4 0 0,0 10-4 16,0 3 1-16,0 6 5 0,0 5 2 16,-2-1-8-16,-2 0 1 0,4-4-2 0,-2-2 0 15,1-3 0-15,1-6-4 0,-2-3 2 16,2-5-1-16,0-2 1 15,0-2-2-15,0 0 3 0,0 0 3 16,0-1 2-16,2-7-3 0,2-3-6 0,4-5 0 16,1-2-3-16,2-3-3 0,1 3-1 15,2 1-2-15,0 3-3 0,0 2-3 16,0 1 0-16,0 5 0 0,3 1 5 15,-1 3-1-15,1 0 8 0,0-1 4 16,-2 2 0-16,4 0-2 0,-5-3 2 0,1 3 2 16,1-3-1-16,-7 0-1 0,2-1 2 15,-5-4 2-15,1 2 3 0,-4 0-2 16,-3 0 6-16,0 0 1 15,0 1 1-15,0 0 0 0,-7 2 0 0,-2 1 1 16,1 3-1-16,1 0-3 0,-3 0 2 16,3 6-5-16,-3 7 0 0,-4 3-5 15,2 5 3-15,0 2 7 0,-1 1-5 16,8-1-1-16,1-1-2 0,4-2-3 15,0 0-1-15,4-5-2 0,4-1 2 0,5-6 0 16,2-4-3-16,4-2-5 0,1-2 0 16,3-4-4-16,2-6 6 0,-5-6-11 15,-1 0-9-15,-7 1 1 0,-6 2 5 16,-3 3-1-16,-3 2 6 0,0 3 1 15,0 1-1-15,0 4 4 0,-3 0 3 16,-1 0 3-16,1 6-4 0,-1 2 4 16,4-2 2-16,0 1 3 0,0 0 0 15,4 1-2-15,5 0 1 0,3 2 11 16,2 1-6-16,0 0-5 0,-3 1 1 15,3 1 1-15,-2 0 0 0,1 1-1 0,2 3 2 16,1 1 0-16,-2 1 0 0,0 4-3 16,-3 0 2-16,-4 0-2 0,0 4 3 15,-7 0 0-15,0 0 4 0,-5 0 2 16,-4-3-1-16,-4 0-5 0,1-5 3 15,-1-3 3-15,1-3 5 0,0-3 1 16,4-4-3-16,-2-2 2 0,1-4 1 16,3 0-2-16,1-1 0 0,2-9-1 15,0-4-3-15,3-4-7 0,0-3 1 16,0-5 1-16,2-2-4 0,4-2 2 0,6-2-3 15,1-4 3-15,2-3 0 0,5-5-3 16,0-5 4-16,7-5-2 0,4-3-10 16,0 5-6-16,0 10 1 0,-3 13 5 15,-5 13 3-15,-1 6-1 0,-2 8 4 16,-3 2 4-16,-5 1-1 0,-2 10 0 15,-9 1 5-15,-1 5 4 0,0 2 2 16,-9 3-4-16,-4 3 1 0,-5-1 3 16,1 5 1-16,-2-2-5 0,1-3 1 15,-1 1-2-15,2-3-3 0,3-4-3 0,5 1 1 16,1-6 1-16,6-1-8 0,2-5-11 15,0-3-5-15,4-4-4 0,5 0-14 16,2-5-12-16,1-10-39 0,4-7-180 16</inkml:trace>
  <inkml:trace contextRef="#ctx0" brushRef="#br0" timeOffset="5949.34">6716 554 30 0,'3'0'309'0,"-3"0"-288"16,2 0-7-16,-2 0 6 0,1 7 7 15,1 8 8-15,-1 7-4 0,1 5-6 16,-2 7-6-16,0 2-5 0,0 3-1 16,0 1 2-16,0 1-2 0,-2 1 4 15,-2 0 3-15,1 0 1 0,0-3-3 0,-2-3-1 16,2-2 2-16,1-3 4 15,-1-2-3-15,3-6-8 0,0-3-4 16,0-6-2-16,0-5-4 0,0-4-1 16,2-5 2-16,1 0 0 0,3 0-4 0,0-9 4 15,3-6 1-15,2-1-5 0,2-5-6 16,-1 0-8-16,1 1 2 0,-3-1 2 15,3 0-6-15,-2 5-2 0,-1 4 5 16,-3 6 5-16,-6 4 4 0,1 2-3 16,-2 0 5-16,0 7-2 0,0 6 5 0,0 3 5 15,0 2-1-15,0 0 1 0,0 1-2 16,1 0-2-16,9-2 0 15,-1-1 3-15,6-3-3 0,1-3 0 16,3-1 3-16,1-4 0 0,1-5-1 0,3 0-1 16,0-2 0-16,1-10 1 0,-1-2-1 15,-1-3-2-15,-5-2 3 0,-2-1 1 16,-5-1-3-16,-2-1-1 0,-3 0 3 15,-4 0-2-15,-2 0-1 0,0 3-1 16,0 1 1-16,-8 5 3 0,0 2-3 0,2 5 0 16,0 2 2-16,3 3 0 0,-2 1-3 15,4 0-4-15,-2 0 0 0,1 7 2 16,2 1-2-16,0 3 2 15,0-2 2-15,0 0 1 0,2 1-4 0,2-2-2 16,-1 0 2-16,2-4 1 0,0 0-2 16,-1-1 3-16,-1-1 1 0,2-1 1 15,-3-1-3-15,-2 0 2 0,0 0 2 16,3 0 2-16,-3 0-1 0,0 0-2 15,1 0 0-15,-1-1 5 0,2 0-5 0,-2 1-2 16,0 0 3-16,0 0 2 0,0 0-4 16,0 0-1-16,0 0 2 0,0 0 2 15,0 0-3-15,0 0 0 0,0 0 2 16,0 0 2-16,0 0-2 0,0 0 2 15,0 0 2-15,0 0 1 0,0 0-7 16,0-2-2-16,0 2 1 0,-2-1 1 16,2 0-1-16,0 1 1 0,0-1 1 15,0 0 1-15,0-1-3 0,0 0-1 16,-1 2 3-16,1-2 3 0,0 1-3 0,-2-3-2 15,1 3 3-15,1-1 1 0,0 0-3 16,-2 2-1-16,2-1 2 0,0 0 1 16,0-1-2-16,0-1-2 0,0 0 3 15,0-2 0-15,0 1 0 0,-3-1-3 16,0 2 3-16,1-1 1 0,-2 1-2 15,0 2-1-15,0 0 0 0,-1 1 2 16,-1 0-7-16,-2 0 2 0,-1 4 1 16,0 2 2-16,-4 4 0 0,4 2-2 15,-2 2 3-15,3 4 3 0,-1 0-1 16,3 2-1-16,0 1 4 0,2-1-1 0,4 1 0 15,0 1-3-15,0-2 3 0,8-2-1 16,0-1-1-16,6-3-2 0,0-3 2 16,3-4 2-16,5-3-3 0,-1-4-2 15,7 0 4-15,0-1 1 0,0-7-5 16,-2-4-2-16,-2 0 5 0,-1-2 1 15,-3 0-2-15,-3-2 1 0,-3 2 3 16,-1 0-1-16,-6 1-1 0,-2 4 0 16,0 2 4-16,-4 3 4 0,-1 2-4 15,0 1 1-15,0 1-2 0,0 0 0 0,0 0-7 16,0 0-2-16,0 3 1 0,0 7 5 15,0 2-1-15,0 2-2 0,2 3 3 16,2 1 0-16,6 1-3 0,-1 1-1 16,-1-4 2-16,1-3 2 0,0-3-3 15,-3-2-1-15,-1-3 3 0,-2-3 2 0,0-2-3 16,-1 0-1-16,-1-4 5 15,4-8 0-15,-2-3-5 0,2-3-2 16,-4-3 4-16,4 2 1 0,0 2-2 16,1 1-2-16,0 4 4 0,0 2 1 0,4 3-3 15,-4 2-3-15,2 2 3 0,1 2 1 16,0 1-3-16,4 0 2 0,-1 0-1 15,-1 0-3-15,4 0-15 0,2 2-12 16,5 0-20-16,4-1-4 0,7-1-110 16,-2-5-188-16</inkml:trace>
  <inkml:trace contextRef="#ctx0" brushRef="#br0" timeOffset="6577.37">8037 417 56 0,'6'7'188'0,"-3"4"-131"16,0-1 1-16,-1 5 13 0,-2 7-20 15,0 8-15-15,0 12-10 0,-8 7 17 16,2 6-12-16,-8 6-1 0,3 2-6 16,-3 4-4-16,-3 0-2 0,0 2-5 15,0-3-6-15,2-2 0 0,1-6 1 16,1-6-4-16,4-9-3 0,1-8-2 0,3-4 3 15,2-5-4-15,2-5 0 0,1-1-13 16,0-5-12-16,6-4-19 16,3-6-35-16,4-5-82 0</inkml:trace>
  <inkml:trace contextRef="#ctx0" brushRef="#br0" timeOffset="7801.44">8488 782 265 0,'0'0'69'0,"0"-2"-18"0,-5-1-6 16,-1 1-17-16,-1 1-3 0,0 0 0 0,0 0-1 15,0 1-5-15,0 0-5 16,0 0-2-16,1 0-2 0,-2 1 1 15,1 5-6-15,-3 3 1 0,1 2 1 16,0 0-2-16,1 4-1 0,0-1-2 0,2 4-1 16,-3 0 2-16,1 2-3 0,0 1-1 15,1 2 3-15,0-2 0 0,3 2-3 16,-3 0-1-16,4 1 3 0,0 1 0 15,2-1-1-15,1 0 0 0,0-1 0 16,0-2 1-16,6-2-1 0,2-2 1 16,-1-2-1-16,3-3 0 0,-1-2 0 15,0-3 0-15,4-2 0 0,-2-1 0 0,3 1 0 16,-1-4-1-16,1 1 2 15,4 0 1-15,-3-2-3 0,2 0 0 0,0 0 2 16,-4-1 1-16,0-2-4 0,-2-1 1 16,-1 1 2-16,-4-1 0 0,-2 0-4 15,1-1 3-15,-2 0 0 0,-3 0 0 16,3 1 0-16,-3-4 0 0,2 2 1 15,-1-3-2-15,-1 0 1 0,2-1-1 0,-2 1 2 16,2 1-1-16,-2 0 0 16,0 0 0-16,0 2 1 0,-2-2 0 15,-1 2-2-15,-2 1 0 0,2 0 1 16,-2 1 2-16,2 2-4 0,0-1 2 0,0 1-1 15,0 2 1-15,2-1-1 0,-3-1-2 16,3 0 3-16,-1 1 2 0,1 1-4 16,-1-1 1-16,1 1 2 0,1 0 1 15,0-1-1-15,0 0-1 0,0-1 2 16,0 0-1-16,0 1 0 0,0-1-2 0,0 0 2 15,0 2 2-15,0 0-4 0,0-1-2 16,0 1 5-16,0 0-1 16,0 0-2-16,0 0-1 0,0 0 3 15,-2 0 1-15,2 0-3 0,-1 0 0 16,1 0 3-16,0 0 1 0,0-1-3 0,0-1 0 15,0 0 3-15,0 1 0 0,-2 0-1 16,2 0 0-16,-2 1 3 0,2 0-1 16,0-2-2-16,0 2-1 0,0 0 0 15,0 0 1-15,0 0-4 0,0 0-2 16,0 0 5-16,0 0-2 0,0 0-3 0,0 0 2 15,7 0 3-15,-1 0 1 0,0 0-3 16,5 2-1-16,-2 0 4 16,4 3-1-16,-1-1-2 0,0-1 0 15,-1 1 2-15,0-2 1 0,-2 1-3 0,1 0-1 16,-6-2 3-16,-1-1 1 0,1 2-3 15,-3-2 0-15,-1 0 3 0,2 0 0 16,-2 0 1-16,0 0 1 0,0 0 2 16,0 0-5-16,0-2-3 0,0-2 3 15,0 1-1-15,0 1-2 0,0-2-6 0,0 2-5 16,0-1-9-16,0 0-8 0,6 1-7 15,3-1-24-15,-3 2-41 0,-1-4-159 16</inkml:trace>
  <inkml:trace contextRef="#ctx0" brushRef="#br0" timeOffset="8813.5">8826 1047 189 0,'0'1'219'0,"0"1"-174"0,2-2-8 16,-1 2-15-16,1 1-8 0,-2 2 6 15,1 2 1-15,2 5-6 0,-3 1-3 16,0 6-4-16,0 0-4 0,0 3 1 16,0 0-1-16,0-2-1 0,0 0-2 15,0-3-2-15,0-1 2 0,2-1 1 16,-1-5-1-16,1-4-3 0,-2-4 3 15,2-2 1-15,-1 0-4 0,2-2 3 16,2-8 2-16,0-2-1 0,-1-3-2 0,5-3-3 16,-2-3 4-16,2-2 1 0,2-2-2 15,1 1-4-15,1 0 4 0,1 2-1 16,0 3-9-16,0 2-2 0,-2 6 7 15,0 5-2-15,-1 4 0 0,0 2-3 16,1 0 0-16,1 7 4 0,1 2 0 16,1 1 4-16,1 1 2 0,1-1 1 15,5-2-2-15,-1-1 0 0,-1-3 3 16,1 0 1-16,-3-4-3 0,-4 0 1 15,-1 0 6-15,-3-1 5 0,-3-5-3 16,-3-1 5-16,-1 0 0 0,-3-1 0 0,0-1 0 16,0 2 0-16,-3 1 1 0,-5-2 1 15,1 5-4-15,-3-2 0 0,0 4 3 16,2 1-4-16,-1 0-2 0,-1 6-4 15,-2 4-1-15,4 4-3 0,-3 4 1 16,5 0-2-16,4 0 3 0,2-1-3 16,0-3-1-16,2-1-1 0,6-2 2 15,4-5 1-15,4-2-3 0,-1-4-1 16,5 0 0-16,4-1-7 0,-4-7-2 15,0 1 4-15,-6-3 0 0,-2 3-16 0,-7-2-2 16,-4 3 10-16,-1 3 6 0,0 1 1 16,0 2-4-16,0 0 2 0,-3 2-5 15,-1 5 1-15,-3 4 5 0,4 1 3 16,3 5 4-16,0-1 2 0,3 1-1 15,8 0 4-15,2-2-2 0,2-4 2 0,1-1-3 16,1-2 1-16,-3 0 9 16,1-1 0-16,-1 0-2 0,0 1 1 15,-1 3 4-15,-3-1-1 0,0 1 0 16,-3 2-3-16,-3 2-2 0,-3 2 1 0,-1 1-1 15,-1 3 0-15,-9-2-2 0,1 0 2 16,0-3-3-16,-2 0-2 0,0-2 4 16,-1-2-1-16,-1 1 0 0,1-4-4 15,4-3 7-15,2-1 2 0,4-3-4 16,1-2-2-16,1 0-1 0,0 0 4 0,0-2-4 15,3-7-3-15,3-5 2 0,2 0 2 16,0-7-3-16,2 0-1 16,0-7 6-16,1-3-1 0,2-4-4 15,3-6-2-15,1-8 4 0,6-3-1 0,1-4-4 16,0 2 0-16,0 8-3 0,-1 12 1 15,-3 14 1-15,-3 10 2 0,-1 6 0 16,-2 4 0-16,-2 0 0 0,-3 8-1 16,1 3 3-16,-4 6 3 0,0 4-1 15,-5 0 0-15,-1 3 0 0,0 1 6 0,-6 3-2 16,-6-4 0-16,1 3 5 0,-1-5 1 15,-1-2-4-15,1-4 4 0,1-4-1 16,-1-1-4-16,5-4-4 16,1-1-3-16,0-3 3 0,4 0-1 15,2-3-4-15,0 0-3 0,0 0-4 0,0 0-12 16,2-7-16-16,6-4-18 0,3-2-17 15,-1-4-32-15,1-3-119 0,3-6-29 16</inkml:trace>
  <inkml:trace contextRef="#ctx0" brushRef="#br0" timeOffset="9222.52">9883 681 333 0,'4'0'90'16,"-4"0"-58"-16,0 0 5 0,0 0-16 0,0 5 10 15,0 10 3-15,0 4-9 0,-4 6-6 16,1 4-4-16,-1 5-4 0,-3 2-6 15,1 3 2-15,-1 2-1 0,0 0-1 16,1-2-2-16,0-3 5 0,1-3-4 16,2-4 0-16,0-3-1 0,3-6 1 0,0-5 3 15,0-5-6-15,-1-5-1 0,1-3 2 16,0-2 0-16,0 0-3 0,6-6 1 15,5-4 3-15,1-3-6 0,0 0-2 16,1-3-2-16,1 2 1 0,-2-2 1 16,-3 3 1-16,4 0-1 0,-7 3 3 15,0 4 2-15,0 4-2 0,-4 2 2 16,-2 0 5-16,0 0 0 0,0 2-1 15,0 4 4-15,0 4 2 0,0-2 0 16,3 4-4-16,0 1-4 0,2 0 3 0,-2 2-3 16,2-1 2-16,1 1-1 0,2 0 1 15,-4-1-1-15,2-2-4 0,-1-2 0 16,-2-4 3-16,3-2-4 0,-3-2-10 15,4-2-4-15,0 0-9 0,3-1-22 16,-3-8-22-16,1-4-54 0,2-7-167 16</inkml:trace>
  <inkml:trace contextRef="#ctx0" brushRef="#br0" timeOffset="9430.53">10246 1033 89 0,'-9'14'332'15,"-2"-1"-280"-15,2 3 24 0,1-1-35 16,0 0-13-16,4 0 4 0,0 1-2 15,4 0-17-15,-1-2-9 0,1 0-3 16,0-1 2-16,6 0-6 0,7-2-5 16,2-3-3-16,2 0-13 0,5-5-12 15,1-2-3-15,7-1 2 0,2 0-11 16,4-10-4-16,-4-2-17 0,2-2-34 15,-3-4-23-15,-1-1 16 0</inkml:trace>
  <inkml:trace contextRef="#ctx0" brushRef="#br0" timeOffset="9569.54">10570 1074 30 0,'0'-11'120'0,"-11"3"34"0,-6 3-60 15,-1 4-32-15,-1 1-11 0,1 5-4 16,-1 8-9-16,0 6-7 0,4 3 3 15,2 0-7-15,6 1-6 0,4 0-8 0,3-3-9 16,6-1-3-16,8-1-2 16,6 1-1-16,9-2 0 0,12 1-4 15,10-6-21-15,14-5-18 0,5-6-27 16,-1-1-76-16,3-7-234 0</inkml:trace>
  <inkml:trace contextRef="#ctx0" brushRef="#br0" timeOffset="11798.67">11493 1060 12 0,'0'-4'60'0,"0"-1"92"0,0-1-91 15,0-1-2-15,-5 1-7 0,-1 0-9 0,0 1-1 16,1-2-10-16,-3 1 1 0,2 2-9 16,-2-2-2-16,1 2 1 0,-1 1-4 15,-2 2-5-15,0 1-1 0,-1 0-1 16,-2 0-6-16,1 4 1 0,-4 6-3 15,1 4 1-15,1 5-1 0,-2 3-6 0,3 3 5 16,2 3 1-16,6 0-2 16,0 1-4-16,5-2 2 0,0-5 0 15,7-2 0-15,3-4-2 0,4-4 2 16,5-4 0-16,4-4 0 0,5-4-1 0,0 0 3 15,3-11 1-15,-3-3-2 0,0-3-1 16,-6-1 0-16,-2-1 4 0,-3-1-4 16,-5-2 1-16,-4 2 0 0,-5 0 3 15,-3 1-1-15,0 2-3 0,0 2 2 16,-6 2 0-16,0 5 0 0,-1 1-1 0,1 6 0 15,2 1 0-15,-1 1-4 0,0 12-4 16,1 3 2-16,-1 3 5 16,5 2-4-16,0-1-6 0,0 1 1 15,9-2-10-15,5-1 3 0,3-2 7 16,5-4 9-16,1-6 0 0,1-2-1 0,0-4-1 15,0 0 2-15,-1-1 2 0,-1-9-2 16,-1-2-1-16,1-3 2 0,-3 0 0 16,-2-2 2-16,-2 2-1 0,-6 2 6 15,-1 0 3-15,-5 3-3 0,2 2-1 16,-2 2 0-16,-3 3-3 0,0 3 3 0,0 0-4 15,0 0-6-15,0 5-2 0,2 6 0 16,1 3 4-16,-3 2 2 16,0 2 1-16,0-1-5 0,0-2-5 15,0-1 7-15,0-4 2 0,0-3-1 0,0-3-2 16,0-4 0-16,0 0 6 0,-2 0 0 15,-3 0-4-15,-1-4 1 0,2-6 2 16,1 0-2-16,-2-1-2 0,3-3 1 16,2 3 3-16,0 0-3 0,0-1-3 15,2 2 3-15,4 2 0 0,0 2-4 0,2 4 0 16,0 2-2-16,3 0 1 0,-1 3-8 15,4 2-10-15,0 1-6 0,5-2-5 16,1-2 2-16,0-1 3 16,4-1 10-16,-3 0 13 0,-2-1-21 0,-4-6-10 15,1-2 11-15,-2-3 0 0,-2-3 8 16,-2-2 13-16,0-3 6 0,-2-3 8 15,-2 1 5-15,2-3 0 0,-2-1 1 16,-1-1 3-16,1-3-2 0,-3-2-5 16,0-2 1-16,2 0-3 0,-3-3 6 0,2 1-3 15,-1 3 3-15,-1 6 0 0,-1 7 0 16,1 8 2-16,-2 4-2 0,0 4 0 15,0 4-6-15,0 0-11 0,0 0-4 16,1 4 1-16,-1 4 7 0,0 4-1 16,0 4 1-16,0 0 1 0,2 2-1 15,-2 1-2-15,2 1 0 0,1 0 2 16,-3 0 0-16,3 0-2 0,-2 1-2 16,1-1 5-16,-2 1 0 0,0 2 3 15,0 1 3-15,0 3 2 0,0 1-5 0,0 2-2 16,0-2 1-16,-2 1-1 0,1-3-1 15,1-1-3-15,0-1 2 0,0-4 1 16,0 0-1-16,0-2-3 0,0-3 1 16,-3-6 4-16,3-2-3 0,0-5-2 15,0-2 5-15,0 0 6 0,0-1-4 16,0-7-5-16,0-2-5 0,0-4 1 15,0-3-3-15,0-1 2 0,1-1-2 16,4 0 6-16,0-1 0 0,1-1-3 16,-3 8 2-16,3-1 2 0,-1 5-2 0,-1 7-3 15,1 0 1-15,1 2 3 0,5 0-3 16,-2 0-2-16,4 0 3 0,-1 2-3 15,1 2-11-15,1 0-3 0,3-2-5 16,0 0 9-16,1-1-6 0,2-1-27 16,1 0 9-16,3 0 7 0,-2-2 15 15,4-3 12-15,-5-1 5 0,-6 1 1 16,-6 0 3-16,-1 0 8 0,-5 3 21 15,-3 1 17-15,0-2 2 0,0 3-16 16,-4-2-10-16,-4 2-8 0,-2 0-3 16,3 0-9-16,-1 5-2 0,2 3-2 0,3 3-3 15,0 3-2-15,3-1 0 0,0 3 2 16,0-3-3-16,6 0-6 0,3 1 0 15,8 0 3-15,2-2 6 0,4-1-2 16,3-4-6-16,-1-5 4 0,-2-2 1 16,1 0-2-16,-7-2 1 0,0-7 5 0,-3 2 1 15,-8-2-3-15,0 1 3 16,-4 1 3-16,-2-1 5 0,0-2 5 15,0 3-1-15,-2 1 5 0,-1 3-2 16,1 1-6-16,1 1 0 0,1 1-3 0,0 0-9 16,0 0-7-16,0 10-1 0,0 1 11 15,3 4-1-15,2 3-3 0,-1 0-6 16,3 3 3-16,0 2-3 0,3 0 6 15,-1 0 4-15,-1-1 0 0,-2-1 0 16,-3-3-2-16,-3 0 0 0,0-1 6 0,0-4 1 16,-6-1-5-16,-2-3 7 0,-1-3 3 15,1-2-2-15,-3-2 0 16,5-2 0-16,-2 0 1 0,0 0-4 15,4 0-5-15,1-2 0 0,3-1-1 0,0 0-2 16,0 0-12-16,0-3-8 0,6 0 1 16,3-1-3-16,0-1-8 0,4 1-11 15,1-2-20-15,0-2-29 0,0-3-102 16,0-2 14-16</inkml:trace>
  <inkml:trace contextRef="#ctx0" brushRef="#br0" timeOffset="12109.69">13024 703 413 0,'0'-7'42'0,"-1"2"9"16,-4 2-13-16,2 3-17 0,0 0 3 16,-3 11-7-16,1 11-17 0,-3 9 1 15,2 7 2-15,0 6 3 0,1 3-5 16,-2 3-1-16,0 0-1 0,0 3 0 0,0-3-7 15,4-2-4-15,3-7 4 0,0-6 9 16,0-12-3-16,2-8 0 0,1-6 2 16,0-6-1-16,0-3 2 0,0 0-1 15,3-9 6-15,4-6-1 16,-1-3-3-16,2-1-4 0,-2 2 2 0,1 2 3 15,0 3-3-15,3 2-1 0,-1 2 1 16,2 3 0-16,-1 4-1 0,1 1 0 16,-2 0-12-16,2 0-6 0,4 1-14 15,0 4-27-15,0 3 11 0,-2-4-132 16,4-1-42-16</inkml:trace>
  <inkml:trace contextRef="#ctx0" brushRef="#br0" timeOffset="14082.8">14186 992 12 0,'0'0'228'16,"0"0"-153"-16,0 0-34 0,0 0-9 15,0 0-13-15,0 4-2 0,0 5 6 16,0 3 1-16,0 3-5 0,0 4-2 15,0 2-5-15,0-1-2 0,0 2-2 16,0-1 1-16,0-1-4 0,-5-1 2 0,3-2 0 16,-1-3 1-16,0-5-3 0,3-2-2 15,0-3-1-15,0-3 2 16,0-1 1-16,0 0-1 0,0 0 7 15,0-3 0-15,0-6-8 0,0-5-5 0,0-2 1 16,0-1 3-16,5 0 0 0,-4 2-2 16,4-2-1-16,0 1 7 0,-1-1-5 15,3 3-1-15,-1 2 0 0,0 3 2 16,2 4-2-16,-1 2-3 0,3 2 0 15,2 1 2-15,-1 0 0 0,5 0 1 0,-1 0-1 16,2 0 2-16,0 1 0 0,2 0-3 16,-2-1 1-16,0 0 3 0,-2 0-2 15,-1 0-2-15,-1 0 2 16,-2 0 3-16,-5-1-3 0,2-1-1 0,-4 0 2 15,-2-1 0-15,-1 0 2 0,2 0-2 16,-3-1 4-16,0 1-1 0,0-2 2 16,0 1-1-16,0-1 0 0,0 3 5 15,0 0-2-15,0 2-5 0,0 0 3 16,0 0-1-16,0 0-2 0,0 3-7 0,0 6-1 15,-3 4 7-15,2 1 0 0,-2 3-3 16,1 2 0-16,2-4 3 0,0 2-2 16,5-1-2-16,2-2 1 0,6-1 2 15,2-2 0-15,2-5-2 0,2-1 2 16,3-5 2-16,-1 0-2 0,0-4 0 15,-1-5 0-15,-2-5 4 0,-2 1-4 16,-4-1 0-16,-2 1 3 0,-3-2 0 16,-2 0 3-16,-3 1-4 0,-1 1 1 15,-1 2 2-15,0 3-1 0,0 3 2 0,-1 3 0 16,-3 1-1-16,1 1 0 0,0 0-6 15,0 5-3-15,-3 5 2 0,1 6-3 16,1 2 1-16,1 2 3 0,1 3 0 16,2-2 0-16,0 0-2 0,2 1 0 15,5-6 3-15,6-1-2 0,-1-6-3 16,2-2 4-16,-2-3 1 0,4-4 2 15,-1 0-4-15,-2 0-1 0,1-6 5 16,-2-4-3-16,-1-3-1 0,-2-1 1 16,2-4 3-16,-1 1-1 0,-1 1-3 15,-1-1 2-15,-1 3 0 0,0-1 1 0,-1 6-3 16,0-1 1-16,-1 4 2 0,-2 4-1 15,1-2-3-15,1 3 1 0,-2 1 2 16,2 0-2-16,-2 0-1 0,1 5 0 16,-2 3 4-16,3 4-2 0,-5 2 0 15,3 4 2-15,-2-1 2 0,1 2-5 16,1-1 1-16,0-1 2 0,-3-2 1 15,2-1 0-15,-1-3-3 0,-1-2 3 16,0-3 0-16,0-3-4 0,2-3 2 16,-1 0-1-16,1 0 0 0,2 0 2 0,1 0-2 15,3-8 4-15,1-2 1 0,2-4-3 16,3 1-4-16,-5-1 1 0,2 1 2 15,0 1 0-15,-2 1-3 0,1 3 1 16,-6 3 2-16,2 2-1 0,-4 3-3 16,0 0 3-16,-2 0 0 0,0 0 0 0,1 0-4 15,-1 0 2-15,3 1 3 16,-1 3 2-16,-2 3-3 0,3-1 2 15,0 3 4-15,0 1-4 0,2 1 0 16,-2 1 0-16,1 1 4 0,1-4-1 0,0 0-4 16,-2-1 0-16,-2-1 1 0,1-4 0 15,-2 0-1-15,0 0-1 0,0-3 2 16,0 1-4-16,0-1-5 0,0 0-6 15,2 0 1-15,-2 0-5 0,3 0-11 16,1-6 2-16,2-2-9 0,1-3-11 0,0-1-5 16,4-2-5-16,-3-2 12 0,1 1 13 15,1-1 13-15,2-1 7 16,2 2 11-16,-3 1-1 0,-2 3 1 15,-1 1 8-15,-2 3 17 0,0 1 8 0,-1 2 4 16,-2 1-5-16,0 3 0 0,-3 0-2 16,3 0-3-16,0 0-6 0,-1 0-2 15,3 0-4-15,-2 6-3 0,1 1-2 16,1 1 7-16,-2 4-7 0,2 0-5 15,-4 2 2-15,4-2 0 0,-5 0-5 16,0 0 1-16,0-2-2 0,0-2 4 0,0-2-3 16,0-2-2-16,0-2 0 0,0-1 0 15,0-1 0-15,1 0-1 16,4 0 1-16,4-2 2 0,2-6 3 15,2-3-5-15,-1-2-1 0,2 0 1 0,-3 1-1 16,3 0-4-16,0 3 3 0,-2 0-2 16,1 5 2-16,-3-1-4 0,-3 3 5 15,-3 2 0-15,-1 0-1 0,-1 0-1 16,-2 0 1-16,0 5 1 0,0 3 2 15,0 4 0-15,0 1 2 0,0 2 1 0,0 1-2 16,0-3 1-16,0-2-2 0,0 0 0 16,0-1-2-16,3-3 0 0,0-1-1 15,2-2 0-15,-1-3-14 16,3-1-11-16,3 0-9 0,1-3-17 0,0-6-35 15,2-7-61-15,1-3-195 0</inkml:trace>
  <inkml:trace contextRef="#ctx0" brushRef="#br0" timeOffset="14315.81">15638 1048 90 0,'0'5'324'0,"-1"1"-282"0,1 0-5 16,-3-1 13-16,-4 4-11 0,3 2 1 16,-2 0 7-16,-2-1-15 0,3-1-10 15,1 0-11-15,-3 0-2 0,4 1-8 16,2-2-1-16,-2 0-1 0,3-1 3 15,0 0-2-15,0-2-4 0,0-1-8 16,0-2-7-16,0-1-3 0,3 0-6 16,0-1-2-16,1 0-1 0,1 0-5 15,1 0-13-15,-1 0-18 0,1-2-17 0,-3-3-22 16,0 2 17-16,2-2 36 0,-2-2 0 15,0 1-1-15</inkml:trace>
  <inkml:trace contextRef="#ctx0" brushRef="#br0" timeOffset="14798.84">15733 1097 7 0,'1'0'72'15,"-1"0"124"-15,0 0-138 0,0 0-13 16,0 0 11-16,0 0-7 0,0 0-16 16,0 2-16-16,0 3-4 0,0 2-8 0,0-1-3 15,0 0 0-15,0 3 0 0,2 2-1 16,3 2 0-16,1 0-8 0,2-2 5 15,4-2-4-15,-3 1-9 0,4-2 4 16,2-1-5-16,-1-2 0 0,3-1-5 16,0-1-2-16,0-3-9 0,0 0 9 15,-1 0-3-15,-4 0-7 0,-1 0 2 16,-3-3 19-16,-4-4 8 0,0-1 5 15,-1-4 3-15,0 1 19 0,-2 2 8 16,2-3 2-16,-1 1-4 0,-2 1-2 16,0 2 0-16,2-1-1 0,-1 3-1 0,2 2-4 15,-1 2-7-15,-2 2-8 0,4 0-4 16,-2 0-1-16,4 3 1 0,0 9 1 15,1 2-1-15,-1 4 5 0,3 4-3 16,2 1-2-16,1 3 1 0,4 1 0 16,-4 2-1-16,1 2-3 0,-1 5 2 15,0 0 1-15,1 3 0 0,-1-1-2 16,-1-1 1-16,-5 1 0 0,0-4 8 15,-4-1 2-15,-2-3 7 0,0-3 6 16,-5-4 2-16,-4-1-4 0,-3-3 1 0,-4-3 1 16,1-5-4-16,-1-1-5 0,2-5-5 15,2-2-4-15,3-3-3 0,-1 0-3 16,2 0-4-16,2-2-10 0,0-5-9 15,3-2-15-15,0-2-19 0,-2-5-38 16,1-6-86-16,-3-4-203 0</inkml:trace>
  <inkml:trace contextRef="#ctx0" brushRef="#br0" timeOffset="14941.84">15702 747 247 0,'4'6'92'0,"0"3"-121"15,0-5-113-15,4-3-25 0</inkml:trace>
  <inkml:trace contextRef="#ctx0" brushRef="#br0" timeOffset="17911.02">16830 815 0 0,'0'14'143'0,"0"4"-121"15,0 0-5-15,-1 4 10 0,1-1-7 16,-3 4 4-16,1 2-3 0,1-1-5 0,-4 1-5 16,4-2-8-16,-4-3-1 0,2-3 9 15,0 1 6-15,-2-2 3 0,2-3 4 16,0-4 6-16,0-4-19 0,3-4-9 15,0-3-2-15,0 0 5 0,0 0 3 16,3-8-1-16,6-2 2 0,-1 0-3 16,0-3 4-16,2 2-3 0,-2 1 2 15,5 2 0-15,-4-1 0 0,2 5-3 16,0 1-4-16,-2 3 2 0,2 0 0 15,0 0-2-15,1 0 0 0,0 6 4 16,-1 0-1-16,2 0-5 0,-2 1-1 0,-4-1 4 16,1-1-1-16,-3 1-2 0,-1-3-2 15,-1 0 3-15,2-1 1 0,-2 0-5 16,0 0-11-16,2-2-10 0,-2 0-7 15,2 0-30-15,-2 0-60 0,-2-5-119 16</inkml:trace>
  <inkml:trace contextRef="#ctx0" brushRef="#br0" timeOffset="18160.03">17255 997 145 0,'2'0'276'16,"-2"0"-228"-16,0 0-9 0,0 1-3 16,0 5-15-16,0 1-5 0,0 5 5 15,0 2-8-15,0 3-7 0,0 1-2 16,-3 0 0-16,1 1-5 0,1-2-2 0,1-2-12 15,0 0-10-15,1-2-16 0,10-1-24 16,1-4-15-16,5-3-28 0,1-5-76 16</inkml:trace>
  <inkml:trace contextRef="#ctx0" brushRef="#br0" timeOffset="18604.06">17503 1085 17 0,'3'-12'3'0,"-3"2"274"16,0 0-193-16,-6 4-26 0,-3-3 2 16,-2 5-18-16,0 2-11 0,-3 2-1 15,-1 0-11-15,-1 5-12 0,-1 7-5 0,3 4-1 16,2 2 0-16,4 1-3 0,5 2-3 15,3 1 2-15,0-2 2 0,9-3-17 16,5-1-10-16,3-4-3 0,2-2 3 16,1-4 12-16,0-3 11 0,0-3 3 15,-1 0-4-15,-2-1 5 0,-3-7 0 16,-3 0 3-16,-3-2 6 0,-4 0 10 15,1 0 6-15,-5 2 4 0,0 0-1 16,0 3-7-16,0 0-2 0,0 2 0 16,0 3-5-16,0-1-7 0,0 1-7 15,0 0-9-15,0 11-6 0,0 6 12 0,1 5-2 16,4 3-8-16,-2 2-8 0,2 1-9 15,0 4 24-15,-2 7 0 0,0 3 7 16,-2 1 0-16,-1-3-1 0,0-6 2 16,0-6 2-16,-7-4 0 0,-3-1 3 15,-1-3 6-15,1-2 5 0,-4-5-4 0,1-5 7 16,1-2 3-16,-2-2-2 15,1-3-5-15,1-1-4 0,0 0-2 16,1 0 1-16,0-1-4 0,2-6-4 16,1 1-2-16,3-4 2 0,2 2-4 0,0-3-5 15,3-3-13-15,0-3-1 0,3-3-14 16,3-3-8-16,0-3-8 0,5-2-34 15,-1-4-58-15</inkml:trace>
  <inkml:trace contextRef="#ctx0" brushRef="#br0" timeOffset="19015.08">17734 790 25 0,'3'-4'272'15,"-1"2"-214"-15,1-1-26 0,0-1 7 16,0 2-3-16,0 1-8 0,0 1-2 0,1 0-5 16,-1 0 1-16,3 0-4 0,-3 9 3 15,0 4-8-15,2 3 3 0,-4 4 0 16,-1 5-5-16,0 1-1 15,0 5-1-15,0 0 4 0,0 0-3 0,-4-1 0 16,1-2-1-16,1-4-3 0,2-3-6 16,0-3 0-16,0-4 1 0,0-4 1 15,2-1-3-15,1-4-2 0,1-2 1 16,3-3-1-16,0 0-6 0,4 0-3 15,0-5 1-15,0-3 0 0,1 0 0 0,-4 0 1 16,0 2 0-16,-2 4 3 0,0 0 0 16,-1 2 0-16,-2 0 3 0,0 0 2 15,-3 4-3-15,2 2 2 0,-1 2 0 16,2 1 0-16,-1-1-9 0,2-1 2 15,3 0-10-15,2-2-25 0,2-1-4 16,0-3-29-16,-1-1-82 0,1 0-21 16</inkml:trace>
  <inkml:trace contextRef="#ctx0" brushRef="#br0" timeOffset="20223.14">18082 702 14 0,'0'-7'328'0,"0"4"-282"0,-2 2-16 16,1 1 17-16,-1 0-17 0,2 0-13 15,0 0-13-15,0 11-4 0,0 2 2 16,0 4 2-16,0 1-3 0,0 4 2 16,0 3 3-16,0 4 1 0,0 4-1 15,0 2 6-15,0 2-4 0,0 1-6 16,0-1 0-16,0 2 1 0,0-1-1 0,0-6-1 15,0-2 0-15,0-5 0 0,0-6 2 16,0-6-3-16,2-3 0 0,-2-7 2 16,0-2 0-16,0-1 1 0,0 0 6 15,1-2 4-15,-1-7-9 0,0-2-7 16,2-5-1-16,-1 1 2 0,5-3 3 15,1 0-5-15,2 1-5 0,2 1 0 16,1 3-2-16,1 2-3 0,0 1 3 16,1 4 8-16,3 2-1 0,-3 1-1 15,5 3 1-15,-5 0 2 0,0 0 3 0,-2 0-1 16,1 0 0-16,-4 0 6 0,0 0 3 15,-2 0-3-15,0 0 2 0,1 0 4 16,-3 0-1-16,1 0-1 0,-3 0-3 16,-1 0 2-16,-1-2 2 0,-1 0-3 15,0 2 0-15,0 0 2 0,0 0-6 0,0 0-3 16,0 0-4-16,0 0 3 15,0 0-6-15,5 0-1 0,-4 4 3 16,4 2 3-16,-3 4 0 0,1 1 1 16,0 6-4-16,-2 2 3 0,1 0 3 0,-1-1-3 15,1-2-1-15,-2 0 1 0,0-5 2 16,0-1-1-16,0-3-6 0,0-5 5 15,1-2-3-15,-1 0 2 0,0 0 2 16,4-1 6-16,-1-6-2 0,1-3-6 16,3-4 0-16,0-1 0 0,4-2 1 0,0 0-1 15,1 0-3-15,2 1-3 0,0 4 3 16,-1-3-6-16,-1 7 2 15,-1 2 3-15,-3 1 5 0,1 4-3 16,-4 1 1-16,-1 0 3 0,1 0 0 0,0 0-1 16,2 0 1-16,1 1 4 0,-2 0 0 15,1 1-4-15,-6-1 0 0,1 0 3 16,-1 0 1-16,-1 0-1 0,0-1 6 15,0 4 4-15,0 2-5 0,0 2-3 16,0 1-4-16,0 0 3 0,0 1-2 16,0-1-2-16,0-3-1 0,0 0 2 0,0-2 1 15,0-1-2-15,2 0 0 0,-1-2 2 16,2-1 0-16,0 0 3 15,1 0-2-15,0-3 2 0,1-3 0 16,1-2-5-16,0-1-1 0,-1 2 1 0,0 1-1 16,1 1-4-16,-2 0-4 0,6 1 4 15,-3-1 1-15,3 2-1 0,1 0 4 16,-4-1-2-16,1 3 4 0,-2-4-2 15,-1 0 0-15,3 1 2 0,-5 0 2 16,0-1-4-16,0 0 1 0,0-1 1 0,-3-1 0 16,5 1-3-16,-4-1 1 0,2 1 0 15,1-1 1-15,-4 1-2 0,3 0 0 16,-2-2 3-16,1 2 0 15,-2-1-2-15,0 2 0 0,0 1 2 0,0 3 2 16,0 0-1-16,0 1 0 0,0 0 7 16,0 0 0-16,-5 0-4 0,0 0-5 15,1 4 1-15,-1 3 0 0,2 2-3 16,0 2 1-16,1-1 1 0,1 1 1 15,1 2-3-15,0-2 0 0,0 1 2 0,0 1 2 16,1-2-4-16,6-1 0 0,-1-1 2 16,5-2 0-16,1 0-1 0,4-2 1 15,2-3 1-15,2-2 2 0,2 0-2 16,3-4-2-16,0-6 4 0,-1-1-2 15,0-1-1-15,-3-1-1 0,-5 0 4 16,-4 0 1-16,-7 2 2 0,-3-2 1 16,-2 3 6-16,0 0 0 0,0-1 1 15,-5 1-3-15,-3 3 3 0,0-2-4 16,-2 4-3-16,-1 1-2 0,1 1 0 0,-2 2-2 15,3 1-5-15,-2 0-4 0,0 6 1 16,3 6 0-16,0 1-3 0,4-1-9 16,2 1 1-16,2-1-9 0,0-1-13 15,0 0-14-15,6-2-24 0,2-2-37 16,-2-6-177-16</inkml:trace>
  <inkml:trace contextRef="#ctx0" brushRef="#br0" timeOffset="20492.16">19185 1060 45 0,'-1'0'32'0,"-2"0"-30"0,0 0-2 15,0 0 4-15,0 0-4 0,-2 0-11 16,3 0-51-16</inkml:trace>
  <inkml:trace contextRef="#ctx0" brushRef="#br0" timeOffset="21008.2">19185 1060 114 0,'-26'-12'63'15,"29"12"-6"-15,2 0-2 0,-4 0-11 16,1 0 1-16,0 0 6 0,-2-1 0 0,1-4-12 16,-1 1-7-16,0-1-6 0,0 1-4 15,0-2-1-15,0 1-4 0,0-1-4 16,-6 0 1-16,1 2-1 0,-1 0 1 15,-2 4-8-15,-1 0 0 0,-2 0-2 16,0 2-2-16,0 6-3 0,1 6-3 0,0 2 4 16,1 4 0-16,3 3-1 0,1 1-1 15,4 0 2-15,1 0-1 0,6-1-1 16,8-2 0-16,3-4 1 15,0-5 3-15,1-4-4 0,6-1 0 0,-1-4 0 16,0-3 4-16,-1 0-2 0,-2-4 0 16,-6-8 5-16,-3 0-3 0,-3-2 0 15,-4-3 0-15,-1 3 3 0,-3-1 1 16,0 0 1-16,0 3-2 0,-7-2 3 15,-3 2-2-15,1 1-4 0,1 2-1 0,-1 0 2 16,1 2-3-16,2 1-3 0,1 3-9 16,5 1 1-16,0 2-13 0,0 0-35 15,5 0-8-15,1 9-14 0,0-4-69 16,1 1-181-16</inkml:trace>
  <inkml:trace contextRef="#ctx0" brushRef="#br0" timeOffset="21488.22">19435 1067 29 0,'3'0'413'0,"-3"0"-387"0,0 0-18 16,0 3 23-16,0 0-4 0,0 0 2 16,2 4-2-16,-2 1-3 0,0 2-8 15,0 2-5-15,0 2-3 0,0-2 0 16,0-1-1-16,-2-2 0 0,2-4-4 15,0-2-3-15,0 0 2 0,0-3-4 16,3 0 2-16,7 0 1 0,2-8 5 16,3-4-3-16,6-3-3 0,0-1 2 15,-1-1-3-15,1 2 2 0,-3 2-3 16,-1 2 4-16,-1 1-2 0,-2 4 0 0,-3 1-3 15,-5 1 5-15,-5 4-2 0,-1 0 1 16,0 0 6-16,0 4 1 0,0 6-2 16,-4 4-1-16,-4 4 2 0,0 0 0 15,2 0-1-15,1-1-5 0,4-2-2 16,1-1 2-16,1-1-1 0,7-5-3 15,5-1 2-15,2-5 2 0,2-1 3 16,5-1-3-16,3-6-1 0,2-6-2 16,3-4-4-16,-2 1 0 0,-5 0-4 15,-6 2 2-15,-1 2 2 0,-5 3 3 0,-5 2-1 16,-5 3 4-16,1 3 3 0,-2 0-2 15,0 0 3-15,0 0 6 0,0 5-1 16,-3 3-7-16,0 4 1 0,1 1-1 16,2 1 1-16,0 0-4 0,9 0-3 15,4-1 4-15,4-2-1 0,5-2-23 0,2-4-19 16,4-2-34-16,-1-3-56 15,2-1-296-15</inkml:trace>
  <inkml:trace contextRef="#ctx0" brushRef="#br0" timeOffset="22269.27">20615 981 33 0,'3'5'272'0,"-1"2"-211"16,2-1-15-16,1 1 16 0,-2 6-18 0,3 0-14 15,-3 4-6-15,0 1-2 0,-1 2-11 16,-1 2-5-16,1 3-3 0,-2 2 1 16,0 0 1-16,0-1-1 0,0-2-4 15,0-3-6-15,-3-3-4 0,-2-1-15 16,1-2-14-16,-4-1-16 0,-3-5-31 15,-1-3-137-15</inkml:trace>
  <inkml:trace contextRef="#ctx0" brushRef="#br0" timeOffset="22421.28">20486 1159 184 0,'6'-5'284'0,"2"4"-248"16,5 1-29-16,2 0 28 0,7 0-23 16,1 0-2-16,10 3-1 0,2 0-3 15,7 0 0-15,3-2-3 0,5 0-11 16,-1 1-35-16,-2-2-40 0,-4 0-82 15</inkml:trace>
  <inkml:trace contextRef="#ctx0" brushRef="#br0" timeOffset="22999.31">21322 945 8 0,'4'4'203'0,"-2"5"-126"0,0 0-10 15,-1 4-7-15,-1 3-13 0,0 4-17 16,0 2-3-16,-1 5-7 0,-3 0-10 16,0 4-6-16,-2 2 12 0,-1-4-3 0,3-4-7 15,-2-6-2-15,2-4 1 0,0-5 0 16,2-3 1-16,1-4-1 15,1-3 4-15,0 0 4 0,0 0 8 16,0-1-1-16,-3-10-5 0,1-1-6 0,1-7 2 16,-1-1-5-16,0-4 3 0,2-5 1 15,0 1 0-15,0-5-8 0,0-2 3 16,5-3 1-16,6-3-4 0,1-5-2 15,5-1 1-15,5 0-2 0,0 4 2 16,-1 11-3-16,0 11-1 0,-3 12 1 0,-1 9-5 16,0 0 3-16,-1 6 1 0,-4 6 1 15,-1 4 1-15,-2-1-4 0,-4 2 2 16,-3 1 1-16,-2 0 2 15,0 1-2-15,-3 0 0 0,-7 0 4 16,1-1 1-16,-2 0-3 0,-1-2 2 0,-2-3 2 16,1 0 9-16,-1-4-7 0,4 0 1 15,-3-2 1-15,5-2-4 0,2-2-3 16,0 0-2-16,4 0 2 0,2-2-3 15,0 1-15-15,0 2-16 0,2-2-7 16,6-1-25-16,1-1-38 0,0 0-70 0,4-2-168 16</inkml:trace>
  <inkml:trace contextRef="#ctx0" brushRef="#br0" timeOffset="23639.35">21682 767 413 0,'3'-3'80'0,"0"1"-66"0,0-1 14 16,0 2 9-16,-2 1-21 0,1 0 12 15,0 2 0-15,1 7-11 0,0 6-4 0,-2 7 4 16,-1 6-2-16,0 8-4 0,-3 3-2 16,-6 1 0-16,0 2 6 0,-1-3-10 15,-1-2-1-15,5-2 1 0,-1-6 3 16,3-3-5-16,1-4-2 0,3-7-2 15,0-6 3-15,0-4-3 0,0-3 0 16,0-2 4-16,2 0-1 0,3-3-2 16,4-9 0-16,2-2-2 0,0-3-4 15,1-1-5-15,2 1 0 0,0 0 4 16,-3 2-1-16,1 3-1 0,-3 3 0 0,1 3 2 15,-6 5-4-15,1 1 2 0,-5 0 0 16,3 5 3-16,2 4 4 0,-4 2-11 16,4 1-4-16,1 0-2 0,2 0 5 15,3-3-16-15,3 0 9 0,1-3 0 16,5-3-12-16,2 1 2 0,1-4 12 15,-1 0 13-15,0 0-2 0,-2-5-11 16,-5-3 15-16,-1-2 5 0,-7 1 4 16,-1-3 8-16,-5 3 12 0,-1-1 6 15,0-1-3-15,-1 1 2 0,-5 0-1 0,-7 2-1 16,2 2-11-16,-1 1-3 0,1 4-2 15,2 1 4-15,3 0-7 0,2 5-7 16,0 6-7-16,1 5 4 0,0 4 2 16,1 3-1-16,2 2-2 0,0-3 4 15,5-1-2-15,4-2-3 0,0-2 0 16,2-2 2-16,5-5 0 0,-1 0-3 15,-1-7 4-15,2-3 0 0,-6 0 4 16,3 0-2-16,-4-7 3 0,0-3 0 16,-2-1 1-16,-1-4-1 0,-5-3 3 15,1-1-1-15,-2-1-1 0,0 2-5 0,0-1 0 16,-3 1 3-16,-2 3-2 0,2 0-3 15,0 5-1-15,1 1 0 0,2 1-6 16,0-1-10-16,4 2-8 0,5 1-12 16,0 0-14-16,2 4-27 0,-2 1-30 15,1-3-168-15</inkml:trace>
  <inkml:trace contextRef="#ctx0" brushRef="#br0" timeOffset="24276.38">22247 786 15 0,'2'-20'270'16,"-2"-1"-249"-16,3-1 12 0,3 6 13 15,-3 0-18-15,2 6-4 0,0 2 1 16,-2 5-9-16,-2 3-9 0,1 0-1 16,1 0 5-16,0 2 3 0,2 3-4 0,-4 2-2 15,1 2 4-15,-2 1 3 0,0 5-7 16,0 3-5-16,0 3 4 15,-2 5-2-15,-1 5-6 0,0 3 4 16,-2 6 1-16,2-1-2 0,-1 2-2 0,1-3 2 16,-1-3 1-16,0-3-3 0,2-4 3 15,-2-6-1-15,0-2 7 0,0-7 1 16,1-4-1-16,0-3-5 0,3-4 3 15,0-1 1-15,0-1-3 0,0 0 5 16,0-8-2-16,0-1-8 0,4-1-4 0,6-2-2 16,0-2 4-16,6 3-4 0,1 0-1 15,2 3-11-15,-1 2 8 0,-2 4 0 16,-1-2-2-16,-1 1 10 15,-1 1 2-15,-1 1 0 0,-1 1-1 0,-2 0-1 16,-3 0 6-16,-4-2-3 0,-1 1 5 16,-1 1 3-16,0-1 8 0,0-1 3 15,0 0-11-15,-1-2-7 0,-4 1 5 16,2 1 2-16,-2 1-1 0,1 1-2 15,-2 0-1-15,-1 0-3 0,0 0-1 0,-1 1-2 16,2 8 2-16,1 0 0 0,0 4-7 16,4 1 6-16,-1 1 0 0,2-1-3 15,3 1-2-15,7 1 5 0,2-1-1 16,4-2-4-16,2-1 0 15,2-3 3-15,-1-5 4 0,-2-3-2 0,-3-1-1 16,-6 0 3-16,-1-5 2 0,0-4 2 16,-4-1-2-16,0-2 3 0,-3-1 4 15,0-1 1-15,0 0-4 0,-3 1 0 16,-2-1 0-16,-1 2-3 0,0-2-4 15,0 3 0-15,1 2-2 0,0 2 1 0,4 2-1 16,-2 2-6-16,3 2-5 0,0 1-7 16,0 0-12-16,0 0-11 15,6 4 2-15,3 3-21 0,-1-1-57 16,0-6-142-16</inkml:trace>
  <inkml:trace contextRef="#ctx0" brushRef="#br0" timeOffset="24612.4">22774 1004 105 0,'0'-11'294'0,"0"2"-262"15,-4-1 1-15,-4 1 23 0,0 1-31 16,2 1 4-16,-2 2 9 0,2 4-14 16,-2 0-6-16,2 1-9 0,-2 0-6 15,2 6-2-15,0 6-3 0,3 3-2 16,1 3 4-16,2 2 0 0,0 2-1 15,2 0-2-15,7 3 1 0,1-3 3 16,-1 2-6-16,6 0-2 0,-1 0 0 16,0-3 6-16,0-2-1 0,-3-4 2 15,-3-4-1-15,-3-2 3 0,-5-3-2 0,0-3 3 16,0 0 6-16,-4 0 8 0,-6-2-3 15,-6 1-4-15,-1-2-1 0,0 0 9 16,-2 0-6-16,5 0-7 0,2 0-2 16,4 0-2-16,2 0 2 0,4 0-7 15,1 0 4-15,1 0-6 0,0-2-12 0,0 0-21 16,8 0 2-16,4-3-8 15,2-1-39-15,0-4-84 0</inkml:trace>
  <inkml:trace contextRef="#ctx0" brushRef="#br0" timeOffset="25045.43">23097 667 169 0,'0'0'124'0,"0"0"-118"0,0 0-4 15,0 0 27-15,0 0 15 0,0 0-6 16,0 2-21-16,0 4 6 0,0 2-4 0,0 0-3 16,-2 3 3-16,-1 1 3 0,2 3 0 15,-5 3 2-15,-1 4-1 0,0 5 2 16,-3 5-7-16,1 2-4 0,-3 2 6 15,4 2-4-15,0-2-2 0,0-2-6 16,4-2 0-16,-1-4-4 0,4-3 2 16,1-6-2-16,0-4-2 0,0-5 6 0,1-4-4 15,2-2-3-15,0-4-1 0,3 0 7 16,1-4-1-16,0-7 1 15,3 0-6-15,-1-3-3 0,0 1-4 16,1 2-1-16,-4 3 2 0,0 1 2 0,-3 4-4 16,0 3-1-16,-3 0 2 0,0 0 0 15,0 2 1-15,0 6 1 0,0 2 3 16,0 2 3-16,0 1-2 0,0-1-4 15,0 0-6-15,0 0-13 0,8-3-13 16,3 1-7-16,3-2-16 0,4-3-9 0,3 1 41 16,3-5-106-16,0-1-90 0,-1 0 150 15</inkml:trace>
  <inkml:trace contextRef="#ctx0" brushRef="#br0" timeOffset="25768.47">23356 1106 13 0,'0'-12'189'16,"0"-1"-58"-16,0-1-96 0,-2 3 22 16,-5 0-6-16,-3 1-10 0,3 3-2 15,-3 3-7-15,1 2-6 0,1 2-13 16,-1 0-5-16,-2 5-2 0,3 5-3 15,-1 3-4-15,1 3 1 0,2 3 1 0,3 2 0 16,0 2-3-16,1 1 2 0,2 1 1 16,0-3-2-16,8-2-2 15,0-3 1-15,3-4 3 0,1-1-1 16,0-6-3-16,1-3 1 0,-2-3 1 0,-4 0-1 15,0-2-1-15,-3-7 5 0,1-2 2 16,-4-2-3-16,-1-1-1 0,0 0 0 16,0-3 3-16,0 2-3 0,0 2 0 15,0 0-1-15,0 2 2 0,0 1-3 16,5 1-3-16,4 2-9 0,1 3-5 0,4 4 1 15,-2 0-4-15,2 0-8 0,2 8-11 16,-3 1-6-16,5 1 0 16,-1 1 41-16,0 0 6 0,-2-2-1 15,-2 0-1-15,-7 0 0 0,2-2 8 0,-7 0 15 16,4 1 2-16,-5-1-3 0,1 2-4 15,-1 2 6-15,0 1-9 0,0 3-3 16,0 4 3-16,0 1-7 0,-4 5-3 16,-3 2 4-16,0 1-1 0,-1 1-2 15,0-1-1-15,-1 0 0 0,0-3 0 16,2-3 1-16,1-1 1 0,2-2-3 0,0-4 3 15,1 0-2-15,2-5-1 0,-1-5 2 16,2-2 4-16,0-3-2 16,0 0 5-16,0 0 6 0,-1-4 2 15,-1-5-14-15,1-2-2 0,1-4-1 0,-2 0 3 16,2-3-1-16,0-3-4 0,0-3 0 15,3-3 2-15,0-1 0 0,3-2-3 16,4-2 0-16,2-3 0 0,10-3 0 16,4-8-5-16,8-5 2 0,5-2-3 15,4-1-8-15,-1 5 5 0,-4 10 8 0,-7 12 1 16,-2 10-4-16,-6 10-1 0,0 6 5 15,-1 1-2-15,0 0 2 0,-4 8-2 16,0 1 1-16,-6 1 2 16,-4 0 0-16,-4 2-3 0,-4 4 3 0,0 0 8 15,-4 1 2-15,-7 2-2 0,-2-1 6 16,-2 0 3-16,-1-2-2 0,-1-1 1 15,-3-1 3-15,2 0 1 0,-4-3-4 16,2 1-5-16,4-2 3 0,2-3-3 16,3-1-8-16,4-3-4 0,1 3-1 0,2-2 2 15,3 1-16-15,1-1-22 0,0 1-17 16,5-1-31-16,2-4-96 0</inkml:trace>
  <inkml:trace contextRef="#ctx0" brushRef="#br0" timeOffset="25912.48">24100 1226 473 0,'3'1'109'16,"-3"0"-125"-16,0-1 2 0,0 0 18 15,0 0-27-15,0 0-68 0,0 0-184 16</inkml:trace>
  <inkml:trace contextRef="#ctx0" brushRef="#br0" timeOffset="29565.69">17362 798 166 0,'-7'1'236'0,"-4"-1"-230"16,1 3-7-16,1 1-10 0,4-3-94 15</inkml:trace>
  <inkml:trace contextRef="#ctx0" brushRef="#br0" timeOffset="36204.07">2003 3203 10 0,'6'0'37'15,"0"0"-34"-15,-1 0-5 0,-2 0 174 16,-3 0-118-16,0 0-14 0,0 0 5 15,2 0-11-15,-2 0-3 0,0 0-9 16,0 0-2-16,0 0-6 0,0 0 1 0,0 1-2 16,0 0-2-16,0 3-2 0,0 0 5 15,0 0 1-15,-2 1-1 0,1 0-1 16,-1 3-1-16,2 2 0 15,0 2-11-15,0 1 3 0,0 3-1 0,0 2-3 16,0 0 0-16,0 5 4 0,0 2-1 16,0 0-5-16,0 3 2 0,0-1 2 15,0 0 0-15,0 2 0 0,0-2-5 16,0 1 3-16,0-1 3 0,0 2-3 15,3 1-2-15,-1-1 4 0,2 0-1 0,-4 1-1 16,2 1 0-16,-2 2 0 0,0-1 4 16,0 0-2-16,0-2-3 0,0 2 0 15,0 0 3-15,0 3 3 16,0 0-8-16,-2 0 2 0,-1-1 2 15,0-1-1-15,3 0-1 0,-1 2 0 0,-1 1 2 16,2 2 0-16,-1-1-3 0,-1 4 2 16,2 1 2-16,-5 3-3 0,2 3 2 15,-3 1-1-15,0 1 2 0,0-5-2 16,-2 2-1-16,2-2 1 0,-1 2 1 15,1 1 0-15,0-1-2 0,0 1 1 0,3 0 1 16,0 3-1-16,1-1-1 0,-1 1 1 16,1 2 1-16,1 0 0 15,-2 1-3-15,1 0 1 0,1-2 1 16,-1-1 0-16,1-2-2 0,-1 2 1 0,1 1 3 15,1 1-2-15,-4 1-1 0,3 3 0 16,-1 0 3-16,2-1-2 0,0 3-2 16,0-3 2-16,0-1 2 0,0-1-2 15,3 0-1-15,2-1 0 0,1 3 3 16,0-3-2-16,1 3-1 0,-1-1 1 0,0 1 2 15,-1 1 0-15,-1-1-5 0,-1 0 3 16,5-3 0-16,-2 0 2 0,-1-3-4 16,1-1 2-16,-3 0 1 15,2 1 0-15,0 0-3 0,-2 0 1 0,1 3 4 16,0-3-3-16,0-1-2 0,1 1 2 15,1-2 1-15,-1-1-1 0,-1 1 0 16,1-2-1-16,3-1 2 0,-2-2-1 16,0 1-2-16,0 0 3 0,1-2 1 15,-3 2-3-15,-1 1 0 0,2 1 1 0,-3-1 1 16,1 3 0-16,0 0-3 0,-2 0 1 15,1 0 3-15,1 0-3 0,-2-1 0 16,4-3 1-16,-2 0 1 0,0-2-1 16,0 0-2-16,1 0 2 0,-1-1 2 15,1 0-3-15,1-1 1 0,-4 0 0 16,1-1 1-16,-2 0-1 0,2-1-1 15,-1 0 1-15,-1 2 2 0,0 0-2 16,0-1-2-16,0 2 2 0,0-1 3 16,0 0-4-16,0 0 0 0,0 2 1 0,0 0 2 15,0 0-2-15,0-1-2 0,0 3 2 16,0 0 3-16,0-2-4 0,0 1 0 15,0 1 1-15,0-2 2 0,0 4-2 16,0-1-1-16,-1 1 0 0,-1-2 3 16,-1-2 4-16,0-1-11 0,1 0 4 15,1 1 3-15,-1 1-2 0,1-1-1 16,-1 1 1-16,1 0 1 0,1 0-1 0,-2 1 0 15,2 0 0-15,-3 1 2 16,1 1-1-16,2 1-1 0,0-1 0 16,0-4 2-16,-3-1-1 0,3 0-2 0,0-2 0 15,-1 0 3-15,1 1-2 0,0-2-1 16,0 2 1-16,0-2 2 0,0-1-1 15,0 1-2-15,0-1 1 0,0 0 0 16,0 1 0-16,0 0-1 0,0 2 1 16,0 0 2-16,0 1-1 0,0-3-2 15,1 3 1-15,1-3 3 0,-2 3-3 16,0-3 0-16,0 2 0 0,0 1 2 15,0 1-1-15,0-3-2 0,0 2 1 16,-2 1 3-16,1-1-2 0,-1 0-2 0,2 2 1 16,0 1 3-16,0 0-2 0,0 1-2 15,0-1 1-15,0-3 0 0,0 0 0 16,0 0 0-16,0-1 0 0,0 2 1 15,0 1-1-15,0 0 0 0,0 3-1 16,0-2 2-16,0 0-1 0,0 1-1 0,0 1 1 16,0 0 2-16,0 0-1 0,0-1-3 15,0-2 1-15,0-1 3 16,0-1-1-16,0 1-3 0,0 0 2 15,0 1 2-15,0-1-2 0,0 1-1 0,-5 1 0 16,4 0 3-16,-4 1-1 0,2 1-3 16,0 2 2-16,0-1 1 0,0 3 0 15,0-3-3-15,1 1 2 0,-1-1 1 16,2 0 0-16,-3 1-3 0,3-1 2 15,-1-1 1-15,2-1-1 0,0-1-1 0,0 2 1 16,-1-3 1-16,-1 1 0 0,2-1-3 16,-1 1 2-16,-1-1 2 15,2 0-2-15,-1 0-1 0,-2 0 0 16,1 0 3-16,-1-2-2 0,1 1-1 0,-1 1 0 15,-1-1 3-15,2 0-1 0,-1-1-2 16,1 0 0-16,1-1 3 0,1 1-2 16,0-1-1-16,0 2 1 0,-2-3 1 15,2 1 0-15,-1 2-3 0,-1-2 2 16,1 3 2-16,-3 0-1 0,1-3-2 0,2 1 1 15,-2-2 1-15,1 1-1 0,-1-2 0 16,2-1-1-16,1 2 2 0,-2-3-1 16,2 0-1-16,0 1 1 15,0-1 1-15,0 1-1 0,0 1 0 0,0-3-1 16,0-1 2-16,0 0 1 0,0-2-3 15,0 0 0-15,0 0 3 0,0-2-1 16,-2 1-3-16,1 2 2 0,-2-1 2 16,1 1-2-16,2 1-2 0,-1-1 2 15,1 2 2-15,-2-1-2 0,2-2-2 16,-1 1 2-16,-1-3 1 0,2-1 0 0,0 0-3 15,0-1 2-15,0-1 1 0,0-1 0 16,-2 0-2-16,2 1 0 0,0-3 3 16,0 2-2-16,0-2-1 15,-1 0 0-15,-1-2 3 0,1 1-2 0,1-1-1 16,-5 2 1-16,2-1 1 0,-2 0 0 15,1 0-3-15,-1 1 2 0,0 1 1 16,-1-1-1-16,2 1-1 0,1 2 1 16,-2-1 1-16,-1 1-1 0,4-1-1 15,-3-1 1-15,4-1 1 0,-2-3-1 0,1 1-2 16,2-1 2-16,-1 0 1 0,1-1-1 15,-2-1-1-15,1 1 0 0,-1-2 3 16,1-1-2-16,-3 1-1 0,1-2 0 16,2 0 3-16,-4-2-2 0,4 1-1 15,-4 0 1-15,2 0 1 0,0 0 0 16,-2 2-3-16,2-3 2 0,-2 1 2 15,2 2-2-15,0-2-1 0,0-1 0 16,1 0 3-16,-1-1-2 0,2 0-2 16,-1-3 2-16,1-2 2 0,-1-1-2 0,2 0-2 15,0 0 2-15,-1 0 1 0,-1-1-1 16,1 0-1-16,1 0 1 0,-2 2 1 15,2 0-1-15,0 2-1 0,-2 2 0 16,-1 2 2-16,0 4 1 0,-1-1-3 16,2-1 0-16,-1-2 3 0,3 0-3 15,-3 0 0-15,3 1 1 0,-2 0 1 16,2-2-1-16,0-3-2 0,0-2 2 15,0 0 1-15,0 0-1 0,0-2-1 16,0 1 1-16,-1 0 0 0,1-1 1 0,0 1-2 16,0 1 1-16,0-1 0 0,0 4 1 15,-2 0-2-15,2 0 1 0,-1 1 1 16,1-3-1-16,0 0-1 0,0-2 0 15,0 2 2-15,0 0 0 0,0 0-2 16,0 0 1-16,0 3 1 0,0 0-1 0,0 2 0 16,0-2 0-16,0-2 2 15,0-2-2-15,0-2-1 0,0-2 1 16,0 1 2-16,0-1-1 0,-2 1-2 15,2 1 0-15,-1 0 3 0,1 1-2 0,0 1-1 16,0-2 0-16,0 3 1 0,0-1 2 16,0-1-2-16,0-1 0 0,-2-3 2 15,2 1-2-15,0-1-1 0,-2-1 1 16,2 3-1-16,0-1 3 0,0 1-2 15,0-2 0-15,0 2 1 0,0 0 0 16,0-3-2-16,0 1 1 0,0-3 2 0,0 1-2 16,-1 0-1-16,1 0 2 15,0-1 1-15,0 1-2 0,0 1-1 16,-2 2 1-16,1 0 1 0,-1 1-1 15,2 0 0-15,-1 2 0 0,1-2 1 0,-2 2 0 16,1-1-2-16,-1 4 0 0,0-3 3 16,1 0-1-16,1-2 0 0,0-2-1 15,-2-1 3-15,2-2-4 0,-1 1 1 16,1 0 0-16,0-1 2 0,-2 0-1 15,2 0-1-15,0 0-1 0,0 0 2 0,0 0-3 16,0 0-5-16,0 0-7 0,0-1-14 16,0-8-12-16,0 0-24 15,0-3-23-15,0 4-106 0</inkml:trace>
  <inkml:trace contextRef="#ctx0" brushRef="#br0" timeOffset="40251.3">1823 17368 37 0,'0'0'5'0,"3"-1"189"0,0-3-121 16,-3 2-52-16,0 0 9 0,2-1-1 15,0 1-17-15,1 1 9 0,-2-1 2 0,2 0-10 16,-1-1-9-16,2 2 0 0,3 0 0 15,-3-2 3-15,4 2-4 0,-2-1-3 16,4 0 5-16,-1 1-3 0,2-2-2 16,1-1 0-16,1 1 2 0,0-2-3 15,6 0 0-15,1 0-6 0,5 2 8 16,3-1-1-16,3-1-2 0,-2 0 3 15,2-1-1-15,0-1 1 0,0-1-1 16,4 2 0-16,-4-2-1 0,4 2 2 16,-1-1-2-16,0 1 2 0,2-1-2 15,1 1 2-15,4-1-1 0,0 0-1 0,3 0 2 16,-1 2-1-16,2-3-1 0,2 0-3 15,-1 0 0-15,4 0 2 0,-2 1-1 16,-2 1 0-16,-1-1 3 0,0 1 0 16,-3 1-2-16,-1 2 2 0,0 1 1 15,1-1-1-15,0 1 0 0,0-1-1 16,0 1 3-16,0-1-2 0,-2 2-1 15,0-2 0-15,1 2 2 0,-4-1-1 16,-3 0-1-16,0 1 1 0,-3 0 0 16,2 1 0-16,-1 0-3 0,1-1 2 0,-4 0 1 15,2 0-1-15,2 1-1 0,-2 0 0 16,1-2 2-16,2 0 0 0,-1 0-2 15,0 0 0-15,-1-1 2 0,1 2 1 16,-1-3-3-16,-4 2 2 0,0 0 1 16,-2 0-1-16,2 0-1 0,-1 1 1 15,-1-3 1-15,2 3-1 0,0-2-1 16,0 1 1-16,0-1 1 0,-2-2 0 15,3 3-3-15,-2-2 1 0,1 0 2 16,1 2 0-16,-3 1-3 0,2-1 2 0,-1-1 2 16,-1 3-2-16,2 0-1 0,-2 0 1 15,4 0 1-15,-1 0 0 0,2 0-1 16,3-1 1-16,-1 0 1 0,1-1 0 15,2 2-4-15,-4 0 1 0,-1 0 2 16,2 0-1-16,-2 0 0 0,-2 0 2 0,1 0-2 16,-2 0 0-16,3 0-2 15,-2 0 4-15,4 0-2 0,1 3 1 16,1-2-2-16,1-1-1 0,3 3 5 15,-2-3-2-15,0 0-1 0,-1 0 1 0,0 0 3 16,-1 2-2-16,-4 0-2 0,2 1 1 16,-7 1 1-16,2-1-2 0,-3 1 2 15,1 0-1-15,-3 0 2 0,4 1-3 16,1 0-1-16,-3 0 1 0,2 0 1 15,-2 1-1-15,0-1 0 0,-2 1 0 0,-3-1 1 16,-1-1-1-16,-3 0-1 0,-4 1 1 16,0-2 3-16,-5 0-3 15,-6-1-2-15,-1-1 1 0,0-1 4 16,0 0 1-16,0 0-3 0,-1 0 1 0,-4 0 7 15,3 0-2-15,-2 0-2 0,2 0-1 16,-2 0-1-16,2-4-2 0,-1 0-2 16,1-1 1-16,1 0 3 0,-1 0 0 15,2-2-1-15,-1 1-1 0,1-1-1 16,-2-1 1-16,1-2-2 0,-1 1 2 15,2-1 1-15,0-3-2 0,0 0 0 0,0-1 2 16,-2-3 1-16,2-3-1 0,-3 0 1 16,3-4-4-16,-1 0 2 15,1-3 1-15,0-2-3 0,0 0 1 16,0-3 2-16,0-2-1 0,0-2-3 0,0-3 2 15,0 0 1-15,0-3 0 0,0 1-3 16,0-1 2-16,0-1 2 0,0-1-1 16,0 1-2-16,0-2 1 0,0 2 1 15,0 0-1-15,0 3 0 0,0-2 0 16,0-1 1-16,0-1 1 0,3-2-3 0,-2-3 1 15,3 1 2-15,-1-3-1 0,-2 1 0 16,4-4 0-16,-2-1-2 0,3-1 2 16,-1-1-1-16,-1 1 0 15,3 0 1-15,-1 1 0 0,-1-4-2 0,1 3 1 16,0 1 1-16,0-1-1 0,-3 1 0 15,0-1-1-15,2-3 3 0,-2 2-2 16,2-4-2-16,-4 0 2 0,2 1 1 16,-1-1 0-16,3-1-3 0,-1-2 2 15,1 0 1-15,1-1 0 0,2-1-2 0,-2 0 1 16,0-1 2-16,0-1-1 0,-1 0-2 15,-2 0 3-15,2 1-1 0,0 0-1 16,-4 1 0-16,2 1 0 0,-1-1 3 16,-1 2-2-16,-1-3-2 0,0-1-1 15,0 1 5-15,0 1-3 0,3 3-1 16,2-2 2-16,1 1 0 0,0-1 0 15,-1-1-1-15,0 1 0 0,1 0 5 16,-1-1-2-16,2 1 0 0,-2-1-2 16,1 3 4-16,0-1-3 0,-3 0-2 0,2 1 0 15,3 0 0-15,-3-1 1 0,2 0-2 16,-1-1 1-16,1 1 2 0,-1 0-2 15,0 0-2-15,-1-1 2 0,3 2 2 16,-2 0-2-16,0 0-1 0,0 0 1 16,0 0 2-16,1 1-3 0,0 0 0 15,-1 0 1-15,1 1 1 0,0 0 0 16,1 0-3-16,1 3 3 0,-1-1 0 15,-2 3-1-15,-1-2 0 0,0 3-1 16,-1 0 3-16,1-2-3 0,0-3 1 0,-1-2 0 16,1 0 1-16,0 0-1 0,-2 0-1 15,1-1 0-15,3 1 2 0,-3-1-1 16,2 1-1-16,1 0 0 0,-3-2 2 15,2-2 0-15,-1 0-3 0,1-1 2 16,-3 2 1-16,1 1 0 0,-4 2-3 16,0 1 2-16,0 3 0 0,0-2-1 15,-2 2 0-15,-3 0 0 0,-1 0 3 16,3-1-2-16,-2 1-4 0,1-1 3 15,2-2 1-15,2-1-1 0,-1 0-5 16,-2 0 2-16,3-2 2 0,-2 1 1 0,2-2 1 16,0 1 0-16,0 0 0 0,-2 1 0 15,2 1-1-15,-1 0 0 0,-1 1 3 16,-1 1-2-16,-1 0-1 0,2 0 1 15,-3 2 1-15,4 0-1 0,-4-2-1 16,1 0 1-16,-1 0 2 0,2-3-3 0,0-1 0 16,0 2 1-16,-1-1 0 15,0 0 0-15,-1 0-1 0,2 1 0 16,-2 0 2-16,-1 1-2 0,2 0-1 15,-1 1 2-15,-1-1 2 0,1 0-2 0,0-1 0 16,2 0-3-16,-1 0 6 0,1-1-3 16,-1 0-2-16,4-1 1 0,-1 2 1 15,1-2-1-15,0-2-1 0,0 1 1 16,0 1 1-16,0 2 0 0,0 2-2 15,0 0 3-15,0 3 0 0,0 0-2 0,0 1 1 16,-5 0 0-16,-1 1 1 0,0-1 0 16,-2 1-2-16,0-1 1 15,-1 1 2-15,0-1-3 0,3 1 1 16,-1-1-1-16,1 1 2 0,1-1-1 0,1 3-1 15,-1 2 0-15,1-1 3 0,2 1-1 16,-3-1-2-16,2 1 1 0,0 2 2 16,-2 2-2-16,2 2 0 0,-3 0 0 15,2 1 2-15,-1 2 1 0,-1-1-3 16,-1 1 1-16,0 1 0 0,-1 0 0 0,0 0-2 15,2 0 0-15,-2 1 2 0,2 1-1 16,1-1-1-16,2 1 0 0,2 2 2 16,1-4-1-16,0 3-1 15,0-3 0-15,0 4 2 0,0-1 0 0,0 1-3 16,0 0 3-16,0-1 0 0,0 1-1 15,0 0-2-15,0 2 2 0,0 0 2 16,0 1-2-16,0 1-2 0,0 1 2 16,0 2 0-16,0 1 0 0,-2 0 0 15,1 1-4-15,1 1 8 0,0 3-3 0,0-1-2 16,0 3 1-16,0-2 1 0,0 1 0 15,0 0-2-15,0 0 1 0,0 2 1 16,-2-1 0-16,1 1-2 0,-1 1 1 16,2 1 2-16,-2-3-2 15,2 3-2-15,0 1 2 0,0 2 2 0,0-2-2 16,0 0-2-16,4-3 1 0,2 0 1 15,0-3 0-15,2-1-3 0,-1 0 1 16,0 2 3-16,-1-2-1 0,-1 3-1 16,-2 0 1-16,-2 3 1 0,1 1 0 15,-1 1-1-15,1 2 2 0,-2 2-1 0,1-3-1 16,-1 3-1-16,0 1 1 0,0 3 2 15,0 1-2-15,0-1 0 0,0 2 0 16,-1-3 1-16,-4 5-1 0,5-2-1 16,-1-1 1-16,1 2 0 0,0-2 0 15,0 2-2-15,0 0 2 0,0 2 2 16,0 2-1-16,0 2-1 0,0 0 1 15,0 0-1-15,0 0 2 0,0 0-4 16,0 0 2-16,0 0 0 0,0 0 0 16,0 0-4-16,0 0 0 0,0 0 4 0,0 0 0 15,0 0 0-15,0 0 0 0,0 0 0 16,0 0 2-16,0 0 0 0,0 0 2 15,-3 0-2-15,-1 0-1 0,1 1-2 16,0 0 1-16,-3 0 1 0,1 1 0 16,1-1-3-16,-2 1 2 0,-1 1 0 15,3 0 0-15,-3 2-5 0,3 0 2 16,1-1 2-16,-3 0 0 0,-1-2-1 15,3 0 1-15,1 1 2 0,-1-2 0 16,3 0-1-16,1 0 0 0,0-1 1 0,-3 0 0 16,1 0-1-16,1 0 0 0,-2 0 1 15,0 0 1-15,-1 0-4 0,0 1 1 16,-4 1 1-16,0 1 0 0,1 1-1 15,-1 0 1-15,-2 0 0 0,0 0 0 16,-3 1-1-16,2 1 0 0,-1-1 2 0,0-1 0 16,-1-1-2-16,2-2 1 15,-1 4 1-15,-1-4-1 0,1 0-1 16,0 1 2-16,2-1-1 0,0-1 0 15,-1 0 0-15,-2 0 0 0,2 0 0 0,-1 0 0 16,-3 0-3-16,-1-1 1 0,2-1 3 16,-1 1-1-16,-3 1-2 0,0 0 2 15,-2 0 2-15,1 0-3 0,-1 0 1 16,-3 0-1-16,-2 0 2 0,-3 0 0 15,2 0-4-15,-2 0 4 0,0 2 1 16,0 1-2-16,2 0-1 0,-1-1 1 16,2-2 1-16,-1 1-1 0,3 0-1 15,0-1 0-15,-1 1 3 0,3-1-2 16,-4 0-1-16,2 0 1 0,-1 0 2 15,1 0-2-15,-3 0-1 0,4 0 1 0,-1-2 1 16,-2-1 0-16,2 2-2 0,-2 0 1 16,-3 0 3-16,2 0-3 0,-1 1 0 15,1 0 0-15,1 0 1 0,0 0 2 16,-3 0-2-16,2 0-1 0,0 0 1 15,-2 0 0-15,1 0-2 0,1 0 2 0,1 0 0 16,0 0 1-16,1 0 0 0,0 0 2 16,1 3 1-16,0-2-3 15,0 1 0-15,-1-1-1 0,4 0 2 16,-3-1-2-16,3 0 0 0,-2 1 1 0,0-1-2 15,1 2 1-15,-4 0-3 0,2-1 2 16,-4 0 1-16,1 2-2 0,0 1 2 16,1-2-1-16,-2 2 0 0,3-1 0 15,-1-2-1-15,0 2 2 0,2-2 0 16,1 2-1-16,-1 0-1 0,3-1 1 0,-2 1 2 15,0-1-2-15,0-1-1 0,2 1 1 16,2 2 0-16,-2-2 1 0,-1 0-2 16,1 1 1-16,0-1 2 15,0 1-3-15,3 0 1 0,-2-1 0 0,1 0 2 16,5-2-2-16,-4 0-1 0,2 0 1 15,1 0 2-15,0 0-2 0,0 0-1 16,1 0 1-16,-1 0 1 0,1 0-1 16,-1 0-2-16,0 0 2 0,-3 0 1 15,1 0-1-15,-1 0-2 0,2 0 2 0,1 0 1 16,-2 0 0-16,2 1-3 0,0-1 3 15,0 0 0-15,2 0-1 0,-1 0-1 16,1 0 1-16,-2 0 3 0,0 0-3 16,0 0-1-16,-1 0 0 0,-4 0 1 15,2 0-1-15,-3 0 0 0,-3 0 0 16,2 0 2-16,-2 3 1 0,1 1-4 15,1-1 3-15,1 0 1 0,1 0-2 16,2-1-2-16,0 0 4 0,1-2-1 16,-1 0-2-16,3 0-1 0,0 0 3 0,-1-1 1 15,-1-1-2-15,1 1 0 0,-2-2 0 16,-2 1 4-16,-2 1-3 0,-3 0-2 15,1 1 1-15,0 0 3 0,1 0-4 16,-1 0 0-16,1 0 1 0,0 0 2 16,2-2-1-16,0 2-2 0,1-1 1 15,2-2-1-15,0 2 3 0,-1-1-3 16,2 0 2-16,-2 1-3 0,1-2 2 15,-2 2 2-15,-1 0-2 0,1 1-2 16,-1 0 2-16,0 0 1 0,0 0 0 16,3 0-1-16,-2 1 0 0,4 0-1 0,-1 0 2 15,1-1 3-15,1 2-3 0,0-2 0 16,1 1 3-16,-1 0 0 0,2 0-2 15,1 0-3-15,-1 0 3 0,2-1 0 16,0 1-3-16,-3-1 1 0,4 0 0 16,-2 1 1-16,3-1-2 0,-1 1 0 15,1 0 2-15,2-1-1 0,-2 0 0 16,2 0-1-16,0 0 1 0,3 0 1 15,0 0-1-15,0 0-2 0,-2 0 2 16,0 0 2-16,1 0-3 0,0 0-2 0,3 0 3 16,-1 0 2-16,2 0-4 0,-1 0 0 15,1 0 2-15,0 0 1 0,-2 0-1 16,2 0-2-16,0 0 2 0,0 0 3 15,0 0-3-15,0 0-1 0,0 0 3 16,-1 0 1-16,-1 0-3 0,1 0 0 0,-1 0 1 16,-1 0 3-16,1 0-2 15,1 0-4-15,-1 0 4 0,-2 0 2 16,4 0-1-16,-3 0-4 0,-1 0 3 15,3 0 0-15,-2 0-3 0,1 0-1 0,1 0 2 16,-2 0 1-16,1 0-3 0,1 0 0 16,1 0-3-16,0 0-8 0,0 0-11 15,0 0-3-15,0 0 2 0,0 0 10 16,0 0-1-16,0 0 3 0,0 0 5 15,0 0 3-15,0 0-1 0,0 0 4 0,0 0-1 16,0-1-7-16,0-1-27 0,0 0 8 16,0 1-13-16,0-1-89 15,0-1-11-15</inkml:trace>
  <inkml:trace contextRef="#ctx0" brushRef="#br0" timeOffset="43327.47">487 3106 6 0,'0'0'3'0,"0"0"-3"0,0 0 1 16,0 0-3-16,0 0 7 0,0 0 38 16,0 0 33-16,0 0-41 0,0 0-2 15,0 0 2-15,0 0-10 0,0 0 0 16,0 0 5-16,0 0-4 0,0 0-10 15,0 0-4-15,0 0 1 0,0 0 4 16,0 0-2-16,0 0-2 0,0 0 1 0,0 0 7 16,0 0-1-16,0 0 5 0,0 0 0 15,0 0 0-15,0 0-4 0,0 0-3 16,0 0 0-16,0 0-3 0,0 0 0 15,0 0-7-15,0 1 0 0,0 4-3 16,1 4 3-16,2 3-3 0,-1 3 1 0,1 4-2 16,0 1-1-16,-1 3-3 0,1 2 2 15,0-1 2-15,0 2-2 16,-3 2-2-16,2-1-2 0,-1-1 6 15,-1 1-1-15,0-6-3 0,0 2 2 0,0-2 3 16,0-2-4-16,-4-1 1 0,2-4 1 16,-1-3-1-16,0-2-1 0,3-2-1 15,0-5 1-15,0 0 1 0,-2-1-4 16,2 0-5-16,0-1-2 0,0 0-3 15,0 0-9-15,0 0-8 0,-1 0-6 0,1-5-12 16,0-4-27-16,0-1-26 0,0-4-122 16</inkml:trace>
  <inkml:trace contextRef="#ctx0" brushRef="#br0" timeOffset="43967.51">777 3015 33 0,'1'0'2'0,"1"0"-2"16,-2 0 170-16,0 0-118 0,0 0-16 15,0 0 7-15,0 4-2 0,0-1-4 16,0 5-5-16,0 1-2 0,0 3-6 16,-3 3-4-16,-2 3-4 0,2 3 0 15,-3 3 2-15,1 2-5 0,0 3-6 0,-2 2 1 16,1 3 5-16,-2-1 3 0,2-1-14 15,-1-1 0-15,7-3 0 0,0 0-3 16,0-4 0-16,5-2 0 16,4-3 0-16,4-4-1 0,-1-4-2 0,4-3-2 15,1-3-2-15,0-4 0 0,1-1-1 16,1-5-1-16,-2-5 3 0,-3-4 7 15,-2 2-1-15,-2-2 3 0,-3 0-1 16,0 1 2-16,-6 0-1 0,-1-1 1 16,0 3 9-16,0 0-3 0,-5 0 2 0,-2-1 0 15,-1 3 0-15,-3 0-4 0,0 2-4 16,-1 2-3-16,-2 3 2 0,-2 2-4 15,2 3 0-15,-3 9-6 0,3 5 3 16,-1 1-8-16,1 0-5 0,5-1-1 16,3-2-13-16,6-3-25 0,0-3-49 15,0-4-140-15</inkml:trace>
  <inkml:trace contextRef="#ctx0" brushRef="#br0" timeOffset="44907.56">1281 3044 50 0,'0'0'4'0,"0"0"5"15,0 0 169-15,0 0-124 0,0 0-17 16,0 1 6-16,0 0-10 0,0 0-7 15,-4 0 2-15,4 0-9 0,-1 0-7 0,-1 0 2 16,2 1-1-16,-1-2-1 0,-2 2 0 16,0-1 0-16,-2 1-1 0,2 0-1 15,-2 2-3-15,-1 1-2 0,1 1 2 16,-2 1 0-16,0 1 0 0,-2 1-4 15,-2 3 1-15,4 1 2 0,-4-1-2 0,4 3-3 16,1-2 2-16,-1 2 0 16,2-1-2-16,0 1-2 0,1-1 2 15,0 1-1-15,1 0 0 0,-1-1 1 16,1 0 4-16,0 0 0 0,-1 0-4 0,1 0 2 15,0-2 1-15,0 2 2 0,3-3-6 16,-1-1 0-16,1 0 1 0,0-1-1 16,0 0 0-16,0 1 0 0,3-1 1 15,0 2 3-15,0-3-3 0,3 0-2 16,-1-1 1-16,1 0 1 0,-1-1-2 0,-1-2 0 15,4 0 1-15,0 1 1 0,-1-1-2 16,0-2 0-16,0 0 2 16,1 0 1-16,-2-2-2 0,2 1-1 15,-2-1 2-15,-1 0 1 0,1 0-3 0,-1 0 1 16,1 0 1-16,0 0-1 0,2 0-2 15,1-1 1-15,1-4 2 0,0-1-1 16,0 0-2-16,2 2-1 0,-3 0 3 16,1 1 0-16,-3 0-1 0,0-2 0 15,-3 3 2-15,-2-2 1 0,-2 0-1 16,3 1 0-16,-1-1 2 0,-2 0 3 0,0 2-7 15,0-3 2-15,0 2-2 0,0-2 3 16,0 0-1-16,0 0-1 16,-5-1 2-16,0 1-1 0,-1-4-1 15,-3 1-2-15,-1 1 3 0,1 0-1 0,-3-1-1 16,1 2-1-16,-2-2 1 0,4 2 1 15,0 2-2-15,4 0 2 0,2 3 2 16,2 0 0-16,1 1-2 0,0 0-3 16,0 0 4-16,0 0-3 0,0 0-1 15,0 0 4-15,6 2 2 0,2 1-4 0,1 0 2 16,-1 1-1-16,-1 0 2 0,4 0-1 15,-2 0-2-15,2-2 1 0,2 0 1 16,-2 0-3-16,3-1-9 16,-4-1-11-16,1 0-9 0,0 0-16 0,-2-2-21 15,1-3-24-15,-1-1-84 0</inkml:trace>
  <inkml:trace contextRef="#ctx0" brushRef="#br0" timeOffset="45464.6">1462 3255 54 0,'0'0'224'0,"0"0"-157"15,0 0-13-15,0 0-19 0,0 0-14 16,-2 5-8-16,1 4 6 0,-1 1-6 15,1 1-7-15,1 2 0 0,0 1-5 16,0 0 2-16,0 1-1 0,0 0-2 16,0-1 0-16,0-2 0 0,0-3 8 15,3-4-4-15,-3-2-2 0,1-2 0 16,-1-1 3-16,0 0 5 0,0 0 12 15,0-1 6-15,0-8-11 0,0-2-6 16,0 0 1-16,0-4-2 0,2-1 1 0,0-2-4 16,1-4 2-16,1-1-1 0,1-4-4 15,1-4-1-15,2-1-3 0,3-2 2 16,-2 4-1-16,5 1-2 0,-3 7 1 15,0 6 0-15,-2 7-3 0,-3 6-1 16,0 2 0-16,1 1 0 0,-3 0 0 16,1 6-1-16,-4 5-1 0,1 2 3 15,-2 2-4-15,0 1-2 0,0 0-3 16,-2 0 5-16,-2-1 4 0,1-2 0 15,-4 0 0-15,3-2 3 0,1-1 1 0,-2-2-2 16,2 0 1-16,0-1 1 0,1-3 1 16,2 0-2-16,0-1-3 0,0-2 1 15,0 2 0-15,5-1-1 0,3 0 3 16,-1 0 1-16,3 1-1 0,-1-1 1 15,2 0-1-15,-2 1 1 0,1 2 1 16,-1 0-4-16,-1-2 2 0,-2 3 2 16,0-1-1-16,-3 0 0 0,-1 1-1 15,-1 1 5-15,-1-1-1 0,0 1 3 16,0 0 4-16,-1 1 0 0,-4-1 2 15,-1 2 0-15,0 0 0 0,-5 0 4 0,0-1-4 16,0 2-10-16,-1-2 0 0,2 1-2 16,-1-1 0-16,4 0-6 0,1-3-14 15,1 0-16-15,2-2-25 0,0-2-42 16,3 1-151-16</inkml:trace>
  <inkml:trace contextRef="#ctx0" brushRef="#br0" timeOffset="46475.65">3457 2684 34 0,'0'-2'28'0,"0"-1"202"16,0-1-157-16,0 2-23 0,0-2-7 15,2 2-6-15,-2 1-10 0,3-1 0 16,-3 2-7-16,0 0-8 0,1 0-5 16,4 5 1-16,-3 4 3 0,2 2 0 0,-2 5 0 15,1 2-2-15,-3 2-3 0,0 1-1 16,0 0-1-16,-3 1 0 0,0-2-1 15,-3-1 9-15,-2-3 2 16,2-6-2-16,1-1-5 0,0-4 0 0,4-3 1 16,1-1-2-16,0-1 3 0,0 0 3 15,0 0-2-15,0-7-4 0,1-7-6 16,7-5-1-16,3-6 0 0,8-2 1 15,-1-3 1-15,2 0-1 0,0-2 0 16,2 3 1-16,0 2-2 0,-2 3 1 0,0 3 2 16,0 5-3-16,-1 5-1 0,-7 5 1 15,1 6-2-15,-4 0 1 0,0 6-1 16,-2 6 2-16,-4 3 2 0,-2 4 0 15,-1 3-3-15,0 1-1 0,-6 2 2 16,-6 0-5-16,-2 3-4 0,-3-1 7 16,-2-2 2-16,-1-1 0 0,1-3-1 15,1-5 0-15,4-5 3 0,1-3-9 16,4-4-3-16,1-1 0 0,4-3-3 15,-1 0 2-15,3 0-3 0,2-3-5 0,0-7-3 16,3 0 4-16,8 0 2 0,-1-2 9 16,2 4 6-16,0 1 0 0,-1 2 0 15,-1 3 0-15,-1 2 2 0,0 0 2 16,2 4 1-16,-2 3 4 0,2 3 3 15,0 0 1-15,0 0 0 0,3 0 4 16,0-2 4-16,-2 0-15 0,-1-2-2 16,-2 0-2-16,-1-2-1 0,0-2-10 15,0-1-14-15,2-1-11 0,3 0-39 16,-4-3-109-16</inkml:trace>
  <inkml:trace contextRef="#ctx0" brushRef="#br0" timeOffset="47367.7">3919 2869 245 0,'5'-5'85'16,"1"-4"-57"-16,3-2 16 0,1-2-12 15,1-2-3-15,1-4 3 0,2-3-7 16,1 0-5-16,1-6-1 0,-1-5-6 0,1-3 0 15,-2-1 1-15,0-2-4 0,-2 1-1 16,-4 5 1-16,0 5 5 0,-5 9 2 16,-3 8-3-16,1 2 5 0,-1 8-5 15,0 1-1-15,0 0-5 0,0 0 0 16,0 1-3-16,0 8-6 0,0 3-4 0,0 6 6 15,0 3-1-15,0 1 2 16,4 1-4-16,-3 0 2 0,2 2-6 16,0 0-7-16,-1-2 4 0,2 1 5 15,1 0-3-15,1 1-2 0,2 2 4 0,-3 5 1 16,1 1 4-16,0-1-1 0,-1-3-1 15,-2-7 2-15,0-2 2 0,-3-5-1 16,0-2-1-16,0-6 0 0,0-2 5 16,-5-2-2-16,-2-2 0 0,-1-1 1 15,0 0-1-15,-3-1 2 0,3-4-3 0,-1-5 2 16,0 0-1-16,1-1 0 0,2-3 0 15,1 1 0-15,2-2 0 16,3-3-2-16,0 0-4 0,0-2 0 16,3 2 2-16,8-1-3 0,3 3-5 0,5 3-2 15,1 1 0-15,2 1-4 0,1 2-5 16,3 0-2-16,-3 1 14 0,-1 0 1 15,0 2 1-15,-4-3 4 0,1 4 3 16,-2 1 4-16,-3-1 4 0,-5 3-2 16,-4 2 4-16,-3 0-1 0,1 0-3 0,-2 0 3 15,-1 3 1-15,0 4 2 0,0 1-4 16,0 0-3-16,0-1 3 0,0 1-5 15,0-2-1-15,-1-1-2 16,-2 0 3-16,3-3-3 0,0-2-3 0,0 2-1 16,0-2-1-16,3 0 1 0,4 0 2 15,3-9 2-15,2 0 2 0,4-4-2 16,-1-2-3-16,5 0 1 0,0-1 2 15,1 0-2-15,-1 3 0 0,-2 1-1 16,-4 4 2-16,-3 3-1 0,-5 3-1 16,-3 1 0-16,-1 1 2 0,-2 0-1 0,0 0-1 15,0 7 5-15,0 3 3 0,0 2-1 16,0 1-3-16,-3 0-1 0,0-1 3 15,1-1-4-15,2-2 2 16,0-2-5-16,0 1 3 0,6-3-3 0,4-2 1 16,4-3 1-16,3 0 4 0,3-3-2 15,3-6-2-15,3-4 1 0,1-2 1 16,-2 0-1-16,-5 2-2 0,-2 2 2 15,-7 4 1-15,-5 3 0 0,-2 3-2 16,-4 1 3-16,0 0 10 0,0 0 4 0,-4 8-9 16,-3 7 1-16,-3 0 1 0,3 3-7 15,-4 3-2-15,5-1 2 0,2 1-4 16,4 1 2-16,0-1-11 0,11-2-11 15,6-2-23-15,4-4-28 0,0-4-42 16,4-6-314-16</inkml:trace>
  <inkml:trace contextRef="#ctx0" brushRef="#br0" timeOffset="57937.31">2031 16431 9 0,'0'1'26'16,"0"0"-28"-16,0-1 99 0,0 0 24 15,0 0-75-15,0 1-7 0,0-1 3 0,0 0-9 16,-2 0-3-16,2 1-5 0,0-1-1 16,-1 0 0-16,-2 0-4 0,1 0-5 15,2 0 1-15,-1 0-2 0,-1 0-1 16,2 0-2-16,0 0 2 0,0 0-2 15,0 0-4-15,0 0-1 0,0 0-5 0,0 0 2 16,0 0-3-16,3 0-5 0,5 0 1 16,3 0 5-16,6-1 1 15,0-4-1-15,3-1 1 0,3 2 1 16,4 0 0-16,-3 0 7 0,3 2 0 0,-1-2-3 15,1 1-7-15,2-1 1 0,0 1 1 16,2-1 0-16,2-1-2 0,-2 2 0 16,3-1 1-16,0-2 1 0,0 0-2 15,0-1 0-15,-1 2 0 0,-2 1 2 16,-2 1-2-16,1 0-1 0,-5-2 1 0,1 2 1 15,-1-1-1-15,0-1-1 0,1 0-1 16,-1 0 0-16,-2 0 1 0,0-1-2 16,-1 2 1-16,0-3 2 15,-1 1 1-15,0 2-4 0,-3-3 0 0,-1 1 2 16,2 2 1-16,-2 0-2 0,2 1 0 15,-2 3 1-15,0-2-1 0,0 1-1 16,1 0 2-16,1-1-1 0,0 0 0 16,-2 2-2-16,0-3 1 0,-3 2-1 15,0 0 3-15,0 1-2 0,-2 0 2 16,2 0 2-16,0 0-1 0,-3 0-3 0,1 0 4 15,0 0-1-15,-1 0 0 0,0 0-4 16,0 0 0-16,1 0 1 0,4 0 1 16,-1 0 1-16,1 0-3 15,3 0 2-15,-2 0-1 0,1-1 1 0,1 0 1 16,-2-1 1-16,3 2-1 0,-3 0-1 15,0 0 1-15,2 0 2 0,-4 0-2 16,4 4 1-16,-1 1-1 0,-2-1 1 16,3 1-1-16,-2 0 1 0,0-1-1 15,1-2-3-15,1-2 0 0,1 0-10 0,-1 0 4 16,-1 0 3-16,2 0-1 0,1 0-7 15,0 0 7-15,-1 0-3 0,1 0 3 16,-3 0 5-16,2 0-2 0,-1 2 0 16,0 2 4-16,-1 0-5 0,1 0 5 15,-1 0-1-15,1-1-8 0,0 0 3 16,1 0 1-16,-2 0-9 0,2-1 10 15,-1 2 0-15,1-2 1 0,2-1 2 16,-2 0-3-16,0 0 0 0,0 2 0 16,-1 0 2-16,0 0 0 0,-4-1 0 0,-1 0 3 15,2 0 0-15,-3-2 0 0,1 2 0 16,-1-2-1-16,-2 0 3 0,-2 0-1 15,3 0-1-15,1 0-1 0,1 0 1 16,0 0 0-16,1 0 2 0,2 0-3 16,2 0 3-16,1 0 1 0,3 0-1 15,-1 0 1-15,-2 0-1 0,3 0 1 16,-2 0-3-16,2 0 0 0,-1 0-2 15,1 0 4-15,2 2-1 0,-1-2 0 16,3 0 1-16,1 0 1 0,-4 0-3 0,1 0 3 16,2 0 1-16,-4 0 0 0,0 0 1 15,-1 0-1-15,-2 0 5 0,-3 0-3 16,-1 3 0-16,-3-2-3 0,0 2 0 15,-1-1 1-15,1 2 0 0,-2-3-2 16,1 1 1-16,0 0 0 0,1-1-3 0,1 1 1 16,1-2 0-16,-1 0 0 15,3 0-2-15,-1 0 1 0,-1 0 2 16,1 0-1-16,-1 1-2 0,-1-1 3 15,0 2-1-15,-1-1 4 0,0 0-2 0,1 0 1 16,-1 1-3-16,-1 0 2 0,2-2 0 16,2 0-2-16,1 0 1 0,1 0 0 15,1 0-1-15,0 0 0 0,-1 0 0 16,2 0-2-16,0 0 2 0,2 0 0 15,0 0 0-15,3-2 0 0,-4-1-2 16,0 1 1-16,-1-1 0 0,-3 2 1 16,0 0-1-16,0 0-1 0,1 1 3 15,0 0-1-15,-1 0-2 0,-2 0 2 16,1 0 0-16,-2 0-1 0,-4 0 0 15,1 0 0-15,-5 0 0 0,-2 0 0 0,0 0 0 16,-2 0-1-16,-2 0 2 0,1 0-1 16,1 0 0-16,-2 0 0 0,0 0 3 15,0 0 0-15,0 0-4 0,1 0 2 16,-1 0 1-16,2 0-1 0,-2 0-1 15,0 0 1-15,0 0 1 0,0 0 4 0,0 0-5 16,0 0 2-16,0 0-3 16,0 0-17-16,0 0-14 0,2 0-25 15,2 0 3-15,-1 0-44 0,0-1-83 16</inkml:trace>
  <inkml:trace contextRef="#ctx0" brushRef="#br0" timeOffset="59010.37">3212 16647 14 0,'2'-3'56'0,"-2"0"119"16,0 1-130-16,0 2-7 0,-3-1 3 16,1 0-17-16,-1 1-3 0,0-1 4 15,1 1-8-15,1-1-2 0,-1 1 1 16,1-1-3-16,1 1 6 0,-3 0 1 15,0 0-3-15,-2 0 0 0,-1 0-2 0,0 0-5 16,-4 0-2-16,1 2-2 0,-2 4-1 16,0 2-1-16,-1 1 0 0,1 2-1 15,2 2 2-15,-2 2-4 0,3 3-1 16,2 0 0-16,3 0 1 0,3 2-2 15,0-1 1-15,0 2-3 0,9-2 2 0,3-1 0 16,6-2 0-16,2-2 0 16,1-4-2-16,4-5-8 0,2-4-6 15,-3-1-6-15,3-3 7 0,-2-9-4 16,-5-2 8-16,-2-3 6 0,-4 0 6 0,-3 0 1 15,-6-1 7-15,-2 2 8 0,-3 1 10 16,0-1-4-16,0 4-5 0,-13 1 4 16,3 0 1-16,-4-1-7 0,-3 2-5 15,0 0-4-15,-2 1-3 0,0 1 0 16,1-2-4-16,4 5 1 0,0 2-1 0,1 2 0 15,9 1-7-15,2 0-8 0,2 5-24 16,0 7-6-16,6 1-12 16,1 0-33-16,0-1-148 0</inkml:trace>
  <inkml:trace contextRef="#ctx0" brushRef="#br0" timeOffset="59354.39">3719 16483 34 0,'3'-2'341'15,"-3"-2"-264"-15,0 4-33 0,0 0 19 16,0 0-14-16,0 0-13 0,-1 6-8 16,-7 5-15-16,0 4 0 0,-3 4-1 15,1 3 2-15,-1 2-2 0,0 2 0 0,0 2-6 16,0 3 1-16,0-2-3 0,0-1 0 15,4-3-2-15,2-2-2 0,0-2-1 16,1-2 1-16,4-1-1 16,-2-2-6-16,1-4-12 0,1-2-7 0,0-4-18 15,0-1-16-15,1-2-17 0,1-2-26 16,2-1-120-16,-2 0 42 0</inkml:trace>
  <inkml:trace contextRef="#ctx0" brushRef="#br0" timeOffset="59733.41">3966 16591 42 0,'0'-3'366'0,"-8"2"-305"0,-4 1-11 16,-5 0-7-16,0 0-8 0,-4 7-4 15,4 2 5-15,0 1-14 0,5 0-1 16,1-1-5-16,6 1-12 0,1 1-2 0,4 2-3 16,0-1 0-16,6 2-2 0,5 0 2 15,3-2 0-15,0 0-6 0,6-3-10 16,-2 0-2-16,1 0 1 0,1 0-6 15,-1-1 3-15,-1 1 11 0,1-1 9 16,-5 0 1-16,-2-2 0 0,-5 1 0 16,-4-1 1-16,-2 1 1 0,-1-3 6 15,-4 2 10-15,-7 0 4 0,-3-1-2 16,-5 1 1-16,1 0-5 0,-6 0-2 15,-1 3 1-15,-4-1-7 0,1 2-1 16,0 0-4-16,3-2-2 0,5 0 0 0,5-2 0 16,7-1-2-16,6 0-17 0,2 0-33 15,7-2-39-15,2 2-71 0,5-1-266 16</inkml:trace>
  <inkml:trace contextRef="#ctx0" brushRef="#br0" timeOffset="65139.71">2144 13135 0 0,'3'0'2'15,"0"0"153"-15,-3 0-70 0,0 0-30 0,0 0 9 16,0 0-19-16,0-1-14 0,0 0-1 15,0-1-5-15,-1 2 0 0,-2-2-4 16,1 2-4-16,1 0 0 0,-3 0 0 16,4 0-5-16,0-2 1 0,-1 2 0 15,1 0-5-15,0 0-5 0,0 0-1 16,0 0-1-16,0 0-5 0,0 0-1 15,8 0 2-15,-1 2 4 0,6 0-2 16,1-2 0-16,3 1 1 0,5 0 2 16,4-1-2-16,5 2 0 0,5-1 0 0,2-1 1 15,3 2-1-15,0-1-1 0,1 0 2 16,2 1 0-16,-1 1-1 0,2 2-1 15,2-2 1-15,1 0 1 0,1 0-1 16,1-3-1-16,4 3 1 0,-4 0 2 16,-1-3-3-16,1 0 0 0,4 0 2 0,5 0 1 15,5 0-3-15,4-5 0 16,3-3 2-16,4 1 1 0,-2-1-2 15,-1 2-1-15,-2-1 1 0,-5 4 1 16,-3-1-2-16,-4 3 1 0,-3 1-1 0,-3 0 3 16,-3 0-2-16,1 0-1 0,-1 0 1 15,0 0 0-15,0 1 1 0,1 0-2 16,-2 0 1-16,1 0 1 0,0-1-2 15,-1 1 1-15,3-1 1 0,-3 0-2 16,0 1 1-16,-2 1 1 0,-1 0-2 0,0 1 2 16,-6-1-2-16,0 1 2 0,-4 1-2 15,-2 0 2-15,0 1-2 16,-2-2 1-16,0 0 1 0,3 1-1 15,0-2 0-15,1-1-1 0,3 1 2 0,-3-2 0 16,4 0-2-16,-2 0 0 0,0 0 2 16,-2-2-1-16,0 1 0 0,-2-1-1 15,-2 0 2-15,1 1-2 0,-2-1 2 16,4 1-2-16,-3 0 2 0,3 0-2 15,-1-1 2-15,-1 2-1 0,1 0 0 16,-1 0-1-16,2 0 2 0,1 0-2 0,-3 0 1 16,-1-1 1-16,2-1-1 0,-4 2-1 15,-3 0 2-15,-2 0-1 16,-4 0 0-16,-3 0-1 0,-2 0 1 15,-1 0 1-15,0 0-1 0,-1 0 0 0,1 0 0 16,0 0 0-16,-4 0 0 0,1 1-1 16,-3-1 2-16,-2 0 0 0,0 0-2 15,-2 0 0-15,0 0 2 0,2 0 0 16,-2 0-2-16,-1 0 1 0,1 0 0 15,-1 0 1-15,-1 1-3 0,1 0 3 0,-3-1-2 16,3 0 2-16,-1 0-2 0,1 0 2 16,-2 0-2-16,-1 0 2 0,2 0-1 15,-2 0-1-15,0 0 2 16,0 2 0-16,0-2-2 0,1 0 1 0,-1 0 1 15,0 0 1-15,0 0-1 0,0 0 0 16,0 0 3-16,0 0 0 0,0 0-5 16,0 0-8-16,0 0-7 0,0 0-5 15,0 0-11-15,2 0-17 0,3 0 19 16,-1 0-4-16,1 0-20 0,0 0-20 0,-4-2-20 15,-1 2-34-15</inkml:trace>
  <inkml:trace contextRef="#ctx0" brushRef="#br0" timeOffset="66294.78">2781 13854 2 0,'2'1'6'0,"-2"0"77"16,0-1-41-16,0 0-1 0,0 0 13 15,0 0 1-15,1 0-4 16,-1 1 4-16,0-1-15 0,0 0-6 15,0 0-5-15,0 1 1 0,2 0-6 0,-2 2-5 16,0 5-7-16,0 4 0 0,0 4-2 16,0 3 0-16,0-1-5 0,0 5 1 15,-2-2-3-15,-1 0-4 0,0-1 6 16,-3-2-2-16,1-3 1 0,-1-2-2 15,2-4 3-15,-1-3 0 0,2-5-3 0,1 1 3 16,1-2 2-16,1 0 1 0,-2-2-2 16,2-6-2-16,0-7-4 0,0-5-1 15,2-5-1-15,5-1 1 16,3-3 3-16,1 0 1 0,-1-3-4 0,3 1 2 15,1-3-1-15,-2-1 0 0,5 3 0 16,2 2-1-16,1 6 0 0,-1 4 1 16,-1 5-2-16,-2 9 4 0,-2 1 0 15,-2 2-2-15,-3 3 0 0,2 0 0 16,-3 6 1-16,3 6-1 0,-5-1 1 15,-1 4 0-15,-2 2 2 0,-3 1-2 0,0 1-1 16,0 1-1-16,-5 1 0 0,-3 0-5 16,1-2 2-16,-1 1-5 0,-1-2-2 15,-1-2-6-15,2-1-4 16,-1-5-11-16,1 0 1 0,2-4 4 0,3-3 1 15,-2-1 0-15,4-2 7 0,-1 0 3 16,2 0-2-16,0 0-6 0,0-4 8 16,0-2 10-16,3 1 4 0,5 2 4 15,-2 0 7-15,1 3 6 0,-1 0 5 16,3 0 3-16,-1 7-3 0,1 0-2 0,-1 6 4 15,3 3-3-15,-2 2 1 0,2 1 38 16,-5-1-47-16,3-2-8 0,-1-2 0 16,3-2-2-16,0 0-2 0,1-6-7 15,2-1-20-15,3-2-20 0,0-3-22 16,-1 0-53-16,-2-9-158 0</inkml:trace>
  <inkml:trace contextRef="#ctx0" brushRef="#br0" timeOffset="67643.86">3341 13889 41 0,'-5'-5'230'16,"-4"-2"-140"-16,1 0-46 0,-3 2-3 16,1-1-6-16,0 1-2 0,-2 2-1 15,-1 0-3-15,4 2-7 0,-2 1-8 16,2 0 6-16,-2 0-2 0,3 5-11 15,1 4 0-15,-3 3-3 0,3 5 1 16,0 1-3-16,6 1 0 0,1 0-1 16,0-5-2-16,5 2 2 0,4-6-2 0,3-1 0 15,2-4 0-15,3-2 2 0,0-3 1 16,2 0-1-16,1-9-1 0,0-2 1 15,0-2 1-15,-3-2-2 0,0 2 1 16,-6 2 1-16,-1 0 0 0,-7 4-3 16,-2 0 3-16,-1 3 4 0,0 1-2 0,-1 2-3 15,-6 1 1-15,3 0 1 16,-2 0-5-16,1 6-1 0,-1 3 2 15,1 0-1-15,2 3 0 0,0 0 2 16,3-1-4-16,0-2 2 0,0 1 0 0,3-4 1 16,3 2-2-16,2-5 3 0,1-3 0 15,5 0-1-15,2 0 0 0,-1-8 1 16,4-4-6-16,-1-3-7 0,3-3 2 15,-4 1-1-15,0 1-3 0,-3 2 6 16,-3 2-1-16,-2 2 5 0,-1 2 5 16,-4 1-2-16,1 3 1 0,-5 4 4 0,0-1-3 15,0 1 5-15,0 0 1 16,0 0-4-16,0 0 1 0,0 0-2 15,1 0 0-15,1 2 4 0,0 6 4 16,-1 2 0-16,1 4-2 0,-1 0 1 0,-1 0 4 16,2-3-9-16,-1-1 1 0,2 0-4 15,0-4 1-15,1-1-2 0,-1-3 1 16,0-1 1-16,0-1-1 0,0 0-1 15,3 0 2-15,0 0-4 0,-3-8-1 16,4 0-2-16,-1-1 1 0,-1 0-3 0,-1-1-2 16,-1 3-3-16,4 0 3 0,-6 4-2 15,4 1 3-15,-4 1-10 16,1 1 2-16,2 0 1 0,1 0 5 15,1 5 0-15,4 1 4 0,0 1-4 0,3-2 1 16,2 0 5-16,2-1-2 0,7-2 3 16,-3-2-6-16,6 0 6 0,1 0-3 15,1-2 8-15,-1-5 0 0,0 1-2 16,-6-1 1-16,-2 1 1 0,-6 1 0 15,-5-1 1-15,-7 2 0 0,-2-1 2 0,0 2 11 16,-5-1-4-16,-6 2 1 0,2 1-3 16,-5 1-2-16,0 0 6 0,1 0-1 15,1 3-6-15,0 4 2 16,5 1-6-16,1 1 0 0,6 0 0 0,0 0-4 15,0 0 0-15,0-1 0 0,6 0 1 16,2-3 0-16,3 0 0 0,0-3 0 16,0-2 3-16,4 0 0 0,1-10 0 15,2-5 2-15,1-4 2 0,0-3 2 16,-1-2-4-16,-2 1 1 0,-2-1 1 0,-4-3-1 15,0 3 2-15,-4-2 0 0,-1 0 0 16,-2 0-6-16,-3 0 2 0,0 1 0 16,-2 2 0-16,-2 6 0 0,-3 6-2 15,4 5 5-15,0 6 3 0,2 0 2 16,-3 8-17-16,0 10-1 0,1 7 9 15,-2 3-3-15,2 5 1 0,0 0 0 16,0 0 0-16,1-1 0 0,2-3-2 16,0-2-5-16,11-3 2 0,3-3-1 15,9-4 2-15,2-3 3 0,1-5 1 0,2-3 0 16,0-4-2-16,-1-2 2 0,-1 0-2 15,-1-2 1-15,-2-5-1 0,-1-4 1 16,-5 0 0-16,-3 2 2 0,-6 1-2 16,-5 1 3-16,-3 1 4 0,0 0 0 15,-5 1 0-15,-4 1-4 0,-2 1 6 16,0 1-4-16,-1 2 3 0,1 0-2 15,0 0 2-15,5 0 0 0,-1 0-3 16,4 4 0-16,2 2-3 0,1 1-5 16,0 5 0-16,0 2 3 0,4 0 0 15,4 0 0-15,3-1 2 0,3-3-5 0,2-2 4 16,-1-2 0-16,-1-2-2 0,1-1 1 15,-1-3 0-15,-3 0 0 0,0 0 0 16,-2-4 1-16,-2-3 4 0,-3-2-2 16,1-2 3-16,-4 0-2 0,-1-2 13 15,0 0-2-15,0 1 1 0,-7-1-5 16,-1 1 4-16,-3 0-5 0,-1 0-3 15,-1 3 3-15,-1-3-4 0,-1 1-1 16,-1 3-3-16,6 1 0 0,0 2 0 16,7 2 0-16,0 3-3 0,3 0-1 0,0 0-4 15,0 5-15-15,0 6 1 0,5 3-8 16,1 3-9-16,2 0 0 0,-2-2-33 15,2-3-22-15,-2-4-151 0,0-3 31 16</inkml:trace>
  <inkml:trace contextRef="#ctx0" brushRef="#br0" timeOffset="68083.89">4605 13800 1 0,'4'-1'184'0,"-2"0"58"0,-2 1-188 0,0 0-9 16,0 0-3-16,0 0-16 0,0 0 1 15,0 5 4-15,0 2-4 0,-5 5-8 16,2 0-2-16,0 2-3 0,0-2-5 15,3-1-5-15,0-1-3 0,0-3 1 16,4 0-1-16,4-5-1 0,1-2-1 0,9 0 3 16,3-4 0-16,6-10-2 0,2-3 0 15,-3-1-1-15,-4 3-3 16,-3 1-6-16,-5 4 6 0,-7 3 1 15,-3 2-1-15,-4 4 5 0,0 1-1 0,0 0-1 16,0 0 4-16,0 0-3 0,-2 6 0 16,-4 2 1-16,1 2-1 0,0 0 2 15,4-2-2-15,1-1 1 0,0-3-2 16,1 0 0-16,7-2-1 0,5-2 2 15,7 0-2-15,8-10 0 0,1-5 4 0,2-3-10 16,-5 2-3-16,-4 6-1 0,-8 2 5 16,-6 5 7-16,-3 2-1 0,-4 1-1 15,1 0 1-15,-2 0 3 16,0 0 0-16,0 1 5 0,0 7-3 15,0 3 10-15,0 1-2 0,0 1-9 0,0 0-2 16,0 0 1-16,0-1-2 0,9 2-2 16,3-2-2-16,2 2-2 0,3-1-28 15,-1 3-11-15,-2 2-28 0,-5 1-24 16,-6 1-124-16</inkml:trace>
  <inkml:trace contextRef="#ctx0" brushRef="#br0" timeOffset="69331.95">2809 15161 0 0,'5'-4'13'0,"-2"-1"-3"0,-1 2 35 16,-1 1 64-16,-1 2-65 0,2 0 2 15,-1 0-1-15,-1-1-15 0,0 1 0 16,0-1-3-16,2 0-3 0,-2 1-2 16,3-1 3-16,-3 0 0 0,1 1 1 0,-1-2-2 15,0-1 3-15,0-1-9 16,3-1-4-16,1-1-2 0,0-2-3 15,2-3-3-15,4-2-4 0,1-5-1 16,3-5 2-16,3-2 1 0,0-6 0 16,1-1-2-16,1-7 11 0,-5 1-5 0,0-3 1 15,-3-1-1-15,-5 0 5 0,0 2-3 16,0 1-1-16,-4 11-2 0,-1 7 1 15,-1 6 3-15,0 9 0 0,0 0-3 16,0 3 3-16,0 3-6 0,0 0-3 16,0 0-2-16,0 0-3 0,0 0 0 0,2 6-7 15,3 6 7-15,-1 5 5 16,4 5-2-16,-2 2 1 0,2 6 2 15,0 0-1-15,-1 3-3 0,1-1-5 16,-2 1 3-16,1 1-1 0,-1 0-2 0,1 2 0 16,-3 0 2-16,-1-3 3 0,-3-6-2 15,0-4 3-15,0-2-6 0,-2-6 6 16,-3 0-2-16,1-5-1 0,-2-2 3 15,-2-2 0-15,0-3 0 0,0-2-2 16,-1-1 3-16,1 0 2 0,1-3-2 0,0-6-2 16,1-4-2-16,5 0 3 0,1-4-4 15,0-3-1-15,0-1-1 16,4-3-5-16,4 1-5 0,1 3-13 15,4 2 7-15,2 5 1 0,1 3 0 0,4 5-9 16,-2 2-2-16,1 1 1 0,1 0 12 16,-1 0 12-16,1 2 2 0,-1 0-8 15,-4 0 7-15,-1 0 3 0,-3 0 3 16,1 0 3-16,-4 2-1 0,1 3 6 15,1 2 4-15,-4 1-3 0,3 5-1 0,-1 0-1 16,0 5-2-16,-1 4 4 0,0-1-5 16,0 5 0-16,-2-2 1 0,1 3-1 15,-3-2 0-15,-1-1 1 16,-1-1 5-16,-1-3 1 0,0-3 5 0,0-3-2 15,0-6 1-15,-3-2 4 0,0-3-1 16,-3-2 6-16,1-1-4 0,-1 0-3 16,-2-5-5-16,2-6-2 0,-3-5-1 15,0-4 0-15,1-5 6 0,2-6-12 16,-1 0-1-16,3-6 3 0,2-7-3 0,2-3-3 15,0-4-6-15,5 0 9 0,6 6-3 16,1 5-2-16,5 8 1 0,2 10 0 16,1 8-2-16,0 7-2 0,-1 5 3 15,-1 2 2-15,-4 6-1 0,0 11-2 16,-3 4 2-16,-3 1 3 0,-2 5-1 15,-4 1-1-15,-2 4 1 0,0 1 1 16,-3-2-4-16,-4-3-10 0,1-5-13 16,3-3-11-16,0-5-13 0,0-4-17 15,3-10-24-15,0-1-112 0,3-4 20 16,6-11 129-16</inkml:trace>
  <inkml:trace contextRef="#ctx0" brushRef="#br0" timeOffset="69715.98">3674 14862 104 0,'7'10'214'0,"-1"2"-155"16,-5 6-40-16,4 5 27 0,-4 3-17 15,-1 2 0-15,0-1 7 0,0 2 0 16,0-2-7-16,0-4-10 0,0-5-4 16,0-5 4-16,0-3-4 0,-3-2 1 15,2-3 1-15,-1-3 0 0,1-1-3 0,-1-1 3 16,-1 0-6-16,-2-3 2 0,-1-7-6 15,-2-4 0-15,1-4-1 0,1-4-4 16,-2-4 0-16,2-4 0 0,-1-4-2 16,3-4-7-16,2-5 9 0,2-3 0 15,0-2-5-15,6 3-3 0,7 4-7 16,2 9 6-16,2 10-2 0,3 10 1 15,-1 6 5-15,1 5-2 0,2 1-3 16,-5 4 1-16,-2 9 2 0,-5 3 3 16,-1 2 0-16,-4 2 0 0,-5-2 5 0,0 1-2 15,-2-1-1-15,-6-1 1 0,1-1-1 16,-3-2 2-16,1-2 0 0,1-3-1 15,1-2 0-15,0-3 0 0,3-2-2 16,1-1-4-16,1-1-1 0,2 0-15 16,0 0-29-16,3-2-35 0,8-5 17 15,3-6-31-15,1-2-165 0,1-2 172 16</inkml:trace>
  <inkml:trace contextRef="#ctx0" brushRef="#br0" timeOffset="70012">4068 14658 285 0,'0'-3'186'0,"-6"1"-143"0,-5 1 4 16,0 1-10-16,-3 0-20 0,0 7 11 15,2 1 1-15,3 3-8 0,1 1-10 16,3 0-5-16,5 5-6 0,0-2 1 0,2 4-1 16,5 1-1-16,4-2 2 15,2 0-2-15,1 0 1 0,1-1 1 16,1 0-3-16,-4-1 4 0,2-1-2 15,-2-2 0-15,-4-3-1 0,-3-2 1 0,-2-2 2 16,-3-1 1-16,0-1 2 0,-3 1 4 16,-6 0 3-16,-5 1 1 0,-2 1 2 15,-3-4-5-15,-1 3-3 0,0-1-5 16,0 1-1-16,0 0 2 0,3-1-2 15,3-2-2-15,3-1-3 0,6-1-10 16,4-1-6-16,1 0-20 0,0 0-41 0,6-5-16 16,5-7-41-16,0-1-202 15</inkml:trace>
  <inkml:trace contextRef="#ctx0" brushRef="#br0" timeOffset="70405.02">4542 14168 275 0,'0'-2'169'0,"0"0"-140"0,0 2 18 16,2 0 5-16,-2 0-21 0,0 0 9 0,0 8-6 15,0 6-7-15,0 7 2 16,0 4 0-16,-3 3-6 0,-2 2-8 16,2 1-2-16,-1-1-5 0,2 2-1 15,-3-3-1-15,2 1-4 0,3-2-1 0,0-3-1 16,0-2 1-16,0-4-2 0,0-2 1 15,5-2-7-15,-2-1-7 0,2-2-10 16,-1-2-13-16,-1-1-25 0,0-2-26 16,-3-3-25-16,0 1-162 0,-3 1 78 15</inkml:trace>
  <inkml:trace contextRef="#ctx0" brushRef="#br0" timeOffset="70601.03">4618 14884 398 0,'0'0'281'0,"0"0"-232"0,0 0-12 16,0 0 5-16,2 0-24 0,-2 0-13 15,2 0 2-15,-1 0-6 0,1 0-6 0,2 0-10 16,6 0-25-16,2 0-45 0,-1 5-88 15,0 2-336-15</inkml:trace>
  <inkml:trace contextRef="#ctx0" brushRef="#br0" timeOffset="72816.16">2045 15747 11 0,'1'-1'88'16,"1"1"-84"-16,0-1 155 0,-2 0-70 15,0 0-51-15,3-1-4 0,-2 0 0 16,1 2-17-16,2 0-4 0,4 0 0 16,3 2-1-16,5 7-3 0,4 5 3 0,4 5-7 15,7 8 2-15,2 2-7 0,6 4 5 16,1 2-2-16,2 1 1 0,0-2-2 15,0-1-3-15,-4-3-13 16,3 0-12-16,-1-1-9 0,-1-2 5 0,0-1 2 16,-2-6-82-16,-5-4-131 0</inkml:trace>
  <inkml:trace contextRef="#ctx0" brushRef="#br0" timeOffset="73268.19">2260 14822 40 0,'21'5'96'0,"5"6"-13"0,6 10-25 0,9 12-15 16,5 10 0-16,9 13-5 0,3 10-10 16,3 9 2-16,1 8 3 0,-3 9-14 15,-2 4-12-15,-3-2 3 0,-4-3-9 16,1-8 0-16,-1-9-1 0,3-8-2 15,2-10-6-15,6-7-17 0,-2-11-18 16,4-8-34-16,-4-9-82 0</inkml:trace>
  <inkml:trace contextRef="#ctx0" brushRef="#br0" timeOffset="73897.22">2907 13581 8 0,'6'-3'3'0,"0"1"-4"0,0-1 59 15,-4 1 45-15,0 1-51 0,1 1-19 0,3 0-1 16,2 1 0-16,7 12-5 0,5 7-6 15,7 8 1-15,7 7 3 0,6 8-11 16,11 11-2-16,4 11-1 0,2 15-4 16,5 13-2-16,0 10-3 0,-2 5 2 15,5 2 2-15,2 1-2 0,4-2 11 16,7 1 8-16,3-2-2 0,4-1-16 0,5-6-5 15,-2-8 3-15,-1-9 2 0,-5-11-5 16,-3-9-1-16,-7-8 1 16,-3-7-4-16,-2-8-18 0,-5-8-13 15,-6-8-14-15,-4-9-29 0,-10-8-95 0</inkml:trace>
  <inkml:trace contextRef="#ctx0" brushRef="#br0" timeOffset="74424.25">4249 12951 0 0,'4'4'1'0,"5"1"6"0,3-4-6 16,-1 2 60-16,3-2-31 0,0 1 5 15,0 4 6-15,5 1-15 0,1 5 4 16,0 4-2-16,5 9-4 0,1 9 10 15,4 12 7-15,2 12-9 0,2 18-4 16,5 15-2-16,0 13-7 0,4 6-10 16,2 4-1-16,2-2-7 0,4-2 3 15,5 2 0-15,4 0 7 0,4-2-1 16,4-3-7-16,2-7-2 0,1-8 0 15,5-8 0-15,0-14 2 0,0-11-4 0,-2-10-3 16,-7-10-8-16,-5-11-10 0,-6-13-18 16,-8-10-35-16,-8-5-93 0</inkml:trace>
  <inkml:trace contextRef="#ctx0" brushRef="#br0" timeOffset="74796.27">5225 13147 72 0,'7'0'-16'0,"3"0"158"0,2 2-129 16,5 12 25-16,8 6 8 0,6 11 0 16,6 11-10-16,5 14-4 0,6 11 1 15,-1 8 1-15,2 6-9 0,-2-1-13 16,-1-3-7-16,2-3-4 0,0-6 1 0,-1 0-3 15,2-4-9-15,0-4-22 0,0-10-64 16,-4-8-142-16</inkml:trace>
  <inkml:trace contextRef="#ctx0" brushRef="#br0" timeOffset="78723.5">1208 12979 15 0,'0'1'-9'0,"0"0"14"0,0 0 85 16,0 1-7-16,1-2-36 16,-1 0 13-16,0 0-7 0,0 0-11 15,0 0-3-15,0 0-4 0,0 0-10 16,0 1-4-16,-4 1-8 0,1 1 0 0,-4 0-2 15,1 1-3-15,0 3-1 0,-3-1 0 16,1 2-2-16,0 0-4 0,2 2 1 16,3 1 0-16,-2 1-1 0,1 1-2 15,-1 3 1-15,2 0 2 0,0 2 0 16,0 0-1-16,-1-1 0 0,1 1 0 0,-1-1 2 15,2-2-2-15,-1 2 0 0,0-4 0 16,0 0 1-16,3-1-4 16,0-2 0-16,0-1 2 0,1 0 0 15,6-1-3-15,-3 1 3 0,6-4 0 0,-3 2 0 16,1-1-1-16,3-3 0 0,0-1 2 15,0 1 0-15,-1-1-2 0,0-2 2 16,-1 0 0-16,0 0-1 0,1 0 0 16,-3 0 1-16,0 0 1 0,-1-5 0 15,-2 1-1-15,1-1-1 0,1 0 0 0,-1-1 4 16,0 0-4-16,-4 0 2 0,-1 0 0 15,0-2 3-15,0 0-4 0,0 0 2 16,-6 0-1-16,0-2-2 16,0-2 1-16,-2 1 0 0,0-1 1 0,0 3 0 15,2 0-1-15,1 1-1 0,-1 5 1 16,6 0 3-16,-1 2-4 0,1 1 4 15,0 0-2-15,0 0-6 0,0 0-6 16,6 2 1-16,3 3 9 0,4 2 0 16,2-2-1-16,1 0 1 0,-1 0 0 0,4-1 0 15,-5 0-8-15,1-2-16 16,-1-1 3-16,-1-1 1 0,-4 0 1 0,2 0 0 15,-4 0 5-15,3-5 2 0,-1-1 1 16,-3-1 4-16,2-1 7 0,0 0 1 16,-2 2 0-16,-1 1 4 0,-1 2 4 15,-2 2 6-15,-2 1-1 0,1 0-7 16,1 0-5-16,-1 1-2 0,1 7 4 15,0 3 2-15,-1 1-3 0,-1 2 1 16,0-1-5-16,0 0 1 0,0-2 1 0,0-1 1 16,0 0-2-16,0-4-1 0,0-2 3 15,0-1-2-15,0-3 0 0,0 0 3 16,0 0 4-16,0 0 11 0,0-9 4 15,0-2-10-15,2-1 1 0,-2-1-3 16,0-2 1-16,1-2 0 0,1-1 1 16,-1-5-5-16,4 1-7 0,-2-5 5 15,2-1-2-15,-1-1 1 0,6 2-6 16,-3 4 0-16,3 5 3 0,-1 6-1 15,0 6-2-15,2 2 0 0,-2 4 0 16,-1 0 0-16,0 3 0 0,0 8-2 0,-4 2 4 16,-1 5 2-16,-1 1 1 0,-2 0-3 15,0 0-2-15,-3-1-1 0,-2-4-1 16,4-1 2-16,-1-3 0 0,2-3 1 15,0-3-4-15,0-1 0 0,0-3 3 16,2 0 3-16,4 0-3 0,3 0 2 16,2-2 2-16,2-3-4 0,-1-2 2 15,0 1 2-15,-1 2-3 0,0 3-2 16,-3 1 0-16,1 0-1 0,-1 0 1 15,0 0-2-15,-1 1-1 0,0 6 3 0,-1-1-2 16,-3 1 5-16,-2 2-1 0,1-1 0 16,-2 0 3-16,0-1 2 0,0-1-1 15,-2 1 9-15,-5 2-1 0,-4 0 5 16,-2 1-2-16,1 0-3 0,-2-2-5 15,-1 1 0-15,2-1-6 0,1-1 0 0,1-1-1 16,3-1-7-16,2-1-21 16,1-1-9-16,1-2-29 0,-3 1-67 15,4-2-219-15</inkml:trace>
  <inkml:trace contextRef="#ctx0" brushRef="#br0" timeOffset="86730.96">792 13005 172 0,'0'0'73'15,"0"-1"-39"-15,0 1 7 0,0 0 0 16,-1-2-13-16,-2 2-5 0,-1 0-8 15,4 0-5-15,-1 0-1 0,-1-2 0 16,1 1-4-16,-1-1-2 0,1 2 1 0,-1-2-4 16,1 0 1-16,1 2-1 0,0 0 2 15,-2 0-2-15,2 0-1 0,0 0 1 16,-1 0 2-16,-3 0 0 0,1 0-2 15,-1 0 1-15,1 0 5 0,-2 0 4 16,2 0 9-16,0 0 1 0,-2-1-4 16,2-1 4-16,0 1-6 0,0-1 1 15,3 0-6-15,0 2 1 0,0 0-4 16,0 0-3-16,0 0 2 0,0 0-7 15,0 0 0-15,-2 8-3 0,1 4 5 16,-2 4 2-16,-4 5-1 0,1 4 0 0,0 1-2 16,-5 3 3-16,2 0-2 0,1-1 1 15,0-2 0-15,4-2 1 0,-1-5-4 16,5-3 2-16,0-2 0 0,0-3 0 15,0-3-1-15,0-1 1 0,3-4 1 16,0 0-3-16,3-3 2 0,1 0 1 0,0 0 2 16,3 0-2-16,1-7 1 15,-1-2 0-15,0 2 1 0,-1 0-4 16,-3 1 1-16,2 1 0 0,1 1 1 15,2 0-1-15,3-1-1 0,0 2 2 0,1-1-2 16,-1 1 2-16,3 0-1 0,2 0 0 16,1 0-1-16,0-1 1 0,-4 1 1 15,-1 3-1-15,-2-1-1 0,-2 1-5 16,1 0-8-16,-4 0-8 0,1 0-8 15,-3 0-14-15,-3 0-24 0,-3 0-52 0,0 0-80 16,0 0 70-16</inkml:trace>
  <inkml:trace contextRef="#ctx0" brushRef="#br0" timeOffset="86983.97">851 13138 24 0,'3'0'336'15,"-3"0"-248"-15,0 0-64 0,0 4 5 0,0 6-1 16,0 6 1-16,0 5-4 0,0 4-14 15,-3 3-9-15,-2 1 3 0,1 1-5 16,-1 0-2-16,5 1-11 0,0-3-34 16,0-8-66-16,5-3-112 0</inkml:trace>
  <inkml:trace contextRef="#ctx0" brushRef="#br0" timeOffset="97330.56">2203 10919 89 0,'0'-1'41'0,"0"1"-18"0,0-1-13 0,0 1-10 16,0 0 96-16,-3-1-49 15,1 1-15-15,2-1-2 0,-1 1-6 16,1 0-3-16,-3 0 5 0,1 0-2 16,1 0-1-16,1-1 1 0,0 1-3 0,0 0-4 15,0 0 0-15,-2 0 0 0,2 0-3 16,-1 0-1-16,1 0-1 0,0 0-5 15,-2 0-2-15,2 0-4 0,0 0 2 16,0 0-1-16,0 0-1 0,0 0-1 16,0 0 1-16,0 0 3 0,5 0-2 0,1 0 1 15,0 0 1-15,6 0 0 0,2 0-2 16,0 0-1-16,3 0 0 15,4 0 0-15,0 0 0 0,3 0-2 16,0 0 0-16,4 0 3 0,-1 0-2 0,5 0 0 16,1 0 0-16,1 0 1 0,3 0 0 15,0 0-2-15,-1-2 0 0,-2 2 2 16,-1 0 0-16,-1 0-3 0,-1 0 2 15,-1 0 1-15,-1 0-1 0,0 2-2 16,2-2 3-16,0 3 0 0,0-2-1 16,-3 0 0-16,-1 0-1 0,-2 1 2 0,2-2 0 15,0 1-2-15,1-1 1 0,1 0 1 16,-1 0-1-16,2 0 0 15,1 0-1-15,1 0 3 0,4-3-2 16,1-2 0-16,2 1 0 0,3-3 0 0,1 2 1 16,-1-2-1-16,0 0 0 0,0 1 1 15,-1 0 0-15,0 1-2 0,2 0 1 16,-1-1 2-16,1 0-2 0,4 0-1 15,-1-2 2-15,4 1 0 0,1 0 0 16,2 1-2-16,-2 1 1 0,0-1 1 0,2 1 0 16,-5 0-3-16,-3 1 3 0,0-1 0 15,-3 3-1-15,1-3-1 0,-1 3 1 16,1 0 1-16,4 0-1 15,-4-1-1-15,4 0 1 0,-4 2-1 0,2-1 1 16,-1-1 0-16,2 3 2 0,-2-2-4 16,-1-1 3-16,-1 1-2 0,-2 0 1 15,0 0 1-15,1 0 0 0,-1 0-2 16,-1 1 1-16,0-1 1 0,-1 0-1 15,1 2-1-15,-2-3 2 0,-1 2-1 0,1-1 1 16,-3 0-2-16,0 1 1 0,2 0 1 16,-5-1 0-16,3 1-2 0,-3 0 1 15,-3 1 1-15,5-2 0 0,-2 2-2 16,0-1 2-16,0 0 0 0,0 1 1 15,0-2 0-15,-2 2-1 0,-1 0 1 16,-2 0 1-16,-1 0-3 0,0 0 1 16,-3 0 1-16,-1 0 0 0,0 0-2 15,0 0 0-15,3 0 1 0,-3 2-1 16,1-2 0-16,-2 0 0 0,-1 0 1 0,-1 1 0 15,1 0-2-15,-2-1 1 0,-1 2 1 16,-4-2 0-16,2 0-2 0,-2 0 1 16,1 0 2-16,-4 0-1 15,0 0-2-15,-1 1 1 0,-2-1-1 0,0 0 1 16,2 0 2-16,-2 0-2 0,2 0-2 15,1 0 3-15,-1 0-2 0,-2 0 3 16,1 0-3-16,-3 0 2 0,-1 0-2 16,-1 0 1-16,-1 0 2 0,1 0-1 15,-2 0-1-15,0 0 1 0,0 0 2 0,0 0 0 16,0 0-1-16,0 0 5 0,0 0-2 15,-2 0-4-15,-1 0-2 0,0 0 0 16,2 0 1-16,-1 0 0 0,2 0-3 16,0 0-3-16,0 0 0 0,0 0 1 15,0 0 2-15,5 0-4 0,-5 0 1 16,0 1-2-16,0 2-2 0,0 1-6 15,0 1-12-15,0-3-37 0,-6 2-104 16</inkml:trace>
  <inkml:trace contextRef="#ctx0" brushRef="#br0" timeOffset="98877.65">2318 11593 104 0,'0'-4'81'0,"0"2"-8"16,0 0-1-16,0-2-15 0,0 2-7 15,0 0-7-15,-2 0-5 0,2-1-6 16,0 3-5-16,0-1-4 0,0 1-5 16,0 0-3-16,0-1 0 0,0 1-6 0,0 0-2 15,0 0 1-15,0 0-2 0,3 0 0 16,4 2-1-16,-4 5 2 0,1 7 0 15,2 3 0-15,-6 5-4 0,4 4 0 16,-4 4 2-16,0 2-3 0,-4 0-3 16,-2-2 3-16,-3-2 1 0,1-4-2 15,-1-1-1-15,3-4 0 0,0-3 1 16,1-2 0-16,2-6-1 0,1-2 0 15,-1-3 0-15,3-2 1 0,0-1-1 16,0 0 1-16,0 0 2 0,0 0-3 0,3-3-4 16,5-6 1-16,3 0 2 0,3 0 2 15,0 0-2-15,0 1 0 0,0 1 1 16,1 1 0-16,2 1 0 0,-1 2-2 15,1 0 4-15,-2 1-2 0,-2 2 0 16,-4 0 0-16,-1 0 0 0,-4 0 0 16,-2 0-3-16,-1 0 2 0,1 3-8 15,-2 1-7-15,0-1-4 0,0 0-9 16,0 3-22-16,0-5-43 0,0 2-76 15,0-3-160-15</inkml:trace>
  <inkml:trace contextRef="#ctx0" brushRef="#br0" timeOffset="99097.66">2668 11730 330 0,'2'-2'112'0,"1"2"-59"0,-3 0 7 15,0 0-17-15,0 0-16 0,0 1 5 16,0 5-3-16,-5 4-13 0,-4 1-6 0,0 3-4 15,2 0-3-15,1-1-2 0,3 0-2 16,-2-2-3-16,5-1-16 0,0 0-11 16,7-1-23-16,7-3 16 0,4-4 16 15,5-2-81-15,2-4-21 0,3-6 4 16,0-1-85-16</inkml:trace>
  <inkml:trace contextRef="#ctx0" brushRef="#br0" timeOffset="99524.69">2907 11736 101 0,'0'-3'171'0,"-2"0"-79"15,-5 1-15-15,0 2-23 0,-3 0-24 16,-3 2-11-16,1 9-2 0,-4 2-7 0,4 1-5 15,-1 3-4-15,3-2 2 0,5-3-2 16,2 0-1-16,3-4-4 0,0-2 1 16,6-1 1-16,3-3 0 0,1-2 1 15,4 0-2-15,0-4 1 0,3-6-1 16,-2-3 0-16,4 0 4 0,-7-1 4 0,0 1-2 15,-2 0-1-15,-6 2 2 0,1 2 6 16,-3 2 2-16,-2 4 1 16,0 0 1-16,0 1-1 0,0 2 2 15,0 0-5-15,0 0-6 0,0 0-2 0,0 5-7 16,0 5-2-16,0 4 7 0,0 3-1 15,0 3 0-15,4 3-1 0,2 2 0 16,2 3 2-16,0-2-8 0,0 1-4 16,-4 0 8-16,1-1 2 0,-3-1 2 15,-2-1-1-15,0-4 2 0,0-2 2 0,0-3 0 16,-5-3-1-16,-1-2 3 0,-2 0 7 15,0-2 2-15,0-1-1 0,-1-2 2 16,0-2-1-16,-4 0-1 16,1-1-3-16,-2-2-3 0,2 0-1 0,-1 0-4 15,1 0-2-15,6 0 1 0,-2-2-2 16,3 0-8-16,4-3-7 0,-1 1-7 15,2-4-13-15,0-3-22 0,0-3-46 16,8-2-61-16,-2-4-165 0</inkml:trace>
  <inkml:trace contextRef="#ctx0" brushRef="#br0" timeOffset="99849.71">3046 11554 117 0,'4'-5'203'0,"0"4"-152"15,1 1-10-15,1 0 9 0,-1 1-29 16,1 9 9-16,0 5 4 0,0 2-6 0,0 3-6 16,-4 3-10-16,0 0 2 0,-1-1-2 15,1 1 2-15,-2-3-6 0,0-2 14 16,3-4-10-16,0-3-8 0,-2-2-3 15,3-3 0-15,-3-3 1 0,4 1-2 16,-4-4-4-16,4 1-5 0,-2-1-5 16,3 0-9-16,-1 0-4 0,-2 0 6 15,2-3 4-15,-2 2 1 0,-2 0-6 16,1 1 7-16,1 0-4 0,0 1 4 15,-3 6 5-15,2 2 1 0,-1 1-7 16,2 1-6-16,-1 1-17 0,1-1-27 0,2-4 45 16,-1-2-24-16</inkml:trace>
  <inkml:trace contextRef="#ctx0" brushRef="#br0" timeOffset="101077.78">3298 11432 47 0,'-2'-25'31'0,"2"3"-7"15,0 8 135-15,0 6-115 0,0 4-1 0,-2 4 11 16,2 0-31-16,0 0-15 0,0 2 0 16,0 4 10-16,0 6-4 0,0-2-7 15,0 1 1-15,0 1-1 0,0 2 1 16,0 1-1-16,0 3 2 0,2 1-2 15,0 1-3-15,1 3-2 0,-3 0 2 0,3 3-1 16,1 0-1-16,0 2-2 16,-3 0 2-16,1 1 0 0,-2-3 1 15,3-3-2-15,-3-2 0 0,0-5 0 16,0-2 0-16,0-5-2 0,0-3 2 0,0-4-2 15,0-2-3-15,0 0 1 0,0 0 6 16,0-4-5-16,0-3-5 0,0-3 2 16,0-2 1-16,0 0 3 0,1 0-4 15,5 1 1-15,2 3-2 0,-2 3 1 16,7 1-3-16,-2 1-6 0,1 2-6 0,2-3-1 15,0 4-3-15,5-1 4 0,-2 1 10 16,3 0 13-16,0 0 5 16,0 0 5-16,0 0 40 0,-1-1-13 15,-2-2-30-15,-5 2 6 0,-1 0 5 0,-5 0-4 16,-1 1-2-16,-3 0-2 0,-2 0-1 15,0 0 9-15,0 0-2 0,0 0-8 16,0 0-3-16,0 0-3 0,0 0-3 16,0 3-5-16,-2 6 1 0,0-1 1 15,2 3 0-15,0 2-1 0,-1 0 2 0,1 0-1 16,0 2-1-16,0 0-6 0,5-3-3 15,-1-1 11-15,-2-4-4 0,1-5-16 16,0 1 7-16,-1-3 1 16,1 0 2-16,1-1-2 0,1-5 1 0,0-4 3 15,1 0 2-15,0-2 2 0,2-1 4 16,0 2 1-16,-1 0-2 0,3 0 0 15,-1 3 2-15,0 0-1 0,0 4 0 16,-2-1-1-16,0 3 1 0,4 0 2 16,0 1-1-16,3 1 3 0,0 0 18 15,-2 0-20-15,-2 0-2 0,-1 0 1 0,-3 0 0 16,0 0 4-16,-2 0-2 0,-1 0 0 15,-2 1 3-15,-1 1-1 0,0 0 2 16,0 4 1-16,0 1 1 16,0 1-2-16,0 2-4 0,2-2-2 0,-1 2 0 15,4-2 1-15,-2-2-3 0,2 1 1 16,-1-4 0-16,-2-1 2 0,-1-2-2 15,1 0 1-15,-2 0 2 0,2 0 3 16,-2 0 2-16,1-3 0 0,-1-4-2 16,0-1 2-16,0 0-3 0,0-2 3 0,0 2-2 15,-5 0 1-15,1-1-3 0,-1 4-1 16,0-1 1-16,4-1 0 0,-2 2-4 15,1-1-1-15,2-1 0 0,0-1 0 16,0 2-6-16,3 1-8 0,4 1-2 16,0 4-2-16,3 0-6 0,0 0-2 15,1 2-9-15,0 3-1 0,3 1 8 16,5-3 13-16,1-2 21 0,3-1 6 15,0 0-12-15,-2-2 3 0,-3-3-2 16,-4 1 6-16,2-2 14 0,-6 2-6 0,-3 1 2 16,-6 1 2-16,-1 0-3 0,0 2 12 15,-3-3-4-15,-5 3-8 0,2 0-4 16,-3 0-5-16,0 0 2 0,-1 2 0 15,3 5-5-15,2 1-1 0,2 2-2 16,3 3-1-16,0 0 1 0,0-1-2 16,3 1 1-16,5-1 1 0,1 0-2 15,2-1-1-15,0-2 3 0,-1-2 1 16,3-2-2-16,-1-1-1 0,2-2 3 15,5-2 0-15,-1 0-1 0,3 0 5 0,-1-8-3 16,-8 0 2-16,-1-1-1 0,-3-1 0 16,-4 1 4-16,-4-1 5 0,0 2-3 15,-1-1 5-15,-7 2-1 0,0-2 1 16,-2 2-7-16,-4-2-1 0,0 3-2 15,0-1-1-15,0 2-1 0,4 1-2 0,4 2 1 16,3 0 0-16,2 2-2 16,1 0-2-16,0 0-1 0,0 0-3 15,0 8-1-15,0 0-8 0,4 1-3 16,2-1-1-16,-1 0-11 0,1-2-12 0,0 0-22 15,1-3-31-15,-1-1-67 0,0-2-132 16</inkml:trace>
  <inkml:trace contextRef="#ctx0" brushRef="#br0" timeOffset="101520.8">4302 11636 27 0,'5'-1'26'0,"-1"0"83"0,0-1 42 16,0 0-90-16,-2 2 8 0,1 0-15 16,0 0-16-16,-1 0-1 0,1 0-7 15,-2 2-5-15,2 5 0 0,-1 2-3 16,-1 1-1-16,-1 1 0 0,0 1-10 0,4-1 0 15,0-3 0-15,4 2 2 0,1-3-6 16,4-4-3-16,1-2-1 0,1-1-1 16,7-3 1-16,-1-6-1 0,0-4 0 15,0 2 0-15,1-1-3 0,-8 1 0 16,0 3 0-16,-6 2 2 0,-5 3-1 0,0 1-1 15,-3 1 2-15,0 1 0 16,0 0 1-16,0 0-3 0,0 0 3 16,0 4-1-16,-3 2-1 0,0 2-1 15,0-1 1-15,3 0 1 0,0 0-3 0,0-3 1 16,3-1-1-16,9-2 2 0,5-1-2 15,11-6 1-15,9-10 3 0,5-4-4 16,0-2-6-16,-5 4-9 0,-4 2 5 16,-8 4 8-16,-7 3 3 0,-4 4-1 15,-6 1 2-15,-5 4 1 0,-1 0-2 0,-2 0 6 16,0 2 14-16,-4 4-6 0,0 2-4 15,1 3-1-15,-4 2-2 16,4-1-1-16,0 2 1 0,3-3-4 16,0 0-2-16,0 1 0 0,10-1-5 0,5 0-5 15,7-2-3-15,7-1-36 0,-1 1-15 16,0-2-55-16,-6 2-172 0</inkml:trace>
  <inkml:trace contextRef="#ctx0" brushRef="#br0" timeOffset="103785.93">2322 11331 62 0,'0'2'22'0,"0"0"-7"15,0 2-12-15,-1 2-4 0,-1-2 28 16,-1 0 20-16,0-1-22 0,-3 0-12 16,3 2 5-16,0-2 9 0,-2 1 2 0,4-1 3 15,-4-1-1-15,2 0-1 0,3-1-2 16,-3-1 6-16,1 2-8 0,2-2-8 15,0 0-5-15,0 0-4 16,0 0-4-16,0 0-5 0,5 0-5 16,9-5 6-16,4-6 6 0,12-7-5 0,5-4 3 15,10-6 1-15,11-4 1 0,8-4 20 16,6-1-15-16,2-1-4 0,-2 6-1 15,-6 0-3-15,-8 4-3 0,-8 4 1 16,-8 2-3-16,-8 6 3 0,-8 4-3 16,-10 5 1-16,-8 5 0 0,-5 2-17 0,-1 0 9 15,-4 2 6-15,-6 7-20 0,0 3-26 16,-3 2-39-16,-1 0-131 0</inkml:trace>
  <inkml:trace contextRef="#ctx0" brushRef="#br0" timeOffset="104462.97">2894 12715 15 0,'-6'6'26'0,"2"0"-9"16,1 0-12-16,-2 0-5 0,2-2-1 16,-2 2-3-16,4-2-1 0,-3 0-9 15,1 1-23-15</inkml:trace>
  <inkml:trace contextRef="#ctx0" brushRef="#br0" timeOffset="104954">2811 12814 8 0,'-2'2'46'0,"2"0"-26"0,0 0-3 16,0-2-3-16,0 1 3 0,0 0 9 15,0-1 5-15,0 1-5 0,-1 0 1 0,-2 1-3 16,1 0-8-16,0 0-6 0,1-1 0 15,-2 0 0-15,3-1 3 16,-2 2 3-16,2-2 0 0,0 0-3 16,0 0-1-16,-3 0 2 0,2 0 2 0,1 0-7 15,-2 1-4-15,-1 0 0 0,1 0-4 16,-1 2-2-16,0 0 1 0,-1 1 1 15,0-1-1-15,-2 1-1 0,5-2 2 16,-4 2 0-16,2 0 0 0,-2-2 0 16,-1 0 1-16,1 3 3 0,1-4 10 0,-1 2 0 15,0 1-7-15,-1-1 0 0,0 2-3 16,1-1 0-16,1-1 0 0,-1 1-5 16,0 1 3-16,-2 0-2 15,1 2-1-15,1 0 3 0,0-2-2 0,2 0 3 16,0-2 1-16,1-2 5 0,1 1-4 15,1-1 0-15,0-1 1 0,0 0-1 16,0 0-5-16,1-2-4 0,12-9-2 16,10-8 6-16,11-10 3 0,10-9-4 15,10-8-1-15,5-6 2 0,4-3-1 0,3-2 0 16,2-1 1-16,3 4 0 0,0 1 4 15,1 5 3-15,-1 3-5 0,-7 0 1 16,-7 4 2-16,-11 5 0 0,-5 2 2 16,-10 7 2-16,-10 6-6 0,-5 6 0 15,-10 6 1-15,-4 3 1 0,-2 5 1 16,0-1 6-16,-3 2-6 0,-7 0-8 15,-1 1-11-15,1 9-19 0,-3 3-11 16,1-1-32-16,6-2-135 0</inkml:trace>
  <inkml:trace contextRef="#ctx0" brushRef="#br0" timeOffset="105502.03">4902 11337 198 0,'-1'1'89'15,"1"0"-41"-15,0-1-4 0,0 0-29 0,6 0 6 16,8-8 16-16,7-7-2 0,9-7-8 16,7-5-9-16,7-6-7 0,5-4-6 15,5-3 2-15,2 0-3 0,0 2 1 16,-3 3-2-16,-7 4-1 0,-5 6 0 15,-10 7-5-15,-10 5-8 0,-8 6-18 0,-7 7-9 16,-6 0-32-16,0 4-114 0</inkml:trace>
  <inkml:trace contextRef="#ctx0" brushRef="#br0" timeOffset="106230.07">4811 12930 75 0,'0'0'68'16,"0"0"-31"-16,0 0 9 0,1 0-5 16,-1-1-7-16,3-1-4 0,0-3-7 0,4-2-4 15,2-3 0-15,5-4-1 0,6-6-7 16,6-7-3-16,10-10-5 15,11-8 1-15,10-10 2 0,8-7 7 0,8-5-1 16,4-2-6-16,-1 2 2 0,0 3 2 16,-7 2-4-16,-6 5 4 0,-10 3-3 15,-4 1 5-15,-5 6 2 0,-5 6 7 16,-7 6-13-16,-7 9-6 0,-9 9 0 15,-9 7-2-15,-5 5 2 0,-2 3 6 16,0 2-5-16,-3 0-10 0,-7 6-11 0,0 5-7 16,-3 4-4-16,1 1-16 0,-1-1-43 15,3-1-128-15</inkml:trace>
  <inkml:trace contextRef="#ctx0" brushRef="#br0" timeOffset="109946.28">2426 9848 8 0,'-1'0'9'0,"1"0"13"0,-2-2 179 0,1 1-154 16,-2-1-2-16,1 1 2 0,0-1-11 16,2 0-10-16,-1 1 0 0,1 0 0 15,0 0-9-15,0 1-5 0,0 0 0 16,0 0-2-16,0 0-5 0,0 0-1 15,0 0 1-15,0 6-2 0,3 5 5 0,0 6-1 16,0 4 0-16,-1 5-1 0,1 2-1 16,-2 3-4-16,-1 0 0 0,0-3 2 15,0-2 0-15,0-2-4 0,0-6 1 16,0-1 2-16,0-6-3 0,-1-2 1 15,-2-1 1-15,1-4 4 0,1-4-1 16,-2 0 6-16,1 0 2 0,-4-2-5 16,1-7-1-16,2-3-2 0,-2-6 2 15,4-1 2-15,1-2 1 0,0-3-5 16,0 1 3-16,0-2 2 0,0-3-4 0,3 0-5 15,0-2 2-15,5-1 1 0,1 2-3 16,0 2-2-16,5 4 1 0,2 7-2 16,1 4 0-16,1 3-1 0,1 3-1 15,-3 6 5-15,1 0-4 0,-3 4 0 16,-2 6 3-16,-4 3-1 0,-4 3 1 15,-4 0 1-15,0 4 2 0,0-2 1 16,-7 0 0-16,-4 3 0 0,2-5 0 16,-4 0 2-16,2 0-5 0,-1-4 2 15,1 0 0-15,2-1-2 0,1-4 0 0,2-1 0 16,1-2 0-16,4-1-4 0,-1-2-21 15,2 3-30-15,0-3-21 0,2-1-21 16,1 0-145-16,0-5 44 0</inkml:trace>
  <inkml:trace contextRef="#ctx0" brushRef="#br0" timeOffset="110570.32">2733 9702 106 0,'3'-6'158'16,"0"0"-65"-16,-3 3-49 0,2 1-5 15,-2 2-10-15,2 0-13 0,-1 0 5 16,1 2-7-16,4 10-3 0,-1 3 3 16,-2 6-1-16,1 7 0 0,-4 0-4 15,0 3 20-15,0 2-10 0,0-3 0 0,0 0-3 16,0-4 1-16,0 0-4 15,0-3-1-15,0-5-4 0,0-4-4 16,0-5-2-16,0-3-1 0,2-3-3 16,2-3 1-16,3 0 1 0,0 0 1 0,6-3 1 15,-1-7-3-15,1-2-1 0,-3 0-1 16,0 0-2-16,-1 1-4 0,-1 1 2 15,-2 3-1-15,0 5-6 0,-1 2-4 16,0 0 4-16,-4 0-1 0,5 0 0 16,0 6 4-16,-1 3 3 0,3 0-5 0,0-1-5 15,1-2-2-15,3-1-1 0,2-1 10 16,0-4-3-16,3 0-9 15,-1-2 8-15,1-5 0 0,-2-2 2 16,-1 0 10-16,0 0 0 0,-3-2 5 0,-5 0 0 16,-1 3 5-16,-3 0 11 0,-2 0 11 15,0 2-2-15,-5 1 0 0,0-1-10 16,-4 3-2-16,0 1-6 0,-1 1 1 15,3 1-4-15,-3 0 3 0,4 2-4 16,1 8-4-16,1 3-4 0,1 5-3 0,3 2 7 16,0 2-4-16,0 0-1 0,4-1 4 15,6 0-4-15,0-5-12 0,1 0 13 16,2-6-2-16,-2-3-4 15,-4-6 7-15,1-1 2 0,-2 0 4 0,0 0-2 16,-2-1 3-16,-3-6 5 0,1-2 3 16,-2 0-2-16,0 0-3 0,0 0-3 15,0-1 1-15,0 2-6 0,0-2 1 16,-2 2-1-16,-1-2 0 0,1 1-2 15,2-2-7-15,0 0-12 0,0-3-22 0,0-1-30 16,2-3-63-16,0-1-118 0</inkml:trace>
  <inkml:trace contextRef="#ctx0" brushRef="#br0" timeOffset="111195.36">3223 9611 70 0,'0'-5'96'0,"0"-1"40"0,0 2-112 16,-3 2 20-16,2 0-11 0,1 1-11 0,0 1 5 15,0 0-9-15,0 0-12 0,0 1-12 16,0 6 3-16,0 4 5 0,0 3 2 16,4 4-1-16,-2 3-2 0,1 3 3 15,1 4 3-15,0 3-2 0,-3 2-5 16,2-1 3-16,-3-1 3 0,2-4-3 15,-1-1-1-15,1-5-2 0,-1-3-1 16,-1-3 2-16,2-3 0 0,-2-6-2 16,0-3 2-16,0-3-2 0,0 0 0 15,2 0 1-15,-2 0 2 0,6-3-2 16,0-3-1-16,0-4 1 0,2 2-3 0,0-1 0 15,1 2-3-15,-1 0 3 0,-1 2 4 16,1-1-2-16,0 2-1 0,0-2 1 16,-1 4 1-16,-2-2 1 0,1 2-1 15,-1-1-1-15,-2 3 2 0,2-1 1 16,-4-1-1-16,2 1 1 0,-3 0 3 15,2 1 1-15,-2-2 4 0,0 1 5 16,0 0-3-16,0-1-8 0,-2 2 4 16,-1 0 0-16,0 0-1 0,0 0-5 15,-3 4-4-15,4 5 1 0,-1 2 0 0,2 3 2 16,1 2-3-16,0-1 0 0,0 0 2 15,0-1 0-15,0-3-2 0,4-1 1 16,1-3 0-16,1-2 1 0,0-3 0 16,-1-2-2-16,1 0 5 0,-1 0 0 15,3-4-1-15,-4-3 3 0,1-2-2 0,-2 0 6 16,0 0 3-16,-1-2 1 15,-1 1-1-15,-1-1 3 0,0 1-2 16,0-1-6-16,0 1 2 0,-3 0-1 16,-2-1-8-16,1 3 1 0,2 1 1 0,-1 3-2 15,3 3-1-15,0 0 0 0,0 1-7 16,0 0-19-16,3 0-8 0,3 3 7 15,4 4-15-15,1-3-8 0,-2 2-43 16,3-3-45-16,1 0-61 0</inkml:trace>
  <inkml:trace contextRef="#ctx0" brushRef="#br0" timeOffset="111498.37">3622 9854 22 0,'3'-6'15'15,"-3"2"238"-15,0-2-167 0,-3 1-20 16,-4 0-12-16,1 1-20 0,-3 0-7 0,0 3 1 16,2 0-9-16,0 1-3 0,2 0-2 15,0 0-2-15,2 0-11 0,3 6-7 16,0 0-1-16,0 2 7 0,0 1-3 15,0 0-1-15,8 3 1 0,0 0 2 16,3 1-2-16,-1 2 2 0,1 0-1 0,2 2-1 16,-1 0-2-16,5-1 6 0,-3 1-1 15,-1-2 0-15,-4-1 0 0,-5-2 0 16,0-1 2-16,-4-2 2 15,0-1 1-15,-2 0-1 0,-4-1 4 16,-2 0 4-16,0-2-3 0,-1 0-1 0,0-2 2 16,-2-1-4-16,2 3-4 0,2-4-2 15,3 1 2-15,2-2-2 0,1 0-3 16,-1 0-9-16,2 0-14 0,0-5-12 15,3-5-20-15,8-4 1 0,-2-6-30 16,4-6-122-16</inkml:trace>
  <inkml:trace contextRef="#ctx0" brushRef="#br0" timeOffset="112487.43">3803 9643 52 0,'0'-2'309'16,"0"0"-268"-16,0 2-4 0,0 0-4 15,0 0-22-15,3 0-3 0,2 1-2 16,1 7 9-16,3 4-1 0,-1 4 4 15,0 3-1-15,-2 3-7 0,-1 1 5 0,-2 3 5 16,-2 0-1-16,1 0 3 0,-2-1-4 16,0-1-3-16,-2-1 4 0,-1-2-7 15,-2-5 0-15,4-2-6 0,1-5-2 16,0 0-3-16,0-5-1 0,0 1 1 15,0-3-1-15,3-2 0 0,2 0-2 16,1 0-2-16,2 0-7 0,1-7-7 16,0-1-5-16,1-1-5 0,-1 0-2 15,0 3-3-15,0 3-8 0,-1 2 4 16,5 1 7-16,-1 0 0 0,2 1 22 0,0 3 8 15,1 0-2-15,1 1-2 0,-2-2 3 16,3-2 4-16,0-1 0 0,0 0-2 16,0-1 9-16,-3-6 2 0,-2 1-4 15,-4 0 5-15,-3 0 4 0,-4 0 11 16,-1-2 7-16,0 0-9 0,0-1-6 15,-6 1-4-15,0 3-1 0,-2 2-2 16,-1 1-3-16,1 2 2 0,0 0-2 16,2 0-6-16,2 7-4 0,0 4-2 15,4 3 1-15,0 2-2 0,0 1 3 0,0 0 0 16,4-1-2-16,3 0 0 0,3-3 2 15,-3-1 0-15,4-5-1 0,-3-1-2 16,3-2 1-16,3-4 1 0,0 0-1 16,1 0 2-16,-4-9 1 0,-5 2 0 15,-1-1 1-15,-3-1-2 0,-2 1 3 16,0-4-1-16,0 2-1 0,-5 2 0 15,0-1-2-15,2 2 2 0,0-1-3 16,1 3 0-16,1 0-2 0,1 2-6 16,0 1-7-16,5 2-6 0,7 0 10 15,-1 0 2-15,1 0-5 0,4 6-3 0,-2 2 6 16,4 1 11-16,-1 1 3 0,3-1-2 15,-4 0-3-15,1 1 1 0,-3 0 0 16,-2 0 2-16,-1 2 1 0,-1 1 1 16,0 2 1-16,-2 2-1 0,-2 1 2 15,-4 2 2-15,-1 2 4 0,-1 1-3 0,0 1 0 16,0-1 2-16,-1 0-4 15,-4 0 0-15,1-5-1 0,-1-3 1 16,0-2 0-16,2-5-4 0,-1-2 8 16,4-2 3-16,0-3 0 0,0-1-2 0,0 0 5 15,-2 0 6-15,0-1-7 0,-1-5-4 16,2-2-4-16,-2-5 6 0,1-2-2 15,2-4-4-15,0-4-1 0,0-4 3 16,5-5-5-16,4-7-2 0,5-5-1 16,3-5 2-16,5-7-2 0,1 2 1 0,3 0-6 15,2 7-5-15,2 9 3 0,-4 12-1 16,2 9 7-16,2 5-1 15,-1 8 0-15,0 3 1 0,-1 1 0 16,-3 4 0-16,-5 9 1 0,-4 1 1 0,-7 4 0 16,-4-1 4-16,-2 1-1 0,-3-2 0 15,0 1 2-15,-11-2 7 0,-1-2 2 16,-5-1 1-16,-4 0-1 0,1-3 2 15,-5 3-4-15,-1 1-3 0,-2-1-3 16,-1 0-3-16,1 0-1 0,0-2-2 0,5 1-2 16,1-2-3-16,6-3-16 0,10 0-9 15,6-2-18-15,0-4-51 0,3 0-27 16,7 0-281-16</inkml:trace>
  <inkml:trace contextRef="#ctx0" brushRef="#br0" timeOffset="128597.35">2603 10428 20 0,'3'-1'95'0,"2"-1"50"15,-5 2-112-15,0 0 2 0,1-1-3 16,-1 1 4-16,0-1 1 0,0 0 1 0,2 0-12 16,-2 0-5-16,0 0 6 0,0 1-7 15,0 0-5-15,0 0 1 0,0 0-2 16,0 0-1-16,0 0-2 0,0 0 0 15,0 0-3-15,0 0-1 0,0 0 0 16,0 0-1-16,1 0-3 0,-1 0 1 0,0 2-2 16,0 4 2-16,0 4 0 15,2 0 0-15,0 3 1 0,-2 1-5 16,1 0 4-16,1 2-1 0,-1-1-1 15,-1 0 0-15,0 1-1 0,0-2-1 0,2-1 0 16,-2 0 0-16,0-1 2 0,0 0-1 16,0-2 0-16,0-2 0 0,0-2 0 15,0-1 0-15,0-1-2 0,-2-1-1 16,1-2-2-16,-1 1-1 0,-1-1-4 15,0 0-7-15,0 0-11 0,-5 0-15 0,2-1-19 16,-5 2-27-16,0-2-36 16,-6 2-76-16</inkml:trace>
  <inkml:trace contextRef="#ctx0" brushRef="#br0" timeOffset="128798.36">2392 10657 12 0,'9'-7'358'15,"-1"-2"-286"-15,0 1 3 0,4-1-10 16,1 0-27-16,2 2-4 0,4-2-3 0,3 0-13 15,1 0-1-15,2 0-4 0,-4 3-1 16,3 3-9-16,-4 1 1 16,-5-1-1-16,-1 3-1 0,-3 0-3 15,0 0-1-15,0 0-6 0,-2 6-16 0,3-2-9 16,-1 0-23-16,3-2-45 0,-1-1-97 15</inkml:trace>
  <inkml:trace contextRef="#ctx0" brushRef="#br0" timeOffset="129313.39">3039 10403 10 0,'3'-1'282'15,"-2"-2"-217"-15,-1 3-8 0,0 0-3 16,3 0-30-16,1 7 2 0,-1 4 6 15,0 6-9-15,1 1-4 0,-2 2-5 16,-1 4-3-16,-1-2-1 0,0 0 2 16,0 2 1-16,0-3 0 0,-3 0 4 0,-1-4 8 15,-1-3-11-15,2-3-9 0,1-5 1 16,-1 1-2-16,3-6 2 0,0 0-2 15,0-1 1-15,0 0 3 0,0 0-4 16,3-4 1-16,7-4-3 0,2-2 0 16,1 1-3-16,0 0 1 0,0 2 1 15,-1 4-1-15,1-1-1 0,-1 1-1 16,-1 1 1-16,0 2-6 0,0 0-2 15,-4 0-1-15,1 0-5 0,1 0-6 16,1 1 8-16,-2 0-29 0,4-1-11 0,0 0-13 16,2 0-39-16,3-4-20 0,-4-3-155 15</inkml:trace>
  <inkml:trace contextRef="#ctx0" brushRef="#br0" timeOffset="129710.4">3425 10514 17 0,'4'-4'-7'0,"-2"-2"205"0,-2 2-83 16,0-2-56-16,-2 2 21 0,-2-2-28 15,1 3-15-15,-2 0 0 0,-1 1-7 0,-2 0-9 16,0 1-4-16,-1 1-1 0,-2 0-2 16,0 0-2-16,0 3 2 0,2 6-3 15,-2 0 1-15,0 3-1 0,2 1-4 16,3-1 1-16,1-2-1 0,4 2-4 15,1-2-3-15,0-2 0 0,4-2 0 16,6-2 1-16,2-4-2 0,2 0 1 16,3 0 0-16,0-9-6 0,-1 0 0 15,1-1-1-15,-5 0 5 0,0 1 0 16,-2 1 0-16,-4 1 1 0,0 2 3 15,-4 3-1-15,-2 1-1 0,0 1 2 0,0 0 0 16,0 0 1-16,0 0-4 0,0 3-1 16,0 5 5-16,0 0-1 0,0 2 0 15,0-2-2-15,1 2 1 0,4-1-1 16,1 0-1-16,3 3 1 0,7-3 1 15,-1-1 0-15,4 0-1 0,-3-4-1 0,-1 0 1 16,-3-1-9-16,1-3-8 16,-1 0-12-16,-4 0-15 0,0-4-34 15,-5-3-59-15,-3-3-98 0</inkml:trace>
  <inkml:trace contextRef="#ctx0" brushRef="#br0" timeOffset="129942.43">3617 10409 2 0,'6'0'247'0,"0"2"-149"15,-1 4-30-15,1 1 2 0,0 1-21 16,-1 1-3-16,0 2-3 16,1-2-10-16,-1 3-5 0,-1-1-5 15,1 0-4-15,0 0-10 0,-1 0 0 0,-1-1-3 16,0-2-1-16,0 0-5 0,-1-1 2 15,-2-3 0-15,2 1-2 0,-2 0-11 16,0-1-1-16,0-1-8 0,0-2-9 16,0-1-13-16,1 0-21 0,2 0-26 15,2 0-56-15,-5-8-161 0</inkml:trace>
  <inkml:trace contextRef="#ctx0" brushRef="#br0" timeOffset="130190.43">3879 10404 10 0,'2'5'172'0,"-2"0"-14"16,0 5-106-16,0 3 22 0,-5 2-20 16,-1 1-9-16,-1 4-6 0,0 6-5 0,0 1 5 15,1 2-5-15,0 1 9 0,3-2-24 16,0-1-3-16,-2-1 2 0,4-3-10 15,-1-4-4-15,2-4-1 0,-1-3-2 16,-1-3-2-16,2-5-6 16,0 0-7-16,0-3-11 0,0-1-6 0,0 0-10 15,3 0-12-15,5-6-27 0,-2-4-71 16,-1-3-170-16</inkml:trace>
  <inkml:trace contextRef="#ctx0" brushRef="#br0" timeOffset="131322.51">4077 10508 0 0,'0'0'114'15,"0"0"-41"-15,0 0-33 0,0 0 8 16,0 0-12-16,-1 0 1 0,1 0 5 16,0 0-8-16,-2 0-3 0,2 0-2 15,0 0-7-15,0 0 1 0,0 3-3 16,0 0 3-16,0 0-9 0,0 0-3 15,2 0 1-15,2 0-3 0,3-1 0 0,-1-2 1 16,2 0 1-16,3 0 2 0,1-1 0 16,0-7-5-16,4-2 1 0,-2-1-3 15,-3-2 3-15,-2 1-1 0,0-1 1 16,-4 0-5-16,0 3 1 0,-5-2-1 15,0 2 3-15,0 0-4 0,-4 1 0 0,-5 4-4 16,0 1 3-16,-2 4-1 16,0 0-2-16,-1 2-2 0,1 8 1 15,0 5 0-15,-1 3-2 0,2 3 1 16,3 1 3-16,0 0-2 0,4-2-3 0,3-1-1 15,0-3 0-15,6-2-5 0,5-4 4 16,3 0 3-16,6-3 3 0,5-5 2 16,2-2-2-16,4 0 4 0,-4-6-2 15,-2-2-1-15,0-5 0 0,-3-1 0 16,0 1-1-16,-2 0 1 0,-5-1 0 0,-2 2 1 15,-4 1 2-15,-4 3 0 0,-4 2 1 16,-1 2 1-16,0 1 3 16,0 3-7-16,0-2 0 0,0 2 2 15,0 0-2-15,0 0-1 0,0 0-1 16,0 0-1-16,0 0 2 0,0 0 0 0,0 0-2 15,0 0 2-15,0 0 1 0,0 0 0 16,2 2-3-16,1 0 4 0,-3 0-3 16,1 0 1-16,-1 1-1 0,0 2 3 15,0-1-3-15,0 3 2 0,0 0-2 16,0 1 0-16,0-1 1 0,0 2 1 0,0-1-6 15,0-2 2-15,0 1-1 0,0-2 3 16,0-3-2-16,0 2 1 16,0-4 2-16,2 0 0 0,1 0-1 15,0-1 1-15,0-5 2 0,2-1-4 0,-2-1-1 16,2-2 1-16,-2 0 1 0,1-2 0 15,1 2-1-15,0 0 1 0,-2 0 2 16,3 1-2-16,-1 0 0 0,-2 0 1 16,1 1 0-16,2 1 0 0,-1 0-3 15,1 5-1-15,-1-1 2 0,3 0-8 0,1 1 0 16,5 1 3-16,5-2 7 0,2-1-1 15,-4 1-1-15,0-2 1 16,-3 2 1-16,2-2 1 0,-1-1-1 16,-2 0 0-16,-2 0 2 0,-4 1 0 0,1 0 0 15,-5 3 1-15,0 1 8 0,-1 1-2 16,-2 0-3-16,1 0-1 0,-1 0-3 15,4 0-2-15,-1 5-1 0,1 0 1 16,1 0 1-16,1 5-1 0,2-2-1 16,6 1-1-16,4 0 3 0,3-1-1 0,0 0-1 15,-2 3 1-15,-2-2-2 0,-5 2 2 16,-2 1-1-16,1-4 1 0,-5 2 3 15,-5-1-3-15,-1-1 3 0,0 1 2 16,-4-2 9-16,-6-1 2 0,-1 0 1 16,-2-1 5-16,0 0 0 0,-1 0-2 15,-1-2-5-15,-1 0-3 0,2 1-4 16,0-1-4-16,3-1-5 0,-1-1 0 15,4 1-8-15,7-1-12 0,1 1-18 16,0 0-24-16,0-2-45 0,0 0-329 0</inkml:trace>
  <inkml:trace contextRef="#ctx0" brushRef="#br0" timeOffset="131462.51">5276 10474 10 0,'-2'0'414'0,"-5"0"-399"15,-3 1-15-15,-2-1-88 0,-4 0-263 16</inkml:trace>
  <inkml:trace contextRef="#ctx0" brushRef="#br0" timeOffset="145829.34">4197 9519 23 0,'0'0'-12'0,"0"0"288"16,0 3-218-16,0-2-26 0,0 0 10 0,0 1-14 16,0-2-2-16,0 0-4 0,0 0-6 15,0 0-5-15,0 0 3 0,0 0-3 16,0 0 0-16,0 0-1 0,0 0-5 15,0 0 1-15,0 0 0 0,0 0 4 16,0 0-4-16,-2 0-1 0,2 0 1 0,-1 0 2 16,-1 0-3-16,1 0 2 15,1 0 0-15,0 0 1 0,0 0-1 16,0 0-1-16,0 0-2 0,0 0 3 15,0 0-5-15,0-3-1 0,0-1 0 0,0 0 1 16,0-3-1-16,0 0-2 0,0 1 1 16,0-2 2-16,1 0-5 0,1-1 4 15,-1 1 1-15,1 0-2 0,-2 1 2 16,0-1-3-16,0 0 2 0,1 2 2 15,-1-1-2-15,2 1-1 0,-1 0 0 0,-1-1 0 16,2-2 2-16,0 2-3 0,-2-1 2 16,3 0 1-16,-2-1-1 15,1 1-2-15,-2 0 2 0,1-2 0 16,1 2 1-16,-1-1-4 0,1 2 2 0,-2 0 2 15,1 0-2-15,3 1 0 0,-3-1 0 16,-1 1 0-16,2-1 0 0,-1 1 0 16,1 0 0-16,-1-1 0 0,1 0 0 15,-1 0 0-15,1 1 0 0,0-2 0 16,-2 0 1-16,1-1-2 0,1 1 1 0,1-2 0 15,-3 3 0-15,1-2-3 0,1-1 1 16,-1 0 2-16,1-1-1 0,-1 3-1 16,-1-5 0-16,2 4 1 15,0-2 0-15,1-2-1 0,-3 1 0 0,0-1 2 16,0 1-1-16,0 0-1 0,0 1 2 15,1-1 2-15,-1-1-1 0,0 1-3 16,0-2 2-16,0 0 1 0,0 0 0 16,0 0-2-16,0 0 0 0,0-2 3 15,0 1-2-15,0 0-2 0,-1-2 1 0,1 1 2 16,0-3 0-16,0 1-2 0,0-1 0 15,0 0 2-15,0 1 0 0,0 0-2 16,0-2 1-16,0 2 2 16,-2-1-1-16,-1-1-3 0,1-2 3 0,-1 1 0 15,0-1 0-15,2 2-3 0,-2-1 2 16,0 1 2-16,-2-1-2 0,2 0-2 15,0-2 1-15,0 3 3 0,-2 0-2 16,3 0-1-16,-1 0 1 0,2 1 1 16,-2-1 0-16,0 2-3 0,-1 0 2 15,3 0 1-15,-1 2 0 0,1 0-2 0,-1 1 0 16,-1 0 3-16,2 0-2 0,1-1-1 15,-2 2 1-15,0 0 1 0,1-1-1 16,-1 4-1-16,1-2 1 16,-1 0 1-16,1 0-1 0,-1-2 0 0,1 3 0 15,1-1 1-15,-3 1 0 0,1-1-3 16,0 1 2-16,1 1 1 0,-1-2 0 15,1 0-2-15,1 0 1 0,-2 2 1 16,1 0-1-16,1-1-1 0,-2 0 0 16,2 0 2-16,0-2 0 0,0 1-3 0,0-3 2 15,0-1 1-15,0 0 0 0,0 0-3 16,0 0 2-16,2 1 1 0,-1 0 0 15,-1-2-2-15,0 1 0 0,0 0 3 16,0 2-1-16,0 0-2 0,0-1 0 16,0 1 3-16,0-3-2 0,0 1-1 15,-3 0 1-15,2 1 1 0,-1 1 0 16,2-3-2-16,0 0 0 0,0-1 3 15,0-1-2-15,0 0-2 0,0 2 2 16,0-1 2-16,0 1-2 0,0-2-1 0,0 2 0 16,0-2 3-16,0 0-2 0,-2 2-1 15,-1-1 0-15,2 1 3 0,-1 0-1 16,-1-1-3-16,2 1 2 0,-2-1 2 15,-1 2-2-15,3-1-1 0,-2 1 0 16,1 1 2-16,1 0 0 0,-1-1-2 16,-1 1 0-16,3 0 2 0,0-1 0 15,0 1-3-15,0 0 2 0,0 0 1 16,0-1 0-16,0 2-3 0,0-2 2 15,0 2 1-15,0-2 0 0,0 1-3 0,0 2 1 16,2-1 3-16,-1 0-1 0,-1-1-2 16,2 1 0-16,-2 0 2 0,0 1 0 15,0 1-2-15,0-1 0 0,0 2 3 16,0 0-2-16,0-1-1 0,0 1 0 15,0 1 3-15,0-2-1 0,0-1-2 0,0 1 0 16,0-2 3-16,0 1-2 16,0 1-1-16,0 0 0 0,0-1 3 15,0 1-1-15,0 0-3 0,0-2 1 16,0 2 3-16,0 0-1 0,1 1-3 15,-1-2 2-15,0 0 2 0,3-1-2 0,-3 1-1 16,2 0 1-16,-2-1 0 0,0 0 1 16,0 1-2-16,0-1 1 0,0 0 1 15,0 2 0-15,0-1-3 0,0 1 2 16,0-2 1-16,0 3 0 0,0-1-3 15,0 0 2-15,0-1 2 0,0 0-2 0,0-2-2 16,1-1 3-16,3 0-2 16,-1-2 2-16,0 0-1 0,0 1-1 15,-3 2 2-15,3 0-1 0,-2 1-1 16,1 1 1-16,-2 2 2 0,0-1-2 0,0 1-1 15,0 1 1-15,0-2 1 0,0 2-1 16,2-1-1-16,-2 1 0 0,1-1 2 16,2-1 0-16,-1 0-3 0,1-2 3 15,0 1-2-15,-1-1 2 0,1-1-2 16,-2 3 1-16,-1-2 2 0,3 1-2 0,-1 0-2 15,-1-2 2-15,1 0 2 0,-1 0-2 16,1-1-1-16,0 1 1 16,-2 0 1-16,0 1 0 0,0 0-3 15,0 0 2-15,0 1 2 0,1 0-2 0,-1 0-1 16,2 0 1-16,-2-1 1 0,1-2 0 15,1 1-3-15,1-1 2 0,2-1 2 16,-4 2-2-16,1 0-1 0,1-2 1 16,-3 2 2-16,1-2-2 0,-1 1-1 15,2 0 1-15,-1 0 2 0,-1 1 0 0,0 0-2 16,0 0 0-16,0 0 1 0,0 2 0 15,0-2-2-15,0 1 2 0,-1-2 1 16,-1 2-1-16,2 1-1 16,-1-2 0-16,1 1 1 0,0 0-2 0,0 0 2 15,0 1-1-15,0 1-1 0,0 0 2 16,-2 1-2-16,-1 0 1 0,2 1 1 15,-1 0 0-15,-1-1-2 0,1 2 1 16,1-1 1-16,1 0 0 0,0 1-3 16,0 0 0-16,0 0 3 0,0 2-1 0,0-2 1 15,0 3-2-15,0-1 0 0,0 2 2 16,0 1-2-16,0 0 1 0,0 3 2 15,1 0-1-15,-1 0-2 0,0 0 1 16,0 2 2-16,0-2-2 0,0 1-1 16,0 1 0-16,0 0 2 0,0-2-1 15,0 2-1-15,0-2 0 0,0 0 2 16,0 1-1-16,0 0-2 0,2-1 2 15,-1 1 1-15,-1-3-1 0,2 2-1 16,-2-1 2-16,2 3 0 0,-2-1-1 16,0 1-2-16,0 0 1 0,0 0 1 0,0 0 1 15,0 0-3-15,0 0 2 0,0 0 2 16,0 0-2-16,0 0-1 0,0 0 0 15,0 0 2-15,0 0 0 0,0 0-3 16,0 0 1-16,0 0 1 0,0 0-1 16,0 0-7-16,0 0-4 0,0 0-15 15,0 0-23-15,0 0-20 0,0-3-68 16</inkml:trace>
  <inkml:trace contextRef="#ctx0" brushRef="#br0" timeOffset="146345.37">4003 5033 90 0,'0'0'152'15,"0"0"-93"-15,3 0-12 0,0 0 1 16,2 0-3-16,3 0-10 0,-1-5-4 16,6-3-7-16,-1-2-4 0,4-1-5 15,2-3-6-15,2 2-2 0,5-3-4 16,0 1-3-16,-2 2 2 0,-1 1 0 0,-2 1-2 15,-4 3-1-15,-2 2 2 0,-2 2 0 16,-3 3 1-16,-1 0-4 16,-2 0 2-16,0 2 4 0,-2 8-1 15,-1 4-1-15,3 4 4 0,-3 2 0 0,2 4-1 16,-1-2-5-16,4 0 0 0,4-2 0 15,1-3 0-15,2-2-6 0,2-6-20 16,5-3-17-16,0-3-32 0,-1-3-63 16</inkml:trace>
  <inkml:trace contextRef="#ctx0" brushRef="#br0" timeOffset="148661.5">2068 4171 99 0,'2'2'36'16,"-1"-1"-18"-16,2 0 102 0,-3 0-60 15,5-1-24-15,-2 0 8 0,3 0-8 0,2 0-18 16,1 0-4-16,1 0-2 0,1 0 1 15,1 0-9-15,-3 0 6 0,2 0-1 16,-2 0-1-16,1-1-1 0,-4 0 6 16,0 1-5-16,-3-1-4 0,2 1 0 15,1 0 6-15,-1 0 1 0,1 0-9 0,2 0 2 16,-1 0 0-16,6 0-1 0,4 2-3 15,0-1 1-15,2 0 0 0,2 0 0 16,1-1-2-16,-2 0 1 16,3 0 1-16,-1 0-1 0,3 0-1 0,-3 0 2 15,1 0-1-15,-3 0-1 0,-1 0-1 16,-2 0-1-16,0 0 3 0,-3 0-1 15,3 0-1-15,-3 0-1 0,6 0 3 16,-3 0 0-16,3 0-2 0,0 0 4 16,6 0-2-16,-1 0-3 0,2 0 0 0,1-2-2 15,-1-1 5-15,1-2-3 0,0 1 2 16,0-1 0-16,0 1 1 0,-3-1 0 15,-2 1-1-15,0 1 0 0,1 0 2 16,-3 1-2-16,3 1 1 16,-3-1-1-16,1 0 2 0,0 1-1 0,-1 0-1 15,3 0 1-15,-1 0 1 0,0-1-1 16,2-1 0-16,0 0-2 0,0-1 5 15,3 1-4-15,-2 0 1 0,3-1 0 16,1 0 1-16,-2 0-1 0,3 0 0 16,-2 0-1-16,1 1 2 0,-4 0 0 0,-1 1-2 15,0 0 1-15,-7 1 1 0,1-1-1 16,-2 2-1-16,-2-1 1 0,1 1 1 15,-1 0-1-15,-1 0-1 0,-1 0 1 16,1 0 1-16,0 0 0 0,-2 0-2 16,4 0 1-16,-1 0 1 0,-1 0-1 15,3 0-1-15,-1 0 1 0,2 0 1 16,1 0 0-16,-1 0-3 0,3 0 2 15,-1 0 2-15,-2 0-3 0,2 0 2 16,1 0-1-16,-1 0 0 0,0 0 1 0,3 0-1 16,-1 0 2-16,0 1 3 0,2 0-3 15,1 0-2-15,0 0 0 0,0-1 1 16,0 0 0-16,-1 0 0 0,0 1-2 15,0-1 3-15,3 0-2 0,-2 0-1 16,3 0 2-16,-2 0-3 0,-1 0 2 16,1 0 2-16,-3 0-2 0,1 0-2 15,-3 0 2-15,4 1 2 0,-2 0-2 16,1 0-1-16,-3-1 1 0,3 0-1 15,-4 1 1-15,0-1 2 0,0 3-2 0,2-2-1 16,-1 0 1-16,1 1 1 0,1-2 0 16,2 2-2-16,-2-2 1 0,1 0 2 15,-3 0-1-15,1 0-2 0,-2 0 1 16,2 0 2-16,-3 0-1 0,1 0-1 15,-3 0 0-15,-2 0 1 0,1 0 0 0,-1-2-2 16,-2 2 1-16,1 0 1 16,0 0-1-16,0 0-1 0,1 0 0 15,-1 0 3-15,5 0-1 0,-4 0-2 16,2 0 2-16,2 0 0 0,-2-2-1 0,-2 2 0 15,2 0 1-15,-4-2 1 0,-4 2-3 16,-3 0 1-16,-1 0 0 0,-2 0 1 16,-3 0 0-16,2 0-2 0,1 0 0 15,-2 0 2-15,4 0-1 0,0 0-1 16,-2 0 2-16,4 0-1 0,3 0 0 15,2 0 0-15,4 0 0 0,-2 0 2 0,1 0-1 16,-3 0-3-16,-2 0 2 16,-1 0 1-16,2 0-1 0,-3 0-1 15,1 0 2-15,-1 0-1 0,-2 0 1 16,2 0-2-16,-2 0 1 0,2 0 0 0,-1 0 1 15,1 2-2-15,1-2 1 0,4 2 0 16,-1 0 1-16,2-2-2 0,-1 0 1 16,2 0 1-16,1 0-1 0,-2 0-1 15,-1 0 1-15,0 0 1 0,-2 0-1 16,0 0-1-16,-2 1 0 0,-1 0 3 0,2 1-2 15,0 0-1-15,2 0 1 0,1-2 2 16,-3 0-2-16,3 1-1 16,-2-1 1-16,3 0 1 0,-2 0 0 15,5 0-2-15,-1 0 1 0,1 0 2 0,-5 0-2 16,0 0-1-16,2 0 1 0,-4 0 1 15,-3 0 0-15,-2 0-2 0,-2 0 2 16,-1 0 1-16,1 0-1 0,0-1-1 16,-3 1 1-16,3-2-1 0,0 0 2 15,-1 2 0-15,2-2 1 0,1 1 1 0,1 1-2 16,-3-1-2-16,2 1 0 0,-3 0 2 15,2-2-1-15,-2 2-2 0,1-2 1 16,0 2 1-16,3 0-1 16,-3 0-1-16,0 0 1 0,4 0 1 0,-1 0-2 15,2 0 0-15,-2 0 0 0,-2 0-2 16,-2-1-16-16,-2 0-19 0,0 0-30 15,-6-2-95-15</inkml:trace>
  <inkml:trace contextRef="#ctx0" brushRef="#br0" timeOffset="149780.56">2060 5239 97 0,'21'-16'19'0,"3"-4"-19"0,4-3 0 15,3-1 1-15,3 0-2 0,4-2-6 0,-1-1 1 16,3 0 0-16,0-2 16 15,1 0 3-15,-1 0-1 0,-1 1 7 0,-5 0 14 16,2 0 9-16,-5-1 4 16,-2 2-7-16,0-1-17 0,1 0-7 0,1 0 0 15,1 0-4-15,3-1-4 0,2-2-8 16,3-3 2-16,2 0 2 0,-2-1-7 15,-1 1-12-15,-2 3-14 0,-1 1-14 16,1 3 8-16,-4 3-14 0,-1 2-18 16,-1 2-9-16</inkml:trace>
  <inkml:trace contextRef="#ctx0" brushRef="#br0" timeOffset="150440.6">2065 6669 132 0,'36'-31'73'15,"2"-3"-38"-15,7-6 10 0,5-5 1 16,3-5-27-16,6-5-18 0,4-5-1 15,5-5-1-15,4-3-1 0,2-1-33 0,1-3-14 16,1 1 3-16,-2-1 16 16,-6 1 11-16,-1 2-6 0,-2 2 11 15,0 4 14-15,2 2 12 0,-1 1 3 16,1 2 0-16,0 2-7 0,1-3-8 0,-3-1 2 15,2-1 1-15,3-1-1 0,-2 2-4 16,0 3-3-16,0 3-5 0,-1-3-6 16,-2 1-9-16,0 2-7 0,-3-1-1 15,0-1 18-15,-6 3 16 0,-3 0-1 16,-7 2-2-16,-7 4-11 0</inkml:trace>
  <inkml:trace contextRef="#ctx0" brushRef="#br0" timeOffset="151206.64">2837 7872 224 0,'9'-11'53'0,"1"-4"-30"0,5-3 28 15,5-3-16-15,2-4-13 0,4-3-1 16,4-4-10-16,4-4-6 0,5-7-3 15,7-3-2-15,5-9 2 0,7-1-2 16,7-7-1-16,5-4 3 0,4-4 1 0,2-1-3 16,0-2 2-16,2-1-4 0,-1 3 7 15,-3 0-3-15,1 1-3 0,-4-2 4 16,5-1-3-16,-5 0 0 0,1-1-2 15,-1 2 1-15,-3 0-1 0,4 0 0 16,1-2 0-16,1 2 4 0,2 0-5 16,0 2 2-16,0 1-2 0,-6 0 3 15,-4 6 1-15,-2 2-3 0,-10 5-1 16,-1 4 4-16,-7 3 0 0,-4 6-3 15,-3 2-2-15,-5 4 1 0,-1 4 0 0,-5 5-2 16,-4 2-2-16,-4 3-1 0,-2 1 2 16,-5 5-18-16,-3 2-18 0,-2 4-39 15,-5 6-86-15</inkml:trace>
  <inkml:trace contextRef="#ctx0" brushRef="#br0" timeOffset="151889.68">3451 8765 58 0,'14'-13'44'0,"0"-1"-40"16,1-1 8-16,-1 0 14 0,2-1-18 15,-2-1 2-15,1 2 8 0,1-3 12 16,-1 1 14-16,2-3 7 16,2-1-13-16,3-3-11 0,-1-1-3 0,4-4-3 15,6-4-7-15,2-5-2 0,9-7-1 16,6-5-1-16,11-10-6 0,6-6-2 15,5-6 1-15,7-6-1 0,1-3-2 16,-1-3-1-16,1 1 2 0,-4 3-1 16,5 1-3-16,-1 2 1 0,-4 2-1 0,0 0 1 15,-2 1 1-15,-6 4-1 0,-2 3 1 16,-5 4 2-16,-5 5-2 0,-6 6-1 15,-3 4-3-15,-6 5-8 0,-5 4-12 16,-3 6-2-16,-5 4-13 0,-4 5-47 16,-6 7-103-16</inkml:trace>
  <inkml:trace contextRef="#ctx0" brushRef="#br0" timeOffset="152537.72">4358 9382 2 0,'9'-9'71'0,"2"-5"-34"16,3-1 15-16,5-5 7 0,1-3-25 15,6-5-11-15,2-6-8 0,6-7-6 16,3-5-5-16,7-6 3 0,5-5-4 0,4-4-1 15,5-2 0-15,4-3-2 0,0 1-2 16,0-1 5-16,3 0 0 0,-2 1-2 16,4 1 2-16,3 2-1 0,-2 1 0 15,-1 2-4-15,1 4 2 0,-6 3-3 16,-5 3-1-16,-4 2 1 0,-5 4 1 15,-5 3 2-15,-2 5 2 0,-7 5-4 16,-3 6 1-16,-5 6 2 0,-6 2 1 16,-3 3-4-16,-4 5-2 0,-6 3-8 15,-5 2-26-15,-2 3-44 0,-2 0-37 0</inkml:trace>
  <inkml:trace contextRef="#ctx0" brushRef="#br0" timeOffset="153094.75">5496 9770 148 0,'26'-31'84'0,"7"-5"-75"16,3-7 1-16,2-3-4 0,4-6-3 15,0-2-1-15,3-3-2 0,0-2-2 16,0 5 6-16,0 1-1 0,-5 7-3 0,-1 6-2 16,-7 7 1-16,-4 5-2 0,-4 8-5 15,-6 2-10-15,-4 9-25 16,-8 4-16-16,-6 3-29 0</inkml:trace>
  <inkml:trace contextRef="#ctx0" brushRef="#br0" timeOffset="153429.76">5705 10316 190 0,'10'-11'144'0,"5"-5"-125"15,7-5 4-15,6-6-2 0,4-7-16 16,5-2-6-16,7-7 1 0,2-2-19 15,4-4-16-15,4-2-64 0,-3 1-116 16</inkml:trace>
  <inkml:trace contextRef="#ctx0" brushRef="#br0" timeOffset="169540.69">15274 2271 36 0,'2'-2'1'0,"-1"2"36"16,-1 0 87-16,0 0-75 0,0 0-9 16,0 0 11-16,0 0-18 0,0 0-10 15,0 0 2-15,0 0-2 0,0 0-5 0,0 0 0 16,0 0 1-16,0 0 1 0,0 0-2 15,0 0 2-15,0 0-3 0,0 0-5 16,0 0 3-16,0 0-2 0,0 0-3 16,0 0-4-16,0 0 1 0,0 0-1 15,0 0 2-15,0 0-2 0,0 4 4 0,0-1 0 16,0 2 0-16,0 0-2 0,0 2-2 15,0 2-1-15,-1 2 1 16,1 4-1-16,0 0 2 0,-2 2-3 16,0 1 2-16,1 4-3 0,-1 3 3 0,2 1 2 15,0 3-6-15,-1 2 0 0,1-2 0 16,-3 1 2-16,1-2-1 0,-1-5-2 15,0-1 0-15,3-2 3 0,0-2-3 16,0-3-1-16,0-2 0 0,0-5 0 16,0-1 0-16,0-3-1 0,0-1-6 15,0-1-5-15,0-2-7 0,1 0-7 0,7 0-6 16,0-5-10-16,3-5-20 0,1-3-11 15,-2-3-45-15,-3-2-196 16</inkml:trace>
  <inkml:trace contextRef="#ctx0" brushRef="#br0" timeOffset="169999.72">15623 2322 51 0,'1'0'3'0,"-1"-2"214"16,0 2-148-16,0 0-25 0,0 0 3 0,0 0-8 16,0 0-7-16,0 0-6 0,-4 5-8 15,-1 5 1-15,-3 2 1 0,-1 3-2 16,0 4-3-16,-1 2-2 0,1 3 3 15,0 1-2-15,-2 4-6 0,2 0 0 16,-1 2 5-16,3 0-5 0,2-2-5 0,0-2 0 16,5-1-1-16,0-1-3 0,5-3 1 15,4 0-1-15,5-3 2 0,5-3-1 16,-1-2-1-16,9-5 1 0,-1-2 0 15,4-5 0-15,-1-2 1 0,2 0 0 16,-2-5 2-16,-4-4-1 0,-1-1-3 16,-7-2 2-16,-5-1 4 0,-4 1-1 15,-2-2 0-15,-6 0-1 0,0 1 4 16,0-1-1-16,-5-1-2 0,-2 1 0 15,-6 0 0-15,1 2-1 0,-5 5-3 0,0 0 1 16,-4 5 2-16,-2 2-6 0,1 0 1 16,-1 2 0-16,0 7 2 0,6 2-2 15,0 1-7-15,6 0-10 0,2 0-5 16,3 2-13-16,6-3-22 0,0 0-28 15,0-2-53-15</inkml:trace>
  <inkml:trace contextRef="#ctx0" brushRef="#br0" timeOffset="170788.76">16327 2531 42 0,'-5'4'36'16,"2"0"-28"-16,-2 0 88 0,-1-2 3 15,1 0-55-15,2 0 10 0,-1-1-18 16,1 0-14-16,-2 1 1 0,0 0 2 16,2 0-2-16,0-2 2 0,1 2 0 0,-1-2-8 15,0 1 2-15,0 1-3 0,2-2 1 16,-1 2-4-16,-1-1 2 0,1-1 1 15,1 0-4-15,1 1-2 0,0 0-3 16,0-1 2-16,0 0-6 0,0 0-2 16,0 0-1-16,0 0-1 0,8 2-1 0,4-1 0 15,8 0 5-15,7-1 0 16,4 0-1-16,6 0-2 0,2 0 2 15,1 0 1-15,0 0-3 0,-3 0-2 16,-4 0 2-16,-4 0 2 0,-4 0-3 0,-5 0-1 16,-6 0 3-16,-3 0 1 0,-8 0-2 15,-1 0-2-15,-2 0 7 0,0 0-1 16,0 0-1-16,0 0 1 0,0 0 2 15,0 0 1-15,0 0-5 0,-2 0-2 16,2 0 0-16,-3 0-1 0,2 0 1 16,-1 2-5-16,-1 0 4 0,-2 3 1 0,1-2-3 15,-1 1-3-15,2 0-4 16,-2 0-4-16,4 1-11 0,1-1-13 15,0 1-25-15,0-2-15 0,0-3-73 16</inkml:trace>
  <inkml:trace contextRef="#ctx0" brushRef="#br0" timeOffset="171668.81">17116 2326 116 0,'-8'2'158'0,"-3"-1"-72"0,3 0-35 16,-1 0-2-16,3 1-5 0,1 0-5 15,2-2-7-15,2 0-10 0,1 0-6 16,0 0-8-16,4 3-13 0,10-1 3 16,5 1 11-16,7-1 2 0,5 0-6 15,0 0-3-15,2 1 1 0,-5 1 1 16,1 1-4-16,-4 1-3 0,-5 1 5 15,-4 1-1-15,-6 1-1 0,-6 1-3 16,-4-1 5-16,0 2-2 0,-5 1 5 16,-9-1-3-16,-3 3 0 0,-3-2 3 15,-2 1-6-15,-3-1 2 0,0 0 0 0,2-1 0 16,1 0 0-16,7-1-2 0,7-4 2 15,5 1-1-15,3-2-4 0,0 2-5 16,9-1 6-16,5-1 4 0,8 0-5 16,1-1-4-16,4 0-1 0,2 2-3 15,-1 0 7-15,0-1 1 0,-2 2-6 16,-1-1 3-16,-5 0 2 0,-3 0 4 15,-7 1-1-15,-4-1 4 0,-6 1-3 16,0 1 2-16,-10 0 3 0,-7 2 3 16,-1 0-4-16,-4 3 5 0,0-2 6 0,-1 0-5 15,3 0-1-15,1 1-2 0,5-1 0 16,2-2-4-16,4-2-2 0,4-1-4 15,1 0 4-15,3-1-4 0,0-1-17 16,3-3-18-16,6-1-23 0,5 0-33 16,1-3-212-16</inkml:trace>
  <inkml:trace contextRef="#ctx0" brushRef="#br0" timeOffset="172140.84">17641 2412 49 0,'3'-2'92'16,"4"0"118"-16,-3 1-160 0,4-1-24 15,1 0 12-15,4 1-8 0,4 0 3 0,3 1-3 16,2 0-6-16,1 0-2 0,2 6-3 16,-2 3-5-16,0 2-3 0,-3 3-5 15,-1 4 3-15,-5 1-1 0,-3 2-5 16,-5 2 2-16,-6 2 1 0,0-2 2 15,-16 1-3-15,-4 1 2 0,-4-2-2 0,-6-1 2 16,-1-1-4-16,-2-1 0 0,1-3-3 16,-1-2 3-16,4-3-1 15,3-1-1-15,5-4-1 0,9-1 3 16,4-4-2-16,5 0-3 0,2-1 0 15,1-1 1-15,0 0-5 0,1 0 1 0,8-5-1 16,5-4 2-16,5 0 1 0,1 0 2 16,0 1 0-16,-1 2 2 0,-2 2-3 15,-2 4 2-15,1 0 2 0,-2 0 1 16,0 0-1-16,-2 3-2 0,4 1 1 15,-1 0 0-15,1 0-1 0,2 2-12 0,3 1-18 16,6-1-8-16,9 1-2 0,3-4-73 16,6-3-124-16</inkml:trace>
  <inkml:trace contextRef="#ctx0" brushRef="#br0" timeOffset="173173.9">18886 2329 4 0,'3'1'57'0,"0"0"-26"15,-1 2 6-15,0-2-17 0,-1 1-16 16,-1-2 112-16,0 0-46 0,0 0-25 15,0 0-4-15,0 0-11 0,-3 0-8 16,-2 0 2-16,1 1-3 0,-1-1-3 16,0 2-3-16,-1-2 1 0,0 1-7 0,0 2 1 15,-4 0 4-15,1 2-3 0,-2-1-5 16,0 2 1-16,1-1 4 0,-4 2-3 15,1 1-2-15,-1 0-3 0,0 2 2 16,2 0 1-16,1 0-5 0,-1 2-2 16,2 2 2-16,1 0 0 0,1 4-3 15,2 1 1-15,3-1 2 0,-3 3-1 16,1 0 0-16,-1-3-2 0,0 1 4 15,3-2 0-15,0-1-4 0,1-1 1 16,-1 1 2-16,1-1-1 0,2-1 0 0,0 1-3 16,0-2 3-16,0-1 1 0,5 0-3 15,0 0-1-15,-1-2 4 0,1 2 2 16,3-3-3-16,-2 1-1 0,5 0 2 15,-2-3 1-15,4 0-3 0,0 0 1 16,5-2 2-16,-3-1 0 0,4-1-2 0,-1-2 1 16,2-1 0-16,1 0 2 15,-3 0-3-15,1 0-1 0,-5 0 0 16,1-3 2-16,-2-2-2 0,-3 1 2 15,0 0-2-15,-2 0 3 0,-4-1-4 0,-1-1 0 16,-1-2 4-16,1 1-2 0,-3-3 1 16,0-1-2-16,0 0 4 0,-2-2-2 15,-4 0 0-15,-2-1-3 0,1 1 5 16,-3 0-2-16,1 2-1 0,0 3-1 15,1 1 4-15,0 3 2 0,5 2 5 0,-2 0-5 16,4 2 4-16,1 0-4 0,0 0-5 16,0 0-4-16,0 5 3 15,0 3 4-15,0 2-3 0,8 0-1 16,1-1 2-16,2 1 2 0,3 0-3 0,1-1-1 15,5 0 3-15,-1-3-4 0,1-2-6 16,0-1-9-16,-1-1-4 0,1-2-12 16,-1 0-7-16,2 0-5 0,0 0-38 15,-6-6-52-15,1-1-135 0</inkml:trace>
  <inkml:trace contextRef="#ctx0" brushRef="#br0" timeOffset="173769.93">19230 2644 42 0,'0'-2'284'16,"0"0"-214"-16,0 2-15 15,0 0-7-15,0 0-15 0,0 0-14 0,0 2-7 16,-1 5-5-16,-2 4 2 0,0 2-5 15,-2 0-4-15,2 4 3 0,0 1 1 16,0 0-4-16,1 0-1 0,2-1 2 16,0-2 5-16,0-2-4 0,0-4 3 15,0-2 3-15,0-5-2 0,0-2 0 16,0 0-1-16,0 0 11 0,0 0 10 0,0-10-12 15,0-2-7-15,0-3 4 0,3-3 1 16,0-2-2-16,2-2-8 0,1-2 6 16,2-2 1-16,1-3-5 15,2-3-3-15,2-6 0 0,4-3 1 0,1-5-3 16,4 3 0-16,4 6 0 0,-2 10 3 15,-3 10-6-15,1 8 0 0,-3 4 2 16,-1 5-2-16,1 0 2 0,-4 7-1 16,-1 3 2-16,-5 6 1 0,-4 1-3 15,-5 1-1-15,0 2 3 0,-6 1 3 0,-8-1-2 16,-3 3-1-16,0-3 1 0,-3-3 4 15,1-2-4-15,4-1 0 0,-2-3 2 16,1-2 2-16,4-2-4 0,4-1 0 16,3-3 2-16,4-2-1 0,1 1-4 15,0-1-3-15,0 2 1 0,7-1 2 16,6 0 1-16,5 2 2 0,1-1 0 15,3 1 0-15,3 1-2 0,-2-1-3 16,0 4 5-16,0-1-3 0,2 2-1 16,0 1 3-16,0 1 1 0,0 1 2 0,-2-1-4 15,-6 0 0-15,0 0 4 0,-6-1-1 16,-5-1-4-16,-4 0 2 0,-2 0 3 15,0-1 2-15,-8 0-1 0,-3 0 0 16,-5-1 0-16,-1-1 5 0,0 0-1 16,-1-2 2-16,-2 1 1 0,-2-1 1 15,0 1-5-15,-1-1-2 0,1-1 0 16,0 2-2-16,4-1-4 0,2 0-2 15,4 1-6-15,4 1-13 0,2 1-15 16,0 2-32-16,0 0-33 0,3 1-141 0</inkml:trace>
  <inkml:trace contextRef="#ctx0" brushRef="#br0" timeOffset="205154.73">10007 6407 247 0,'2'0'62'0,"-2"0"-24"0,2 0 4 15,-2 0-9-15,0 1-4 0,0 0 5 16,0-1-6-16,0 2-10 0,0 1-6 15,0 6 3-15,0 2 0 0,0 2 6 16,0 2-9-16,0 3-3 0,0 4-1 16,0 3-3-16,0 4 2 0,0 5 2 15,0 3-6-15,0 1 2 0,0 4-3 16,6-2 1-16,-2 3 0 0,1 1-3 15,3 0 0-15,-4 3 1 0,3 3 0 16,-3 5-1-16,-2 4 1 0,-2 3 2 16,0 2-2-16,0 6 0 0,0 1 2 0,-3 2-1 15,-2 0 3-15,2-2-4 0,0 1-1 16,0 1 3-16,1 0-2 0,1 0-1 15,1 1 0-15,0 1 1 0,0-5 0 16,0 0-1-16,1-3 0 0,2-1 1 16,-1 2 1-16,-1 2 1 0,1 0 0 0,0 2 0 15,-2 0 1-15,0-2-1 16,1-1-1-16,-1-2 2 0,2 1-4 15,-1 1 1-15,1 0 0 0,-1 0 1 16,1 3 1-16,1 0-3 0,0 3 0 0,0-1 2 16,0-1-2-16,0-1 0 0,2 0 7 15,0-2-9-15,-4 4 2 0,1 1-1 16,-2 2 1-16,0 0 3 0,0-1-2 15,0-1-2-15,0-3 1 0,0-1 1 16,-2-3 0-16,1 2-2 0,1-2 1 0,-2-2 1 16,2 2 0-16,0 1-1 0,0-1 0 15,0 0 1-15,0-1 0 16,2-3-1-16,1 0 2 0,0 0 1 15,-3 3 0-15,0-1-1 0,0 2 0 0,0 1 0 16,0 1 0-16,0 0-2 0,0 1 1 16,-3 1-1-16,0-2 1 0,0 0-1 15,-1-1 1-15,1-1 1 0,2 1-1 16,-1 0-1-16,2 3 1 0,0-3 1 15,0 2 1-15,0-4-1 0,0-2-2 0,2 0 3 16,2-1 0-16,0 2-2 0,0 1 0 16,1 1 1-16,1 2 0 0,-1-4-2 15,-1 2 0-15,1-1 2 16,-2-2-3-16,0 0 2 0,2-2-1 0,-2 0 3 15,2-2-2-15,-2 2-1 0,0-1 0 16,1 3 2-16,0-1-2 0,0-1 0 16,-2 0 0-16,2-2 2 0,-2 1-1 15,1 2-2-15,0 1 1 0,-3 1 2 16,3 1-1-16,0 1-2 0,-1-2 1 0,3 2 2 15,-5-2-1-15,3 0-1 0,0-1 0 16,-2-2-1-16,4-1 2 0,-3 0-2 16,2 1 1-16,-1-1 1 0,0 2-1 15,-1 1 0-15,1-2 0 16,0 0 1-16,0-2 4 0,0 0-6 0,0 1 0 15,-1 0 2-15,1 1 0 0,2-1-2 16,-2 2 1-16,1-3 1 0,3-1-1 16,-1-1 0-16,-1-2 0 0,1-3 0 15,0 1 1-15,-1-4-2 0,-1-2 1 16,2-1 1-16,1-2-1 0,-3 0-1 0,3-2 1 15,-4 1 0-15,1 0 1 0,1 0-2 16,-2 0 1-16,0 3 1 0,0-3 0 16,2 1-3-16,-4-4 2 0,3-1 1 15,-1-1 0-15,1-1-2 0,1 1 1 16,-2-1 1-16,2-3-1 0,-2 1-2 15,1-2 2-15,0 0 1 0,-1 1 0 16,-2 0-2-16,2 1 1 0,0 0 1 16,-3 0-1-16,2 0-1 0,-1-1 1 15,3 2 1-15,-4-1 0 0,1-1-3 0,1 1 2 16,-1 0 2-16,1 0-1 0,-1-2-2 15,1 1 1-15,-1 0 1 0,-1 1 0 16,2-1-2-16,-2 1 1 0,2 1 2 16,-1-1-2-16,1 4 0 0,-1 0 0 15,1 0-1-15,-2-1 2 0,1-3-1 16,1-2-1-16,1 1 3 0,-3-2-1 15,3 0-2-15,-1-1 1 0,-1-2 2 16,-1 2-1-16,3-3-2 0,-3 2 1 16,3-5 2-16,-3-1-1 0,3-4-2 0,1 0 0 15,-4 0 2-15,3-3 0 0,-2-1-2 16,1 2 1-16,-2-4 1 0,3 5-1 15,-2-1 0-15,2 1 0 0,-3 2 1 16,0-5-1-16,2 0-1 0,0-2 1 16,-2-2 1-16,1 0 0 0,-1-4-2 0,0-2 0 15,0-1 2-15,0 1-1 16,0-2-1-16,0 0 1 0,2 0 2 15,-2-1-2-15,0 3-2 0,0-1 2 16,0 1 2-16,0 0-2 0,0 0-2 0,0-3 2 16,0 0 1-16,0-4-2 0,0-1-3 15,0 0-5-15,0-9-10 0,0-13-7 16,4-10-7-16,3-11-20 0,-4-11-37 15,0-10-150-15,-3-12-43 0</inkml:trace>
  <inkml:trace contextRef="#ctx0" brushRef="#br0" timeOffset="207678.87">10043 6504 20 0,'5'0'130'15,"-4"0"15"-15,2 0-93 0,1-3 0 16,0 0-4-16,-1 1-15 0,3-1-8 15,1-1-1-15,0 3-6 0,4-2-4 16,3 1-7-16,3 0 0 0,0 0-1 16,3 0 1-16,2 0 2 0,-2 2-9 15,2 0 3-15,0 0-1 0,-1 0-2 16,6 0 1-16,1 0 1 0,4 0 0 15,2 3-4-15,5-1 3 0,0 3 0 0,3-1 0 16,4 3-2-16,2 0 2 0,3-3 0 16,2 0 0-16,-2 1-1 0,-1-1-1 15,-2-2 2-15,3 0 0 0,0 1 0 16,4-2-1-16,0 1 3 0,3 0-2 15,2 0 0-15,2 0-1 0,-1 0 3 0,1 0-2 16,1-1-1-16,2 1 2 0,1 0 0 16,0-1-2-16,4 0 0 0,0-1-1 15,3 0 4-15,3 0-3 16,0 0 0-16,-2 0 0 0,3-1 1 0,4-3-1 15,1 2 0-15,8 0 0 0,2-2 0 16,-1 0 1-16,2 1-2 0,-1-2 1 16,-1 0 1-16,-1 0 0 0,1 0-3 15,-2 0 2-15,-2 1 1 0,-2-1 1 16,-3 0-4-16,-1 0 2 0,1 1 3 15,3 0-1-15,4 2-5 0,-1 0 3 16,2 0 0-16,3 0 0 0,1-2 0 0,1 1-1 16,6 0 2-16,1-1-1 0,0 1-1 15,-1-2 0-15,-5 2 3 16,0 0-2-16,1-1-1 0,0 0 1 0,4 0 1 15,-2 0-1-15,4 0-2 0,-6 1 1 16,4 0 1-16,-2 0 0 0,3 0 0 16,2 2-1-16,-6 0 2 0,-2 1-1 15,-1-2 0-15,-1 0-1 0,6 1 2 16,-1 1-1-16,6-2-1 0,-1 0 1 0,1 2 1 15,-1-1-1-15,2 1 0 16,1-2 0-16,-3 1 0 0,-2 0 0 16,-4 0-1-16,-2 1 2 0,-2 0-1 15,6 0 0-15,-1 0-1 0,0 0 1 0,0 0 1 16,0 0-1-16,1-1-1 0,-3 1 1 15,4 0 1-15,-2-1-1 0,-4 1 0 16,-2-1 0-16,-6 1 0 0,0 0 1 16,2 0-2-16,3-2 1 0,-2 0 0 15,0 1 1-15,1 0-2 0,-2 0 1 0,-3-1 0 16,0 0 1-16,-1 0-2 0,-3 1 1 15,0 0 0-15,-3 0 0 16,-3 1 0-16,-1 0 0 0,-2 0 0 16,1 0 0-16,2 0 0 0,3 0 0 0,2 0 1 15,-1 0-1-15,-2 0-1 0,-1 0 1 16,-1 0 0-16,0 0 0 0,-4 0 0 15,0 0 0-15,-2 0 0 0,-3 0 0 16,0 1 0-16,-5 1 0 0,-4 1 1 16,3-2 1-16,-4 3-4 0,5-3 1 0,0 1 3 15,2 0-2-15,3-2-1 0,-2 0 0 16,1 0 3-16,1 0-2 0,-5 0-1 15,-2 0 2-15,-2 0-1 16,-4 0 0-16,-3 0 0 0,-3 0 0 0,0 0 1 16,-1 0-1-16,-2 0 0 0,0 0-1 15,0 0 3-15,-2 0-1 0,2 0-1 16,-1-2-1-16,-4-1 2 0,-1-1-1 15,-1 1 0-15,3 0 0 0,-3 1 1 16,3-2 0-16,1 2-2 0,-1-2 2 0,4 0-2 16,3 2 1-16,-1-1 0 0,-2 1 1 15,0-1-1-15,0 2 0 0,-3 0-1 16,0 0 2-16,-2 1-2 0,-3-1 1 15,2 0 1-15,-2 1-1 16,-1-1-1-16,1-1 1 0,-1 1 0 0,1 1 1 16,0-1-2-16,2 1 2 0,-2 0-2 15,2 0 2-15,-1 0-1 0,3 0 0 16,-2 0 1-16,-2 0-3 0,-3 0 3 15,0 1-1-15,-3 1 0 0,2 1-1 16,-4-1 2-16,0 0-1 0,1 2 0 0,-4-1-1 16,-1 0 3-16,-2 0-2 0,-1-1-1 15,0 1 1-15,1-2 1 0,0 2-1 16,2 0-1-16,1 0 1 0,2-2 1 15,3 2-1-15,0-3-1 0,0 2 1 16,0 0 1-16,-7-2-1 0,-1 1-1 16,-3-1 1-16,-3 4 1 0,0-4 0 15,-1 1-3-15,-6 0 3 0,0 0 0 16,-4-1-1-16,-3 0-1 0,-1 0 3 15,-1 0-1-15,-1 0 1 0,2 0-2 0,-1 0-1 16,2 0 2-16,0 0-1 0,2 0-1 16,4 0 1-16,-2 0 1 0,0 0-1 15,0 0 0-15,-1 0 0 0,2 0 2 16,-2 0-2-16,1 0 0 0,4-1 0 15,0 0 1-15,6 0-1 0,0 1 1 16,0 0-1-16,0 0 1 0,-3 0 1 16,0 0-2-16,-3 0 0 0,-3 0-1 15,-2 0 2-15,-1 0 0 0,-4 0 1 16,1 0 0-16,1 0 0 0,-1 0 1 0,-2 0-1 15,0 0 2-15,0 0-1 0,1 0-2 16,-1 0 2-16,0-2-1 0,0 2 3 16,0 0-2-16,0 0 2 0,-1 0 2 15,-4 0-9-15,0-2-3 0,1 2-3 16,-3 0-5-16,6 0-3 0,-1 0-8 0,1 0-2 15,-1 4-3-15,1 1-6 16,1 1-11-16,-2-1-14 0,1 1-22 16,-1-1-34-16,-4-3-16 0</inkml:trace>
  <inkml:trace contextRef="#ctx0" brushRef="#br0" timeOffset="211523.09">10750 6973 52 0,'0'-4'-30'0,"0"1"227"0,0-2-160 15,0 2 2-15,0 0 0 0,0-1-5 16,0 3-5-16,0 0 1 0,0 1-8 16,0 0-6-16,0 0-4 0,0-1-1 0,0 0 0 15,0 0 7-15,0 0 4 0,2-1 4 16,-1 2-3-16,-1 0-2 0,0 0-3 15,0 0 0-15,0 0-6 16,0 0-3-16,0 0-1 0,0 0-6 0,0 0-1 16,0 0-3-16,0 7 2 0,0 4 3 15,2 4-2-15,-1 5 2 0,-1 1 0 16,0 5 1-16,0 1-2 0,0 3 0 15,0 1 2-15,-3 1-3 0,-1 0 0 16,-1-2 0-16,2-3 2 0,-3-2-2 0,2-4-1 16,0-4 1-16,1-3 0 0,1-5 1 15,2-2-2-15,0-3-1 0,0-2 2 16,0-2 0-16,0 0 0 15,0 0 0-15,0-3-1 0,6-4 2 0,2 0-1 16,3-2-2-16,0 1 3 0,0 0-2 16,3 1 0-16,0 0-2 0,0 0 3 15,1 4 0-15,1-2-2 0,-3 3 0 16,3 0 1-16,-4 1 1 0,1 0-2 15,-1 1-1-15,-1 0 1 0,-3 0-3 0,1 0-7 16,-3 0-5-16,2 0-3 0,-2 0-8 16,4 0-9-16,-1 0-12 0,2 0-22 15,-4 0-46-15,3-4-92 0,-2-2 56 16</inkml:trace>
  <inkml:trace contextRef="#ctx0" brushRef="#br0" timeOffset="212910.17">11198 7158 2 0,'0'-3'82'0,"0"-1"84"16,-3 0-119-16,0 1 12 0,-3 0-13 16,0 1-14-16,1 0 4 0,-1 1-13 15,-1 0 0-15,1 1-6 0,-2 0-1 16,1 0 0-16,-1 0-4 0,-1 4 1 15,-1 3-2-15,0 6-2 0,-1 0 3 16,0 4-3-16,3 0-2 0,-1 0 0 16,6 0-3-16,1-5 1 0,2 0-5 15,0-2 0-15,3-4 1 0,5 0 1 16,3-4-1-16,4-2 1 0,2 0-1 0,2-7 4 15,0-4-4-15,-1 1 0 0,-2-2 1 16,-1 0 1-16,-2 1-3 0,-3 2 0 16,-5 4 1-16,-3 2-3 0,-2 3 2 15,0 0 0-15,0 0 1 0,-2 0 0 16,-4 8-7-16,-3 3 2 0,-1 3 1 15,4 1 2-15,0 1-4 0,4 0 1 16,1-2 0-16,1 0-2 0,3-3 2 16,3-3 2-16,7-2 0 0,0-2 0 15,0-4 1-15,4 0-1 0,0-2 3 0,0-5 1 16,2-5-2-16,-5 0 0 0,0-1 2 15,-2 0 0-15,-3 0-2 0,-3 0 2 16,4 2 1-16,-3-1 3 0,-2 1-3 16,-2 3 2-16,0-2 2 0,-1 3-1 15,-2 1-1-15,0 1-3 0,0 2 2 0,0 2 0 16,0 0-2-16,0 1-3 15,0 0 1-15,0 0 1 0,0 0-3 16,0 0 1-16,0 0 1 0,0-2 1 16,0 1-2-16,0 1 0 0,0 0 2 0,0 0 1 15,0-1-3-15,1 1 1 0,1-2 2 16,0 0-1-16,-2 1 0 0,1 0 0 15,-1 1 1-15,0-1 0 0,0 1 0 16,0 0-2-16,0 0 0 0,0 0 0 16,0 0-3-16,2 0-1 0,-1 0 4 0,1 0 1 15,-1 0-2-15,2 3 1 0,-1 1-1 16,0 1 2-16,-2 2-2 15,1 3 1-15,1 0 1 0,-2 0 0 16,1 1-2-16,-1 1 1 0,0-1 1 0,0 0 0 16,2-3-2-16,-1-1 0 0,-1-2 2 15,0 1 0-15,0-4-1 0,0-2-1 16,2 0 2-16,-2 0 1 0,1 0 1 15,1-7-2-15,-1-2 1 0,3-3-2 16,-1-2-1-16,1 0 0 0,1 0 2 0,3-1-1 16,-1 2-2-16,1 1 0 0,2 1-1 15,-1 3 0-15,0 2-2 0,2 1-1 16,0 3 4-16,3 0-2 15,0 1-1-15,3 1 2 0,1-1 3 16,3 1-2-16,-1-1 1 0,-2-1-1 0,2 0 3 16,-4 1-1-16,-1 0-1 0,-5 0 0 15,-4 1 2-15,-6 0-2 0,0 0 1 16,0 0 3-16,-2 0 2 0,-5 0-3 15,-4 0-3-15,0 0-1 0,0 5 3 16,-1 2 0-16,1 2-3 0,0 2 2 0,3 0-1 16,2 1 1-16,3 0-2 0,1-1-1 15,2 0 1-15,0-4 0 0,7 1 0 16,3-2-4-16,0-3-3 15,2-1-2-15,4-2 6 0,-1 0 3 0,4-1 2 16,-1-5 0-16,-4 0-1 0,3 0 1 16,-6 0 1-16,0-1 0 0,-2 3 0 15,-6 1 0-15,1 3 2 0,-4 0-2 16,0 0 4-16,0 0-1 0,0 1-3 15,0 7-3-15,0 5 3 0,0 3-1 0,0 4 2 16,0 5-1-16,6 3-3 0,2 2 2 16,-1 3 0-16,3 0 2 0,-6 0-2 15,-1-1-1-15,-3 0 2 0,0-1 2 16,-3-1-3-16,-8-4 1 0,1-1 1 15,-3-6 1-15,-1-2-2 0,2-5 1 16,1-6 0-16,2-2-1 0,1-4 3 16,2 0 2-16,1 0-2 0,3-7 3 15,2-5-4-15,0-4 0 0,7-2-2 16,4-5-1-16,7-1-3 0,1-1 1 0,1 0 0 15,6 1-4-15,-1-1-2 0,6 2 0 16,2-2 0-16,1 0 3 0,4-3 2 16,1-1 2-16,-5-1 2 0,2-1 1 15,-5-1-2-15,-3-1 11 0,-2 1-6 16,-9 0-2-16,-6 4-1 0,-6 6 2 15,-5 2 1-15,0 7 4 0,-13 3 3 16,-1 4-1-16,-4 4 3 0,-2 2-3 16,-7 6-1-16,3 9 0 0,-3 5-3 15,2 4 0-15,7 4-1 0,2 0-5 0,10 1 1 16,6-1 0-16,3 0-5 0,13 0 2 15,4-3 0-15,6-3-2 0,5-3-20 16,8-4-12-16,11-3-9 0,10-9-28 16,5-3 18-16,6-9-204 0</inkml:trace>
  <inkml:trace contextRef="#ctx0" brushRef="#br0" timeOffset="213588.21">13015 6978 23 0,'-5'0'298'16,"-1"0"-229"-16,2 0 6 15,2 0-10-15,1 0-27 0,-1 0-8 16,2 0-10-16,0 0-15 0,9 2-3 0,7 5 5 16,5 2 2-16,3-1-2 0,4 0-3 15,0 1-1-15,-2 0-1 0,0 3 1 16,-7 0-5-16,-4 1 2 0,-5 0 2 15,-4 1-2-15,-6-3 0 0,0-1-2 16,-3 0 4-16,-5-2-1 0,-6 0-1 0,2 2 1 16,-2-2 1-16,-2 1 0 0,1-1-2 15,1-1 1-15,1 0 0 0,4-3 1 16,6-1-3-16,3 0-1 15,0-1 0-15,0 2-2 0,3-1 3 0,11 4-3 16,1-3 2-16,7 0-1 0,1 1-3 16,1 0-4-16,-1 2 7 0,-3-1 3 15,-3-1-2-15,-3-1 1 0,-5 1 2 16,-4 1-1-16,-3-3-1 0,-2 5 3 15,-2-1 4-15,-7 4 5 0,-8-1-1 0,-2 4-1 16,-3-1 3-16,1 1 7 0,-3-1-7 16,7-1-2-16,2-3-4 0,6-1-3 15,1-2-3-15,5-2 0 0,3-1-2 16,0-1-1-16,1 1-22 15,10-3-10-15,5 0-8 0,4-8-32 0,3-7-83 16,-1-4-207-16</inkml:trace>
  <inkml:trace contextRef="#ctx0" brushRef="#br0" timeOffset="213785.22">13508 7004 156 0,'0'-2'340'16,"0"2"-304"-16,0 0 9 0,0 5-1 15,-9 9-36-15,-2 5 11 0,-1 3 13 16,1 5-5-16,3 0-10 0,3 2-12 15,4 1 1-15,1 0-3 0,0-3-2 16,1-1-2-16,6-6-3 0,-1-4-9 16,3-3-13-16,2-5-16 0,1-5-8 15,1-3-34-15,-2-4-56 0,-2-11-160 16</inkml:trace>
  <inkml:trace contextRef="#ctx0" brushRef="#br0" timeOffset="214051.24">13482 6983 372 0,'-13'-16'95'0,"3"4"-46"0,2 6 25 16,3 4-29-16,4 0-19 0,1 2 2 15,0 0-19-15,0 6-10 0,9 9 4 16,6 4 3-16,4 3-4 0,4 1 1 16,7 2-2-16,2 0 1 0,1 3-2 15,-2 0 1-15,-5-1-3 0,1 0-6 0,-4-3 2 16,-3-2 6-16,-6-6 1 0,-5 0 0 15,-9-7-1-15,-1 0 2 0,-13 1 5 16,-3-1 0-16,-7 2-3 0,-2-3-3 16,-5 4 4-16,-3-1-2 0,-2-2-2 15,1 1 0-15,5-1 0 0,1-3-2 0,7 2-13 16,6-2-19-16,9-2-5 15,7-2-20-15,0-2-69 0,3 0-211 16,5-5 221-16</inkml:trace>
  <inkml:trace contextRef="#ctx0" brushRef="#br0" timeOffset="-214124.42">15012 7051 7 0,'5'0'32'0,"-2"-1"111"16,-2-1-114-16,2 2 20 0,-3 0 7 16,0-1-22-16,2 0 4 0,-2 0 1 0,0 0-3 15,1 0-7-15,-1-2 1 0,0 1-1 16,0-1 3-16,0-2-6 0,-3 3-3 15,-1-1-4-15,-6 0 0 0,-2 3-7 16,-5 0-3-16,-3 0-2 0,-7 6 0 16,0 8 2-16,-6 4-1 0,-1 4 5 0,1 6 2 15,4 3-4-15,4 4 1 16,6-2-6-16,10 0 0 0,4-2-4 15,5-3-2-15,4-4-1 0,8-1 3 16,5-4-2-16,6-2-2 0,5-3 2 0,5-5-5 16,2-4-6-16,4-5-8 0,-2 0-6 15,1-1-4-15,-6-7-13 0,-2 1-7 16,-4-2-14-16,-4 2-3 0,-5-2-37 15,-3 1-89-15,-7 0 19 0</inkml:trace>
  <inkml:trace contextRef="#ctx0" brushRef="#br0" timeOffset="-213744.39">15136 7359 2 0,'-2'6'4'15,"2"-3"1"-15,0 1 195 0,0-3-132 0,-1 0-14 16,1-1-2-16,0 0-21 0,0 0 3 16,0 0 4-16,1 0-8 0,7-3-4 15,3-6-1-15,3-5-2 0,1-1-6 16,3-4 3-16,5-3-1 0,0-5-3 15,2-2-5-15,1-4-3 0,-1-2-1 16,0-1 2-16,-5-1 0 0,3 0-6 0,-4 4 0 16,-4 4 0-16,-2 6 2 15,-6 10-1-15,-5 4 5 0,0 7 1 16,-2 2-3-16,0 0-3 0,0 0-3 15,0 2-4-15,0 8-3 0,0 7 7 0,0 3-2 16,0 4 3-16,0 1 0 0,0 2-3 16,0 2 1-16,0-1 1 0,0 2-1 15,0-1 0-15,0 0 0 0,0-1 1 16,3-1 0-16,-2-1-2 0,4-3 1 15,-2-3 1-15,0-3 0 0,0-3-3 0,-1-4-2 16,-1-1-1-16,-1-4-6 0,0-2-3 16,-1-2-2-16,-5-1 2 0,-4 0-10 15,2 0-13-15,-4-3-14 16,0-7-7-16,-2 1-20 0,-5-5-42 0,-1-2-83 15</inkml:trace>
  <inkml:trace contextRef="#ctx0" brushRef="#br0" timeOffset="-213615.39">15269 7218 29 0,'0'-9'187'0,"0"5"-43"15,0 1-95-15,8 2-20 0,4 1 3 16,2 0-9-16,5 4-1 0,1 0-8 0,5 3-5 15,4-1-4-15,4-1-2 0,3-1-4 16,1-3 0-16,0 1 1 0,-3-2-19 16,3 0-20-16,-3 0 6 15,-3-8-24-15,-6-5-219 0</inkml:trace>
  <inkml:trace contextRef="#ctx0" brushRef="#br0" timeOffset="-213476.38">15753 7141 60 0,'0'0'40'0,"0"0"232"16,0 0-218-16,0 0-11 0,-2 2-17 15,1 6-24-15,1 3 9 0,-2 4-4 0,2 2-5 16,0 2 0-16,0 1-3 0,0-1 1 15,0-1 0-15,0 0-8 0,5-4-10 16,1 1-14-16,2-3-15 16,4-10-11-16,1-1-73 0</inkml:trace>
  <inkml:trace contextRef="#ctx0" brushRef="#br0" timeOffset="-213172.36">15793 6992 369 0,'-9'-19'107'15,"-2"7"-66"-15,5 6 27 0,3 4-24 16,3 2-19-16,0 0 1 0,0 2-21 15,1 8-10-15,7 5 7 0,5 4 0 16,2 3-1-16,7 3-1 0,1 1 1 16,5 0-2-16,-2 2-2 0,-1-3-12 15,0 1-6-15,-2-3-2 0,7-5 18 0,-2-2 6 16,-1-3-1-16,-5-2 0 15,-8-1 1-15,-6-4-2 0,-8-2 1 16,0 1 3-16,-2-2 4 0,-9-1 2 16,-4 2 0-16,-2-2 4 0,-5 1-2 0,-1 2-6 15,-3 0 0-15,-2 2-1 0,-2 1-2 16,2 1-4-16,2 1 2 0,3 1-3 15,3 2-19-15,6 1-19 0,3 1-26 16,5 0-32-16,-1-2-193 0</inkml:trace>
  <inkml:trace contextRef="#ctx0" brushRef="#br0" timeOffset="-211771.28">16765 6738 0 0,'2'1'24'0,"-2"0"150"15,0 2-119-15,0 0-23 0,0 4 24 16,0 7-8-16,0 5-8 0,0 7-2 15,-6 7-12-15,-2 8 0 0,-4 5-6 0,-4 5-1 16,-4 5-6-16,-5 3-3 0,0 1 14 16,-1-2-8-16,1-3-9 0,5-4-4 15,1-7-1-15,2-6-1 0,5-6 1 16,3-6-3-16,4-4 0 0,0-6-6 15,4-2-21-15,1-4-22 0,0-5-21 0,0-5-60 16,0 0-174-16</inkml:trace>
  <inkml:trace contextRef="#ctx0" brushRef="#br0" timeOffset="-211403.26">17082 7198 13 0,'1'-3'53'16,"-1"-3"122"-16,0 2-115 0,0 0 9 16,0 3-3-16,-1 0-14 0,-2 1-6 15,-4 0-9-15,1 6-20 0,-3 7-2 0,-2 3 4 16,2 3 0-16,-4 2 0 0,4 0-5 15,0 2-6-15,2-2-3 0,1 0-4 16,3 0 0-16,0-2 0 16,3-1-2-16,0-3-2 0,0-2-12 15,9-4-18-15,5-4-8 0,5-4-15 0,3-1-3 16,4-1-34-16,0-11-55 0,2-3-45 15</inkml:trace>
  <inkml:trace contextRef="#ctx0" brushRef="#br0" timeOffset="-211075.25">17330 7238 29 0,'1'-6'257'0,"-1"-1"-165"16,0 4-37-16,-6 0-5 0,0 2-20 15,-3 1-7-15,1 0 2 0,-2 0-3 16,3 0-6-16,-1 2 1 16,2 4-5-16,-2 1-4 0,3 1-3 0,4 2-2 15,-4 1-1-15,5 0-4 0,0 3 1 16,0 0-1-16,0 0 4 0,3 0-4 15,3-1 2-15,1-1-1 0,2 0 2 16,-1-2-4-16,1-4 2 0,2-2 0 16,0-3-1-16,3-1 1 0,-3 0-1 0,1-1 3 15,-3-5 2-15,-1-3-2 0,0 1 0 16,-4 0 2-16,0 0 3 0,0-2-4 15,-4 2 4-15,0-3 4 0,0 4 0 16,-6-3 0-16,-2 1-3 0,0 2-1 16,1-2-5-16,1 3-1 0,-1 2-1 15,4 2 3-15,2 0-2 0,1 2-14 16,0 0-26-16,3 5 0 0,8 2-8 15,-1 2-21-15,4-4-33 0,3 3-55 16,1-5 28-16</inkml:trace>
  <inkml:trace contextRef="#ctx0" brushRef="#br0" timeOffset="-201942.72">17613 7250 8 0,'2'0'7'16,"1"0"11"-16,-3 0 97 0,0 0-72 16,0 0-12-16,0 0 12 0,0 0-13 15,0 0-13-15,0 0 4 0,0 0-3 16,0 0-4-16,0 0-4 0,-1 0 0 15,1 0-4-15,-2 0 2 0,2 0-3 16,-2 0-1-16,1 0 0 0,1 0-3 16,0 0 2-16,-2 0 2 0,1 0 0 0,-1 1-1 15,1 0 2-15,-1-1-1 0,1 0 6 16,-1 0-1-16,0 0-4 0,2 0 0 15,-1 0 3-15,1 0-3 0,0 0-3 16,-2 0 4-16,2 0-1 0,-1-2 0 16,-1 2-1-16,1-3-2 0,-1 3 6 15,1 0-2-15,-1 0 1 0,2 0-4 16,0 0 0-16,0 0 1 0,0-1-3 15,-1 0-2-15,1 1 5 0,0-1 0 16,0 1-3-16,0 0 5 0,0 0 0 0,0 0-3 16,0-1 2-16,0 0-2 0,0 1 0 15,0 0 2-15,0 0-3 0,0 0 0 16,0 0-1-16,0 0-2 0,0 0 1 15,0 5 4-15,0 4 0 0,0 1 2 16,0 1 0-16,-2 1 0 0,-1 1-1 16,1-2 1-16,-2 0 1 0,2-2-2 15,-1-1 3-15,1-2-3 0,2-4-2 16,0-1 0-16,0 0-3 0,0-1 2 15,0 0-1-15,2 0 1 0,7-4 2 16,-1-9 0-16,4-1-3 0,1 0-1 0,-1-2 1 16,2 1 0-16,-1 0-2 0,-1 2 0 15,2 2-1-15,-2 0 2 0,-1 4-2 16,-1 1 0-16,-4 2 3 0,0 2-2 15,-3 2-1-15,-1 0 0 0,-1 0 2 16,-1 5 2-16,0 3-1 0,0 3 0 0,0 0 2 16,-5 2-3-16,1-1 0 15,-1-1 1-15,1 0 0 0,0-3-1 16,1 0-1-16,3-6 0 0,0 1 0 15,0-3-1-15,3 0 0 0,7 0 1 0,4-5 3 16,1-6-2-16,2 1-1 0,2-3 0 16,-2 2 1-16,-3 2 0 0,0 1-2 15,-6 3 0-15,1 4 2 0,-6-1-1 16,-1 2-1-16,-2 0 1 0,0 0 0 15,0 2 0-15,0 5 0 0,0 1 1 0,0 2 1 16,0 2 0-16,-2 1-3 0,-1-1 2 16,1 1 1-16,1-2-3 15,1 1 0-15,0-3 3 0,0-1-4 16,1 0 2-16,2-5-16 0,7-3-10 0,-1 0-7 15,5 0-13-15,0-4-26 0,1-2-2 16,1-3-64-16,-4-3-73 0</inkml:trace>
  <inkml:trace contextRef="#ctx0" brushRef="#br0" timeOffset="-201529.7">18034 7266 12 0,'4'0'5'0,"-4"0"234"0,0 0-169 16,0 0-43-16,0 5 16 0,0 7-5 16,0 1-12-16,0 5 1 15,0 4-5-15,0 4-1 0,0 3 5 0,0 2-9 16,0 3-6-16,0 0 0 0,0 1-3 15,0-4 0-15,0 0-2 0,-1-7-1 16,-4-1 0-16,3-4 3 0,-2-1 4 16,2-6 2-16,-1-6-2 0,2-3-8 15,-1-3 1-15,1 0 2 0,-3 0-1 0,3-9-3 16,-1-1 0-16,1-5-2 0,1-1 0 15,-2-2 1-15,1-3 2 0,-1-2-3 16,1-4-1-16,1-2 1 0,0-5 0 16,3-4-2-16,8-3 1 15,4-3 0-15,2 1-3 0,3 7-6 0,0 5 3 16,2 10-2-16,1 5 2 0,-3 7-3 15,1 5-1-15,-3 3 0 0,1 1 5 16,-5 0-1-16,0 7 3 0,-3 3 3 16,-4 1 0-16,-4-1-1 0,-3 2 1 15,0 0 2-15,-7-1 1 0,-6 2-2 0,-1 1-1 16,-1-2 4-16,-4-1-1 0,4-2-2 15,-1 0-3-15,4-2 3 0,3 0-1 16,1-2 0-16,3-1-17 0,5 0-31 16,0-4-43-16,0 0-77 0,0-1-142 15</inkml:trace>
  <inkml:trace contextRef="#ctx0" brushRef="#br0" timeOffset="-200410.63">18426 7140 185 0,'1'-7'149'0,"-1"0"-82"0,0 4-5 16,0 0-6-16,-3 1-18 0,0 2-9 15,0 0-1-15,-2 4-13 0,1 6-3 16,1 2-2-16,0 2 0 0,1-1 1 15,2-1-6-15,0 0-2 0,0-1-1 16,0-2 1-16,6-2-2 0,2 0-1 0,1-4 1 16,5-1 1-16,2-2 2 0,1 0-6 15,1-1 1-15,1-5 0 0,-4 1-2 16,-2 2-8-16,-7 2 3 0,-1 1-4 15,-4 0 2-15,-1 0-3 0,0 0 2 16,0 7 8-16,-3 2-5 0,-1 0-3 0,0 0 4 16,1 1 3-16,2-2 0 15,1-2 3-15,0-2-3 0,0-1 2 16,0-2 2-16,4-1-1 0,1 0 1 15,3 0 1-15,1-7 4 0,0-3-3 0,2-3-2 16,-1-2 6-16,0-1 1 0,3-1-3 16,-4-2-2-16,0 1 3 0,-1-4-4 15,0 0 0-15,-2-1 1 0,0-2 1 16,-1-1-2-16,-2-1-1 0,-1 0 0 15,-1 1 2-15,1 3-1 0,-2 4 1 0,0 4 4 16,1 4 2-16,-1 2-3 0,0 6-2 16,0 1 2-16,0 2-1 15,0 0 0-15,0 0-4 0,0 0-2 16,0 0 2-16,0 3 0 0,0-1-1 15,0 2 0-15,0-1 2 0,0-1-1 0,0 0-1 16,0 1 0-16,0 0 3 0,0 0-2 16,0 2-1-16,0-1 1 0,0 3 2 15,0 0-2-15,0 1 0 0,0 0 0 16,0 2 0-16,0 0 1 0,0 3-2 15,0 1 2-15,0-2 0 0,0 4 0 0,0-1-2 16,0 3 1-16,0 3 1 0,0 0-1 16,0 2-1-16,0 2 1 15,0-1 2-15,0 2-2 0,2 0-1 16,-2-2 2-16,1-2 1 0,1-4-2 0,0-3-2 15,1-4 2-15,-2-4 2 0,1-2-2 16,1-5-2-16,-2 0 1 0,2 0 4 16,1-9-2-16,2-2-1 0,-2-2 0 15,1 0 0-15,1 0 0 0,-1 0 0 16,1 0 0-16,-3 2 1 0,0 2-1 0,2 1-1 15,-2 4 0-15,3 0 2 0,-3 3-2 16,2 1-3-16,0 0 2 0,1 0-2 16,0 0 3-16,0 0-5 15,2 0 0-15,0 2 4 0,0 0 1 0,2-1 1 16,1-1-1-16,5 0 3 0,1 0-3 15,0-6 1-15,1-2 1 0,1-2 2 16,0-3 0-16,-1 0 1 0,-1 0 3 16,-6-1-3-16,-3 4 0 0,-7-1-3 15,-1 2 4-15,0 1 3 0,-3 2-4 0,-6 4 0 16,-3 2-2-16,-1 0-1 0,-1 0-1 15,2 9 0-15,0 5-3 0,4 4 2 16,2 2-1-16,2 1-3 0,4 2-6 16,0-3-5-16,0 2-3 0,7-2-6 15,0-1 0-15,9-2 11 0,1-3 2 16,5-4 11-16,4-4 1 0,-1-5 0 15,-2-1 0-15,-3 0-1 0,-1-4 1 16,-5-4 1-16,-5-3 1 0,0-1 0 16,-4 2 2-16,0-3 7 0,-5 0 4 0,0 1-3 15,0 3 1-15,0 0 1 0,0 3 2 16,0 1-3-16,0 2-4 0,0 2 2 15,0 1-9-15,0 0-3 0,4 0 0 16,4 6 1-16,3-1 1 0,1 1-3 16,4 0 2-16,1 0-7 0,5-2-9 15,9 0-6-15,4-1 16 0,7-2-18 16,-2-1-27-16,-1 0-54 0,-3-1-171 15</inkml:trace>
  <inkml:trace contextRef="#ctx0" brushRef="#br0" timeOffset="-198625.53">19990 7118 10 0,'3'1'13'0,"-3"0"135"0,0-1-57 16,0 0-64-16,0 0 0 15,0 0 7-15,0 0-9 0,0 0-7 16,0 0 2-16,0 0-4 0,0 0-5 16,0 0-2-16,2 0 4 0,-2-1-7 0,1-2 6 15,-1 2 0-15,0-3 1 0,0 2 1 16,0 0-2-16,0 2 3 0,0-2-3 15,0-1 0-15,0 1-5 0,0-1 0 16,0 1-1-16,-3 1-2 0,-3-1-1 16,-2 1-2-16,2 0 2 0,-5 0-1 0,2 1 4 15,-4 0-2-15,1 0 1 0,-2 7 0 16,-3 2 1-16,3 2 2 15,-1 5 15-15,2 2-16 0,1 3-2 16,4 3-3-16,3-1 0 0,1 1 0 0,4-2-1 16,0-3-1-16,6-1 1 0,3-5-2 15,4-3 2-15,1-3 1 0,3-6-1 16,1-1 1-16,-1 0-1 0,2-8 3 15,0-4-1-15,-2-3-3 0,0 0 2 16,-3-2 1-16,-2 2-4 0,-1-1 2 0,-5 2 2 16,-1 1 0-16,-2 2 0 0,-3 5-1 15,0 1-1-15,0 3 3 0,0 2-1 16,0 0-3-16,0 2-1 15,-3 9-3-15,0 2 3 0,-2 5-1 0,5-1 2 16,0 0 0-16,0-1-1 0,0-2 0 16,0-1-1-16,1-3 2 0,6-2-1 15,0 0-4-15,1-4-5 0,2-1-5 16,-3-3-8-16,4 0-7 0,0-4-12 15,1-6-28-15,1-2-33 0,-4-7-71 0,2-1-49 16</inkml:trace>
  <inkml:trace contextRef="#ctx0" brushRef="#br0" timeOffset="-198292.51">20238 7108 42 0,'3'0'215'0,"0"0"-142"16,-3 0-37-16,2 1 19 0,1 6-6 16,-1 4-9-16,-2 1-6 0,0 2-1 15,0 2-7-15,0 3-7 0,-7-1-3 16,1 0 0-16,0-2-4 0,0-4-6 15,4-1 1-15,2-4-3 0,0-2-2 0,0-2-2 16,2-3 1-16,4 0 0 0,5 0 1 16,3-8 0-16,0-4 0 0,3 1-5 15,-2-4-1-15,2 3 2 0,-3 0 1 16,2-1 0-16,-2 5-2 0,-2 1 1 15,-1 1 2-15,-5 3 1 0,0 1-2 16,-1 2-1-16,-2 0 1 0,-1 2 2 16,-1 4 1-16,-1 3-1 0,0 1 3 15,0 2-1-15,-3 1 1 0,-3 0-4 16,3-1 1-16,-2-1 0 0,4-1-2 0,1-3-1 15,0-1 0-15,1-3-7 0,5-1-19 16,7-2-18-16,-2 0 8 0,4-6-65 16,-7-5-121-16</inkml:trace>
  <inkml:trace contextRef="#ctx0" brushRef="#br0" timeOffset="-198105.5">20599 7133 36 0,'3'2'313'15,"-1"0"-244"-15,0 5-34 0,-2-1 32 0,1 0-21 16,2 3-9-16,-1 1 1 0,-2 2-12 15,1 1-8-15,-1 0 1 0,0 1-8 16,0-1-8-16,0-1-3 0,0-4 1 16,-1-2-3-16,1-2-15 0,0 0-9 15,0-2-21-15,0-2-18 0,1 0-30 0,4-5-56 16,-5-4-154-16</inkml:trace>
  <inkml:trace contextRef="#ctx0" brushRef="#br0" timeOffset="-197590.47">20787 7127 26 0,'6'0'224'0,"-1"0"-111"0,-4 0-61 16,2 0 6-16,-3 2-12 0,0 4-19 16,0 2 4-16,0 2-5 0,0 0-9 0,-3 3-4 15,0 0 4-15,0 0-3 0,2-2-5 16,-1 0-6-16,2-1 2 15,0-3 0-15,0 0-5 0,2-4 1 16,2-2 1-16,4-1 2 0,1 0-3 0,4-2 1 16,1-8 1-16,3 1-3 0,-2-4-5 15,2 1-2-15,0 1 1 0,-1 2 1 16,-4 0 1-16,-2 4-2 0,-3 2 2 15,0-1 2-15,-4 4 2 0,-2 0-4 16,1 0 3-16,-2 0 2 0,0 0-2 16,0 2 1-16,0 3 3 0,0 0-1 0,0 1 0 15,0 0 0-15,-2 0 0 0,2-1-1 16,0 1-1-16,0 1-1 15,2-2 0-15,2-3 2 0,4-2-1 16,3 0-2-16,3 0 3 0,3-7-1 0,-2-1-4 16,3-2 1-16,0 2-1 0,-2-2 2 15,-1 3-3-15,-4 0 2 0,0 1 0 16,-5 3 3-16,-1 2-1 0,-5 1-1 15,1 0 1-15,-1 0 2 0,0 0-1 16,0 4 2-16,0 1 5 0,-4 2-3 0,2 1 3 16,2 0-4-16,-3 2 3 0,1 0 0 15,2-2-7-15,0 1 2 0,0 0 2 16,0-2-2-16,0-1-1 15,0 0-2-15,0-4 0 0,5 3-6 0,0-4-8 16,2-1-11-16,6 0-22 0,-2 0-11 16,4-4-47-16,-1-3-107 0</inkml:trace>
  <inkml:trace contextRef="#ctx0" brushRef="#br0" timeOffset="-196737.42">21451 7133 23 0,'1'-4'22'0,"-1"0"198"0,0-1-144 16,0-1-29-16,-1 0 13 0,-6 3-13 15,1-2-10-15,-2 3 2 0,-1 1-6 16,0 1-9-16,-1 0-1 0,1 1-2 16,-2 6-6-16,-1 3-1 0,1 3-1 15,-3 4-3-15,0 1 2 0,5-1-2 16,3-2-8-16,6-2 0 0,0-1-1 0,1-5-2 15,8-1 0-15,4-3 1 0,2-3 2 16,4 0-2-16,4-4-2 0,-1-6-5 16,-2-3 1-16,-1 4-3 0,-2-4 0 15,-5 3-1-15,-1 0 1 0,-6 2-2 16,-2 3 2-16,-3 2 3 0,0 3 7 15,0 0-5-15,-8 1-3 0,2 6 0 16,-2 4-1-16,2 1-1 0,3 4-3 16,0-1-1-16,1 1-3 0,2 0-9 15,0-1-3-15,8-4 16 0,9 0 12 0,2-4 1 16,2-4-2-16,1-3-6 0,0 0-1 15,-1-4-24-15,1-6-3 0,0-4 11 16,-4-4 0-16,-2-2 17 0,-4-3 5 16,-4-1 6-16,3-2 11 0,-5 0 3 15,-1-3 9-15,-2 0-4 0,1-2-4 16,1-3-6-16,-2-1-8 0,0 0-1 15,0 1-1-15,1 3-3 0,0 4-2 16,1 8 4-16,-4 4 1 0,2 7 2 16,-3 4 6-16,2 3 3 0,-2 0-5 15,0 1-6-15,0 0-1 0,0 0-3 0,0 2 7 16,0 2-1-16,0 1-4 0,0-2 3 15,0 1-1-15,0 0 1 0,0 0-2 16,0 0-1-16,-2-2 6 0,-1 3 3 16,2 0-1-16,-2-1-3 0,1 0 0 15,2 1-1-15,0 0-4 0,-1 1 2 0,1 1-1 16,-3 2-2-16,1 1 0 15,0 2 3-15,-1 1-3 0,2 1 2 16,-1 4 0-16,-1 0 0 0,0 4 3 16,3-1-4-16,-3 3-2 0,1 0 3 0,1 1 0 15,-2 1 0-15,1 0-3 0,1-1 3 16,-1-2-2-16,2-3 1 0,0-4-1 15,0-2 0-15,0-2 2 0,2-6-2 16,-1-3 0-16,2-2 1 0,0-1 0 16,2-2 5-16,3-9-4 0,1-4 0 0,0-3 0 15,2-3-2-15,0-2-1 0,0-1 0 16,-2 1-2-16,1 3 1 15,-4 3-1-15,-2 4 1 0,1 4 2 16,0 4 1-16,-4 3-4 0,2 2 1 0,-1 0 2 16,3 1 2-16,-4 6-2 0,4 1 2 15,-4 2 0-15,2 0-2 0,-1 0-2 16,-1 0 3-16,4-2-1 0,-2 0-5 15,3 0-16-15,1-3-14 0,0-1-10 16,4-3-29-16,8-1-53 0,1-3-72 0,5-7 104 16</inkml:trace>
  <inkml:trace contextRef="#ctx0" brushRef="#br0" timeOffset="-196277.4">22145 7048 254 0,'-3'4'173'0,"-3"2"-137"16,-2 2 8-16,2 1 4 0,-2 3-20 15,-1 1-2-15,-1 2-1 0,3 2-10 16,2 0-14-16,2-1 1 0,3-1-1 15,0-1-3-15,0-2-3 0,3 0-13 0,9-4 3 16,4-2 2-16,6-5-17 0,-1-1-20 16,6 0 17-16,-2-4-2 0,1-5-4 15,-6-2 27-15,-1-1 7 0,-7 0 5 16,-3 0 3-16,-4-2 11 15,-2 2 23-15,-3 0 5 0,0 0-3 0,0 1-4 16,-5 4-1-16,-1 0-6 0,-2 2-5 16,2 2-4-16,-1 2-3 0,-1 1-5 15,3 0-7-15,0 0-1 0,1 9-3 16,2 2-2-16,2 3 0 0,-1 3 2 15,1-2-1-15,1 1-1 0,5 0 3 0,7-3-2 16,-2 0 1-16,1-4-1 0,4-2-2 16,4-2 3-16,2-5 0 0,2 0 1 15,1-2 0-15,-5-7 0 0,-4-1 0 16,-5 0 2-16,-4-2 3 0,-4 2 7 15,-3-2 1-15,0 0-1 0,-1 0-4 16,-8 1 3-16,-1 0-3 0,-1 1-7 16,-6 2 0-16,2 0-1 0,-2 1 1 15,1 2-3-15,2 2 0 0,2 1 0 16,4 2-6-16,4 0-11 0,-1 2-10 0,3 5-3 15,2-1-16-15,0 2-18 0,0 0-33 16,2-4-55-16,3-3-158 0</inkml:trace>
  <inkml:trace contextRef="#ctx0" brushRef="#br0" timeOffset="-195964.38">22562 7066 128 0,'5'0'237'0,"3"0"-147"0,-5 0-41 16,1 0 15-16,1 0-23 0,-5 4-15 15,0 1 9-15,1 2-12 0,-1 1-11 0,0 0-2 16,0 1-1-16,0-1-9 0,0 0 0 15,0-1 0-15,5-1-1 0,6-1 2 16,0-2-7-16,6-2-5 16,6-1-3-16,0 0 7 0,4 0-13 0,-4 0 2 15,-3 0 11-15,-1 0 4 0,-5 0 1 0,-5 0 2 16,-3 0 1-16,-1 2-1 15,-2 4 3-15,-1-1 6 0,-1 1 2 16,1 3-4-16,2 0 0 0,-2 0-5 16,2 2 1-16,3-2-3 0,-1 0 0 0,3 0 0 15,0-2 2-15,-1-2-4 0,2 1-5 16,-4-1-11-16,1-2-9 0,0 0-20 15,-4-2-8-15,-2 0-19 0,-1-1-22 16,0 0-37-16,-9-4-89 0</inkml:trace>
  <inkml:trace contextRef="#ctx0" brushRef="#br0" timeOffset="-195737.36">22204 6612 410 0,'-8'0'208'0,"4"0"-176"0,0 0-11 16,4 2 1-16,0 4-29 0,0 2 6 15,4 4 1-15,10 1-25 0,6 1-27 16,4 1-91-16,11-4-280 0</inkml:trace>
  <inkml:trace contextRef="#ctx0" brushRef="#br0" timeOffset="-190100.04">10773 8101 9 0,'3'0'6'15,"-1"0"-9"-15,0 0 183 0,-2 0-140 0,0 0-24 16,0-1 29-16,0 0-10 0,0 0-17 16,0 0 10-16,1 0 3 0,-1 1-7 15,0 0-1-15,0-1 2 0,0 1-2 16,0 0-4-16,2 0 1 0,-2 0-4 15,3 0-1-15,-3 2-1 0,0 6-1 16,0 5 1-16,0 2 3 0,0 5-4 16,-3 1-4-16,-2 4-1 0,-3 2-2 15,0 1 0-15,2 0-3 0,0-1 2 16,0 0-1-16,3-3-1 0,3-2-3 0,0-4 1 15,0-4 1-15,0 0 0 0,3-5-2 16,5-2 0-16,-1-2 3 0,3-5-1 16,5 0 0-16,-1 0 3 0,6-7-1 15,0-2-1-15,2 0-2 0,0 1-1 16,-2 0 0-16,2 1 1 0,-2 0-1 0,0 0 0 15,2 2-1-15,-4 0 2 16,-1 0-2-16,-3 3 1 0,-1-1 1 16,-6 2-2-16,1 0 2 0,0 0-3 15,-3 1 1-15,1 0-3 0,-2 0-4 0,3 0-2 16,0 0-4-16,1 0-2 0,-2 0-2 15,4-2 1-15,-3 0-3 0,0 1-19 16,0 1-17-16,1-2-1 0,-3 0-1 16,-4-2-59-16,-1-2-93 0</inkml:trace>
  <inkml:trace contextRef="#ctx0" brushRef="#br0" timeOffset="-189815.03">11003 8172 105 0,'3'0'201'0,"2"0"-146"0,-2 0-28 15,1 0 38-15,1 2-28 0,-2 4 5 0,0 4 4 16,-1 3-6-16,-1 5-9 0,-1 2-7 15,0 3-11-15,0 0-6 16,0 1-1-16,0 1-5 0,-1-2 2 16,-2 2-2-16,1-3 1 0,0 0-1 0,1-3 0 15,1-5-3-15,0-2-7 0,0-1-8 16,1-2-11-16,6-5-7 0,0 0-17 15,4-4-26-15,0-2-75 0,-2-8-145 16</inkml:trace>
  <inkml:trace contextRef="#ctx0" brushRef="#br0" timeOffset="-189123.99">11415 8111 0 0,'5'-7'3'16,"-1"1"29"-16,1 0 84 0,-3 0-83 15,1 3 25-15,-2 0-13 0,-1 2-14 16,0-1 14-16,0 0-2 0,0 2-6 16,0 0-2-16,0 0-6 0,0 0-2 15,0 0-6-15,0 0-5 0,0 3-8 16,0 8 8-16,2 4 11 0,-1 6-2 15,-1 2-5-15,0 5-3 0,0 3-4 0,-4 4-6 16,-2 3-1-16,-1 0-1 0,0-1 6 16,4 1-8-16,-2-6-2 0,2-4 0 15,3-2 1-15,-3-5 0 0,3-6-2 16,0-3-1-16,0-4 2 0,1-5-4 15,4-3-6-15,1 0-2 0,3-1 1 16,1-9-3-16,-3-4-4 0,3 1 0 16,-3-1 5-16,1 1 2 0,0 0 0 15,-2 3 5-15,3 0 1 0,1 4-1 16,-4 2 3-16,0 2-2 0,0 2 1 0,1 0 0 15,0 0 2-15,1 2-1 0,1 6 0 16,2 0 0-16,3-1 2 0,2 1 0 16,-2-3-1-16,4-1-12 0,-2 1-13 15,-1-4 2-15,2-1-2 0,-1 0-12 16,-2 0-16-16,-2-1-26 0,-4-8-33 0,0 0-24 15</inkml:trace>
  <inkml:trace contextRef="#ctx0" brushRef="#br0" timeOffset="-188903.97">11514 8256 259 0,'13'-12'231'0,"4"-2"-214"15,1-2 34-15,7-2 2 0,5 0-41 16,1-2-4-16,3-1 16 0,1 1-10 16,1 1-10-16,-2 4-2 0,-3 3-1 0,0 6-2 15,-3 5-28-15,-1 1-32 0,-10 0-60 16,-3 2-282-16</inkml:trace>
  <inkml:trace contextRef="#ctx0" brushRef="#br0" timeOffset="-188075.93">12610 8144 29 0,'2'-6'273'0,"1"1"-231"0,0 2 20 16,-1 2-16-16,-2 1-19 0,1 0-6 15,-1 0-2-15,0 13-12 0,0 5 12 16,0 9 3-16,0 7-7 0,-1 3-3 0,-1 2-4 15,2-1 6-15,0-3-3 0,0-4 3 16,2-5-2-16,4-6-5 0,0-6-4 16,3-4 1-16,1-4 3 0,1-4-3 15,-2-2 4-15,6-8 5 16,4-9 0-16,1-6-2 0,2-4-3 0,0 0-1 15,-5-1-2-15,1 1-1 0,-2 2-3 16,-5 1 2-16,-2 0 1 0,-3 1 0 16,-1 0-3-16,-4 0 0 0,-1 3 0 15,0 2 2-15,0 1-4 0,-1 6 0 16,-1 4-1-16,1 4 0 0,-1 3-8 0,2 1-8 15,0 11-9-15,2 4 2 0,2 4-13 16,1 3-9-16,0 2-21 0,-4-1-35 16,-1-1-178-16</inkml:trace>
  <inkml:trace contextRef="#ctx0" brushRef="#br0" timeOffset="-187854.91">12990 8303 247 0,'3'-3'182'0,"-3"2"-141"0,0 1 11 15,2 0-22-15,1 1-17 0,-1 6 16 16,2 3-3-16,-2 2-7 0,1 4-4 16,-2 3-7-16,-1-1-3 0,2 1-4 15,0-2 2-15,2-1-1 0,-2-2-4 0,2-2-9 16,3-2-9-16,3-2-15 0,3-3-11 15,1-4-7-15,3-1-15 16,0-1-44-16,0-7-89 0</inkml:trace>
  <inkml:trace contextRef="#ctx0" brushRef="#br0" timeOffset="-186855.86">13229 8380 24 0,'0'-5'165'0,"0"-1"-33"0,-5 1-80 16,1 0 4-16,-2 1-18 0,-1 3-12 16,-2 0 0-16,-2 1-3 0,3 0-12 0,2 5 0 15,-2 6-4-15,2 2-6 0,3 3-1 16,2 0 0-16,1 0 1 0,0 0-1 15,1-4-1-15,8 0 1 16,-1-3 2-16,5-4-1 0,1-1 0 0,3-4 1 16,-2 0 4-16,4-6-2 0,2-7 4 15,1-4 0-15,0-1 6 0,1-2-8 16,-3-1-2-16,-1-3 2 0,-2 0 4 15,-3-1 0-15,0-1-3 0,-5-1-2 16,0-4 1-16,-2 1-5 0,-4-2 1 0,-3-2-1 16,0 1 2-16,0 4-3 0,-3 4 0 15,-2 11 0-15,0 4 2 0,2 7 2 16,-1 3-3-16,-1 5-6 0,-3 13-2 15,2 4 2-15,-2 5 3 16,0 3 2-16,2-1 0 0,-1 0 1 0,2 0-2 16,-1 0-1-16,-1 0-3 0,4-3 5 15,2-1-3-15,1-2 2 0,0-2 1 16,0-2 1-16,6-2-2 0,2-4 1 15,1 1 4-15,0-3-3 0,4-1 2 16,-1-1 0-16,5-4 2 0,0-5-3 0,3 0 2 16,4-2-1-16,1-10 2 0,-1 2-4 15,1-3 0-15,-2 0 0 0,-1 1 3 16,-6 1-3-16,-2 0 1 0,-5 0 1 15,-3 1 0-15,-3 0 2 0,-1 1-2 16,-2 1 2-16,0 0-1 0,0 1 0 16,-7 1-3-16,1 1-1 0,-1 2 3 15,-1 1-3-15,-3 2-3 0,0 0 2 16,-1 0 2-16,1 3-4 0,-2 6-1 15,4 1 1-15,0 3 1 0,1 1 1 0,2 2-5 16,0 1-1-16,4 1 2 0,2-1-4 16,0 1-2-16,0 0-1 0,5-1 4 15,6-2 2-15,4-4-10 0,2-4 0 16,3-6 5-16,4-1 5 0,-3 0 3 15,3-6-3-15,-1-6-1 0,0 0 5 16,0-2 0-16,-1 0 3 0,-5-2 1 16,-3 1 0-16,-5 2-2 0,-2 1 5 15,-6 3 5-15,-1 1-4 0,0 1 3 16,0 2 1-16,-6 0-5 0,0 1 1 0,-2 3-3 15,2 1-1-15,0 0-1 0,1 0-3 16,3 0-1-16,-1 1-4 0,3 3 4 16,0 4 0-16,0-2 3 0,0 3-3 15,0-1 1-15,0 0-5 0,0 1-2 16,0-2 5-16,0 1 1 0,3-2-2 15,-1-1 0-15,-1-1 4 0,3-1 2 16,-1-3-6-16,1 0-1 0,1 0 3 16,4 0 1-16,1 0-1 0,0-6 0 15,3 3 2-15,1-2 1 0,-2-1 0 0,1 1 0 16,1-1 0-16,-5 0 2 0,2 1 0 15,-2 0-1-15,0 0 4 0,-3 1-2 16,2 2 1-16,-3 0 2 0,-4 2 0 16,3 0 3-16,-4 0 1 0,1 0-5 15,1 0 1-15,-2-1 1 0,1 0 0 0,1 1-5 16,-1-1 3-16,-1-1 2 0,2 0-2 15,-2 1 2-15,0-1-1 16,0-1 0-16,0-2 1 0,-3 2-1 16,-3-2 2-16,-2 1-3 0,-2-1-4 15,0 2-2-15,-1-1-1 0,-3 1-1 0,3 1-23 16,-1-2-5-16,1 2-7 0,1 2-27 15,-2 0-47-15,4 0-205 0</inkml:trace>
  <inkml:trace contextRef="#ctx0" brushRef="#br0" timeOffset="-186018.81">14589 8336 3 0,'0'2'12'0,"0"-2"184"0,0 2-130 15,0-1-42-15,0-1 8 0,0 1-14 16,3 1-4-16,1 1 14 0,3 0 0 15,0-1-8-15,3-1-6 0,2-1 2 0,1 0 8 16,0-6-5-16,3-4 0 0,-1-2 6 16,3 0-3-16,-6-2-5 15,-3 0-4-15,-3 1 1 0,-1 0 0 16,-3 1-3-16,-2 1 0 0,0 1-3 0,0 1 3 15,-8 1-5-15,-3 1 2 0,0 3-6 16,-3 1 2-16,2 3-6 0,-1 0 3 16,-1 9-3-16,4 3 2 0,-3 3-1 15,1 5-1-15,1 2 2 0,5 2 2 16,3 2-3-16,3-3 0 0,1 1 1 0,7-4 0 15,4-2 0-15,2-4 0 0,3-3-2 16,4-5-1-16,-1-4-9 0,4-2-14 16,1 0-7-16,2-3-12 15,-1-5-11-15,0-2 13 0,1-2-37 0,-4 0-46 16,-4-1-30-16</inkml:trace>
  <inkml:trace contextRef="#ctx0" brushRef="#br0" timeOffset="-184927.75">14967 8335 17 0,'0'-2'18'16,"0"0"173"-16,0-3-90 0,0 1-52 15,0-1 9-15,0-1-21 0,-2 1-5 0,-4 0-1 16,0 1-7-16,0-1-5 0,-5 2-6 15,0 3 1-15,0 0-4 0,-1 0-5 16,-2 0-1-16,-2 6 3 0,1 4-3 16,-1 5 0-16,1 2-1 0,3 3-1 15,4 1-1-15,3-1-2 0,2 2-1 16,3-1 2-16,0-2 0 0,2-2-1 15,5-5 0-15,6 0 1 0,1-6-1 16,3-2 1-16,1-4 1 0,2-2 3 16,5-10 0-16,0-2-2 0,1-4-2 0,1-2 8 15,-2-1 6-15,-5-1-7 0,0 0 1 16,-5-3 2-16,-1 2 0 0,0-4 0 15,-4-1-3-15,-1-3-4 0,-4 0 1 16,-2-3-2-16,-2-2 1 0,-1-2-2 16,0 0 1-16,-3 4-2 0,0 7-2 15,-3 9 6-15,3 8-3 0,0 5 0 16,1 5 0-16,1 0-1 0,-3 1-7 15,1 10 0-15,-1 5 5 0,-1 3 2 16,3 8-1-16,-2-2 1 0,1 2 0 0,1 1 0 16,1-1 0-16,1-2 0 0,0 1 0 15,0-3 1-15,0 2 0 0,1-1-2 16,2 0 2-16,-1-4 1 0,2 0 3 15,0-3-1-15,3-1-1 0,1-4 0 16,1-2 0-16,4-2-2 0,2-2-2 16,4-6 5-16,-1 0-1 0,6-4-1 15,1-8 1-15,1-2-2 0,-3 0 2 16,-3 0-3-16,-3 1 1 0,-6 3 3 15,-5 2-4-15,-1 5 0 0,-3 1 0 16,-2 2 1-16,0 0 0 0,0 0-2 0,0 0-1 16,-3 2-4-16,-2 5 3 0,0 3-1 15,4 2-3-15,-2-2 2 0,3 3-7 16,0 1-3-16,0-2 0 0,1 2 9 15,7-4 4-15,1-2-3 0,4-4 2 16,-1-1 3-16,5-3 0 0,-1 0 1 0,2-5-1 16,4-7 2-16,-2-2-1 15,-1-2-1-15,-2-2 1 0,-2 0 2 16,-4 0-3-16,0-1 1 0,-3-1-1 15,-4-1 4-15,-2 0-5 0,-1 1 2 0,-1-3 1 16,0 1 1-16,0-3-2 0,0-3-1 16,0 0-1-16,0-3 2 0,0 4-1 15,0 7-2-15,0 3 2 0,0 7 0 16,2 5-1-16,1 2-3 0,0 3 2 15,0 0 0-15,-1 0-1 0,-1 0-1 0,1 3 4 16,-1 2 0-16,-1-1 0 0,2 2 0 16,-2 0 0-16,0 0-1 15,0 0 2-15,0 1-2 0,0 0 2 16,0 1-2-16,2 3 2 0,1 0-2 0,-2 4 2 15,-1-1 2-15,2 5 1 0,-1-1-1 16,-1 0 0-16,0 1-3 0,0 0 3 16,0 1-2-16,0 1 0 0,0-2 0 15,0-1-1-15,0-1-1 0,0-2 1 16,0-1 1-16,0-1 0 0,0-4-2 0,2-1 0 15,-1-1 3-15,1-4-2 0,-2-1 0 16,0-1 1-16,0-1 3 0,0 0-1 16,0-1 0-16,0-8-5 15,0 0 1-15,0-2-1 0,0-1 1 0,0-3 0 16,0 0 1-16,0 1-4 0,0-1 3 15,0 2 0-15,0 2 1 0,1 4 0 16,1 2-1-16,-2 3-1 0,2 2 0 16,-1 0 0-16,2 0-5 0,2 0 3 15,0 3 4-15,1 4-1 0,0 0 1 16,0 1 1-16,2-1-1 0,1 1 1 0,0-2 1 15,2-1 2-15,-1 0-4 0,0-2 2 16,4-1-3-16,-3-2 1 0,0 0 0 16,0 0-7-16,1 0-11 15,1 0-17-15,1 0-17 0,-2-5-27 0,-1-4-59 16,-6 1-175-16</inkml:trace>
  <inkml:trace contextRef="#ctx0" brushRef="#br0" timeOffset="-183975.69">15877 8212 34 0,'5'3'228'0,"-4"-2"-160"16,-1 2-9-16,3 2-5 0,-3 0-10 16,0 4 1-16,0 0 1 0,0 2-8 15,0 2-7-15,0-4-11 0,0 1-7 16,-3 0-7-16,0-1-3 0,2-1 1 15,1-3-3-15,0-1-1 0,0 1-1 16,0-3 1-16,3-2-2 0,1 0-13 16,3 0-3-16,2-5-1 0,0-3-3 0,2-1-8 15,0-1-7-15,-3 0 5 0,-1-1-6 16,1 0 0-16,-2 0 7 0,4 1 5 15,-4 1 6-15,0 3 16 0,-1-1 3 16,-2 5 2-16,-3-1 12 0,1 2 9 16,1 1 3-16,1 0-5 0,-1 0-8 15,-1 0 1-15,1 0 2 0,-1 0 6 16,1 0 0-16,-1 1-4 0,1 3-1 15,1-1-2-15,-3 2 1 0,3 0-2 16,0 3-7-16,0-1 6 0,0-1 11 0,-1 0-15 16,1 0-3-16,-1 1 1 0,1-2-4 15,1 1-1-15,-1 0-2 0,0-1 4 16,1-1 1-16,-1-2-4 0,-2 0 2 15,4-1-1-15,-4 0 0 0,3-1-3 16,-1 0 0-16,1 0-3 0,2-1-3 0,1-4-2 16,0-2 0-16,0 1-2 15,-1 1 5-15,0-1-3 0,0-1 0 16,0 3-3-16,-1-3 0 0,0 5 1 15,-1 0 2-15,-4 1 8 0,3 1 2 0,-1 0-5 16,-2 0 3-16,2 2 2 0,-2 4-1 16,1 1 0-16,4 1 0 0,-1 2 4 15,3-1-2-15,2-2-4 0,-1 0 3 16,3-2 0-16,3 0-1 0,3-2-1 15,0-2 2-15,4-1-4 0,-1 0-3 16,-1 0 2-16,0-4-2 0,-2-2 3 0,0-1 0 16,-3 1 1-16,-2-1 1 15,-3 0 2-15,-5 2-1 0,-4 0 2 16,0 4 3-16,0-2 1 0,-8 3-5 15,-2 0 5-15,1 0-1 0,-2 4 0 0,4 7-3 16,-3 1-3-16,3 2 3 0,2 0 5 16,0 0-5-16,4-1-1 0,1-2-1 15,0-2 1-15,3 1-2 0,9-2 0 16,7-2 1-16,1-2 12 0,5-4-9 15,-4 0-2-15,1-3-1 0,-2-4 1 0,-3-1 0 16,0 0 1-16,-4 1-1 0,-2 3 0 16,-4 2 3-16,-5 0 0 15,-2 1 3-15,0 1 7 0,0 0-4 16,0 0-9-16,0 9-5 0,0 4 6 0,0 3-1 15,0 3-1-15,0 4-3 0,0 3-10 16,3 6 6-16,6 4 6 0,2 1 0 16,-3 3-11-16,0 0 10 0,-4 0-3 15,-1 0 5-15,-1-2 2 0,-2-4 2 16,0-2 10-16,0-6 5 0,-6-3 3 0,-3-3 2 15,-2-4 1-15,-3-3 5 0,0-5 4 16,0-3-11-16,-2-4-8 0,1-1-2 16,-2 0-7-16,3-2 0 15,-2-6-3-15,2-1-1 0,-1-3-7 0,-1-1-13 16,-2-1-19-16,-2-3-25 0,-5-6-38 15,-5-2-138-15</inkml:trace>
  <inkml:trace contextRef="#ctx0" brushRef="#br0" timeOffset="-183674.67">16012 7846 569 0,'0'1'40'0,"0"4"-42"0,0 0-1 15,0 2 1-15,0 2-20 0,0 0-21 16,0-4-36-16,-6 1-207 0</inkml:trace>
  <inkml:trace contextRef="#ctx0" brushRef="#br0" timeOffset="-183194.65">15386 8104 148 0,'0'0'402'15,"0"-1"-381"-15,0 1-11 0,0 0-1 16,0 0-24-16,0 2-24 0,1 4-5 0,4 0-72 15,-1 1-245-15</inkml:trace>
  <inkml:trace contextRef="#ctx0" brushRef="#br0" timeOffset="-178362.37">15322 9419 71 0,'0'0'85'0,"0"0"-47"0,0 0 23 15,0 0-15-15,-2 0-13 0,1 0 3 16,-2 0-2-16,1 0-2 0,-2 0-5 16,2-1 0-16,-1 1 2 0,0 0-4 15,0 0 1-15,0 0-4 0,0 0-3 0,-1 0 1 16,3 0-4-16,-1 0-1 0,2-1-1 15,0 1-4-15,0 0-5 0,0 0-5 16,3 0-2-16,8 0 3 16,3 0 2-16,6 0 1 0,4 0 0 0,0 0 2 15,1 0-3-15,0 0-1 0,-2 1 2 16,-3 7-2-16,-6 1-2 0,0 0 0 15,-3 3 2-15,-3 1 9 0,-6 1-16 16,-2 1 3-16,0 0 4 0,-10-2 1 16,-4 1-4-16,-1-1 0 0,-2 0 0 0,-2-1-1 15,1 0 2-15,-1-2-4 0,0 2 1 16,5-1-1-16,-1-2 1 15,2-1-2-15,4-1 4 0,6-1-2 0,2-2 1 16,1-2-8-16,3 0 4 16,7 2 2-16,6-3 0 0,3-1 3 0,1 0 1 15,3 0 1-15,-1 2-2 0,2 0 0 16,3 1 3-16,-4 2-2 0,0 0-1 15,-2 1 0-15,-4-1 2 0,-7 2-1 16,0 0-1-16,-7 0 0 0,-3 3 3 16,0 0-1-16,-2 0 2 0,-5 2-2 0,-7-1 3 15,0 3-1-15,-5 2-4 0,0-1 2 16,-1 2 1-16,0-2 0 0,1-1 1 15,1-3 1-15,5-1-1 0,0-2 2 16,0 1-3-16,4-5-1 0,3 0 1 16,1-3-1-16,3-1-2 0,2 0-1 15,0 0-6-15,0 0-14 0,7-3-28 16,0-7-12-16,4-4-22 0,-1-4-119 15,-1-4-76-15</inkml:trace>
  <inkml:trace contextRef="#ctx0" brushRef="#br0" timeOffset="-177917.35">15863 9461 23 0,'2'-3'345'15,"-2"0"-289"-15,0 3-2 0,0 0 7 0,1 0-52 16,4 0 20-16,4 0-22 0,2 6 28 16,4 3-20-16,1 4-2 0,-1 3-7 15,1 2 2-15,-2 1-2 0,-3 2 12 16,0 0-10-16,-5 1-3 0,-3 2 0 15,-3-1-1-15,0-2-1 0,-9 1 4 0,-5-2-1 16,-2 1-3-16,-6 0 1 16,-2-3 0-16,-3 1 0 0,1-4 0 15,1-1-3-15,2-4-1 0,6-3 3 16,1-4-1-16,4 0-2 0,1-3-1 0,2 0 0 15,3 0-1-15,3 0-4 0,-1-4 2 16,4-2 0-16,0-1-4 0,8 1-3 16,3 0 5-16,1 2 3 0,1 2 0 15,1 2 2-15,0 0-2 0,3 0 2 16,3 2 0-16,0 2 1 0,3 1 1 0,1-1 2 15,0 1-2-15,3 0-1 0,-1-1 1 16,5-2 2-16,-3-1-4 16,5-1-9-16,1 0-43 0,0-3-34 15,0-8-67-15,0-3-240 0</inkml:trace>
  <inkml:trace contextRef="#ctx0" brushRef="#br0" timeOffset="-177262.31">16547 9614 8 0,'-5'0'0'0,"0"0"75"0,1 0 16 16,-1 0-62-16,2 0 29 0,0 0-9 16,-2 1-17-16,2 0 0 0,-1 0-2 0,0 1-7 15,-2-1 5-15,2-1-3 0,-3 2 1 16,1-1 0-16,0 1-5 0,-2 0 2 15,2 1-5-15,1-3-3 16,1 3 3-16,2-2-1 0,2-1-6 0,-1 0-5 16,1 0 0-16,0 0-4 0,0 0-2 15,1 3-2-15,10-1 7 0,3 0-3 16,5 1 2-16,9-2 0 0,6 1-1 15,9-2 0-15,8 0-2 0,10 0 0 16,4 0 2-16,1-3-3 0,0-2 1 0,-6 0-1 16,-6 1 2-16,-9 0-1 0,-8 1-1 15,-4 2 1-15,-4-1-2 0,-1 1 1 16,-4-2 14-16,-9 2-12 15,-7 0 1-15,-7 1 0 0,-1 0 4 0,0 0 6 16,0 0-2-16,0 0-4 0,0 0-2 16,-6 0-5-16,-2 0 0 0,2 0 0 15,0 0-3-15,0 2-6 0,4 2-18 16,-1 0-12-16,3 0-25 0,0-2-30 15,0-2-69-15,0 0-200 0</inkml:trace>
  <inkml:trace contextRef="#ctx0" brushRef="#br0" timeOffset="-176454.26">17900 9308 0 0,'0'0'16'0,"2"0"-10"15,-2-1 220-15,0 0-162 0,0 1-17 0,0 0 5 16,0 0-16-16,0 0-7 15,0 0-2-15,0 0-7 0,-2 5-8 16,-4 6-2-16,0 5 7 0,-2 4 2 16,-1 6-1-16,-2 1 4 0,0 4 1 0,-1 2-6 15,-1 0 7-15,-1 1-16 0,-1 1-3 16,4-4-3-16,3 0 3 0,5-2-2 15,3-4-3-15,8-4 0 0,6-2 0 16,3-2 2-16,5-4-2 0,1-4 0 16,3-4 0-16,1-3 1 0,-1-2-1 15,2-2 0-15,-2-6-1 0,-4-3 2 0,-7-1 0 16,-2 1 0-16,-7-1 2 15,-3 1 1-15,-3 1-1 0,0-1 2 16,-8-1-1-16,-1 3 0 0,-5-1 0 16,0 3-4-16,-3 1 0 0,2 3 2 0,-3 3-3 15,5 0-2-15,-3 3 0 0,-1 7 3 16,0-1-2-16,3 3-1 0,3 0 2 15,5 0-2-15,3-1-5 0,3 0-24 16,0 0-8-16,6-5-16 0,3 0-20 16,2-5-56-16,2-1-175 0</inkml:trace>
  <inkml:trace contextRef="#ctx0" brushRef="#br0" timeOffset="-176058.25">18328 9378 88 0,'3'-2'240'16,"-1"1"-166"-16,-2 1-35 0,0 0 5 15,0 0-9-15,0 4-15 0,0 7 10 16,-5 9 2-16,-4 3-9 15,-4 5-3-15,1 0-5 0,-2 1 24 0,2-3-23 16,1-2-5-16,2-3-2 0,2-2 3 16,4-3-6-16,3-3-3 0,0-3 0 15,0-2 0-15,3-3-3 0,7 0 1 16,2-4 1-16,8-1 3 0,5 0-1 15,1 0-2-15,7-3-2 0,-2-2-2 0,-2-1 3 16,1-1-8-16,-4 2 0 0,-1 0 5 16,-5 3-4-16,-3-1 3 0,-3 3-5 15,-3 0-4-15,-3 0 1 0,-4 0-5 16,-1 0-1-16,1 0 0 0,-1 0-4 15,0 0-3-15,0 0-4 0,-3 0-3 16,1 2-8-16,3 1-7 0,-4 1 5 16,1-1-30-16,-1-3-52 0,0 0-62 15</inkml:trace>
  <inkml:trace contextRef="#ctx0" brushRef="#br0" timeOffset="-175837.23">18489 9506 246 0,'2'8'244'0,"-2"1"-229"16,0 4 37-16,0 2 1 0,0 2-17 15,0 1 13-15,0 0-26 0,0 0-12 16,0 0-7-16,0 1-2 0,0 0 1 0,-2-1 1 15,2 1-6-15,0-2-18 0,2 1-25 16,9-5-34-16,0-4-65 0,3-2-286 16</inkml:trace>
  <inkml:trace contextRef="#ctx0" brushRef="#br0" timeOffset="-174750.16">19426 9320 8 0,'0'0'95'0,"0"0"-33"16,0 0-49-16,0 0 7 15,0 0 8-15,0 0-1 0,0 0 2 16,0 0 6-16,0 0 1 0,0 0-1 0,0 0 1 16,0 0 3-16,0 0-3 0,0 1-6 15,-3 0-8-15,0-1-2 0,-1 2-4 16,0-1-7-16,1 1 1 0,-3 2-3 15,-1 0-3-15,0 1 0 0,-3 2-3 16,1 0 4-16,-2 1-4 0,0 2 2 0,-1 0 0 16,-1 2-1-16,-1 1 0 0,2 0 0 15,0 2 1-15,-1-3 0 0,4 1-2 16,0 0 12-16,-1 1-15 15,4 0 1-15,-3 2 1 0,1-3-1 0,2 0 3 16,1-2 0-16,1 1-2 0,2 0 0 16,-1 0-2-16,1 1 4 0,1-2-2 15,-1 1 1-15,1-3-1 0,1 2 1 16,0 0 0-16,0 0 1 0,0 0 2 15,0 1 0-15,0-1-4 0,4-1 0 0,3 0 2 16,2-1 0-16,0 1 0 0,2-1-2 16,0 0 0-16,1 0 3 0,2-1-1 15,2-2-1-15,-2-2-1 0,4-2 3 16,-2-1-2-16,2 0 1 0,0-1 0 15,-3 0 0-15,1 0-1 0,-3-1-1 16,0-2 1-16,-1 1 1 0,1 0-4 16,-2-1 2-16,-2-1 0 0,-1 1 1 15,-4-1 0-15,-1 0 0 0,0 1-1 16,-3-2 2-16,0 0-2 0,0-1-1 0,0-1 1 15,0 0 1-15,-6-1-1 0,0 0-3 16,-2 1 1-16,1-2 2 0,-1 1 1 16,-3-2-4-16,2 0 1 0,-2-1 3 15,-2 2-1-15,6 0-1 0,-1 1 1 16,2 4 1-16,3 2 0 0,1 0-1 15,0 1 2-15,2 1 0 0,0 0-3 16,0 0-3-16,4 0 3 0,3 4 4 16,3 0 0-16,2 2-5 0,0 0 4 15,1-1 0-15,1 2-1 0,1-1-2 0,2 1 1 16,0-1 1-16,2-1-4 0,3-1-25 15,1-1-22-15,2-2-13 0,-2-1-22 16,-1-1-104-16,-4-8-95 0</inkml:trace>
  <inkml:trace contextRef="#ctx0" brushRef="#br0" timeOffset="-174158.13">19771 9583 61 0,'0'0'282'16,"0"-2"-196"-16,0 2-47 0,0 0 11 16,-1 0-20-16,-2 7-17 0,-2 3 8 15,1 4-2-15,-1 2-7 0,0 1-3 0,-3 2 2 16,4-1-3-16,1-3-2 0,-2 1-4 15,4-5 2-15,-1-2 0 0,0-4 0 16,2-3 3-16,0-2-3 0,0 0 7 16,0 0 3-16,0 0 0 0,0-3-3 15,0-7-10-15,4 0 2 0,0-4-1 16,5-4 0-16,1-2 2 0,2-3-2 15,1-2 0-15,1 0-1 0,-1-3 0 16,3-2 1-16,0-1-1 0,1 0-3 16,-3 3 2-16,1 5-1 0,-1 7-15 0,0 5 22 15,-2 7-5-15,1 4-2 0,-4 0-1 16,0 0-2-16,-2 10 2 0,-4 2 3 15,-2 5-1-15,-1 0-1 0,0 0 2 16,-8 1 12-16,-4-1-17 0,-2 0 3 16,-1-3 1-16,-1-1 1 0,1-1 0 0,-2-2 0 15,3 0 0-15,-2-2 0 16,5-2-1-16,5-1 0 0,1-2-1 15,4-1 1-15,1 1-3 0,0-1-1 16,6 1 0-16,8-1 2 0,0 1 2 0,5-2-1 16,2 1-3-16,1 0-1 0,0-1-3 15,1 2-8-15,-1-1 4 0,1 3 3 16,-3 0 0-16,-1 2 1 0,-2 0 5 15,-3 0 2-15,-2-1 0 0,-1 1 0 16,-5 0 1-16,0-1 0 0,-1 1 1 0,-4 0 0 16,-1-1 2-16,0 1-1 0,0 0 3 15,-6 1 0-15,-1-1 4 16,-4 2-2-16,-3-1 1 0,-2-1-3 15,-2 0-2-15,-4 0 3 0,3 1-6 0,-2 0 2 16,0 0 0-16,3 1-1 0,2-2-1 16,2-1 0-16,4 0-3 0,3-3-5 15,4 1-20-15,3-1-21 0,-1-1-32 16,-1-2-47-16,-1 0-259 0</inkml:trace>
  <inkml:trace contextRef="#ctx0" brushRef="#br0" timeOffset="183748.33">11317 13192 216 0,'-3'0'54'16,"-1"2"-29"-16,-1 0 28 15,-1 1-12-15,-2 1-14 0,0-1 5 16,2 1-7-16,0-1-6 0,1-1 2 0,2 2-4 16,-3-1-5-16,4-1-1 0,1 0 2 15,-2-1-2-15,1 1 1 0,2-1-1 16,0-1-1-16,-1 0 0 0,1 1-3 15,0-1 1-15,0 0-4 0,0 0-2 16,9 0-2-16,3-1 4 0,9-5-2 16,5-6 0-16,8-1 1 0,3-3 0 0,7 0-1 15,5-2 1-15,2 0 9 0,2 0-5 16,-2 1-1-16,-4 1-2 15,-5 2 1-15,-7 2-2 0,-8 2 1 0,-6 2-2 16,-7 3-1-16,-4 2 3 0,-6 1-2 16,-4 2-1-16,0 0 1 0,-3 0 4 15,-5 0-6-15,-2 0-3 0,-4 8-4 16,1-2-4-16,-2 3-2 0,2-1-10 15,-2 2-17-15,-1-1-36 0,-2-3-89 0,-6-1-216 16</inkml:trace>
  <inkml:trace contextRef="#ctx0" brushRef="#br0" timeOffset="183969.34">11547 13173 384 0,'0'12'138'0,"-9"4"-101"0,-5 9 6 15,-2 2-2-15,4 1-14 0,-2 2-7 16,3-1-6-16,5-2-7 0,3 0-5 16,3-3-1-16,0-1-4 0,4-3-11 15,10-4-10-15,2-4-4 0,9-5-17 16,1-2-16-16,3-5-22 0,2 0-48 15,-1-5-83-15</inkml:trace>
  <inkml:trace contextRef="#ctx0" brushRef="#br0" timeOffset="184300.37">11927 13343 33 0,'0'-4'92'0,"-3"1"85"16,-8 2-128-16,-2 1 15 0,-1 0-13 16,-1 2-9-16,-1 7-2 0,1 2-9 15,3 3-8-15,2 2-7 0,4 1-5 0,4-1-3 16,2 1-1-16,0-1-2 15,8-1-6-15,2-3 1 0,2-2 2 16,5-2-1-16,0-5 0 0,5-3-1 16,-1 0 1-16,1-3 0 0,-2-6-1 0,0-2 0 15,-1-3 0-15,-7 0 1 0,-4 0 0 16,-2 1 0-16,-2 0 2 0,-3 2-2 15,-1-1 2-15,0 1 0 0,-6 0 1 16,-5 1-3-16,2 1 2 0,-2 0-4 16,0 2 2-16,2 3 0 0,3 4-1 15,-1 0-3-15,6 0 2 0,-1 9-10 0,2 2-9 16,0 1-12-16,0 1-7 15,6-1-22-15,4 0-40 0,1-1-73 16,1-2-37-16,3-3 188 0</inkml:trace>
  <inkml:trace contextRef="#ctx0" brushRef="#br0" timeOffset="184620.39">12183 13394 7 0,'3'-5'227'0,"-3"-1"-133"0,0 3-26 16,-2-1 1-16,-6 3-38 0,-2 1-8 16,-3 0 3-16,1 0 1 0,-2 0-14 15,1 5 0-15,-1 4-1 0,2 2-2 0,3 0-1 16,3 2-4-16,2 0-3 15,4 3 0-15,0 0-1 0,0 1-2 16,8-1-1-16,5 0 3 0,1-1 0 0,4-4-4 16,4-1 1-16,3-4-3 0,3-2 4 15,1-3 1-15,2-1-3 0,-3-2 1 16,-3-8 2-16,-5-1-1 0,-2-2 2 15,-5-2 1-15,-2-1 4 0,-5 2 4 16,-5 0 3-16,-1-1 4 0,0 3-2 0,-7-2-2 16,-6 2 0-16,1 0-2 0,-4-1-1 15,-1 1-4-15,2 1-3 0,-2 0-1 16,1 4-2-16,4 2-1 15,1 3-3-15,6 2-4 0,4 0-6 0,1 9-23 16,0 2-22-16,1-2-74 0,4-2-286 16</inkml:trace>
  <inkml:trace contextRef="#ctx0" brushRef="#br0" timeOffset="185457.44">12789 13343 10 0,'3'0'-10'16,"3"-1"208"-16,-3-1-109 0,-1 2-43 16,-1 0 12-16,2 0-7 15,0 0-13-15,-1 6-4 0,3 2-3 0,-5 4-4 16,0 4-1-16,0 4-8 0,0 2 0 15,-8 3 9-15,0-1-5 0,-1-1-5 16,1-3 2-16,0-2-2 0,4-3-5 16,-1-5-5-16,4-3-1 0,1-4 0 15,0-2-4-15,3-1-2 0,6-2 4 0,3-10 0 16,4-5-2-16,4-2-1 0,2-4 0 15,1-1 0-15,0 0 0 0,-3 0-2 16,0 3 2-16,-1 4 0 0,-5 6-3 16,-2 2 2-16,-1 4 1 0,-3 3-1 15,-2 1-1-15,-4 1 0 0,-1 2 1 16,-1 8 2-16,0 2-1 0,0 4 0 15,-6 1 2-15,3 0-3 0,-2 1 0 16,1 0 2-16,1-2 3 0,0-1 1 16,-1-3-7-16,4-4 2 0,0-2 0 0,0-3-1 15,10-3-2-15,2 0 1 0,7-11 2 16,1-5-2-16,3-2-1 0,4-2-5 15,-4-1 1-15,-2 2-3 0,-2 4 3 16,-2 3-1-16,-4 0 4 0,-4 6 1 16,-3 0 1-16,0 4 0 0,-6 2 1 0,2 0 0 15,-1 0-1-15,-1 2 2 16,0 5 5-16,0 3 1 0,0 0-3 15,0 4-2-15,-3 0 5 0,-3 1-1 16,3 1-1-16,-2-3-3 0,1-1 0 0,2 0 0 16,2-4-3-16,0 1 0 0,0-3-1 15,0-1-8-15,3-3-7 0,5 0-7 16,0-2-15-16,4-1-18 0,2-8-27 15,2-3-46-15,-1-4-157 0</inkml:trace>
  <inkml:trace contextRef="#ctx0" brushRef="#br0" timeOffset="186237.48">13412 13324 311 0,'0'0'134'0,"0"1"-99"16,-5 9 16-16,-4 4-12 0,-2 4-1 15,2 4 8-15,-4 0-3 0,4 1-14 16,0-2-6-16,3 2-3 0,4-5-10 15,1-2-7-15,1-4-1 0,0-3 0 16,6-3-2-16,5-4 0 0,1-2 0 0,7-2 1 16,-1-9-4-16,4-3-2 15,-2-4-2-15,-1 0-8 0,-2 2 3 16,-3 0 0-16,-2 4 6 0,-4 2 2 15,-3 3 4-15,-2 3-3 0,-2 2 2 0,-1 2 2 16,0 0 0-16,0 0-3 0,0 4 0 16,-1 4 2-16,-2 2 0 0,3 1-1 15,0 0 0-15,0 3 1 0,0-1-1 16,3-2-3-16,7-1-3 0,3-2-15 15,1-4-5-15,4-3 7 0,6-1 2 0,-1 0 1 16,3-3 10-16,-2-7-6 0,-1 0-8 16,-3-3 8-16,-5 1 4 15,-1-1 2-15,-3 0 6 0,-1-2 3 16,-6 1-1-16,1-2-2 0,-4 1 1 0,-1 2 2 15,0 2-2-15,-1 4 4 0,-7 2 4 16,-1 3 6-16,3 2-3 0,-1 4-5 16,1 6 0-16,2 3-4 0,-1-2 0 15,2 4-2-15,1 1 1 0,2 0 2 16,0 2 0-16,0-1-5 0,5 1 2 0,4-4 0 15,5-1 2-15,3-4-4 0,8-3 2 16,4-4 6-16,2-2-3 0,-1-2-3 16,-4-8 2-16,-4-6 0 15,1-2 1-15,-3-3-1 0,-1-1-1 0,-2-2 2 16,-3 1 1-16,-3-3 0 0,0 0 3 15,-5-1 1-15,2-4-2 0,1-1-1 16,-1-1-2-16,-1 0-3 0,1 5 2 16,-2 8 0-16,1 8 5 0,-4 9 3 15,-3 3-2-15,0 3-6 0,0 15 4 0,-5 5 1 16,-7 6 0-16,-2 6 3 0,-5 2-6 15,-4 4 5-15,1 0-4 0,2-4-1 16,6-2-1-16,3-6-2 0,11 1-1 16,0-7-5-16,19-3 4 15,1-8 1-15,5-10-2 0,-4-2-5 0,3-7 1 16,-4-6-4-16,-1-1 0 0,1 2 4 15,-5 2-3-15,-2 2 7 0,-4 3 2 16,-1 4-1-16,-2-1 3 0,0 2 4 16,-3 0 2-16,0 2-4 0,0 6 3 15,-1 2-1-15,-1 1 0 0,-1 0-6 0,4-1-2 16,-1-2-9-16,1-1-16 0,4-3-39 15,0-4-26-15,0 0-105 0</inkml:trace>
  <inkml:trace contextRef="#ctx0" brushRef="#br0" timeOffset="186498.5">14806 12703 125 0,'6'24'305'0,"-1"5"-288"0,-5 6-4 16,0 3-1-16,0 0-11 0,-3 0-17 0,-1-2-39 16,-2-4-46-16</inkml:trace>
  <inkml:trace contextRef="#ctx0" brushRef="#br0" timeOffset="187148.54">11011 12618 320 0,'-28'26'167'16,"-2"5"-128"-16,4 10 5 0,6 5-17 16,7-2-25-16,12 0-3 0,1-1-11 15,12-2-18-15,10-2-36 0,4-2-76 0,4 1-194 16</inkml:trace>
  <inkml:trace contextRef="#ctx0" brushRef="#br0" timeOffset="188457.61">15663 13250 15 0,'-5'1'294'0,"4"-1"-233"15,-5 0-18-15,4 0 17 0,2 0-29 16,0 0-9-16,0 0 0 0,3-2-3 16,8-2-6-16,0-1 3 0,3 2 2 0,1-2-4 15,4 0-1-15,0 0-1 0,4 2 0 16,-1-1-3-16,2 4-8 0,-2-1 0 15,1 0 1-15,-1 0-2 0,-3 1-7 16,1 0-10-16,-5 0-10 0,-2 0-10 16,-4 0-27-16,-4 1-55 0,-4-1-97 15</inkml:trace>
  <inkml:trace contextRef="#ctx0" brushRef="#br0" timeOffset="188636.62">15728 13425 184 0,'6'6'250'0,"7"-3"-231"0,1 2 20 0,3-3 1 16,5 1-31-16,2-1-5 0,7-2 6 16,3 0-4-16,4-1-2 0,0-7-4 15,1 2-7-15,1-2-37 0,1-4-76 16,-2 1-168-16</inkml:trace>
  <inkml:trace contextRef="#ctx0" brushRef="#br0" timeOffset="189216.65">16731 13183 21 0,'3'-1'360'0,"-1"1"-307"16,-2 1-20-16,0 9 15 0,0 3-14 15,1 5-7-15,-1 2-7 0,0 1-5 16,0 3-5-16,0-1-3 0,0 1 0 16,0-2-2-16,-1 2 0 0,-1-3-2 15,1-1 0-15,1-6 0 0,0 0-3 0,0-6 0 16,0 0-4-16,3-5-10 0,3-3-7 15,2 0-17-15,1-5-20 0,0-8-36 16,2-8-58-16,-4-1-113 16</inkml:trace>
  <inkml:trace contextRef="#ctx0" brushRef="#br0" timeOffset="189422.67">16792 12979 54 0,'3'0'335'0,"1"0"-292"15,1 2-32-15,3 5 38 0,4 2-22 0,4 1-7 16,4-1 8-16,2 2-11 0,-2-2-6 15,0 1-8-15,0-2 2 0,-1-1-5 16,-4-1 0-16,-4-1 0 16,0-1-4-16,-5 0-8 0,-4-2-7 0,-1 1-5 15,-1 0-4-15,0 2-8 0,-9 0-21 16,-3 1-17-16,-6 1-31 0,0-4-80 15</inkml:trace>
  <inkml:trace contextRef="#ctx0" brushRef="#br0" timeOffset="189600.68">16775 13239 15 0,'14'3'172'0,"3"-1"-91"0,1-2-58 16,2 0 19-16,5 0-6 0,2-1-11 16,-1-4 6-16,3-1 2 0,-1-2 1 15,-1 2-7-15,-3-1-6 0,-3 1-10 16,-4 2-7-16,-5 1-3 0,-6 1-9 15,-3 1-20-15,-3 1-15 0,0 0-20 16,-3 0-66-16,-8 0-154 0</inkml:trace>
  <inkml:trace contextRef="#ctx0" brushRef="#br0" timeOffset="189748.68">16857 13422 104 0,'0'15'213'0,"0"0"-123"16,0-2-68-16,9 0 13 0,8-4-12 15,2 0-4-15,6-3-7 0,3-5-4 16,3-1-6-16,1 0-2 0,2-3-3 15,2-6-23-15,0-3-59 0,-2-3-154 0</inkml:trace>
  <inkml:trace contextRef="#ctx0" brushRef="#br0" timeOffset="189977.7">17238 13478 35 0,'0'0'244'16,"6"0"-172"-16,4 0-36 0,5-6 19 0,5-5-26 15,8 0-7-15,5-3 14 0,6-3 7 16,2 1-18-16,3-2-7 0,-2 2-9 16,-3 0-5-16,-4 2-2 0,-7 1-4 15,-8 1-6-15,-7 3-9 0,-6 2-2 16,-5 2-6-16,-2 2-9 0,-2 1-23 15,-12-1-58-15,-6 0-124 0</inkml:trace>
  <inkml:trace contextRef="#ctx0" brushRef="#br0" timeOffset="190157.7">17404 13275 385 0,'9'18'73'16,"-2"1"-41"-16,-1 5 47 0,6-3-40 15,2-3-25-15,3-1 9 0,3-2-8 16,1-3-12-16,2-4 0 0,-1 0-9 0,2-6-7 15,3-2-17-15,-1 0-14 0,2-8-24 16,0-3-29-16,-2-2-33 16,-1-2-37-16</inkml:trace>
  <inkml:trace contextRef="#ctx0" brushRef="#br0" timeOffset="190537.73">17813 13337 10 0,'5'-1'10'0,"-2"0"201"0,-3 1-112 15,0 0-48-15,0 4-18 0,0 5 5 16,0 5-20-16,0 4-7 0,-1 5-8 16,1 2 0-16,-2 6-1 0,1 6 1 15,-1 7 5-15,-1 2 12 0,3-2 34 0,0-5-36 16,-2-6-14-16,-2-4 19 0,-1-1-5 15,-1-4-3-15,-2-4 0 0,2-6-4 16,-2-4-6-16,2-4-3 16,1-6 4-16,1 0 0 0,0 0-4 0,1-9 2 15,2-5 0-15,-1-1-1 0,2-7-2 16,0-2 3-16,6-3 1 0,4-5-3 15,4-8-2-15,3-8 2 0,5-12-2 16,2-7-6-16,6-3-9 0,1 1-6 16,1 7-8-16,7 10 0 0,0 15 12 0,-2 18 8 15,-3 14 7-15,-7 5 0 0,-3 3-2 16,-4 2 4-16,-2 5 0 0,-9 3 4 15,-6 4 1-15,-3 3 8 0,-8-1 9 16,-6 4-2-16,-3 0-4 0,-3 1-3 16,-3-1 3-16,-2 3-3 0,-1-3-3 15,1-2-2-15,5 0-3 0,1-4-4 16,11-5-2-16,4-3 0 0,4-1-9 15,0-3-17-15,11-2-16 0,2-3-22 16,0-1-85-16,-1-11-256 0</inkml:trace>
  <inkml:trace contextRef="#ctx0" brushRef="#br0" timeOffset="191421.78">18241 13325 8 0,'0'0'251'0,"2"0"-166"15,-2 0-54-15,0 0 8 0,1 0 4 16,6 0 4-16,-1 0-7 0,5-1-1 0,-2-5-13 16,2-3 2-16,1-2-4 0,1-2-2 15,1-3-7-15,0 0-2 0,-4-4-1 16,1-1-6-16,-3 0 1 0,0-1-3 15,-4 3-1-15,-2 3 0 0,-2 4-1 16,0 3-2-16,0 4 4 0,-6 5-1 16,-5 0-3-16,-2 5-3 0,3 8 1 15,-3 8 1-15,2 5 2 0,2 2-2 16,1 3 1-16,5 1 0 0,2-2-1 15,1 0 0-15,0-6 1 0,9-1 0 0,3-7-3 16,4-3 2-16,10-6 2 0,5-6-1 16,6-1 1-16,1-9-3 0,-6-7-3 15,-4-3 2-15,-2-1-1 0,-4-1 3 16,-3 2 1-16,-4 0 0 0,-4 2-1 15,-2 3 2-15,-1 0 1 0,-3 3 0 0,-2 1-1 16,-3 5 0-16,0 2 7 16,0 3-3-16,0 0 0 0,0 0-5 15,0 7-2-15,0 2 2 0,0 4 0 16,-2 1 1-16,-1 3 2 0,-1 1 0 0,-1 0-3 15,2-3 1-15,1-1 1 0,1-3-2 16,1-4-1-16,0 0 0 0,0-4 1 16,4-3 0-16,4 0-1 0,1-2 1 15,4-7 0-15,1-4-4 0,1 1-1 16,-2 0 2-16,1-1 0 0,-2 1-2 0,-1-1 1 15,-2 3-1-15,-3 4 4 0,-1 2 0 16,-3 2-1-16,-1 2 2 16,-1 0 1-16,0 0-2 0,0 0-3 15,-3 8-1-15,-2 1 3 0,4-1-2 0,1 0-1 16,0 1-2-16,8-3-4 0,10-1-5 15,4-4 6-15,4-1-24 0,2 0-6 16,0-3 4-16,2-5-6 0,-4-2-3 16,0 0 4-16,-4-1-12 0,-3 1 17 15,-9 0 29-15,-5 1 14 0,-5 0 22 16,0 1 22-16,-3 1-6 0,-3 2 2 0,0 0-3 15,-1 4-3-15,1-1-12 0,0 1-9 16,3 1-8-16,1 0-8 16,2 4-6-16,0 5 1 0,2 1 1 15,6-1-3-15,-1 2 1 0,1 1-7 0,-2-1 0 16,1 1-1-16,-3 1 5 0,1-3 3 15,-2 0 1-15,-3 0 1 0,2-2 1 16,-2 1 5-16,0-2 5 0,-7 1 5 16,0 0 4-16,-3 1 2 0,-1-1-1 15,-3 0-1-15,1 2-2 0,0-2 2 0,2-2-7 16,2 2-4-16,4-3-4 0,2-1-3 15,2-1-3-15,1-3-6 0,0 0-9 16,7 0-14-16,6-5-15 16,4-6-16-16,0-5-60 0,-2-4-211 0,-2-1 163 15</inkml:trace>
  <inkml:trace contextRef="#ctx0" brushRef="#br0" timeOffset="191585.79">19254 13192 502 0,'-3'4'66'0,"-4"1"-38"0,1 6 23 16,-3-1-12-16,-2 4-21 0,3-2 0 15,2 0-5-15,6 1-10 0,0-2-3 16,0-1-2-16,0 1-8 0,5-4-8 16,4 1-14-16,3-3-23 0,4-5-32 15,6 0-109-15,-1 0-93 0</inkml:trace>
  <inkml:trace contextRef="#ctx0" brushRef="#br0" timeOffset="192053.81">19463 13237 133 0,'0'0'334'0,"0"0"-317"0,0 7 4 0,0 2 4 15,0 2-16-15,0 1-4 0,0 1-2 16,5 0 0-16,1 0-2 0,3 1-1 16,5-2 0-16,5-2 1 0,-1-3 0 15,-1-4 1-15,0-3 1 0,0 0-2 16,-3-2-2-16,-1-6 1 0,-4-2 0 15,2-1-2-15,-5 0 3 0,2 0 0 0,-2-1-1 16,-1 4 3-16,-2 1 8 0,0 2 7 16,-1 3 1-16,-1 1-9 0,4 1-6 15,1 0-2-15,2 0 0 0,3 0-4 16,2 3 2-16,5 3 2 0,5-2-2 15,8 1 0-15,6-4 7 0,2 1-4 16,1-2 0-16,3 0 3 0,2-2 2 16,2-5 4-16,3-3-3 0,-4-1-3 15,-1-2-1-15,-3-1 3 0,-11-3-3 16,-9 0-5-16,-13 0 3 0,-9 2 1 15,-3 5 0-15,-14 2 2 0,-2 5 0 0,-7 3-1 16,3 0-1-16,1 8 3 0,2 4 4 16,4 4 2-16,2 3-1 0,6 2-3 15,2 2-4-15,6 0-6 0,0-1 1 16,11 0-1-16,14 0 0 0,12-3 3 15,16-3-1-15,10-2-12 0,7-9-4 0,5-3 4 16,-3-2-5-16,1-1 1 16,-1-5-1-16,-7-5-14 0,-11 2-22 15,-15-7-54-15,-19 0-150 0</inkml:trace>
  <inkml:trace contextRef="#ctx0" brushRef="#br0" timeOffset="192278.83">19415 12673 630 0,'11'-1'-1'0,"4"-1"-54"16,1 2 46-16,-5 0-115 0,-8 0-308 15</inkml:trace>
  <inkml:trace contextRef="#ctx0" brushRef="#br0" timeOffset="193633.91">11638 14394 184 0,'0'12'210'0,"-3"3"-175"16,-1 8 26-16,1 5-23 0,-1 4-15 15,-2 5-2-15,2 3 9 0,-1-2 2 0,0 3-12 16,1-6-7-16,2-4-1 16,2-4-5-16,0-3-7 0,5-6 1 15,2-5 0-15,1-6-2 0,3-5-5 0,3-2-13 16,3-8-14-16,5-10-15 0,0-7-29 15,-1-4-12-15,-2-3-17 0,-7-1-31 16,-4 0 15-16,-5-1 81 0,-3-2 42 16,0-2 16-16,-6-4 18 0,-5-4 12 15,-6-2 3-15,-2 0 10 0,1 3 5 0,-2 7 23 16,1 10-7-16,4 9-12 0,1 8-19 15,3 9-6-15,4 2-15 0,1 6-10 16,2 12-9-16,2 8-1 16,2 6-2-16,2 4 0 0,12 1-6 0,3 0 1 15,7 2 2-15,4 1-3 0,8 0 0 16,4 0-1-16,7 0 2 0,-1-1 0 15,1-3-3-15,-5 0 1 0,-7-3 2 16,-4-2-3-16,-7-1 1 0,-7-3 1 16,-8-1 1-16,-6-2 1 0,-3-1-2 0,-1-3 3 15,-12-3-1-15,-4-2 2 0,-3-4-1 16,-3-2-2-16,3-2 1 0,-4-6-1 15,3-1-2-15,2 0 0 0,3-7 0 16,9-1-4-16,4-1-5 0,3 1-4 16,7-2-8-16,9 2-5 0,6 0-6 15,7 1-9-15,4-3-27 0,2 0-25 16,2-3-22-16,-1 1-5 0,0-2-7 15</inkml:trace>
  <inkml:trace contextRef="#ctx0" brushRef="#br0" timeOffset="194364.95">12252 14805 33 0,'22'-10'91'0,"-6"0"-4"0,-6 4-10 16,-8 2-2-16,-2 2-11 0,0 2 2 15,-9 0-20-15,-4 0-13 0,-1 0-4 16,-3 0-6-16,0 5 0 0,-1 6-4 15,1-1-5-15,1 4-1 0,4 4-2 16,5 1 0-16,6 1-3 0,1 0-9 16,5-2 2-16,8 2 2 0,3-4-2 15,6-4-2-15,1-2 2 0,5-7 1 16,0-3 0-16,1 0-1 0,-4-5 0 15,-2-7 2-15,-4-2-3 0,-4-1 3 16,-4-2-2-16,-5-1 2 0,-2-1 1 0,-4 1-2 16,0-1-1-16,-7-1 3 0,-2 1-3 15,-5-3-1-15,0-1 0 0,-1 0 0 16,2 1 1-16,2 5-2 0,4 6 0 15,4 6 2-15,3 4-2 0,0 1-5 16,0 1 0-16,6 8 0 0,6 3-3 16,1 1-1-16,2 0 2 0,2 0-4 15,3 1 9-15,5-5 2 0,1-3-4 16,1-4 3-16,4-2 1 0,-2 0 0 15,1-4-1-15,-1-6 2 0,-1-4 0 0,0-2-1 16,0-2 1-16,-6-1 1 0,-5 1 0 16,-7-2-1-16,-5 2 1 0,-5 2 1 15,0 0 1-15,-6 4-2 16,-8 3 2-16,-3 6 1 0,-3 3-2 0,-7 3 2 15,1 10-3-15,3 7 0 0,1 2-1 0,7 5-1 16,5 2 1-16,7 1 0 16,3 2-1-16,9-3-2 0,10-1 2 15,4-7 0-15,5-5 2 0,6-4-3 16,4-8 0-16,0-4 2 0,1 0-2 0,0-7 0 15,-4-5-4-15,-4-3 5 0,-4-1-4 16,-5-1 0-16,-5 1 3 0,-7 0 3 16,-2 2 1-16,-2 2-1 0,-4 2 2 15,-2 2 1-15,0 2 0 0,0 3 0 16,0 0-2-16,-2 2 0 0,1 1-2 0,1 0-2 15,0 6-4-15,3 4 5 0,5 4 1 16,1 1-1-16,2 1 0 16,0 1 1-16,0 1-1 0,1 1 0 15,0-1 1-15,-2 1 0 0,-3-3 1 0,-2 0-1 16,-2-1 0-16,-3-2 2 0,0-1-1 15,-3 0 3-15,-6-2 4 0,-2-2 5 16,-1 1-2-16,-4-1 2 0,-1-3 2 16,-2 1-4-16,2-2-1 0,0 0-4 15,3-4-2-15,2 0-2 0,4 0-1 0,3 0-2 16,4 0-1-16,1-2-7 0,0-3-14 15,3-2-4-15,8 1-12 0,1-3-21 16,4-1-48-16,1-4-89 16</inkml:trace>
  <inkml:trace contextRef="#ctx0" brushRef="#br0" timeOffset="194909.98">13229 14775 387 0,'2'0'95'0,"2"0"-73"0,-2 0 45 15,2 3-37-15,-4 5-8 0,0 1 7 16,0 2-5-16,0 0-12 0,0 0-4 15,0 0-1-15,2 0-2 0,1-4-3 16,5-1-1-16,3-3-2 0,3-3 1 16,3 0 1-16,-2-1-2 0,2-9-3 0,0 0-5 15,0-2-4-15,-1-1-4 0,-4 0 2 16,-1 1 2-16,-2 1 1 0,-2 0 0 15,-1 4 2-15,-5 1 3 0,4 3-2 16,-5 3 7-16,0 0 3 0,0 0-1 16,0 5 0-16,-2 6 4 0,-1 1 0 0,2 0-3 15,1 2-3-15,0-1 2 16,4 0 0-16,6-2-1 0,-1-1-3 15,2-2 2-15,3-4-2 0,0-2-2 16,0-2 1-16,1 0 4 0,-2-3-2 0,-2-7-7 16,-1 1-3-16,1-8 3 0,-3 1 7 15,3-5 0-15,-3 0 3 0,-1-6 0 16,0 1 2-16,-1-3-2 0,0-3 5 15,-3-3 7-15,2-4 4 0,-4-2-5 16,1-3-4-16,-2 0 0 0,0 1-3 0,0 7-4 16,0 14 1-16,1 6 7 0,1 10 3 15,3 6-8-15,-2 0-4 16,1 13 2-16,1 9 1 0,-2 5 0 15,2 9-2-15,-4 2 2 0,1 2-3 0,-2 3 2 16,0-4 3-16,0 1 0 0,-2-3 11 16,1-7-1-16,-1-4-4 0,2-6 4 15,0-7-1-15,2-4-4 0,4-5-4 16,2-4 0-16,7 0-1 0,1-6-3 15,4-7-4-15,8-1-14 0,1-3-11 0,8 0-21 16,2-2-33-16,-2 1-133 0</inkml:trace>
  <inkml:trace contextRef="#ctx0" brushRef="#br0" timeOffset="195574.02">14903 14646 61 0,'0'-4'56'15,"-1"-2"214"-15,-12 3-211 0,0 2 3 16,-6 1-12-16,-1 0-22 0,0 2-3 16,-4 7-2-16,3 3-2 0,-4 3-7 15,3 1-10-15,5 1 7 0,8 0-2 16,6-3-5-16,3 2-4 0,4-1-2 15,9-1 1-15,2 1 0 0,4-3 1 16,3 3-6-16,1-3 3 0,-1 1 1 16,-1 0 1-16,-2-1 1 0,-4 0 1 0,-5-1 1 15,-6 2-1-15,-2 0 1 0,-2 2 4 16,-6 1 0-16,-7 2 0 0,-2 1 1 15,-5-1 0-15,1 1-2 0,2-3 1 16,1-4-9-16,6-2 2 0,2-5-3 16,5-3-6-16,3-2-9 0,1 0-22 0,12-3-12 15,5-7-27-15,4-6-53 16,4-2-99-16</inkml:trace>
  <inkml:trace contextRef="#ctx0" brushRef="#br0" timeOffset="195978.04">15110 14938 0 0,'0'18'185'16,"-2"3"-53"-16,1 1-101 0,-3 5 1 15,4 0-7-15,-1 1-14 0,-4 3 20 16,-1-1 12-16,1 1-13 0,-2-2-6 16,2-3 3-16,0-1-6 0,-1-4-3 0,0-2 0 15,0-3 0-15,0-2-4 16,-2-4 4-16,2-4 0 0,-2-3-2 15,0-3-1-15,-1 0-1 0,1-6-6 16,0-5 0-16,-1-5-4 0,1-4 3 0,0-1-1 16,2-5-6-16,2-2 1 0,2-3 1 15,2-4 0-15,2-5-3 0,10-8-2 16,3-11 3-16,6-5-7 0,0-3-14 15,6 6 6-15,2 9 3 0,2 9 3 16,3 12 2-16,0 10 3 0,-1 7 1 0,1 6 4 16,-4 4-3-16,-4 4 1 0,-4 0 0 15,-7 6 2-15,-6 6-1 16,-4 3 0-16,-5 2 1 0,0 1 0 15,-6 2 5-15,-7 1 1 0,1 0 0 0,-3 2 2 16,-3-2-1-16,0 0-6 0,2-2 2 16,4-3-3-16,3-3-1 0,2-2-3 15,6-3-6-15,1-4-6 0,0-2-11 16,0-2-21-16,8 0-24 0,1 0-46 15,-1-4-136-15</inkml:trace>
  <inkml:trace contextRef="#ctx0" brushRef="#br0" timeOffset="196474.07">15370 14845 101 0,'3'3'264'16,"-1"-3"-239"-16,1 2-13 0,1-2 15 16,4 0-10-16,2 0 5 0,2 0 2 15,2 0-5-15,4-6-7 0,1-1 7 16,1-2-8-16,0-2 1 0,2-3-3 0,0-2 1 15,1 0 3-15,-4-2-2 0,-2-2-4 16,-2 1 1-16,-5 0-3 0,-6 1 1 16,-2 0 3-16,-2 2-4 0,-2 3 3 15,-6 2 1-15,-4 5 0 0,-3 3 3 16,-1 1-2-16,-1 2-7 0,0 0 3 15,1 8 0-15,2 5-5 0,2 4-1 16,1 3 0-16,3 4 0 0,4 2 0 16,1 2-2-16,1-1 2 0,2-3-1 15,2 1-4-15,5-4-2 0,6-3-2 0,2-3 0 16,4-3 2-16,4-7 4 0,2-4-3 15,1-1 1-15,2-4-6 0,-1-8-1 16,-1-1 4-16,0-5 2 0,1 0 1 16,-4-3 3-16,0 0 2 0,-3 1 1 15,-7-1 0-15,-5 3 0 0,-2-2 0 16,-6 2 2-16,0 2-3 0,-5-1 0 15,-4 5 3-15,-4 3 2 0,1 4 1 16,-7 5 0-16,4 0-2 0,-1 6-1 16,2 7-3-16,5 3-2 0,1 2 0 15,5 2-1-15,0 2-3 0,3 1-7 0,0-2-11 16,3 2-23-16,8-3-20 0,3-4-19 15,6-2-7-15,0-2-18 0,7-3 46 16,1-5-16-16,1-2 78 0,-3-2 3 16</inkml:trace>
  <inkml:trace contextRef="#ctx0" brushRef="#br0" timeOffset="196807.08">16029 14782 73 0,'5'-16'49'0,"-1"3"0"15,-4-1-2-15,0 4-19 0,-1 1-5 16,-9 1 14-16,1 5 1 0,0 2 4 16,0 1-6-16,1 0-5 0,0 9-13 0,3 4-9 15,1 3-4-15,2 0-4 0,2 1-1 16,0 3-1-16,2-4 2 0,4-1-1 15,0-4-2-15,3-2-1 0,1-6 1 16,2-3-5-16,2 0 3 0,5-12 2 16,-2-5 0-16,3-4-14 0,0-4 6 0,-1-3 6 15,-2-2 3-15,0-2 2 16,-5-2-1-16,1-3 3 0,-1-1 0 15,-4-3 6-15,-2-3 1 0,-1 1 0 16,-2 0 1-16,0 5-6 0,0 14 2 0,0 9 22 16,-3 12 13-16,0 3-7 0,-3 12-6 15,-6 12-13-15,-2 6 1 0,1 5 0 16,0 2-9-16,3 2-2 0,1 2-3 15,3 0-2-15,3-2-2 0,3-3-3 16,19-4-11-16,9-5 6 0,9-6-26 0,8-4-22 16,10-6-49-16,7-8-23 0,-2-3-12 15</inkml:trace>
  <inkml:trace contextRef="#ctx0" brushRef="#br0" timeOffset="197451.12">17218 14642 391 0,'0'-2'62'16,"0"2"3"-16,-1 0-14 0,-6 2-17 15,-2 8-7-15,-2 2 3 0,0 4-13 0,-1 2-1 16,0 4-5-16,2 1 0 0,-1 0-6 15,5 1-3-15,2-3-1 0,4-1 0 16,0 1-2-16,1-2-2 0,8 0-5 16,4-4 0-16,4-4-17 0,5-5-6 15,5-4-2-15,4-2-21 0,4 0-34 16,0-7-34-16,2-6-86 0</inkml:trace>
  <inkml:trace contextRef="#ctx0" brushRef="#br0" timeOffset="197746.14">17567 14762 81 0,'0'-9'22'15,"0"-1"250"-15,-5 1-208 0,-6 2-22 16,-4 2-3-16,-4 2-1 0,-1 3-12 15,0 0 0-15,-2 0 4 0,4 8-4 16,2 2-6-16,5 3-8 0,5 2-9 16,3 1 0-16,3 3-3 0,3 1 0 0,6 0-2 15,5-1 2-15,5-2 0 16,6-3-4-16,4-4 3 0,2-4-3 15,0-3-2-15,3-3 0 0,-4 0 0 16,-2-7 5-16,-3-4-1 0,-8-1 2 16,-3-1 0-16,-5 0 2 0,-6 0-1 0,-3-1 4 15,0 0 3-15,-12-2 3 0,-2 3-3 16,-3-1-2-16,-5 2-1 0,2-1 1 15,-4 2-7-15,4 0 1 0,2 3-1 16,4 2 3-16,8 3-3 0,2 3-5 16,4 0-14-16,2 3-16 0,6 4-22 0,6 2-43 15,1-3-91-15</inkml:trace>
  <inkml:trace contextRef="#ctx0" brushRef="#br0" timeOffset="198619.19">17855 14684 93 0,'2'1'195'0,"-2"2"-132"16,1 2-45-16,1 0 22 0,-1 4 2 0,1 0-7 16,0 3-2-16,2 0-4 0,-1 1-7 15,0 0-3-15,-1-1 1 16,0-1 3-16,2-3-3 0,-2-1-6 15,2-4-4-15,3-2 0 0,-3-1-3 0,4 0-4 16,4-5 0-16,2-7-2 0,6-2 1 16,4-2-2-16,-1 1 0 0,-1-1 1 15,-1 2-1-15,-2 2-1 0,-2 1 0 16,-3 4 2-16,-5 1 0 0,-2 3-1 15,-4 1 0-15,-3 1 1 0,0 1 2 0,0 0 1 16,0 0 0-16,0 4 3 0,0 4-6 16,0 1 2-16,0 1-2 0,0-1 1 15,3-1-1-15,0 0-2 16,1-1 1-16,1-2 1 0,1-1 0 0,1-2-1 15,-1-2 0-15,5 0 2 0,-1-1-2 16,7-9-3-16,1-1-4 0,0-1 1 16,1-1 0-16,-1 1-6 0,-2 1 6 15,-4 2-1-15,-2 4 5 0,-6 1 0 16,-2 4 2-16,-2 0 2 0,0 0 2 0,-6 1-2 15,-4 8-1-15,-1 1 1 0,-1 5 1 16,4 0-3-16,1-1-1 0,3 1 2 16,4-2-2-16,0-3-4 0,2-1-4 15,10-5-23-15,4-3-11 0,2-1-11 16,3-3-5-16,0-6-7 0,-1 0 16 15,1-2 6-15,-6 1 32 0,-2 3 12 16,-4 1 7-16,-1 1 13 0,-4 3 7 16,-2 2 6-16,-1 0 1 0,-1 0-10 15,0 1 5-15,0 8-2 0,0 2-8 16,-3 6-13-16,0 0-1 0,0 4 0 0,0 2-4 15,0 5-1-15,0 5 0 0,1 3 0 16,1 6 1-16,1-1 1 0,0 0 0 16,0-5 11-16,0-7 7 0,0 0 5 15,0-5 1-15,0-4-6 0,0-4-1 16,-2-3-7-16,-3-8 0 0,-1-2 1 15,0-3-4-15,1 0 0 0,-1-2-2 16,-2-8 4-16,2-2-2 0,-2-3-3 16,2-3 3-16,0-2 1 0,1 0-3 15,4-4-7-15,1-2 2 0,0-5 1 0,11-7-3 16,3-4-3-16,4-7-6 0,6-3 6 15,0-3-10-15,6 2-5 0,1 6-5 16,1 12 5-16,-1 7 6 0,-3 11 4 16,-4 7 3-16,-9 6 0 0,-3 4 2 15,-4 0 3-15,-5 2 0 0,-3 3 1 16,0 4 1-16,-3 3 6 0,-6 2 1 15,-2 1 1-15,-1 1-2 0,-1 0-5 16,1 1 0-16,1 0 0 0,3-2-3 16,2-3-3-16,1 1-8 0,2-2-10 0,3-1-2 15,0-1-24-15,0-2-34 0,2-5-64 16,1-2-169-16</inkml:trace>
  <inkml:trace contextRef="#ctx0" brushRef="#br0" timeOffset="199791.26">18734 14623 68 0,'2'3'242'15,"-2"-1"-158"-15,0 5-39 0,0 2 9 16,0 0 0-16,-2 3-12 0,-1 0-7 15,0-1-4-15,3-1-10 0,0 1-8 16,0-1-4-16,6-3-6 0,5-1 2 0,0-4-2 16,3-2-1-16,1 0-3 0,1-2 3 15,1-6-3-15,-1-4-2 16,1 2-1-16,-5 0 2 0,-3 0-1 15,-1 3 1-15,-5 2 1 0,-3 1 1 0,0 4 0 16,0 0-1-16,0 0 0 0,-1 0 0 16,-4 2-1-16,-1 5-1 0,3 2 2 15,0 0-1-15,1 2 3 0,2 1-4 16,0 1-1-16,0-2-3 0,3-1 2 15,5-1 1-15,1-2-2 0,-1-3-1 16,3-3 2-16,0-1-3 0,-2 0 5 0,3-8 1 16,-1-2 1-16,-2-4-1 0,4-2 1 15,-4-1 1-15,0-1 0 16,-1-2-1-16,0-1 1 0,-3-1 0 15,1-2 0-15,0-2 0 0,0-3 0 0,-1-2 1 16,-2-5-1-16,3 0 0 0,-3-3-1 16,2-2 1-16,1 2 0 0,-1 1-4 15,-1 6 2-15,-2 11 2 0,1 7 1 16,-1 9-1-16,1 4 1 0,-3 1 0 15,1 0 0-15,1 3 1 0,-2 3 0 0,0 5 1 16,1 1 0-16,1 0-3 0,-2-1 1 16,0 0 1-16,0-2-1 0,0 2-1 15,0 0 1-15,0-1 2 16,0 0 0-16,3 2-3 0,-3-1 3 0,2 1-1 15,-2-1 1-15,0-1 0 0,0 1 1 16,0 3-1-16,0 0 0 0,0 1-1 16,0 1 2-16,0 1-3 0,-2 2 1 15,0-1-1-15,2 0 0 0,-1 2 0 16,1 0-1-16,0-1 0 0,0 0 0 0,0-1 1 15,0 0-1-15,0-5-1 0,0-1 1 16,0-2 2-16,0-6-2 16,1-1-1-16,4-3 2 0,-2 0 1 15,0 0-1-15,4-5-1 0,-1-4 0 0,0-1 1 16,2-1-3-16,-2 1-2 0,2 1 1 15,-4 2 0-15,3 0 2 0,-1 1-2 16,0 1 3-16,-3 0 1 0,2 2-2 16,-4 1 0-16,2-1 2 0,-1 1 1 15,3 0-3-15,1 1-1 0,1 1 3 0,1 0 0 16,3-1-3-16,0 1 1 0,3 0 1 15,3-2 1-15,5 0 0 0,1-2-2 16,2-1 2-16,-5-1 1 0,0-2-2 16,0 0 2-16,-3-3 0 0,-1 1 3 15,-4-3-5-15,-3 0 1 0,-2 1 1 16,-6-2 0-16,-1 2 2 0,0 1 0 15,-3 0 1-15,-6 2-2 0,-2 2 1 16,-1 3-1-16,-2 2 0 0,0 2 0 16,0 0-2-16,3 7 0 0,1 4 0 15,0 4-1-15,2 3 0 0,2 1-2 0,-1 1 1 16,7 1 1-16,0-3-3 0,0 3-2 15,8-3-3-15,2-3 0 0,2-1-5 16,3-2 3-16,4-4-1 0,4-5 4 16,2-1 6-16,-2-2-2 0,-2 0-9 15,-6 0 7-15,-3 0 2 0,-4 0-1 16,-2 0 6-16,-4 0-4 0,-2 0-3 15,0 0 1-15,-2 2 3 0,-2 0 2 16,1 0-2-16,0-2 1 0,3 0 2 16,0 0 1-16,0-2-2 0,1-4-1 0,5-4 4 15,2 1 7-15,-2-1 0 0,2 1-1 16,1 1 2-16,-3 0 0 0,2 2-2 15,3 1 1-15,-2 0-1 0,2 2-2 16,-1 1-5-16,0 0-3 0,0 1 0 16,5 1 1-16,2 0-5 0,7 0-9 15,7 0 5-15,3 0-17 0,3 0-50 16,-5 1-87-16,1 1-153 0</inkml:trace>
  <inkml:trace contextRef="#ctx0" brushRef="#br0" timeOffset="201167.33">20365 14590 6 0,'2'-3'6'0,"2"0"-3"16,-2 1 5-16,3 1-2 15,-2 1-6-15,1 0 54 0,0 0 2 16,-1 0-12-16,-2 0 17 0,2 0-15 0,0 0-10 15,-3 0 1-15,0 0 8 0,0 0-6 16,0 0 2-16,0 0-4 0,0 0-11 16,0 0-7-16,0 0-1 0,0 0-6 15,0 0-4-15,2 0-5 0,1 0 3 16,-3 0-2-16,2 0 3 0,-2 0 0 0,0 0 2 15,0 0-1-15,0 0 1 0,0 0-1 16,0 0 1-16,0 0 1 0,0 0 0 16,0 0-8-16,0 0 1 15,0 0 0-15,0 0-1 0,0 0 0 0,0 0-1 16,0 0 2-16,0 0 0 0,0 0-1 15,0 0 0-15,0 0 1 0,0 0-5 16,0 0 4-16,0 0-2 0,0 0-1 16,0 0 1-16,0 0 0 0,0 1 0 15,0-1 1-15,0 0 1 0,1 2-2 0,-1-2 0 16,0 1 0-16,0 1 1 0,0 0-2 15,0 2 2-15,0 0 1 0,0-1 1 16,0 2-2-16,0 0 0 0,0 1 1 16,0 1-2-16,-1 1 0 0,1 3 2 15,0 1 0-15,0 1-1 0,0 1-1 16,0 2 1-16,0-1 1 0,0 2 0 15,4-2-2-15,2-2 1 0,4-4 0 16,2 0 1-16,2-7-2 0,6-2-1 16,2 0 3-16,4-4-1 0,1-8-1 0,-1-2 1 15,0-3 0-15,-4 1 0 0,0-2-2 16,-8 1 2-16,-2 0 0 0,-4 2 0 15,-7 1 1-15,-1 4-1 0,0 3 1 16,-1 4-1-16,-5 3-1 0,-1 0 0 16,0 0 0-16,1 6-2 0,-1 5 1 15,1 2 0-15,5 2 1 0,-1-1-2 16,2 2-1-16,2-1-2 0,7-2-1 15,6-1-3-15,6-1-3 0,0-5 3 16,6 2 1-16,1-4 0 0,-1-2-2 0,-2 2 0 16,-3-4 7-16,-2 1 1 0,-3 0 3 15,-3-1-1-15,-3 3 1 0,-2 2-1 16,-1 0 0-16,-2 4-2 0,0 3 6 15,-3 2-1-15,-3 4-2 0,0 1 2 16,0 5 1-16,-3 2 0 0,-3 4-2 16,0 2 1-16,0 3-1 0,-2-2-3 15,2-3 9-15,1-3-11 0,-1-5 4 16,3-1 0-16,-3-3 0 0,3-6 7 15,-2 1 3-15,-1-7-3 0,1-1 0 16,-1-5 0-16,0 0-1 0,-1 0 1 0,0-6-1 16,1-4-2-16,-2-3 5 0,2-2-3 15,1-3-2-15,2-2-1 0,0-3 3 16,1-4 2-16,2-4-1 0,0-7-5 15,5-3-8-15,9-5 9 0,4-5-2 16,6-1-3-16,7-4-2 0,3-1-3 0,3 5-7 16,2 9 6-16,1 9 1 15,2 9 1-15,-3 7-1 0,1 7 1 16,-3 4 3-16,-3 6-1 0,-3 1 0 15,-7 0 3-15,-4 0 1 0,-6 3 0 0,-4 7 2 16,-6 0 1-16,-4 3 6 0,0 1 1 16,-10 1 3-16,-4 3-2 0,-3 0 3 15,-1 0-4-15,-2-1 1 0,1 1 0 16,-1-1-5-16,4 0-2 0,1-4-1 15,1 1-4-15,4-4-2 0,4 0-6 0,5-2-12 16,1 0-11-16,1-2-10 0,13-4-14 16,0-2-48-16,2-6-258 15</inkml:trace>
  <inkml:trace contextRef="#ctx0" brushRef="#br0" timeOffset="201328.34">21754 14674 640 0,'0'0'83'0,"0"-1"-64"0,2 1 14 0,-2 0 5 15,-3 0-26-15,-13 0-8 0,-5 0-4 16,2 0-15-16,4 0-17 0,4 1-15 16,6 0-42-16,0 2-170 15,2-1-119-15</inkml:trace>
  <inkml:trace contextRef="#ctx0" brushRef="#br0" timeOffset="202490.41">11243 16404 99 0,'-5'2'12'0,"1"0"35"0,-1-2 83 16,0 0-97-16,-1 0 6 0,2 0 11 0,2 0-13 15,1 0-7-15,1 0 0 0,0 0 1 16,0 0-3-16,0 0-5 0,0 0-2 16,0 0-2-16,0 0-3 0,0 0-6 15,0 0-1-15,0 0 0 0,1 0-6 16,7-5 0-16,4-1 0 0,8-4 2 0,4-1 3 15,5-4-4-15,5 1 3 0,-1-3 1 16,6-1 0-16,-4 1-4 0,-2 1 2 16,-4 4-2-16,-4 0 2 15,-6 4-5-15,-5 2-1 0,-8 2 2 0,-5 3 0 16,-1-1 0-16,0 2-3 0,0 0 4 15,-1 0-5-15,-5 0-11 0,-4 2-8 16,1 4-8-16,1 1-9 0,0-2-32 16,1-1-63-16,-1-2-171 0</inkml:trace>
  <inkml:trace contextRef="#ctx0" brushRef="#br0" timeOffset="203227.45">11463 16310 205 0,'0'2'219'0,"0"2"-174"0,-4 6 24 16,-6 6-17-16,-2 5-20 0,-4 4-6 15,-1 2 1-15,5-2-9 0,-1 0-12 16,3-5 1-16,2 1-2 0,6-3-6 16,2-2 1-16,0-2-3 0,11-3-5 0,5-1-7 15,2-3 1-15,6 1-7 0,3-3-1 16,1-4 13-16,5-1 0 0,-2 0-36 15,1-4-1-15,-1-1 8 16,-4-4-11-16,-1 1 8 0,-7-1 19 0,-1-4 13 16,-7 1 5-16,-1-1 7 0,-7 2 17 15,-3 2 16-15,0 3 6 0,0 3-3 16,-8 1-11-16,0 2-3 0,2 0-2 15,0 0-6-15,-2 6-2 0,2 4-3 16,3 2-6-16,1 3-4 0,2 0 2 16,0-1-3-16,5 0-1 0,3-3 1 0,-1 0 0 15,4-4 0-15,0 0-1 0,3-2 4 16,0-5 4-16,-2 0-2 0,1-1-4 15,-2-7 4-15,-2-2-1 0,-3 0 1 16,-1-3 0-16,-4 0 3 0,-1 1 2 16,0 1-1-16,0-1-2 0,-6 1-3 15,-2 1-1-15,-1 0-1 0,0 2-5 16,3 2 3-16,-1 3 2 0,6 1-3 15,1 2-4-15,0 0-1 0,8 0-6 16,5 5-5-16,3 1-10 0,4 2-13 0,3-3-12 16,5 1-9-16,2-1 42 0,-2-3-1 15,0-2 4-15,-5 0 8 0,-6 0 5 16,-2 0 4-16,-4 0 2 0,-8 0 4 15,-3-2 14-15,0 0 15 0,-6 0-4 16,-5 2-2-16,-3-1-9 0,-3 1-1 0,0 0-1 16,-3 0-4-16,1 5-6 15,2 3 0-15,3 2 0 0,5 2 2 16,8 3-8-16,1 2-1 0,0 0 0 15,10-1-3-15,6-1-2 0,4-2 0 0,5-3 2 16,4-3-1-16,-1-4-3 0,5-3 3 16,-1 0 1-16,-2-2 1 0,-2-10-2 15,-7 1 1-15,-2-2 2 0,-5 0 0 16,-6 0-1-16,-5 1 0 0,-3 2 4 15,0 0-5-15,-6-2 2 0,-2 1 1 0,-6-1-1 16,-2 2 1-16,1 0-2 0,-4 0-1 16,7 4 1-16,1 1-2 15,6 5-3-15,5 0-8 0,0 2-21 16,5 8-26-16,6-1-50 0,1-3-129 0</inkml:trace>
  <inkml:trace contextRef="#ctx0" brushRef="#br0" timeOffset="203587.48">12556 16272 151 0,'10'-11'185'0,"-3"4"-143"16,-1 3-15-16,1 4 19 0,-4 1-24 15,0 11 5-15,0 6 10 0,-1 7-9 16,-1 6-7-16,-1 4 2 0,2 0-5 16,-2 1-2-16,0-3 1 0,0-1-1 15,-2-4 1-15,-4-3-2 0,3-4 0 16,0-4-4-16,0-7-2 0,1-3-3 0,2-4-3 15,0-3 2-15,0 0-1 16,0 0 2-16,9-6-4 0,2-4-1 16,5-1-1-16,-4 1-1 0,0 4 1 15,-2 2 0-15,-1 1 0 0,0 3-1 0,-1 0 0 16,0 0-1-16,-2 2 2 0,-1 3-4 15,1 1-3-15,-3 0 1 0,2 0-9 16,1 0 0-16,0-1-23 0,3-2-10 16,1-2-14-16,-4-1-49 0,2 0-302 15</inkml:trace>
  <inkml:trace contextRef="#ctx0" brushRef="#br0" timeOffset="203772.49">12851 16496 363 0,'0'0'33'0,"0"0"1"16,3 0 14-16,0 6-13 0,-3 5 1 15,0 2 2-15,0 4-14 0,0 0-10 16,0 1-7-16,0 0-4 0,5-1-3 16,-1-1 1-16,2-2-3 0,2-3-4 0,-3-4-8 15,1 0-10-15,0-6-22 0,2-1-25 16,-2 0-45-16,4-9-90 0</inkml:trace>
  <inkml:trace contextRef="#ctx0" brushRef="#br0" timeOffset="204307.52">13024 16205 132 0,'0'0'229'0,"2"0"-224"0,3 3 8 16,-4 8 13-16,2 7-15 0,-3 3 14 15,0 7 4-15,2 2-6 0,-2 4 4 16,0 3-6-16,0-1-3 15,0 0-4-15,-2-3 3 0,-1-3-3 0,2-4-8 16,-2-4 0-16,-1-4-6 0,4-6 2 16,0-5 0-16,-1-2 0 0,1-4-2 15,0-1-1-15,0 0 1 0,6-1 0 16,2-6-7-16,1-5-11 0,4 1-9 15,0 1-13-15,3-1-1 0,-2 2-5 16,0 1-2-16,0-1 0 0,-3 0 37 0,1 1-50 16,-4 0-2-16,0-1 57 0,1 0 5 15,-1-1 1-15,1-2 1 0,0-4 30 16,2-2-20-16,-3-4-17 0,0-5 6 15,-1-2 0-15,3-2-1 0,-1 0-3 16,-1 3-1-16,-1 5 6 0,-2 8 15 16,-2 4 31-16,-1 5 5 0,-2 3 7 15,0 1-15-15,0 2-7 0,0 0-11 16,0 11-13-16,0 8 1 0,-3 4-3 15,-4 4-3-15,1 7 3 0,3 4-5 0,3 0-2 16,0-1 12-16,0 0-9 0,0-4-2 16,0-2-4-16,2-4 3 0,4-3-1 15,-1-6-2-15,1-4 2 0,-2-6-2 16,0-3 3-16,-3-2-4 0,1-3-1 15,-1 0 2-15,1 0 1 0,1-4-7 16,1-3 0-16,1 0-5 0,1-2-1 16,1 1-1-16,-1 1 0 0,1 1-9 15,0-3-12-15,-4 3-27 0,1-2-52 16,1 2-112-16</inkml:trace>
  <inkml:trace contextRef="#ctx0" brushRef="#br0" timeOffset="204799.54">13426 16590 37 0,'6'-5'135'0,"-1"-4"-88"15,3-3 16-15,-1 0-10 0,1-2-13 16,1-3-1-16,1-2 2 0,-1-3-11 16,-1-5-8-16,-1-5-10 0,1-3-2 15,-3-2-4-15,0 2-2 0,-1 5 1 0,-1 6 7 16,-3 5 3-16,0 5-2 15,0 8-1-15,0 2 1 0,0 4 2 16,0 0-1-16,0 5-9 0,-3 7-1 16,-1 6 0-16,-3 2 1 0,4 3-1 0,0 3 0 15,0 3-1-15,3 2-1 0,0 0-2 16,0-3 0-16,5-1 1 0,6 0 0 15,2-5-1-15,6-3 0 0,1-3 1 16,5-6 1-16,4-6-3 0,2-4 1 16,2 0 1-16,-2-8-2 0,0-5 1 15,-3-5 1-15,-3 1 2 0,-8 0-2 0,-6 1-1 16,-8 3 0-16,-3 2 2 15,-3 2 0-15,-8 4 0 0,-6 2-1 16,0 3 7-16,1 1-1 0,-2 10 4 16,4 0 1-16,7 5-3 0,3 1-1 0,4 1-5 15,3 1-2-15,5-1-1 0,7 0-1 16,2-2-15-16,2-2-13 0,9-5-33 15,10-6-29-15,11-3-2 0</inkml:trace>
  <inkml:trace contextRef="#ctx0" brushRef="#br0" timeOffset="205333.58">14894 16330 105 0,'0'2'12'0,"0"0"171"15,0-1-74-15,0 1-61 0,0 1-4 16,2 2-3-16,4 2-9 0,0-1-8 0,5 1 0 15,3-3-5-15,3 1-5 0,5 0-3 16,2-3-6-16,4 0-2 0,5-1-3 16,-4 0 1-16,2-1-2 0,-3 1-6 15,-4 0-13-15,-3 1-18 0,-5 1-25 16,-4 1-45-16,-6-3-126 0</inkml:trace>
  <inkml:trace contextRef="#ctx0" brushRef="#br0" timeOffset="205484.58">14959 16569 139 0,'11'3'80'0,"5"-1"4"0,4-2-67 16,3 0 11-16,5 0-11 0,4 0-12 15,4-1-4-15,6-5-6 0,-3-1-36 16,4-3-65-16,1-1-113 0</inkml:trace>
  <inkml:trace contextRef="#ctx0" brushRef="#br0" timeOffset="210252.86">16266 16332 8 0,'3'0'34'15,"-1"0"-26"-15,-1 0 113 0,1-2-18 0,-1-1-57 16,-1 0 0-16,0 1 1 16,0 0-7-16,0 0-6 0,0 0-3 15,0 0-7-15,0 0-3 0,0 0-4 16,0 2-1-16,0 0-6 0,2 0-2 0,-2 2-5 15,0 5 2-15,2 6 5 0,-1 5-2 16,1 6 1-16,-2 8-6 0,0 3-1 16,0 0 1-16,0-1 0 0,0-3-3 15,0-4 0-15,-5 0 1 0,3-5 0 16,-1-3 0-16,0-4 0 0,2-5 0 0,-1-2 2 15,1-6 2-15,-1-2 2 0,1 0 11 16,-1-4-5-16,2-8-7 16,0-5 0-16,0-5-2 0,2-4 4 15,2-3 0-15,1-2-2 0,1-2 0 0,-3-3 6 16,0-5-4-16,-1-3 0 0,2-3-4 15,0-4 1-15,2 0-3 0,3 1-2 16,3 1 0-16,2 8 0 0,5 8 0 16,0 8-2-16,1 10 0 0,5 6 1 15,-1 7 0-15,3 2-2 0,1 6 1 0,-5 10 0 16,0 5-4-16,-4 2-1 0,-4 2-5 15,-5 1 4-15,-9 1 3 0,-1 1-2 16,-3-2 6-16,-9 0 1 16,-7 2 0-16,-1-2 0 0,-5-1 1 0,2 2-1 15,0-4 2-15,1-1-2 0,3-3-2 16,2-2 5-16,5-4-4 0,2-5-1 15,4-2-7-15,3-1-7 0,3-2-16 16,5-1-23-16,6-1-29 0,3-1-77 16,0 0-203-16</inkml:trace>
  <inkml:trace contextRef="#ctx0" brushRef="#br0" timeOffset="211197.91">16775 16410 79 0,'1'-9'210'15,"-1"0"-143"-15,0 0-19 0,0 0 15 16,-8 2-20-16,4 0-9 0,-4-1 0 0,2 3-2 16,0-2-9-16,-2 2 2 0,0 1-4 15,-1 3-2-15,0 1-4 16,-1 0 1-16,-2 4 3 0,-2 9-5 0,-3 5 1 15,3 3-5-15,-2 5-3 0,4-1-1 16,1 1 0-16,2-4-3 0,6 1 0 16,3-4-3-16,0-3 0 0,6-4 0 15,6-3-2-15,2-5 3 0,3-2-2 16,2-2-1-16,0-3 0 0,1-8 0 15,0-2-2-15,-2-2 2 0,-2-1-2 16,-2 2 4-16,-5-1-2 0,-3 3 0 0,-2 0 1 16,-3 4 1-16,-1 2 0 0,0 2-2 15,-1 3 1-15,-6 1-2 0,1 0-2 16,0 1-3-16,1 6 0 0,4 1-3 15,1 0-5-15,0 0-5 0,3 1-8 16,5-3-9-16,2 1-11 0,1-3-11 16,5 0-5-16,1-1-14 0,3-3 15 15,3 0 38-15,-1 0 22 0,0 0-3 16,-1-4-1-16,-2-3 5 0,-2-2 5 15,-3 1 9-15,-2-2 1 0,-5 2 13 0,-4 0 8 16,-3 0 5-16,0 0 4 0,-8-1-3 16,-3 0-3-16,-1 3-5 0,-1 0-3 15,-2 3-2-15,1 2-3 0,0 1 0 16,1 0-9-16,6 0-7 0,2 5 0 15,4 1-7-15,1 2 0 0,0 2-3 0,3-3 2 16,7 1-1-16,0-2 2 16,2 0-6-16,1 0 0 0,1-2 3 15,-2 3-1-15,-1-2 0 0,0 1 1 16,-2 4 3-16,-1 0 1 0,1 2-2 0,-1 1 2 15,-4 3 1-15,-1 2-2 0,1 3-1 16,-3 1 1-16,-1 1 3 0,0 1-3 16,0-2 0-16,-5 1 1 0,-1-1 0 15,-5-2 2-15,-1-1 0 0,0-1 1 16,-2-4 5-16,0-2-3 0,0-4 2 0,1-2 4 15,1-4-2-15,1-2-2 0,2 0-2 16,3-2-5-16,-1-5 3 16,6-4-3-16,1-2-1 0,0-3 0 15,5-3-1-15,5-2-1 0,6-3-2 0,2 3 1 16,3 0-6-16,0 3-1 0,4 2-5 15,0 4 2-15,1 2 1 0,4-1-4 16,2 1-4-16,4-3 6 0,-2-1 9 16,2-3 3-16,-2-1 1 0,-2-1 2 15,-1-3 2-15,-3 0 0 0,-3-3 6 0,-6-1 1 16,-10-1-3-16,-4 1 5 0,-5 1 5 15,-2 3-1-15,-10 6 2 16,-7 4 5-16,-3 5-3 0,-1 3 1 16,-3 4-1-16,3 0-2 0,1 10-8 15,2 5-1-15,6 4-2 0,4 2-4 0,9 4-2 16,1-1-1-16,8 2 0 0,9-1-1 15,3-2-3-15,5-3-7 0,4-4-10 16,8-3-15-16,7-3-11 0,2-6-26 16,2-4-83-16,-1 0-244 0</inkml:trace>
  <inkml:trace contextRef="#ctx0" brushRef="#br0" timeOffset="212660.99">17886 16009 90 0,'0'0'89'0,"0"0"46"16,0-1-92-16,0 1 2 0,0 0-16 16,0 1-4-16,0 9 6 0,0 5 0 0,2 5-4 15,-1 6-3-15,-1 5-5 0,0 5-6 16,0 5-5-16,0 2 2 0,0-1-1 15,0 0-1-15,-1-2-3 0,-4-4 1 16,4-4-6-16,-2-6 3 0,1-4-4 16,2-8 1-16,0-1 1 0,0-4-2 0,0-6 1 15,0 0-5-15,-2-3-1 16,2 0 3-16,0-3-4 0,0-6-5 15,2-2 3-15,4-3 2 0,2-1 1 16,3-2-4-16,0 2 3 0,1 0 2 0,4 3-9 16,-3 4 1-16,3 4-6 0,0 0-4 15,4 3-8-15,-2 1-3 0,2 0-10 16,1 0-2-16,-1 0 5 0,1 0 22 15,0 0 14-15,-4 0 7 0,0-1 10 16,-5-2 19-16,-3-1 12 0,-2 3 1 16,-4-1-4-16,-3 1-5 0,0-1 10 0,-7 1-10 15,-3 0-13-15,-3 1-4 16,-2 0 0-16,-2 0 1 0,0 8 1 0,0 2-2 15,4 4-2-15,5 2-3 16,4 0-9-16,4-1-3 0,0 1-1 0,8-1-1 16,7-3 0-16,4-1-6 0,5-3-3 15,6-2-2-15,1-2-3 0,3-4 13 16,-3 0 4-16,-5 0-1 0,1-8-1 15,-9-1-2-15,-4 0 6 0,-3-1 2 16,-5-2 1-16,-4 1 1 0,-2 0 5 0,0-1-1 16,-11 3 1-16,2-3-3 0,-7 3-3 15,2-2 0-15,-1 2-7 0,1 2 0 16,3 0 0-16,0 5-8 15,6 0-8-15,4 2-8 0,1 0-14 0,3 4-32 16,8 5-66-16,-2-5-240 0</inkml:trace>
  <inkml:trace contextRef="#ctx0" brushRef="#br0" timeOffset="213385.04">18795 15986 123 0,'0'0'235'16,"0"0"-182"-16,0 5-32 0,0 9 10 16,0 8-1-16,-2 5-14 0,-1 7-4 15,0 3 14-15,0 4-1 0,-2 1 0 0,1 0 1 16,-1 0-4-16,-1-4-6 0,3-2 2 15,-2-6 1-15,5-8-6 0,0-5-4 16,0-6-6-16,2-5 2 0,4-5-4 16,3-1 1-16,3-1 1 0,6-12-1 15,2-1 1-15,1-6-4 0,4 1-1 16,-2 0 1-16,1 1-2 0,-4 4 1 15,0 3 1-15,-3 3 1 0,-6 4 0 16,-2 4-2-16,-4 0 1 0,-5 0 1 16,0 7 0-16,0 5 0 0,0 5 1 0,-5 2 1 15,1 3-1-15,2-1-1 0,0-1 2 16,2-3 1-16,0-1-3 0,0-3 1 15,0-4-2-15,2 1 2 0,4-3-4 16,0-3-9-16,4-3-20 0,1-1-16 16,1-1-25-16,3-9-46 0,-2-3-93 0</inkml:trace>
  <inkml:trace contextRef="#ctx0" brushRef="#br0" timeOffset="214349.08">19274 16306 68 0,'1'-3'-26'15,"1"0"305"-15,-2 0-215 0,-5 1-3 16,-2 1-7-16,-1 1-7 0,-3 0-9 0,-1 0 0 16,-1 4-5-16,1 4-8 0,-1 2-2 15,1 1-3-15,0 2-2 16,2 1-8-16,6-3-2 0,0 1-4 15,4-2-3-15,0 0-1 0,4-2 0 0,5-2 2 16,5-3-2-16,4-2-3 0,1-1 0 16,3-5-2-16,-1-6-2 0,1-2-4 15,-3 0 2-15,-2-2 6 0,-5 4-2 16,-3-1-3-16,-5 4 6 0,-4 2 1 15,0 3 1-15,-4 3 1 0,-2 0-2 16,-6 1 1-16,-1 8-1 0,3 3-1 0,0 2 0 16,3 0 2-16,2 2-2 0,0-1-4 15,4 1 2-15,1-3-1 16,0-3-1-16,3-3-4 0,9-4 8 15,4-3 1-15,2 0 0 0,2-4 0 0,-2-6-1 16,-1-4-1-16,0-1 1 0,-3 1-1 16,0-1 2-16,-2 2 1 0,-3-2 2 15,1 2-2-15,-4 0 2 0,2 1 2 16,-2 3 4-16,0-1-1 0,-3 3 1 15,0 0 3-15,-1 2-7 0,-1 5-1 0,2-2-1 16,-3 2 0-16,2 0-3 0,1 0-1 16,-1 3 1-16,1 4 2 0,-2 0-1 15,1 1-1-15,-1 1 1 16,2 1 0-16,-3 0 1 0,2 4-2 0,-2 1 2 15,0 1 1-15,0 0 0 0,0-2-3 16,0 0 1-16,0-6 0 0,0-1 1 16,1-4-2-16,-1-3 1 0,2 0 1 15,1 0 0-15,0-8 1 0,2-3-2 16,0-3 0-16,1-1-2 0,1-1-3 0,1 2-1 15,5-1 2-15,-1 3-7 0,2 2-6 16,0 1-4-16,-2 6-3 0,1 1-2 16,-2 2 9-16,-4 0 7 0,4 0 9 15,-1 1-1-15,-3 1 2 0,3 0 1 16,-3 0 0-16,4-2 0 0,-2 0 4 15,2 0 9-15,-1 0-6 0,-6-5-8 16,-2 0 3-16,-2-2 0 0,0 2 1 16,0-1 0-16,-2 3 3 0,-2 1 3 15,-1 2 5-15,-1 0-4 0,-2 0-4 0,3 8-4 16,-2 2 2-16,2 2 0 0,0 3-4 15,4 0 1-15,1-1 0 0,0-1-1 16,0-3-2-16,4-4 0 0,4-2 2 16,3-4-2-16,3 0 0 0,1-9 1 15,3-5-1-15,-1-1-2 0,1-6 4 16,2 1-2-16,-1-3 2 0,0-2-3 15,-4 0 4-15,-1-2-2 0,-3-1-2 16,1-3 4-16,-4-2-2 0,1-1 0 16,-1 1 2-16,-2 0 0 0,-1 6-3 0,-2 9 3 15,0 6 5-15,-1 8 2 0,-2 4 6 16,0 4-1-16,-3 14-5 0,-7 5 1 15,1 6-4-15,-2 4 1 0,0 1 0 16,-1 2-1-16,4-1-6 0,2-1 0 16,3-4 0-16,3 0-9 0,0-2-12 15,8-5-8-15,6-2 12 0,9-5-27 16,5-6-46-16,3-7-71 0,-2-3-171 15</inkml:trace>
  <inkml:trace contextRef="#ctx0" brushRef="#br0" timeOffset="-213319.53">20609 16195 56 0,'0'-3'-9'15,"-2"1"91"-15,-1-1 29 0,-2-3-81 16,2 4 7-16,-3-2 9 0,0 1-11 15,0 1-5-15,-4 0 0 0,3 0-1 16,-4 2-6-16,0 0 3 0,-1 0-6 16,1 6 0-16,-2 3-2 0,4 3-3 0,-2 3-5 15,-1 3 1-15,2 1-3 0,3 6 1 16,4 1-5-16,1-1-1 0,2 1-1 15,0-5-1-15,6-2-2 0,3 0-1 16,4-5 3-16,2-3-1 0,1-4-4 16,3-6 1-16,1-1 4 0,0 0 0 15,2-9-1-15,1-4-1 0,-3-5 3 16,2-2 1-16,-2-3-1 0,0-1-1 15,-1-2 3-15,-2 1 5 0,-3-2-2 16,0 0 0-16,-5-1 4 0,-1-1 2 0,-2-2-7 16,-2 0 1-16,0-4-3 0,0 0 0 15,-2-2-3-15,2 3-1 0,1 4 2 16,-2 5 0-16,2 7-2 0,-5 9 0 15,0 2-2-15,0 5 3 0,0 2 0 16,0 0-6-16,0 0 3 0,0 0 2 16,1 4 0-16,-1 1-2 0,2 1 4 15,-2 0-2-15,0 0 0 0,0-1 0 16,0 2 0-16,0 0 1 0,0 1-2 15,0-1 1-15,0 1 2 0,0 1-1 16,0-2-1-16,0 2 0 0,0-2 2 0,0 2-1 16,-3 0-1-16,3 1 1 0,-3 0-1 15,0 1 2-15,3 1-1 0,-4-2 0 16,3 0 1-16,1-1 0 0,-2 0-2 15,2-1 0-15,0 1 1 0,0 0 1 16,0 2-3-16,0 2 2 0,0 0-1 0,0 4 1 16,-3 0 1-16,0 2-1 15,2 2 0-15,1 2 0 0,-2-2-1 16,2 1-1-16,0 0 2 0,0-2 0 15,3 1-2-15,3-3 0 0,7-1 2 0,1-4-1 16,1-6 0-16,4-5 0 0,3-2 1 16,-1-2 0-16,4-10-1 0,0-1 0 15,-3-5 1-15,-2 1 0 0,-3-4-2 16,-5 3 1-16,-4 1 2 0,-3 3 0 15,-5 1-1-15,0 3-1 0,-2 4 3 0,-7 2 0 16,-1 4-3-16,0 0 0 0,0 2 0 16,1 6 0-16,3 4-4 15,3 1 2-15,1 2 2 0,2-1-7 16,0 0-6-16,6-2 1 0,5-2-3 0,2-2 0 15,4-2 8-15,1-4 5 0,2-2 2 16,2 0-1-16,1 0 0 0,-1-5 0 16,-2-2 1-16,-1 0 0 0,-4 0-1 15,1-1-1-15,-2 2 2 0,-5 0 1 16,0 1-2-16,-2 2 1 0,-3 0 2 0,-1 3 0 15,-1 0 0-15,-1 0 1 0,1 0 2 16,-2 2-4-16,2 5 1 0,-2 1 0 16,0 1 2-16,0 3-2 15,0 0-1-15,0 3-2 0,-5 1 5 0,-1 2-1 16,1 2-2-16,0-2 4 0,1-1 0 15,1-1 0-15,0-2-2 0,3-1-3 16,0-2 0-16,0-3 0 0,0-3 1 16,0-3-2-16,0-2 0 0,4 0-4 15,2 0-3-15,2-7-1 0,0-3-2 0,3-2-7 16,0-1-16-16,1-2-5 0,-1-1-3 15,6-6-5-15,-3-2-10 0,3-5-5 16,1-2-14-16,0-4-42 0,0-7-38 16</inkml:trace>
  <inkml:trace contextRef="#ctx0" brushRef="#br0" timeOffset="-213019.53">21514 15992 23 0,'16'-29'35'0,"-1"5"158"0,-4 1-130 15,0 3 1-15,-5 4-6 0,2 3-5 16,-5 4-9-16,0 3-7 0,-2 4-9 16,-1 1-7-16,0 1-10 0,0 8-6 15,0 7 7-15,-1 9-5 0,-5 3-1 0,-4 5-1 16,0 4 0-16,-1 1-1 0,-2-1-6 15,2 2 6-15,-2-1-3 0,0 1-1 16,2-5 1-16,5-4 0 0,5-5-2 16,-1-6-1-16,2-5 1 0,0-3 3 15,0-5-2-15,6-2-1 0,0 0 0 16,2-2 2-16,1-1-3 0,1 0 0 15,1 0-2-15,1 0 0 0,0 0 1 16,1-2-2-16,1 1 2 0,-2 0 2 16,1-1 0-16,-4 1-2 0,3-2 4 0,2 3-6 15,2-2-4-15,1 2 2 0,0 0 1 16,6 0 3-16,-1 0-6 0,-4 0-14 15,1 0-6-15,-5 0-32 0,-5 0-67 16,-6-4-177-16</inkml:trace>
  <inkml:trace contextRef="#ctx0" brushRef="#br0" timeOffset="-212850.52">21621 16066 382 0,'11'-3'119'0,"1"2"-114"0,5 1 1 15,4 0 1-15,2 0-7 0,3 2 1 16,0-1-1-16,2 0 1 0,-1 3-12 15,-1-1-18-15,-1 0-10 0,-5 0 11 16,-3 0-7-16,-3-3-16 0,-8 0-112 0</inkml:trace>
  <inkml:trace contextRef="#ctx0" brushRef="#br0" timeOffset="-211387.42">17751 16938 33 0,'-4'3'31'16,"1"-1"-33"-16,0-1 19 0,-1-1 153 16,3 1-124-16,-2 0 16 0,0-1 10 15,1 0-20-15,-1 0-5 0,3 0 2 16,-2 0-8-16,1 0-6 0,1 1-7 0,0 3-7 15,0 1-2-15,0 1-4 0,0 1-4 16,3 0-7-16,6 2 0 0,4-2 0 16,4 0-3-16,5-1-2 15,1-5 1-15,5 1-8 0,0 1-8 0,-2-2-8 16,0 0-12-16,-4-1-6 0,-3 1-18 15,-4-1 6-15,-4 1-77 0,-6-1-150 16</inkml:trace>
  <inkml:trace contextRef="#ctx0" brushRef="#br0" timeOffset="-211230.41">17747 17173 165 0,'0'5'260'0,"0"0"-201"15,9 1-41-15,5-2 17 0,3-1-13 0,3-3-19 16,7 0-2-16,2 0-6 0,7-7-22 15,4-3-32-15,2-1-12 0,0-6-49 16</inkml:trace>
  <inkml:trace contextRef="#ctx0" brushRef="#br0" timeOffset="-210546.39">18951 16841 24 0,'5'-5'36'0,"-3"3"60"0,-2-3 81 16,-2 1-114-16,-7 1-12 0,-4 1-2 15,-1 2-9-15,-4 0-11 0,1 0-4 0,-2 5 0 16,-1 6-8-16,1 2-2 0,2 1 1 16,3 3-4-16,3 1-3 0,5 1-5 15,6 0 1-15,0 1-7 0,0-4 1 16,11 0 1-16,5 1 0 0,2-4-1 15,2 2-2-15,7-1-1 0,-4-1-3 16,2 1-1-16,-2-2 1 0,-3 1-6 0,-3-3 7 16,-4 0 5-16,-6-1 0 15,-5 0 2-15,-2-1 0 0,-3 1 3 16,-8 1-1-16,-4 0 3 0,-4 0 3 15,-1 0-1-15,-3-1-2 0,-1 0 3 0,1 0-2 16,-2 0-2-16,3 1-5 0,4-3 2 16,5-1 0-16,7-2-5 0,6-2-3 15,3-1-21-15,8-1-16 0,6 0-34 16,3 0-59-16,1-7-145 0</inkml:trace>
  <inkml:trace contextRef="#ctx0" brushRef="#br0" timeOffset="-209922.34">19103 17196 360 0,'14'-13'36'0,"2"-4"-12"0,4-2 12 16,2-3-19-16,2-2 2 0,0-6 7 16,0-1 6-16,1-1-6 0,-1-2-3 15,-6 0-1-15,-4-3-2 0,-2 1-7 16,-2 1-5-16,-4 2-1 0,-1 2-3 0,-4 5 2 15,-1 7 1-15,0 7 0 0,0 7 4 16,0 5 0-16,0 0-8 0,0 5-4 16,-1 9 2-16,-6 4 0 15,1 5-1-15,-3 2-1 0,0 4 2 0,-1 4-1 16,-1 5-3-16,-1 0-1 0,3 3 4 15,-1-3-2-15,7-4-5 0,3-5 3 16,0-4-2-16,10-6-1 0,4-3 2 16,3-7 3-16,3-2 0 0,0-6-2 15,2-1-1-15,-1 0-3 0,1-5 1 0,-2-3-3 16,-1-2 1-16,-2 1 5 0,-6-2 5 15,-3 0 0-15,-4 2 0 0,-1-1 2 16,-1 0 6-16,-2 0-4 0,0 2 0 16,0 0 0-16,-5 1 2 0,-1 0 0 15,0 3 1-15,-2 0-1 0,0 3 1 16,2 0 3-16,0 1-3 0,-2 0-2 15,0 1-4-15,2 8 1 0,0 0-4 16,1 1 1-16,4 4 0 0,-1 0 0 16,2 0-3-16,0 1 2 0,2 1 1 0,4-3 0 15,3-1-5-15,2-3-1 0,2 0-1 16,4-3 2-16,-2-3-1 0,4-1 4 15,-4-2 2-15,1 0-1 0,-2-6-1 16,0-4 2-16,-2-2 2 0,0-2-1 16,-4-1-1-16,1 0 3 0,-4-3 6 15,0 4 2-15,-4-4 1 0,-1 2 4 16,0 0-1-16,0 1 0 0,-6 1-5 15,-2 1 0-15,1 0-4 0,-1 4-5 16,2 2 0-16,1 5 0 0,0 2-1 16,2 0 0-16,3 2-11 0,0 8-5 0,0 2-3 15,0 0-8-15,5 0-12 0,4-1-22 16,1-6-39-16,-1-1-108 0</inkml:trace>
  <inkml:trace contextRef="#ctx0" brushRef="#br0" timeOffset="-209530.32">19782 16990 112 0,'0'0'358'0,"0"0"-300"15,-6 5-23-15,-2 5 11 0,1 1-16 16,0 3-9-16,1 0-9 0,3 0 0 0,3 2-8 16,0-3-3-16,3 1-2 0,8-2-3 15,3-6-6-15,6-1 2 0,0-2-4 16,2-3-2-16,0 0 5 15,-1 0-3-15,0-5-6 0,-3 1 11 0,-2 0 5 16,-7 2 0-16,-1 0 1 0,-4 1 1 0,1 0 1 16,0 1 1-16,-1 0-4 15,1 0 2-15,-3 0 2 0,2 1-2 16,1 1-3-16,1 0 1 0,2 1 2 15,1-2 0-15,2 0-1 0,1 0 0 0,-2-1 3 16,1 0-1-16,-2 0-1 0,2 0 2 16,0-5 3-16,1-4-2 0,-1 0-4 15,0-1 5-15,-2 0 4 0,-1-1 5 16,-2-1 0-16,-3 1 4 0,2-1 4 15,-5 2 1-15,0-2-5 0,0 3-5 0,0 0 0 16,-5 1-5-16,0 0-6 0,2 1-2 16,3-2 1-16,0-2-7 15,0 2-12-15,0 0-8 0,2 4-9 16,4 1-20-16,-4 1-58 0,-2 3-138 0</inkml:trace>
  <inkml:trace contextRef="#ctx0" brushRef="#br0" timeOffset="-208943.28">20933 16921 46 0,'7'0'-4'0,"1"-3"13"16,-2 0 153-16,-1 0-114 0,-3 1-3 15,-1-1 20-15,-1-1-7 0,0 1-14 0,0 0-2 16,-6 0-5-16,-2 0-7 0,-4 1-2 15,-2 2-4-15,0 0 4 0,-3 0-5 16,-2 4-7-16,2 5 0 0,0 4-4 16,5 1-3-16,6 2-6 0,1 2-3 15,5 0 1-15,0 0-3 0,6 0-3 16,8-2 1-16,0 0 0 0,3-3 1 15,2 3-4-15,-2-3 3 0,0 0 3 16,-3-2 0-16,-5-1 1 0,-3 0 0 16,-3-2 1-16,-3 2 0 0,0 0 0 0,-4 0 2 15,-9 0 2-15,-1-1-3 0,-3 0 3 16,-1 0 1-16,2-3-2 0,-1-1-2 15,6-1-3-15,2-2 0 16,6-1-7-16,1-1-9 0,2 0-19 0,5-6-35 16,6-6-73-16,1-5-207 0</inkml:trace>
  <inkml:trace contextRef="#ctx0" brushRef="#br0" timeOffset="-208765.28">21082 17012 171 0,'1'0'275'15,"5"2"-211"-15,-3 3-42 0,0 2 24 16,-1 4-6-16,0 2-13 0,-2 0-3 15,1 3-8-15,-1-1-10 0,0-2-4 16,3-1-4-16,-3-1-3 0,6-2-3 16,1-2-3-16,0-3-10 0,4-3-12 15,3-1-23-15,2-3-57 0,1-8-75 16</inkml:trace>
  <inkml:trace contextRef="#ctx0" brushRef="#br0" timeOffset="-208578.27">21359 16997 10 0,'0'0'43'0,"0"5"284"0,0 2-278 16,-8 6-16-16,-1 1 10 0,-2 5-5 15,-3 2-8-15,0 4-2 0,-1-1-8 16,-2 2 6-16,-2 2-11 0,-1 1 2 0,1-1-3 16,4-2-2-16,1-1-4 15,3-5-6-15,5-4-4 0,3-3-2 16,3-5-11-16,0-3-10 0,1-5-13 15,9 0-16-15,2-5-37 0,0-9-86 0</inkml:trace>
  <inkml:trace contextRef="#ctx0" brushRef="#br0" timeOffset="-208258.25">21503 16980 142 0,'3'-8'174'15,"0"0"-28"-15,-3 1-106 0,-4 2 17 16,-4 0-13-16,-1 4-8 0,-1 1-5 0,3 0-5 15,0 3-12-15,3 5-8 0,2 4-6 16,2 1-2-16,0 1 1 0,5 2-1 16,3-2-5-16,-1 2-6 0,3 0-5 15,-1-1-2-15,-1 0 4 0,0 1-1 16,-1-1 0-16,1 0 12 0,0-1 3 0,0-2 4 15,-4-3-2-15,-2 1 10 0,-2-3 0 16,0-1 3-16,-6 0 7 0,-7 0 0 16,-1-1-7-16,-1-2-4 15,-5 0-3-15,-1 1 0 0,3 0-4 0,1 0-2 16,3-1 0-16,1-2-3 0,6 1-11 15,3 0-16-15,4-1-30 0,0-1-54 16,4 0-157-16</inkml:trace>
  <inkml:trace contextRef="#ctx0" brushRef="#br0" timeOffset="-207146.18">21841 16627 70 0,'3'0'198'16,"3"-2"-157"-16,-6 2-33 0,2 0 13 0,-2 0 11 16,2 0 0-16,-2 0 2 0,0 6 3 15,0 2-3-15,-2 1-8 0,-3 4 4 16,1 3-9-16,-2 5-6 0,-2 2 1 15,2 6-3-15,-1 3-3 0,0 4-1 16,-1 5 2-16,0 1-5 0,-4 1-1 16,1-1 0-16,2-4-4 0,1-4 4 0,0-3-3 15,3-7 0-15,2-5-1 0,2-5 1 16,-1-7-2-16,2-4-1 15,0-3 3-15,0 0 1 0,3-5-1 16,4-6-6-16,2-2-1 0,0-3-4 0,2-1-1 16,-2 1 3-16,2 0 4 0,-2 1 2 15,1 1 0-15,-3 4-2 0,0 4 2 16,-3 3 0-16,-1 3 1 0,1 0-3 15,0 0 2-15,-1 4 0 0,5 2-2 16,4 0-2-16,1-1 0 0,1 0-4 0,4-3-3 16,-1-2 0-16,4 0 3 0,-1 0 5 15,0-6 0-15,0-3 3 0,0-1 2 16,-3-1 2-16,0-2-2 0,-6 0 3 15,-3 0 2-15,-5-1-3 0,-3 0 3 16,0 1 1-16,0 1 4 0,-6 1 6 0,-3 3-4 16,-1 2-3-16,-2 2 2 15,1 4-3-15,0 0-1 0,-1 5-4 16,-1 7 1-16,2 6-6 0,2 3 1 15,0 1-1-15,6 1 2 0,0-1 0 0,3-1-2 16,0-1 2-16,1-6-2 0,9-1-4 16,2-3-2-16,3-6 5 0,6-2 3 15,2-2 0-15,5-5-1 0,1-3-1 16,-2-3 2-16,2-3-1 0,-3 0-1 15,-4 0 0-15,0-2 2 0,-7 2-1 16,-2 0 0-16,-6 2 3 0,0 0 4 16,-3 1 2-16,-2 5 3 0,-1 1 0 15,1 2 0-15,-1 3-2 0,-1 0-8 16,0 0 0-16,0 5 3 0,0 4-1 15,-1 1 0-15,-5 3-2 0,0 2 2 0,-2 0-2 16,0 2 0-16,2-1 0 0,3 0 0 16,1-3 0-16,2-3-3 0,2-1 0 15,5-4 1-15,9-4 2 0,1-1-2 16,2-2-1-16,2-8 1 0,1-3-3 15,-2 0-2-15,-1-1 0 0,-4 1 1 16,-1-1 3-16,-3 4-1 0,-5 2 1 16,-1 3 2-16,-2 2 0 0,0 1-2 15,-3 2 1-15,0 0 2 0,0 0 3 16,0 0-3-16,-3 7-1 0,-3 0 1 0,1 2-2 15,4-3 1-15,-2 2 0 0,3-2-1 16,0-2-1-16,4 0-3 0,10-4 2 16,3 0 2-16,3 0 2 0,2-1-4 15,0-5-5-15,-2-1 0 0,-1 0 3 16,-5 2 1-16,-2 0 5 0,-3 2-4 15,-3 0 4-15,-1 3-1 0,-3-1 3 16,-2 1 2-16,0 0 7 0,-3 0-2 16,-5 9-1-16,0 1 1 0,-1 0 0 15,3 0-9-15,1 0-1 0,2 0 0 0,1 3-1 16,2-2-2-16,2 0-5 0,9-1-5 15,4-3 1-15,2-1-8 0,5-4-6 16,1-1-9-16,2-1-17 0,0 0-26 16,-2-2-63-16,-4-8-160 0</inkml:trace>
  <inkml:trace contextRef="#ctx0" brushRef="#br0" timeOffset="-206809.16">23193 16337 117 0,'0'5'64'0,"0"5"126"15,0 3-145-15,0 3 31 0,-5 4-17 16,-1 0-8-16,-3 3-16 0,0 0 1 15,-1 4-11-15,1 1-3 0,0 0-6 16,-2 2-3-16,2-1-7 0,2 3-4 16,1-4 1-16,2-1-4 0,0-2-6 0,1-3-9 15,2-1-13-15,-1-7-43 0,-6-4-140 16</inkml:trace>
  <inkml:trace contextRef="#ctx0" brushRef="#br0" timeOffset="-206646.15">23235 17040 165 0,'3'0'507'0,"3"2"-468"0,-3-1-33 15,0 0-1-15,-3 0-8 0,0 1-34 16,0-2-68-16,-1 0-100 15</inkml:trace>
  <inkml:trace contextRef="#ctx0" brushRef="#br0" timeOffset="176924.97">18057 7861 2 0,'0'0'-1'0,"0"0"117"0,0 0-35 16,0 0-52-16,0 0 4 0,0 0 2 15,0 0-15-15,0 0 0 0,0 0 5 16,0 0-10-16,0 0 1 0,0 0 4 15,0 0 1-15,0-2-6 0,0 1-9 0,0 0 5 16,0 0-4-16,0 1 1 0,-3-1-5 16,0 1 2-16,-2-1 1 15,2 1-4-15,-2-1 3 0,1 1 1 16,0 0 1-16,-2 0-2 0,-1-1 6 0,-4 1-2 15,-2 0-1-15,-4 0 1 0,-1 2 1 16,-6 6-1-16,1 4 2 0,-3 5 1 16,-2 5-3-16,-2 5 2 0,-2 5-1 15,1 9 0-15,1-1 1 0,4 4-6 16,6 1 2-16,6-5-3 0,8 0-4 0,6-1 1 15,4-3-1-15,15-4-5 0,10-2-18 16,10-6 2-16,9-5-18 0,8-7-15 16,8-7-24-16,1-5-112 15</inkml:trace>
  <inkml:trace contextRef="#ctx0" brushRef="#br0" timeOffset="179096.09">18199 8393 85 0,'2'0'113'0,"-2"0"-70"15,2 0 13-15,-1 0 6 0,1 0-22 16,4 0-12-16,0-7 0 0,0-1-10 0,5-3 2 16,5-2 3-16,-1-3-3 15,5-2-5-15,0-2 0 0,2-3 3 16,1-1-3-16,1-6 4 0,-1 0-4 15,0-2 0-15,-1-2-8 0,-4 0-1 0,1 0 1 16,-3 1 1-16,-2 6-1 0,-4 5-3 16,-2 4 2-16,-3 8-1 0,-4 0 3 15,1 5 0-15,-2 2 0 0,1 3-4 16,-1 0-1-16,0 0-3 0,0 0-1 15,0 0-4-15,0 3-1 0,0 8 4 0,0 5 3 16,0 5 0-16,-1 5-1 0,-1 3 0 16,-1 2 1-16,3-1 0 15,0 1 0-15,0-3-2 0,0-1 0 16,-1 1 0-16,-1-4-4 0,2 1-3 0,-3-2-5 15,0-2 1-15,-3-2-1 0,0-2 2 16,-1-4-3-16,-2-2 1 0,0-3-9 16,-1-1 3-16,1-3 0 0,0-3-1 15,0-1 9-15,-1 0 0 0,-1-3-2 16,2-6 7-16,0-2 4 0,-1-1 1 0,1-2 2 15,3 1 0-15,1 0 0 0,2 2 2 16,3 2 0-16,0 1 0 0,3 5-5 16,8 0-1-16,2 3 0 15,0 0 2-15,5 0-3 0,0 0-4 0,4 4-16 16,0 1-5-16,2 0-15 0,0-1-26 15,0-1 18-15,1 0 27 0,2-3 38 16,-3 0 5-16,-2 0 1 0,-3 0 14 16,-2 0-2-16,-5-3 0 0,-3-4-5 15,-4 2-1-15,0-2-2 0,-5 0 2 16,0-2-3-16,0 2-7 0,-2 0-6 0,-4 2-1 15,-3-1 2-15,-1 2 2 0,1 1-6 16,0 3-1-16,-2 0-3 0,2 0-2 16,-1 6 0-16,3 5-4 15,-1 3 1-15,3 2 1 0,4 0-2 0,1 0 3 16,0-2-7-16,0 0-8 0,6-2 3 15,2-3-1-15,2-3 7 0,3-3 2 16,2-3 3-16,1 0 2 0,2-7 1 16,4-4 4-16,0-5 2 0,3-2 15 15,-2-4-7-15,0 0-3 0,-3-3 1 0,2-1-3 16,-3-2 1-16,-1 0-3 0,-1-6-4 15,-4-3-1-15,-1-5-1 0,-3-1 1 16,1 4-4-16,-6 4 1 0,-1 11 1 16,-3 9-1-16,0 8 6 0,0 6 2 15,-3 1 1-15,-4 6-17 0,-1 12 0 16,-5 7 5-16,1 7 5 0,0 3-2 15,1 2-4-15,-2 3-14 0,3-5-10 16,3 1 2-16,4-5-6 0,3-2 5 16,0-2 25-16,2-3 1 0,6-4 0 0,4-2 0 15,2-5 2-15,0-3 0 0,1-4 0 16,1-3 0-16,-4-3 0 0,2 0 6 15,-1-3 2-15,-1-4 3 0,-1-2 1 16,-2-1 0-16,-1-1 0 0,-3-1-1 16,-2 1 4-16,-2 0 0 0,-1-1-4 15,0 1 0-15,0 0-1 0,-6 2 2 16,0 3-4-16,-2 1 2 0,2 3-4 15,-2 1-1-15,3 1-4 0,-2 0-3 16,1 3-1-16,-2 7-1 0,2 2-1 0,2 3 2 16,1 1 2-16,2 0-2 0,1 2 0 15,0-1-2-15,0-2-6 0,6 2-6 16,3-4-2-16,1 1 12 0,2-4 6 15,0-3 0-15,2-3-1 0,2-4 1 16,-2 0 1-16,1 0 2 0,1-4-1 0,-2-7 0 16,-2 2-1-16,-2-3 2 15,-1-1-2-15,0 0 2 0,-4 0 1 16,-2 0-2-16,-2 0 0 0,-1 5 0 15,0 1 0-15,0 2 1 0,0 2-4 16,0 3-1-16,0 0-2 0,0 0-12 0,0 0-23 16,0 3 11-16,4 2-6 0,0-2-3 15,4-2-14-15,1-1 3 0,4-1 19 16,-1-7 27-16,2-2 2 0,-3-1 8 15,1-5 6-15,1-1 6 0,-1-2-3 16,2-4-1-16,1-5-4 0,-2-3-7 0,1-6 1 16,0-1 3-16,-2 1-2 15,-1 6 7-15,-3 5 7 0,0 5 4 16,-2 6-4-16,-2 1-3 0,1 8-6 15,-3 1 3-15,-2 4-2 0,0 1-5 0,0 1-8 16,0 10-7-16,0 7 7 0,0 5 4 16,0 5-4-16,0 2 2 0,-5 3 0 15,2 2-1-15,-3-1-4 0,1-1-1 16,-1-4 5-16,-2-2 1 0,2-1-3 15,-2-5 2-15,-1 0 1 0,-1-5 2 0,3-1-2 16,-3-3 4-16,3-1 0 0,-3-5-2 16,6 0-1-16,-1-4 2 15,2-1-2-15,0 0 3 0,1-1-1 16,-1 0-1-16,2-1-1 0,-1-5-1 0,2-2-4 15,0 0 2-15,0-1-1 0,0-1-2 16,5 2 0-16,1-1-6 0,0 1-1 16,2 2 0-16,0 1 2 0,-1 2-3 15,3 0 1-15,-3 2-3 0,1 0-3 16,0-1 2-16,-2 2 1 0,-1-2 2 0,0 1 6 15,-1 1 3-15,-1 0 0 0,0-1 2 16,2 0 0-16,0 1 0 0,-1 0 0 16,-1 0-3-16,1 0 2 15,-1 0-1-15,0 0 2 0,0 0-1 0,-2 0 2 16,1 0-2-16,-1 1 0 0,-1 0 0 15,0-1 0-15,0 0 3 0,0 0 2 16,0 0 0-16,-3 0-4 0,0 0 2 16,0 0-2-16,2 0 0 0,-1 0-2 15,2 0 1-15,-1 0-4 0,1 0-9 0,-2 1 3 16,0-1 5-16,2 2-3 0,-1 0-15 15,-1-2-12-15,2 0-14 0,-1 0-25 16,-1 0-48-16,1 0-27 0,-2 0 128 16</inkml:trace>
  <inkml:trace contextRef="#ctx0" brushRef="#br0" timeOffset="179477.11">19373 8212 28 0,'0'0'-14'0,"0"-1"224"16,0-1-102-16,0 0-69 0,0-1 9 16,0 2-14-16,0 0-13 0,0-1-4 15,3 1-11-15,3 0 0 0,4 1-2 16,-3 0-1-16,6 0-1 0,-2 0 1 15,3 0-1-15,0 2 0 0,0 2-2 16,-1 1 1-16,3 1-2 0,-4 1 1 16,-1 0-1-16,-3-1 1 0,-3 0 1 0,-1-1-1 15,-2 2-1-15,1-1 2 0,-3 0 1 16,0 0-2-16,0 0-1 0,0-1 3 15,-3 0 1-15,-2-1-2 0,-3 0 1 16,1 0 2-16,-3-2-1 0,0 0 1 16,0 0-1-16,-1 0 4 0,-1-2 3 15,0 0 0-15,-1 0-7 0,4 0 0 16,0 0-1-16,1 0-2 0,5 0-2 15,0 0-3-15,3 0-24 0,0 0-24 16,0 0-41-16,0 0-110 0</inkml:trace>
  <inkml:trace contextRef="#ctx0" brushRef="#br0" timeOffset="179945.14">19727 8280 0 0,'0'0'3'15,"0"0"101"-15,0 0-24 0,0 0-39 0,0 0-4 16,0 2-20-16,0-2-14 0,0 2 9 16,0 1 11-16,0-3-3 15,3 3 1-15,1 1-7 0,2-1 0 16,2 1-5-16,0-3 2 0,3-1 5 0,3 0 5 15,1 0-1-15,1-3-7 0,2-5-2 16,-2-1 2-16,-1-1 3 0,1 0 2 16,-4-1-7-16,-2-2 0 0,-4 0-2 15,-3 0 0-15,-3-1 8 0,0 2-3 16,-3 0 5-16,-6 3 2 0,-4 2-2 15,-2 3-5-15,-2 3-2 0,-2 1-4 0,-1 0 2 16,0 7-3-16,-1 4 2 0,4 4-1 16,3 6 0-16,5 0-8 15,6 2 0-15,3 1 0 0,0 0 0 16,12 0-2-16,10 2-10 0,5-3 0 0,10 1-29 15,14-4-16-15,17-4-1 0,14-8 42 16,5-6-274-16</inkml:trace>
  <inkml:trace contextRef="#ctx0" brushRef="#br0" timeOffset="181273.21">20747 8018 16 0,'1'-4'298'0,"-1"1"-251"16,0 1-9-16,0 2 4 0,0 0-15 16,0 0-14-16,0 6-3 0,-4 6-4 15,2 8 3-15,0 2 0 0,-1 2-3 16,3 0 4-16,-1 1-2 0,-1-1 4 0,-1-1 2 15,-1 0-3-15,-3 0-3 0,3-4 2 16,-4-1-2-16,2-3 0 0,1-2 1 16,0-5-1-16,4-1-1 15,-1-4 3-15,1-2-4 0,1-1 5 0,0 0 5 16,-2 0 4-16,1-3-6 0,1-8-2 15,-2-3-5-15,2-3 3 0,0-3-4 16,0-3-1-16,0-1 1 0,6-4-2 16,-1-3 2-16,1-4-1 0,3-4-2 15,1-4-2-15,2-1-2 0,5 2 1 16,0 4 0-16,2 6-1 0,-1 9-1 0,3 5 0 15,0 4 1-15,1 5-1 0,0 7-3 16,-1 2 4-16,0 0-1 0,-3 7-1 16,-2 4 0-16,-1 2 2 15,-4 2-2-15,-2 2 1 0,-2 0-3 0,-6 1 1 16,-1 1 2-16,0-1 4 0,-8 2-2 15,-2-1 2-15,-6 2 0 0,-4-3-1 16,0 0 0-16,-5 1 2 0,-1-1 0 16,-1-1-4-16,2 0 1 0,4-2 2 15,4-4-1-15,4 0-2 0,2-1-2 0,7-2 5 16,2 0-7-16,2 0-23 0,0 1-16 15,11-2-24-15,1-2-19 0,1-3-63 16,-2-1-205-16</inkml:trace>
  <inkml:trace contextRef="#ctx0" brushRef="#br0" timeOffset="181769.24">21030 8186 0 0,'2'3'8'0,"-2"-1"134"0,0-1-78 15,0-1-58-15,0 2 28 0,0 1-4 16,0 2-13-16,-2 1 3 0,-2-1-5 15,1 3-4-15,-2 1 0 0,0-1-1 16,2 2 0-16,-1 0 1 0,0-3-4 0,1 0 9 16,3 0-2-16,0-4-1 0,-1 0-3 15,1-1 3-15,0-2 1 0,0 0 2 16,0 0 10-16,0 0 3 0,0-2-4 15,0-4-17-15,3-4-4 0,2-1 2 16,1-1 0-16,2 1-4 0,-2-4 3 0,1-1 0 16,1 0-2-16,0-1 1 15,-2 1 1-15,3 1-3 0,-2 2 3 16,-3 1-5-16,-1 6 1 0,1 1 2 15,-1 2-1-15,-2 3-2 0,2 0-2 0,0 4 2 16,2 3 2-16,1 2-1 0,0 0-1 16,2 1 2-16,0 1 0 0,0-2-2 15,-1 0 0-15,1-2 2 0,1 1-1 16,1 0-1-16,1-2 0 0,0 0 0 15,-1 0-2-15,3 0-7 0,-4-2-5 16,3 0-4-16,1-2-9 0,-1 0-10 0,2 0-10 16,0-2-26-16,-3 0-91 15,-2 0-84-15</inkml:trace>
  <inkml:trace contextRef="#ctx0" brushRef="#br0" timeOffset="182737.3">21345 8243 4 0,'2'1'73'15,"-1"-1"39"-15,-1 0-99 0,2 0 28 16,2 0 9-16,-2 0-15 0,3 0 5 0,1 0-3 15,0 0-8-15,2-1-1 0,1-4-8 16,0-2 3-16,2 1 1 0,0-3-4 16,0 1 0-16,1-2-3 0,2-1 0 15,-4 0 0-15,-1 0-5 0,-3 0 2 16,-3 0-2-16,-1 0-1 0,-2 1-3 0,0 2 0 15,-5 0 3-15,-4 3-5 0,-1 2-1 16,-2 3-3-16,0 0-2 16,-2 9-1-16,-2 3 0 0,1 2 0 15,1 4 1-15,3 4-2 0,3-1 1 0,3 1-1 16,2 2 3-16,3-2-2 0,0 0-2 15,7-1-7-15,5-3-4 0,7-3 13 16,1-2-2-16,1-5-2 0,4-5 1 16,0-1 3-16,1-2-3 0,-1-2 2 15,-2-6 1-15,-1-2-2 0,-2-2 2 0,-4-1 0 16,-2 0 1-16,-2 0 1 0,-1 0-3 15,0 0 2-15,-3 0 2 0,-2 1 0 16,0 0 1-16,-1 4 3 16,-2-2-1-16,3 5 1 0,-1-1-4 0,-4 3-1 15,5 0-2-15,-4 2 1 0,1 1 1 16,-1 0-3-16,2 0 2 0,-1 5-1 15,2 1-1-15,-2 1 3 0,-1 4 0 16,1 1 1-16,-3-1-3 0,0 3 6 16,0-2 1-16,0 1-2 0,0-1 2 0,0-2-1 15,-5-2 4-15,2-1-3 0,3-3-1 16,-2-2-1-16,2-2-2 0,0 0 1 15,0 0 1-15,0 0 1 0,2 0 4 16,6-5-5-16,6-5-5 16,3-3 3-16,3-2 0 0,2-1-3 0,-2 1 1 15,1 0 0-15,0 1 1 0,-3 0-2 16,-1 3-1-16,-1 3 2 0,-7 3 0 15,-1 3 1-15,-5 1-2 0,-1 1 0 16,-2 0-1-16,0 0-1 0,0 8 3 16,0 2 0-16,-4 2 3 0,-2 0-2 0,0 0 0 15,0 1 0-15,0-2-2 0,3-1 2 16,-1-2-1-16,4-1 1 0,0-4 0 15,0 0-1-15,0-3 0 0,0 0 0 16,7 0 3-16,0 0-2 0,7-6 3 16,3-3-3-16,4-3 0 0,2 0-5 15,-2-2-5-15,-2 0 4 0,1 0-6 16,-1 2 3-16,-5 1-3 0,0 2 3 15,-3 3 2-15,-5 1 6 0,-5 4-2 16,1 0 2-16,-2 1 1 0,0 0-1 0,0 0 0 16,0 1 1-16,0 7 4 0,-3 1 1 15,0 0 3-15,0 3-4 0,-4-2 4 16,3 2 0-16,1-1-4 0,-2-1-3 15,2 2 2-15,0-1-3 0,1 0-1 16,2 0 1-16,-1-1-1 0,1-1 0 16,0-2 0-16,0-3 0 0,0 1-1 15,0-2-9-15,3-2-11 0,6-1-3 16,0 0-9-16,5 0-15 0,3-7-24 15,-3-3-24-15,-1-3-127 0</inkml:trace>
  <inkml:trace contextRef="#ctx0" brushRef="#br0" timeOffset="182938.31">22302 8188 43 0,'4'0'317'0,"-4"-2"-248"0,0 2-19 16,0 0-1-16,0 0-7 16,0 0-16-16,0 4 1 0,0 1 7 15,-1 4-5-15,-5 1-11 0,-4 1 0 16,4 0-5-16,-3 1-1 0,1-1-8 0,3 1-2 15,-1-3 0-15,1 0-2 0,4 0 0 16,-1-2-3-16,2 3-9 0,0-2-19 16,5 1-28-16,7-5-32 0,-5-4-44 15,3 0-289-15</inkml:trace>
  <inkml:trace contextRef="#ctx0" brushRef="#br0" timeOffset="183785.36">22413 8276 9 0,'0'0'69'0,"0"0"120"15,0 0-166-15,0 0 8 0,0 0 5 16,0 0-21-16,0 1-12 16,0 1 3-16,0-1 2 0,0-1 4 15,0 2 2-15,2-2 3 0,-1 0 4 0,6 0 3 16,-1 0 1-16,3 0-1 0,2-4-8 15,0-3-2-15,1-2-2 0,1 0 0 16,1-4-2-16,-2 1-2 0,-1-3-2 16,0 1 4-16,-2-1-5 0,-3 0-2 15,-3-1 3-15,-3 2 0 0,0 2-2 0,0 0 2 16,-3 4 1-16,-5 3 3 0,-1 4-6 15,-2 1-4-15,-1 3-2 0,-2 8-1 16,-2 5 3-16,2 3-3 16,-1 3 2-16,1 1 2 0,5 2-2 0,2-1-1 15,6-1 0-15,1 0 2 0,0-5-2 16,6-2-1-16,3-4 4 0,4-3-1 15,2-2-1-15,4-5 0 0,4-2 1 16,2 0-1-16,3-3 3 0,1-6-3 16,-2 0-1-16,-4-3 4 0,0 0-1 0,-4 0-1 15,-1 0 1-15,-4 0-1 0,-3 1 1 16,-6 2 1-16,-2 2 1 0,-3 1 3 15,0 2-4-15,0 3 2 16,0 1 0-16,0 0 0 0,0 0-7 0,0 0-5 16,0 3 5-16,0 3 3 0,-2 1 0 15,-1 3-3-15,3 0 2 0,-3-1 3 16,2 2-3-16,-1 0 0 0,1 0 1 15,-1-1 0-15,-1-2 0 0,3-1-1 16,0-4 0-16,-2-1 1 0,2-2-1 0,0 0-1 16,0 0 1-16,0-2 1 0,0-4-6 15,5-5-6-15,1 1 7 0,2-1-1 16,0 0 3-16,-1 1-5 0,3 0 2 15,1 2 1-15,-1 1 0 0,3 3-4 16,2-1 4-16,2 1-3 0,1 2 4 16,0-1-3-16,-1 0-1 0,6 2 2 15,4-4 4-15,-1 1 2 0,4-1 4 16,-9 0-3-16,-4 0 1 0,-6-1 4 15,-6 0 1-15,-5 1 11 0,0-2-2 16,-6 1 2-16,-8 1-2 0,-5 2-2 0,-4 1 0 16,0 2-2-16,-4 0-1 0,4 1 4 15,3 6 7-15,4 3-5 0,5 1-6 16,2 3-8-16,6 2-1 15,3 0-4-15,0 2 2 0,8-2 1 0,9 3-5 16,6-1-19-16,17-1-22 0,15-2-19 16,8-6 5-16,7-5-334 0</inkml:trace>
  <inkml:trace contextRef="#ctx0" brushRef="#br0" timeOffset="184425.39">23643 8069 12 0,'-3'-4'255'0,"1"2"-156"0,-3-1-63 16,4 3 9-16,-1 0-12 16,-2 0-20-16,1 11-10 0,-2 6 9 15,0 4-4-15,1 3-2 0,0 3 7 0,-2-1-3 16,0 2 0-16,1-1 5 0,-1 1-3 15,-2-4-4-15,2 0-1 0,3-6 3 16,-1-3-3-16,-1-6-1 0,3-2-3 16,2-4 5-16,0-2-1 0,0-1 3 15,0 0 6-15,0-3 6 0,0-9-9 0,0-1-8 16,0-5 2-16,2-3 0 15,3-3-1-15,2-4-3 0,3-3-3 16,0 0 2-16,4-2 2 0,7-8-5 16,0 1 0-16,4-9-1 0,3 2 2 0,-2 4-3 15,2 7-1-15,2 8 1 0,-4 8-3 16,0 9-1-16,-1 7-1 0,-5 4 3 15,-1 2-2-15,-5 8 1 0,-3 3 3 16,-3 2 1-16,-5 1 1 0,-3 6-1 16,-2-3 2-16,-7 1 3 0,-4 2-1 0,-1-2 0 15,-4-2 0-15,-4-1 3 0,0-1 2 16,2-2-1-16,0-1-1 15,3-3 2-15,2 1-6 0,2-2-2 0,5 0 0 16,4-1 2-16,-1-1-5 16,5 1-12-16,0 0-20 0,0 2-20 0,9-2-20 15,-1-1-46-15,-2-2-200 0</inkml:trace>
  <inkml:trace contextRef="#ctx0" brushRef="#br0" timeOffset="185061.43">23911 8189 33 0,'5'0'251'0,"-5"0"-164"0,0 0-59 16,0 0 10-16,0 0-5 0,0 3-21 15,0 2-1-15,0 5 11 0,0 0 2 16,-2 3-7-16,-1 1-2 0,0 0 0 15,-2 0-3-15,0 1 1 0,2-1-1 16,-1-1-4-16,1-3-2 0,-2-1 1 0,3-3-4 16,2-3-1-16,-1-2-1 0,1-1 4 15,0 0 2-15,0 0 5 0,0-4-1 16,0-4-1-16,5-5-8 15,1 0-3-15,1-2 1 0,1-2 0 0,2 2-1 16,2-3-1-16,2 2-6 0,-2 1-4 16,4 2-1-16,1 3 1 0,-3 3-3 15,4 2 5-15,-2 2-1 0,1 3-3 16,-3 0-4-16,-2 0 3 0,1 0 2 15,-2 3 7-15,-4-1 2 0,0 2 4 0,-3-3 0 16,-2 0 0-16,-1 0 1 0,1-1 2 16,-2 1 1-16,0-1 7 0,0 0 0 15,0 0 6-15,0 0-3 0,0 0-5 16,-3 0 0-16,0 0 2 0,0 0-4 15,-4 0-3-15,3 0-3 0,-3 4 0 0,0 1-1 16,-1 2-1-16,2 4 1 16,0 1 0-16,2 1-1 0,3 2-1 15,1-2-1-15,0 3 4 0,5-1-2 16,7-1 0-16,2 0 0 0,1-4 0 0,2-1-3 15,2-2-5-15,-2-4 4 0,-1-3 4 16,1 0 1-16,-2-5 2 0,-1-4 1 16,0-2 0-16,-3-1 1 0,1-1 3 15,-5-2 5-15,-1-1 1 0,-6 0 1 16,0 1-3-16,-2 0 2 0,-6 0-4 15,1-1-4-15,-1 3-2 0,2 0-1 16,-4 3-1-16,6 2-2 0,2 2 1 16,1 2-2-16,-1 3-3 0,2 1-16 15,0 0-30-15,0 8 3 0,3 2-5 16,0-3-60-16,0-2-282 0</inkml:trace>
  <inkml:trace contextRef="#ctx0" brushRef="#br0" timeOffset="185541.46">24722 7516 10 0,'-6'-6'226'0,"-2"-1"-139"0,2 2-53 0,-1 1 14 15,3 2-10-15,1 0-12 0,0 2 8 16,3 0-11-16,-2 2-23 0,-1 12-3 15,0 5 9-15,1 7-1 0,2 1-2 16,-3 7 0-16,3 4 0 0,-1 3-1 16,-1 6 3-16,0 4 3 0,1 4-2 0,1 5-2 15,0 0-1-15,0 0 1 0,0-3-2 16,0-5-1-16,3-1 0 15,3-2-3-15,-1-3 5 0,0-2-2 16,-4-5 0-16,-1-4-1 0,-5-6 1 0,-9-5 0 16,-4-4 3-16,-1-4-2 0,-4-2 3 15,3-3-2-15,0-1-5 0,-2-1-13 16,5 0-18-16,0 1-22 0,3-1-33 15,0-1-136-15</inkml:trace>
  <inkml:trace contextRef="#ctx0" brushRef="#br0" timeOffset="191710.81">19221 587 150 0,'0'0'79'0,"0"0"-40"16,0 0-1-16,0 0 1 0,0 0-15 15,0 0-1-15,0 0-2 0,0-1 2 16,0 1-8-16,0-1 1 0,0 1 7 15,0 0-2-15,-1 0-3 0,1-2-1 16,-2 2-5-16,2-2 2 0,0 1-5 16,0 1 0-16,0-4 0 0,0 3 1 15,0-3-6-15,0-1 0 0,0 0 1 16,8-3-6-16,3-3 2 0,3-3 1 15,1-4 2-15,5-3 3 0,3-3 3 0,1-2-4 16,4-4 3-16,0-4-4 0,1-3-1 16,0 3 0-16,-2 3-2 0,-5 5 2 15,-2 2-4-15,-5 6 4 0,1 0-2 16,-2 4 2-16,-4 2-4 0,-2 5 0 15,-3 3 2-15,-4 2 0 0,-1 1 1 16,0 1-3-16,0 0 1 0,0 0-1 16,0 0-4-16,0 2-1 0,0 8 1 15,-3 4 5-15,0 5 0 0,2 3-2 16,-1 2 3-16,1 4-2 0,-1 0-1 0,2 4 1 15,0 0 2-15,0 0-1 0,0-4-2 16,0 0 1-16,0-3 1 0,2-2 0 16,2 1-3-16,-1-2 3 0,2-3 1 15,1-3 0-15,0-1-5 0,1-4 1 16,-3-1-2-16,1-4-8 0,-2 0-5 0,-1-3-6 15,-2 0-3-15,0-3-7 16,0 0-7-16,0 0 9 0,0-1-9 16,-4-8-71-16,-6-3-108 0</inkml:trace>
  <inkml:trace contextRef="#ctx0" brushRef="#br0" timeOffset="191887.81">19350 423 132 0,'0'0'269'0,"0"0"-243"0,4 4-24 15,3 2 37-15,7 3-3 0,3-2 0 0,4 1-7 16,7 3-12-16,2-2-3 0,5 1-3 15,1 0-1-15,3-1-3 16,-2-1-3-16,0-1-2 0,-4-3-3 16,-2-1-15-16,-2-1-16 0,1-2-21 0,-2 0-23 15,-7-6-70-15,-4-6-135 0</inkml:trace>
  <inkml:trace contextRef="#ctx0" brushRef="#br0" timeOffset="192310.84">19942 374 23 0,'0'-2'300'0,"0"2"-227"0,0 0-21 15,0 0 8-15,0 0-18 0,0 0-20 16,0 7-11-16,-6 4-6 0,0 8 4 15,-2 1-5-15,0 1 0 16,3-1 0-16,-1 0-2 0,3 2-2 0,0-2 1 16,3 0 0-16,0-2-2 0,0-3-6 15,0-4-8-15,0-3-7 0,0-3-10 16,0-3 1-16,0-2 3 0,3 0 2 15,0-7 4-15,-1-5-8 0,-1-4 2 16,-1 0 10-16,0-3 14 0,-1-3 8 16,-5-1 4-16,-1 1 21 0,1-4 7 0,-2-3-4 15,4 0 3-15,1-2-7 0,-2 6-1 16,4 3-4-16,-3 8 3 0,4 6-6 15,0 3-4-15,0 5-9 16,0 0-13-16,7 0-6 0,3 11 10 0,6 5 0 16,3 6 1-16,1 2 3 0,1 1-2 15,3-1-8-15,-4-1-11 0,-3-2-1 16,-3 0 6-16,-2-1 0 0,-2 0 9 15,-3-2 3-15,0-1 2 0,-7-3-3 16,0-2 6-16,-7 0 0 0,-2 0 2 0,-2-2-4 16,-1 0 4-16,-4-2 2 0,-1-1 0 15,3 0-4-15,0-1 0 0,3-1-4 16,2 0 2-16,4-3-10 0,5-1-20 15,0-1-36-15,0 0-49 0,8-5-130 16</inkml:trace>
  <inkml:trace contextRef="#ctx0" brushRef="#br0" timeOffset="192674.87">20340 462 258 0,'2'-7'148'16,"-2"-1"-101"-16,0 0 13 0,-2-1-8 15,-4-2-18-15,-1 2-5 0,-3-1-3 16,-1 3-8-16,-1 2-4 0,1 2-7 15,-1 3-3-15,-1 0 2 0,2 0-5 16,-1 10-3-16,1 4 1 0,-1 2-1 16,4 2 2-16,0 3-3 0,5-2 0 15,3 4 3-15,0-1-6 0,5-1-7 16,7 0-12-16,4-5-4 0,2 1 6 0,6-3 9 15,2-4 11-15,5-2 1 0,-2-3 3 16,2-5-3-16,-6 0 5 0,-5-3 1 16,-4-5-1-16,-5 0 2 0,-4-4 6 15,-2 0 8-15,-3 0-3 0,-2-4 4 16,0 1-3-16,-7 0 1 0,0 0-6 0,-1-2-2 15,-1 2-6-15,-1 2-1 16,1-1-3-16,1 6-2 0,5 2 2 16,2 1-1-16,1 5-8 0,0 0-16 15,-2 0-25-15,2 8-1 0,0 2-14 16,0-2-66-16,-1-1-240 0</inkml:trace>
  <inkml:trace contextRef="#ctx0" brushRef="#br0" timeOffset="193326.9">20669 477 9 0,'-1'2'135'0,"1"-2"-17"0,0 1-98 0,0 2 2 16,0 1 24-16,0 4-6 0,0 2-3 15,-5 1-6-15,-1 2-4 0,0 2-6 16,-1 3-7-16,1 0-2 0,0-2 3 16,1-3-5-16,4-1-6 0,-4-3-3 15,2-2 2-15,3-3 1 0,0-2-1 0,0-2 4 16,0 0 8-16,0 0 3 0,0 0 7 15,0-6 0-15,0-5-15 16,0-3 2-16,0-2-1 0,3-4-2 16,2 0-1-16,-2-3 1 0,1-2-4 0,3 0-2 15,0-3 1-15,1-1-1 0,5-4-4 16,1-2 1-16,3 2-2 0,3 5 0 15,3 6-1-15,2 7-3 0,0 7-3 16,-2 2 6-16,2 3-1 0,-4 3-5 16,-5 0 6-16,-5 4-2 0,-4 3-1 15,-5 0-3-15,1 0 7 0,-3 3 1 0,0-2 0 16,-5 5 0-16,-2-2 3 15,-6 2 1-15,-1 3-3 0,-1-1 0 16,1 0 1-16,-2-1 2 0,4 0-3 0,1-2-1 16,0-1 1-16,5-1 1 0,3-3-3 15,1-1-2-15,2-1 5 0,0-2-3 16,0 3-1-16,8 0-1 0,3 0 1 15,5-1-4-15,-1 1 1 0,5-3 2 16,-3 3-6-16,2-2 1 0,-2 0 0 0,-3 0 2 16,0 1 1-16,-2 0 6 0,-4 0-3 15,-2-2 2-15,-6 1-2 16,0-1 5-16,0 2 1 0,-4 2 0 15,-6-1 2-15,-2 0 0 0,-1 1-2 0,-1-1 2 16,2 1 7-16,-2-1-1 0,2 1-6 16,1-1-1-16,3-1-1 0,0 0 0 15,4 0-3-15,-1-1-3 0,4-1 0 16,1 0 2-16,0 0-12 0,0 1-17 15,4-3-10-15,5-1-25 0,2 0-54 16,2-6-196-16</inkml:trace>
  <inkml:trace contextRef="#ctx0" brushRef="#br0" timeOffset="193583.92">21145 294 28 0,'-3'5'100'0,"3"0"22"0,-5 2-95 15,2 4 30-15,-3 4 3 0,-2 1-11 0,1 3-12 16,-3-1-8-16,2 2-9 0,-1 0 1 16,1-1-6-16,1 0-6 15,2 0 0-15,0-1-3 0,2-2 0 16,3-1-5-16,0-2 3 0,0-2-1 0,0-3-3 15,3-2 0-15,0-4-6 0,4-2-19 16,0 0-17-16,4 0-7 0,-1-4-28 16,2-8-62-16,-1-4-60 0</inkml:trace>
  <inkml:trace contextRef="#ctx0" brushRef="#br0" timeOffset="193803.93">21170 257 33 0,'3'-1'283'0,"-3"-2"-221"0,0 2-10 0,2-1-1 16,2 0-20-16,2 1-17 0,5-3 3 0,2 3-3 15,4-1-4-15,-3 0-5 16,4 1 5-16,1 1-5 0,-2 0 2 16,-2 0-5-16,-2 0-2 0,-2 3 1 15,-4 0 0-15,0 2-5 0,-3-1-6 0,-1-1-9 16,-3 0-9-16,0 0-7 0,0 3-4 15,-6-1-9-15,-5 1-21 0,-3 2-51 16,-1-2 1-16,-4 1 12 0</inkml:trace>
  <inkml:trace contextRef="#ctx0" brushRef="#br0" timeOffset="193966.94">21170 257 29 0,'17'83'76'16,"-22"-77"-24"-16,4-3-21 0,-1 1 5 15,2-1 8-15,0-1-9 0,0 3-10 16,0-4 0-16,8 0-3 0,0 1 2 16,4-1-1-16,2-1-4 0,3 0-11 0,3 0-2 15,0 0-8-15,1 0 5 0,2 0-1 16,-3 0-2-16,-1 0-1 0,-2 0 2 15,-2 0 0-15,-4 4-7 0,-3 0 0 16,-4 1-50-16,-4 0-26 0,-4-1 7 16,-9-1-95-16</inkml:trace>
  <inkml:trace contextRef="#ctx0" brushRef="#br0" timeOffset="194127.95">21113 511 64 0,'-4'7'-17'0,"4"-1"238"15,0-4-177-15,8 2 16 0,3-2 2 16,5 0-15-16,5-2-11 0,3 0-17 15,2 0-9-15,2-4-5 0,-2 0-5 16,-1 4-1-16,0 0 1 0,-2 0-21 16,-1 0-46-16,-1 0-105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12T09:53:23.57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2215 1313 16 0,'2'0'257'0,"-2"-5"-192"0,0 2-18 15,0-2-5-15,0 1-6 0,0 1-6 16,0-1 2-16,0 2-6 0,0-3-7 0,0 3-2 15,2-1-2-15,-1 3-1 0,-1 0-3 16,0-1 0-16,0 1 0 0,0 0-6 16,0 0 1-16,0 2-6 0,3 10 0 15,-1 6 12-15,1 8 1 0,-2 5-4 16,-1 7-4-16,0 2 6 0,0 1 0 15,-4-3 4-15,-1-6-8 0,2-7-2 16,0-4 2-16,1-7 0 0,2-3-2 16,0-7 0-16,0-2-2 0,3-2-1 15,5 0 1-15,6-11 4 0,5-8 1 0,4-9-3 16,2-5-5-16,0-5 3 0,1-1-2 15,-3-2-1-15,2 0-2 0,-3 3 3 16,-1 2-1-16,1 3-3 0,-8 3 2 16,2 6-1-16,-4 7 0 0,-4 6 1 15,-4 8-1-15,0 3-3 0,-3 0 1 0,4 11 0 16,-2 5 3-16,0 6 3 15,-2 4 0-15,-1 3-1 0,0 2 1 16,0 1-1-16,-1-2 1 0,-4 0-2 16,2-1 0-16,2-2-1 0,1-4 3 0,0-4-4 15,0-3 1-15,4-3-4 0,6-2-8 16,0-4-19-16,4-5-7 0,3-2-10 15,2 0-21-15,3-10-8 0,1-5-32 16,-3-2-125-16</inkml:trace>
  <inkml:trace contextRef="#ctx0" brushRef="#br0" timeOffset="328.01">2840 1357 48 0,'3'-9'-25'0,"0"0"315"0,-3 2-230 16,-3 3-3-16,0 0 6 0,-3 1-18 0,-2 1-8 16,1 2-3-16,-1 0-6 0,-2 0-8 15,1 6-10-15,0 6-4 0,0 3 0 16,1 4-1-16,3 2-3 0,2 1 1 15,3 1-1-15,0 0 0 0,8 0-4 16,6-2 2-16,3-3 2 0,8-1-2 0,1-5 0 16,2-4 0-16,3-6 0 0,-2-2 0 15,-1 0 0-15,-1-7 0 0,-6-4 0 16,-2-4 2-16,-5-2 0 15,-2 0-1-15,-4-2 6 0,-2 1 0 0,-3-1 0 16,-3 2 1-16,0 0 5 0,-6 1-4 16,-5-2 1-16,-3 3-8 0,0-1 1 15,0 2-2-15,0 3-1 0,4 3 2 16,2 3-2-16,3 3 0 0,2 1-6 15,2 1-5-15,1 0-17 0,0 7-8 16,3 2-10-16,6 2-17 0,2-1-28 0,-2-3-77 16</inkml:trace>
  <inkml:trace contextRef="#ctx0" brushRef="#br0" timeOffset="733.04">3239 1278 88 0,'-10'4'147'15,"9"-4"-1"-15,-2 0-80 0,3 0-7 0,0 0-25 16,0 0-16-16,7 0-7 0,6 0 5 16,4-4-1-16,6-1-2 0,2-1-1 15,4-1 2-15,4-1 1 0,1 0 1 16,0 0-6-16,-1 0-5 0,-5 4-1 15,-4-2-4-15,-3 2 0 0,-7 2 1 16,-2-1-1-16,-6 2-8 0,-1-1-5 16,-4 2-6-16,-1 0-4 0,0 0-2 15,0 0-6-15,-6 0-17 0,0 0-34 16,-2 0-21-16,-1 0-7 0,3 2 18 0,-4 3 23 15,4 2 65-15,0-1 32 0,-2 2 44 16,5 1 5-16,-3 1-1 0,3 1-1 16,-2 3 1-16,1 4-17 0,-1 3-6 15,-1 1-2-15,0 2-8 0,-1-1-15 16,4-2-7-16,0 2-11 0,3-5-2 15,0-3-6-15,0-1-1 0,2-3-4 16,2 0-7-16,6-2-10 0,0 0-14 16,6-4-15-16,3-5-42 0,1 0-36 15,-2-4-201-15</inkml:trace>
  <inkml:trace contextRef="#ctx0" brushRef="#br0" timeOffset="1052.06">3718 1391 59 0,'1'2'282'0,"1"0"-227"0,-2 2-47 15,0 1 13-15,4 0 4 0,1 2-9 16,4-2 5-16,4-1 0 0,1 1-6 16,7-1 1-16,7-4 3 0,3 0-7 15,5-2-2-15,3-7-6 0,0-2 2 0,1-3 2 16,-1-3-7-16,-4 1 1 0,-2-3 0 15,-8 3-1-15,-8 0 0 0,-3 1 0 16,-10 3 3-16,-4-1 0 0,0 3 3 16,-9 2-1-16,-5 3 3 0,-3 2 7 15,-5 3 3-15,-1 0-4 0,3 4-3 0,-2 8 2 16,4 1-3-16,1 4 2 15,3 2 1-15,7 0-9 0,1 3-5 16,6 0 0-16,0 0 0 0,13 0-2 16,7-2-15-16,17-3-12 0,13-6-18 0,15-3-10 15,8-8-64-15,2-4-222 0</inkml:trace>
  <inkml:trace contextRef="#ctx0" brushRef="#br0" timeOffset="1701.09">5223 1292 33 0,'-6'4'9'0,"0"-2"149"16,-1-1-116-16,1 1-17 0,3 0 17 16,-1 0-9-16,0-1-5 0,1-1 6 15,2 0 2-15,-2 0-5 0,1 1-2 16,2-1-4-16,-1 0-1 0,-1 0 0 15,-1 0 1-15,0 0-5 0,1 0 2 16,1 0-2-16,-1 0-1 0,1 0 0 16,-2 0-4-16,3 0 1 0,-2 0-3 15,2 0-2-15,0 0 3 0,0 0-5 16,0 0-2-16,0 0-2 0,0 1-5 15,8 0 1-15,6-1 4 0,10 0 1 0,6 0-2 16,9 0-1-16,3-2-1 0,3-4 0 16,-1 3 0-16,-2 0-3 0,0 3 1 15,-5-2 0-15,-1 1 2 0,-6-1 0 16,-6 2-3-16,-8 0 0 0,-7 0 1 15,-6 0 0-15,-1 0-1 0,-2 0-1 16,0 0 3-16,0 0 0 0,-2 0-1 16,-6 0-2-16,2 2-3 0,0 1-2 15,0-2-4-15,1 3-9 0,4 1-9 16,-2-1-23-16,3 1-29 0,0-1-44 0,-4-3-212 15</inkml:trace>
  <inkml:trace contextRef="#ctx0" brushRef="#br0" timeOffset="3597.2">7569 988 27 0,'0'0'13'0,"0"-1"-16"15,0 0 5-15,1 1-2 0,-1 0 3 16,0 0 0-16,0 0-1 0,0 0 0 15,0 0 2-15,0 0 2 0,0 0-1 16,0 1-3-16,0 0 19 0,0-1-8 16,0 2-8-16,0-1-4 0,0 0-2 0,2 0-12 15,-2 0-21-15,0-1-10 0,0 1 30 16,0-1 14-16,0 0 0 0,0 0 9 15,0 0 31-15,-2 0 8 0,-1 0 0 16,2 0 5-16,1 0-3 0,0 0-8 16,-2 0-6-16,2 0-11 0,0 0-5 15,0 0-5-15,0 0-5 0,0 0-3 16,0 0 1-16,0 0-1 0,0 0 2 15,0 0 0-15,0 0 2 0,0 0 1 16,0 0-1-16,0 0 0 0,0 0 0 0,0 0 1 16,0 0 2-16,0 0-2 0,0 0-4 15,0 0-2-15,0 0 2 0,0 0-1 16,0 0-5-16,0 0-1 0,0 0 1 15,0 0-1-15,0 0-1 0,0 0 1 16,2 0 2-16,-2 0 0 0,0 0-3 16,1 0 5-16,1 0 1 0,-1 0 1 15,1 0-1-15,-2-1 4 0,0-1 0 16,0 1-2-16,0-2 0 0,-3 2-1 15,-7 0-2-15,-3 1-2 0,-6 0-5 0,-1 0 1 16,-5 7 3-16,-3 4-2 0,-3 1-1 16,0 2 3-16,2 3 0 0,-1-1 9 15,7 0-6-15,4 1 3 0,5-1-5 16,5 1-2-16,6-1-2 0,3 0-1 15,0 1 0-15,8 0 3 0,7 0-2 0,4-1 0 16,1 0 2-16,6-1-1 16,-1-2-2-16,1 2 2 0,-1-2-1 15,2 1-1-15,-1 1-2 0,-7-1-1 16,-1 0-2-16,-4-1-4 0,-6-2 2 15,-3-1 7-15,-5 0 2 0,0-2-1 0,-4 1 1 16,-8 1 5-16,-4-2-2 0,-2 2 0 16,-2-2 1-16,0 1 1 0,-1-3 2 15,0 0-2-15,4-2-4 0,1-2 2 16,5-2-1-16,4 0-1 0,3 0-3 15,4 0 0-15,0-5-12 0,4-3-18 0,10 1-27 16,1-2-32-16,4-1-122 16</inkml:trace>
  <inkml:trace contextRef="#ctx0" brushRef="#br0" timeOffset="4261.24">7755 1389 49 0,'3'0'23'0,"-2"0"198"16,-1-1-173-16,0-2-14 0,5 1 2 15,-3-2-13-15,1 1 2 0,1 2-5 0,3-2-6 16,0 1-5-16,4-1 0 0,2-1-4 15,-1 0-1-15,4 0-1 0,1 0 3 16,0-2-3-16,0 0 3 0,1-1 0 16,1-1 1-16,-1 1-1 0,-2-3-4 15,1 1 5-15,-3-1 3 0,-3 0-1 0,-2 1-4 16,-4-1 2-16,1 1-1 0,-6 0 0 15,0 0 3-15,0 1 0 0,-6 0-1 16,-2 1 0-16,-1 1 0 16,1 2 2-16,-6 0-3 0,2 3-2 0,-1 1 1 15,-2 0-1-15,1 0-2 0,1 3-1 16,1 5 0-16,0 1 0 0,1 1-2 15,-2 1 0-15,6 1-4 0,0 3 3 16,1 0-1-16,5 1 1 0,1 0-1 16,0-1-2-16,6 0 1 0,3 1-1 0,5-2 4 15,0-4-2-15,3-1-1 0,-1-2-2 16,1-2 1-16,0-3 0 0,0-2 2 16,3 0-1-16,2-2 2 0,-1-10 0 15,3 0 1-15,-4-2-2 0,-2 0-3 16,2-2 4-16,-4 0 1 0,-1 0-1 15,3 1 0-15,-6 0 2 0,-3 3 0 16,-1 0-1-16,-8 2 4 0,0 2 1 16,0 0 5-16,-3 2-3 0,-5 0 1 15,-1 1 1-15,-4 2-1 0,-1 2-5 16,-1 1 3-16,-1 2-2 0,-2 6 2 0,-2 3-4 15,1 3 4-15,1 1 0 0,-1 4 1 16,3 0-1-16,4 2 1 0,4 1-4 16,4-1-2-16,4-2-3 0,0-1 0 15,7-2 2-15,7-2-3 0,3-3-4 16,8-5-9-16,5-3-4 0,4-3-12 15,4 0-13-15,4-8-4 0,5-10-62 16,-4-2-301-16</inkml:trace>
  <inkml:trace contextRef="#ctx0" brushRef="#br0" timeOffset="5953.34">8927 970 86 0,'3'0'31'0,"0"0"167"15,-3 4-142-15,0 6-18 0,0 7 19 16,0 6-6-16,0 11-13 0,0 6-7 0,0 6-5 15,-3 0-3-15,-2 0 2 0,-1-4-10 16,1-4-4-16,-1-3 0 0,3-7-5 16,0-3-2-16,3-7 1 0,0-4 0 15,0-3-2-15,2-5-1 0,2-2-3 16,4-3 0-16,3-1 0 0,1 0 1 15,2-5-5-15,5-6-1 0,-2-2-1 16,1 0 0-16,-2 0-3 0,-2 3 1 16,-2 1 7-16,-2 2-2 0,-1 2 0 15,-4 4 1-15,-2 1 2 0,0 0 0 0,-2 1-4 16,-1 5 4-16,0 4 3 0,0 3 0 15,0 0 0-15,0 0-2 0,-1 0 0 16,1-3 0-16,0 0-4 0,3-2 2 16,8 0-2-16,1-6-14 0,4-1-4 15,1-1-4-15,3-1-1 0,0-7-11 16,5-2-10-16,-3-2-2 0,1-2 0 15,-5-2 9-15,-2 2 22 0,-2 2 17 16,-3-1 2-16,-4 3 10 0,0-2 15 16,-6 4 11-16,-1 0 5 0,0 2 0 0,0 2-3 15,-6-1-5-15,-2 4-5 0,-1 0-6 16,-2 1-5-16,0 0 0 0,2 0-1 15,-3 4-2-15,2 5-6 0,1 3 0 16,3-1 0-16,3 4-6 0,1-2-2 16,2 2-2-16,0-2 2 0,6-1-2 15,7-2 0-15,2-1 0 0,2-3-1 16,3-1-4-16,4-1 1 0,-1-3 5 15,-1-1 2-15,-5 0-3 0,0-4 4 16,-5-5-4-16,2 1 5 0,-3-3 1 16,-5 0-4-16,-1-2 6 0,-4 4 2 0,-1-3 4 15,0 1-3-15,0-2 1 0,-1 2-1 16,-4-1-5-16,-3-2-3 0,1 3 0 15,0 3 2-15,3 1-3 0,1 3-2 16,3 2-1-16,0 1-5 0,0 1-20 16,7 0-1-16,3 0 2 0,-1 4-9 0,0 3-8 15,4 0-9-15,-2 2 4 16,1-1 18-16,2 1 20 0,-2 0 11 15,1 1 3-15,-4 0 6 0,-1-1 20 16,-2 1-2-16,0-1 2 0,-3-1 1 0,-1-2-2 16,-2 1-6-16,1-1-5 0,-1-3-5 15,2 1-6-15,1-2-4 0,0-1-2 16,2-1 4-16,1 0-2 0,3 0-1 15,2-2-1-15,2-4-1 0,2 0-6 16,2 0-3-16,-3 1-4 0,0 3 8 0,-2 0-3 16,-1 2-4-16,0 0 3 0,2 0 8 15,-4 2-3-15,0 2 2 16,2 5 0-16,1 0 1 0,1 0 2 15,1-3 1-15,4 2-2 0,-1-4 1 0,0 0 1 16,2-2-2-16,-2-2 2 0,-1 0-1 16,-1 0 2-16,-1-6 1 0,-3-3 3 15,-2 0 7-15,-1-3 6 0,-3 0 3 16,-2-2 1-16,-3-1-5 0,0 2 0 15,0 0-6-15,-3 0-2 0,-2 1-4 0,-3 1 2 16,-1-1-7-16,3 3 0 0,0 1 0 16,1 3-2-16,0-2-6 0,5 5-8 15,0 2-9-15,0 0-13 16,0 0-39-16,0 1-46 0,13 2-178 0</inkml:trace>
  <inkml:trace contextRef="#ctx0" brushRef="#br0" timeOffset="6573.37">10595 1282 90 0,'8'-2'6'0,"-7"0"234"16,-1 2-147-16,0 0-36 0,0 0-9 0,0 0-12 15,0 2-12-15,0 6 0 0,-4 4 3 16,-1 1-5-16,-1 1-10 0,3 0-1 16,-2 0-4-16,2-4 1 0,3 0-3 15,0-4-5-15,0 0 1 0,0-2 0 16,6-2-1-16,5-2-1 0,3 0 7 15,5-4-2-15,1-6-2 0,1-3-2 16,4-3 0-16,-1 0-2 0,-4 1-2 16,-2-1-1-16,-2 3 3 0,-2 1 0 15,-3 4-2-15,-4 2 2 0,-2 2 2 0,-3 3 0 16,-2 1 0-16,0 0 0 0,0 1 1 15,0 6 0-15,-2 4 1 0,-3 3 1 16,-1 0-2-16,5-1 2 0,-1 0-3 16,2-2 0-16,0 1 2 0,0-4 0 15,3 0-2-15,3-4-1 0,4-1 2 16,4-3 0-16,1 0-2 0,5-2-1 15,0-5-2-15,2-2-5 0,-3 0 0 16,-2 0-5-16,-2 1 9 0,-4 3 1 16,-3 1 1-16,-3 3 2 0,-5 1 2 0,0 0-1 15,0 0 3-15,0 0 1 0,0 2 8 16,-8 6-3-16,2 0-4 0,-1 2 1 15,4-1-2-15,0 2-2 0,0 0-2 16,0-1-2-16,3-1 2 0,0 0-1 16,3-1-6-16,6 0-9 0,4-3-7 0,2-2-8 15,5-2-18-15,5-1-17 16,2 0-15-16,-3-8-74 0</inkml:trace>
  <inkml:trace contextRef="#ctx0" brushRef="#br0" timeOffset="6933.39">11262 1262 83 0,'0'-8'243'0,"0"0"-188"15,-5 2 3-15,-3 1-4 0,-1 1-19 16,0 1-4-16,-4 3 4 0,2 0-6 16,1 0-4-16,-3 8-4 0,-1 6-4 0,-1 3-2 15,-1 3 1-15,4-2-4 16,2 0 2-16,6-2-8 0,4-1-7 15,0-2 2-15,1-2 0 0,9-2-3 16,4-3 2-16,1-1 0 0,4-5 0 0,4 0 2 16,0-5-9-16,2-5-4 0,1 1 5 15,-4-2 4-15,-5 0 2 0,-3 1-3 16,-3 2 0-16,-5 1 4 0,-4 4-1 15,-1 0 2-15,-1 3 1 0,0 0 1 16,-1 0-1-16,-5 0-2 0,-1 0 0 0,1 7 1 16,-2 3 1-16,2 1-1 0,0 0 1 15,0-1-1-15,1 1-1 16,2-3-2-16,0 1-1 0,3-4 2 15,0-2-2-15,0 0-8 0,8-2-3 0,1-1-6 16,5 0-7-16,1-6-13 0,7-5-25 16,1-2 15-16,1-2-149 0</inkml:trace>
  <inkml:trace contextRef="#ctx0" brushRef="#br0" timeOffset="7237.41">11592 1235 99 0,'0'3'70'16,"0"1"165"-16,0 0-196 0,0 4 3 15,-8-1 1-15,0 2-8 16,1-1 4-16,-1 2-6 0,3 0-8 0,-1-2-13 15,4-1-2-15,1-1-7 0,-1-1-2 16,2-2 2-16,0 1-3 0,0-4-4 16,2 1 0-16,7-1-3 0,4 0 4 15,1-2-4-15,1-3-3 0,2 1 1 16,-1-1-1-16,-1 3 10 0,1-1-1 0,-7 2-1 15,2 1 1-15,-5 0-1 0,0 0 1 16,-4 0 2-16,-1 4-1 0,-1 3 1 16,0-1 4-16,0 2 4 0,0 1-3 15,0 2-1-15,2-3 0 0,1 1 0 16,3-2-4-16,0-1-1 0,1-3 0 15,0 0-1-15,6-2-4 0,-1-1-10 16,1 0-14-16,4-3-22 0,-2-6-71 16,-1-4-150-16</inkml:trace>
  <inkml:trace contextRef="#ctx0" brushRef="#br0" timeOffset="7425.42">11863 1292 127 0,'-6'13'194'0,"1"-4"-121"15,1 1-33-15,-1 3 17 0,2-3-29 16,3 1-10-16,0 0 1 0,8-1-9 15,1 0 7-15,7-1-3 0,-1-2-14 16,5-2-1-16,0-4-3 0,5-1-5 16,1 0-11-16,1-1-15 0,-2-8-16 15,-1-3-10-15,-2 0-32 0,0-2-49 0,-7 0-10 16</inkml:trace>
  <inkml:trace contextRef="#ctx0" brushRef="#br0" timeOffset="7542.42">12153 1319 15 0,'0'0'142'0,"0"0"-6"16,-6 0-66-16,-6 12-12 0,-9 6-6 16,3 5-8-16,-7 6-10 0,-1 6-5 15,-5 7-5-15,-4 5-6 0,-3 3-4 16,4 1-1-16,9 1-8 0,9 0-6 15,13-1-3-15,3-1-18 0,8-3-25 16,14-4-44-16,1-5-200 0</inkml:trace>
  <inkml:trace contextRef="#ctx0" brushRef="#br0" timeOffset="8239.44">13170 1127 93 0,'2'-2'74'0,"-2"0"133"16,-2 0-133-16,-7 2-19 0,-2 0-12 0,-5 0-17 15,-4 11 3-15,-1 5-2 0,-3 6-1 16,1 3-6-16,0 2-3 0,4-1-4 16,2 0-3-16,8-1-6 0,1-1 0 15,7-4-4-15,1 0-3 0,4-3 1 16,7-1-2-16,6-2-15 0,5-4-9 0,4-5-7 15,4-3-15-15,4-2-42 0,-2-3-116 16</inkml:trace>
  <inkml:trace contextRef="#ctx0" brushRef="#br0" timeOffset="9241.52">13434 1224 194 0,'0'-7'227'0,"-8"0"-184"16,-1 2 4-16,-4 2 7 0,1 1-29 15,-1 2-6-15,1 0 5 0,-2 7-3 0,2 2-5 16,-1 4-5-16,2 3-1 0,2 1-6 15,3 2-3-15,0 0 1 0,4 2-2 16,2 0-1-16,0-2 0 0,6 1 2 16,7-3-2-16,1-1-4 0,0-1-3 15,6-4-1-15,0-1 8 0,3-4 0 16,0-4 0-16,2-2 0 0,-3-1 0 15,0-8-1-15,-7-3-4 0,-4-2-1 16,-2 2 5-16,-6-3 1 0,-1-1 2 16,-2 0 1-16,0 1-1 0,-6-1 0 0,-3 1 3 15,-4 1-3-15,4 0 3 0,0 2-2 16,1 1-1-16,0 4 1 0,6 2-3 15,2 3-1-15,0 2-2 0,2 0-9 16,9 0-3-16,3 5-2 0,6 0-10 16,-1 1-2-16,2 0-6 0,-1-2 7 0,2-1 16 15,1-2 14-15,-1-1-2 16,-2 0 2-16,-3 0 0 0,-3 0 10 15,-3-1 1-15,-5-3 1 0,-1 1 9 16,-3-2 0-16,-2 2 0 0,0 0-3 16,0 0-3-16,0 2-4 0,0-2-4 0,-2 2 0 15,2 1-4-15,-2 0 1 0,2 0-6 16,0 0-2-16,-1 0-1 0,1 3 5 15,0 3-3-15,0 2 0 0,0 2 3 16,0 0 0-16,0 1-1 0,1 0-2 16,1 1 4-16,-2-1-1 0,0-1 0 0,0-2-2 15,0-3 2-15,0-2-2 16,0 0 1-16,0-3 0 0,0 0 3 15,0 0 3-15,0 0-1 0,0-5-2 16,3-4-4-16,3-1 1 0,0-1-1 0,1-2 0 16,-1 0 0-16,3 0 3 0,-1-1-3 15,0 3-1-15,-1 2 2 0,-2 2 1 16,1 2-2-16,-1 4-1 0,3 1-1 15,1 0 2-15,0 0-1 0,5 3 1 16,2 3 2-16,2-1 0 0,6-2-2 0,0-1 0 16,1-2 3-16,3 0-1 0,-3 0-2 15,-3-2 0-15,-2-3 3 16,-6-1-2-16,-5 0 0 0,-4 0 0 15,-5 1 2-15,0-1 3 0,-5 4-6 0,-6-1 1 16,-3 3 0-16,-3 0 1 0,2 1-2 16,-2 5-1-16,4 4 1 0,-1 0 0 15,8 1-2-15,0 1-3 0,1 2-7 16,5-2 4-16,0 1-4 0,5-1 5 15,4-1 4-15,7-3-2 0,4 0-1 0,5-2 5 16,6-6 5-16,3 0-1 0,-2 0-2 16,1-8 0-16,-7-3 2 0,-1-3 0 15,-5 1-1-15,-1 0 0 16,-5 0 1-16,-5 2-2 0,-1 1 1 0,-5 3 2 15,0 1 3-15,-1 2 3 0,-2 3-3 16,0 1-1-16,1 0-5 0,2 1-6 16,5 10 4-16,6 2 3 0,4 4 0 15,4 1-2-15,3 1 3 0,-5 0-2 16,-1 0-2-16,-5 1 5 0,-5-1 0 0,-6-1 5 15,-3-3 5-15,-1-1-4 0,-13-2 6 16,-7-1 4-16,-3-2 2 0,-1-2-4 16,-2-1-6-16,6-1-8 0,-1-4-1 15,7-1-2-15,4 0-4 0,3 0-8 16,8-4-19-16,0-6-12 0,5 0-4 15,15-2-39-15,14-4-108 0</inkml:trace>
  <inkml:trace contextRef="#ctx0" brushRef="#br0" timeOffset="9998.57">15072 1237 37 0,'-3'-2'18'0,"2"1"-9"0,-1-2-1 15,-1 1 102-15,2 1-78 16,-1-1 11-16,-1 2 21 0,3-2-22 15,-2 2-4-15,2-1 5 0,0 1-6 0,0 0-7 16,0 0-3-16,0 0-4 0,0 6-9 16,2 6 9-16,4 6 11 0,3 3-4 15,2 2-8-15,-3 2-8 0,3-1-6 16,-5-1-2-16,2-2-2 0,0-1-4 15,-1-2 1-15,1-4 0 0,-2-2-2 16,0-4-6-16,-1 0-6 0,0-5 2 0,1-1-8 16,5-2-10-16,-2-2-3 0,2-9-9 15,1-3-36-15,1-4-72 16,-2-2-116-16</inkml:trace>
  <inkml:trace contextRef="#ctx0" brushRef="#br0" timeOffset="10207.58">15344 1241 68 0,'-3'20'200'0,"-4"1"-137"0,-2 10-26 15,-3 2 16-15,-4 2 9 0,2 5-22 0,-7 2-2 16,-1 2-3-16,-1 2-1 0,-1-2-4 16,4-3-11-16,5-3 0 0,-1-3-8 15,5-2-4-15,4-6-5 16,2-5 1-16,3-6 0 0,2-6-5 0,0-6-3 15,0-4-15-15,7 0-2 0,3-2-5 16,9-10-18-16,1-5-25 0,5-5-53 16,-3-5-130-16</inkml:trace>
  <inkml:trace contextRef="#ctx0" brushRef="#br0" timeOffset="10562.6">15545 1353 192 0,'0'-8'220'15,"0"0"-167"-15,-3 1-25 0,-3 1 11 16,1 0-6-16,-1-1-14 0,0 2 9 15,1 2-5-15,-1 0-3 0,1 3-3 16,-1 0-8-16,0 0-4 0,-2 9-5 16,0 5 0-16,1 1 1 0,-1 4-1 15,3 0 0-15,1 3 1 0,4 1-1 0,0-1-2 16,0-1 1-16,12-2 2 0,0-3-3 15,7-5-2-15,1-1 0 0,4-3 4 16,-1-7-2-16,0 0-6 0,-1 0 6 16,-2-10 1-16,-2-3 1 0,-5 0 0 15,-1-2 1-15,-6-3 2 0,-1 0 2 16,-5 1-1-16,0 0 4 0,-5 0 1 15,-5 2-3-15,-3-2-1 0,1 2 0 16,-1 0-3-16,3 5 0 0,-1 3-2 16,5 3-1-16,1 3 1 0,3 1-2 15,1 0-10-15,1 4-16 0,0 8 1 0,8-2-16 16,2 1-21-16,3-3-24 0,-1-3-162 15</inkml:trace>
  <inkml:trace contextRef="#ctx0" brushRef="#br0" timeOffset="11210.64">15851 1313 66 0,'4'-6'225'0,"-2"0"-124"0,-2 1-72 16,0 2 10-16,0-2-6 0,-2 2-7 16,-2-1 4-16,2 1-1 0,-1 3-9 0,3-1-8 15,-2 1-6-15,2 0-1 0,0 0-5 16,0 0 0-16,-1 0 1 0,-1 1-2 15,2 1 1-15,-1 1 3 16,-1 1-3-16,1-1 3 0,1-1-2 0,-2 2 3 16,1 0-2-16,-1 1 2 0,-1-1 2 0,0 0-1 15,0-1-6-15,0 2 4 16,0-2 0-16,-1 0 0 0,3 1 0 15,1-3-3-15,0 1 1 0,0 0 0 16,0-2-2-16,0 1 1 0,0 0 2 0,-2 0-1 16,2 1-1-16,0 0 2 0,-1 1 2 15,1 3 0-15,-2-1-4 0,1 1 3 16,-2 1 0-16,1-1-1 0,2 1-2 15,0-2 0-15,0 1 1 0,0 1 0 16,0-1-2-16,0 1 1 0,0 0 2 0,3-1-2 16,3-2 0-16,1-1 0 0,2 0 0 15,5-3 2-15,1 0 0 16,4 0 2-16,-2-2-2 0,0-4-1 15,0-3-1-15,-1 0 0 0,-2 0 2 0,-2-2-1 16,0-1-1-16,-2 1 0 0,-1-2 0 16,-3 0 2-16,-1 3-2 0,-2 1 2 15,-3 2 0-15,0 1 1 0,0 2 0 16,0 1-2-16,0 0 1 0,0 3-1 15,0 0-1-15,0 0-1 0,0 0-1 0,0 0-2 16,0 0-6-16,0 0 6 0,0 5-1 16,1 2-1-16,3-2-3 15,-1 2 3-15,0 0 2 0,0-1 1 16,0 2 2-16,0-1 1 0,0-2-2 0,-1 0 1 15,-1-2 1-15,-1-2 0 0,2 0 1 16,-1 0 1-16,2 0-2 0,2-1 5 16,-2 0 6-16,7-8-1 0,-1-1-3 15,3-1-5-15,2-1-1 0,2 3-2 16,-1-2-1-16,4 3 2 0,2 1-6 15,4 1-7-15,5 1-22 0,1 1 5 0,4 2-40 16,4-3-95-16,-6 3-185 0</inkml:trace>
  <inkml:trace contextRef="#ctx0" brushRef="#br0" timeOffset="11650.66">17379 1097 99 0,'-1'-11'302'16,"-9"2"-236"-16,-3 2-11 0,-5 2-2 16,0 0-18-16,-5 5-10 0,-1 0 21 0,-2 7-5 15,-2 7-14-15,3 4 0 0,-1 6 2 16,0 5-7-16,4 1-6 0,5 0-9 15,11-1-2-15,6-4-4 0,3 1-3 16,14-4-1-16,3 1 1 0,6-4-3 16,7-4-7-16,4-6-12 0,5-4-9 0,3-5-8 15,3-4-7-15,-2-5 0 0,-2-5-25 16,-5-1-35-16,-7-2-35 0,-7-2-69 15</inkml:trace>
  <inkml:trace contextRef="#ctx0" brushRef="#br0" timeOffset="12018.68">17610 1235 30 0,'2'-7'170'16,"-2"1"-22"-16,0 3-66 0,0 1-7 15,-2 2-21-15,1 0-27 0,-1 0-5 16,1 0-9-16,-1 9-5 0,-1 6 1 15,1 2 3-15,1 2 1 0,1 0-4 16,0 3-9-16,0-1 3 0,0 0 0 0,0-2 2 16,0-3-3-16,0-4 0 0,0-2 4 15,0-5 0-15,0-3-2 0,0-2 5 16,-3 0 8-16,-2 0 1 0,1-7-9 15,-3-5 2-15,1-2-3 16,0-4-2-16,0-2 0 0,4-1-1 0,1 0 1 16,1-2-1-16,0-3-5 0,0-3-1 15,6-5 2-15,5-4-4 0,4-4 2 16,5 4-4-16,5 7 1 0,5 8-6 15,2 10-3-15,-1 5-2 0,2 8 5 16,-7 0-3-16,-1 4-1 0,-5 6 3 0,-4 2 4 16,-3 1 0-16,-3 0 2 0,-7 2 6 15,-3-2-2-15,0 4 1 0,-11 0 2 16,-8 1 2-16,-2-3 2 0,-4-1-1 15,-1 3 2-15,-2-4-3 0,0-2 0 16,6-2-4-16,7-3 0 0,4-2-2 16,6 0-5-16,3-1-15 0,2 1-36 15,5-4-38-15,6 0-105 0</inkml:trace>
  <inkml:trace contextRef="#ctx0" brushRef="#br0" timeOffset="12558.71">18041 1099 40 0,'0'0'-3'0,"0"0"1"0,0 0 4 15,0 0-2-15,0 0 3 0,0 3 3 16,0 1 1-16,0 1 30 0,0-1-7 0,0 0-13 15,0-2 11-15,0 3-2 0,-3-2-13 16,3-1 7-16,-3 1-1 0,2-2 0 16,1-1 0-16,0 0 3 0,0 0-8 15,0 0-1-15,0 0 4 0,0 0 17 16,0 0 1-16,0 0-4 0,0 0-6 0,0 0 3 15,0 0 3-15,0 0-1 16,0-1-3-16,0 1-1 0,0-2-4 16,0 2 2-16,0-1-5 0,0 1 1 15,0 0-6-15,-2 0 0 0,-6 0 1 0,2 5-4 16,-3 7-3-16,-4 4-1 0,1 4 1 15,1 3 4-15,3-2-6 0,2 1-4 16,1-2 2-16,5-1-3 0,0-3-3 16,2-3 2-16,9-4 0 0,6-4 3 15,5-2 1-15,4-3-1 0,2-3-1 0,4-6 0 16,3-7 1-16,-4-1-3 0,-2-5 3 15,-3 0-1-15,-2-3 2 16,-7 0-3-16,-3 1 0 0,-7 4 3 16,-2 3 1-16,-5 5-2 0,0 5 5 0,0 3 0 15,-3 3-1-15,-3 1-4 0,-2 4 0 16,0 10-5-16,-3 6-1 0,-1 3 2 15,4 1 1-15,2-1 0 0,6 1-4 16,6-3-7-16,18 3-5 0,11-3-1 16,12-2-26-16,10-1-17 0,7-6-28 15,-1-4-128-15</inkml:trace>
  <inkml:trace contextRef="#ctx0" brushRef="#br0" timeOffset="13197.75">19261 841 62 0,'7'-5'226'0,"0"-1"-181"15,0 2-5-15,-1 3 11 0,0-1-3 16,-1 2-7-16,2 0-1 0,1 10-7 16,0 8-3-16,0 8 0 0,-5 8-6 15,-3 6-1-15,0 2-4 0,-11 2-2 16,-3-2-3-16,0-1-2 0,-2-2 2 15,4-4-5-15,1-6-4 0,3-7 4 0,4-6-3 16,-1-7-4-16,5-3-1 0,0-4-3 16,0 0 3-16,2-2-2 0,9 0 2 15,7-2-2-15,5-6 2 0,4-4-1 16,2-3-7-16,2-1-2 0,0 1-1 15,0-1-1-15,-3 2-3 0,-5 4 1 16,-6 4 6-16,-6 3 5 0,-4 3-1 16,-6 0 1-16,-1 0 4 0,0 1-2 15,0 9-1-15,0 1 7 0,-5 4 1 16,-1-1 3-16,0 0-6 0,1-2 1 15,-1 0-1-15,2-2-3 0,2-1-2 0,2-2-1 16,0 2 2-16,0-3-6 0,0 1-10 16,6-2-7-16,7-3-9 0,2 0-8 15,5-2-13-15,5 0-27 0,1-6-110 16,-1-4-127-16</inkml:trace>
  <inkml:trace contextRef="#ctx0" brushRef="#br0" timeOffset="14143.8">19807 1165 13 0,'3'-4'10'0,"-3"-1"-5"15,0 0 9-15,0 0 146 0,0-1-120 16,-3 1 16-16,2 2 1 0,-4-1-23 16,0 2-2-16,2-1 9 0,2 2-12 15,-2 1-5-15,-1 0-6 0,1 0-3 16,2 0 1-16,-1 0-3 0,-1 0-4 0,0 1-1 15,-2 2-1-15,2 0 2 16,-1 0-3-16,1 0-1 0,-1-1 4 16,4 0-3-16,-3 0-2 0,2 1 0 15,-1-1 0-15,1 0-3 0,-1 0 2 0,-1 1 2 16,1-1 0-16,-1 2 0 0,0 0-1 15,2-1-2-15,-1 1 5 0,1-3 0 16,-1 2-1-16,1-1-1 0,-1 0-6 16,2-1 2-16,-2 0-2 0,2-1 1 15,0 1 2-15,0 0-2 0,0 0-1 0,0 0 0 16,0 0 2-16,0-1 0 0,0 2-1 15,0 0 2-15,0-2 1 16,2 0-2-16,1 2 0 0,0-2 0 16,0 0 2-16,3 0-2 0,-2 0 1 0,0-2 2 15,-1-2 1-15,-1 2-4 0,-1 0 2 16,-1 0-1-16,0 1-1 0,0 0-1 15,0 1 0-15,0 0 0 0,0 0 0 16,0 0-1-16,0 0 0 0,0 0 1 16,0 0 2-16,0 0 0 0,-4 1-3 0,-1 3 0 15,-1 3 1-15,0 0 0 0,0 2 0 16,1 0 1-16,2 1-1 0,0 0 1 15,3 0-3-15,0 0 2 16,0 0 2-16,6-1-2 0,2-2-1 0,4-2 1 16,4-2 2-16,2-1 1 0,4-2-3 15,0 0 0-15,2-3 1 0,0-6-1 16,-3 0-1-16,1 0 2 0,-2-1-2 15,-4 1 2-15,-4-3-2 0,-3 1 4 16,-4 0 1-16,0-2-3 0,-4 3 1 16,-1 0 3-16,0 2-2 0,-4 1-1 0,-4 4-1 15,2 0 2-15,-1 3-2 0,0 0-4 16,0 4-3-16,3 6 4 0,1 4 0 15,0-1-2-15,1 1 0 16,2-1 3-16,0-1-1 0,6-1-5 0,2-1-1 16,9-2 3-16,0-2 6 0,3-4-7 15,2-2-6-15,-2 0 9 0,0 0-3 16,-1-2-1-16,-2-5 3 0,-2-1 2 15,-2 1 1-15,-2-1 2 0,-2 1-1 16,-1 1 2-16,0-1 2 0,-5 1 2 0,0-1 3 16,-2 1 3-16,1 1-3 0,-2 3-6 15,0 1-3-15,0 1 1 0,1 0-1 16,2 0-4-16,2 0-5 0,0 3 7 15,6 5 3-15,-2 2-3 0,2 2-1 16,4 0 2-16,5 4 2 0,2-1-1 16,-2 0-5-16,-1-1 3 0,-7 0 2 15,-2-3 2-15,-4-1-2 0,-2-4-2 16,-4-2 5-16,0-2 1 0,-10 1 9 15,-4 0 0-15,-2-1 0 0,-1-1-4 0,0-1-2 16,0 0-4-16,1 0-1 0,4 0-3 16,3 0 0-16,3 2-2 0,-2 1-11 15,2 2-16-15,-4 3-15 0,3 0-26 16,-6-1-70-16,-1-3-317 0</inkml:trace>
  <inkml:trace contextRef="#ctx0" brushRef="#br0" timeOffset="17374.99">2175 3135 62 0,'2'0'43'16,"-1"0"-38"-16,-1 0 213 0,0 0-142 0,0 0-36 16,0-2 4-16,0 2-7 0,0 0-13 15,0 0-3-15,2 0-2 0,-2 0-10 16,0 0-4-16,0 0 1 15,0 3-2-15,0 7-1 0,1 8 6 0,-1 5 13 16,0 3-5-16,0-1-9 0,-3 1 2 16,0-2-1-16,-2-1-1 0,4-4-2 15,-1-5 0-15,2-3-5 0,0-5 1 16,0-3-4-16,0-3 2 0,0 0-1 15,8 0 0-15,5-4 2 0,5-7 0 0,5-6 4 16,4-4-5-16,2-3-7 0,1 1 4 16,-2 0-2-16,-4 0 1 0,0 4 3 15,-4 2-3-15,-5 2 2 0,-2 8-3 16,-7 3 0-16,-3 4 2 0,-3 0-1 15,0 0 2-15,0 10 4 0,0 4-2 16,-2 5 6-16,-5 2 0 0,-3 3-4 16,3-1 3-16,-3 1-1 0,1-1-3 15,3-1 0-15,-2-2 5 0,5-5-2 16,3-2-6-16,0-3-1 0,5-2-4 0,7-3-5 15,4-3-6-15,5-2-20 0,6-4-10 16,0-7-38-16,5-6-65 0</inkml:trace>
  <inkml:trace contextRef="#ctx0" brushRef="#br0" timeOffset="17667">2682 3167 365 0,'-9'-2'49'0,"-2"2"-3"0,-1 0 10 15,-1 6-25-15,-1 6-9 0,2 4 5 0,1 4-7 16,5 1-9-16,6 0-5 0,0 0-5 15,3-2 0-15,11-2-1 0,4-3 0 16,3-6-2-16,3-1 2 0,4-4-4 16,2-3-4-16,-4 0 6 0,-1-2 3 15,-5-6 0-15,-1-3 1 0,-7-2-2 16,-4 1 5-16,-2-2 2 0,-3-1-4 15,-3-1 6-15,0 1 6 0,-1 0-5 16,-6 3-5-16,0-1 3 0,-6 1 0 16,1 2-4-16,-1 1-4 0,3 2 0 15,2 2-2-15,5 1-7 0,0 2-9 0,3 2-1 16,0 0-28-16,0 0-33 0,7 5 3 15,4-3-63-15,0-2-165 0</inkml:trace>
  <inkml:trace contextRef="#ctx0" brushRef="#br0" timeOffset="18080.03">2998 2888 348 0,'0'-9'54'16,"-1"3"-10"-16,-2 5 16 0,0 1-25 16,1 0-11-16,-1 14-11 0,0 8-19 0,0 10 8 15,0 9 1-15,3 0-1 0,-2 2-2 16,1-1 1-16,-1-1 0 0,-1-2-3 15,0-3-1-15,0-5-2 0,0-5 3 16,1-8-5-16,0-3-5 0,2-8 7 16,0-5-1-16,0-2 0 0,0 0-1 0,2-4-6 15,6-3 3-15,1-2 7 0,2 0 0 16,4 0 1-16,1 0 0 15,1 3 1-15,2-2 2 0,4 2-1 16,2-2 2-16,7 1-4 0,1-2 1 0,2-2 2 16,0 0-1-16,-3-1 2 0,-1 1-2 15,-5-1 0-15,-5 0 0 0,-9 3 4 16,-6 0 2-16,-6 3 5 0,0 1 15 15,-9 0 0-15,-7 2 0 0,-2 3-3 16,-2 0-3-16,-5 6-3 0,2 7-4 0,-1 5 2 16,1 4 0-16,5 1-1 0,2 1-7 15,8-3-3-15,8-1-4 0,0-2-1 16,10-1-2-16,7 0 0 15,4-5-13-15,9-4-10 0,4-5-7 0,8-3 5 16,7 0-25-16,6-7-23 0,-3-7 20 16</inkml:trace>
  <inkml:trace contextRef="#ctx0" brushRef="#br0" timeOffset="18481.05">3691 2977 162 0,'0'-1'267'0,"0"-1"-218"0,0 2-17 16,5 0-20-16,6 0-4 0,4 0 7 15,2 0 5-15,5 0-9 0,0 2-3 0,0 7 0 16,-1 3 1-16,-2 2-5 0,-4 3 1 16,-5 1-4-16,-6 2 4 0,-4 3 2 15,-4 1-3-15,-7 3 3 0,-6 0-1 16,-3-2-1-16,-4 0-2 0,1-4-3 15,-2 0 4-15,-1-3-1 0,0-2-2 16,2-3 3-16,1-3-4 0,6-2 2 16,6-5 1-16,3-1-1 0,5-2 3 15,2 0-5-15,1 0 0 0,0 0 0 16,6 0-9-16,3 0 7 0,5 0 2 0,2 2 0 15,4-1 0-15,2 1-7 0,1-1-14 16,3-1 0-16,2 0-19 0,0 0-32 16,5 0-54-16,4-1-143 0</inkml:trace>
  <inkml:trace contextRef="#ctx0" brushRef="#br0" timeOffset="18837.07">4637 3180 349 0,'-8'0'90'0,"4"0"-28"15,2 2 8-15,2-2-28 0,0 3-12 16,0-1-10-16,0 1-11 0,11 0-4 16,4 1 11-16,6-1-6 0,10 0-4 0,3-3-3 15,4 0 1-15,3 0-11 0,-2 0-11 16,-1 0-19-16,3 0-13 15,0 0-26-15,1 0-66 0</inkml:trace>
  <inkml:trace contextRef="#ctx0" brushRef="#br0" timeOffset="20472.16">6423 2709 66 0,'2'0'4'15,"-2"0"106"-15,0 0-2 0,1 0-73 0,-1 0-8 16,2 4 13-16,-1 1 0 0,1 7 10 16,1 5 3-16,-3 6-21 0,0 5-3 15,0 5-8-15,-5 3-1 16,-1 3 0-16,-2 4 2 0,-1-1-2 0,0 0 0 15,-2 0-4-15,2-4 0 0,1-3-9 16,3-4-1-16,0-4-7 0,1-4 3 16,2 0-2-16,1-5 0 0,1-4-1 15,0-2-12-15,0-5-7 0,0-2-11 16,6-3-9-16,3-2-12 0,2-2-21 0,2-10-26 15,-3-8-80-15</inkml:trace>
  <inkml:trace contextRef="#ctx0" brushRef="#br0" timeOffset="20712.18">6623 2720 183 0,'6'-2'201'16,"-1"2"-165"-16,1 0 7 0,-1 3-6 15,-1 8-4-15,-2 5-1 0,3 7-10 0,-5 2-6 16,1 3-5-16,-1 5-4 0,0 1 0 15,0 4-3-15,0 0-2 0,0-3 3 16,-1 2-4-16,-6-2-2 0,4-2 2 16,-3-3 0-16,0-2-1 0,1-3-1 15,-1-4-5-15,-2-4-6 0,1-2 0 0,-3-3-13 16,2-3-4-16,-1-3-20 15,0-3-28-15,-4-1-56 0,1-2-102 16</inkml:trace>
  <inkml:trace contextRef="#ctx0" brushRef="#br0" timeOffset="20901.18">6434 3113 317 0,'14'0'47'16,"3"7"18"-16,6 1-1 0,0 3-29 0,1-1-7 15,0 2 1-15,3-1-5 0,-1-3-5 0,1-1-2 16,0-1-5-16,-3 1-5 15,-1-1-4-15,-3 2 0 0,-1-2-2 16,-5 0-3-16,-2-3-13 0,0 1-15 16,-2-2-23-16,-4-1-39 0,-1-1-100 0</inkml:trace>
  <inkml:trace contextRef="#ctx0" brushRef="#br0" timeOffset="21120.2">6942 3079 341 0,'2'0'104'0,"0"0"-66"16,2 0 12-16,-1 5-18 0,3 4-3 0,-1 4-1 16,-3 3-3-16,1 3-9 0,-2 2-5 15,-1 2-8-15,2-3-1 0,-2 0 0 16,1-1 1-16,1-4-4 0,1-1-2 15,-3-3-11-15,6-5-17 0,0-3-20 16,5-3-34-16,0-3-57 0,0-9-200 16</inkml:trace>
  <inkml:trace contextRef="#ctx0" brushRef="#br0" timeOffset="21308.21">7181 3080 117 0,'-8'24'244'15,"2"3"-216"-15,-2 4 15 0,-2 6 5 16,-3 2-8-16,-1 1 8 0,0 5-3 15,2 3-13-15,0 3-15 0,1-2 1 0,4-8 1 16,3-8-17-16,2-6-2 16,2-4 1-16,0-7-7 0,6-3-17 15,4-6-17-15,2-7-16 0,2 0-39 16,2-14-63-16</inkml:trace>
  <inkml:trace contextRef="#ctx0" brushRef="#br0" timeOffset="21728.24">7361 3165 378 0,'0'0'89'15,"0"0"-70"-15,2 4 0 0,-2 7-5 16,0 7 6-16,0 3 7 16,0 4-4-16,0 4-12 0,0 4-1 15,0 1 4-15,0 4-3 0,0 4-5 16,0 1 2-16,0 0 7 0,-4-3-1 0,-2-3-6 15,0-5 1-15,0-8 0 0,-2-4 5 16,2-7-3-16,-2-4 3 0,-3-5-2 16,4-2 5-16,-1-2-5 0,0 0-2 15,-1-5-3-15,1-6-3 0,0-5-1 16,0-2-3-16,1-4-2 0,4-3 1 0,1-4-1 15,2-4-1-15,0-3-3 0,9-6-3 16,7-4-3-16,2-3-7 16,6-2-4-16,2 2-5 0,2 7-4 15,3 9-1-15,0 11 8 0,-3 8 11 0,-2 6-3 16,-2 7 0-16,-1 1 10 0,-5 0 5 15,-1 3 3-15,-1 5 1 0,-4 2 14 16,-4 3-7-16,-6 1 2 0,-2 3 3 16,-5 2 4-16,-9 1-2 0,0 0-6 15,-4 0-3-15,-1 1-5 0,-3-1 3 0,0 0-5 16,1-1 0-16,2-2-4 0,4 0-11 15,4-3-22-15,0-3-31 0,6-6-121 16</inkml:trace>
  <inkml:trace contextRef="#ctx0" brushRef="#br0" timeOffset="22404.28">7702 3255 40 0,'0'0'118'0,"0"0"-36"0,0 0-9 0,0 0-23 16,0 0-12-16,0 0-6 0,0 0-8 15,0 0-14-15,0 2-4 0,0-1 2 16,3-1 1-16,-1 0 6 0,2 0 10 15,1 0-5-15,1-1 2 0,4-5 2 16,0-5-4-16,6-4-4 0,3-2-1 16,-2-2-6-16,1-3-4 0,-2-1 2 15,-1 2-3-15,-4-1 3 0,-5 1-2 16,-3 3-1-16,-3 1 1 0,0 4 0 15,0 3 1-15,-4 3 0 0,-6 6 1 16,0 1-4-16,-1 0-6 0,-2 13-3 0,-1 4-1 16,0 7 3-16,2 3 1 0,1 4 3 15,5-1-2-15,1 1 0 0,5-3-1 16,0-2 1-16,10-5 2 0,5-3-2 15,5-7-1-15,0-4-1 0,4-3 6 16,-3-4-2-16,3 0-2 0,-3 0 2 16,1-4 1-16,0-3 1 0,-7 2-2 15,1-1 1-15,-5 4 1 0,-5-1-1 16,-2 1-1-16,-4 2 1 0,0 0 3 15,0 0 1-15,0 0-2 0,0 0 3 0,0 0-1 16,-3 0-5-16,0-1 0 0,-1-2 3 16,2-2 0-16,2-4-3 0,0-1-3 15,0-2 1-15,0-3 1 0,6 2 2 16,-1 0-2-16,1 4 1 0,0 0 0 15,2 2 1-15,3 1-3 0,-2-1 2 0,4 2 1 16,-3 2-3-16,6 0-1 16,3 2 2-16,1-1 1 0,4 1-6 15,3 1-13-15,4 0-13 0,5 0-10 16,5 0-18-16,4 0-111 0</inkml:trace>
  <inkml:trace contextRef="#ctx0" brushRef="#br0" timeOffset="23772.35">8395 3304 43 0,'0'0'137'0,"0"0"-62"0,0 0 0 16,0 0-27-16,0-2-12 0,0 0 3 15,0 0-10-15,5-1-11 0,2-3-2 16,6-1 0-16,4-3 0 0,6-3-1 16,4-1-1-16,0-5 4 0,1-3-4 15,3-3 4-15,0-1-2 0,-3-2-5 0,-3-2-3 16,-5-1 0-16,-3-3-4 0,-3 0 1 15,-4-4 0-15,-6-2-3 0,1 0 0 16,-5 0-2-16,0 2 5 16,-8 7-4-16,-1 4 1 0,0 10 0 0,1 8 1 15,0 5 4-15,-1 4-3 0,-1 4-2 16,-2 11-6-16,-4 10 1 0,1 9 0 15,-1 9 3-15,1 5 0 0,1 4 0 16,3 6-3-16,3-2 3 0,5-3-1 16,3-7-6-16,3-7-9 0,10-9 13 0,4-8 1 15,-2-5 1-15,4-7-2 0,1-5 3 16,0-5 3-16,2-4 0 0,1-10-4 15,-3-8 6-15,4-2-2 0,-4-2 2 16,-2-5-4-16,-2-1 3 0,-4 0 0 16,1-1-1-16,-6-1 2 0,1-1-1 15,2 0-1-15,-3-1-1 0,1 1-1 16,1 4-2-16,-1 6 3 0,0 7-2 15,-3 8-1-15,-1 7 2 0,-1 3-1 16,-1 0-3-16,2 0-2 0,0 6 2 0,0 8 1 16,1 5 3-16,0 5 1 0,-4 5-1 15,-1 4 1-15,0 4 0 0,-1 3-1 16,-7 0 0-16,-2 1-1 0,1-2 3 15,-2-4-3-15,0-2 3 0,2-7-1 16,1-6 0-16,4-4-1 0,2-6-1 16,2-6 0-16,0-1-1 0,0-3-2 15,3 0 2-15,8-8 1 0,3-6 0 16,3-2-7-16,0-1 0 0,0 1 0 15,-1 1-1-15,-1 1 4 0,-1 4-1 0,-3 2 0 16,-2 3 5-16,-2 5-4 0,-3 0 3 16,-2 0 0-16,-1 0-1 0,2 1-2 15,-3 5 3-15,2 1 3 0,-2 2 2 16,0 0 0-16,2-1-3 0,1-3-1 15,0 1-1-15,3-3-2 0,0-3 1 0,3 0 0 16,4 0-2-16,2-7-3 16,1-4 1-16,-1-1 0 0,1-1 1 15,-2 0 4-15,-2 0 1 0,1 0-1 16,-7 1 3-16,2 1-2 0,-2 2 3 0,-2 2 4 15,0 0-2-15,-3 3 1 0,-1 0-1 16,2 2 1-16,-2 1-2 0,0 1-3 16,0 0 0-16,0 0-5 0,0 6-4 15,-2 2 4-15,-3 4 6 0,2 3-1 16,0-2-1-16,-3 3 0 0,4-1-1 15,1-2 2-15,-2-2-2 0,3-3 1 0,0-2-2 16,0-4 1-16,1-2-4 16,2 0 0-16,-1 0 4 0,4-6 3 15,-3-5-3-15,2-3-2 0,1 0 0 16,-1 2-2-16,-1-2 2 0,3 2-3 0,-3-2 1 15,4 2 3-15,0 2-8 0,0 0-3 16,-2 4 5-16,0 2 3 0,2 0 1 16,-2 2 0-16,2 2 0 0,-2 0 4 15,5 0-5-15,-2 0 3 0,8 0 2 16,2 0 0-16,4 0 6 0,3 0-6 0,2 0 0 15,-1-1-1-15,4-4 2 0,-2-5 6 16,-1 0-1-16,0 0-3 16,-8-2 0-16,-3 0-3 0,-8 1 4 15,-6-1-2-15,-3 0 5 0,-3 3-1 0,-9 0-3 16,-2 3 1-16,-5 3-3 0,-1 3 2 15,-1 0 0-15,-3 0 2 0,6 11 1 16,-2 3 6-16,1 3-4 0,7 1-1 16,-2 3-4-16,4 2-1 0,4 0 0 15,3 0 2-15,3 1-3 0,0-1-3 0,6-2 1 16,3-1 1-16,2-4-7 0,3-3-12 15,3-4-2-15,2-6-12 0,0 0-25 16,4-3-73-16,3-1-34 16,0-9 34-16</inkml:trace>
  <inkml:trace contextRef="#ctx0" brushRef="#br0" timeOffset="24504.4">9815 3033 319 0,'-6'-7'9'0,"1"-1"40"0,-2-1-14 15,-3 1-25-15,4 1 21 0,-3 0 11 16,-1 4-5-16,3 2-5 0,-3 1-6 15,-2 0-6-15,1 1-7 0,-3 10 4 16,-4 3 3-16,2 4-4 0,1 2 1 16,2 1-5-16,4 0-5 0,3-1-4 15,3-3-1-15,3 1-2 0,1-5-2 16,7-1 1-16,4-4-1 0,2-2-7 15,3-4-11-15,0-2-9 0,0 0-3 16,2-5-7-16,-3-3-11 0,-1 1-15 16,-1 0-1-16,-5 3 9 0,1 1-10 0,-4-1-27 15,0 1 13-15,-3 2 40 0,2 0 41 16,-1 0 5-16,0 0 12 0,2-1 10 15,1-3-1-15,3 0-2 0,2-3-8 16,4 0-1-16,2 0-2 0,10-2 14 16,5 2 102-16,2-2-109 0,-2 2-21 15,-7-2 3-15,-4 0 3 0,-3 0-3 16,-7 2-4-16,-4 3 2 0,-7 1 3 15,-1 2 4-15,-3 2 4 0,-3 0 5 16,-6 2 5-16,2 6 0 0,-1 3-8 0,4 0-4 16,1 3-5-16,1 0-1 0,3 0-5 15,2-1 1-15,0-2 4 0,0-2-5 16,0 1-4-16,3-4-2 0,5-2-3 15,1-4 11-15,1 0 0 0,2 0-4 16,5-8 6-16,0-4-2 0,0-2 1 16,3-4 2-16,-2-2-1 0,0-1-1 15,1-3 2-15,-4 0 1 0,1-1 4 16,-4-4-3-16,1 0-3 0,-4-5 0 15,-1-2 1-15,1-3-2 0,0-5-1 0,-3 0-1 16,4-1 2-16,-4 1-1 0,0 7-1 16,-1 6 1-16,-4 7 3 0,-1 9 3 15,0 6 3-15,0 5 5 0,0 3 0 16,0 1-8-16,-1 2 3 0,-7 8 2 15,-4 7-5-15,1 5 0 0,-5 1 0 0,1 5 0 16,-1 2 0-16,-4 4-1 16,1 3-3-16,-1 6 1 0,3 3 2 15,0-1-2-15,2-1 0 0,1-1 3 16,6-3 10-16,5 0 4 0,3-4-1 0,3-3-12 15,9-2-1-15,9-3-6 0,2-4 0 16,6-4 2-16,4-3-2 0,7-7 1 16,2-6-3-16,5-4-20 0,4-1-14 15,0-12-18-15,3-4-67 0,-4-3-314 16</inkml:trace>
  <inkml:trace contextRef="#ctx0" brushRef="#br0" timeOffset="24961.42">10638 2996 138 0,'7'0'46'16,"-3"1"56"-16,2-1-13 16,-2 1-39-16,-1 2 4 0,-2 1 0 0,2 3-16 15,-1 0-3-15,-2 3-8 0,0 3-8 16,0 1-4-16,-5 1-5 0,-1 0-2 15,1-1-4-15,1-1-2 0,1-1 0 16,1-4-2-16,2-1-5 0,0-3-9 16,2-1-14-16,8-3-14 0,4 0-26 0,2-11-82 15</inkml:trace>
  <inkml:trace contextRef="#ctx0" brushRef="#br0" timeOffset="25713.47">10871 2950 401 0,'0'2'33'15,"0"5"0"-15,0 1 20 0,0 2-15 16,0 1-4-16,-2 2-3 0,1-1-7 0,-1 1-11 16,2-2 0-16,0-1-7 0,0-1-4 15,0-3 0-15,0 0 1 0,0-1-3 16,8-4 0-16,1-1-1 0,8 0 5 15,2 0-2-15,3-6-4 0,-1-2-3 16,3 1 2-16,-6 0 1 0,2 1-3 16,-6-1 3-16,-3 4 2 0,-5 2 0 15,-2 1-1-15,-3 0 2 0,-1 0 0 16,0 0 6-16,0 0 2 0,-6 2 0 15,-5 5-2-15,0 3-3 0,-1 2-2 0,3-1-3 16,1-1 2-16,3 1-2 0,2-2-1 16,3 0-2-16,0 1-1 0,3-2-11 15,8-1-1-15,3-2 0 0,3-3-3 16,5-2-15-16,-1 0-1 0,4 0-5 15,0-7-12-15,-3-2-15 0,-1 0 19 16,0-3 25-16,-4-1 7 0,0-3 12 16,-5 4 9-16,0-2 15 0,-5 2 21 15,-6 3 8-15,1-1-5 0,-2 3-5 16,0 2 0-16,-3 2-8 0,-7 2-6 15,1 1-3-15,0 0-4 0,-2 6-7 0,-1 5-7 16,-1 2 2-16,1 5 3 0,1 0-6 16,5 1 0-16,1-1-3 0,3-2-1 15,2 0 0-15,5 0 2 0,9-1-4 16,8-4 4-16,6 0 0 0,4-6-1 15,2-4-6-15,2-1 4 0,0-2-2 0,-5-6-1 16,0-2 6-16,-7-2 0 16,-5 0-2-16,-7 1 2 0,-2-1 2 15,-6 4 0-15,-4-2 5 0,0 3 7 16,0 2 1-16,0 0-3 0,0 4-6 0,-1 1-5 15,1 0 0-15,0 0-7 0,-2 7-7 16,2 6 10-16,0 6 1 0,0 2 1 16,0 1-6-16,-1 7-6 0,-1 2-1 15,2 3 5-15,0 3 7 0,5-1 1 16,3-1-1-16,-5 0 4 0,-3 0-1 15,0-4 5-15,-5-1 6 0,-4-3 5 0,-5-3-2 16,-5-3-1-16,1-4-3 16,-3-5 7-16,-3-2-1 0,3-6-5 15,1-2-1-15,2-2-7 0,1 0-1 0,4-7-5 16,1-2 4-16,1-1-9 0,0-3-9 15,-1-2-14-15,-2-3-21 0,-6-5-46 16,-8-3-267-16</inkml:trace>
  <inkml:trace contextRef="#ctx0" brushRef="#br0" timeOffset="26074.49">10676 2648 302 0,'1'2'218'16,"4"2"-205"-16,1 0-14 0,2 1 18 0,4-2-16 15,-1 2-19-15,3-3-7 0,3-2-40 16,0 0-135-16</inkml:trace>
  <inkml:trace contextRef="#ctx0" brushRef="#br0" timeOffset="26433.51">11948 2661 276 0,'-1'-2'114'0,"-2"1"-72"15,3 1 19-15,0 0-39 0,-2 0-18 16,2 6 7-16,-1 8 18 0,-4 6 1 15,-3 5-9-15,4 4-11 0,-3 3-7 0,1 4-3 16,3-2-1-16,0 2-11 16,0 0-41-16,-5-8-85 0</inkml:trace>
  <inkml:trace contextRef="#ctx0" brushRef="#br0" timeOffset="27249.55">6090 2349 178 0,'-8'-3'22'16,"3"-1"180"-16,-4 0-131 0,0 1-21 15,-1 3-4-15,-4 0-6 0,1 0-15 16,-3 9-4-16,1 6-4 0,-3 6 0 16,5 5-8-16,-1 4-8 0,3 5 0 15,3 1-1-15,5 1-2 0,3-1-6 16,6-2-34-16,10-5-48 0,5-4-141 15</inkml:trace>
  <inkml:trace contextRef="#ctx0" brushRef="#br0" timeOffset="28681.64">12984 2916 55 0,'0'-2'96'0,"0"1"-13"0,0-4-8 16,2 5-21-16,-2-2-21 0,3 0 4 15,-2 2-2-15,1 0-6 0,-2 0-7 16,0 0-3-16,0 0-9 0,1 0-1 15,3 0-2-15,-4 9 3 0,1 0 6 16,-1 6-2-16,0 4-1 0,0 2-3 16,-6 2-2-16,0 1 3 0,-1-4-6 15,0-2 4-15,0-2-5 0,4-5 0 16,2-5-2-16,-1-2 0 0,2-4-2 15,0 0 1-15,0 0 0 0,0 0 0 0,6-5 2 16,7-7 2-16,2-5-3 0,4-2 1 16,0-1-1-16,-1 0-1 0,-1 1-2 15,0 1 1-15,2 2 1 0,-2 2-1 16,-2 4-3-16,-2 2 2 0,-2 3 0 15,-4 4-1-15,0 1-2 0,-4 0 2 16,1 1 0-16,-2 5 2 0,1 1-1 16,-1 0 2-16,-2 2 2 0,1-1-2 15,-1 0 0-15,2-1 1 0,-2 0 1 16,0-2-4-16,0-2 1 0,0 0 1 15,1-1-1-15,2-1-1 0,2-1-3 0,1 0 1 16,5-3-2-16,2-7-2 0,2-1-2 16,-1-3 0-16,0 1 2 0,0-1 0 15,-3 3 2-15,1 2 4 0,-3 3 0 16,-2 2-2-16,-4 3 1 0,-3 1 3 15,0 0-1-15,0 0-2 0,0 5 2 16,0 5 7-16,0 4 2 0,-3 0-2 16,-2 3-3-16,0 1-3 0,-1-2 4 15,3 1-4-15,0-2-1 0,1-1 1 16,2-1 1-16,0-2-5 0,0-3 2 0,5-2-5 15,4-2-11-15,2-3-7 0,5-1-24 16,2 0-39-16,-1-7-85 0</inkml:trace>
  <inkml:trace contextRef="#ctx0" brushRef="#br0" timeOffset="29041.66">13503 2986 175 0,'0'1'65'0,"0"1"-27"15,0 0-1-15,0 0-21 0,0 0 0 16,0-1 14-16,7 0-5 0,4 0-3 16,-1-1-7-16,4 0-2 0,2 0 0 15,2-4 1-15,-1-7 13 0,2-1-11 0,1-1-4 16,-3-1 3-16,0 1 1 0,-3-4-4 15,-3 1 0-15,-3 2-2 16,-8 0 0-16,0 3 2 0,0 1 4 16,-5 1-5-16,-2 3 1 0,-1 3 1 0,-5 1-5 15,-1 2-2-15,-3 2 0 0,3 7-4 16,0 4 1-16,0 3 0 0,4 3-2 15,-1 4 0-15,1-1 0 0,4 3-1 16,3-1-1-16,3-2 1 0,0 1-1 16,5-2-4-16,7-2-9 0,5-2 3 0,3-4-20 15,5-6-9-15,3-4 10 0,5-3-33 16,-2 0-55-16,-2-9-100 0</inkml:trace>
  <inkml:trace contextRef="#ctx0" brushRef="#br0" timeOffset="30306.73">13953 2946 2 0,'0'-4'148'16,"0"1"-126"-16,0-1 26 0,0 1-8 16,0-3-14-16,0 2 18 0,0 2 0 0,0-2-4 15,0 2-9-15,0 1 3 0,0-1-13 16,-3-1-3-16,1 3 3 0,1 0-4 15,-4-1-2-15,4 1 1 16,-6 0-1-16,3 0-2 0,1 0-5 0,-5 2 0 16,2 5 0-16,-2-1 0 0,0 3-6 15,1 0 2-15,-1 1-2 0,0 2 0 16,2 1-1-16,1 0 2 0,0 0-2 15,4 0 2-15,-4-2-2 0,5 0 0 16,0-2 1-16,0-1-1 0,2-3-2 0,4 0 1 16,3-4 0-16,2 0 1 0,3-1 1 15,0 0-2-15,3-9 4 0,-1-1-1 16,2-3-3-16,-1 1 2 15,-1-2-1-15,-2 0 1 0,-3-1-1 0,-4 2-1 16,-2 1 3-16,-3 4 0 0,-2 0-1 16,0 3 3-16,0 0-2 0,-4 4 2 15,0 1-2-15,-1 0-2 0,1 0 0 16,-3 0-2-16,1 7-5 0,1 3 3 15,1 1 1-15,1 2 0 0,0-1 1 0,3 0 0 16,0-2-1-16,0-4 2 0,0 1-5 16,6-2 3-16,0 0 1 0,3-4 1 15,1-1 0-15,2 0 0 16,0 0 0-16,4-6 1 0,-4-2-1 0,4 0 1 15,-2-2 0-15,-3 1-1 0,0 2 0 16,-4 0 1-16,-1 2 3 0,1-1-4 16,-1 0 0-16,-5 0 2 0,3 1 0 15,-3 3 0-15,1-1-3 0,-1 1 5 16,-1 0-1-16,2 0-3 0,-2 2-1 0,1 0 1 15,-1 0 1-15,0 0-3 0,0 0-3 16,0 0 5-16,0 0-1 0,0 0 0 16,0 0 0-16,0 0 2 0,0 0 1 15,0 0-2-15,0 0 1 0,0 0-3 16,0 0 3-16,0 0-2 0,0 0 3 0,2 0-3 15,-2 0-1-15,1 1 1 16,1 0 0-16,-1 1 1 0,-1-2 1 16,2 0-1-16,-2 1-2 0,0 0 2 15,2-1 1-15,-1 2-2 0,2-2 1 0,-3 1 0 16,3-1 1-16,-1 2-2 0,-2-2 1 15,0 1 0-15,0 1 2 0,0-2-3 16,0 1 0-16,0 0 2 0,0 1 0 16,1-2-2-16,-1 0 0 0,0 1 1 15,0 0 1-15,0 0-2 0,2 2 1 16,-2-1 0-16,0 2 2 0,0 0-3 0,0-1 1 15,0 0 1-15,0 3 1 16,0 0-3-16,0 0 1 0,0 1 0 16,0 1 1-16,0-1-2 0,0-3 0 15,0 3 1-15,0-2 1 0,0-2-2 0,0-1 1 16,0-1 0-16,0-1 1 0,0 0-2 15,0 0-1-15,5 0 2 0,1-1 0 16,2-4 0-16,2-3 0 0,1-1 1 16,2 0 0-16,1-3-3 0,0 1 2 15,1 0 0-15,-1 1 0 0,-2-1 0 16,-1 3-2-16,0 2 1 0,-5 3-1 15,-3 1 0-15,-3 2 1 0,0 0 0 16,0 0-1-16,0 0-2 0,0 0-2 16,0 5 7-16,0 2-2 0,-1 1-1 0,-1-1-3 15,2 1-2-15,0 0-3 0,5 0-3 16,4-1 1-16,2-1-11 0,3-2 3 15,2-2-2-15,1-1-4 0,0-1 8 16,1 0-1-16,1-1 0 0,0-5 6 16,-4-2 8-16,2 1 3 0,-1-2 11 0,-6 0 11 15,0 0-14-15,-6 0 7 16,1 0 15-16,-2 2-10 0,-1 0-2 15,-1 3-8-15,-1-1-3 0,2 4 0 16,-2 1-2-16,1 0-6 0,2 0-6 0,-1 1 3 16,4 8 4-16,0 3 1 0,2 1-6 15,3 4 3-15,8 0 0 0,1 3 12 16,1-1-8-16,1-1 0 0,-6 5 2 15,-4-5-1-15,-6 0 2 0,-1-3-1 16,-5-2 2-16,0-2 8 0,-8 1 5 0,-7-2 5 16,-1-3-4-16,-2 0-4 0,-4-1-6 15,2 1-5-15,1-3-1 16,4-1-2-16,4-1-6 0,3-1-15 15,2-1-18-15,1 0-34 0,0 0-68 0</inkml:trace>
  <inkml:trace contextRef="#ctx0" brushRef="#br0" timeOffset="31321.79">15675 2816 20 0,'4'-3'109'0,"-1"1"-84"15,-2 1-20-15,2-1 177 0,-3 0-127 16,0 0-20-16,0 2 8 0,0 0-4 16,0 0-13-16,0 0-6 0,0 0-8 0,0 0-3 15,0 4-6-15,0 8-1 0,-1 6 10 16,-2 4-6-16,0 5 1 0,1 2-5 15,2 0 1-15,0 0-3 0,0-2-1 16,2-2 2-16,2-4 0 0,2-3-1 16,4-5 0-16,-1-3 0 0,0-5 0 15,2-4 0-15,3-1 1 0,0-2 3 16,2-10-1-16,-2-3 2 0,1-2 0 15,1-3-2-15,-6-1 4 0,0 1-4 16,-3 0 3-16,-2 0 2 0,-2 2-3 0,-3 0-3 16,0 3 0-16,0 1 0 0,0 4 0 15,0 4-4-15,0 0 0 0,0 4-8 16,0 2-9-16,0 0-23 0,3 7-11 15,4 4-9-15,-3 0-56 0,2-2-143 16</inkml:trace>
  <inkml:trace contextRef="#ctx0" brushRef="#br0" timeOffset="31523.8">16071 2854 487 0,'-5'-1'50'0,"4"1"-20"15,-1 0 15-15,-1 0-27 0,0 7-9 16,-3 4 4-16,1 3-2 0,0 2-6 15,2 1-2-15,3 0-1 0,-1 0-2 0,1-2-1 16,0-2 0-16,0-2-2 0,0-2-12 16,0-4-16-16,6 1-14 15,2-5-18-15,4-1-44 0,2-3-106 16</inkml:trace>
  <inkml:trace contextRef="#ctx0" brushRef="#br0" timeOffset="33093.89">16268 2849 306 0,'0'-1'75'0,"0"1"-49"0,0 0 4 0,0 0-12 15,0 0-8-15,0 1 4 0,0 6-5 16,0 4 2-16,0 4-4 0,1 1-5 16,-1 4 0-16,2 1-1 15,1-1 0-15,0-2 7 0,0-4 2 0,0-4-7 16,-1-1-2-16,-2-5 5 0,1-4 0 15,-1 0-1-15,0 0 15 0,0 0 6 16,0-8-7-16,0-2-14 0,-3-3 1 16,2-1-2-16,-1 2-2 0,2-1-1 15,0 0-1-15,0 3 0 0,3 0-5 16,3 2 0-16,1 3 0 0,3 2 0 0,0 2 0 15,1 1-10-15,-1 0-2 0,1 2-7 16,2 5 3-16,-1-2 2 0,4 3-1 16,-1-3-6-16,-1-2-7 15,3-1-3-15,0-2 10 0,0 0 22 0,0-1-26 16,-1-6-19-16,-2-3 8 0,-2 0-4 15,2-4-8-15,0-2 0 0,0-3-24 16,2-3 74-16,-3 1 19 0,-2-2 0 16,-3 1 14-16,0-2-3 0,-3-2 16 15,-1 1-4-15,-2 1 2 0,-1 0-11 0,1 2 3 16,-2 2-10-16,3 2 5 0,-2 4-1 15,-1 3 4-15,0 7-3 0,0 2-9 16,2 0-8-16,-2 1-7 0,0 1-2 16,0 0 0-16,0 0-3 0,0 0-3 15,0 0 4-15,0 3 6 0,0 0 0 16,0 0 0-16,0 1 1 0,0 1-1 15,0 0 0-15,0 1-2 0,0-1-2 16,0 1 0-16,0 1-2 0,0 1-1 16,2 0 1-16,-2 2 3 0,1 0 2 0,1-1-3 15,-2 2 1-15,0-1 1 0,0 2 4 16,0 3 0-16,0 1-3 0,0 4 1 15,0 3-3-15,0 0 0 0,0 2-1 16,0 0-1-16,0 0-1 0,1-2 0 16,1 1-1-16,-1-4 4 0,1-4-3 15,-2-1 2-15,0-7 0 0,0-3-1 16,0-2 2-16,0-2-2 0,0-1 6 15,0 0 6-15,0 0 5 0,0-6-8 16,0-4-8-16,0-1-2 0,0-4 1 0,1 0-1 16,3-2-3-16,-3 1 4 0,4-1 0 15,-2 2-2-15,1 2-1 0,1 3 2 16,-2 6-2-16,0 2-3 0,2 2-3 15,1 0 4-15,2 0 0 0,1 0 2 16,1 6-4-16,2 0-1 0,3 1-2 0,1 0-14 16,1-4 2-16,3 2 14 15,0-2 1-15,-1-3-11 0,1 0 3 16,-1 0 1-16,-4-2 7 0,1-4 5 15,-4-2 1-15,-1-2 1 0,-3 1 4 16,-4-2 7-16,3 0 7 0,-6 1 0 0,2 1 2 16,-3 1-8-16,0-3 3 0,0 5-1 15,0 0 0-15,-3 0-2 0,2 5-2 16,-3 0 4-16,1-1-2 0,2 2-3 15,-1 0-5-15,-2 4-3 0,0 9-5 16,-2 3 2-16,0 4 3 0,0-1 1 0,1 2 1 16,2-1-3-16,3-3 0 15,0 0-3-15,0-5 4 0,6-2-3 16,2-3 0-16,4-4 2 0,4-1 0 15,4-2-1-15,3 0-1 0,5-3 3 0,-3-6 2 16,-5 1-5-16,-3-2-1 0,-6 2 2 16,-2-1-1-16,-5 2 0 0,-3 2-1 15,-1 1 2-15,0 3 3 0,0 1-1 16,-3 0-2-16,-3 0-3 0,0 3 0 15,-1 6-3-15,0 1 2 0,2 2 3 0,0-1 1 16,2 0-5-16,2-1 1 0,1-2 0 16,0-2-9-16,0 1 4 15,1-3 3-15,7 0 1 0,0-1 1 16,6-1 0-16,3-2 3 0,6 0 4 0,0 0-2 15,5-6-2-15,-1-1-1 0,0-2 2 16,-2-2-3-16,2 1 1 0,-6 0 1 16,-1-1 1-16,-2 2 2 0,-6 0-3 15,-4 1 3-15,-4 1 2 0,-2 0 1 16,-2 1 4-16,0 0 1 0,0 0-2 0,0 2 1 15,0-1-1-15,-2 3 1 0,-1 1 5 16,0 1 0-16,-2 0-6 0,1 0 1 16,-2 0-6-16,-2 5 1 15,-3 6-2-15,0 3 2 0,0 2 5 0,2-1-2 16,3-2-3-16,0 0-4 0,4-2 1 15,2 0-2-15,0-2-1 0,0-2 0 16,3 0-1-16,8-4 2 0,3-3-8 16,1 0-5-16,4 0-1 0,-2-6-7 15,-1 0-2-15,-4 1-3 0,-4 1 4 0,-4 3 7 16,0 1 6-16,-3 0 2 0,-1 0-1 15,0 1-2-15,0 8 8 0,0-4 0 16,0 3 3-16,0-2 1 0,0 0-3 16,0-2 0-16,6-1 0 0,0-1 1 15,5-2-1-15,2 0 1 0,2-1-1 16,5-7-3-16,5-3 0 0,2-3 7 15,0-4-3-15,3-5 0 0,-4-2 0 16,-1-4 1-16,-3-1 1 0,-1-3 0 16,-3-2 0-16,-6-3 0 0,-1-1 4 15,-3-3-2-15,-5 1-2 0,-2 3 6 0,-1 10-2 16,0 9 17-16,0 11 6 0,0 8-4 15,-4 0-8-15,-3 12-3 0,-8 13-11 16,-5 10 3-16,-2 8 8 0,-1 4-7 16,4-2-3-16,7 1-3 0,6-1 0 15,6-1-14-15,15-2-15 0,16-7-1 16,11-3-71-16,7-8-196 0</inkml:trace>
  <inkml:trace contextRef="#ctx0" brushRef="#br0" timeOffset="33529.91">18838 2754 284 0,'0'-9'88'0,"0"2"-7"15,0 4-8-15,0-1-25 0,0 4-6 0,-4 0-2 16,-1 0-9-16,-1 6-11 0,-4 8-12 16,1 4-2-16,-2 5-1 0,0 2-2 15,2-1-2-15,4-1 0 0,2 0-3 16,2-2 0-16,1 0-1 0,0 0-8 15,3-2-2-15,8-1-8 0,3-4-17 0,4-6-6 16,4-5-14-16,3-3-31 0,1 0-66 16,-3-8-98-16</inkml:trace>
  <inkml:trace contextRef="#ctx0" brushRef="#br0" timeOffset="34549.97">19021 2891 258 0,'0'-9'97'0,"0"-1"-71"16,0 0 27-16,0 2-18 0,-3 2-14 16,1 0 17-16,-1 2-7 0,2 2-7 15,-4 0-1-15,1 2-4 0,0 0-3 16,-2 0-5-16,0 2-8 0,0 6-2 15,-2 2-1-15,2 3 0 0,0 2 2 0,1 1-3 16,3 0 5-16,1-1-4 0,1 1-3 16,0-2-1-16,0 1 2 15,8-1 0-15,-1-1 5 0,4-3-2 16,0-3-1-16,3-3-1 0,0-4 1 0,6 0 1 15,-1 0 0-15,1-10-1 0,2-2-1 16,-2-2 4-16,-5-3 0 0,-2 0-3 16,-6 0 1-16,-2-1 0 0,-3 1 0 15,-2 2 0-15,0-1 2 0,-5 2 2 16,-3 2-3-16,-1 0-1 0,-2-1 0 0,0 2 1 15,3 1-2-15,4 5-3 0,1 2 2 16,3 1-6-16,0 2-9 0,0 0-15 16,1 2 0-16,9 4 12 15,-1 1-4-15,2 1-8 0,1-2-5 0,1 0-5 16,-1-3 0-16,2-2 21 0,0-1 16 15,0 0 11-15,1 0 1 0,1-2 0 16,-4-2 13-16,-1-3 1 0,0 2-2 16,-5 0-4-16,0 2 0 0,-4 0-7 15,-1 1-2-15,-1 2-1 0,0-2 0 0,0 2 0 16,0 0-4-16,0 0-4 0,0 0-4 15,0 2 5-15,0 3-3 0,-1 3 5 16,-2 2 2-16,-2 1-1 0,4 4 3 16,-4-1-2-16,3 0 0 0,-1 1 2 15,2-4 0-15,1-1-2 0,-2-2 1 16,2-3 4-16,0-4-4 0,0-1-3 15,0 0 2-15,2 0 4 0,4-3 1 16,0-7 6-16,3-1-11 0,-1-2-2 16,1 0 1-16,1-1-2 0,1 0 1 0,-1 1 0 15,1-1 0-15,-1 3-2 0,1 0 0 16,-4 4 1-16,-1 1-1 0,1 3-1 15,-4 3 2-15,1 0-2 0,3 0-4 16,2 0 4-16,5 2 1 0,1 2 2 16,6 2-1-16,2-2 0 0,3 0 1 15,2-1 0-15,3-2-1 0,2 0 0 16,-5-1 0-16,-2 0 2 0,-4 0-2 15,-8 0-2-15,-7 0-2 0,-4 0 0 16,-3 0 3-16,0 0 8 0,-6 0-1 0,-3 0-5 16,-2 0 2-16,0 0-1 0,-1 2 4 15,4 0-1-15,2-1 2 0,1 1-4 16,4-2 1-16,1 0-2 0,0 0-5 15,0 0 0-15,1 0-7 0,5 0 9 16,4 0 4-16,1 0-1 0,1-1 0 16,0-3 2-16,1 0-1 0,2-3 3 15,2 0 12-15,0 0-12 0,-7 1-3 16,-4 2 1-16,-3 0 2 0,0 0 1 15,2 2-8-15,1-1 2 0,-1 3-3 16,1 0 0-16,-2 0-1 0,3 3-4 0,-3 5 7 16,-1 2-2-16,2 3 1 0,-2 2 0 15,2 2 1-15,3 2 1 0,2 2-2 16,3 0-1-16,1-2 3 0,-2-1 1 15,-1 0-1-15,-2-2-2 0,-3-3 4 16,-1-3-2-16,-3-4 3 0,-2-3 5 0,0-2 10 16,-7 1 14-16,-5-2-8 15,-2 0-7-15,-6 0-6 0,1 0 1 16,2 0-3-16,2-2-6 0,-1 0-1 15,-1 1-1-15,5-1-3 0,4 2-2 0,3 0-6 16,1 0-10-16,4 3-22 0,-2 5-20 16,2 1-11-16,0 0-68 0,-1-3-327 15</inkml:trace>
  <inkml:trace contextRef="#ctx0" brushRef="#br0" timeOffset="35740.04">5966 4512 103 0,'0'0'54'0,"0"0"-6"0,0-2-11 16,0 0 109-16,0 0-98 0,0 0 0 0,0 1 1 15,0 1-12-15,1 0-6 0,-1 0-4 16,0 0-2-16,0 0-6 0,0 0 2 15,0 0-3-15,0 0-7 0,0 6-2 16,0 5 1-16,-3 8 0 0,-1 0 1 16,-1 2-4-16,0-1-2 0,1-4-3 0,0-1-2 15,1-1-2-15,3-3 4 0,0-1-2 16,0-2-11-16,0-1-15 15,11-1-15-15,3-4-13 0,2-2-41 16,2 0-91-16</inkml:trace>
  <inkml:trace contextRef="#ctx0" brushRef="#br0" timeOffset="36095.06">6237 4638 140 0,'2'2'128'0,"2"-2"-129"16,2 1 6-16,1 3 13 15,2-2-5-15,0 1 1 0,5 0 8 0,-1-1-3 16,2 1-2-16,2-3 1 0,-1 0 4 16,1 0 29-16,1 0-22 0,1-8-7 15,1-5-7-15,0-3-2 0,-1-1 9 16,-1-1-6-16,-4 0-1 0,-3 0 0 15,-6 1 0-15,-4 0 5 0,-1 2-8 0,-3 0 1 16,-6 1-1-16,-5 4 2 0,-3 2-4 16,-3 6 0-16,-5 2-3 0,-1 1-3 15,-2 12 1-15,-2 5-2 0,4 5 4 16,1 4-2-16,5 4 0 0,3 1 1 15,11 1-4-15,6-2-1 0,1-1-4 16,19-2-3-16,10-4 2 0,10-5 1 16,16-2-10-16,14-9-9 0,14-5 5 15,9-3-29-15,0-6-56 0,-5-8-133 16</inkml:trace>
  <inkml:trace contextRef="#ctx0" brushRef="#br0" timeOffset="36794.1">8296 4471 42 0,'11'-9'54'0,"-4"4"12"15,0 0-12-15,-6 3-6 0,1 0-3 16,-1 2-6-16,-1 0 1 0,2 0-6 16,-2 0-9-16,0 0-4 0,0 0-2 0,0 0-1 15,0 0 2-15,0 0 6 0,0 0 2 16,-3-2-7-16,-3-1-7 0,-2 0 0 15,-1-1 3-15,-4 2-4 0,1 1-4 16,-5 1 2-16,-3 0-4 0,-2 9-2 16,-1 6-2-16,-2 4 2 0,0 3-3 0,2 4 3 15,3 0 0-15,7 1 0 0,5-1-3 16,7-2-4-16,1-5-2 15,9-2 4-15,7-3-6 0,5-7 4 16,6-3 0-16,-1-4 0 0,4-2-10 0,-3-10 2 16,-3-1 4-16,-4-1 4 0,-6 2 2 15,-5 2 1-15,-3 2 1 0,-3 2 5 16,-1 4 0-16,-2 2 5 0,0 0 0 15,0 0-3-15,0 11-17 0,-2 2 1 16,2 6 5-16,0 1 0 0,2 1-1 0,12 1-18 16,8-3-14-16,13-3 13 15,12-5-21-15,5-7-77 0,4-4-213 0</inkml:trace>
  <inkml:trace contextRef="#ctx0" brushRef="#br0" timeOffset="37370.11">9794 4200 145 0,'0'-3'66'16,"0"2"9"-16,0-1 7 0,0 2-21 0,0 0-16 15,0 0 3-15,0 0-6 0,0 0-16 16,0 2-11-16,0 10-10 0,0 8 1 16,-4 7 6-16,1 5-2 0,-1 2 0 15,-4 2 2-15,-1 3-1 0,-2-1-3 16,1-1-2-16,1-5 4 0,3-6-6 0,3-7-5 15,3-2 0-15,0-5 2 0,0-2-1 16,0-3-4-16,0-4 3 0,9-1 1 16,2-2-3-16,6 0 2 0,3-2 3 15,3-4 0-15,2-4-2 0,0 2-6 16,0 1 0-16,1 1-2 0,-1 1 3 15,1 0 3-15,1 0 0 0,-2 0 0 16,-1 2 1-16,0-1-3 0,-3 1 0 16,-1 1 0-16,-1-1-4 0,-2 2 0 15,-1 1-2-15,-6 0 2 0,-3 0-17 0,-4 0-7 16,-2 0-15-16,-1 0-22 0,0 0-30 15,0 1-34-15,-1-1-40 0</inkml:trace>
  <inkml:trace contextRef="#ctx0" brushRef="#br0" timeOffset="37580.14">9993 4371 434 0,'0'12'43'16,"2"5"-14"-16,0 6 35 0,-2 4-33 15,0 2-10-15,1 0 10 0,-1 0 2 16,3-5-23-16,5 1-9 0,0-2-1 16,4-1 2-16,2 0-21 0,5-5-15 15,1-4-20-15,8-6-55 0,1-7-223 16</inkml:trace>
  <inkml:trace contextRef="#ctx0" brushRef="#br0" timeOffset="38039.17">10817 4335 196 0,'0'-6'159'0,"0"5"-85"16,0-1 10-16,0 2-26 0,0 0-20 16,0 0-7-16,-6 10-3 0,-2 8-14 15,-2 5 3-15,0 5-2 0,-1 3-3 16,1 2-2-16,4-3-3 0,2-1-6 15,2-4-2-15,2-5-1 0,0 0 1 0,6-4-6 16,7-2-15-16,2-4-6 16,4-2-9-16,6-4-23 0,2-4 19 0,1 0-78 15,3-10-177-15</inkml:trace>
  <inkml:trace contextRef="#ctx0" brushRef="#br0" timeOffset="38799.21">11091 4441 408 0,'-9'-7'41'16,"0"1"18"-16,1 1 1 0,-2 1-36 15,0 1-2-15,-3 2 10 0,2 1-11 0,1 0-3 16,-3 1-6-16,7 7-7 0,-2 2-2 16,2 2-1-16,0 2-4 0,3-1 1 15,0 3 1-15,3 1 0 0,0-1-2 16,0 1 0-16,0 1 2 0,6-2-1 15,2 0 1-15,-1-2-2 0,4-2 3 16,3-3-6-16,3-2-2 0,2-5-2 16,-1-2 4-16,2 0-2 0,1-9 3 15,-4-3 3-15,-2-1 1 0,-2-1 0 16,-6-2 1-16,0 0 2 0,-4 2 0 0,-3-3 1 15,0 3-1-15,-5 1-2 0,-4 0 3 16,-1 3-1-16,-2 2-2 0,3-1 0 16,-1 1 0-16,1 2 0 0,4 1-1 15,2 4-1-15,3 1-3 0,0 0-19 16,7 6-16-16,3 0 14 0,3 1-18 15,4-1-8-15,0-2-11 0,5 0-11 16,2-4 15-16,1 0 52 0,2 0 14 16,-4-6-10-16,-1-1 1 0,-2 0 10 15,-3 0 11-15,-5 1 19 0,-4 1 8 0,-3 3-8 16,-4 2-7-16,1 0-4 0,-2 0 0 15,0 0-8-15,0 0-12 0,0 3-6 16,-3 8 0-16,1 2 2 0,-3 3-5 16,5 1 2-16,0-1-2 0,-3 0 1 15,3-2 1-15,0-4-1 0,0-2-1 16,0-5 1-16,0-1 0 0,0-2-1 15,0 0 2-15,0 0-1 0,3-9 1 16,0-4-1-16,2-1-4 0,1-2-6 16,0 0-8-16,-1 2 10 0,3 0 3 0,1 3-16 15,4 3-1-15,-1 3 3 0,4 2 1 16,-1 2 2-16,-1 1 4 0,3 0 0 15,5 0-6-15,1 0 5 0,3 0 2 16,4-1 12-16,-1-5 0 0,-2-1 1 16,-1 1 3-16,-3-3 10 0,-3 0 11 0,-4-2 14 15,-5 1-5-15,-8-1-22 16,-3 1 15-16,-3 1 6 0,-10 0-2 15,-2 3-7-15,-7 3 1 0,-3 3-12 16,-4 0 5-16,1 7-5 0,0 4 0 0,6 4-5 16,7-1 4-16,7 3-7 0,5-1-6 15,3 4-3-15,6 0 0 0,8 2 1 16,6-1-1-16,7-2 0 0,7-2-6 15,1-2-10-15,10 0-6 0,11-4-20 16,9-4 28-16,10-4-1 0,1-3-139 16,0 0 53-16</inkml:trace>
  <inkml:trace contextRef="#ctx0" brushRef="#br0" timeOffset="39919.28">13164 4217 35 0,'8'0'54'16,"-1"0"-15"-16,-2 0 120 0,-3 0-80 15,-2-3-36-15,0-1 17 0,1-2-16 16,-1-1-18-16,0 1 0 0,0-2-3 15,-1-1-7-15,-4 0 1 0,-1 1-1 16,-4 1-4-16,0 0 0 0,-4 1-4 0,-5 2 0 16,-3 4 0-16,-4 0 0 0,-5 8-4 15,0 8 2-15,-2 6 2 0,4 7-2 16,1 3 1-16,9 4-2 0,7-1-2 15,6 0-1-15,6 0-2 0,1-3 1 16,10-1-2-16,6-4 0 0,5-3 0 16,6-4-2-16,1-5-13 0,7-4-8 15,1-5-14-15,4-5-18 0,-1-1-43 16,-4-7-95-16</inkml:trace>
  <inkml:trace contextRef="#ctx0" brushRef="#br0" timeOffset="40335.3">13482 4265 286 0,'0'-1'89'0,"0"1"-63"0,0 0 10 16,0 11-29-16,0 6-3 16,-5 3 10-16,2 3 1 0,0 1-5 15,1 3-5-15,-2 0-4 0,2 2 1 16,-1-4-1-16,0 0 0 0,0-6 2 15,0-4 13-15,-2-4 3 0,2-6-5 0,3-4 8 16,-3-1 10-16,0 0-2 0,0-3-8 16,0-7-6-16,-2-6-4 0,3-3-7 15,2-6 0-15,0-2-1 0,0-2 3 16,0-3 0-16,3 1-5 0,5-3 2 15,0-1-1-15,4 0-3 0,1 2-2 0,1 2 2 16,3 8-1-16,0 6-2 16,3 8-1-16,2 7-2 0,-1 2 3 15,0 0 0-15,-1 7-2 0,-3 3 0 16,-2 3-2-16,-2 2 0 0,-6 2-6 0,-3 1 5 15,-4-1 3-15,0 0 6 0,-7-1-2 16,-5-2 2-16,-2 2-1 0,-3-2 2 16,0-2-1-16,0 1 0 0,3-2 1 15,-2-2-2-15,4 2-1 0,3-3 1 16,1-1 0-16,3-1-8 0,4-2-29 0,1 0-33 15,1-3-42-15,5-1-115 0</inkml:trace>
  <inkml:trace contextRef="#ctx0" brushRef="#br0" timeOffset="40703.32">13846 4238 244 0,'5'-8'67'0,"-4"0"-10"0,2 1 16 0,-3 2-32 16,0 1 3-16,0 1 3 0,0 1-11 15,0 2-6-15,-3 0-7 0,2 0-10 16,-5 7-8-16,-2 9-3 16,-2 4 2-16,1 2 3 0,1 4-1 0,2-1-1 15,2-3 1-15,2 0-6 0,2-5 1 16,0-4-2-16,9-3 1 0,2-1-3 15,2-4 1-15,4-4 2 0,0-1 3 16,4-6-1-16,1-7-2 0,-2-3 2 16,-4-2-2-16,-1-1-1 0,-4 1 3 0,-2 0 2 15,-2 4-3-15,-1 5-1 0,-5 4 0 16,-1 3 4-16,0 2 3 0,0 0-5 15,0 1-4-15,-4 10-5 0,-1 7 2 16,-1 5 5-16,1 1 0 0,4 2 0 16,1-1 0-16,0 2-13 0,7 0-21 15,18 1 11-15,8-4-26 0,12-3 24 16,9-9-121-16</inkml:trace>
  <inkml:trace contextRef="#ctx0" brushRef="#br0" timeOffset="41739.37">15125 4317 8 0,'2'0'131'0,"-1"-4"-138"0,-1 1 186 16,0-1-109-16,0 1-19 0,0 2 5 0,0 1-5 15,0 0-17-15,0 0-10 0,0 2-8 16,0 9-10-16,-4 7-3 16,-1 4 8-16,-1 4-3 0,3-2-2 15,3 1-5-15,0-4 1 0,4-3-3 0,6-3 0 16,0-4 1-16,4-3 0 0,2-3 1 15,-1-5-3-15,4 0 1 0,0-1-4 16,-4-7-2-16,1 1-6 0,-4-1 6 16,-1 2-3-16,-3-1 4 0,-4 4-4 15,1 0 3-15,-4 2-2 0,3 1-4 0,-1 0-1 16,-2 0 8-16,2 2 0 0,0 4 2 15,2 0 0-15,1 2-4 0,2-1-3 16,1-2 0-16,2-1-4 16,0-2 8-16,1-2 3 0,1 0 1 0,-2 0 3 15,-2-2 1-15,-1-5 2 0,-1-2 0 16,-2-2 8-16,1-2 10 0,-1 0 4 15,-2-1 1-15,0-2-3 0,0 2-1 16,-1 0-6-16,-2 0-2 0,0 2-4 16,0 1-2-16,0 1-5 0,0 4-3 0,0 3 0 15,0 1 1-15,0 0-3 0,0 2-11 16,4 0-21-16,3 0-7 0,0 6-2 15,4 1-27-15,-5-2-74 0</inkml:trace>
  <inkml:trace contextRef="#ctx0" brushRef="#br0" timeOffset="41916.39">15618 4317 464 0,'-5'1'33'0,"2"2"-12"0,0 5 24 15,-1 2-33-15,1 2-1 0,-2 5 11 16,2-1-13-16,3 1-6 0,0 1-1 15,0-1-2-15,4 1-6 0,6-2-13 16,1-2-20-16,1-3-31 0,0-3-74 16</inkml:trace>
  <inkml:trace contextRef="#ctx0" brushRef="#br0" timeOffset="42552.43">15778 4504 242 0,'8'-9'32'16,"1"-1"5"-16,3-2 24 0,1-1-32 15,2-4 4-15,2-3 4 0,2-2-12 16,-1 0-3-16,3-4-10 0,-3-1-3 16,-2 0 1-16,-5-3 0 0,-2 0-1 15,-3 0-2-15,-4 0-5 0,-2 2 0 16,0 3 2-16,0 3-4 0,-5 7 2 15,2 6 1-15,0 6 4 0,-2 1-1 0,0 2-3 16,-2 7-7-16,-3 9 1 0,0 7 1 16,0 5-1-16,2 5 3 0,4 5-2 15,1 0 2-15,0 5 0 0,3-2-3 16,0-2 3-16,0-4-4 0,3-5-2 15,9-8 3-15,2-4 2 0,2-8-1 0,-2-4 2 16,3-6 1-16,1 0 3 16,1-11 1-16,-1-5-1 0,1-5 1 15,1-3-1-15,-1-1-2 0,-2-3 0 16,-3 1-4-16,-2-2 5 0,1 0 0 0,-4-1-2 15,-1-1 1-15,-1-3 3 0,0 0-3 16,-1-2-2-16,2-3 1 0,1 1-1 16,0 2 0-16,2 1-1 0,-2 6 0 15,-1 8 2-15,-2 11-2 0,-1 8-1 16,-2 2 0-16,0 5-2 0,2 11 2 0,-2 12 3 15,-3 6 6-15,0 9-3 0,-6 7-1 16,-7 4-3-16,-1 3 4 16,-3 2-2-16,0-1 1 0,2-6-3 15,4-8 3-15,5-9-2 0,3-9-1 0,1-8-1 16,2-6 1-16,0-6 4 0,0-4-4 15,0-2-2-15,0 0-1 0,9-4 3 16,2-7-2-16,5-6-2 0,1 0-6 16,1 2-4-16,-4 3 1 0,0 5 1 15,-1 4 7-15,-1 3 3 0,-1 0-1 0,-2 0-1 16,0 3 2-16,-1 1-1 0,2 1 1 15,0-1-1-15,1 0 2 16,2 0-4-16,-3-3-16 0,3-1-17 16,-2 0-34-16,-3 0-26 0,-2-9-87 0</inkml:trace>
  <inkml:trace contextRef="#ctx0" brushRef="#br0" timeOffset="42752.44">16043 4179 348 0,'3'2'48'0,"3"0"-50"0,5 1 48 0,3-1-20 15,5 1-19-15,-2-3-1 0,-2 2-3 16,4 1-5-16,-5 1-5 0,-2 2-3 15,-1-2-64-15,-6-1-110 0</inkml:trace>
  <inkml:trace contextRef="#ctx0" brushRef="#br0" timeOffset="42915.45">15517 4117 549 0,'0'0'-2'0,"5"2"-13"0,20 3-2 0,6 1 18 15,8 1-11-15,6-2-28 0,3 0-41 16,3 0-108-16</inkml:trace>
  <inkml:trace contextRef="#ctx0" brushRef="#br0" timeOffset="43712.5">17395 3888 8 0,'-3'0'144'0,"0"0"-98"16,1 0-2-16,1 0 9 0,1 1-21 15,0 2-1-15,0 3 0 0,0 6-4 16,0 6 13-16,0 4-5 0,0 6-3 0,0 5 2 15,0 6-8-15,-7 6 1 16,1 1-4-16,-5 1-7 0,2 0-3 16,-3-4-2-16,-2-2 10 0,3-6-4 15,0-8-11-15,5-7 0 0,3-7-3 0,1-6 0 16,2-4-3-16,0-2 1 0,0-1 2 15,3-2-5-15,8-8 2 0,5-6 3 16,1-4-4-16,3-1-5 0,-2 1-2 16,-2 2-2-16,1 2 1 0,0 3 0 15,-3 2-6-15,-3 5 8 0,-4 2-1 0,1 2 2 16,0 2 0-16,-3 0 5 0,-1 2 0 15,1 4-1-15,0 1-2 16,-1 2 6-16,-2 5 1 0,1 1-1 16,-2 2-1-16,-1 0 1 0,2-1 1 0,-2-2-2 15,2 0 0-15,-1-3 3 0,1-1-4 16,1 0 0-16,-3-4 1 0,1-1-2 15,2-1 2-15,2-1-14 0,3-3-12 16,0 0-15-16,4-3-23 0,-3-7-56 16,2-5-146-16</inkml:trace>
  <inkml:trace contextRef="#ctx0" brushRef="#br0" timeOffset="43881.5">17672 4256 350 0,'0'7'24'0,"3"2"-18"15,-1 3 40-15,-2 3-16 0,0-2 9 16,0 4 6-16,0 1-13 0,3-1-21 15,-1 1-5-15,-1-1-1 0,5-2-5 16,1-1-4-16,2-5-8 0,2-2-18 0,6-7-37 16,-2 0-65-16,4-14-217 0</inkml:trace>
  <inkml:trace contextRef="#ctx0" brushRef="#br0" timeOffset="44079.52">17941 4239 279 0,'-7'18'20'16,"1"6"-15"-16,0 5 29 0,-2 3-12 15,-1 3-4-15,-2 2 15 0,-1 2 12 16,-5 4-15-16,-2 1-14 0,-1 5-2 0,-2-1-4 16,4-3 8-16,2-4 14 0,4-8-26 15,4-6-4-15,3-5-5 0,2-5-8 16,3-7-11-16,0-5-20 0,0-5-32 15,5 0-39-15,2-6-61 0</inkml:trace>
  <inkml:trace contextRef="#ctx0" brushRef="#br0" timeOffset="44539.54">18130 4290 89 0,'1'0'234'0,"-1"3"-219"0,2 3-22 16,-1 1 30-16,-1 4 0 0,0 7 14 16,-3 2 6-16,-6 9-11 0,-2 5-12 15,-3 5-1-15,0 2-3 0,-3 1-2 16,2-2 0-16,1 2 1 0,0-1 6 0,1-4-6 15,1-6 10-15,1-6-12 0,2-4-3 16,-2-8 4-16,5-3 3 0,1-5-2 16,2-4 3-16,0-1 1 0,-2 0-5 15,1-7-7-15,0-5 0 0,1-5-3 16,3-6-4-16,0-4 0 0,2-5 0 0,9-6 0 15,0-3-2-15,3-7 1 16,4-4 0-16,4-5-1 0,6-4-3 16,6 0-11-16,3 0-4 0,6 4-12 15,1 8-2-15,-2 11 7 0,-2 13 5 0,-4 11 7 16,-7 12 0-16,-1 2-3 0,-3 0 12 15,-5 7 6-15,-6 6 1 0,-11 2-2 16,-3 5 1-16,-12 2 8 0,-8 5-2 16,-8 0 4-16,-3 4-7 0,-3-2 3 15,-1-2-3-15,4 1-1 0,0-4-1 0,8-1-5 16,6-3-22-16,3-6-40 0,9-4-99 15</inkml:trace>
  <inkml:trace contextRef="#ctx0" brushRef="#br0" timeOffset="45452.59">18654 4228 66 0,'0'-2'38'0,"-2"1"-10"0,1 0 5 16,1-1-17-16,-2 1 22 0,2 0-3 15,0-2-22-15,-2 1-6 0,2-1 0 16,0 1-5-16,0 1 7 0,0 0 3 15,0 0-2-15,-1 0 9 0,1 1-8 16,0 0-1-16,-2 0 0 0,2 0 5 0,0 0 0 16,0 0-6-16,0 0-4 0,0 0 1 15,0 0 2-15,0 0 4 0,0 0 4 16,0 0 0-16,0-3-1 0,2-3-4 15,3 0 9-15,1-3-6 0,-2-2-5 16,-2-1 2-16,3 0 4 0,-4-2-5 16,-1 3 4-16,0 0-3 0,0 2-3 15,-4 2 4-15,-4-2-4 0,-3 8-2 16,-3 1-2-16,-3 0-2 0,0 10-3 15,-3 8-1-15,1 4 0 0,2 7 2 0,3 3 0 16,3 2 0-16,7 1-3 0,1-1 2 16,3-2 1-16,10-5-5 0,7-3 4 15,5-5-1-15,4-5 1 0,1-6-1 16,5-5 3-16,1-3 1 0,0-3-1 15,-1-7-4-15,-1-5 2 0,-5-2 1 16,2-2 1-16,-3 0 0 0,-3 0 0 16,-4 2 1-16,-4 0 5 0,-3 3 3 15,-5 4 0-15,-1 3 0 0,-5 3-3 16,0 3 0-16,0 1-3 0,0 0-1 15,0 0-8-15,0 2-7 0,-5 7 0 0,-1 2 7 16,0 3-2-16,0 3 0 0,0-2-2 16,1 0 8-16,0-3-1 0,4-4-1 15,-2-1 2-15,1-4 0 0,2-2 1 16,0-1 2-16,0 0 4 0,0-5 6 15,0-5-1-15,5-4-8 0,3-4-2 16,-2-1 1-16,5-3 2 0,1 0-2 16,-1 1-1-16,1 3 1 0,1 3-2 15,-1 4 1-15,-4 3 0 0,0 2 0 16,-1 5-2-16,1 1-1 0,0 0-1 0,1 0 1 15,5 3 1-15,-3 4-2 0,0 1 3 16,3 2 0-16,-3-2-4 0,-1 3-9 16,1-1-12-16,2-1-21 0,1-1 2 15,-2-2-51-15,-1-2-124 0</inkml:trace>
  <inkml:trace contextRef="#ctx0" brushRef="#br0" timeOffset="46624.66">19221 4372 204 0,'2'0'143'15,"-2"0"-110"-15,1 0 19 0,2 0 3 0,2-3-24 16,3-7-15-16,6-5 0 0,3 1-1 15,1-4-6-15,4 0 2 16,1-3-1-16,-1-4-3 0,-2-1 4 16,0 0 3-16,-1-4-2 0,-4-1-4 0,-1-1-1 15,-1-3-1-15,-4-1-5 0,2-3-1 16,-5 0 1-16,0 0-1 0,-4 6 0 15,-2 9-13-15,0 11 21 0,0 7-5 16,0 6 1-16,-2 1-10 0,-4 15-11 16,-5 10 11-16,-4 9 5 0,1 5 11 0,-3 8-17 15,0 1 5-15,0 1-8 0,0 3-7 16,1-3-2-16,5-4 5 0,7-7 8 15,4-9 2-15,0-8 4 16,9-4-2-16,2-9 1 0,3-5 2 16,3-4 7-16,3 0 4 0,3-12 2 0,4-7-4 15,-3-2-6-15,0-3-1 0,-3-4-1 16,-1-1 2-16,-3-1-2 0,-1 1 3 15,-2-3-4-15,-2-1 4 0,1 1-3 16,-4-2 1-16,0 0-4 0,2 0 3 16,-1-2 0-16,2-1-3 0,-4 8 1 0,-1 8-12 15,-3 9 18-15,-3 9-3 0,1 3-5 16,-2 2-6-16,0 14 1 0,0 9 8 15,-3 8-1-15,-7 5 14 16,-2 2-15-16,-5 0-1 0,1-2 2 0,1 1-1 16,-2-4 2-16,4-3 0 0,4-4-1 15,3-5-1-15,4-6 2 0,1-5-2 16,1-5 0-16,0-4 0 0,0-3-1 15,6 0 1-15,3 0 1 0,4-9 1 16,-1-2-6-16,2-3-3 0,-2 0-4 0,-1 3 4 16,-5 4 2-16,-2 3 1 0,-3 3 3 15,1 1-3-15,-2 0 0 0,0 3-4 16,1 5 5-16,-1 2 4 0,0 1 2 15,0 0-2-15,3-1-2 0,3 0 1 16,5-2 0-16,0-3 0 0,6-4-3 16,2-1-2-16,3 0 6 0,2-6-10 15,3-4 2-15,-1-1-2 0,2-2 7 16,-2 1-1-16,1-1 2 0,-1 1 2 15,-3 1 3-15,-4 0 0 0,-4 1 3 0,-7 4 7 16,-2 1-2-16,-4 1 8 0,-2-1 1 16,0 2-6-16,0 2-5 0,0 0-5 15,0 1 1-15,-2 0-2 0,1 0-3 16,-1 1-9-16,-2 5 2 0,2 5 6 15,0-1 1-15,1-1-3 0,-1 4 1 16,1-2 2-16,-4 2 1 0,4-2 0 16,-4-2-2-16,3 1 3 0,-1-4-1 15,0-3 0-15,3-1-1 0,0-1 1 16,0-1 0-16,0 0-1 0,0 0-1 0,0-9-3 15,0-1-5-15,6-2-2 0,-1 0 2 16,1-1 5-16,-1-1 1 0,0 0 1 16,-1 1 0-16,-1 1 2 0,2 0 0 15,-2 0-1-15,2 4 0 0,-1 1-6 16,1 6-5-16,0 1-8 0,-1 0 4 0,3 4 9 15,-3 3-3-15,2 0 2 16,1-1 2-16,2-1 4 0,3-1 1 16,7-4 1-16,7 0-1 0,7 0 26 15,2-4-20-15,1-4-3 0,1 2-2 16,-3-4 2-16,-3 1 6 0,-7-1 2 0,-7 2-4 15,-8 1-3-15,-7 1 3 0,-2 0 8 16,-10 4-1-16,-7 0-1 0,-4 2-1 16,-4 0-7-16,0 5 0 0,2 7 1 15,3 2-1-15,4 4 1 0,2 2-2 16,5 0-3-16,3 0 3 0,4-1-4 0,2-1 0 15,0-1 1-15,8-2-3 16,4-1-2-16,2-3-7 0,5-3-7 16,-1-4-11-16,4-4-18 0,3 0-24 15,4 0-26-15,4-4 25 0,-1-2 4 0</inkml:trace>
  <inkml:trace contextRef="#ctx0" brushRef="#br0" timeOffset="47448.71">20663 4169 104 0,'0'-5'111'0,"-2"0"-70"0,-1 1 18 0,0 0-20 16,2 0-7-16,-1 1 9 0,1-1-2 15,1 1-13-15,0 0-5 16,0 1-8-16,0-1 4 0,-2 1 5 16,-1-1 3-16,0 1 0 0,-2 0-8 0,-1-1 0 15,-2 3 0-15,-4 0-9 0,-1 0-3 16,-2 0 1-16,-2 6 2 0,3 3-3 15,-5 4-3-15,2 2 2 0,-3 3 2 16,0 1-2-16,4 2 1 0,2-4 0 16,5-1-5-16,3-2 0 0,6-1-2 0,0-1 2 15,0-2-2-15,6-3-1 0,8-2 0 16,5-5 0-16,4 0-7 15,3-1-5-15,-1-9-4 0,-2-1-1 16,-2 1 0-16,-4 1 7 0,-2-1 1 0,-3 3 2 16,-4 0-4-16,-5 2 7 0,-1 3 4 15,-2 0 6-15,0 2-2 0,0 0 1 16,0 0-3-16,0 0-2 0,0 0-6 15,0 0-30-15,0 2 9 0,5 4 5 16,1-2-13-16,5-1-18 0,-1-1-28 0,7-1-31 16,2-1 47-16,6 0 65 0,3 0 25 15,4 0 109-15,2-2-120 0,-3-4-10 16,-4 0 28-16,-2-1 4 0,-5-2 5 15,-3-2-2-15,-5 0-17 0,-4 0-4 16,-2-3 4-16,-4 0-4 0,-2 0-3 16,0 0-1-16,-2 1 8 0,-4 3-10 15,-3 2 0-15,-1 2-1 0,4 3 1 16,-5 3 1-16,2 0-4 0,0 2-6 15,-2 8 0-15,0 2 0 0,-1 4 0 16,1 2 2-16,1 2 2 0,3 0-4 0,1-2 3 16,4-1-1-16,2-4-1 0,0-3-1 15,2-4 0-15,5-1 3 0,4-4 1 16,3-1 2-16,3-1 1 0,3-10 2 15,4-4-6-15,-1-5 0 0,-1-1-2 16,-1 1 2-16,1-2-1 0,-3-1-1 16,-1 0 0-16,1-1 0 0,-4-3 1 15,4-1-4-15,-1-4 4 0,-2-4-2 16,-2-2-2-16,-2-4 2 0,-1-2 0 15,-2 2-11-15,1 4 19 0,-2 9-7 0,-4 11-2 16,-2 7 3-16,-2 8 2 0,0 3 1 16,-2 0-3-16,-9 6-6 0,-3 8 0 15,-1 7 4-15,-4 5-1 0,-2 5 1 16,-1 5 1-16,0 2-3 0,-1 3 3 15,4-2 12-15,-1-2-11 0,6-1 7 16,2-4-1-16,1-1 2 0,5-3-5 16,4-3-2-16,2-2-2 0,0-1 2 15,9-4-1-15,1-2-1 0,4-4-1 16,0-3 1-16,4-5 0 0,1-4-15 0,-1 0-7 15,3-2-5-15,2-5-25 0,2-2-23 16,-2-5 8-16,-4 0-342 0</inkml:trace>
  <inkml:trace contextRef="#ctx0" brushRef="#br0" timeOffset="47666.71">21342 4012 89 0,'0'3'156'15,"0"-1"-33"-15,0 1-103 0,0 3 33 0,0 2 11 16,0 2-12-16,-3 4-9 0,-5 1-13 15,-1 2-3-15,1-1-9 0,0 0-4 16,1-1-7-16,2 0-6 0,0 1 3 16,4-2-2-16,-2-2-2 0,1-2-1 15,2-2-6-15,0-2-12 0,0-3-11 0,3-2-11 16,6-1-5-16,4-1-20 0,1-10-37 15,1-2-80-15</inkml:trace>
  <inkml:trace contextRef="#ctx0" brushRef="#br0" timeOffset="48384.75">21500 4029 9 0,'9'-3'18'0,"-5"1"9"0,-1 2 42 15,-3 0 124-15,0 0-143 0,1 0-3 16,-1 0-1-16,0 0-19 0,0 0-1 16,0 0-2-16,0 5-2 0,0 2 0 15,-3 3-3-15,-2 1 1 0,-1 0-7 0,0-1-1 16,0 0-6-16,3 1 4 0,0-2-3 15,0-2-2-15,3 1 1 16,-2-4-2-16,2-2-1 0,0 1-3 16,0-3 0-16,0 1 3 0,5-1-1 0,2 0 1 15,4 0 1-15,2-5 2 0,-1-2-5 16,4-3-6-16,2 2-7 0,5 1-1 15,1 1 0-15,0 1 7 0,-3 0-22 16,-6 3 16-16,-7 1 7 0,-3 1-8 16,-2 0 12-16,-3 0 0 0,0 0 0 15,0 0-6-15,0 1 4 0,0 5 4 16,-2-1-1-16,-1 2-2 0,1 0 3 15,2 0-3-15,0-1 0 0,5 1-2 16,4-1-1-16,4 0 4 0,4-1 3 0,3-1-9 16,0-1 7-16,5 0-2 0,-2-2 1 15,0-1 0-15,-1 0-2 0,0 0-6 16,-5 0-3-16,-5 0-5 0,-2-1-8 15,-6 1 3-15,-4 0 9 0,0 0 4 16,-11 0 16-16,1 5 1 0,-1 2-1 0,0 0 8 16,2 0-4-16,2-2-5 15,4-1-3-15,2 0 0 0,1-1-2 16,0-1-3-16,3 0-1 0,11-2 3 15,7 0 5-15,6 0-4 0,5-3 0 0,1-4-2 16,-4-1-5-16,-1-1 6 0,-8 0-1 16,-1 0 1-16,-7 0 1 0,-4 4 2 15,-2-1 2-15,-4 2 14 0,-2 1 15 16,0 0-12-16,0 3-2 0,0-1-8 15,0 1-5-15,-2 0-8 0,-2 8-5 0,1 6 3 16,-2 5 3-16,2 3 0 0,-2 1 1 16,1 6-3-16,2 1 0 15,2 5 1-15,0 2 2 0,0 1-4 16,0 1-6-16,3-1 6 0,0 2 0 0,0-2 1 15,0-2 2-15,-3-7 2 0,0-4-2 16,0-7 3-16,-1-4 7 0,-8-4 6 16,-4-3 6-16,-2-4-1 0,-4-2-1 15,0-1-4-15,-1 0-5 0,2-2-5 16,1-4-3-16,1-2 0 0,4-1-2 15,-1 0-2-15,3-2-11 0,0-3-14 0,-2-3-24 16,-2-7-46-16,-3-4-205 0</inkml:trace>
  <inkml:trace contextRef="#ctx0" brushRef="#br0" timeOffset="48604.78">21703 3645 415 0,'0'4'150'0,"0"2"-164"15,3 5-50-15,2 0 23 0,0-3-224 16</inkml:trace>
  <inkml:trace contextRef="#ctx0" brushRef="#br0" timeOffset="50156.86">8457 5511 33 0,'9'-2'16'0,"1"-2"-10"0,-3 1 94 15,0 0-8-15,-3 1-68 0,-2 0 33 16,-1-1 12-16,-1 0-26 0,0 0-2 16,0 0-10-16,0 1-4 0,0-3 1 0,-3 1-6 15,-3 2-6-15,0 0-3 0,-3 1-3 16,-2 1-1-16,-2 0-5 0,-1 0 1 15,-1 5-4-15,-1 5 3 0,-4 3-1 16,6 1-2-16,0 1 1 0,3 0-2 16,4 2-2-16,2 1 0 0,5 0 1 15,0 0-1-15,3 0-1 0,6 0 4 16,5 0-2-16,5 1 1 0,0-3-3 15,-1 2 0-15,2 0-3 0,1-1 2 16,-1 0-5-16,-2 0 2 0,-4-1 1 0,-1 0 7 16,-7-5-4-16,-3 0 2 0,-3-3 1 15,0 1 2-15,-8-1 1 0,-4-1 3 16,-4 0 1-16,1 0 3 0,-4-1-4 15,1 0 3-15,-1-2-4 0,0 0-2 16,2 0-2-16,2-3 1 0,2-1-1 0,7 0 0 16,2 0-1-16,2 0 0 15,2-1-2-15,0-7-10 0,0-1-9 16,8-3-5-16,4-3-6 0,5-3-25 15,2-1-43-15,-5-5-92 0</inkml:trace>
  <inkml:trace contextRef="#ctx0" brushRef="#br0" timeOffset="50872.9">8766 5214 60 0,'4'-2'187'0,"-4"0"-139"0,2 2-13 15,-2 0 3-15,0 0-19 0,0 0-10 0,1 0 6 16,-1 4-5-16,2 9 9 0,-1 6 5 16,1 10-4-16,-2 4 4 0,0 6 8 15,0 3-2-15,-3 1-6 0,-6 1-2 16,-4 3-2-16,2-1-1 0,-4-2 0 15,4-3 6-15,2-5-12 0,3-7-6 0,6-6-2 16,0-6-7-16,0-6 3 0,4-3-2 16,4-4-1-16,4-4 2 15,2 0-2-15,5-8-5 0,1-6-1 16,0-2-6-16,-1 0-3 0,-7 0 3 0,-1 5 1 15,-2 0 1-15,-2 6-4 0,-1 0 4 16,-3 5 3-16,1 0 0 0,-4 0 5 16,2 3 1-16,3 2 4 0,-4 3-2 15,4 1 0-15,1 0 0 0,2-1 2 16,4-1-4-16,1-1-15 0,-1-1-6 0,5-3-3 15,2-1-7-15,-1-1 7 0,4 0 14 16,-2-6 7-16,0-2-2 0,-3 1-2 16,-3-3 3-16,-4 1 7 15,-4-1 1-15,-2 0 1 0,-2 2 3 0,-2-1 7 16,0 0 8-16,0 0 1 0,-6 1 1 15,0 0 0-15,-2 2-4 0,2 1-2 16,-4 0 4-16,1 3-4 0,1 2 1 16,-1 0-4-16,0 0 0 0,-2 2-5 15,2 8-1-15,2 3-6 0,1 3 2 0,3 4-2 16,3-1-2-16,0 2 0 0,2-1 0 15,5-3 2-15,4-1-3 0,2-3 1 16,2-3 0-16,1-4 2 0,1-4-4 16,1-2-2-16,-1 0 2 0,0-6 3 15,2-4 0-15,-7-5 0 0,-1 1 3 16,-3-3 1-16,-2 1 0 0,-3-2 0 15,-3 0 5-15,0 1 3 0,0 0-3 16,-1 2-3-16,-7 1 1 0,-1 2-3 16,-1 2-1-16,3 3-1 0,-3 1 0 0,4 6-2 15,2 0-4-15,-1 0-6 0,5 5-11 16,0 6-3-16,0 4-4 0,0 0-21 15,6 0-15-15,3-2-24 0,-1-4-35 16,0-1-148-16</inkml:trace>
  <inkml:trace contextRef="#ctx0" brushRef="#br0" timeOffset="51268.93">9308 5678 2 0,'10'0'52'0,"-6"-2"72"15,-1 2 53-15,-3 0-125 0,0 0 1 16,0 0 0-16,0 0-22 0,0 0-5 16,0 2-2-16,-1 3-14 0,-1 2-4 0,2 1 0 15,0-1-5-15,0 0-2 0,0 2 1 16,6-3 0-16,2 2 0 0,3-3 0 15,1 0-2-15,4-1 2 0,1-1-2 16,0-1 0-16,-1-1-7 0,-1-1-2 16,-6 0 1-16,-1 0 0 0,-3 0 6 15,-2 0 3-15,-2 0 1 0,-1 0 0 16,0 0 1-16,0 0 2 0,3 0-2 15,1 0-2-15,0-2 1 0,4-4 0 16,1 0 0-16,2 0-1 0,0 0-1 0,1 0 1 16,-1 0 0-16,2 1-2 0,-4 0 3 15,-1 1-3-15,-2-2 3 0,0 2-1 16,-3-3 2-16,-1 0 0 0,-2 0 1 15,1-2-1-15,-1 3 1 0,0-1 3 16,0-1 0-16,0 3 3 0,0 0-2 0,0-1 4 16,0 3-5-16,-1-2-2 15,1 1-2-15,-2 1 1 0,1 0-3 16,1 0-2-16,0-1-5 0,0 1-6 15,0 0-10-15,3 0-27 0,5 1-17 0,2 1-3 16,0-1-43-16,-1 1-64 0</inkml:trace>
  <inkml:trace contextRef="#ctx0" brushRef="#br0" timeOffset="51508.94">9812 5548 30 0,'0'-1'6'16,"-8"-2"165"-16,1-2-39 0,-3 2-116 16,3 0 31-16,0 3-15 15,4 0-26-15,2 0 2 0,1 0-3 16,0 6-14-16,7 7 6 0,6 4 2 0,2 1 1 15,2 5 0-15,-1-2-1 0,-1 2-1 16,1 3 1-16,-1-2 2 0,4-2 17 16,-7 0 14-16,-4-3-24 0,-8-1-3 15,0-1 6-15,-14-2 15 0,0-3 8 16,-6 0-9-16,-2-2-11 0,4-1-7 0,-1-2-3 15,5-2-4-15,5 0-12 0,1-3-13 16,5-2-31-16,0 0-76 0,1-7-237 16</inkml:trace>
  <inkml:trace contextRef="#ctx0" brushRef="#br0" timeOffset="52256.98">11148 5366 35 0,'0'-5'81'15,"0"-1"109"-15,-4-3-131 0,-5 1 5 16,-2 1-22-16,-3 1-7 0,-5 2-9 16,-3 2 3-16,-2 2-8 0,-7 0-6 0,1 8-2 15,-4 6-2-15,3 2 2 0,3 1 2 16,6 1-6-16,8 1-2 0,7 4-5 15,4 2-5-15,3 3 2 0,6 2 1 16,9 0-2-16,5 2 2 0,4 0 0 16,5 1-1-16,2 1 2 0,2-1-10 15,-2-4-3-15,-2-1 1 0,-7-5 3 16,-5-4-4-16,-8-2 6 0,-6-4 2 15,-3-3 1-15,-7-1 4 0,-10-1 5 16,-4-1-2-16,-3-1-1 0,-3-4 1 0,-1 0 4 16,-1-2 2-16,-1 0-4 0,1 0 1 15,4 0-1-15,0 0 1 0,5-8-4 16,5-2-1-16,1 0 1 0,8 0-1 15,4-2-1-15,2 0-3 0,3-5-4 16,16-1 0-16,4-4 0 0,8-4 0 0,5-2-9 16,4-3-3-16,2 1-10 15,1-2 1-15,1-3 4 0,-4 3 6 16,-3 0 2-16,-4 2 11 0,-7 4 5 15,-7 0 5-15,-8 3 10 0,-10 3 3 0,-1 2-1 16,-8 2-5-16,-9-1-5 0,-3 5-2 16,-5 2 1-16,0 4-3 0,4 5-8 15,1 1 4-15,6 0-4 0,3 8-15 16,3 4-30-16,2 0-55 0,1-1-159 15</inkml:trace>
  <inkml:trace contextRef="#ctx0" brushRef="#br0" timeOffset="53085.03">11975 5590 47 0,'6'-10'211'16,"-1"1"-162"-16,-4 0 4 0,4 3-4 0,-5 2-18 15,0 3-9-15,1 1-1 0,-1 0-4 16,0 0-9-16,2 0-5 0,-2 5-5 15,2 6 5-15,-1 2 3 0,1 3-2 16,2 4 2-16,-1 3-2 0,2 4 0 16,1 1 2-16,2-1-4 0,1-1-1 15,-1-3 1-15,4-4-1 0,-2-5-1 16,2-6-2-16,1-5 4 0,-1-3 1 15,-3 0 1-15,2-10 0 0,2-4 5 16,-3-6 4-16,0-1 2 0,-1-4-1 16,-1 2-1-16,-2-2 3 0,-3 3-2 0,0 2-5 15,-3 2-2-15,2 3-3 0,-2 2-3 16,0 4-1-16,0 1 1 0,0 2 0 15,0 4-4-15,0 0-9 0,0 2-9 16,0 0-16-16,0 1-20 0,6 8 14 16,0 2-19-16,2 1-40 0,-4-3-108 15</inkml:trace>
  <inkml:trace contextRef="#ctx0" brushRef="#br0" timeOffset="53290.04">12383 5545 90 0,'0'0'351'0,"0"1"-335"16,0 5 0-16,0 4 6 0,-4 4-17 0,3 2 2 16,-1 2 12-16,2 0-8 15,0 2-5-15,0 0-5 0,3-2 0 16,4-3-1-16,-1-2-6 0,3-2-12 15,0-2-7-15,1-4-31 0,1-5-54 0,-5 0-121 16</inkml:trace>
  <inkml:trace contextRef="#ctx0" brushRef="#br0" timeOffset="53605.06">12688 5545 50 0,'0'0'300'0,"0"0"-275"0,0 0-12 16,0 6-7-16,0 7 3 0,0 2 15 0,-5 3 4 15,2 3-9-15,-1 0-2 0,-1-1-8 16,0-3-2-16,2 0 3 0,0-6 2 16,0-3 3-16,0-5 3 0,0-1 3 15,1-2-2-15,-4 0-4 0,4-7-5 16,-1-5-6-16,2-1-1 0,1-2-5 0,0 1-1 15,0 0 4-15,1-2-7 0,7 2-9 16,3 0 0-16,3 2-4 0,1 1-1 16,1 3-5-16,1 5 0 15,-2 3-7-15,-2 0 2 0,1 1 2 16,-2 8-5-16,2-2 2 0,0-1 8 0,3-1 16 15,-3-1-42-15,5-4-32 0,-5 0 27 16,3 0-12-16</inkml:trace>
  <inkml:trace contextRef="#ctx0" brushRef="#br0" timeOffset="54982.14">13017 5348 0 0,'7'-25'19'0,"0"-1"-12"16,-4 4 0-16,-3 1 122 0,0 3-100 16,0 5 25-16,0 4-12 15,0 5-13-15,-2 2 2 0,1 2-5 0,1 0-19 16,0 0-14-16,0 3 4 0,0 4 6 15,0 1-1-15,-3 0-2 0,1 0 4 16,-1 0-1-16,0 2 4 0,1 0 2 16,-1 1 7-16,0 0-5 0,0 0-3 15,1 0-2-15,-1 0-4 0,3 1-1 0,-3-1 0 16,3 0 0-16,0 2 1 0,0 0-1 15,-1 1 0-15,1 1 2 0,-2 2-1 16,2 1-2-16,0 2 2 0,0 1-2 16,0 4 3-16,2-3-1 0,1 2-3 15,0-3 2-15,3 0 2 0,-3-3-2 16,0-1 1-16,-1-4 0 0,-1-4 0 15,-1-3 5-15,0-4 1 0,0-2 7 16,0 0 14-16,-1 0-9 0,-4-6-13 16,0-4-5-16,1 0 2 0,-1-2-3 0,2-2-1 15,2-1 0-15,1 1 1 0,0-1-1 16,0 2-1-16,0 0 1 0,0 3-1 15,3 2-3-15,3 3-1 0,2 3-2 16,2 2 3-16,3 0-2 0,1 0-5 16,-2 3-2-16,2 2 4 0,3-1-3 15,-1 1-6-15,2-2 7 0,4-1 7 16,0-2-6-16,-4 0 3 0,4 0 6 15,-5 0-1-15,0-7 3 0,0 0 0 16,-4-1 0-16,-6 0 2 0,0-2 4 0,-1 2 4 16,-5-2 7-16,-1 1-2 0,0 1 1 15,0-1-2-15,-1 3 3 0,-5 1 4 16,1 1-7-16,0 2-1 0,1 0-1 15,-1 2-1-15,0 0-2 0,2 0-5 16,2 7-2-16,-4 3-2 0,0 5 3 0,-1 5-1 16,-3 3 2-16,3 5 5 15,1-3-2-15,0 1-5 0,5-2 5 16,0-5-5-16,2-3 1 0,7-5-4 15,2-2 1-15,5-6 2 0,4-3-2 16,0 0 2-16,3-12-1 0,-1-1 2 0,-2-3-7 16,-3 0-1-16,-5 0-4 0,-1 0-1 15,-3 4 0-15,-5 0 0 0,-1 2 0 16,-2 3 2-16,0 2-4 0,0 1 5 15,0 2 0-15,0 1 1 0,0 1-7 16,0 0-10-16,0 3 0 0,0 5 12 16,0-2-9-16,0 0-13 0,0-1-6 15,3-2 0-15,3 2 3 0,5-1 16 16,0-1 2-16,0-1 8 0,2-1 13 15,1 1-5-15,0-2 1 0,2 0 1 0,-1 0 1 16,-2 0-3-16,-1-1 2 0,-4 0-1 16,-5 0-3-16,0 1 1 0,-3-1 1 15,0 0 3-15,0 1 2 0,0 0 1 16,0 0-2-16,0-1 0 0,0 0 2 15,0 0 3-15,0-1 3 0,0 0-3 0,0 1 3 16,0 1-2-16,0-1 0 16,0 0-5-16,0-1-4 0,2 2 1 15,-2 0 1-15,0 0-2 0,0-1 0 16,0 0 0-16,1-1 0 0,2 1-2 0,0-2-3 15,1 1-2-15,-1 0 3 0,1 0-3 16,1-1 1-16,1 1 0 0,-1-1 3 16,1-3-4-16,-1 2 0 0,2-2-3 15,0-3 5-15,0 1 5 0,-2 1-5 16,0-1 6-16,-2 2 3 0,-3-1 5 0,0 1 8 15,0 2 1-15,0 0 7 0,-8 2-1 16,-1 0-4-16,-2 2 0 16,0 0-7-16,-3 2 0 0,2 4 2 15,-1 3-4-15,2-1 1 0,2 3-4 0,0 3-3 16,3 0 1-16,1 3-3 0,3-2 0 15,2 0-5-15,0-2 0 0,7-1 2 16,2-2 0-16,3-3-4 0,1-3-5 16,1-4-4-16,1 0 2 0,1-3 2 15,-2-4-5-15,-2 1 9 0,2-2 2 0,-5 0 1 16,2 1-6-16,-5 4 0 0,-1 1 2 15,-5 1 1-15,0 1 5 0,0 0 6 16,0 0-7-16,0 2-4 16,2 1 5-16,-1-1 0 0,7 0-1 0,3-2 10 15,6 0 2-15,1-6-1 0,4-5-7 16,0-4-3-16,-1-3 1 0,3-3 2 15,-1-3-1-15,-1-3-3 0,-4-3 8 16,-2-1 2-16,-2-5 7 0,-3-5-2 16,-2-2-6-16,-4 0 4 0,-4-1-6 15,-1 5 0-15,0 8-3 0,0 8 1 0,0 11 3 16,0 9 13-16,0 3 7 0,-5 12-17 15,-2 9-5-15,-6 12 1 0,-1 8 2 16,-3 4-1-16,3 4-3 16,3-2-3-16,4-1 0 0,5-5-1 0,2-4-16 15,14-2-7-15,16-8 3 0,10-4-47 16,5-10 1-16,1-5-159 0</inkml:trace>
  <inkml:trace contextRef="#ctx0" brushRef="#br0" timeOffset="55378.16">14827 5296 42 0,'0'0'313'0,"0"-2"-244"0,-3 2-13 15,-4 7-8-15,-1 9-20 0,-3 4-7 16,-3 2 7-16,-3 3-6 0,3-1-4 15,-1 2-3-15,2-2-4 0,4 1-4 0,3-3-5 16,4-2-3-16,2-2 1 0,0-4-2 16,9-2 0-16,5-2-12 0,8-6-13 15,3-4-6-15,4 0-15 0,5-6-16 16,1-6-23-16,-4-3-61 0,-4-2-73 15</inkml:trace>
  <inkml:trace contextRef="#ctx0" brushRef="#br0" timeOffset="55678.18">15045 5421 25 0,'6'-11'4'0,"-6"-1"245"15,0 0-194-15,-2 2 6 0,-6 2-2 16,-1 1-31-16,0 1-1 0,-4 1 4 15,1 2-8-15,-2 1-5 0,-3 2-1 0,0 1-4 16,-5 8-2-16,2 3 1 0,1 2-1 16,4 4-2-16,1 2-2 0,5 3-5 15,3 2 3-15,4 0-4 0,2 1 1 16,3-2-4-16,8-3 3 0,4-3-1 15,4-3-1-15,-2-5 0 0,3-6 1 0,-3-2 1 16,-1-2-2-16,-2-2-1 16,0-7 1-16,-3-2 2 0,-2-2-1 15,-3-2 0-15,-1 0 2 0,-4 0-1 16,-1 0 1-16,0 0-2 0,-3 2 2 0,-3 0-1 15,0 1 0-15,-2 2-3 0,3 2 1 16,4 2-3-16,-1 3-6 0,2 2-10 16,0 0-11-16,0 1-20 0,8 0 7 15,1 2-8-15,4 5-28 0,-2-2-44 16,-5-1-81-16</inkml:trace>
  <inkml:trace contextRef="#ctx0" brushRef="#br0" timeOffset="56550.23">15164 5448 35 0,'9'-7'1'15,"0"1"135"-15,-5-3-15 0,-3 4-70 0,2 0 19 16,-1-1-22-16,-2 3-26 0,0 0-2 15,0 2-5-15,0 1-2 0,0 0 1 16,0 0-3-16,0 0-6 0,0 0-6 16,0 0-2-16,0 0-2 0,0 0 3 15,0 0 1-15,0 1 0 0,0 5 1 0,0-2 1 16,0 1-1-16,0 1 0 0,0 0 3 15,0 1 2-15,0 0-4 0,0 1-1 16,0-2 4-16,0 1-2 16,0-1-2-16,0 1 0 0,0-4 1 0,0 2 1 15,0-2-3-15,0-1 0 0,0-1 2 16,0-1-1-16,1 0-1 0,2 0 1 15,2-1 3-15,0-5 0 0,1-1-4 16,0-2-2-16,0 0 0 0,-1-2 2 16,-3 0-1-16,4 0 1 0,-3-2 1 0,1 0 0 15,0 1-2-15,-1 1 1 0,0 2 2 16,0 2 1-16,-3 2-2 0,0-1 0 15,0 4 1-15,0 0 0 0,0 1 0 16,0 1-1-16,0 0-2 0,0 0-2 16,0 6-3-16,1 0 6 0,1 1 1 15,1 0 0-15,0 1-2 0,0-1 1 16,4 1 2-16,-1 0-1 0,1 0-1 15,4 0 1-15,0-2 1 0,3 0-1 16,2-3-1-16,4-3 2 0,5 0 1 16,4 0 7-16,4-9-3 0,-1-2-6 0,-4-2 2 15,-2 0 1-15,-2-2-3 0,-6-1 0 16,-5 1 3-16,-6 1 0 0,-7 1 2 15,0 2-1-15,-6 0 7 16,-6 3-5-16,-4 3 2 0,-2 4-4 0,-1 1 1 16,-3 0-3-16,2 10-1 0,0 2-1 15,6 3 0-15,2 2 0 0,4 1-1 16,3 0-2-16,5-2 3 0,0 2-2 15,5-3 0-15,4-1-3 0,5-3 3 16,3-2-6-16,-1-4-4 0,1 0-1 0,3-4 3 16,6-1 2-16,4 0 3 0,1-8 11 15,-3-2-5-15,-7-1-1 0,-4-1 0 16,-4 2 0-16,-5-1 7 0,-2 1 2 15,-3 2 1-15,0-2 0 0,-3 2 1 16,2 1-1-16,-2 2-8 0,1 1 0 16,-1 1 2-16,0 3-6 0,3 0 1 15,2 0-10-15,1 6 8 0,0 2 2 16,2 5-1-16,-2-1 2 0,-1 3 0 15,3 1-3-15,1 0-1 0,3 3 5 0,2 0-1 16,0-1 0-16,-3-1 0 0,-3-3 0 16,-3-2 1-16,-5-3-3 0,0-2 4 15,0-1 4-15,-2 1 10 0,-9-3 3 16,-1 1 3-16,-4 0-3 0,1-1 1 15,-1-1 0-15,-2 0-4 0,1 1-2 0,-1-1-4 16,3 1-3-16,1 0-3 16,5-1-3-16,-1 0 0 0,7 1-2 15,0-3-6-15,2 3-13 0,1-1-14 16,0 1-13-16,6-2-15 0,5-2-44 0,-2-8-182 15</inkml:trace>
  <inkml:trace contextRef="#ctx0" brushRef="#br0" timeOffset="56726.24">16260 5554 597 0,'-9'0'20'0,"-1"1"-17"16,4 1-1-16,2 0-3 0,-1-2-13 15,0 0-7-15,1 1-14 0,-3-1-58 16,-2-1-254-16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19T09:29:05.77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3138 1411 27 0,'1'0'76'15,"-1"1"-54"-15,4 1 23 0,-1-2-6 16,0 0-8-16,1 2 0 0,1-2-2 16,1 0-10-16,2 0-4 0,0 0-1 15,0 0 2-15,-1 0 4 0,1 0-6 16,1 0-1-16,2 0-1 0,-2 0-3 15,2 0 0-15,2 0-3 0,-2-2 3 16,1 2-3-16,2 0 0 0,0-1-4 16,0-1 1-16,3 2 1 0,-2-2-3 0,2 0 1 15,0 1-2-15,1-1 2 0,-1 2-3 16,-2-1 1-16,2 0 2 0,-1-1-2 15,-1 1 1-15,1 0-1 0,-4 1 2 16,0 0-1-16,-1 0-1 0,3 0 0 16,-1 0 2-16,-1 0 0 0,2 0-1 15,-2 0-1-15,-1 0 3 0,5 0-5 16,-4 0 4-16,2 0-2 0,-1 0 2 15,-1 0-2-15,0 0 2 0,1 0-2 16,-2 0 1-16,1 0 1 0,-1 0-1 16,1 0 1-16,-1 0 0 0,0-2-3 0,1 2 2 15,-1 0 0-15,2 0 0 0,-1 0-1 16,2 0 0-16,0 0 0 0,-2 0 1 15,1 0 0-15,-1 0-1 0,-1 0 0 16,1 0 0-16,-1 0 0 0,3 0 0 16,-3 0 0-16,3 0 0 0,-3 0 0 15,0 0-1-15,0 2-1 0,3-2 3 16,-2 0-2-16,2 2-1 0,0-1 2 15,-2 0 0-15,1 0 0 0,-3 0-2 16,4-1-1-16,-1 0 2 0,-1 1 1 0,2 0-8 16,-1 0 8-16,-1 1-2 0,2-1-1 15,1 0 1-15,-2-1-1 0,1 0 1 16,-2 0 3-16,2 0-3 0,-1 0 1 15,-1 1 1-15,0 0 0 0,-1 0-2 16,0-1 2-16,0 0 0 0,-2 0 0 0,-1 0 0 16,3 0 0-16,-2 0 0 15,2 0 1-15,0 0-2 0,0 0 1 16,0 0 0-16,3 0 0 0,1 0 0 15,1 0 0-15,-3 0 0 0,0 0 0 0,-1 0-3 16,-1 0 2-16,2 0 2 0,-3 0-2 16,1 0 0-16,0 0 1 0,0 0-1 15,0 0 1-15,0 0-1 0,-2 0 1 16,3 0 1-16,-2 0-1 0,1 0-1 15,-2 0 1-15,2 0 1 0,0 0-1 0,2 0 0 16,-2 0 0-16,3 0 1 0,-3 0-1 16,2 0 0-16,-1 0 0 15,-1 0 0-15,0 0 1 0,-1 0-1 16,1 0-1-16,0 0 2 0,-2 0 0 0,2 0-2 15,2 0 0-15,1 0 3 0,1 0-2 16,1 0 0-16,-2 0 0 0,-2 0 1 16,2 0 2-16,-2 0-4 0,2 0 1 15,2 0 1-15,-1 0 0 0,-2 0-2 16,-1 0 1-16,-1 0 2 0,-2 0-2 0,1 0 0 15,-1 0 1-15,-1 0 0 0,-2 0-2 16,0 0 1-16,-1 0 1 0,-1 0 1 16,0 0-1-16,-1 0-1 15,1 0 1-15,-1 0 0 0,0 0 0 0,2 0-1 16,-2 0 0-16,2 0 2 0,-2 0-3 15,2 0 1-15,-1 0 0 0,-1 0 2 16,2 0-2-16,0 0-1 0,-1 0 2 16,-1 0 0-16,2 0-2 0,-2 0-1 15,2 0 3-15,-1 0 0 0,0 0-2 16,2-1-1-16,0 1 3 0,3 0 0 0,7 0-2 15,2 0 2-15,1 0-2 0,-2 0 3 16,-1 0-3-16,-1 0 0 0,4 3 1 16,-2-2 2-16,0 1-3 15,0 0 0-15,-3 0 1 0,-2 0 2 0,1 0-3 16,-3 0 0-16,1 0 2 0,0 1 0 15,2-3-2-15,-1 2 0 0,-3-1 3 16,2 0-1-16,-2-1-2 0,2 1 0 16,2 0 2-16,-2 0 1 0,1 0-3 15,-1 0 0-15,1-1 2 0,1 2 0 0,-3-1-2 16,1 0 0-16,0 0 1 0,0 1 2 15,-3 0-3-15,-1 0 0 0,3 0 1 16,-2 0 1-16,-2-1-1 0,1 1-2 16,0-1 3-16,0 0 0 0,3-1-1 15,-3 2-1-15,1-1 1 0,-2-1 1 16,1 0-2-16,-1 0 0 0,0 0 1 15,-1 0 1-15,-2 0-2 0,3 0 0 16,-3 0 2-16,0 0 0 0,3 0-2 16,1 0 0-16,-1 0 2 0,0 0 0 0,0 0-2 15,-1 0-1-15,1 2 3 0,5-2 0 16,6 2-1-16,3 0 1 0,6-2-3 15,-5 1 2-15,-3 0 0 0,1 2-1 16,1 0 1-16,-1-1 1 0,2 0-2 16,-4-1-1-16,-1 2 2 0,-5 1 0 15,-5 0 0-15,0-1-1 0,-1-2 1 16,-4 1 1-16,-1 0-3 0,0 2 1 15,0-2 2-15,0 1 1 0,0 0-2 16,-1-1 0-16,-4 1 1 0,4 1 0 0,-4-1-2 16,3 2 0-16,-2 0 1 0,1 2 1 15,0-1-2-15,-4 0 1 0,1 1 0 16,-2-1 1-16,2 1 0 0,0-1-2 15,-3 2 2-15,-1 0-1 0,-1 0 0 16,2-1 0-16,0 0 0 0,0 0 1 0,2 0-1 16,0-1-1-16,-3 0 2 15,1 0 0-15,1 1-2 0,-3 0 1 16,4 0 0-16,0 1 1 0,1-2-1 15,-1 2-1-15,0-1 1 0,1-1 1 0,0 1-1 16,1-2 0-16,1 0 1 0,-1 1 0 16,-1-2 0-16,0 2 0 0,-1-1-1 15,1 0 3-15,0 1-2 0,0-2 1 16,0 2-1-16,-2-2-1 0,2 2 1 15,-1 1-2-15,1-3 1 0,0 1 1 16,0 1-2-16,-2-1 1 0,2 1 0 0,0-1 1 16,-1 0-2-16,3 1 1 15,-4-1 0-15,2 0 1 0,0-1-1 16,1 3 0-16,-1-2 0 0,0 2 1 15,2-2-2-15,-3 2 1 0,1-1 0 0,-1-1 1 16,1 2-2-16,-2-1 0 0,-1 1 2 16,3 1 0-16,-3-1-2 0,2 1 1 15,0 0 0-15,-3-1 1 0,4 0-2 16,0 1 0-16,1-2 1 0,1-1 1 15,-3 1-1-15,3-2-1 0,-1 1 2 0,-1-2 0 16,1 2-2-16,-2-1 1 0,0 2 1 16,1 1 0-16,0-3-2 15,0 1 0-15,-1 0 2 0,1-1 0 16,0-1 0-16,1 1-1 0,1 0 2 0,1-1-2 15,-4 0 1-15,3 0 0 0,-1 1 1 16,1-2 1-16,-4 1-3 0,0 0 0 16,0 0 2-16,4 0-1 0,-3 2-1 15,3-1-1-15,-4-1 1 0,0 2 2 16,1 2-2-16,-4 1-2 0,-2 2 7 0,2-1-5 15,5-3 1-15,2-3 0 0,2 1 0 16,-1 0 2-16,-2-1-4 0,2 1-1 16,0-2 4-16,-2 0-1 15,4 0-1-15,-4 1 0 0,2-2 0 0,-2 1 2 16,5-2-2-16,-4 2-2 0,2-2 4 15,-4 2-1-15,3-1 0 0,0-1-1 16,0 0 2-16,0 0-1 0,0 0-1 16,-2 1-1-16,2-1 2 0,0 0-2 15,-2 0 1-15,2 0-1 0,-2 0 1 0,4 0 1 16,-5 0-3-16,2 0 1 0,0 0 1 15,-2 0 1-15,-1 0-2 0,1 0 0 16,0 0 2-16,0 0 0 0,0-1-2 16,-2 0 1-16,0 1 0 0,-1 0 1 15,-2 0-2-15,2 0 0 0,-4-2 1 16,1 2 0-16,-1 0-2 0,-1 0-1 15,4 0 3-15,-1 0 0 0,0 0-1 16,-2 0 0-16,4 0 2 0,-2 0-1 16,2 0 0-16,-2 0-1 0,3 0 2 0,-2-2 0 15,2 2-1-15,-1-2-1 0,-1 1 2 16,1 1 1-16,-2 0-4 0,0 0 1 15,0-2 2-15,1 2 1 0,-1-1-4 16,3 0 1-16,-3-1 4 0,2 1-3 16,-2-1-2-16,3 2 1 0,-3-1 2 15,2 0 1-15,1 1-4 0,-1-2 1 16,-2 2 2-16,2 0 1 0,-4 0-4 15,4 0 2-15,-2 0 2 0,0 0-1 16,4 0-4-16,-6 0 5 0,5 0-1 16,-2 0 1-16,2 0-2 0,-3 0 0 0,2-1 1 15,-2 0 1-15,2 1-3 0,-2-1 1 16,0-1 2-16,0 0-2 0,-1 1 0 15,-1 1 0-15,-2-1 1 0,2 0-1 16,1-1 0-16,1 0 1 0,-1 1 2 16,4 0-1-16,-1-1-1 0,1 0 0 15,0 1 2-15,-3 1-2 0,3-2 1 16,-2 0-1-16,0 2 2 0,3 0-1 15,-4-1-2-15,1 1 0 0,0 0 2 16,-3 0-1-16,4 0-2 0,-2 0-2 0,0 0 4 16,3 0-1-16,-1 0-1 0,3-1 2 15,-2 0 1-15,0 0-2 0,1 1 0 16,-3-1-2-16,1 0 4 0,1-1-1 15,1 1-4-15,-3 1 2 0,2-2 0 16,-4 1 1-16,3 1-1 0,-2 0 0 0,0 0 2 16,-1 0-1-16,-1 0-1 15,1-1 1-15,-1 0 1 0,3 1 0 16,-1 0-2-16,1-1 0 0,0 1 2 15,2-3 0-15,0 3-2 0,0-1 0 0,4-1 2 16,-3 2 0-16,1-1-2 0,2 0 1 16,-3 1 1-16,0-1-1 0,-4 1-1 15,0 0 0-15,0 0 2 0,0 0 0 16,0 0-3-16,1 0 2 0,-4 0 1 15,0 0-1-15,1 0-2 0,1 0-1 0,-1 0 4 16,3 0 0-16,0 0-3 0,-1 0 1 16,5 0 3-16,0 0-1 15,-2 0-2-15,2 0 1 0,1 0 1 16,-1 0-1-16,2 1 0 0,-3-1 0 0,3 0 1 15,-4 1-1-15,2-1-1 0,-4 0 0 16,3 1 3-16,-1-1-2 0,2 1-2 16,-4 0 3-16,0-1 0 0,-1 0-1 15,0 0-2-15,2 0 2 0,2 0 2 16,0 0-2-16,-4 0-1 0,0-1 1 0,-1 0 1 15,1 0-1-15,-2 1-1 0,2 0 2 16,4 0-1-16,-3 0 1 0,1 0-1 16,1 0-1-16,2 0 3 15,-2 0-1-15,2-2-2 0,-2 2 1 16,4 0 2-16,-2-2-2 0,-1 2-1 0,1 0 1 15,-2 0 0-15,-1 0 0 0,0 0-1 16,1 0 1-16,-3 0 1 0,5 0-1 16,-3 0-1-16,-1 0 1 0,3 0 2 15,-3 0-2-15,3 0 0 0,4 0 3 16,-4 0 0-16,4 0-3 0,0 0 0 0,-3 0 1 15,3 0 1-15,0 0-2 0,0 0 0 16,-2 0 1-16,-1 0 0 0,1 0 1 16,0 0-3-16,2 0 2 15,-1 0 2-15,2 0 0 0,-2 0-3 0,0 0-1 16,0 0 5-16,-2 0-3 0,2 0-2 15,-2-2 4-15,2 1 1 0,-3-1-1 16,1 1-4-16,3 0 4 0,-2-1 0 16,-1 0-2-16,0-1 3 0,1 1-4 15,1-2 2-15,-2 1-1 0,-4 1 0 0,2-2-2 16,2 0 1-16,0 0 2 0,0 0-3 15,3 2 1-15,-3-2 1 0,2 0 1 16,0 0-3-16,-2-1 2 0,3 0-1 16,-4 0 1-16,3-1-2 0,1-1 1 15,-2 1 2-15,-1-1-1 0,3 0-2 16,0 1 2-16,-4-2 0 0,6 3-1 15,-5-2-1-15,2 0 0 0,1 1 4 16,0 0-3-16,0 1-2 0,-1 0 2 16,2-3 3-16,-3 1-4 0,1 0 0 0,1-2 1 15,-1 1 1-15,0-2 0 0,1 0-3 16,-2-1 3-16,0 1 0 0,4-1-1 15,-4 0-1-15,2 2 1 0,0 0 2 16,0 0-2-16,-2-1 0 0,2 2 1 16,0-1 0-16,0 0 3 0,0 0-3 15,3 0-1-15,-3-1 1 0,0 1 0 16,1 0-2-16,-1 1 1 0,1 0 2 15,2-1-2-15,-3 0-1 0,2-1 1 16,-1 2 1-16,2 0 0 0,0 1-2 0,0 0 2 16,-1 0 2-16,-1 0-4 0,-1-1 2 15,3 2 0-15,-2 0 1 0,2-1 0 16,-3 0-2-16,0 0 1 0,3 1 2 15,-1 0-1-15,-1 0-3 0,1 0 2 16,-1-1 1-16,1 1-2 0,-1-1-1 0,-1 1 2 16,0-1 2-16,0-1-2 15,0 0-1-15,-2 0 2 0,0 2 0 16,2-2 1-16,0 2-6 0,2-2 3 15,-3 0 2-15,1 3-2 0,3-1-1 16,-1 1 1-16,-2 0 2 0,3 0-3 0,-2 0 1 16,-1 0 0-16,3 3 1 0,0-3 0 15,-2 2-3-15,2 1 2 0,0-1 1 16,-1 0 0-16,1 0-1 0,0 1 0 15,0 0 2-15,-2 0-3 0,1 0 1 16,-1 0 1-16,2 2 1 0,0-1-1 0,0 1-1 16,0 0 0-16,0 0 1 15,0 0-2-15,0 0-1 0,0 0 1 16,0 0 1-16,0 0 0 0,-1 0-2 15,1 0 3-15,0 0-1 0,0 0-2 0,0 0-1 16,-2 0 1-16,2 1-3 0,0 2-8 16,0-1-16-16,0 3-13 0,0-2-15 15,-3-3-45-15,-5 0-240 0</inkml:trace>
  <inkml:trace contextRef="#ctx0" brushRef="#br0" timeOffset="10541.6">3462 1597 52 0,'0'2'325'16,"0"0"-287"-16,0-2 9 0,0 0 25 16,0 0-20-16,0 0-14 0,0 0-2 15,0 0-13-15,0 0-3 0,0 0 0 16,0-1-8-16,1-2-3 0,1 1-2 15,-2 1 2-15,0 0 1 0,0 0-2 16,0 1-3-16,0 0-1 0,0 0 1 16,0 0-3-16,0 0-3 0,0 0 0 15,0 0 1-15,0 0-2 16,0 0-2-16,0 0-8 0,0 0-3 0,0 0-11 15,3 0-6-15,3 0-9 0,4 0-9 0,-3 0-47 16,0-9-69-16</inkml:trace>
  <inkml:trace contextRef="#ctx0" brushRef="#br0" timeOffset="11046.63">3791 1589 45 0,'0'4'298'0,"0"0"-214"0,0-3-40 15,0-1 28-15,0 0-15 0,0 0-20 16,0 0-13-16,0 0-4 0,0 0-7 15,0 0-5-15,0 1-3 0,0 0-4 16,1-1-1-16,-1 0 0 0,0 0-3 16,0 0-3-16,0 1-20 0,0 1-9 0,5 1-14 15,1-3-38-15,0 0-55 0</inkml:trace>
  <inkml:trace contextRef="#ctx0" brushRef="#br0" timeOffset="11449.65">4263 1600 258 0,'0'2'184'0,"0"-1"-135"0,0-1 25 0,-1 0-16 16,1 0-21-16,-3 0-7 0,0 0-6 15,1 0-9-15,-1 0-4 0,1 0-4 16,1 0-6-16,-1 0-3 0,2 0 0 16,-1 0-2-16,1 0-5 0,-2 2-11 15,2 1-10-15,0-1-10 0,0 1-14 16,6-2-33-16,-2-1-64 0</inkml:trace>
  <inkml:trace contextRef="#ctx0" brushRef="#br0" timeOffset="11866.67">4663 1628 415 0,'0'3'58'0,"2"-1"9"15,-2-2 9-15,0 0-23 0,0 0-25 16,0 0-12-16,0 0-2 0,0 1-6 16,0 0-1-16,0-1-6 0,0 0-1 15,0 0-2-15,0 0-1 0,0 1-6 16,0-1-9-16,2 2-11 0,-1 1-4 0,2-1-20 15,0-2-30-15,0 0-59 16,2-2-225-16</inkml:trace>
  <inkml:trace contextRef="#ctx0" brushRef="#br0" timeOffset="12210.69">5217 1628 3 0,'0'4'449'0,"0"-3"-389"0,0-1 5 16,0 0-1-16,0 0-23 0,0 0-20 15,0 0-5-15,0-2-6 16,0 0-3-16,0 1-8 0,0 0-1 0,0 0-5 16,0 1-15-16,0 0-29 0,0 0-39 15,0-1-65-15</inkml:trace>
  <inkml:trace contextRef="#ctx0" brushRef="#br0" timeOffset="13098.74">3688 1781 23 0,'2'4'280'0,"-2"-2"-196"0,0-2-33 16,0 2 11-16,0 1-18 0,0-2-24 16,0 0-13-16,0 1-2 0,0 1-8 15,0 1 1-15,0 0 1 0,0 0-6 0,0-1-23 16,1 0-22-16,2-3-33 0,1 0-111 15</inkml:trace>
  <inkml:trace contextRef="#ctx0" brushRef="#br0" timeOffset="13538.77">4094 1813 54 0,'0'2'293'16,"0"2"-211"-16,0-4-22 0,0 0 20 15,2 0-12-15,0 0-24 0,-2 0-21 16,0 0-4-16,0 0-4 0,0 0-8 15,0 0-6-15,0 0 1 0,0 0-2 0,0 0-5 16,1 0-6-16,2 3-6 0,2-2-9 16,1 1-9-16,3 0-16 15,1-2-34-15,-1 0-58 0</inkml:trace>
  <inkml:trace contextRef="#ctx0" brushRef="#br0" timeOffset="13933.79">4508 1825 76 0,'0'2'313'0,"0"2"-233"15,0-4-7-15,0 0 1 0,2 0-18 0,-1 0-24 16,1 0-12-16,-2 0 0 0,0 0-8 0,0 0-5 15,0 0-5-15,0 0-2 16,0 0-2-16,0 0-2 0,0 0-12 16,3 0-17-16,2 3-5 0,1 0-2 15,5 0-27-15,-3-2-52 0,2-1-114 0</inkml:trace>
  <inkml:trace contextRef="#ctx0" brushRef="#br0" timeOffset="14158.8">5037 1822 137 0,'0'1'327'0,"0"0"-285"0,0 0 7 15,0-1-8-15,-1 0-16 0,-3 0-12 16,1 0-8-16,2 0-4 0,-2 0-6 16,1 0-15-16,-3 0-38 0,-2 2-41 15,0-2-154-15</inkml:trace>
  <inkml:trace contextRef="#ctx0" brushRef="#br0" timeOffset="14762.84">3943 1992 50 0,'3'0'362'16,"-3"0"-297"-16,0 0 2 0,3 0-3 15,-3 0-18-15,3-3-21 0,-2 1-11 16,1 2-10-16,1 0-3 0,-1 0 0 0,-1 0-4 15,4 0-7-15,1 0-15 0,2 2-12 16,1 1-28-16,-1-3-68 0,1 0-235 16</inkml:trace>
  <inkml:trace contextRef="#ctx0" brushRef="#br0" timeOffset="15149.84">4442 1994 64 0,'0'0'293'0,"0"3"-208"0,0-2-20 16,0-1 7-16,0 2-18 0,0-2-20 15,0 0-15-15,0 1-7 0,0-1-10 16,0 0 0-16,0 0-1 0,0 0-5 15,1 0-5-15,2 0-17 0,2 1-3 16,1 0-18-16,-1-1-46 0,1 0-74 16</inkml:trace>
  <inkml:trace contextRef="#ctx0" brushRef="#br0" timeOffset="15426.88">4918 2049 351 0,'0'0'115'0,"0"0"-103"16,0 0 17-16,0 0-7 15,0 0-16-15,0 0-8 0,0 0-20 16,-3-3-95-16,-2 0-277 0</inkml:trace>
  <inkml:trace contextRef="#ctx0" brushRef="#br0" timeOffset="16809.96">7468 1410 132 0,'0'0'114'0,"0"0"-74"0,0 0 19 16,0-1-3-16,0-2-7 0,0 0-4 0,0 1-7 16,2-1-9-16,-2 1-1 15,1 0-2-15,-1 1-5 0,2 0-1 16,-2-2-2-16,0 3 1 0,0 0-7 15,0 0-1-15,0 0-2 0,0 0-3 0,0 2-6 16,1 7-3-16,2 7 3 0,2 6 6 16,1 8 2-16,0 4-7 0,1 2 5 15,-1 3-6-15,1 1 0 0,3 0 0 16,1 0 1-16,1-3 2 0,0-3-3 15,-1-5-1-15,0-7 3 0,0-4-1 0,1-4-2 16,1-5-1-16,-1-6 3 0,1-3 1 16,1 0-1-16,3-8 3 15,0-7 0-15,6-7 2 0,-1-7-3 16,2-3-2-16,-2-4 2 0,0 2 3 0,-8-2-2 15,0 3 2-15,-2-1 1 0,-1-1-3 16,-2 0-2-16,1-1-2 0,-6 4 3 16,1 2-1-16,0 6-1 0,-4 7-2 15,-1 7 4-15,0 5 0 0,0 4-3 16,0 1-2-16,0 0 1 0,0 0-2 0,0 1-3 15,0 8-1-15,0 3 4 0,0 3-1 16,2 2-12-16,2-2-12 0,1-1-9 16,3 0 0-16,1-2-24 15,2-1-39-15,0-4-62 0</inkml:trace>
  <inkml:trace contextRef="#ctx0" brushRef="#br0" timeOffset="17678">8553 1374 92 0,'0'-2'195'0,"0"1"-156"16,0-1 16-16,0 0 3 0,0 0-14 16,0 2-7-16,0-2-9 0,0 2-4 15,0-1-10-15,-3 0 0 0,-3 0-1 16,0 1-3-16,-2 0 2 0,-1 0-3 15,-1 1-1-15,-2 4-2 0,-2-1-3 16,-1 3 2-16,1 1 0 0,-2 1 0 16,1 3-2-16,1 1-1 0,0 0 3 0,0 0-3 15,1 0-1-15,1 1 0 0,-1 0 2 16,1 3-2-16,3-2-1 0,-1 2 1 15,4-3 1-15,-1 1-2 0,0 0 0 16,3-1 0-16,1 0 1 0,-2-1 1 16,3 0-1-16,1 0-2 0,-1 1 3 15,1-3 0-15,1 1-3 0,0-1 0 16,0 0 1-16,0-1 2 0,1 0-2 15,4-1-1-15,0 0 2 0,-1-1 0 16,1-1-1-16,1 2 1 0,2-4 1 0,1 1 1 16,0 1-4-16,2-1 2 0,0-1 1 15,2-2 1-15,-1 1-2 0,3-3-1 16,-1 2 1-16,2-1 1 0,-2 0-2 15,0-1-1-15,0 1 3 0,0-2-1 16,-2 0 0-16,-1 0-2 0,0 0 3 0,0 0-4 16,1 0 2-16,-3 0 1 15,1-1 0-15,-4-3-1 0,0 0-1 16,0 2-1-16,-1-1 2 0,-2-1 0 15,0 0-2-15,-1-2 0 0,-1 1 2 0,-1-1 0 16,0 0 0-16,0-1-2 0,0 0 1 16,0-1 1-16,-6 0-3 0,1 0 2 15,-2 0 1-15,-1-2 1 0,-3 1-1 16,2 1-1-16,-2 0 2 0,-2 0-1 15,3 2 0-15,0-1 0 0,6 2 2 16,-1 3 2-16,2 0 0 0,3 2-3 0,0-1 5 16,0 0-1-16,0 1-4 15,0 0-2-15,0 0 0 0,0 0-1 16,6-2 1-16,3 2 1 0,2 0 2 15,-1 0-1-15,2 0-1 0,0 0-1 0,-1 0 2 16,3 0 0-16,-3 0-4 0,3 2-8 16,-2-2-7-16,-1 2-4 0,2 0-14 15,-3-1-13-15,1 0-40 0,-1-1-60 16</inkml:trace>
  <inkml:trace contextRef="#ctx0" brushRef="#br0" timeOffset="18122.03">8773 1743 68 0,'0'4'188'0,"0"-1"-110"0,0-1-64 16,0-2 34-16,0 0 4 0,2 0-7 15,1 0-6-15,3-2-12 0,4-4-4 16,0-2 0-16,3-2-6 0,1-5-8 0,3-2 8 15,0-3-5-15,0-2-1 0,3-1-5 16,-1-1 1-16,-1-3-2 0,1-2-1 16,-2-2-2-16,0 2 1 15,-2 1 1-15,-1 3-3 0,-3 5 0 0,0 3 4 16,-2 4 0-16,-2 2-1 0,-3 5 2 15,-2 3 0-15,1 2 2 0,-3 1-5 16,0 0-3-16,0 0-1 0,0 0-1 16,1 7-1-16,-1 6 4 0,0 2 4 15,0 2-2-15,2 4-4 0,0-1 1 0,-1 4 1 16,2-2 0-16,2 3-2 0,1-2-1 15,3-1 3-15,2-1-1 0,0-1-1 16,2 1-1-16,-3-1 4 16,1-2-3-16,0-2-5 0,-3 0 0 0,1-2 1 15,-3-2-5-15,1-1-5 0,-3-3 1 16,-1-2-1-16,0-1-1 0,-3-5-4 15,2 1 2-15,-2-1 0 0,0 0-1 16,0 0-1-16,0-5-25 0,-3-1-11 16,-6-4-64-16,-1-3-130 0</inkml:trace>
  <inkml:trace contextRef="#ctx0" brushRef="#br0" timeOffset="18291.04">8904 1607 354 0,'6'1'113'0,"5"-1"-76"16,4 0 31-16,5-3-30 0,2-3-12 15,6 1-1-15,3 2-14 0,0 0-4 16,-2 2-6-16,1-1-1 0,-4 2-6 16,5 0-19-16,-4 0-21 0,-1 0-54 0,-4-2-189 15</inkml:trace>
  <inkml:trace contextRef="#ctx0" brushRef="#br0" timeOffset="20731.18">10998 1339 6 0,'5'0'64'0,"-4"0"71"0,-1-2-87 15,5 0 6-15,-3-1 7 0,-2 3-16 16,1-1 2-16,1 1-12 0,-2-1 0 15,0 0-6-15,0-1-4 0,0 1-4 16,0 0-3-16,0 0 0 0,0 0-4 16,0 1 0-16,0-2-1 0,-3 0 0 0,-2 2-5 15,2-2-1-15,-2 1 2 0,-3-1-6 16,-1 2-1-16,-2 0 1 0,-6 0 0 15,2 0-2-15,-4 5-2 0,-1 1 2 16,1 3 2-16,1 0-1 0,-1 4-4 16,4 1 2-16,-1 1 2 0,2 1-3 15,3 2-1-15,2 2 1 0,-2 1 2 16,3 2-2-16,-1-1-1 0,0 1 1 15,3 0 2-15,-2 1-1 0,5 0-1 16,0 0 1-16,1-3 1 0,2-1-2 0,0-1 0 16,0-1-1-16,3-1 3 0,3-1-1 15,4-1-1-15,-1-4-1 0,3 0 4 16,-1-1-2-16,2-2 0 0,1-1 0 15,-2-2 1-15,3-1 0 0,-2-2-1 16,2 2 0-16,1-3 1 0,-1 0 1 16,4-1-3-16,0 0 1 0,1 0 2 15,-2-4-1-15,1 0-2 0,-2 0 0 16,0-1 2-16,-1 0-7 0,-2 0-2 15,-4 0 0-15,-2 0-2 0,0 0 3 16,-3 1 0-16,-2-3 0 0,-3 0 4 0,0-1 0 16,0-1 3-16,0-1-1 0,0 2 2 15,-7-2-1-15,1 2-3 0,-2 0 2 16,-2 0 3-16,2 0-2 0,0 1-2 15,-3 0 2-15,0 3 1 0,2 0 0 16,0 2-1-16,1 1 3 0,2 0 0 16,3 1 1-16,0 0-1 0,1 0-1 15,2 0 2-15,0 0-5 0,0 0-4 16,5 0 4-16,6 0 4 0,-1 1 4 15,3 1-5-15,4-1 2 0,-3 1-2 0,1-1 0 16,1 0-2-16,-2 1 0 0,3-2 1 16,-2 1 0-16,2-1-3 0,0 1-7 15,1-1-4-15,-1 0 0 0,0 0-19 16,1 0-3-16,-2 0-5 0,-1 0-2 15,-2 0-3-15,-4 0 13 0,2-1 11 0,-5 1 1 16,-1-1 13-16,-1 1 7 16,-2-1 3-16,-1 1 7 0,1 0 2 15,0 0 1-15,-1 0 0 0,1 0 4 16,-1 0-1-16,-1 1-4 0,2 4 1 0,1 4-5 15,-2 0-4-15,-1 1-1 0,0 2 5 16,2-1-3-16,-1-1-4 0,-1 0 7 16,0-2-3-16,0-2-2 0,0-2 0 15,0 0 4-15,0-4 0 0,0 0 5 16,0 0 7-16,0 0 4 0,0-2-8 0,0-4-3 15,0-4-7-15,0 0 1 0,0-2-3 16,0-1 0-16,0-2-3 16,8 1 0-16,2 0 2 0,2-1-2 15,0 3-3-15,4 1 1 0,-1 2 3 0,-1 2-2 16,3 2-5-16,-1 2-1 0,4 2-6 15,0 1 3-15,2 0 2 0,0 0 7 16,-1 0-5-16,-1 1-2 0,-1 2 2 16,-2 1-3-16,0-2 6 0,-4 1 3 15,-3-2-2-15,0 0 0 0,-3 0 4 0,-2-1-2 16,-2 0 0-16,-3 0 3 0,0 0 5 15,0-3 3-15,0-2-3 0,0-1 4 16,-1 2-1-16,-4-2 5 16,2 2-4-16,-3 0 0 0,0 0 2 15,-2 3-2-15,0 0-2 0,0 1 1 0,0 0-4 16,-2 0 0-16,0 8-4 0,-1 4 0 15,1 3 0-15,-1 1 0 0,0 1 0 16,5-2-3-16,3 2 3 0,1-4-2 16,2 1-3-16,0-4 0 0,8-1 4 15,1-3-2-15,5-3-1 0,2-3 3 0,1 0 1 16,1 0-2-16,-2-7-5 0,-1 0-3 15,-1 1-3-15,-1 0-2 0,-3 0-2 16,-3 2-1-16,-3 0-1 16,-1 2 0-16,-1 0 3 0,-2 2 1 0,0 0 1 15,0 0-6-15,0 0-7 0,0 6 3 16,0 0 0-16,2 0 6 0,4 1 4 15,1-2 5-15,4 0 5 0,2-2-2 16,-1-3 1-16,7 1 2 0,-2-1 1 16,-2 0 0-16,2 0 0 0,-3 0 2 0,0 0 11 15,-6-1-8-15,1 1-5 0,-4 0-1 16,0 0 6-16,-1 0-2 0,-1 7-1 15,0 0 2-15,-3 4 2 0,0 1-2 16,0 5-3-16,0 2 1 0,0 4 0 16,0 5-4-16,0 4 13 0,0 2-10 15,-1 1 3-15,-5 1-2 0,3-1-1 16,-2-3 0-16,2-3 5 0,-2-3 4 15,1-3-2-15,-3-5 0 0,3-5 3 16,-2-4 0-16,-1-3 2 0,3-4 1 0,-3-2 2 16,3 0 4-16,-2-2-8 0,-1-8-1 15,4-6-1-15,-3 0-6 0,5-5 0 16,-1-4-3-16,2-2 1 0,0-4-1 15,0-3-3-15,3-2 1 0,6-4 1 16,5-4-2-16,2-7 0 0,4-2-1 16,0-1-6-16,5 2-5 0,1 8-3 15,2 11 4-15,-1 8 4 0,-3 12 1 16,0 5-1-16,-4 6-1 0,2 2 4 15,-4 0 3-15,-1 5 0 0,-3 6-1 0,-3 3 3 16,-3 1 0-16,-4 2-1 0,-2 1 1 16,-2 2 1-16,-2 0 2 0,-8-1-2 15,-1 3 2-15,-2-2 1 0,1-2 3 16,-1 0 0-16,3-3 0 0,-1-3 1 15,3-1-3-15,0-4-1 0,5-2-2 0,0-2 0 16,-2-3-1-16,4 0-1 16,1 0 1-16,-2 0-6 0,2 0-7 15,0 0-16-15,0-8-22 0,6-4-33 16,-1-5-34-16,1-2-220 0</inkml:trace>
  <inkml:trace contextRef="#ctx0" brushRef="#br0" timeOffset="21135.2">12268 1305 81 0,'1'0'265'16,"1"0"-230"-16,-2 2-31 16,0 8 36-16,0 5 6 0,0 6-2 15,0 7-11-15,-2 4-9 0,-4 5 0 16,0 0-4-16,1 3-3 0,-1-3-2 0,0-1-3 15,1-3 3-15,-1-1-4 0,3-5-4 16,1-6-3-16,2-4 1 0,0-7-3 16,0-3-2-16,0-4 1 0,5-3-1 15,3 0 2-15,4-7 1 0,5-6-3 16,2-3-1-16,-2-4-9 0,2 2 4 0,-2 0-1 15,-2 1 5-15,1 2-3 0,-6 4 3 16,1 1 1-16,-3 3 1 16,-2 2 1-16,-1 3-2 0,-2 2 1 15,-3 0 1-15,0 0 1 0,0 0 2 0,2 6 2 16,-1 5 4-16,2 1-4 0,0 4 3 15,2 0-4-15,0 2 0 0,1 0-6 16,-2 1 2-16,0-1 1 0,2-1-1 16,0-2 0-16,0-1-2 0,0-2 0 15,1-5-5-15,0 0-10 0,0-6-8 0,2-1-7 16,0 0-15-16,0-6-22 0,2-5-24 15,0-5-86-15</inkml:trace>
  <inkml:trace contextRef="#ctx0" brushRef="#br0" timeOffset="21316.21">12645 1607 76 0,'1'0'244'0,"-1"0"-156"15,0 0-72-15,0 1 27 0,0 3 13 16,0 3-8-16,0 3-17 0,0 1-8 16,-1 0-7-16,-1 2-9 0,-3-1-1 0,4 0-3 15,-1 1 0-15,-1-2-3 0,3 1-3 16,0-3 0-16,0-2-4 0,9 2-12 15,-1-6-20-15,3-1 11 0,1-2-37 16,4 0-21-16,-1-2-35 0,-1-10-120 16</inkml:trace>
  <inkml:trace contextRef="#ctx0" brushRef="#br0" timeOffset="22391.28">12908 1578 3 0,'6'-4'81'0,"-1"1"67"0,-3 0-108 16,-1 0 22-16,-1 1-21 0,0 0 10 15,0 0-6-15,0 1-9 0,-1 1-9 16,-6 0 0-16,1 0-11 0,0 0-1 16,-3 3-1-16,-1 5-3 0,-1 2-7 15,2 2-2-15,0 0 2 0,1 4-2 16,3 1-2-16,2 0-2 0,3 0 2 15,0-1 1-15,5-1-2 0,7 0-4 16,5-2 4-16,10-2 3 0,1-4-3 0,4-5-13 16,-2-2 14-16,1 0-9 0,3-9 0 15,-3-1 2-15,-2-2-5 0,-2-2 3 16,-9 0 6-16,-2 0 0 0,-5 0 5 15,-5 3-1-15,-2-1 4 0,-2 2 3 16,-2 0 14-16,0 1-2 0,0 2-4 16,0 1-3-16,0 1 0 0,0 4-1 15,0 1-6-15,0 0-6 0,0 0 0 16,0 0-6-16,0 0-2 0,5 0 5 15,-4 2 3-15,2 2 1 0,0-1-2 0,-1 0 0 16,-2 1 3-16,0-1 0 0,2 0-2 16,-2 0-2-16,1-1 4 0,1 0-2 15,-1-1 0-15,2 1-4 0,-1-2 4 16,-1 0 4-16,3 1-7 0,-3-1 2 15,1 0 2-15,-1 0 2 0,-1 0-3 0,0 0 0 16,0 0 0-16,0 0 4 16,0 0-3-16,0 0-1 0,0 0 1 15,0 0 0-15,0 0-2 0,0 0-1 16,0 0 2-16,0 0 1 0,0 0-2 0,0 0-1 15,0 0 4-15,0 0 0 0,0 0-1 16,0 0-1-16,0 0 1 0,0 0 1 16,0-3-3-16,0 3 0 0,0-1 2 15,0 1 0-15,0 0-1 0,-1 0-2 16,1 0 2-16,-2 0-1 0,2 0-5 0,0 0 2 15,0 0 1-15,0 0 3 0,0 0-3 16,0 0 1-16,0 0 2 16,0 0 1-16,0 0-1 0,0 0-1 15,0 0 2-15,0 0 1 0,0 0-2 0,0 0 0 16,0 0 1-16,0 0-1 0,0 0-3 15,0 0 2-15,0 0-1 0,0 0 2 16,0 0-2-16,0 0-2 0,0-1 2 16,2 0-1-16,1-2 2 0,0 2 0 15,-3 1 1-15,1-1 2 0,1 1-2 16,-2 0 1-16,0-1 2 0,0-1 0 0,0 2-3 15,0-2-2-15,0 0 2 0,0-1 2 16,0 0-4-16,0 0 2 16,0 1 0-16,-2-1 2 0,1 0-2 15,-4 2 2-15,-1-2 1 0,0 2-2 0,-2 0 4 16,-3 1-5-16,0 0 6 0,0 0-5 15,2 0 5-15,-2 1 0 0,2 4-3 16,0 2 4-16,2 0-5 0,0 1-1 16,2 1-1-16,4 0 0 0,-1 3 0 15,2-1-2-15,0 1 1 0,5 1 0 0,2 0-1 16,3-2 1-16,2 0 1 0,0-1-1 15,2 0-4-15,2 2-3 0,3 1 3 16,2-1 1-16,1 0 2 16,1 1 1-16,-1-2-3 0,-3 3 5 0,-2-1-2 15,-5 0-1-15,-3-1 2 0,-6-1 0 16,-3-3-4-16,0 3 2 0,-4-1 6 15,-9 0 0-15,-1-1-5 0,-4-2 7 16,-2-1 2-16,-2 0 4 0,0-3-4 16,-3 1-2-16,1-2 1 0,2-1-4 0,0 0 0 15,5 1-3-15,5-2 1 0,1 3 0 16,3 0-6-16,2 1-18 0,4 1-8 15,-1-2-26-15,2-3-77 0,1 0-291 16</inkml:trace>
  <inkml:trace contextRef="#ctx0" brushRef="#br0" timeOffset="23239.32">14134 1607 161 0,'0'3'73'0,"0"2"-45"15,0 0 43-15,0 1-15 0,0 3-4 0,0 0-1 16,0 4-17-16,-1 4-9 16,-1 3 0-16,-1 5-5 0,-1 5 4 15,1 6-8-15,1-1-1 0,2 5-2 16,-3 1-4-16,1 0-2 0,2 1-1 0,-1-3 1 15,-2-3-5-15,1-1 1 0,-4-6 2 16,1-4 2-16,-1-5 1 0,-2-5-2 16,1-6 4-16,0-3 2 0,-4-3-1 15,4-3 1-15,-3 0 1 0,0 0-1 16,-1-9-6-16,1-5-2 0,0-3 1 15,0-4-3-15,-1-3-1 0,5-2 0 16,-2-2 0-16,2-3 1 0,6-3-2 16,0-4-1-16,0-3 2 0,13-4-2 15,4-3-2-15,4-5 2 0,7 0-1 0,5 1-8 16,1 8-1-16,2 11-2 0,2 10-1 15,1 12 1-15,0 5 0 0,-2 3 0 16,-1 3 2-16,-2 0 7 0,-6 0 1 16,-6 5 2-16,-7 0 0 0,-7 1-2 15,-7 0 2-15,-1 2-1 0,-1 4 5 0,-12 1-3 16,-5 4 1-16,-2 4 3 15,-7-1 3-15,2 2-2 0,-2-1 0 0,-1-2-3 16,0-2 4-16,4-2-2 16,3-1-1-16,4-1-4 0,3-3 5 0,4-1-4 15,3-3-4-15,2 1 0 0,5-3-15 16,0 0-18-16,5-1-25 0,2-3-48 15,6 0-78-15</inkml:trace>
  <inkml:trace contextRef="#ctx0" brushRef="#br0" timeOffset="23623.35">14632 1643 89 0,'0'-5'242'15,"0"-1"-205"-15,-3 0-16 0,-5 0 37 16,-3 2-14-16,1 0 4 0,-4 4-6 15,1 0-14-15,1 0-6 0,-2 0-6 16,1 5-7-16,3 5 2 0,0 4-3 16,3 2-4-16,2 5-2 0,2 1 1 0,3 1-2 15,3-2-1-15,9 2 0 16,4-5 1-16,1-2 0 0,3-3-2 15,0-5 0-15,2-1 1 0,-2-4 1 16,2-3-2-16,-2 0 0 0,-2-9 1 0,-4-2 2 16,2-4-2-16,-4-2 2 0,-2-1 0 15,-4-4 2-15,-5 3 0 0,1-3-2 16,-2 1 5-16,0 1 1 0,-3 1-1 15,-2 1-7-15,-3 3 2 0,5 1 1 16,-1 1-3-16,2 5-1 0,1 0-2 0,-1 4 1 16,2 3-13-16,0 1-7 0,0 1-8 15,6 7 10-15,4 4-8 16,-1 2-30-16,2-2-27 0,-2-2-50 15,0-4-164-15</inkml:trace>
  <inkml:trace contextRef="#ctx0" brushRef="#br0" timeOffset="32868.87">14964 1652 84 0,'1'0'152'0,"-1"0"-117"15,2 0 3-15,-2 0 25 0,0 0-17 16,0 0-16-16,0 0-5 0,0-1-2 15,0 1-1-15,0-4-6 16,0 4-2-16,0-2 2 0,0 1-3 0,0 0 4 16,0 1-6-16,0-2 1 0,0 2-1 15,0-1-4-15,0 1 1 0,0 0-2 16,0 0-1-16,0 0-1 0,0 0-1 15,0 0-1-15,0 0 2 0,0 0 1 16,0 0-3-16,0-1 3 0,0 0 1 0,0 1-1 16,0 0-2-16,0 0 1 0,0 0-4 15,0 0 2-15,0 0-4 0,0 0 2 16,0 8-1-16,0 3 1 0,0 2-1 15,0 1 1-15,0 0 1 0,0-1-2 16,0 0 1-16,0-3 0 0,-2 0 1 16,2-4-1-16,-1 0 0 0,-1-4 0 15,2 0 1-15,0-2 0 0,0 0 0 16,0 0-2-16,0 0 6 0,0-8-1 15,0-2-5-15,0-6 0 0,0-1 3 0,0-2-3 16,0 0 0-16,0-1 2 0,2 1 0 16,-2 0 0-16,3-1-1 0,0 0 0 15,0 1 0-15,3 6 0 0,1 1 0 16,-3 5-1-16,2 3 2 0,1 2-1 15,0 0-2-15,1 2 2 0,1 0 1 16,4 4 1-16,1 6-1 0,1-2 0 16,-1 2-1-16,2-2-1 0,-1-1 1 15,-1-2 1-15,-4 0 0 0,-1-2-1 16,-3 0 0-16,0-1 0 0,0 0 0 0,-2 0-2 15,0-2-11-15,-1 2-5 0,0 0-10 16,0-1-13-16,1 0-27 0,0-1-40 16,-2 0-150-16,1 0 82 0</inkml:trace>
  <inkml:trace contextRef="#ctx0" brushRef="#br0" timeOffset="33253.9">15469 1085 206 0,'6'-8'167'0,"-1"-1"-151"0,0 1 39 0,-2 1 14 15,-2 2-20-15,-1 4-12 16,2 1-8-16,-2 0-9 0,0 0-8 16,0 3-6-16,0 10 1 0,0 7 4 15,-2 6 4-15,-2 3-6 0,-4 4-1 0,0 2-1 16,2-1-4-16,-2 0 0 0,2 0 3 15,0 1-2-15,0 1 0 0,1-1-3 16,2-1 0-16,-2 1 1 0,2 0-1 16,2-1-2-16,-1-3 1 0,1-2 1 15,1-3 0-15,0-3-1 0,0-4-2 0,0-3-1 16,0-5-2-16,1-3-6 0,2-4-2 15,3-2-5-15,1-2 0 16,-1 0-10-16,2-3-14 0,-1-7-29 16,-2-4-38-16,-2-3-169 0</inkml:trace>
  <inkml:trace contextRef="#ctx0" brushRef="#br0" timeOffset="33409.91">15493 1449 77 0,'17'0'313'0,"1"-3"-288"16,1-1 16-16,7-2 10 0,7 0-32 15,2 0-6-15,7 1-2 16,5 2-10-16,-1-1-1 0,1 3-10 0,-5 1-48 16,-5-2-90-16</inkml:trace>
  <inkml:trace contextRef="#ctx0" brushRef="#br0" timeOffset="36426.08">7595 2980 96 0,'-3'2'185'16,"1"-1"-159"-16,2-1 24 0,0 2-11 15,-3-1-14-15,3 0 1 0,-3-1-7 16,3 0-6-16,0 0 3 0,0 0 2 16,0 0 4-16,0 0 0 0,0 0-2 15,0 0 0-15,0 0-4 0,0 0-2 0,0 0-6 16,0 0 2-16,0-3-4 0,8-6 3 15,4-6-5-15,4-5 0 0,4-5 2 16,2-3-4-16,4-4 3 0,2-3 0 16,2-2-1-16,2-4 1 0,-1-2 2 15,-3 0 1-15,-2-1-5 0,-1 3 1 0,-5 3 0 16,-3 3-2-16,-4 7-2 15,-2 5 5-15,-2 5 2 0,-3 5-1 16,0 2 1-16,-1 3-3 0,-2 2 0 16,0 2-1-16,-1 4-2 0,-1 0 0 15,1 0 0-15,4 3-2 0,-1 7 1 0,1 8 4 16,-1 5 1-16,1 3-2 0,-3 5-2 15,3 3-1-15,-1 0 2 0,-4-2-2 16,1 0 1-16,1-2 1 0,0 1-1 16,-1-4-1-16,-2 1 0 0,4 0 1 15,-4 0-1-15,3-1-1 0,-1-1 0 0,-2-1 0 16,0-1-3-16,0-2 2 15,1-2-3-15,-1-2-3 0,0-3-1 16,0-2 2-16,0-3-3 0,-3-1 3 16,0-5-2-16,-3 3-2 0,-2-4-1 0,-3 0-8 15,2-2-8-15,-3-1-9 0,-1 0-2 16,-2-2-5-16,-1-4-14 0,-4-3-19 15,1-2-59-15,-5-1-56 0</inkml:trace>
  <inkml:trace contextRef="#ctx0" brushRef="#br0" timeOffset="36590.08">7778 2894 3 0,'-8'-12'10'0,"2"2"17"15,1 4 215-15,5 1-182 0,0 1 6 16,0 1-15-16,0 1-23 15,8-1 5-15,5 1-1 0,1 2-5 16,3 0-7-16,3 0-3 0,-2 0-3 0,7 0-1 16,0-1-4-16,0 0-1 0,0 0-4 15,-2 0-1-15,-6 1-2 0,-2 0-1 16,-1 0-7-16,0 0-8 0,-1 0-15 15,-2 0-19-15,-1 0-22 0,-2 0-31 16,-3 0-90-16</inkml:trace>
  <inkml:trace contextRef="#ctx0" brushRef="#br0" timeOffset="36950.11">8198 2761 16 0,'3'0'99'0,"-1"0"65"0,-1 0-122 16,1 0 15-16,0 8-6 0,-1-2-15 15,1 4-9-15,-2 1 1 0,0 0-10 16,0-1-4-16,0 1 4 0,0-1-5 15,0 0-1-15,0-4-4 0,0-1 1 0,0-2-1 16,0-2-6-16,0-1 1 0,0 0-1 16,3 0 0-16,4-4 3 0,6-6 2 15,1-3-3-15,0-1-1 0,3 0-2 16,0-1-1-16,0 1 0 15,-3 2-1-15,-2 3 1 0,1 2-1 0,-6 3 1 16,0 1 1-16,-3 3-1 0,-2 0 1 16,-1 0-1-16,-1 4-1 0,0 6 5 15,0 1-1-15,0 2 2 0,0 1-3 16,0 0 2-16,0 0-2 0,-1 0 1 15,1-2 0-15,0 0-4 0,0-3 2 0,0-1-1 16,0 0-1-16,0-4 1 0,3 1 1 16,3-2-8-16,3-2-12 0,4-1-12 15,4 0-4-15,2-7-32 0,4-5-8 16,-2-2-189-16</inkml:trace>
  <inkml:trace contextRef="#ctx0" brushRef="#br0" timeOffset="37874.15">8682 2702 49 0,'-5'-3'285'0,"-2"0"-220"16,-1 1 3-16,-5 2-7 0,2 0-17 16,-1 4-5-16,0 7-9 0,-2 2-11 15,-2 3 0-15,2 4-1 0,0 1-3 16,2-1 1-16,3-2-2 0,6-1-6 15,3-3-7-15,0-3 0 0,4-1-2 16,7-5-1-16,3-1 1 0,3-4 1 16,2 0 1-16,1-1 0 0,-2-7-8 15,1-5-1-15,1 1-3 0,-6 0-2 0,0 0 1 16,-2 2-1-16,-2 0 3 0,-2 3 0 15,-5 3 5-15,0 0-1 0,-3 4 3 16,0 0 0-16,0 0 3 0,0 0-8 16,0 4 0-16,-5 4 3 0,2 3 5 15,0 1-1-15,1 1 1 0,1-4-2 0,1 0-1 16,0-5 2-16,0 0 2 15,4-2-4-15,3-2 1 0,2 0 2 16,0-3 3-16,2-8 0 0,3-3-2 16,0-4 4-16,5-4 1 0,1-1 2 0,-2-3-2 15,1 0-5-15,-4-3 2 0,3-2-2 16,-5-2 0-16,5-5 4 0,-3-2-4 15,-3-4 1-15,2 1-1 0,-6 1 0 16,-3 3 1-16,-5 6-2 0,0 9 0 16,0 7 1-16,0 10 2 0,0 5 0 15,-3 2-3-15,-2 4 1 0,0 13-2 0,-2 6 0 16,0 6 2-16,-2 5-1 15,0 5-1-15,1 2 1 0,0 1-1 16,2-1 2-16,1-2-2 0,1-4-10 16,4-6-2-16,0-1 12 0,4-5-1 0,9-4 0 15,-1-2 0-15,2-4 2 0,6-2-2 16,-1-3 3-16,4-6-1 0,-1-2 0 15,-2 0 1-15,5 0-2 0,-3-5 1 16,1-2 1-16,-5 0-2 0,-4-2 1 16,-1 2 1-16,-4 0-1 0,-3 1 2 0,-3 0 1 15,1-1 0-15,-4 1 2 0,0-1 1 16,0 0 2-16,0 0-2 15,-4 3 1-15,-2-2-2 0,0 3 2 16,-3 0-1-16,-1 2-1 0,1 1 1 0,0 0-3 16,1 0 2-16,0 6-1 0,-1 2 0 15,1 2-2-15,0-1-1 0,2 5 1 16,2 0-2-16,2 1-2 0,2 3 2 15,0-1 0-15,0 1 0 0,3-1-2 16,5-1 1-16,1-1 1 0,4-1-4 0,-1-2 5 16,2-1-6-16,8-2 1 0,-1-3 2 15,1-1 0-15,-2-5 2 0,-1 0 1 16,-5-4-1-16,-2-7 1 15,-1 1 1-15,-3-2 0 0,-2-3-1 0,-1 0 1 16,-4-2 0-16,-1 2 1 0,0 0-3 16,0 0 3-16,-3 0 0 0,-3 3 2 15,-2-2-4-15,2 2 1 0,-3 0-1 16,2 4 0-16,0 0-1 0,5 4-2 15,2 3 2-15,0 1-3 0,0 0-11 0,0 5-5 16,0 3 4-16,0 3-7 0,5-1-10 16,3 3-18-16,1-3-23 0,0-1-33 15,4 0-98-15</inkml:trace>
  <inkml:trace contextRef="#ctx0" brushRef="#br0" timeOffset="37895.15">9398 2792 10 0</inkml:trace>
  <inkml:trace contextRef="#ctx0" brushRef="#br0" timeOffset="38390.18">9494 2780 14 0,'17'-8'49'0,"-1"-3"20"0,-4 2-3 16,-4-1 5-16,-5 2-2 0,-3-1-4 15,0 2-15-15,-1 0-8 0,-7 5-7 16,-3-2-1-16,2 4-8 0,-5 0-6 0,1 4-7 15,1 4-6-15,-1 2-1 0,3 2-3 16,0 2-1-16,1 0-2 0,1 3 3 16,2 1-3-16,5-2-1 0,-3 0 1 15,4-4 1-15,0-2-4 0,4-3 1 16,3-3 1-16,4-3 1 0,-3-1-3 15,3 0 3-15,1-8 2 0,-1-2 0 16,0-4-2-16,0 0 1 0,-2 0 0 16,0-1 3-16,-1 1-3 0,-2 0-1 15,0 2 2-15,-2 1-3 0,-3 1 2 16,1 3 1-16,-2 3 0 0,0 1 0 0,0 3 1 15,0 0-2-15,0 0-2 0,0 3-2 16,0 8 1-16,0 4 2 0,0 5 0 16,-3 2 0-16,1 5-3 0,-1 1 3 15,1 7-8-15,2 4-1 0,0 1 5 16,2 1 4-16,6-1 1 0,-1 1-1 15,0 0-1-15,-6 0 2 0,1 2 2 16,-2-5-2-16,0-2 1 0,0-4-2 16,-8-3 5-16,-3-4 1 0,0-6 0 15,-1-2 4-15,1-6 5 0,0-4 5 0,0-4-1 16,0 0-1-16,-1-3-1 0,1 0 1 15,-1-1-7-15,1-6-3 0,-1 1-3 16,1-3 0-16,1 0-2 0,3-1-4 16,0 2 3-16,3-4-2 0,-1 1-1 15,2-1 1-15,3-3-4 0,0 0-8 0,0-4-11 16,2 1-6-16,7 0-2 15,2 2-9-15,3 0-15 0,3-2-21 16,-2 0-41-16,1-4-173 0</inkml:trace>
  <inkml:trace contextRef="#ctx0" brushRef="#br0" timeOffset="39098.21">9730 2751 6 0,'3'-2'4'0,"-3"2"-1"0,3-2 60 16,-1 2 5-16,-2-1-28 0,1 0-6 15,-1 0 6-15,0 0 11 0,2 1-11 16,-1-2-12-16,1 1-4 0,-2-2-4 15,0 1-1-15,0 2 3 0,0-3-7 16,0 3 3-16,0 0 5 0,0 0-4 0,0 0-5 16,0 0-1-16,0 0 0 15,0 0-2-15,0 0-2 0,0 0-5 0,0 0 4 16,0 0 1-16,0 0 1 15,0 0 1-15,0 0-1 0,0 0-8 16,0 0 0-16,-2 1-2 0,1 2 1 0,-1 2-1 16,2 3 1-16,-1 4 0 0,-4 4 3 15,2 4-3-15,-2 3 5 0,-1 3 0 16,1 1-1-16,2 0 1 0,0-1-4 15,3-3-1-15,0-7 0 0,6-1 0 16,1-6-2-16,2-3-1 0,0-5 2 0,5-1 0 16,-1-3 3-16,1-10-1 0,3-5 0 15,-3-2 0-15,0-3-4 0,-1 0-1 16,-2-1-1-16,0 0 4 15,-2 1-5-15,-2 3-1 0,-1 4 3 0,-1 2-1 16,-4 5 3-16,1 5-1 0,-1 3 2 16,1 1-3-16,-1 0-5 0,7 4 4 15,-2 5 4-15,7 0 0 0,-1 1-1 16,5 1 0-16,3-4 0 0,7 0 3 15,1-3-2-15,3-4-1 0,1 0 0 0,-1-4 2 16,-1-5-2-16,-6-2 1 0,-2-2 1 16,-6-2-2-16,-9-1 2 0,-2-1 2 15,-5 0 2-15,-2 0-1 0,-8 0 3 16,-4 4-1-16,-7-1 7 0,-2 4 4 15,-3 4-1-15,-2 3 1 0,2 3 1 16,1 0 0-16,5 7-5 0,3 6-1 16,4 2-1-16,7 2-3 0,3 3-3 15,3 3-3-15,4 0 1 0,14-1-4 16,5 0 1-16,6-4 1 0,10-2-1 0,9-3-10 15,9-5-13-15,13-4 3 0,6-4-42 16,3 0-19-16,0-12-41 0,-4-4-336 16</inkml:trace>
  <inkml:trace contextRef="#ctx0" brushRef="#br0" timeOffset="40030.28">11062 2612 6 0,'3'-1'27'0,"-2"0"63"16,2-2 19-16,-3 2-50 15,2-1 5-15,-2 0-12 0,2 0-11 0,-2 0 2 16,0 2-12-16,0-2-1 0,0 2-5 16,0 0-6-16,0 0-5 0,0 0-8 15,3 4-1-15,-2 8 5 0,4 6 6 16,-4 3-8-16,-1 6-3 0,2 0 0 15,1 0-2-15,-1-1-2 0,2-4 0 0,4-2 0 16,0-2-1-16,3-4-1 0,-4-3 1 16,6-3 0-16,-1-5 1 0,-1-3-2 15,5 0 3-15,-1-2-2 0,1-8 3 16,4-4-1-16,-3-1-1 0,-2-3 1 15,1-2 2-15,-4 1-1 0,1 0 3 16,-3 0-2-16,-3 1 1 0,2 0-2 16,-4 2 0-16,-1-1-1 0,-2 1-1 15,-2 2 0-15,0 2 0 0,0 3 0 16,0 2-3-16,0 4-5 0,0 1-5 15,0 2-14-15,1 0-16 0,4 3 0 0,-2 6-15 16,0-1-42-16,-3 0-151 0</inkml:trace>
  <inkml:trace contextRef="#ctx0" brushRef="#br0" timeOffset="40235.3">11513 2575 127 0,'1'0'271'15,"-1"0"-227"-15,0 0-18 0,0 1 20 16,0 6-1-16,0 4-4 0,0 2-6 0,-3 2-14 15,2 3-6-15,-1 2-7 0,-2 0-2 16,2 0-1-16,2 0-2 0,-2-3-1 16,2 1-2-16,0-3 0 0,2-2-5 15,4-3-14-15,5-1-21 0,3-4-14 16,3-5-18-16,2 0-119 0</inkml:trace>
  <inkml:trace contextRef="#ctx0" brushRef="#br0" timeOffset="41215.35">11804 2638 17 0,'0'-3'280'16,"0"-2"-227"-16,-6 0-29 0,0 0 32 16,-2 1-18-16,0 0 1 0,-2-1-1 15,0 4-11-15,1 1-9 0,-2 0-5 0,0 0 2 16,0 8-1-16,-1 2 2 15,0 2-6-15,-1 4-2 0,2 3-2 16,2 1-5-16,1 1 2 0,5 2-1 16,3-2-1-16,0 1-1 0,3-3-1 0,7-2 0 15,2-5 1-15,3-2-1 0,4-4 0 16,0-4-1-16,2-2 4 0,3 0 0 15,-1-10-2-15,3-4 1 0,-1-6 0 16,1-5 1-16,1-2 0 0,-6-1-1 16,0 0 1-16,-3-2-3 0,-4 0 2 0,-1-2 1 15,-4-2 0-15,0-3-1 0,-1-3-1 16,-2 2 0-16,-1-3 2 15,-1 5-2-15,-4 4-2 0,0 7 2 16,0 8 2-16,0 9-2 0,0 5 0 0,0 3 2 16,-3 0 0-16,-3 6-4 0,-2 8 0 15,-1 5 2-15,0 6 0 0,-1 2 0 16,3 4 0-16,1 4 0 0,-4 3 0 15,1 0-4-15,1-1 1 0,2-2-1 16,0-4 0-16,3-3 2 0,1-1-1 16,2-3 2-16,2-3 3 0,9-1-4 15,-1-4 0-15,4-2 1 0,0-2-1 0,5-6 1 16,3 0-2-16,1-5 1 15,3-1-1-15,4 0-1 0,1-7 3 16,1-3 2-16,1-4-1 0,-5-3 0 0,-5-1 0 16,-6-2 0-16,-3 2 0 0,-5-1 1 15,-4 2-1-15,-4 0 2 0,-1 1 1 16,-4 2-3-16,-6 3 2 0,1 3 1 15,-5 3 0-15,3 4 0 0,1 1 0 16,0 0-3-16,-1 8 3 0,2 5-3 0,1 3-1 16,2 3 1-16,1 1 0 0,4 2 0 15,1-1-1-15,0-1-1 0,0-4 1 16,8 0-9-16,-1-2-5 15,6-4 0-15,1-1-3 0,1 1-6 0,7-4 3 16,6-3 13-16,1-3 12 0,2 0-11 16,-1-2-2-16,-1-5 8 0,-2-6 1 15,2-2 0-15,-4 0 0 0,-2-1 1 16,-9 0 1-16,-1-1 6 0,-6 3 1 15,-4 0 10-15,-3 1 2 0,0 2-4 0,-1 0-3 16,-8 2 1-16,-2 1 2 0,0 3-4 16,0 2-1-16,-3 1-5 15,5 2 1-15,-1 0-4 0,0 7-1 0,2 3-1 16,0 3 0-16,2 3-1 0,3 2-1 15,1 2 0-15,2 1 0 0,0 0 0 16,3-1-1-16,5-1 0 0,3-2 0 16,4-1 1-16,1-3-3 0,6 0 1 15,2-5 1-15,4-2 0 0,3-5-2 16,-3-1 3-16,-3-2 2 0,-5-9-1 0,-1-3 0 16,-1-2 2-16,-5-3 0 0,-4 1 0 15,-3-1 1-15,-4 0 9 16,-2 0 2-16,0 2-1 0,-8-1-4 15,-3 5 3-15,-3 0-5 0,-3 2-2 0,0 3-2 16,-1-1-4-16,-3 3 1 0,1-1-2 16,0 0-4-16,0 3-8 0,3 1-11 15,5 3-8-15,4 0-11 0,-2 0-35 16,3 3-56-16,-3 0-258 0</inkml:trace>
  <inkml:trace contextRef="#ctx0" brushRef="#br0" timeOffset="41735.37">11499 2296 201 0,'0'-4'312'0,"0"1"-277"0,-5 1 12 15,4 1-8-15,1 0-21 0,0 0-10 16,0 1-7-16,0-1-5 0,3 1-6 16,5 0-19-16,2 0-49 0,0 1-127 15</inkml:trace>
  <inkml:trace contextRef="#ctx0" brushRef="#br0" timeOffset="43730.5">13586 2718 101 0,'-2'0'49'16,"1"0"-23"-16,1 0 12 0,-4 0-7 15,4 0-5-15,0 0 4 0,0 0-1 16,0 0-6-16,-1 0-6 0,-1 0 2 0,1 0-2 16,-1 0 6-16,2 0-5 0,-3 0 1 15,0 0-2-15,1 0 2 16,1 2-1-16,1-2-6 0,-2 0-1 15,1 0 1-15,-1 0 0 0,2 0-3 0,-1 0-2 16,-2 1 0-16,1 1 0 0,1-2-5 16,-1 0 2-16,-1 1 1 0,3-1-4 15,-2 0 2-15,1 0 1 0,1 0 0 16,-2 0-2-16,2 0 4 0,-1 0-1 15,-1 0-1-15,-1 0 3 0,0 0-2 0,0 0-2 16,1 0 3-16,-1 0-4 0,2 0 1 16,-2 0-2-16,3 0 0 0,0 0 0 15,0 0-2-15,0 0 0 16,0 0-1-16,0 0 1 0,0 0-2 0,0 0 1 15,0 0 3-15,0 0 0 0,1 0-2 16,1 0 4-16,-1 0-3 0,1 0 0 16,-1 0 1-16,1 0 0 0,2 0 0 15,-2 0 0-15,3 0-1 0,-4 0 0 16,2 0 1-16,0 0-1 0,1 0 0 0,-3 0 0 15,2 0 1-15,0 0-1 0,0 1 0 16,2-1 0-16,1 3 0 0,2-3 0 16,3 1 0-16,1-1 0 0,4 0 1 15,4 0 0-15,3 0-1 0,2 0 1 16,0 0 1-16,0 0-2 0,1 0 0 15,-3-1 0-15,-1-2 1 0,-2 1 0 16,-4-1-2-16,-4 0 1 0,-4 0 1 16,-1 1-1-16,-3 1-1 0,-1-1-4 15,0 0-2-15,-3 0-6 0,0-1-6 0,0 3-2 16,0-2-7-16,0 2-7 0,0 0-17 15,0 0-33-15,0 0-80 0,-3 0-73 16</inkml:trace>
  <inkml:trace contextRef="#ctx0" brushRef="#br0" timeOffset="44584.55">14406 2582 124 0,'-8'0'55'16,"2"0"-13"-16,0 0 15 0,-1 0-8 0,1 0-5 15,2 0 0-15,0 0-11 0,-2 0 0 16,6 0-3-16,-1 0-2 0,1 0-1 16,0 0-10-16,0 0-4 0,0 0-5 15,9 0 3-15,10-1 1 0,5-5-2 16,9-2 0-16,1-1-7 0,3-1 0 0,0 1-2 15,1-1-1-15,-3 0 2 0,-1 2-2 16,-3 0 0-16,-4 3 0 0,-5 2 1 16,-7 0-1-16,-3 2-2 0,-5 0-1 15,-4 1-2-15,0 0-12 16,-3 0-3-16,0 0-13 0,0 0-12 0,-3 1-32 15,-5 2-78-15,-8 0-145 0</inkml:trace>
  <inkml:trace contextRef="#ctx0" brushRef="#br0" timeOffset="44778.56">14603 2633 124 0,'-7'14'199'0,"-2"-2"-159"0,1 2 2 0,2 0 11 15,0 1-18-15,1 1 2 0,2-2-23 16,3-1-11-16,0 0-2 0,5-2-1 15,4-1-4-15,4-2-4 0,1-3-14 16,4-1 1-16,4-2-19 0,1-2-25 16,2 0-16-16,-3 0-5 0,2-5-11 15,-2-3 13-15</inkml:trace>
  <inkml:trace contextRef="#ctx0" brushRef="#br0" timeOffset="45031.57">14834 2744 19 0,'11'-9'72'0,"-4"-1"-4"15,-2 3 7-15,-5 0 4 0,0 1-11 16,0 1-13-16,-3 1-13 0,-2 2-6 16,-3 1-6-16,1 1-5 0,0 0-8 15,1 0-7-15,2 9-9 0,1 2 1 16,1 3-2-16,2 2 1 0,2-1 0 15,8 1-1-15,3-2-1 0,4-2 0 16,3-1 0-16,2-2 0 0,4-4 1 16,2-3 1-16,-5-2-1 0,0 0 1 0,-6-1-1 15,1-7 2-15,-6-1 2 0,-4-3 2 16,-5-2 7-16,-2 0 10 0,-1-2-7 15,0 0-4-15,-9 1-1 0,0 2-6 16,-4-1-2-16,-1 1 0 0,-1 4-3 16,1 0-1-16,0 3-5 0,5 4-14 0,-2 2-15 15,5 0-16-15,-1 0-43 16,1 4-89-16</inkml:trace>
  <inkml:trace contextRef="#ctx0" brushRef="#br0" timeOffset="45558.6">15800 2656 315 0,'-7'-10'45'0,"0"0"3"15,0 1 16-15,0 0-17 16,-4 0-5-16,1 2-2 0,-2 1-10 15,0 2-13-15,-2 1-1 0,-3 3-1 0,4 0-1 16,-2 0-7-16,1 10 0 0,1 4-4 16,3 3 1-16,5 2-4 0,3 5-2 15,2 0 2-15,3 3-2 0,11-2 2 16,5 1-4-16,4-4-1 0,0-1 0 15,2-5 0-15,-1-6-1 0,0-3 5 0,-3-6 0 16,-3-1 0-16,1-1 1 0,-5-10 2 16,0-3 0-16,-2-2 2 0,-1-1 2 15,-3-2 2-15,-2-1 1 16,-5 0-5-16,1-1-2 0,-2 3 0 0,0 1 1 15,0 3-5-15,0 0 4 0,-3 4-2 16,3 2-8-16,0 1-10 0,0 4-19 16,4 2-30-16,6 1-21 0,-1 0-44 15,0 3-220-15</inkml:trace>
  <inkml:trace contextRef="#ctx0" brushRef="#br0" timeOffset="45866.62">15995 2742 122 0,'5'-8'219'0,"4"-4"-171"0,-1-1-27 15,1-3 25-15,3-1-20 0,2-1 6 16,0-1 0-16,3-1-13 0,0 0-10 16,-3-2-3-16,2-2-2 0,-2 2 2 15,-3-2 0-15,-1 0-4 0,-2 0 3 0,-2-2 1 16,-1 2-5-16,-2 1-2 0,-1 4 4 15,-2 8-2-15,0 4 2 0,0 6 8 16,0 1 1-16,-5 0-4 0,-3 3-8 16,-1 10 2-16,-3 6-4 15,1 6 2-15,-2 5 1 0,4 5-1 0,0 3 0 16,-1 0-1-16,4-1-2 0,3-1-12 15,3-4-6-15,0-4-5 0,5-1-12 16,9-5 2-16,3-2-4 0,6-6-1 16,2-4-35-16,3-5-40 0,4-3-20 15</inkml:trace>
  <inkml:trace contextRef="#ctx0" brushRef="#br0" timeOffset="46251.64">16528 2647 8 0,'9'-20'20'0,"-5"-3"61"0,-4-3 1 16,0 1-75-16,-10 3 42 0,1 2 13 15,-7 4-6-15,-1 6-1 0,-1 3-13 16,-2 6-17-16,1 1-17 0,2 0 7 15,2 12-2-15,-1 5-3 0,2 6-4 16,2 3-4-16,1 0 2 0,5 0-5 16,2-1 1-16,3 2 0 0,1 0 0 0,0-3 1 15,6-1 0-15,5-5-3 0,0-4 4 16,1-4-2-16,2-3 0 0,0-6-1 15,2-1 1-15,2-1 0 0,2-12 3 16,2-3-2-16,0-5 1 0,-2-2-1 16,-1-1 0-16,1-2-1 0,-6-2 0 15,0-2 6-15,-2-3-6 0,-1-1 0 16,-3 1-1-16,-4-1 4 0,-1 2-2 15,-1 5 0-15,-2 9-1 0,0 6 3 16,0 6 9-16,-5 6 13 0,-1 0-11 0,-2 6-8 16,-6 11-2-16,-1 8-1 0,-1 7 1 15,2 3 3-15,2 2 0 0,1-1-6 16,2-2-2-16,3-3 4 0,3-2-3 15,3-2-1-15,0-1 3 0,3-6-4 16,8-3-9-16,2-3-25 0,6-5-34 0,7-4-49 16,4-5-132-16</inkml:trace>
  <inkml:trace contextRef="#ctx0" brushRef="#br0" timeOffset="47607.71">16756 2732 1 0,'0'0'9'15,"0"0"-3"-15,0 0 163 0,0 0-116 16,0 0-24-16,0 0 8 0,0 0 0 16,0 0-7-16,0 0-8 0,0 0-7 0,0 0-4 15,2 0 2-15,1 0 6 0,-2 0-4 16,4 0-1-16,1 0 1 0,3 0-4 15,2 0 4-15,5 0 2 0,-1-3-6 16,4-1-2-16,0-4 1 0,-1 0-4 16,1-2-1-16,-2-2 1 0,0 1 4 15,-3-2-5-15,-5 0 3 0,0 1-1 16,-2 0-2-16,-4 0 0 0,-3 0 1 15,0 2-1-15,0 0 4 0,-7 1-5 16,-2 2 3-16,-2 3-2 0,-1 2-1 0,-2 2-3 16,-3 2-1-16,1 7 0 0,-2 5-1 15,2 3 1-15,1 1-1 0,1 2 0 16,5 3 0-16,1-2-1 0,5 2 2 15,3-2 0-15,1-2-4 0,10-1 1 16,5-2 1-16,4-4 2 0,5 2 0 0,2-5-1 16,3-5 1-16,2-2 1 15,1-2 0-15,1 0 0 0,0-6-1 16,-1-4 1-16,-1 0-1 0,-1-1 1 15,-4-1 0-15,-6 1 3 0,-5 3-3 0,-5 1 1 16,-7 3 2-16,0 2 2 0,-1 2-4 16,-3 0 0-16,0 0-1 0,0 1-3 15,0 6 0-15,-5 5 2 0,2 0 0 16,-2 0 1-16,-1 0-2 0,0-2-6 15,1-2 2-15,2-3 4 0,-2-3 0 0,4-2 1 16,-1 0 0-16,1 0 2 0,-1-7 0 16,2-4-2-16,0-4 2 15,0-1-1-15,6-2 1 0,2-2 1 16,1-2-2-16,1 2 3 0,1 1-3 0,-1 3-1 15,1 2 1-15,0 2 0 0,2 2-1 16,1 2-1-16,3 1 0 0,3 3 1 16,0 1-2-16,5 1-1 0,0 2-3 15,-2 0-12-15,3 0-22 0,2 6-23 16,0-1-40-16,-2-2-39 0</inkml:trace>
  <inkml:trace contextRef="#ctx0" brushRef="#br0" timeOffset="48627.78">18089 2596 64 0,'2'-2'-31'0,"-2"-3"251"15,0 0-150-15,0 1-18 0,0-1 3 16,0 1-13-16,0 1-4 0,0 3-4 0,0-1-10 16,0 1-3-16,0 0-7 0,0 0-8 15,0 3 0-15,0 7 2 0,-3 3 4 16,-2 0 1-16,-1 2-4 0,1-2-2 15,1 0 1-15,2-4-1 0,1-2-1 16,1-2-2-16,0-2 0 0,0-3-2 0,0 0-2 16,6 0 3-16,5-3 0 15,3-7 4-15,6-3-5 0,0-2 0 16,5-3-1-16,-1 0 1 0,1-1-2 15,2-3 0-15,-1 2 1 0,0-2 0 16,-1 1-1-16,-5 6-1 0,-4 4 2 0,-5 6-1 16,-4 5 0-16,-3 0-2 0,-3 0 2 15,-1 5 0-15,0 7 1 0,0 5 0 16,0 4 2-16,-5 1-1 0,2 0-2 15,-1 0 0-15,1-4 0 0,1-2 1 16,0 0-1-16,2-6 0 0,0-2-1 0,0-3 1 16,0-2-1-16,5-1 0 15,0-2 1-15,4 0 2 0,3-3 0 16,4-6-3-16,1-3 2 0,3 1 1 15,-1 0-4-15,1-2 0 0,-1 1 2 0,-1 0-3 16,-2 3-2-16,-4 0 1 0,-3 5 5 16,-4 2-2-16,-2 1 0 0,-1 1-2 15,-2 0 2-15,0 3 0 0,0 6 2 16,0-1 1-16,0 4 1 0,0 0-2 15,0 1 0-15,0 0 1 0,0-1-1 0,0 1 0 16,0-2-2-16,0-1-1 0,0 0 1 16,3-2-1-16,3-1-11 15,3-1-15-15,1-3-14 0,0 2-9 16,4-5-34-16,2 0-75 0,-1-3-149 0</inkml:trace>
  <inkml:trace contextRef="#ctx0" brushRef="#br0" timeOffset="48974.8">18824 2541 219 0,'-1'-10'177'0,"-7"1"-141"15,-1 3 13-15,2 1-2 16,0 0-9-16,-1 4 1 0,2 1-12 0,0 0-14 16,-1 4-11-16,3 6 1 15,-3 4-3-15,4 2 0 0,0 2 1 0,3 1-1 16,0 1-1-16,0-1 0 0,5 1 1 15,4-3-1-15,2-1 2 0,5-2-3 16,1-3 0-16,0-3 1 0,1-2 0 16,2-5-1-16,-1-1-1 0,0 0 3 15,-2-5 0-15,-3-5 2 0,-3-2 2 0,-4-2 1 16,-1 0-4-16,-6-3 4 0,0 0 1 15,0 0 1-15,-1-1 4 0,-7 1 3 16,-3 0-3-16,0 1 2 0,1 1-8 16,-3 2 1-16,1 3-3 0,1 1 0 15,5 4-3-15,-2 3 1 0,8 2-2 16,-3 0-1-16,0 1-7 0,3 11 0 15,-3 1-6-15,1 5-12 0,2 0 3 16,0-2-23-16,0-1-26 0,0-4-23 16,0-5-100-16</inkml:trace>
  <inkml:trace contextRef="#ctx0" brushRef="#br0" timeOffset="49367.82">19092 2500 61 0,'4'1'213'15,"-3"1"-146"-15,-1 3-55 0,0 2 37 16,2 0 1-16,-1 3-10 0,-1 1-6 16,0 1-9-16,0 0-5 0,0-1-6 0,0-2 3 15,0-2-4-15,0-1-7 0,0-2 4 16,0-3-7-16,3 0 1 0,5-1-3 15,1 0 4-15,5 0 0 0,0-5-1 16,6-3-3-16,2-3-1 0,0 0-1 16,0-1-1-16,-2-2-1 0,-2 3-8 15,-2 0 9-15,-4 3 2 0,-3 1-2 16,2 3 1-16,-6 3 1 0,-2 1 0 15,-3 0-1-15,2 0 1 0,-2 0 4 16,1 6 1-16,-1 2 1 0,0 4-3 0,2 0 2 16,-2 0 1-16,0 2-6 0,0-3 2 15,0 2 0-15,0-4-1 0,0 3 0 16,0-3-2-16,1 0 3 0,-1-2-2 15,0 0-2-15,0-3-3 0,2 1-15 16,2-4-19-16,3-1-30 0,0 0-25 0,1-6-117 16</inkml:trace>
  <inkml:trace contextRef="#ctx0" brushRef="#br0" timeOffset="49592.83">19561 2460 338 0,'0'4'100'0,"0"1"-97"15,0-1 33-15,0 5 17 0,0 0-10 0,0 3-10 16,0 2-4-16,0 1-10 16,0 1-11-16,0 2 2 0,0-2-5 15,-2 2-1-15,-3 0-2 0,4-4 1 16,-1 2-3-16,2-4-5 0,0-4-4 0,0 0-18 15,7-4-8-15,-1-4-10 0,3 0-25 16,2-2-36-16,-2-9-129 0</inkml:trace>
  <inkml:trace contextRef="#ctx0" brushRef="#br0" timeOffset="51135.92">19806 2164 45 0,'1'-1'-10'0,"1"1"199"15,-1 0-149-15,-1 0-31 0,0 0 25 16,2 0 9-16,-2 0-2 0,1 0-14 16,1 0-12-16,-2 4 0 0,0-2 2 15,0 3 2-15,1 1 3 0,-1 0-6 16,0 4 2-16,0 0-7 0,0 2-1 15,0-1-5-15,0 2 1 0,-1 1 0 0,-1 1 0 16,1 3 0-16,-4 1 1 0,2 0 2 16,-2 2-1-16,-1 1-2 15,2-2-2-15,0 1-1 0,1 1-1 0,2 0-1 16,-1 1 2-16,2-2-1 0,0 0-2 15,0-4 0-15,0-2 1 0,0-3 0 16,0-3-1-16,0-4 1 0,0-3-2 16,0-1 2-16,0-1 0 0,0 0 4 15,0 0 0-15,2-7 1 0,4-5-5 0,0-1-1 16,0-3 0-16,1 1-2 0,-1 0 1 15,0 1-2-15,2 3-1 16,-2 2-6-16,2-1-1 0,3 3 0 16,-2 1-1-16,2 4-6 0,1 0-1 0,-1 2-7 15,3 0-6-15,1 0-1 0,7 5 9 16,3 0 21-16,3-3-4 0,0 1-61 15,-3-1 59-15,-2-2 9 0,-1 0-2 16,-5 0 0-16,-3 0 1 0,-7-3 1 16,-7-2 3-16,0-1 17 0,-1 0 15 0,-5 0-5 15,-4 0-6-15,-1 1-2 0,1-1 4 16,-1 1 0-16,1 2 2 0,1 2-5 15,1 0-8-15,1 1-2 0,0 0-5 16,0 5-2-16,2 6-2 0,-1 0-4 16,1 3 3-16,2 2-3 0,1 1 0 15,1 1 0-15,1 0 1 0,0 0-2 16,0-2 0-16,6-1-1 0,2-4 2 15,1-1-1-15,2-2-1 0,0-4 2 16,4-4 0-16,1 0 0 0,2 0 1 16,1 0-1-16,-3-7 2 0,-4-3-4 0,-1-3 3 15,-3-2-1-15,-4 1 1 0,1-4-1 16,-4 0 0-16,-1 2 4 15,0-4-2-15,-4 4-2 0,-2 0 0 16,-1 1 2-16,3 2 0 0,1 1-1 0,0 4-1 16,1 3 0-16,2 3-1 0,0 2-3 15,0 0-4-15,0 2 0 0,5 6 5 16,1 1-2-16,-2 0-6 0,1 0-4 15,1-1 1-15,4-1 3 0,-3-1-2 16,1-3 1-16,1-2 4 0,1-1 4 0,-1 0 2 16,2 0 1-16,0-4 3 0,4-2-1 15,2-1 0-15,2 1 7 0,-2-2-5 16,-6 4-2-16,-3-1 4 15,-4 1 0-15,-4 2 3 0,0 0 1 0,0 0 1 16,0 1 1-16,0 0-4 0,0 1 0 16,0 0 0-16,-3 0-4 0,0 0 0 15,3 0-5-15,0 0 2 0,-2 0 1 16,2 0 0-16,0 0-1 0,0 0 0 15,0 1 1-15,0-1 0 0,0 1 1 0,-1-1-2 16,1 3 2-16,-2-1 1 0,1 1-2 16,-1-1 0-16,2 1-1 0,-1-1 1 15,-1-1-1-15,2 0 0 0,-1 0-1 16,-1 0 3-16,2 0 0 0,0 0 0 15,0-1 1-15,0 0-1 0,0 0-1 16,0 0-3-16,0 0-1 0,0 0 0 16,0 0 1-16,0 0 0 0,0 0 2 15,0 1 0-15,0 1 0 0,0-2 0 16,0 0 1-16,0 0 0 0,0 1-1 0,0 1 0 15,0 0 0-15,0 2 1 0,0-1-1 16,0 3-1-16,0 1 2 0,-1-1 0 16,-3 2-1-16,1 1-1 0,0 0 1 15,2-2 1-15,-2 3-2 0,-1-2 0 16,4 0 1-16,-1-1-1 0,1-1 0 15,0 0 0-15,0 0 0 0,0 0-1 16,0-1 0-16,0 0 1 0,0-2-3 16,1-1 3-16,1-1 1 0,1 3-3 15,0-2 1-15,2-1-1 0,1-1-1 0,2 2 2 16,4-2-1-16,4 0 3 0,1 0 0 15,0-2-3-15,0-5 1 0,0 1 2 16,-3-5-3-16,1-1 3 0,-2-3-3 16,-4-1-3-16,-1-2 5 0,-3 1 0 15,1 0 2-15,-3 1 1 0,1 1-2 16,0 3 1-16,-4 3 3 0,1 0-1 15,1 3 0-15,-2 4 0 0,1-1-2 16,1 1 0-16,-1 2-3 0,2 0-1 16,2 0 1-16,0 5 2 0,-1 0-1 15,1 1 2-15,1 1-2 0,-3 1 2 0,2 1-3 16,0-1 1-16,1 1 1 0,3-1 0 15,7 0 1-15,1 1 0 0,1-2-1 16,1 1 1-16,-2 2-2 0,3 1 1 16,0 1 1-16,2-1-3 0,1 2 3 15,-1 4-1-15,0-2 0 0,-5 0 2 0,-5-1-2 16,-1-2 0-16,-6 0 4 15,-4-2 3-15,-1-1 0 0,-5-2 6 16,-2 1 3-16,-7-2-2 0,1-1-4 16,1 0 1-16,-2-1-1 0,-1 0-3 0,-1-2-7 15,2 0 1-15,-1 3 0 0,-3-1-1 16,3 1-7-16,-4-1-26 0,2 2-26 15,-1-2-37-15,-2 0-183 0</inkml:trace>
  <inkml:trace contextRef="#ctx0" brushRef="#br0" timeOffset="52015.97">15786 3264 0 0,'-7'0'13'0,"4"-2"47"0,0 1-37 15,3 0-2-15,0 0-6 0,0 1-17 16,0 0 2-16,0 0 5 0,0 0 13 16,0 0 14-16,0 0 14 0,0 0 29 15,0 0-8-15,0 0-13 0,0 0-4 0,0 0-11 16,0 0-11-16,0 0-6 0,0 0-4 15,0 0 0-15,0 5-8 0,0 4 5 16,0 6 1-16,2 1-3 0,1 3-8 16,-3 2 3-16,1 0-2 0,-1-2-2 15,0 1-4-15,2-4 1 0,-1 0 1 0,-1-3-1 16,4-1-2-16,-3 0-1 15,1-3-4-15,1 1-14 0,-2-3-11 16,1 0-14-16,-2-1-26 0,0-3-57 16,-5-1-189-16</inkml:trace>
  <inkml:trace contextRef="#ctx0" brushRef="#br0" timeOffset="52192.98">15586 3396 169 0,'4'0'233'0,"2"0"-193"16,4 0-33-16,4 0 44 15,9 0-16-15,6 1-13 0,5 1 2 16,5 0-9-16,2-1-9 0,-3 3-2 0,-4 1-5 16,1-1-20-16,-3 3-31 0,2-2-12 15,-3-3-101-15</inkml:trace>
  <inkml:trace contextRef="#ctx0" brushRef="#br0" timeOffset="52813.02">16683 3450 45 0,'0'0'-10'0,"-1"0"242"16,-2 0-159-16,3 0-28 15,0 0 10-15,0 0-17 0,0 0-14 0,0 3-10 16,0 4-4-16,0 5 0 0,0 4 3 16,0 6-1-16,0 6-5 0,0 5-2 15,0 2 16-15,0 1-12 0,0 0-3 16,-2-1-4-16,-1 0 3 0,0-2-2 15,1-2-1-15,1-4 7 0,-4-5-4 0,2-6 3 16,-3-2-3-16,1-6 1 0,0-2 0 16,-1-4 1-16,3-2 11 0,-1 0-10 15,0-8-3-15,1-6-6 0,0-5 10 16,2-4-3-16,-1-4 0 0,2-2-3 15,0-2-1-15,0-3-1 0,0-2-3 16,0-3 4-16,0-4 0 0,3-3-4 16,7-2 1-16,7-1 1 0,3-1 0 15,1 3-3-15,7 5-1 0,-1 8-2 16,1 10-2-16,-1 6 4 0,1 8-4 0,-3 6 4 15,-3 4 0-15,-5 1 0 0,-5 7 0 16,-2 5 4-16,-4 1-2 0,-6 1-1 16,0 4 2-16,0-1 1 0,-6 0-1 15,-5 0 1-15,-2-1 0 0,-1-1 1 16,-1 1 0-16,-1-3-1 0,2 1 0 15,-1-4 2-15,-1 1-2 0,6-2-1 16,-1-2 1-16,1 0-2 0,6-1-22 16,1-3-23-16,3 0-25 0,0-4-40 15,0 0-168-15</inkml:trace>
  <inkml:trace contextRef="#ctx0" brushRef="#br0" timeOffset="53429.05">17018 3321 166 0,'0'-5'222'0,"0"2"-197"0,0 0-23 16,-3 1 25-16,1 1 12 0,1 1 3 16,1 0-15-16,0 0-20 0,-2 7-8 15,1 5 4-15,-2 6 3 0,-2 4 1 0,2 5 4 16,-3-2 2-16,1 2-9 0,0 0 1 15,1-4-2-15,-1 0-1 0,2-5 0 16,0-3-1-16,0-6 1 0,1-3-1 16,1-4 0-16,1-1 1 0,0-1 2 15,0 0 8-15,0-9-4 0,0-4-10 0,6-3-1 16,0-3 2-16,2-1-1 15,1 1 0-15,0 1-8 0,2-1 1 16,3 2-2-16,0 2-2 0,0 2-1 16,2 2-1-16,-2 4 0 0,0 0 0 0,0 7 0 15,1-1 1-15,1 1 5 0,-2 0 8 16,-1 0 0-16,3 3 3 0,-2 0-2 15,-2 1 0-15,2-4-1 0,-1 0 15 16,-4 0 2-16,-1 0-13 0,-5 0 0 16,-3 0 5-16,0 0 12 0,0-5-3 0,0 1-7 15,0 0 2-15,-6 0-1 0,-1 1 2 16,1 2-4-16,-5 1-1 15,1 0-1-15,-1 6-3 0,-2 4-4 16,4 4-1-16,3 3 0 0,1 1-1 0,5 0 0 16,0 0 1-16,0 0 0 0,5-2-1 15,3-4 0-15,2-2 2 0,0-3-1 16,1-3 1-16,-4-3-1 0,-1-1 1 15,2 0 1-15,-2-5 3 0,1-6 1 16,-1-1 1-16,0-3-2 0,-1-2 3 0,-2 2 0 16,-2-2 4-16,1 1-3 0,-2 3 0 15,0-1-4-15,0 4 2 0,-3 0-3 16,0 3-2-16,-2 1 0 15,5 3-1-15,0 2-2 0,0 1-6 0,0 0-13 16,0 6-10-16,2 5-1 0,2 2-38 16,-1-1-37-16,0-3-165 0</inkml:trace>
  <inkml:trace contextRef="#ctx0" brushRef="#br0" timeOffset="53940.08">17455 3464 19 0,'0'2'3'16,"0"-1"3"-16,0 1 42 0,0-2-9 16,2 2 0-16,1-2 8 0,-2 0-16 15,1 0-3-15,-2 0 7 0,2 0 4 16,-1 0-4-16,2 0-10 0,-1 0-5 15,4 0-7-15,-4-6 1 0,2-1-2 0,-1-2 2 16,2-2-4-16,0-1-5 0,-2 0 5 16,0 0 4-16,0-1 6 0,0 0-1 15,-3 1-3-15,2 0-2 0,-2 2 6 16,0 2-2-16,0 4 2 0,0 1-4 15,0 2-3-15,0 1-3 0,0 0-3 16,0 0-7-16,0 8-4 0,-2 7 3 16,0 4 1-16,1 4-1 0,1 4 1 15,0 3 0-15,0 1 1 0,0 5-2 16,0 0 1-16,0 0 0 0,0 1 0 0,0 1-4 15,0 0-2-15,1 1 0 0,4-1 1 16,1-3 5-16,0-2 0 0,-1-4-1 16,-5-5 2-16,0-4 0 0,0-3 8 15,-8-6-10-15,-1-1 4 0,-3-4 0 16,-2-2 3-16,0-4 10 0,-2 0-1 15,2 0 0-15,-3 0-5 0,3-4 3 16,0-2-6-16,0-1-2 0,2-1 0 16,3 0-4-16,-1 0-1 0,4 3-1 15,2-2 1-15,2 1-4 0,2-2-28 0,0-5 9 16,3 0-10-16,10-4-21 0,5-1-42 15,-1-3-105-15</inkml:trace>
  <inkml:trace contextRef="#ctx0" brushRef="#br0" timeOffset="54373.1">17674 3525 10 0,'0'0'12'0,"0"0"150"16,0 0-82-16,0 0-49 0,0 0 10 15,1 0-3-15,3-3-7 0,2-1-7 0,3 1-2 16,0-5-10-16,4 0-3 15,4-2-1-15,-2-2 2 0,4 0-5 16,0-2 0-16,-1 0 1 0,2-3 1 16,-4-1 0-16,-2 2 6 0,-5-1-4 0,-7 2-3 15,-2 1 4-15,0 3 3 0,0-2-2 16,-5 4-3-16,-3 2-2 0,-3 3 6 15,0 4-2-15,-2 0-5 0,-3 4-1 16,1 8 0-16,-1 6-2 0,0 3 0 16,1 4-2-16,-2 3 6 0,5 1 1 0,4 1-4 15,0-2 2-15,6-1-3 0,2-1-2 16,0-3-1-16,4-3 1 15,2-3-1-15,5-4 0 0,4-4-3 16,1-2-6-16,2-7-8 0,2 0-15 0,4 0-14 16,-3-11-25-16,0-5-68 0,-4 0-158 15</inkml:trace>
  <inkml:trace contextRef="#ctx0" brushRef="#br0" timeOffset="54624.12">18189 3334 123 0,'-10'-2'228'16,"1"-1"-204"-16,0 2 15 0,-1 0 4 16,3 1-1-16,-1 0 5 0,0 5-18 15,0 6-16-15,1 4-5 0,-1 2 6 16,3 1-1-16,2 1-3 0,2 0-8 15,1 0 0-15,0 2 0 0,6-1 0 0,2-3-3 16,2-1 1-16,3-2-1 16,2-4-4-16,4-4-7 0,3-4-9 0,-2-2-11 15,0 0-29-15,0-8-29 0,-4-4-64 16,-1-4-110-16</inkml:trace>
  <inkml:trace contextRef="#ctx0" brushRef="#br0" timeOffset="56145.21">18448 2967 105 0,'-2'1'96'0,"0"1"-66"0,1 2 18 16,-1 0 5-16,-1 1-13 0,-1 1-11 15,2 3-12-15,-1 3-3 0,0 2 1 16,1-1 1-16,-4 6-2 0,3 1 1 16,-2 4 3-16,1 2-3 0,1 1-3 15,-1 0-4-15,3-1 2 0,-1 2-6 16,-1 0-1-16,3 0 0 0,-4 1 1 0,2 1-2 15,-1-3 1-15,0-1-1 0,1-2 0 16,1-4 0-16,-1-1 1 0,1-4 1 16,-1-3 1-16,2-5-1 0,0-4-4 15,0-1 2-15,0-2 1 0,0 0 6 16,0-7-4-16,0-4-7 0,6-2 2 15,2-2 0-15,3 0-3 0,-3-1 2 16,1 1 2-16,-1 1-4 0,-2 0-2 16,0 5 0-16,2 2 2 0,0 1-4 15,-1 2 1-15,1 2-2 0,3 2 0 0,1 0-4 16,1 0-9-16,1 0 0 0,3 1 1 15,6 0 1-15,6 0 20 0,4-1-2 16,-2 0-53-16,-8 0 46 0,-1 0 6 16,-6 0-3-16,-4 0 5 0,-6-2 0 15,-6-3 2-15,0 3 8 0,-1-1 9 0,-9-2 10 16,3 1-8-16,-4 0-1 15,1 3 2-15,1 0-3 0,1 1 1 16,2 0-6-16,0 0-5 0,1 2-1 16,1 4-6-16,-1 3-4 0,0 1 5 0,2 2-1 15,-3 3 0-15,3 0 1 0,0 1 1 16,1 0-3-16,2 0-1 0,0 0 1 15,0-1 1-15,3-3-2 0,4 0-1 16,-1-4 0-16,3 0 1 0,0-4-1 16,4-2 0-16,-4-2 0 0,0 0-3 0,1-2 2 15,-3-5 2-15,0-4 0 0,-1-2 1 16,-2-3 0-16,-2 2 0 15,0-3 0-15,-2 1 1 0,0 0-1 16,-2-1 1-16,-4 2 1 0,0-1 0 0,-2 2 0 16,0 0-1-16,0 1-4 0,2 2 3 15,3 3-2-15,0 4 3 0,3 2-4 16,0 2 0-16,0 0-6 0,0 4 0 15,0 4 5-15,3 1-1 0,2 1-12 16,-1-2-7-16,3 1-1 0,-1-3 7 16,5 0-4-16,-2-1-1 0,5-2 2 0,1-3-4 15,4 0 16-15,4 0 8 0,2 0 34 16,1-2-31-16,-2-6-5 15,-4 2 4-15,-2-1 2 0,1 0-1 16,-5 1 3-16,-3 0 1 0,-7 2-4 0,0 1 8 16,-4 0 17-16,0 3-3 0,0-2-12 15,0 2-1-15,0 0 2 0,0 0-3 16,0 0-7-16,-2 0 0 0,0 0-5 15,2 0-2-15,-1 3 3 0,-1 2 1 16,-1-1 0-16,2 0-1 0,-2-1 0 0,1-1 2 16,1 1-2-16,-1 0 0 0,2-1 1 15,-3 0 0-15,1 0 0 0,1 1-1 16,-1-1 1-16,-1-1 0 15,2 2-1-15,-1-2-1 0,-1 1 1 0,3 0 0 16,0-1-2-16,0 2 0 0,0-2-1 16,0 2 2-16,0-2-1 0,5 0 1 15,-4-1-1-15,1 0-2 0,-1 0 4 16,2 0 0-16,-3 0 0 0,2 0 0 15,-2 2 0-15,1-2 0 0,-1 2 0 0,0-2 4 16,0 0-4-16,0 3-4 0,0 0 2 16,0 4 3-16,0-1-1 0,0 2 1 15,0 2-1-15,0 0 2 0,0 0-2 16,0 1 0-16,0-4 0 0,0 0 2 15,-3-4-2-15,3 0 0 0,0-1 0 16,0-1 0-16,0-1 0 0,0 0-4 16,3 0 3-16,5-3 2 0,1-4-2 15,1-4-4-15,-1 1 1 0,-1-2 0 16,0 0 3-16,-2-2 0 0,0 1 1 0,-1-1 2 15,-1 1-2-15,1 2 1 0,-2-1-1 16,3 4 0-16,-4 2 0 0,2 2 0 16,1 2 0-16,0 2 0 0,1 0-3 15,0 0 0-15,0 0 4 0,-1 2-3 16,3 3-4-16,1 0-8 0,7 0 1 15,4-2 14-15,5-3 1 0,-4 1-3 16,-4-1 1-16,-3 0 0 0,-1 0 1 16,-1 0 0-16,-6-3 2 0,-1-3-1 15,0-1 8-15,-4-1 5 0,-1 1 0 0,0-1-2 16,0 3-3-16,0 2 4 0,0 2-4 15,0 1-2-15,0 0-3 0,0 0-8 16,2 1-6-16,-1 6 9 0,1 3 1 16,2 2-1-16,-2 3-1 0,1 2 2 15,-1 0 0-15,2 1-1 0,2 2-1 16,4 1 2-16,2-1-1 0,2-2 2 15,0 0-2-15,-3-1 2 0,-5-3 1 16,-3-1 1-16,-1-2-1 0,-2-2 8 16,-3-1 2-16,-5-2 0 0,-1 1-2 15,-4-2 2-15,1-2-2 0,-1 1-9 0,-2-3 1 16,2 1-3-16,1-1-1 0,1 1-5 15,0-2-14-15,-1 1-16 0,-2-1-31 16,-5 0-41-16,-2-1-188 0</inkml:trace>
  <inkml:trace contextRef="#ctx0" brushRef="#br0" timeOffset="56885.25">17601 3097 453 0,'0'1'32'16,"0"0"-33"-16,-2 1 4 0,2-1 5 15,0 1-8-15,0 1-6 0,0-3-52 16,0 0-141-16</inkml:trace>
  <inkml:trace contextRef="#ctx0" brushRef="#br0" timeOffset="129969.43">5480 4528 8 0</inkml:trace>
  <inkml:trace contextRef="#ctx0" brushRef="#br0" timeOffset="133738.64">5480 4528 21 0,'0'2'154'0,"0"-2"-118"0,0 0 17 0,-1 0-8 15,-2 0-16-15,1 0 6 0,2 0-12 16,-3 0-8-16,0 0 0 0,2 0-1 16,-3 0-1-16,3 0-2 0,-4 0 1 15,2 0 0-15,0 0-4 0,-2 0-1 16,2 0 0-16,-3 0 2 0,1 0-2 0,-1 0-2 15,-2 0-2-15,1 0 0 0,-4 0-1 16,0 2-2-16,0 0 0 0,-1 1 1 16,-2-1 0-16,1 1-2 0,-2 0 1 15,1-1 4-15,3 1-3 0,-1-1-2 16,-1-1 1-16,-1 3 1 0,-1-2 0 15,2 1-3-15,1-1 3 0,3-1-2 16,-2-1 2-16,2 1-2 0,-2-1 3 16,1 2-2-16,-2 0 0 0,0 0-2 15,1-1 1-15,0-1 3 0,0 2-3 0,2-1 1 16,-4-1 2-16,2 3-4 0,-1-1 3 15,3 0-2-15,-4-1 1 0,3-1 1 16,-1 1-1-16,0 0-1 0,1 0 1 16,1 0 2-16,-2-1-2 0,5 0-1 15,-2 0 1-15,1 0 1 0,0 0-1 16,0 0-1-16,0 0 0 0,1-1 2 15,0-1-1-15,-3 1 1 0,-4 0-2 16,1 1 2-16,-2 0-4 0,0 0 1 16,3 0 2-16,-1 0 0 0,3 0-3 0,-4 0-3 15,2 0 4-15,4 0 3 0,-1 0-2 16,-2-2-1-16,4 1 0 0,-3-2-1 15,1 2-1-15,2-2 4 0,-3 2-1 16,-1 0 1-16,-2 0 0 0,0 0-2 16,-4 1-1-16,-1-1 4 0,3-1 0 0,-3 2-1 15,2-2 1-15,-3 1 1 16,0 0-1-16,1 0-1 0,-2 0 0 15,1 0 4-15,2 0-1 0,1 0-3 16,2-1 2-16,2 0 1 0,2-1-1 0,1 3 3 16,2-2-1-16,0 1-2 0,1 1 1 15,1-1-2-15,-3 0 2 0,3 0-1 16,-2 1 2-16,1 0-4 0,-1 0 0 15,-1 0 2-15,1 0-2 0,-1 0-1 16,-1 0 2-16,-2 0-2 0,1 0 2 0,1 0-2 16,-1 0 2-16,0 0 1 0,3 0-1 15,-2 0-2-15,0 0 1 16,-1 0 1-16,1 0 0 0,-1 0-2 15,-1 0 0-15,3 0 3 0,-1 0-2 16,-3 0-1-16,0 2 1 0,-3-1 1 0,0 0 0 16,2-1-3-16,0 2 3 0,1-2 1 15,0 0-2-15,0 2-1 0,0-1 1 16,2-1 1-16,3 0-1 0,-1 0 0 15,1 0 0-15,-2 0 0 0,2 2 1 16,0-2-2-16,0 0 1 0,-2 0 1 0,0 0 0 16,4 0-2-16,-3 0 1 0,0 0 1 15,-1 0 0-15,0 0-2 16,0 0 1-16,2 0 2 0,0 0-1 15,0 0-1-15,0 0 1 0,-1 0-2 0,0 0 3 16,-1 0-3-16,-1 0 2 0,-1 0 0 16,3 0 0-16,-4 0-2 0,3 0 2 15,-1 0 0-15,-1 0 0 0,1 0-1 16,0 0 1-16,-2-2-1 0,2 1 1 15,-1-1 2-15,3 0-2 0,-1 1 2 0,0 1 2 16,-1 0-3-16,-1 0 0 0,1 0-2 16,0 0 1-16,1 0-2 0,-1 0 1 15,3 0 1-15,-4 0 0 16,6 0-2-16,-1 0 1 0,0 0 1 0,1 0-1 15,1 0-1-15,-2 0 1 0,-1 0 2 16,3 0-1-16,-2 0-2 0,-1 0 1 16,0 1-1-16,-1-1 1 0,1 0 1 15,0 0 0-15,-2 0-3 0,1 2 2 16,-4 0 2-16,3-1-2 0,-1 1-2 0,-1 0 3 15,-2-2-2-15,3 1 1 0,-1-1 2 16,4 0-1-16,0 0-2 0,1 0 1 16,1 0 1-16,-3 1-1 0,3-1-1 15,1 0 1-15,-2 0 1 0,2 0-1 16,0 0-1-16,-2 0 1 0,2 0 2 15,-2 0-2-15,1 0-1 0,1 0 1 16,0 0 2-16,-1 0-1 0,-2 0 0 16,0 0-1-16,0 0 1 0,-2 0-1 15,0 0 0-15,1 0 0 0,-3 0 1 0,4 2 0 16,-2-1-2-16,-1 2 1 0,0-2 1 15,-2-1 0-15,2 0-2 0,-2 2 1 16,5-1 2-16,-2 0-1 0,2 0-1 16,-4-1-1-16,1 1 3 0,1 0-3 15,-3-1 2-15,4 0-1 0,-1 2 0 16,0-1 0-16,2-1-1 0,1 1 2 15,2-1-2-15,-2 0 1 0,1 0 1 16,-1 0-2-16,2 0 2 0,0 0 0 16,0 0-1-16,-2 0 0 0,1 0 1 15,-1 0-1-15,-1 1-1 0,-4-1 1 0,1 0 0 16,-2 0 0-16,-3 0-1 0,-1 1 1 15,1 1-1-15,0-1 2 0,2 0-1 16,2-1 0-16,1 1 1 0,0 0-1 16,-1 0-1-16,3-1 1 0,0 1 1 15,1-1-1-15,0 2-1 0,3-1 1 16,-3-1 1-16,-1 0-1 0,1 0 0 15,2 0 1-15,-3 0 0 0,3 0 0 16,-1 0-1-16,0 1 0 0,1 0 1 16,1-1-1-16,0 0-1 0,-1 0 0 0,3 1 1 15,-5-1 0-15,1 1-1 0,-1 1 1 16,-2 1 0-16,2 0 0 0,0 0 0 15,0 0-1-15,-2-1 2 0,2 1 0 16,-1-1-2-16,0 2 1 0,2-1 0 16,-3-1 1-16,2 1-2 0,0 0 1 15,0 0 1-15,1 1-2 0,2-1 0 16,-2 2 1-16,1 0 1 0,2-2-1 15,-1-1-1-15,1 1 1 0,2 2 1 16,-1 0-1-16,-1 2 0 0,2 1 0 0,0-2 1 16,0 3 0-16,0-1 0 0,0 1-1 15,5-1 2-15,-2 1-1 0,2-1 0 16,-2 2 1-16,1-1-1 0,-2 1-1 15,3 0 0-15,-1-2 1 0,-2 2-3 16,1-1 2-16,-2 0 0 0,1-1 0 16,1 1 2-16,0 0-2 0,-1-1-1 0,1-2 2 15,0 1 0-15,-1 0-1 16,2 1-1-16,-2 0 1 0,2 0 2 15,-1 1-2-15,1-2-2 0,-3 0 3 0,2 1 0 16,0-1-1-16,2 2-1 0,-3-2 1 16,2 2 3-16,-1-1-3 0,0 0-3 15,0 1 4-15,1-2 1 0,-1 0-2 16,1 0-2-16,-4 0 2 0,5-1 2 15,-3 1-2-15,-1-1 0 0,2 1 0 0,-1-3 1 16,-2 3-2-16,1-2 1 16,1 0 0-16,-1 0 1 0,-1-1-1 15,0 2-4-15,0 0 8 0,0 1-2 16,0 1-2-16,0 0-2 0,0-1 3 15,-1 1 2-15,-1-2-3 0,1 0-1 0,-2 1 2 16,1 0 1-16,-1 0-3 0,-2 1-1 16,4-1 3-16,-4 0 2 0,4-2-4 15,-1 0-2-15,0-3 4 0,2 0 1 16,0 1-3-16,-1-2 0 0,1 0 2 15,0 0 1-15,0 1-2 0,0-2-1 0,0 0 1 16,-2 1 0-16,2 0 0 16,0 0-3-16,-1-1 3 0,1 0 0 15,0 0-2-15,0 0 0 0,0 0 2 16,0 0 1-16,0 0-5 0,0 0 1 0,0 0-3 15,3 0 4-15,3 0 0 0,0-3 1 16,2 1 1-16,1 0 0 0,1 0 0 16,1-1-2-16,-1 2 3 0,1-1-1 15,0 2-1-15,0-3-1 0,1 2 2 16,-1-1 2-16,2 1-4 0,1 1-1 0,0 0 3 15,1 0 0-15,2 0 0 0,0 0-1 16,0 0 2-16,-1 1 0 16,2 2-2-16,-2 0 0 0,1-2 2 15,1 0-1-15,-1 2 0 0,2-1 0 0,-2-1 0 16,2 1 1-16,-2-2-1 0,3 2-1 15,-1-1 2-15,2 0 1 0,-1-1-3 16,2 0 0-16,0 0 2 0,-2 0 1 16,-1 0-3-16,1 0-1 0,-3 0 3 15,0 0 1-15,0 0-3 0,-2 1 0 0,2 1 1 16,-3-1 2-16,2 1-4 0,1-2 2 15,0 0 0-15,2 2 2 16,-4-1-3-16,4-1 0 0,-4 0 1 16,1 1 2-16,-1-1-3 0,-1 1 0 0,3 0 2 15,-3 1 0-15,-1-1-2 0,2 2 0 16,1 1 1-16,1 1 0 0,0 0 2 15,1 0-2-15,-1-1 1 0,2 0 1 16,3-1-3-16,-2 2 1 0,0-2 1 16,0 1-2-16,0 1 1 0,-1-4 1 0,0 2-2 15,-2 0 2-15,-3-1-2 0,-1 1 2 16,-2 1-2-16,-1-2 2 0,0-1-2 15,1 2 2-15,2-1-1 16,-2 1 1-16,-1-2-2 0,0-1 1 0,1 0 1 16,-1 0 1-16,1 0-3 0,2 0 1 15,-1 0 1-15,4 0 0 0,-1 1-2 16,-1 0 4-16,0 1-2 0,0-1 0 15,0 0-1-15,-2 2 0 0,2-3 2 16,0 1-1-16,-1 0-1 0,-3 2 0 0,1-1 1 16,2 0 0-16,-2-1-1 0,1-1 0 15,2 0-2-15,0 0 4 0,-2 0-2 16,2 0 0-16,0 0 1 0,0 0 2 15,0 0-5-15,2 0 4 0,-1 0-1 16,1 0 1-16,-2 0-2 0,1-1 1 16,-1 1 1-16,0-2 0 0,-2 0-2 15,-1 0-1-15,0 0 1 0,0 2 1 16,-2-1-2-16,-3 1 1 0,1-2 0 15,-1 1 1-15,0 1-1 0,0 0-1 16,2 0 2-16,-2-1 0 0,0 1-2 0,1-1 0 16,3 0 2-16,0 0 0 0,1 0-2 15,1 0 0-15,-3 1 2 0,2-1-1 16,0 0-1-16,-2 1 1 0,2-1 0 15,0 1 1-15,0 0-2 0,0-2 2 16,-3 1-2-16,-1 1 2 0,-1 0-2 16,1-2 2-16,-1 2-2 0,0-1 3 15,-1 0-3-15,-1 1 1 0,1-2 1 16,1 1 0-16,-1-1-1 0,1 0-1 15,-1 0 2-15,2 1 0 0,3-2-2 0,1 0-1 16,3 2 2-16,1 0 2 0,2 1-4 16,0 0 1-16,0 0 2 0,0 0-2 15,-3 0 2-15,2 0-2 0,-2 0 1 16,0 0 1-16,-2 0-2 0,0 1 0 15,-1 1 2-15,0-1 0 0,0 0-1 16,0 0-1-16,0-1 1 0,-2 2 1 16,0-2-3-16,-2 0 0 0,0 0 2 15,1 0 0-15,-2 0-1 0,0 0-1 16,-1 0 3-16,1 0 0 0,2 0-2 0,1 0 0 15,1 0 1-15,-1 0 1 0,0 0-2 16,-1 1 0-16,0 2 2 0,-2-1-1 16,0-1 0-16,-1-1-1 0,1 1 2 15,-3-1-1-15,2 0 0 0,-2 2 0 16,0-1 0-16,2-1 1 0,-4 0-2 0,2 0 1 15,0 0 0-15,-3 0 2 16,2 0-2-16,-2 0-1 0,1 0 3 16,1 0-1-16,0 0-2 0,-2 0-1 15,1 0 3-15,-1 0 1 0,2 0-3 0,-2 0 0 16,0 0 1-16,0 0 1 0,1 0-2 15,-1 0 0-15,2 0 2 0,-2 0-1 16,0 0-2-16,0 0 2 0,0 0 0 16,0 0 1-16,0 0-2 0,0 0 0 15,0 0 2-15,0-1-1 0,0 1-1 16,0-2-4-16,0 1 6 0,0 0-2 0,-3 0-2 15,0 0 1-15,3 0 2 16,-4-1 1-16,3 0-2 0,1-1 0 16,0 3 2-16,0-3 0 0,-2 2-2 15,2 1 0-15,-3-4-1 0,3 3-2 0,-1-1-3 16,1 0-1-16,-2 2-2 0,1-1 4 15,-1 0-3-15,-1 1 4 0,3 0-1 16,0-2-2-16,-2 2 1 0,1-1 6 16,1 1 1-16,-2 0 1 0,2 0-2 15,-1 0 1-15,1 0 2 0,0 0-3 0,0-1 1 16,0 1 2-16,0 0-4 0,0-1 3 15,0 1-2-15,0 0 3 16,0 0-4-16,0 0 3 0,0 0-2 16,0 0 3-16,0 0-2 0,0 0 0 0,0 0-4 15,0 0 1-15,0 0 4 0,6 0 0 16,-1-1-2-16,-1 0 0 0,1 1 2 15,0 0 0-15,-1 0-1 0,1 0 0 16,0 0 3-16,1-4-3 0,0 3 0 16,0 0 1-16,0-2 1 0,1 2 0 0,-3 0-3 15,-1 0 1-15,2 0 1 0,-5 1 1 16,1 0-3-16,-1 0 1 0,0 0 1 15,0-1 1-15,0 1-3 16,0 0 0-16,0 0 2 0,0 0-1 0,0 0-1 16,0 0-1-16,0 0 2 0,0 0 0 15,0 0-2-15,0 0 1 0,0 0 2 16,2 0 0-16,-2 0-3 0,2 0 2 15,-1 0 1-15,1 0 0 0,-1 0-2 16,1 0 1-16,-1 0 1 0,1 0-1 0,-2 0-2 16,0 0 2-16,3 0-1 0,-1 0-1 15,-1 0-2-15,-1 0 1 0,0 0 0 16,0 0-2-16,0 0-9 0,0 0 0 15,0 0 2-15,0 0-2 0,0 0-7 16,-1 0-9-16,-1 0-3 0,-1 0-2 16,1 0-11-16,1 0-22 0,-2 0-17 15,-2 0-11-15,0 0 53 0,1 0 41 16,-2 0-9-16,2 0 7 0</inkml:trace>
  <inkml:trace contextRef="#ctx0" brushRef="#br0" timeOffset="134273.68">5575 5231 8 0,'-2'1'1'0,"1"1"5"0,-1-1-1 16,1-1 123-16,-1 0-72 0,2 0 2 15,-1 0-2-15,1 0-23 0,0 0 12 16,-2-1-9-16,2-2-8 0,0 1-11 15,0-2-6-15,0 2-4 0,0-3 0 16,0 0-4-16,2 0-1 0,-2-1 2 16,1 1-2-16,1-2-1 0,-2-1 0 15,1 1 0-15,1-1 0 0,-2 0-1 16,1-1 0-16,1 0 2 0,1-2-2 15,-3 1 2-15,3-1 3 0,0 0-1 0,-3-1-2 16,5-1-1-16,-3-1-2 0,1 2 3 16,0-2-2-16,1 2 0 0,-1 0-1 15,2 2 2-15,-2-1 1 0,-1 1 0 16,-1 2 0-16,-1-2 2 0,0 0 4 15,0 0-1-15,0-1-4 0,0 1 1 16,0-1-1-16,0 1-1 0,0-1-2 16,0 1 0-16,0 0 2 0,0 2-2 15,0-2 1-15,0 2 2 0,0-1-1 16,0 2 0-16,-1-2 1 0,-2-1-1 0,1 2 2 15,-3-2-2-15,4 1 1 0,-2 0-2 16,0 1 4-16,3 2-1 0,-2-2 0 16,1-2-2-16,-2 2 0 0,3-2-1 15,0 1-1-15,0-1 2 0,0 1-2 16,0-1 0-16,0 0 0 0,0 1 2 0,0-1-2 15,0 2 0-15,0-1 1 16,0 0 3-16,-4 1-6 0,1 0 3 16,-3 1 1-16,3 0 2 0,-5 1-2 15,2 1-1-15,1 2 0 0,1-3 1 0,-2 4-1 16,1-1-2-16,0-1 1 0,2 2 1 15,-3-2-1-15,4 1-1 0,-1-1 1 16,2-1 1-16,-2 0-2 0,0 0-3 16,1-1-5-16,2 0-15 0,-2 1-8 15,1 2-14-15,-4 0-44 0,-2 0-146 0</inkml:trace>
  <inkml:trace contextRef="#ctx0" brushRef="#br0" timeOffset="135537.75">3318 4890 132 0,'-2'0'77'16,"-1"0"-32"-16,0 0 5 0,0 0-19 0,0 0 7 16,0 0-3-16,1-2-12 0,-1 2-4 15,1-1-1-15,1 1 1 0,-2 0-2 16,0-1-1-16,0 1 4 0,1 0-2 15,1 0-3-15,-1 0 0 0,-1 0 0 16,1-1 4-16,1 1-5 0,-1 0-1 0,-1 0-1 16,2 0 2-16,-1 0-2 15,-1 0 0-15,3 0-3 0,-3 0 3 16,1 0-3-16,2 0 1 0,-1 0 0 15,1 0-3-15,0 0-2 0,0 0-2 0,0 0-3 16,3 0-2-16,6 0 1 0,4 1 1 16,7 1 1-16,3 0 5 0,2-2-4 15,3 0-2-15,-4 0 0 0,3 1 1 16,-2 1 0-16,-4 1-2 0,-1 0 0 15,-1 2 3-15,-5-3-2 0,-2 2-2 0,-1-1 2 16,-1 0 2-16,-1 0-1 0,0-2-2 16,-1 0 1-16,-3 0 3 15,-1-1-2-15,-2 0-1 0,-2 0-1 16,0 0 4-16,0 0 0 0,0 0-1 0,0 0 3 15,0 0-1-15,0 0-2 0,0 0-1 16,0 0 2-16,0 0-2 0,0 0 1 16,0 0-4-16,0 0 2 0,0 0 0 15,0 0 1-15,0 0-5 0,0 0 0 16,0 0 4-16,0 0 0 0,-2 0-3 0,1 2 2 15,-1 2-6-15,2-1-13 0,0 1-14 16,0 1-24-16,0-3-41 0,0-2-138 16</inkml:trace>
  <inkml:trace contextRef="#ctx0" brushRef="#br0" timeOffset="136323.79">4098 4770 10 0,'3'0'330'0,"-3"2"-248"0,1-2 1 16,-1 0-19-16,0 0-24 0,2 0 0 15,-1 0-14-15,1 0-15 0,-1 0-1 16,4 0-6-16,-2 0-1 0,2 0-3 15,1 2 0-15,-1 1-3 0,1-1-11 0,2 1-18 16,-2-2-24-16,0-1-37 0,2 0-107 16</inkml:trace>
  <inkml:trace contextRef="#ctx0" brushRef="#br0" timeOffset="136517.79">4336 4772 241 0,'0'3'161'0,"2"-3"-104"0,-1 0 14 0,-1 2-36 16,0-2-6-16,0 2-7 0,0-2-17 16,0 0-5-16,2 2-2 15,1 0-3-15,0 2-7 0,2-1-20 16,1 0-23-16,-1-3-46 0,1 0-155 0</inkml:trace>
  <inkml:trace contextRef="#ctx0" brushRef="#br0" timeOffset="136722.81">4546 4793 79 0,'1'2'249'0,"1"0"-156"0,-2-2-34 0,3 0-4 16,-3 0-25-16,3 0 11 0,0-2-14 15,-1 0-20-15,2 2-6 0,-2-1-2 16,2 0 0-16,0 1-9 0,2 0-20 16,-2 0-21-16,3 0-42 0,-1 0-128 15</inkml:trace>
  <inkml:trace contextRef="#ctx0" brushRef="#br0" timeOffset="136925.81">4752 4788 9 0,'1'0'293'0,"-1"0"-216"15,3 0-6-15,-1 0-17 0,-2 0-9 16,2 0 7-16,-2 0-21 0,1 0-14 16,1 0-8-16,-1 0-7 0,2 0-2 0,2 0 1 15,0 2-2-15,2 0-1 0,0-1-9 16,3 3-18-16,1-3-15 0,2 2-35 15,1-1-47-15,0-2-45 0,-4 0 10 16</inkml:trace>
  <inkml:trace contextRef="#ctx0" brushRef="#br0" timeOffset="137078.84">5006 4803 35 0,'2'2'93'0,"-2"-1"132"0,0-1-170 16,0 0 6-16,0 0-27 0,1 0 8 16,-1 0-3-16,0 0-24 0,0 0-7 0,0 0-6 15,0 0-1-15,2 0-5 0,1 2 1 16,1 0 1-16,6 0-15 0,-2-1-37 15,2-1-74-15,6 0-239 0</inkml:trace>
  <inkml:trace contextRef="#ctx0" brushRef="#br0" timeOffset="137234.84">5367 4824 232 0,'0'0'146'0,"0"0"-93"0,0 0 6 15,0 0-39-15,0 0-9 0,5 0-9 16,0 0-3-16,1 0 1 0,-3 1-21 15,-2-1-53-15,-1 0-109 0</inkml:trace>
  <inkml:trace contextRef="#ctx0" brushRef="#br0" timeOffset="137814.87">4254 5058 76 0,'2'3'310'15,"-2"-2"-228"-15,1-1 1 0,-1 0-27 0,0 0-19 16,0 0 0-16,0 0-19 0,2 0-13 15,-2 0-4-15,0 0-2 0,3 0-3 16,0 0-8-16,3 1-9 0,3 1-17 16,1-2-24-16,-2 0-49 0,-1 0-143 15</inkml:trace>
  <inkml:trace contextRef="#ctx0" brushRef="#br0" timeOffset="137982.87">4470 5033 191 0,'3'0'164'0,"-2"0"-106"15,4 0 13-15,-4 0-35 0,3 0 1 16,-3 0-10-16,2 0-17 0,0 0-8 16,0 0-1-16,4 0-4 0,-3 0-21 0,1 0-18 15,0 1-39-15,1-1-79 0</inkml:trace>
  <inkml:trace contextRef="#ctx0" brushRef="#br0" timeOffset="138163.9">4701 5024 235 0,'0'1'166'16,"0"-1"-102"-16,1 0-12 0,-1 0-23 0,2 0 14 16,-1 0-9-16,1 0-27 0,-2 1-9 15,4 0 1-15,1 0-4 0,3 1-9 16,0 1-28-16,1-2-36 0,2-1-69 15,1 0-194-15</inkml:trace>
  <inkml:trace contextRef="#ctx0" brushRef="#br0" timeOffset="138318.91">4930 5051 273 0,'0'2'121'16,"0"-2"-69"-16,0 0 4 0,0 0-26 16,0 0 15-16,2 0-13 0,1 0-26 15,1 0-5-15,3 0-1 0,-1 0 0 16,2 2-15-16,2 0-28 0,4 0-56 15,0-2-169-15</inkml:trace>
  <inkml:trace contextRef="#ctx0" brushRef="#br0" timeOffset="138467.91">5173 5115 104 0,'2'0'246'16,"-2"0"-185"-16,3 0 11 0,-3 0-34 16,5 0-14-16,-1 0 2 0,1 0-20 15,1 0-6-15,2 0-3 0,1 0-24 16,1 0-47-16,0-3-112 0</inkml:trace>
  <inkml:trace contextRef="#ctx0" brushRef="#br0" timeOffset="139618.97">7229 4697 122 0,'2'-3'145'16,"-1"0"-84"-16,-1 2 14 15,0-1-12-15,0 1-10 0,0 1-5 16,2-1-8-16,-2 1-3 0,0 0-9 0,0 0-2 15,0 1-10-15,0 7 0 0,0 6 5 16,0 7 0-16,0 4-5 0,0 5-5 16,-5 2 0-16,1 1-6 0,0 1-1 15,1-2-1-15,2 0 0 0,-2-2-3 16,0 1 0-16,3-3 0 0,0-2 1 0,0-6-2 15,0-4-3-15,0-5-6 0,0-1-9 16,4-4-9-16,1-2-13 0,0-4-10 16,1 0-13-16,0-5-32 15,0-8-67-15,-4-5-186 0</inkml:trace>
  <inkml:trace contextRef="#ctx0" brushRef="#br0" timeOffset="139967">7161 4698 141 0,'-9'-21'224'0,"1"6"-188"16,3 1 15-16,1 6 9 0,4 5 0 0,0 1-23 15,0 2-12-15,7 0-11 0,6 0 4 16,4 1 2-16,3 8-4 0,2 2-5 16,-2 3 0-16,2 3-6 15,-1 4-1-15,3 2-1 0,2 5 0 0,0 1-1 16,2 2-3-16,-1 2 3 0,-4 0-1 15,0-1-1-15,-6 0-3 0,-5-3-2 16,-1 1 5-16,-4-3-2 0,-7-4-2 16,0-1 1-16,-5-4 1 0,-9-2 4 15,0 0-2-15,-3-2 1 0,-3-2 1 0,0-1 3 16,-4-2 0-16,1-3 4 0,-2-2 4 15,5-2 2-15,0 0-3 0,1 0-3 16,4-1 0-16,2-1-3 0,4 0-4 16,3 0 0-16,3 0 0 0,1 0-2 15,2 0-3-15,0 0 0 0,0 0-9 16,2 0-14-16,7-3-2 0,8-1-14 15,2-2-17-15,3-4-40 0,-2-3-98 16</inkml:trace>
  <inkml:trace contextRef="#ctx0" brushRef="#br0" timeOffset="140342.01">7714 4914 191 0,'0'0'160'0,"0"0"-110"15,2 0 17-15,-2 0-19 0,0 0-11 16,0 0-7-16,0 3-17 0,0 9-4 0,0 5 6 16,-2 4-6-16,1 3-3 0,-2 2 3 15,1 2 3-15,2-3-4 0,0-2-1 16,0-1-2-16,6-5 0 0,1-1 0 15,2-4-2-15,0-4 2 0,4-3-1 16,1-5 2-16,0 0 1 0,3-1 6 16,-2-9-3-16,1-4 2 0,-1-2-5 15,-2-4 2-15,-3 0-3 0,0-1-2 16,-4-1-1-16,-1 1 0 0,-4 2-2 15,-1 0 1-15,0 2-2 0,0 2 2 16,0 0-1-16,0 3-4 0,3 1 2 0,0-1-2 16,2 3-6-16,0 5-9 0,1 1-6 15,2 3-9-15,2 0-8 0,1 4-10 16,3 6-21-16,-1 1-37 15,1-2-200-15</inkml:trace>
  <inkml:trace contextRef="#ctx0" brushRef="#br0" timeOffset="140724.04">8243 4875 4 0,'-6'0'74'0,"0"0"32"0,-2-5-50 16,2 2 25-16,0-1-29 0,-1 0-11 0,3 0 9 15,-1 1-8-15,2 0-6 0,0 0-5 16,-2 1 4-16,5 2-7 0,0 0-2 16,0-1-5-16,0 0-6 0,3 0-9 15,7-1 2-15,4-1 1 0,4 1-2 16,4-1-3-16,1 0-4 0,0 0 2 0,2 1-1 15,0 2 0-15,0-2-1 0,-2 2-1 16,-3-1 1-16,-1 0-4 16,-7 1-5-16,-2-1 2 0,-4 1-7 15,-5 0-10-15,2-1-18 0,-3 0-16 0,0-2-23 16,-10-2-72-16</inkml:trace>
  <inkml:trace contextRef="#ctx0" brushRef="#br0" timeOffset="140963.06">8287 4881 244 0,'-5'15'197'0,"-3"2"-165"0,2 1 52 15,0 1-35-15,0 2-3 0,1 0-5 16,2 2-24-16,0 0-4 0,1 2-7 15,2-1 1-15,0 1-3 0,0-2-2 16,0 2-2-16,0-3 1 0,0 3-1 16,6-4-7-16,-1-1-11 0,0-3-10 15,1-3 5-15,0-2-19 0,0-4-2 0,-1-1-14 16,-2-3-38-16,-1-4-78 0</inkml:trace>
  <inkml:trace contextRef="#ctx0" brushRef="#br0" timeOffset="141120.07">8121 5228 356 0,'0'4'47'0,"6"-2"-14"16,5-1 20-16,4 0-29 0,4 2-1 0,3-1-11 15,5-1-8-15,3 0-3 0,4 2-9 16,2-3-57-16,2 0-114 15</inkml:trace>
  <inkml:trace contextRef="#ctx0" brushRef="#br0" timeOffset="141620.1">9666 4954 264 0,'0'0'89'0,"0"-2"-34"16,0 2-3-16,0 0-15 0,7-1-1 16,-1 1 2-16,5 0-9 0,-1 0-8 15,6 0-6-15,1 0-5 0,3 0-5 16,3 3 1-16,-1 0-3 0,-2 0-3 15,-1 3 0-15,-2-1 0 0,-2 0-6 16,-2 2-29-16,-4-1-37 0,-6-3-101 16</inkml:trace>
  <inkml:trace contextRef="#ctx0" brushRef="#br0" timeOffset="141779.1">9744 5173 251 0,'23'6'74'15,"8"-3"-65"-15,5 0 7 0,7-3-12 16,7 1-3-16,3-1-3 0,2 0-34 16,-2-2-111-16</inkml:trace>
  <inkml:trace contextRef="#ctx0" brushRef="#br0" timeOffset="142488.14">10933 4755 165 0,'0'-4'109'0,"0"1"-52"0,0 1 13 16,0 2-4-16,0-1-11 15,0 1-5-15,0 0-12 0,0 3-14 0,0 10-11 16,0 3 0-16,-3 8 2 0,0 3 3 16,1 2-5-16,1-1-5 0,1 1-3 15,0-2-1-15,0-1-4 0,0-2 1 16,0-3 1-16,3-3-2 0,1-3 0 15,0-3-5-15,0-1-11 0,-1-5-8 0,2-3-18 16,0-3-14-16,-2 0-27 0,0-2-58 16,-2-10-182-16</inkml:trace>
  <inkml:trace contextRef="#ctx0" brushRef="#br0" timeOffset="142819.16">10897 4629 152 0,'-3'-14'222'15,"0"8"-177"-15,3 3 1 0,0 2-3 16,0 1-30-16,5 0 7 0,7 0 18 0,7 8-10 15,1 4-11-15,5 3 0 0,1 2-4 16,5 2-6-16,2 5-2 0,-2 0 0 16,-3 4-4-16,-1 1 1 0,-3 3-3 15,-4-1 0-15,-1 3-1 0,-6-2-6 16,-3 0 1-16,-6-1-1 0,-4-3-1 15,0-6 4-15,-7 0 1 0,-6-3 4 16,-2-4 2-16,-2-1 1 0,-3-4-2 16,-2 2 5-16,-1-6 4 0,-1 3 2 15,3-5-1-15,0-1-1 0,3-1 4 0,5-2-2 16,0 0-6-16,5 0-2 0,0 0 0 15,3 0-5-15,2 0 1 0,3-1-1 16,0-1 2-16,0-2-14 0,6-1-11 16,5-2-9-16,3 2-7 0,3 2-22 15,-1-3-48-15,-1 1-146 0</inkml:trace>
  <inkml:trace contextRef="#ctx0" brushRef="#br0" timeOffset="143412.2">11517 4915 268 0,'4'0'75'15,"-3"-1"-11"-15,1 1 0 0,-2 0-15 0,0 0-2 16,0 8-8-16,1 4-8 0,-1 3-3 16,0 2-6-16,0 3-7 0,0-2-7 15,-1-1-1-15,-2 0 0 0,3-3-7 16,0 0-1-16,0-1 2 0,0-3-1 15,0 0-9-15,6-2-13 0,5-3-16 0,4-2-16 16,-1-3-40-16,5 0-86 0</inkml:trace>
  <inkml:trace contextRef="#ctx0" brushRef="#br0" timeOffset="143939.23">11843 4956 232 0,'-6'-6'152'0,"-5"2"-133"16,0 0 44-16,-6 4-27 0,2 0-5 15,-4 0 13-15,0 10-13 0,1 2-16 0,2 3-1 16,1 5 0-16,4 0-7 0,3 2-5 16,5 1 3-16,2-2-3 0,1 0-2 15,3-3-1-15,6-3 2 0,5-2-1 16,1-4 0-16,1-6 0 0,2-1 0 15,1-2 0-15,1-3-2 0,-1-6-1 16,-1-4 2-16,0 0 1 0,-6-3-1 16,-1 1-1-16,-2-2 2 0,-3 0 2 15,-3 1-1-15,2 3-2 0,-5 2 1 16,0 3 2-16,2 2-1 0,-2 2-2 0,0 3 2 15,0 1-1-15,0 0-2 0,1 5-4 16,1 7 5-16,-1 4 3 0,1 4-3 16,-2 4 0-16,0 2 3 0,0 3-1 15,0 3-2-15,0 6-1 0,0 1 3 16,6 1 1-16,0-1-4 0,-3-5 2 15,-1-3 1-15,-2-1 0 0,0-3 0 16,-3-1-2-16,-5-3 4 0,-4-4-3 16,-2-2 4-16,1-2 0 0,-1-4 7 15,0 1 3-15,0-4-1 0,0-3 4 0,2 0 2 16,-2-3-1-16,0-1-2 0,0-1-6 15,2 0 0-15,-2 0-2 0,3-1-5 16,3-5 0-16,0 2-1 0,4 0-1 16,-1-2-1-16,2 1-1 0,3-2-1 15,0-3-8-15,0-1-7 0,5-6-10 0,4-1-12 16,3-4-18-16,5-3-20 15,-1-2-38-15,3-6-186 0</inkml:trace>
  <inkml:trace contextRef="#ctx0" brushRef="#br0" timeOffset="144232.24">12204 4924 307 0,'2'0'130'16,"-2"0"-110"-16,0 0 27 0,1 0-4 16,-1 0 7-16,0 4-1 0,0 5-19 0,0 4-9 15,0 5-3-15,-3 2-2 0,-1 2-5 16,-1 0-5-16,0-1-2 0,1 1 0 15,4 0-4-15,-2-2 0 0,1-1 1 16,1-3 1-16,0 0-11 0,0-4-5 16,0-2-10-16,1-3-11 0,4-4-12 0,1-3-11 15,3 0-23-15,-3-4-36 16,5-11-166-16</inkml:trace>
  <inkml:trace contextRef="#ctx0" brushRef="#br0" timeOffset="145168.29">12426 4625 247 0,'0'-1'30'0,"2"-2"0"15,-2 3 9-15,1 0-5 16,-1 0-8-16,0 0-18 0,2 0-8 15,-2 0 1-15,1 0 3 0,-1 1-2 0,3 4 2 16,-3 1 4-16,0 1 6 0,0 1 3 16,0 2 5-16,0 3-8 0,0 2 5 15,0-1-2-15,-4 1-7 0,2 1 1 16,1 1-5-16,-3 1-3 0,3 1 0 15,-2 1-1-15,1 0 3 0,-1 2-4 0,0 1 1 16,0 0 2-16,-2 1 0 0,4 0-2 16,-1-1 1-16,2-1 1 0,0-3-3 15,0-3 2-15,-3-2 0 16,2-2 1-16,-3-6-2 0,3-2-1 0,-1 0 1 15,-1-4 2-15,2 0 3 0,-1 0-6 16,1-3 0-16,1-3 2 0,0-1-2 16,0-1-3-16,0-3-4 0,7 0 4 15,1 2-8-15,3-2-1 0,0 1-4 16,0 3 0-16,1 0-6 0,0 3 6 0,1 3-1 15,1 1 2-15,3 0-2 0,1 0 2 16,4 2 11-16,3 3 0 0,-3-1 0 16,4 0 0-16,-3-1 0 0,1-1 4 15,-3 0-1-15,1-2-1 0,-2 0 1 16,-1 0 2-16,-5-1 1 0,1-4-2 15,-2-1 4-15,-4-1 0 0,3-1 9 16,-4 1-5-16,-2-2 0 0,-1 1 5 16,-5-1 0-16,0 3-2 0,0-3 1 15,-3 2-1-15,-3 2 1 0,-2 0-2 16,-1 4 1-16,-4 1 3 0,-1 0-3 0,-3 0 0 15,0 11-1-15,2 4 3 0,-3 3 0 16,5 0-5-16,2 1-3 0,1-1 0 16,9 0-4-16,1-2-4 0,0-3 1 15,3 1 3-15,6-3-2 0,2-3-1 16,1-3 0-16,4-3-2 0,-1-2 0 15,3 0-10-15,-4-4 0 0,-1-2 1 16,0 0-5-16,-4 0-4 0,-1 3 2 16,-3 0 0-16,-1 1 0 0,1 1-1 15,-4 1 1-15,1 0 7 0,-2 0 7 0,0 4 3 16,0 4 0-16,0-1 4 0,0 0-3 15,0 0 2-15,0-2-1 0,5 0 0 16,2-1 4-16,4-1 3 0,3-1-6 16,6-2 6-16,2 0 0 0,1-7-6 15,1-4 0-15,-1-5 1 0,0-2 0 16,-1-4-2-16,-4-2 1 0,-1-4 3 15,-4-4-2-15,-4-3 7 0,-3-2 0 16,1-5-3-16,-1-1 1 0,-3-4-3 16,1-1-2-16,1 3 0 0,-5 9 1 0,2 14 5 15,-2 11 12-15,0 11 11 0,-5 0-12 16,-6 12-8-16,-4 6-3 0,-5 6 6 15,2 7-1-15,1 6-6 0,3 5-4 16,4 3 16-16,3 0-16 0,6 0-4 16,1 2-1-16,14-1-10 0,12-2-4 0,11-5-32 15,8-5-19-15,6-8-28 16,5-8-105-16</inkml:trace>
  <inkml:trace contextRef="#ctx0" brushRef="#br0" timeOffset="146280.34">13998 4885 0 0,'3'-1'124'0,"-1"-2"8"15,-1 1-76-15,1 0 2 0,1 1-5 16,-2 1-9-16,3 0-9 0,-1 1-8 16,-2 10-7-16,1 7-1 0,-2 6-4 15,0 6-4-15,0 2-5 0,0 0 0 16,0-1 0-16,3-2-2 0,-2-6-4 15,6-2 0-15,-1-5 1 0,0-3-1 16,3-4-1-16,1-4 1 0,2-3 3 16,3-2 1-16,-1-3-2 0,4-8 6 0,0-3 0 15,-2-1 0-15,-1-3 1 0,-1-1 0 16,-6-1 2-16,1 0-3 0,-3 2-1 15,-1 0-4-15,0 2-1 0,-2-1 2 16,0 3-2-16,-2 1 0 0,-1 1 0 16,0 2-2-16,2 1-2 0,-2 5 1 0,0 3 0 15,1 1-4-15,-1 0-17 16,4 2-7-16,0 9 1 0,-1 1-15 15,2 2-44-15,-3-3-63 0</inkml:trace>
  <inkml:trace contextRef="#ctx0" brushRef="#br0" timeOffset="146472.37">14424 4966 35 0,'0'1'406'16,"0"4"-371"-16,-1 1-3 0,-4 5 19 15,-1 2-12-15,0 2-9 16,-2 1-9-16,0 0-10 0,4 1-8 15,-3-1 0-15,6-1-4 0,1 0 0 0,0-2-2 16,0 1-10-16,8-3-13 0,6-4-16 16,4-2-50-16,1-5-53 0,2-1-135 15</inkml:trace>
  <inkml:trace contextRef="#ctx0" brushRef="#br0" timeOffset="147604.44">14677 4977 2 0,'-12'0'193'16,"-2"0"-124"-16,0 5-30 0,-2 5 15 0,-1 2-21 15,2 4-8-15,-1 1-1 0,4 2-7 16,2-1-5-16,1 0 0 0,5 0 1 16,2-3-5-16,2-2-3 0,0-2 0 15,5-3-2-15,4-3 1 0,2-1-1 16,4-4 2-16,4 0 0 0,1-4 1 15,0-7 1-15,2-3 2 0,0-3-1 0,1-1 0 16,-3-3 2-16,2-1-2 0,-2 0 1 16,-3-3 0-16,0-1 2 0,-1-2-3 15,-1-2 0-15,-1-2-6 16,-3-1 2-16,-2 1-1 0,-1-2-1 0,0 1 0 15,-4 5 0-15,-2 7-2 0,-2 7 1 16,0 7 0-16,0 4 10 0,0 3-5 16,-2 0-1-16,-2 4-3 0,-4 9-1 15,-1 3-2-15,-1 2 2 0,3 2 0 16,-4 4-1-16,1 1 0 0,3 3 0 0,-4 0 0 15,3 3 1-15,2 1 0 0,-2-1-1 16,2 0-1-16,3-2 3 0,3-2-3 16,0-4 1-16,3-2 0 0,5-4 0 15,4-1 1-15,4-3-2 0,1-3 2 16,3-4 0-16,0-3-1 0,0-3 1 15,2 0 0-15,-2 0 0 0,2-4-1 16,-4-1-1-16,1-2 1 0,-4 1 2 16,1 1-2-16,-7 0 0 0,0 1 1 15,-4 1 1-15,0 0-1 0,-5 0 0 0,0 0 4 16,0 1-3-16,0-2 1 0,0 3-2 15,0-1-3-15,0 1 4 0,0 0-2 16,0 0-1-16,0 1 0 0,0-2 2 16,0 1-1-16,0-1-1 0,0 1 3 15,0 0-4-15,0 0 4 0,0-1-3 16,0-1-1-16,0 2 0 0,0-3 1 15,0 2-3-15,0-1 1 0,0-1 0 16,0 0-1-16,0-1-1 0,-2 0 3 16,2 0-3-16,-3-1 0 0,3 0 0 0,-1 4-5 15,-3-2 9-15,0 2-1 0,-2 1-3 16,-1 1 2-16,1 0 1 0,-5 0 2 15,5 0 1-15,-3 3-2 0,-1 3 3 16,1 3-1-16,-2 1-1 0,4 3 1 16,-1 2 1-16,3 1-2 0,2 0-2 0,2-1 2 15,1 0 0-15,0-2-1 16,1-2-1-16,7 0 2 0,3 1-2 15,1-3-8-15,4-3 2 0,1-2-19 16,1-4 10-16,4 0-1 0,1 0-7 0,4-5 4 16,2 0 18-16,-3-1-20 0,2 0 1 15,-3 0 16-15,0 0 6 0,3-3 0 16,0 0 6-16,-2-3 4 0,0 1-5 15,-2 0 10-15,-6 0 2 0,-2 0-4 16,-8 2 2-16,-4 1 3 0,-4-2 2 16,0 2 6-16,-1-2-8 0,-7 2-4 0,-1 0-1 15,-4 2 2-15,2 2 0 16,0 3-8-16,1 1-2 0,0 0 3 15,1 0-2-15,0 7-2 0,-1 3-3 16,1 1 0-16,3 2 2 0,1 3-3 0,2 1-1 16,2 2 1-16,1 0 2 0,0-1-4 15,3 0-1-15,4-2 4 0,4 0 1 16,2-4-4-16,2-1 1 0,5 0 1 15,2-4 2-15,4-2-3 0,2-2 1 16,5-3 1-16,-2-1 2 0,0-6-3 0,-2-5-1 16,-1 1 3-16,-4 0-2 0,-4-2 0 15,-5-1 1-15,-6 0 2 16,-5-3 3-16,-3 2-3 0,-1-1 0 15,-3 2 1-15,-6 1 2 0,-4 0-3 0,1 0-1 16,-2 2 2-16,-5 0 0 0,2 2-4 16,-3 0-2-16,0 3 2 0,3 1 0 15,5 4-4-15,2 1 0 0,7 0-7 16,0 4-19-16,1 6-17 0,2 2-16 15,-1-4-36-15,1-3-159 0</inkml:trace>
  <inkml:trace contextRef="#ctx0" brushRef="#br0" timeOffset="149056.51">16142 5023 91 0,'0'0'85'0,"0"0"-59"0,0 0 0 16,0 0 13-16,0 0-7 0,0 0-11 15,0 0-8-15,0 0-1 0,0 0-2 16,0 0 5-16,0 0 6 0,0 0 2 15,0 0 8-15,0 0-4 0,0 0 1 16,0 2 6-16,0 1-3 0,0 6-9 16,0 0 0-16,-1 4 0 0,-4 3-5 15,0 3-4-15,-1 0-1 0,3 0-4 0,-2-3-3 16,2-1-2-16,0-1-2 0,2-3 2 15,1-2-2-15,0-2-1 0,0-2-1 16,0-1 2-16,0-3-7 0,4-1-15 16,2 0-19-16,2 0-17 0,-2-4-37 15,1-6-81-15,-1-2-126 0</inkml:trace>
  <inkml:trace contextRef="#ctx0" brushRef="#br0" timeOffset="149388.54">16316 5021 256 0,'3'6'113'0,"-3"0"-81"15,0 1 22-15,0 3 3 0,0 1-18 16,0-1-7-16,0 0-5 0,0-1-13 16,0-1-9-16,0-3-2 0,0 2-1 15,5-2-1-15,4-2-1 0,0-3 2 16,4 0 2-16,2 0-2 0,1-2-6 15,-2-5-6-15,3-1-6 0,-3 0-5 16,-1-1 1-16,0 1-4 0,-2 0 6 16,-2 2 2-16,-3 1 2 0,0 2 1 0,-4 2 8 15,0 1 1-15,-2 0-1 0,0 3 5 16,0 6 5-16,-2 1-1 0,-4 4 4 15,1 0 5-15,-1 4-3 0,1-3-5 16,4 1 3-16,-2-2-1 0,3-2-3 16,0-1-2-16,0-3-4 0,3-2 1 0,1-2 1 15,3-3-7-15,2-1-14 16,-1 0-15-16,-1-2-39 0,3-8-138 15</inkml:trace>
  <inkml:trace contextRef="#ctx0" brushRef="#br0" timeOffset="149868.57">16759 4605 37 0,'2'0'217'0,"-2"0"-174"0,0 0-30 0,0 1 24 16,0 0 5-16,0 2-2 0,-5 2-13 16,0 4-3-16,-1 0-7 0,-2 3 1 15,2-1-1-15,-1 3-3 0,0 2 1 16,1-1-5-16,-2 4 1 0,2 3-3 15,-2 1-2-15,2 2 0 0,0 1-1 0,3 1-1 16,-2 2-1-16,1 3-4 0,-3-1 4 16,3 1 2-16,-2-2 1 15,2-1-6-15,-2-2 1 0,3-3 1 16,0-1 0-16,2-5-2 0,-1-3 1 0,0-4 1 15,2-6-2-15,0-2-1 0,0-3-2 16,0 0-3-16,2 0-3 0,4-8-4 16,3-3 2-16,1-3-8 0,-1-2-6 15,0 1 2-15,-1-2 6 0,1 0 11 16,-2 1 4-16,-1 0-3 0,0 3 3 0,2 0 4 15,-4 6-2-15,3 2-2 0,-3 5 2 16,-1 0 3-16,2 0 2 0,-3 4 0 16,1 3 6-16,0 1-2 0,0 1-3 15,2-1-5-15,1 0-1 0,-2 2 0 16,3-1-2-16,0-2-17 0,1 1-37 15,0-2-87-15,0-2-123 0</inkml:trace>
  <inkml:trace contextRef="#ctx0" brushRef="#br0" timeOffset="150892.63">16868 5093 10 0,'0'-1'-3'15,"0"1"147"-15,0 0-66 0,1 0-39 16,-1 0 5-16,3 0 7 0,2 0-8 16,-2 1-12-16,3-1-4 0,2 0-5 15,3 0 0-15,3 0 0 0,1-2-3 0,2-6 3 16,0-2-6-16,1 0 0 0,-3-4-6 15,-1 2 0-15,-3-5 0 0,0 3-3 16,-4 0-3-16,-2 0-2 16,-3 2 0-16,-2 2 3 0,0 0-2 0,-5 5 1 15,-3 4-2-15,-4 1-1 0,-2 0-4 16,0 9-1-16,-3 5 2 0,3 2 1 15,2 6-1-15,1-1-2 0,4 4 3 16,6-1-6-16,1-2 2 0,0 0-1 16,8-3 2-16,4-2 3 0,5-4-1 0,5-2 1 15,1-6 3-15,3-5-3 0,1 0 2 16,-1 0-1-16,-1-7 2 0,0-2-1 15,-2-2-1-15,-1-1 0 16,-1 1 2-16,-4-1-1 0,-1 1 1 0,-5 4 0 16,-3 1 1-16,-4 4-1 0,-2 2-1 15,-2 0-1-15,0 0 2 0,0 1-1 16,-2 8-3-16,-4 1 1 0,0-1 2 15,0 1-2-15,-1 0-4 0,1-2-3 16,0-1 0-16,1 0 3 0,1-4 0 0,-1-3-1 16,4 0 5-16,-3 0-1 0,3-4 2 15,1-3-1-15,0-2 2 0,0 0-2 16,5-1 0-16,-2 0 0 0,3 0 2 15,0 2-1-15,2 2-2 0,0 1 0 16,1 1 0-16,2 3 2 0,-2 1-3 16,2 0 1-16,1 0 0 0,-1 0 1 15,0 0-7-15,4 0 2 0,-1 0 3 16,2 0 1-16,-1 0 0 0,1 0-2 15,-2-6-1-15,-2-3 4 0,2-2-2 16,-1-1 2-16,-4-5 2 0,0-1 0 0,1-1-2 16,-3-4 2-16,1-1 2 0,0-3 4 15,0-3 0-15,-1-2 2 0,3-2 1 16,-4-3-5-16,-2-1-1 0,1-6-2 15,1-1-1-15,1 0-2 0,-3 2 3 16,-1 3-2-16,0 8-2 0,-3 5 3 16,0 7-2-16,0 7 2 0,0 6 0 15,0 7 0-15,0 0-3 0,0 0 0 16,0 12-3-16,2 6 5 0,-2 5 2 15,0 8 0-15,0 5 0 0,0 5-1 0,0 6-1 16,0 3 0-16,0 2-1 0,-3 5 3 16,-2-1-2-16,-1 3 1 0,0 2 0 15,0 3 1-15,1-1-2 0,0 3 1 16,2 0 1-16,-5-2 0 0,1-3 0 15,0-7 5-15,-2-7-1 0,1-5-1 16,-2-8-2-16,-1-6 1 0,0-8 6 0,0-6-3 16,-1-4 2-16,1-4 4 15,-2-3 0-15,1-3-1 0,1-1-6 16,3-7 1-16,-1-5 0 0,4-1-5 0,1-4-2 15,-1 1 0-15,5-2 2 0,0-2-3 16,0 0-1-16,5-3 2 0,4 0 0 16,3-4-2-16,4-2-5 0,1-1-5 15,2-1-2-15,4 6-9 0,-1 2-16 16,1 6 4-16,2 4-5 0,-2 5-14 0,-1 0-14 15,-1 5-40-15,-2-4-70 16,1 1 75-16</inkml:trace>
  <inkml:trace contextRef="#ctx0" brushRef="#br0" timeOffset="151268.65">17796 5064 16 0,'11'-17'-6'0,"0"1"37"15,-5 2 53-15,-3 1-56 0,2 1 43 16,-5 4 7-16,0 1-24 0,2 0-9 16,-2 2-4-16,0 0-4 0,0 3-6 15,-4 1 2-15,-2 1-4 0,-1 0-7 0,-4 1-5 16,-2 11-3-16,-1 4 0 0,0 6-2 15,-3 3-2-15,2 1 1 16,1 1 2-16,3-1-5 0,5-4-6 16,3-2 1-16,3-2-2 0,0-2-3 0,3-5 2 15,6-2 1-15,5-4 0 0,2-4-2 16,4-1 0-16,-2-1-1 0,4-10 0 15,-2-1-6-15,-1-4-5 0,-2-1 8 16,-3 1-1-16,-2-4 0 0,-1 1 0 16,-5 3 0-16,-4 1 3 0,-2 5 1 15,0 4 0-15,0 4 4 0,-2 2 0 0,-4 0-4 16,0 0-1-16,-2 10 3 0,3 1 2 15,-1 1-4-15,0 0 2 16,3 2-1-16,1-5 1 0,2 4-2 16,0-2-2-16,0-2 3 0,3-1-4 0,5-1-16 15,3-2-9-15,1-2 14 0,6-3-35 16,2 0-22-16,1 0-7 0,1-9-6 15,-2 0-149-15</inkml:trace>
  <inkml:trace contextRef="#ctx0" brushRef="#br0" timeOffset="151740.67">18167 5030 10 0,'0'0'123'16,"0"-2"-71"-16,0 1-10 0,0 0 16 15,-2 0-8-15,-2 1 0 0,-1 0-11 16,0 0-5-16,-2 0-6 0,-1 5-3 15,0 2-3-15,0 1-9 0,4 1-3 16,-1 3-8-16,4 1 1 0,1 0-1 0,0-2-2 16,0 3 0-16,4-3-1 0,4 0 2 15,3-1-3-15,1-2 0 0,4-3-1 16,2-4-2-16,7 0-1 0,3-1 4 15,3-2-2-15,6-8 2 0,-1-1-26 16,-2-2 14-16,-1-2 14 0,-6 0 1 16,-3-2-1-16,-6-1 0 0,-5 0 1 15,-7 0 2-15,-5 1-2 0,-1-1 4 16,-1 2 2-16,-7 0 6 0,-1 4-2 15,-2 3 1-15,-1 3 3 0,-1 4-5 0,2 2-1 16,2 0-3-16,1 8 1 0,4 1-6 16,-1 3-2-16,2 3 3 0,0 1-4 15,1-1 3-15,2 0-1 0,-1 1-1 16,-1-2 2-16,2-1 0 0,0-1-3 15,0-2 3-15,0-1-2 0,0-1 1 16,3-2-2-16,3-1 0 0,4-1 0 16,-1-2 4-16,5-1-4 0,5 3 1 15,9-4 2-15,4 0 1 0,2 0-6 16,0-4-18-16,-3 0 1 0,0-1-12 0,-1-4-34 15,-1-3-77-15,-2-2-153 0</inkml:trace>
  <inkml:trace contextRef="#ctx0" brushRef="#br0" timeOffset="154357.81">10890 5872 241 0,'0'0'66'0,"0"0"-29"16,0 0 13-16,0 0-17 0,0 0 2 15,0 0-6-15,0 0-9 0,0 0-9 16,0 0 2-16,0 1 1 0,0 4-1 0,0 3-2 15,0 4 2-15,0 5 3 0,0 2-3 16,-2 1-3-16,-3 2 0 0,1-1 4 16,1-2-5-16,-4-1-3 0,6-5-1 15,-4-2-2-15,5-3 1 0,0-4-2 16,0-2 2-16,0-2-2 0,0 0-2 0,3-2-1 15,7-8 6-15,5-5 0 16,4-4-1-16,1-4-3 0,0 0 0 16,2 0-2-16,-2 0 2 0,-1 0-1 15,1 0 0-15,0 1 2 0,-2 1-2 0,-4 4 0 16,0 4 0-16,-6 6 0 0,0 7-1 15,-4 0 0-15,0 2-2 0,0 8 2 16,-2 3 0-16,-2 4 2 0,0 5 1 16,0 1-2-16,0 1 3 0,0 0-3 15,-3-1 2-15,0 0 1 0,1-5 3 0,0-4-6 16,2-8 0-16,0 0 2 0,0-5-3 15,4-1-1-15,5 0 4 16,2-3 2-16,6-6-2 0,1-5-2 16,3-3-1-16,-3 1 0 0,1 0-4 0,-1 1 1 15,1 1 1-15,-2 0 2 0,-1 4-3 16,-4 1 2-16,-1 4 0 0,-5 2 1 15,-1 2 0-15,-2 1-4 0,-3 0 2 16,1 6 3-16,-1 3 0 0,0 4 0 16,0 1 3-16,-4 3 0 0,-1 1-1 0,0-1 0 15,1 0-1-15,1-1 2 0,3-2-4 16,0-2-2-16,0-3 2 0,3-2-8 15,3-3-9-15,5-3-9 16,0-1-6-16,3 0-6 0,4-5-11 0,-1-3-18 16,3-4 11-16,-3 0-79 0,-3-2-79 15,0 1 173-15</inkml:trace>
  <inkml:trace contextRef="#ctx0" brushRef="#br0" timeOffset="155137.87">11562 5920 6 0,'2'-4'192'0,"-2"-2"-105"0,0 0-41 16,0 1 17-16,-2 0-17 0,-4 1-6 0,2 2-2 15,-3 0-5-15,-2 2-7 0,1 0 0 16,-3 0-6-16,2 4-7 0,0 5 2 15,-2 1-3-15,3 2-5 16,2 4-5-16,-2 1 4 0,4 1-2 0,-1-1-3 16,2 0-1-16,3 0 1 0,0-1 1 15,3-3-3-15,3-2-2 0,2 0 3 16,1-4 0-16,2 2-5 0,3-3 1 15,0-3 5-15,0-3-3 0,3 0 3 16,-1-4-7-16,-3-5 5 0,0-3 2 0,1-2-3 16,-3-1 0-16,-2 0 3 0,-1-2 2 15,0 1-3-15,-4 0-1 0,-1-2 2 16,2 0 1-16,-2 1-2 0,2 0-1 15,-2 3 1-15,1 4 2 0,1 3-3 16,-3 2 0-16,1 2 2 0,0 1-1 16,-3 2-2-16,4 0 0 0,-2 0 2 15,3 0 0-15,-2 0-1 0,0 2-1 16,0 1 2-16,0 0 2 0,0 0-3 15,-1 0 0-15,1 0 2 0,-2 0 0 0,2-1-1 16,1 0-1-16,-4 1 2 0,0-2 1 16,1-1-3-16,1 0 1 0,-2 0 1 15,0 0 0-15,0 2-1 0,0-2 0 16,0 0 2-16,0 1 0 0,0-1-2 15,0 0-1-15,0 0 2 0,0 1-1 16,0 0-1-16,0 2 0 0,0-1 1 16,0 1 2-16,0 1-3 0,0 1-1 15,0 1 3-15,0 2-1 0,-3 3-3 16,3 1-2-16,0-1-4 0,-4-2-3 0,3 1-1 15,1-4 3-15,0-1 2 0,0 0 2 16,0-3 2-16,0-1 1 0,0-1-1 16,3 0 2-16,2-6 2 0,-1-3 0 15,3 1 2-15,-1 0 0 0,0-2-4 16,0 4 0-16,0-2 2 0,5 2 0 0,-2 4 0 15,4-3-2-15,2 1 1 16,2 0 2-16,5-1-2 0,1 0-1 16,1-1 2-16,0-2 1 0,3 1-1 15,-1-2-1-15,1-1 2 0,-1 0 1 0,-4-2 8 16,-4 1-9-16,-10 2 1 0,-3 1 2 15,-5 1 5-15,0 3 5 0,-7 0 5 16,-5 3-6-16,-2 1-1 0,-5 0 3 16,-1 3-3-16,-1 8 0 0,0 2-2 15,3 3-5-15,5 1 0 0,6 1-2 16,4 1-4-16,3 1-1 0,0 0 0 0,10-2 2 15,4-4-10-15,5 1-11 16,6 0-12-16,12-1 21 0,14 1-3 16,11-8-64-16,6-4 0 0,5-3-59 15,0-3-138-15,0-4 236 0</inkml:trace>
  <inkml:trace contextRef="#ctx0" brushRef="#br0" timeOffset="155981.91">12863 5930 63 0,'3'-3'204'16,"2"2"-122"-16,0 0-37 0,-1-3 8 15,4 3-7-15,-5 1-7 0,2 0-3 16,-4 0-10-16,1 8-10 0,-2 5 2 15,0 3 5-15,-8 6-3 0,-3-1-9 16,0 0 0-16,-1-4-3 0,6-4 4 16,0-4-2-16,4-4-7 0,0-3 1 15,2-2 1-15,0 0-5 0,0 0 1 16,0 0-1-16,10-5 6 0,4-5-3 15,3-6-3-15,4-2 0 0,3-1 1 16,-4 1-1-16,3-1-3 0,-3 2 2 0,2 2 1 16,0 0-2-16,-2 2-3 0,0 5 4 15,-3-1 1-15,-3 7 0 0,-5 2-2 16,-1 0 0-16,-3 1 2 0,-2 7 0 15,-2 2-1-15,-1 3 1 0,0 1 3 16,0 1 0-16,-4 2-3 0,1-1 1 16,0-3-1-16,3-2 2 0,0-2-5 15,0-4 4-15,0-1-2 0,6-4 2 16,3 0-2-16,2-2 2 0,4-7 2 15,1-2-2-15,-2 0-2 0,1-1-3 0,1 0 5 16,-1 1-4-16,-1 1-4 0,-1 0 2 16,-2 2 1-16,-5 3 2 0,0 2-1 15,-3 2 2-15,-1 1 0 0,-1 0 0 16,-1 0-1-16,0 2 1 0,0 7 4 15,0 0-2-15,0 2 2 0,-4 1 0 16,0 4 3-16,-2 2-4 0,0-1-2 16,3-1-2-16,1-2 4 0,2-3-2 15,0-2 0-15,0 1-3 0,7-4-3 16,2-1-11-16,6-1-17 0,1-4-8 0,4 0 4 15,0-2-25-15,-3-4-36 0,2-1-20 16,-2-4-52-16,-2-1 74 0,-1 0 62 16,2 0 35-16</inkml:trace>
  <inkml:trace contextRef="#ctx0" brushRef="#br0" timeOffset="156268.93">13490 5977 3 0,'1'-10'19'16,"-1"2"247"-16,0-2-204 0,0 2-10 15,-1 1 8-15,-3 1-11 0,0 1-7 16,-2 2-3-16,-1 3-10 0,1 0-9 16,0 0-4-16,0 5-4 0,-2 4-2 15,3 3-5-15,2 4-3 0,0 1 0 0,3-1 0 16,0 2-1-16,2-4-3 0,5 1 1 15,3-3 3-15,1-4-2 0,-1-2-2 16,4-2 2-16,-1-2 2 0,2-2-1 16,-2 0-1-16,-2-4 2 0,-2-4 3 15,0-3-6-15,-1-1 4 0,-5 0-1 0,0-2 3 16,-1 0-1-16,-2 0-4 15,0 0 0-15,-3 2 3 0,-2 0-2 16,-1 1-1-16,0 3 0 0,1 1 2 16,2 2-3-16,3 2-4 0,0 1-9 0,0 2-8 15,0 0-15-15,4 0 1 0,7 4-1 16,2 4-27-16,-1 2-35 0,4 0-80 15,1-1 5-15,0-2 140 0,0-1 19 16</inkml:trace>
  <inkml:trace contextRef="#ctx0" brushRef="#br0" timeOffset="157513">13753 5974 8 0,'6'-6'52'0,"-4"-1"161"0,-2-2-152 16,0 1-8-16,0-2-11 15,-2 3-16-15,-4 0 4 0,-3 1 5 16,1 2-9-16,-3 1-11 0,0 3 2 16,2 0-1-16,-2 5-9 0,2 4-3 0,0 6 1 15,1 1-2-15,3 2 0 0,-1 1-3 16,1 0 2-16,5-2 0 0,0 1-1 15,0-3-2-15,5-1 1 0,1-2 1 16,2-6-1-16,3 0-2 0,3-6 2 16,4 0 4-16,-2-2-4 0,4-9 1 0,-3-2 0 15,2-5 2-15,-2 0-1 0,0-3-3 16,1-3 2-16,-1-2 1 15,-1-1 0-15,-4-3-3 0,1 1 1 16,-1-2 2-16,-3-1-3 0,2-1 2 0,-1 0-2 16,-1-1 1-16,3-2 0 0,-2 4 0 15,-1 5-1-15,-3 8 3 0,-4 9-2 16,-2 6-1-16,0 4 2 0,0 0-2 15,0 4-2-15,-2 6 0 0,-6 6 4 16,-1 4 1-16,0 3-1 0,-1 3-3 0,1 1 1 16,-2 2 3-16,2 3-2 0,0 0-1 15,1 1 0-15,2-1 2 0,0-2 0 16,1-2-3-16,2-4 2 15,3-2 1-15,0-3 0 0,3-2-3 0,5-3 1 16,1 1 3-16,5-2-3 0,1 0 1 16,6-2 3-16,0-3-1 0,4-2-1 15,0-4-2-15,0-2 2 0,-1 0-1 16,3 0 2-16,-2-6-3 0,-2-4 2 15,-3 0 1-15,-6-2 0 0,-2-1-2 0,-4-1 4 16,-3 0-2-16,-5-1 1 0,0 0-2 16,0 0 1-16,-6-1 2 0,-2 1-1 15,-1 3-3-15,-1 2 1 0,-1 4 0 16,2 4 0-16,-3 2-4 0,4 3 3 15,-1 10-5-15,-1 5 3 0,3 3-1 16,0 4 1-16,3 1 2 0,2 2-1 16,2-3 0-16,0-3-1 0,3-3-1 15,7-2-2-15,2-1 1 0,3-2 0 16,7-2 3-16,1-1 1 0,4-3-2 0,-2-4 1 15,1-4 1-15,-3 0-1 0,0-6 1 16,1-5-4-16,-6-1-6 0,-4 1 4 16,-6-1 3-16,-2-1 1 0,-3 1 4 15,-3 0 0-15,0 0-3 16,0 0 2-16,0 2 1 0,0 0-1 0,0-1-1 15,0 6 1-15,-1-4-1 0,1 5 0 16,0 2-2-16,0 0 1 0,0 2 0 16,0 0-1-16,0 0-2 0,0 0 6 15,0 3-2-15,0-2-1 0,0 3 1 16,-2 1 0-16,2-4 2 0,-3 3-1 0,2-1-1 15,-1 0 0-15,2-1 1 0,0 3-1 16,-2-1-1-16,2-1 0 0,0 1 2 16,0-1-1-16,0 1-2 0,0 1 2 15,0-1 1-15,0 2-1 0,0-1-1 16,2 0 0-16,-2 1 2 0,3-2-1 15,0 3-1-15,-3-2 1 0,3-2 1 16,-1-1-1-16,-1-2 0 0,-1 2 0 16,4-2 4-16,-1 0-1 0,-2-2 2 15,4-3-1-15,-2-3-1 0,0-1 0 0,2 0-2 16,-2-1 0-16,-3-1 2 0,0-1-1 15,0 0-1-15,0 0 2 0,3 0 0 16,-2 0-3-16,3-1 0 0,2 3 1 16,0-2-1-16,3 3 0 0,2 0-2 15,1 2 0-15,2 2 1 0,-1 2 0 0,1 0-1 16,-2 3 0-16,2 0 1 15,-3 0-1-15,0 0 1 0,0 4-1 16,-2 3 1-16,-3 2 1 0,5 1-1 16,-2-1 1-16,4 1 2 0,-2 0 3 0,-2 0-2 15,0-1-3-15,-1-1 1 0,-5-1 0 16,3-3 0-16,-1-1-1 0,-4-3 2 15,3 0-1-15,-1 0 1 0,1 0-2 16,3-5 3-16,0-4-3 0,1 0 0 16,1-1 0-16,2 1 0 0,-2-1-1 0,2 1 0 15,-1 3 1-15,0 0 0 0,1 3 0 16,-1 3-2-16,-4 0 3 15,-2 0-2-15,-2 0 1 0,-2 0 0 16,0 6 6-16,0 0 2 0,0 2 4 0,2 0-7 16,-1-2-3-16,4 1-1 0,3-1 0 15,9 1-3-15,11 1 2 0,9-3 0 16,8-1-39-16,1-4-8 0,1 0-35 15,-4 0-64-15,4 0-151 0</inkml:trace>
  <inkml:trace contextRef="#ctx0" brushRef="#br0" timeOffset="159430.1">15936 5932 234 0,'0'-1'44'0,"0"0"1"0,0 0 8 16,0 0-16-16,0-1-6 0,0 1-6 15,0-1-8-15,0-1-8 0,1-1-4 0,1 2 5 16,0-2 3-16,-2 0 4 15,0-1-4-15,0 1 2 0,0-1 1 16,0-1-3-16,0 1-5 0,-7-2 3 0,1-1 0 16,0 2-3-16,-3 0-2 0,-2 0 1 15,-2 4-4-15,-1 2-1 0,-3 0-1 16,-1 2-1-16,-1 11 2 0,-1 0-3 15,0 5 0-15,3 2 2 0,1 2 1 16,4 3-2-16,4-1-1 0,2 3 1 0,6-1 1 16,0-4-3-16,0-1 1 0,9-4 1 15,5-1 0-15,2-4 0 0,1-2-1 16,1-4 2-16,3-4 0 15,-1-2-1-15,3 0 1 0,0-9 3 0,2-2-3 16,-3-3-1-16,1-2 1 0,-4-2 0 16,-1-2 3-16,-2-1-4 0,-1-2 2 15,1 0 1-15,-4-2-1 0,1 0 1 16,-4-1-1-16,0-1 3 0,-1 0 0 15,0-2-1-15,-1-2-4 0,3 1 2 0,-1-5 0 16,-3 1-2-16,2 2-1 0,0 2 2 16,-4 2 0-16,1 3-2 15,1 7-1-15,-4 4 2 0,-1 7 1 16,-1 1-1-16,0 4 0 0,0 1 2 0,0-1-3 15,0 2 3-15,0 0-1 0,-1 0 0 16,-2 0-1-16,-2 0-3 0,3 4 2 16,-2 3 0-16,-1 0 1 0,0 3-3 15,1-2 3-15,-1 3 0 0,1-2 0 16,0 2 0-16,-2 0 0 0,3 2 0 15,-2-2 2-15,1 2-3 0,-1 2 0 0,1 2 4 16,-3 4-2-16,4-1 0 0,-3 1-1 16,3 2 3-16,0-1 0 0,1 1-3 15,-1 0 0-15,0-1 2 0,2-2-1 16,-1-1-2-16,2-1 0 0,0 0 2 15,0 3 1-15,0 0-4 0,0 2 1 16,3-2 3-16,2 1 0 0,-2-3-4 16,1-1 1-16,4-2 2 0,2-3 1 15,-1-1-3-15,2-4 0 0,1-3 2 16,0-4 1-16,2-1-3 0,2 0 2 0,-1-4 0 15,3-4 1-15,-1-3-2 0,-2 0 0 16,-1-1 2-16,0-2 0 0,-5 0-2 16,-1 1 0-16,-3 1 3 15,-4 2-1-15,1 1-3 0,-1 4 1 0,-1 1 2 16,0 4-3-16,0 0 3 0,0 0-5 15,0 1-1-15,-3 6-3 0,-1 3-3 16,2 0 0-16,0 3-3 0,2-3-3 16,0 3-2-16,8-4 7 0,5-2 3 15,1-2 3-15,4-5-11 0,1 0 8 0,1 0 3 16,2 0-1-16,-4-7 3 0,-1-1 1 15,-1-2 2-15,-4 1 1 0,-2-3-1 16,-4 2 0-16,-3 1 3 0,-2 1-1 16,2 3-1-16,-3 1 2 0,0 2 2 15,2 2-3-15,-2 0-3 0,2 0-4 16,1 3 3-16,0 5 1 0,1 3-1 15,1 0 0-15,-2 1 2 0,2 1 0 16,-4-1 0-16,2 0 0 0,-3 1 1 16,0-1 3-16,0-1 0 0,-6-1 7 0,-5 1 6 15,2 0-3-15,-2-2 1 0,-4 0-4 16,5-4 4-16,0 1-4 0,2-3-4 15,3-2-4-15,4-1 0 0,1 0-5 16,0 0 1-16,1 0-18 0,10-8-10 16,8-3-10-16,4-2-19 0,-1-5-72 15,4-4-185-15,-3 0 209 0</inkml:trace>
  <inkml:trace contextRef="#ctx0" brushRef="#br0" timeOffset="160482.17">16748 6008 38 0,'0'5'160'0,"0"4"-27"0,0 0-108 15,0 3 6-15,-1 3 11 0,-5 3-7 16,4 4-9-16,0 2-9 0,1 5-5 15,1 4-6-15,0 3 5 0,1 2 10 16,3 2-2-16,-1-2-8 0,-2-3-2 16,-1 0 0-16,0-4 5 0,0-3 0 15,-1-7 3-15,-6-3 0 0,0-6-4 16,-1-3 0-16,0-4 3 0,-1-5-1 15,0 0 2-15,-1-2-7 0,1-8-1 16,1-5-2-16,4-3-3 0,-3-4-3 0,6-3 0 16,-4-3 2-16,4 0-5 0,1-3 2 15,-2 0 1-15,2-2 0 0,0-1-1 16,5-4 0-16,4-3-1 0,5-1 1 15,3-2-3-15,5 4-6 0,-1 5-3 16,3 7 2-16,1 8 3 0,-1 9 0 16,0 5 2-16,-1 3-1 0,-1 3 1 15,-2 0 2-15,-2 7 2 0,-1 3 1 16,-4-1 0-16,-2 0-1 0,-4 1 0 15,-4-1 3-15,-1 0-1 0,-2 1-1 0,-2-1 2 16,-5 0 0-16,-3 0 0 0,0 2-2 16,0 0 0-16,1-2 2 0,3 0-2 15,-2-2-2-15,5 1 2 0,1-2 0 16,1 1-1-16,1-1-1 0,0-1-1 15,0-1-1-15,0-3-1 0,0-1-3 0,6 0 2 16,2 0 2-16,1-5 2 16,3-5-5-16,4-2 6 0,1-3-3 0,2-3 2 15,1-2-2-15,0-3 4 16,0 0-1-16,0-3 2 0,-3-4-2 0,3-2 1 15,-4-4 0-15,-1-3 0 0,1-4 0 16,-2-2 0-16,0 1 1 0,-2 3-1 16,-4 9-3-16,-2 11 3 0,-4 11 2 15,-2 5-2-15,0 5 1 0,0 0-1 16,0 4-1-16,0 8-2 0,-6 6 1 0,-1 5 2 15,-3 4 1-15,0 7 0 0,-1 4-3 16,1 2 2-16,3 3 2 16,4-5-2-16,3-2-3 0,0-3 3 15,5-5 0-15,4-3 0 0,4-4-2 0,1-4 0 16,3-6 2-16,0-2 0 0,1-4-2 15,1-3 3-15,1-2-3 0,-1 0 3 16,4-4-4-16,-1-5 1 0,-1 0 0 16,3-5 0-16,-6 3-2 0,2-1 3 15,-6-1-2-15,-3 2 0 0,-3 0 2 16,-5 1 1-16,-2 0 1 0,-1 2 0 0,0 0-1 15,0 1 2-15,-3 1 1 0,0 2 2 16,-1-1-1-16,-1 2-1 16,2 1 1-16,-2 1 0 0,1 1 2 15,-1 0-2-15,-3 0 4 0,-1 0-1 0,0 2-3 16,-1 3 1-16,-4 3 4 0,2 5-2 15,0-1-2-15,-2 5-1 0,1 1 2 16,1-1-1-16,4 2-6 0,2-2 4 16,1-2 0-16,4-2-3 0,1-1-2 15,0-2 1-15,6-2 2 0,2-3-1 0,4-2-1 16,5-3-1-16,0 0 4 0,3-5-5 15,2-5-3-15,-2-2-4 0,0-1 2 16,-3-1 0-16,-3-1 1 16,0 1 3-16,-5 5 2 0,-1 0 1 0,-5 2 1 15,2 3 1-15,-5 0 3 0,2 3 0 16,-2 1 4-16,0 0 2 0,0 0 1 15,0 3-6-15,0 5-1 0,0 2-1 16,0 1 2-16,0 1-1 0,0-1-4 16,0-1-1-16,0-1 2 0,3-2-1 0,1-1-2 15,1-1-3-15,3-2-3 0,3-2-16 16,1-1-9-16,0 0-10 0,2 0-55 15,-1-6-47-15,1-4-167 0,0-3 246 16</inkml:trace>
  <inkml:trace contextRef="#ctx0" brushRef="#br0" timeOffset="160662.18">17683 5977 350 0,'-6'6'101'0,"4"1"-81"0,2-2 13 16,-3 5 8-16,2-1-4 0,-1 2-7 0,2 2-11 16,0-2-9-16,0 1-4 0,2-1-1 15,4-3-5-15,3-2 0 0,1-2 1 16,5 0-5-16,4-3-13 0,7-1-6 15,8 0 9-15,0-5-10 0,5-5-67 16,0-2 16-16,-7 1-29 0,1-4-78 16,-2 0 79-16</inkml:trace>
  <inkml:trace contextRef="#ctx0" brushRef="#br0" timeOffset="160798.19">18066 5977 10 0,'0'-2'160'0,"-5"2"47"0,-7 0-151 15,-3 4-1-15,-1 9-6 0,-3 6-13 0,-2 7 1 16,-1 5-13-16,-1 5-2 0,-5 5-3 16,2-1-3-16,-1 3-5 0,5-4-2 15,4 2-7-15,5-3-3 0,6 1-1 16,5-1 2-16,2-3-13 0,6-4-16 15,10-4-23-15,4-7-27 0,3-8-84 16,2-6-202-16</inkml:trace>
  <inkml:trace contextRef="#ctx0" brushRef="#br0" timeOffset="162130.26">18660 5920 76 0,'1'-5'114'15,"1"0"-61"-15,1 0-9 0,2 0 5 16,-2-1-12-16,0-1-12 16,-1 0 6-16,1 0-1 0,-2 0-9 0,-1 0 1 15,0 0-1-15,0 1 0 0,-1-1-3 16,-7 1 0-16,0 2-2 0,-3 2-5 15,-3 2-1-15,-3 0-4 0,2 1-2 16,-2 9-3-16,-2 2 1 0,5 3-1 16,0 3-2-16,0 1 1 0,2 6 0 0,3 0-1 15,4 0 0-15,3-2 0 0,2 0 1 16,0-3 0-16,10-3-4 0,0-3 2 15,6-4 4-15,-1-6-3 0,4-4-1 16,3 0 3-16,1-2-1 16,0-8 0-16,1-3 2 0,0-5-2 0,0 0-2 15,-3-2 3-15,1-2-2 0,0-2 2 16,-4 0 0-16,-2-1 1 0,-4-2-3 15,-2 2 2-15,0-2 1 0,-3-1-1 16,0 0-1-16,0-2 0 0,-1-1 1 16,0-2-1-16,0-1-1 0,-3 2 1 0,2 5 1 15,-2 6-2-15,-1 9 1 0,-2 7 0 16,0 4 1-16,0 1-1 0,0 0-2 15,-7 10 0-15,-2 3 4 0,0 3-2 16,-4 4-3-16,4 4 3 0,-2 4 1 16,-1 1-2-16,1 2 0 0,2 1 1 15,2 0 1-15,1 0-2 0,3-2 0 16,0 1 0-16,3-2 3 0,0 1-3 15,2-2 2-15,5 0-3 0,4-4 4 16,5-5-2-16,1-2-2 0,4-6 3 0,3-6 2 16,4-3-1-16,1-2-2 0,5-7 2 15,2-4 2-15,-4-4-4 0,-4-1 0 16,-4 0 1-16,-6-2 1 0,-4 2-1 15,-5-3-1-15,-2 2 3 0,-6-2 1 16,-1 0-3-16,0 1-2 0,-8 1 3 16,-2 4 0-16,-1 5-1 0,-2 5-1 15,1 3 0-15,3 0 3 0,-2 7-4 16,1 4-1-16,1 3 2 0,1 2 2 15,2 4-4-15,3 0 0 0,2 1 3 0,1-1 0 16,0-1-3-16,9-1 2 0,3-2 1 16,4-2-2-16,2-6 1 0,2-3 0 15,2-2 3-15,1-3 0 0,2 0-3 16,2-5 0-16,1-4 1 0,-4-2 0 15,1 1-1-15,-5 0-1 0,0-1 1 0,-3 0 0 16,-3 0-1-16,-3 1-1 16,-1 0 2-16,-4 1 1 0,-2 2-3 15,-2 3 1-15,-2 1 1 0,0 2-2 16,0 1 1-16,0 0-8 0,0 3 0 0,0 7 4 15,2-1 2-15,1 2-1 0,1 3 1 16,1-1-2-16,3 0-4 0,-1-3 6 16,3 0 3-16,1-6 1 0,-4 1-3 15,3-5 1-15,-1 0 2 0,-1-1 0 16,3-8 4-16,-2-2 2 0,2-2 2 0,1-2 2 15,-3 1-2-15,1-3 1 0,-3 1-3 16,0 0 2-16,-4 2-3 16,0 2-3-16,-3 0 2 0,0 2-2 15,0 3-2-15,0 1-2 0,0 2 2 16,-3 0 0-16,1 1-4 0,2 1-11 0,0 1-12 15,0 1-13-15,2 0-24 0,2 0-45 16,3-2-158-16,-3 0 106 0</inkml:trace>
  <inkml:trace contextRef="#ctx0" brushRef="#br0" timeOffset="162315.28">19703 5796 420 0,'0'3'50'0,"-4"0"-43"0,-1 2 15 15,-3 5 11-15,-1 3-2 0,-2 3-9 0,2 1-4 16,3 1-9-16,-1 0-6 0,4-2-3 15,0 1 1-15,3-4-2 0,0 1-4 16,0-4-6-16,8-3-10 0,3-3-12 16,0-3-23-16,1-1-21 0,2 0-59 15,0-6-76-15,1-4 148 0</inkml:trace>
  <inkml:trace contextRef="#ctx0" brushRef="#br0" timeOffset="163010.31">19896 5875 2 0,'6'-3'-1'0,"-3"1"3"0,0 1 94 16,-2-3-53-16,-1 3-29 0,0-2 15 15,2-1-1-15,-2 3-7 0,0 0 3 16,2 0 3-16,-2 1 1 0,1-1 0 16,-1 0-6-16,0 1-5 0,0 0-4 0,2 0 4 15,-2 0 4-15,0 0 3 0,0 0-7 16,0 0 1-16,0 0 1 0,0 0 0 15,0 0-4-15,0 0-7 0,-5 0 0 16,0 0 4-16,-1 0-2 0,-3 0 3 16,1 0-2-16,-1 4 1 0,0 1-2 15,1 2 1-15,0 2-2 0,-1 0-2 16,1 4-1-16,0 0-4 0,2 1 2 15,3 3-5-15,1-3 0 0,2 0 2 16,0-2 0-16,5 0-3 0,6-2-1 0,-2-2 3 16,8-2 1-16,2-2-1 0,4-2 0 15,7-2 2-15,2 0 1 0,2-1-4 16,0-6 0-16,0-3 2 0,1-2 0 15,-3-2-1-15,-4-2-1 0,-3 0 2 16,-5 1 0-16,-8-3-2 0,-5 1 1 16,-4-1 0-16,-3-1 3 0,0 3-4 15,-5 3 1-15,-3 5 2 0,0 3 0 16,-1 5-2-16,0 0-2 0,0 0 1 15,1 8 1-15,0 0-3 0,3 3 2 16,4 1-1-16,-1-1 0 0,2 1 0 0,0-2 0 16,0-1 0-16,7-1 1 0,-1-2-1 15,3-1-1-15,-1-2 2 0,1-1 0 16,0-2-1-16,-2 0-3 0,2 0 4 15,0-2 1-15,4-1-1 0,2 1-1 16,5-1 2-16,2 1 1 0,1 2-3 16,-4 0 0-16,-1 0 1 0,-2 7 1 15,-2 4-3-15,0 2 1 0,0 2 1 16,-3 0-1-16,-2 1-1 0,-1 1 4 15,-4 1-3-15,-2 0 3 0,-2-1-2 0,0-1 1 16,-2-1 3-16,-5 0 0 0,-4-1-1 16,1 0 4-16,-2-1 7 0,0-4-3 15,-2 1-1-15,-3-3-2 0,1-1 4 16,1-2-1-16,-1-3-5 0,1 1 0 15,1-1 0-15,0-1-4 0,0 0-2 0,1 0 1 16,1-2-6-16,-2-4-17 16,0-5-26-16,-8-1-35 0,-1-4-96 15,-5-2-178-15</inkml:trace>
  <inkml:trace contextRef="#ctx0" brushRef="#br0" timeOffset="163720.34">19737 5413 525 0,'-4'0'45'0,"1"4"-37"0,3 1-11 0,0 1 0 16,6-1 3-16,3 2-21 0,0 1-41 15,1-5-70-15</inkml:trace>
  <inkml:trace contextRef="#ctx0" brushRef="#br0" timeOffset="-182171.59">3605 6808 15 0,'0'0'55'0,"0"0"-32"0,0 0 13 16,0 0 2-16,0 0-7 0,-2 0 12 15,0 0 13-15,1 0-40 0,-2 0 6 16,3 0 6-16,-3 0-12 0,0 0 6 16,-1 0-7-16,1 0-1 0,0 0 3 15,2 0 1-15,-2 1-3 0,1-1-2 0,-1 1 5 16,0 0-7-16,0 0 1 0,1 0-1 15,-1 0-5-15,0 0 0 0,0 0-5 16,0 1 2-16,0 0 1 0,0-1-1 16,0 1-1-16,-1-1-1 0,3 0 4 15,-1 0-2-15,1-1 1 0,-1 1-1 0,2 0 3 16,0-1-2-16,0 1-4 15,0-1 3-15,0 0 1 0,0 0-3 16,0 0 0-16,0 0-2 0,0 0 2 16,0 1-3-16,3 0 0 0,4 0 5 0,2 0 2 15,-1-1-4-15,4 0 0 0,-3 0 1 16,2 0 0-16,2 0-1 0,-1 0-2 15,-1 0 1-15,-2 0 1 0,4 0-1 16,-1 0 0-16,0 0 0 0,1 0 1 16,1-1-1-16,-2 1-1 0,2-1 1 0,0 0 1 15,-2 1-1-15,4 0-1 0,-4-1 1 16,2 0 1-16,0-1 0 15,-1 2-3-15,-1 0 2 0,2-1 2 16,-2 0-3-16,2 1 0 0,-1-1 1 0,-2 1 2 16,-1-1-2-16,1 1-1 0,0 0 1 15,-2 0 1-15,2 0-2 0,-1 0 0 16,0 0 2-16,-2 0 0 0,0 0-3 15,0 0 1-15,-1 0 0 0,1 1 1 16,0 0-2-16,1-1-1 0,-1 2 3 0,0-2 1 16,3 0-5-16,-2 0-2 0,2 0 5 15,-4 0 3-15,3 0-3 0,1 0-2 16,0 0 3-16,1 0 1 15,0 0-3-15,-2 2 3 0,0-1-2 0,0 0 2 16,-1 1-3-16,0-1 1 0,-1 0-3 16,1-1 1-16,2 1 0 0,0-1 3 15,0 0 0-15,-2 0-1 0,-3 1 1 16,1-1 1-16,-1 2-1 0,2-2 0 15,2 0-1-15,0 0 1 0,1 0 1 16,-1 1-2-16,-2-1 2 0,2 0-3 0,0 0 3 16,-2 0-1-16,3 0 1 0,-2 0-2 15,1 0 2-15,-3 0-2 0,0 1 2 16,-1-1-2-16,2 0 2 15,-4 0-1-15,-1 0-1 0,2 0 2 0,0 0-2 16,-1 0 3-16,1 0-2 0,0-1-1 16,1-1 1-16,1 0 0 0,1 1-1 15,2 0 2-15,-3 0-2 0,-1 0 2 16,2 0-2-16,-2-1 2 0,2 1-2 15,0 0 2-15,-2 1-2 0,-1 0 2 0,-1 0-1 16,1 0-1-16,-2 0 1 0,3 0 1 16,1 0-2-16,-1 0 2 0,5 0-2 15,-4 0 1-15,1 0 1 16,-2 0-1-16,-1 0 0 0,1 0-1 0,-1 0 1 15,0 0 1-15,2 0-1 0,3 0-1 16,-3 0 2-16,4 0 0 0,-3 0-1 16,-2 0-1-16,2-1 1 0,-2 0 1 15,2 1-1-15,3 0-1 0,-4 0 2 16,3 0 2-16,-4 0-5 0,0 0 1 0,-1 0 2 15,1 0 0-15,-1 0-1 0,1 0-1 16,-3 0 2-16,2 0 1 0,-2-1-2 16,0 1 0-16,1 0 1 0,0-1 3 15,-1 0-6-15,0 0 2 0,0 0 2 16,0 0 1-16,0 0-3 0,0 0 0 15,-1 0 1-15,-1 1-3 0,2 0 2 16,-3 0 2-16,5 0-2 0,-3-1-2 16,1 1 2-16,0 0 1 0,3 0-1 15,0 0 1-15,3 0-2 0,1 0 0 0,-1 0 2 16,2 0-1-16,-3 0-1 0,-1 2 0 15,4-1 3-15,0 0-1 0,0 1-2 16,1-1 1-16,-1-1 0 0,-3 0-1 16,0 0 1-16,-4 0 1 0,-2 0-2 15,1 0 2-15,-1 0-2 0,-2 0 3 0,1 0-4 16,-1 0 4-16,0 0-3 15,0 0 1-15,0 0 2 0,0 0 0 16,0 0-2-16,2 0 0 0,-2 0 1 16,0 0 0-16,0 0-2 0,0 0-1 0,0 0 3 15,0 0-1-15,0 0-2 0,0 0 1 16,0 0 2-16,0 2-2 0,0-1 1 15,0 1-1-15,-3 0 3 0,-1 2-1 16,1-1-2-16,-1 2-1 0,1-2 2 16,-2 1 0-16,-1 0 1 0,1 1-4 15,0 0 4-15,1 1-1 0,-2-1-1 0,1 1 0 16,0-1 2-16,-1-1 0 15,3 2-3-15,-5 0 2 0,4 0 0 16,-1 2 0-16,2-2-2 0,-2 0 0 16,2 1 4-16,-2 0 0 0,2-1-6 0,0 0 4 15,-1-1 2-15,2 0 0 0,1 1-4 16,-3 0 2-16,1-1 2 0,0 1-2 15,0 0 0-15,2-2 0 0,-3 2 0 16,1-1 1-16,0 2-1 0,2-1-1 16,-4 1 2-16,2 0 0 0,-3 1-3 0,3 0 4 15,0-2-2-15,-1-1 0 0,1 0-1 16,3-2 0-16,-1 1 2 15,-1-2 0-15,2-1-2 0,0 1 1 16,0-2 2-16,0 0-1 0,0 0-1 0,0 0 0 16,0 0-1-16,0 0 2 0,0 0-2 15,0 0 0-15,0 0 1 0,0 0 2 16,0 0-5-16,0 0 2 0,0 0 1 15,0 0 0-15,0 0 0 0,0 0 0 16,0 0 2-16,0 0 0 0,0 0-3 0,0 0 0 16,0 0 2-16,-1 0-2 0,1 0-1 15,-2 0 0-15,1 2 2 0,-1-2-2 16,-1 1 2-16,1-1 0 15,-2 0 0-15,-1 0 2 0,0 0-4 0,-2 0 2 16,0 0 2-16,1 0 0 0,-3 0-6 16,3 0 6-16,-2 0 0 0,0 0-2 15,-1 0-2-15,1-1 2 0,0 0 2 16,-1 0-2-16,0 0-2 0,0 0 2 15,-1-1 2-15,3 1-2 0,-4 0-2 0,1 1 2 16,0-1 2-16,-1 1-2 0,0 0-2 16,0-3 4-16,3 3-2 0,-1 0 1 15,0 0-2-15,2 0 1 0,0-2 1 16,2 2 0-16,-3-2-2 0,0 2 2 15,2 0 0-15,-1-1 0 0,-1 0-3 16,2 1 3-16,-2 0-1 0,2 0 1 16,-2 0-1-16,0 0 0 0,-1 0 3 15,0-2-2-15,1 2-2 0,-2-2 0 16,3 2 3-16,1-1-1 0,-2 0-2 0,2 1 1 15,-1-2 1-15,4 2-1 0,-1-1 0 16,-1 1 0-16,0 0 0 0,2 0 0 16,-3 0 0-16,3 0 0 0,-2 0 2 15,1 0 0-15,-1 0-2 0,-1 0 2 16,3 0-2-16,-2 0 1 0,-3 0-2 15,2 0 1-15,0 0 1 0,0 0 0 16,-1 0-2-16,3 0 1 0,-1 0 1 16,-1 0 0-16,0 0-3 0,-2 0 2 15,2 0 1-15,1 0-1 0,-1 0-1 16,1 0 0-16,1 0 2 0,-1 0 0 0,0 1-2 15,1-1 1-15,1 0 1 0,-2 0 0 16,0 0-2-16,2 0 1 0,-1 1 1 16,0 0-1-16,0-1-3 0,1 2 3 15,0-1 1-15,-2 0-1 0,2 2 0 16,-2-3-1-16,4 0 2 0,-4 0-1 15,3 0-1-15,-2 0 1 0,1 0 1 16,-2 0-1-16,0 0-1 0,1 1 2 16,1-1-1-16,-4 0 0 0,1 0 0 15,0 0 0-15,1 0-1 0,1 0 2 0,-1 0-2 16,0 0 1-16,1 0 1 0,1 0 0 15,-4 0-2-15,4 0 1 0,0 0 1 16,0 0 0-16,0 0-3 0,-2 0 2 16,2 0 1-16,-3 0-1 0,0 0-1 15,1 0 1-15,1 0 1 0,-3 0-1 0,1 0-1 16,2 0 1-16,-1 0 2 15,2 0-1-15,-3 0-2 0,-4 0 0 16,1 0 1-16,0 0-1 0,-1 0 1 16,1 3-1-16,1-2 2 0,-1 2-1 0,3-2-1 15,0 1 0-15,-1-2 3 0,4 1-3 16,-1 0 2-16,-1-1-1 0,-1 0 0 15,0 0 1-15,-1 2-2 0,1-1 1 16,0-1 2-16,1 1-2 0,2 0-1 16,-3-1 1-16,0 0 1 0,3 1-1 0,-5-1-1 15,0 3 1-15,0-2 1 0,1-1-1 16,2 3-1-16,2-3 0 15,-2 0 2-15,2 2 0 0,0-2-2 16,0 0 2-16,1 0 0 0,1 0 0 0,-4 0-1 16,4 0 0-16,-4 0 2 0,2 0-2 15,0 0 0-15,-2 0 0 0,-1 0 2 16,1 0-2-16,-1 0-1 0,3 0 2 15,0 0 1-15,-2-2-2 0,2 2-1 16,-1 0 1-16,2 0 1 0,-3 0 0 0,4 0-2 16,-4 0 1-16,1-2 0 0,0 2 0 15,-2-1-1-15,5 1 1 0,-4 0 1 16,-1 0-1-16,1 0-1 15,1 0 1-15,0-1 2 0,3 0-1 16,-2 1-3-16,0 0 2 0,-2 0 2 0,3 0-3 16,-2 0 0-16,2 0 1 0,1 0 0 15,-2-2 0-15,1 2 0 0,-1 0 0 16,0 0 0-16,3 0 1 0,-2 0-1 15,2 0 0-15,-3 0 2 0,0 0-2 16,0 0 0-16,0 0-2 0,3 0 4 0,-3 0-1 16,1 0-1-16,-1 0 1 15,0 0 1-15,0 0-2 0,0 0 0 0,1 0 0 16,1 0 0-16,-2 0 1 15,1 0-1-15,1 0 0 0,1 0 2 0,-4 0-1 16,1 0-2-16,0 0 2 0,0 0 0 16,2 0 0-16,1 0-2 0,-2 0 2 15,0 0-1-15,2 0 0 0,-1 0-1 16,1 0 1-16,0 0 0 0,0 0 0 15,0 0-2-15,0 0 2 0,0 0 0 0,0 0 0 16,0 0-1-16,0 0 0 0,0 0 2 16,0 0-1-16,0-1-1 0,0 1 1 15,0 0 1-15,0 0 0 0,0-1 1 16,0-1 1-16,0-2-2 0,0-2 0 15,0-1-1-15,1-3 0 0,-1 1 2 16,2-3-1-16,0 0 0 0,-2 0-1 16,0-2 5-16,0 0-4 0,-5 1 0 15,-1 0 0-15,1 0-1 0,-1 5 0 16,3 1 3-16,0 4-1 0,1 2 1 0,2 1-4 15,0 0-3-15,0 0 1 0,0 0 1 16,0 0-11-16,0 2 2 0,0 5-3 16,3-2-11-16,2 4-11 0,0-1-15 15,-1-1-52-15,1 0-249 0</inkml:trace>
  <inkml:trace contextRef="#ctx0" brushRef="#br0" timeOffset="-181111.53">6919 6808 241 0,'2'-2'138'0,"-2"2"-108"0,1 0 27 0,-1 0-27 15,0 0 5-15,0 3 11 0,0 9-12 16,0 3-10-16,-1 5-1 0,-5 2-3 15,1 0-5-15,-1 0-9 0,1 1 4 16,-1-3-1-16,1 0-1 0,2-3-5 16,2-1 0-16,-1-2 1 0,2-3-4 15,0-2 0-15,0-1-1 0,5-2 1 16,-2-2-2-16,1-1-7 0,4-3-11 0,3 0-4 15,0-1-7-15,1-7-3 0,2-4-30 16,-1-2-29-16,-1-3-86 0</inkml:trace>
  <inkml:trace contextRef="#ctx0" brushRef="#br0" timeOffset="-180875.51">7124 6692 302 0,'0'0'59'0,"1"0"-16"15,1 0 17-15,-2 7-12 0,0 5 3 0,0 3-5 16,0 3-16-16,0 2-9 0,0 1-5 15,-5 2 1-15,1 0-8 0,-1 2 0 16,0 0-2-16,2-1-1 0,2 2-6 16,-1-2 2-16,2-3-2 0,0 0 1 15,0-2-1-15,0-1-3 0,0-1 1 0,0-2-8 16,0-2-9-16,0-3-7 15,0-4-6-15,0-1-6 0,0-2-12 16,0 1-17-16,-3-4-34 0,-6 0-121 16</inkml:trace>
  <inkml:trace contextRef="#ctx0" brushRef="#br0" timeOffset="-180682.5">6905 6961 317 0,'0'-1'64'0,"0"1"-6"0,0 0-2 15,6 0-8-15,4 0 3 0,1 3-15 16,3 2-9-16,1 1-8 15,2 0-4-15,3 0-6 0,2 0 2 16,1-2-7-16,-1 0-2 0,-2-1-1 0,-1 1 1 16,-2-2-6-16,1-1-14 0,2-1-17 15,2 0-9-15,-3 0-44 0,-2 0-82 16</inkml:trace>
  <inkml:trace contextRef="#ctx0" brushRef="#br0" timeOffset="-180483.49">7397 6843 381 0,'0'0'65'16,"0"7"-5"-16,0 5-5 0,-5 2-18 0,-1 3 11 16,0 3-11-16,1-2-17 0,0 1-10 15,2-1-2-15,2-2-7 0,1 1-1 16,0-2 1-16,0-2-3 0,0-2-2 15,0-3-14-15,0-4-20 0,6-3-19 16,0-1-21-16,0 0-52 0,-3-8-259 0</inkml:trace>
  <inkml:trace contextRef="#ctx0" brushRef="#br0" timeOffset="-180175.47">7322 6800 273 0,'-3'-6'156'0,"2"4"-106"0,1 0 13 15,0 2-40-15,0 0-4 0,1 0 15 16,10 8-11-16,3 0-12 0,5 4-3 15,1 2-1-15,1 3-5 0,4 1-2 0,0 0 2 16,0 0 0-16,-2 1-3 0,-1 0 3 16,-7 1-2-16,-1-1-2 0,-1-1 4 15,-7 1-4-15,0-2 3 0,-6-1 0 16,0-4-2-16,0-2 6 0,-6-2-1 15,-7 1 1-15,0-4 1 0,-3-1-2 16,-1 1 0-16,-2-3 12 0,2 0 0 16,2-1-2-16,1-1-5 0,0 0 2 15,3 0-5-15,5 0-4 0,0 0-1 16,4 0-2-16,-1 0 0 0,3 0-1 0,0 0-14 15,0 0-14-15,11 0-11 0,1 0-12 16,5 0-28-16,-1-5-69 0</inkml:trace>
  <inkml:trace contextRef="#ctx0" brushRef="#br0" timeOffset="-179623.44">7795 6865 77 0,'0'0'257'0,"0"0"-209"0,0 0 10 0,0 4-10 15,0 7-7-15,-1 2 1 0,-4 1-12 16,0 3-12-16,2 0-1 0,0 2-1 16,0-3-4-16,0 0 1 0,1-3 0 15,2-4-6-15,0-1-3 0,0-2-1 16,0-4 0-16,3 0 0 0,4-2-3 15,3 0 3-15,3-4 1 0,4-6-2 16,0-1 0-16,0-3-3 0,0 0 0 16,-1 0 0-16,-1 0 0 0,1 1-1 15,-2 2 0-15,-5 3 3 0,2 2-2 0,-4 1 0 16,-2 2 1-16,-2 2 0 0,-1 1 1 15,-2 0-1-15,0 0 4 0,0 2 1 16,0 7 3-16,-5 1-3 0,-1 2 2 16,1 0-1-16,4-1-5 0,1 0-1 15,0 0 1-15,1-2 5 0,5-3-5 16,2-2-1-16,2-3 2 0,0-1-2 15,7 0 0-15,5 0-4 0,0 0 3 16,1-4-2-16,-3-3-15 0,-1 0 12 16,-2 1 2-16,-5 1-3 0,1 1 2 0,-7 2-3 15,-3 1 5-15,-1 1 4 0,-2 0 1 16,0 0-2-16,0 0 2 0,-4 3 3 15,-3 6 2-15,-4 3 2 0,3 0 0 16,-4 0-1-16,5 1-2 0,-5-2 1 16,4 0-2-16,1 1 2 0,2-2-3 0,0-2-4 15,5 2-1-15,0-2 0 0,3 0-2 16,5-1-2-16,0-3-9 15,6-4 4-15,1 0-17 0,5 0-10 16,4-3-15-16,-1-7-25 0,2-1 11 0,-3-1-376 16</inkml:trace>
  <inkml:trace contextRef="#ctx0" brushRef="#br0" timeOffset="-179316.43">8384 6871 236 0,'-6'0'68'0,"3"0"15"0,0 0-23 15,0 0-10-15,1 0 3 0,2 0-20 16,0 0-11-16,0 0-8 0,0 0-8 15,8 0 1-15,6 0 2 0,1-2-2 16,4-2-3-16,1-1-2 0,-1 2 0 16,1-1-1-16,-3 1-2 0,0 2 2 15,0-1 0-15,-3 0-1 0,0 1-2 16,-3 1 0-16,-2 0-7 0,-1-2-7 15,-5 2-3-15,2-2-11 0,-2 2-6 0,-3 0-15 16,0-1-29-16,0-2-60 0</inkml:trace>
  <inkml:trace contextRef="#ctx0" brushRef="#br0" timeOffset="-179046.41">8504 6832 384 0,'-3'7'54'0,"-2"3"9"0,-1 2-1 16,-1 3-10-16,1 2 0 0,0 1-14 16,-2 1-14-16,4 1-10 0,-1-1-4 15,0 4-2-15,4-5-5 0,-2 0-2 16,3-1-1-16,0-1 2 0,0-3 0 0,0 0-10 15,0-2-3-15,0-1-5 0,3-2 6 16,-2 1-20-16,2-4 0 16,-1 1-4-16,0-1-1 0,-1-2-7 15,1-1-8-15,-2 1-15 0,0-3-50 0,0 1-92 16</inkml:trace>
  <inkml:trace contextRef="#ctx0" brushRef="#br0" timeOffset="-178863.4">8321 7123 380 0,'0'0'70'15,"0"0"-7"-15,0 0-23 0,4 0-6 16,6-1 14-16,4 0-15 16,3-2-15-16,1 1-6 0,2-3-6 0,4 2-4 15,-3 2-2-15,4-3 1 0,0 4-1 16,1 0-11-16,5 0-12 0,2 0-11 15,1 5 6-15,-5-1-120 0,-4 0-178 16</inkml:trace>
  <inkml:trace contextRef="#ctx0" brushRef="#br0" timeOffset="-174251.14">10274 7448 8 0,'0'-2'190'0,"0"-1"-151"0,0 0 0 0,0 1 6 16,0-1 7-16,0 3-12 0,0 0-9 15,0 0-7-15,0 0 3 0,0 0-2 16,0 0 1-16,0 0-1 0,0 0 0 15,0-1-7-15,0 0-1 0,0 1-1 16,0 0 2-16,0 0-4 0,0 0-2 0,0 0-2 16,0 0-2-16,0 5-5 0,0 8 1 15,-1 5 1-15,-3 5-2 16,3 2 0-16,1 2-1 0,0 0 3 15,-2 0-1-15,2 0-1 0,0 1-1 0,-1-1 0 16,1 0 1-16,-2-1-2 0,2 0-2 16,0-3 2-16,-1-3 1 0,1-4-2 15,0-5-1-15,0-2 0 0,0-2 0 16,1-1-14-16,1-4-5 0,1 1-9 15,2-3-14-15,1 0-20 0,-2-7-47 16,1-7-99-16,-3-5-35 0</inkml:trace>
  <inkml:trace contextRef="#ctx0" brushRef="#br0" timeOffset="-173979.12">10508 7320 371 0,'2'0'66'0,"-2"0"-51"15,0 5 14-15,0 8 10 0,0 5 2 0,0 3-5 16,-2 4-23-16,-1 4 4 0,2 1-10 16,-1 1-1-16,2 2 2 0,0-1-6 15,0 1 1-15,0 0-1 16,0-3 8-16,0 1-4 0,0-4-5 0,2-4 0 15,1-1-2-15,-2 0 1 0,1-4 1 16,-2-4-2-16,0-1-8 0,0-5-5 16,0-1-13-16,-3-2-7 0,-5 0-18 15,-3-2-50-15,-1-3-68 0,-4 0-93 16</inkml:trace>
  <inkml:trace contextRef="#ctx0" brushRef="#br0" timeOffset="-173782.11">10321 7698 120 0,'6'0'213'0,"3"0"-172"0,2 0 19 15,3 0 8-15,1 0-26 0,1 0-5 16,1 5-2-16,2-1-11 0,2-1-4 16,6-1-7-16,-1-2-3 0,-1 0-2 15,0 0-4-15,-4 0-2 0,1 0-1 0,-2 0-1 16,-3 0-4-16,0 0-18 0,-3-3-16 15,-3-2-20-15,-2-3-45 0,-4 0-106 16,-3 0-41-16</inkml:trace>
  <inkml:trace contextRef="#ctx0" brushRef="#br0" timeOffset="-173624.1">10793 7611 346 0,'2'4'69'16,"-2"2"-43"-16,0 4 32 0,0 0-16 0,0 2-11 15,0 2-5-15,-2-1-22 0,2 0-2 16,0-2 0-16,0-1-3 0,0-1-4 15,5-2-12-15,3-1-26 0,4-4-39 16,1-2-59-16,1 0-84 0</inkml:trace>
  <inkml:trace contextRef="#ctx0" brushRef="#br0" timeOffset="-173140.07">11018 7611 43 0,'-9'0'304'0,"-2"0"-240"0,-1 0-8 0,-2 6-7 15,-3 4-22-15,-2 7 2 0,2 2-11 16,2 3-8-16,2 2-3 0,5-3-4 15,7 0 0-15,1-1-4 0,0-2 0 16,4-3 1-16,7-2-1 0,3-5-2 16,2-3-4-16,1-5 1 0,1 0-4 0,1-2 3 15,-2-8 2-15,3-1 5 16,-6-4-1-16,-1 1 1 0,-3-1 1 15,-3 0-1-15,-1 0 2 0,-1 2 1 16,-2 2 0-16,-2 0 6 0,-1 4 2 0,0 2 2 16,0 1 1-16,0 2 0 0,0 2-1 15,0 0-4-15,0 0-5 0,0 1-5 16,0 9-4-16,0 5 5 0,0 3-1 15,2 6 2-15,1 4-2 0,1 3 1 16,0 1 1-16,0 2-2 0,-1 0 2 0,2 2-2 16,0 3 1-16,-1-1 0 0,-1-1 1 15,-3-5-1-15,0-6 2 16,0-1 4-16,-1-5 5 0,-7-4 3 15,-3 0 0-15,2-4 2 0,0 0 2 0,-4-3-4 16,2-4 3-16,1 0-5 0,-1-3-2 16,0 1-3-16,0-3-1 0,0 0-1 15,3 0-3-15,1 0-1 0,0 0 1 16,3-3-1-16,-2-4-2 0,2 2-4 15,3-5-7-15,-1 0-6 0,2-2-8 0,0-3-7 16,3-3-10-16,7-6-14 0,-2-7-72 16,-2-1-126-16,0-8 19 0</inkml:trace>
  <inkml:trace contextRef="#ctx0" brushRef="#br0" timeOffset="-172803.05">11234 7402 39 0,'3'-4'363'0,"0"-1"-299"0,0 5-24 0,0 0 3 15,0 0-13-15,2 4 1 0,-2 9-6 16,2 6-6-16,-2 1-5 0,1 5-4 16,3-1-3-16,0 0-6 0,0-1 0 15,-1-3 2-15,2 0 0 16,-2-3-3-16,3-5 0 0,0-2 0 0,1-3 0 15,-1-3 0-15,0-2 0 0,-1-2 0 16,0 0 1-16,-1 0-2 0,0 0 1 16,-4 0 0-16,-2 0 0 0,1 0 0 15,-2 0 0-15,3 0 0 0,-1 0 0 16,-1 5 0-16,-1 3 1 0,2 4 2 0,-1 3-1 15,1 2-3-15,-1-2 7 0,4 1-3 16,0-2-3-16,2-1-1 0,3-1-1 16,2-3-2-16,4-2-20 0,2-3-12 15,1-2-23-15,2-2-49 0,3 0-187 16,-3-4 167-16</inkml:trace>
  <inkml:trace contextRef="#ctx0" brushRef="#br0" timeOffset="-172133.01">12148 7510 50 0,'2'-1'98'0,"0"0"60"0,-2 1-101 15,0 0-9-15,1 0-3 0,-1 5-4 16,0 9 9-16,2 5-13 0,-1 6-9 0,-1 4-9 16,0 1-3-16,0 0-3 0,0-1 0 15,-1-1-7-15,-1-3-2 16,2-3-4-16,0-2 1 0,0-4 0 15,0-3-5-15,2-2-8 0,2-4-3 0,3-1-16 16,0-6-39-16,-2 0-36 0,-2-10-115 16</inkml:trace>
  <inkml:trace contextRef="#ctx0" brushRef="#br0" timeOffset="-171844">12121 7343 99 0,'-7'-10'298'0,"6"6"-261"15,-1 2 3-15,2 2-6 16,0 0-24-16,3 4 18 0,8 10 9 0,3 3-10 15,0 5-16-15,6 5-3 0,2 2-2 16,1 1-3-16,-4 1-2 0,1 0 0 16,-1 2 0-16,-5-1-1 0,0 0-1 15,-4-1-2-15,0-2 2 0,-6-2 3 16,-2-1-3-16,-2-4 2 0,-2-2 2 0,-5-2 1 15,-6-2-1-15,-1 1-2 0,-4-1 5 16,1-5 1-16,-4 0 1 0,6-3-1 16,-2-4 1-16,3-1 1 0,6-2-5 15,0-1-5-15,5 0 3 0,2 0-1 16,1 0-4-16,0-4-22 0,4-2-19 15,7-3-13-15,3-1-33 0,-1-1-108 16</inkml:trace>
  <inkml:trace contextRef="#ctx0" brushRef="#br0" timeOffset="-171450.98">12404 7785 104 0,'0'0'101'0,"0"0"29"0,0 0-80 16,0 0-19-16,2 0-1 0,4 0 4 16,3 0 4-16,4-3-10 0,2-1-12 15,2-1-2-15,2-5 2 0,-2-1 1 0,3-1-2 16,0-4 7-16,-1 1-7 0,-2-2 2 15,-3 0-2-15,-2-1-4 16,-4 2 0-16,-2 0-2 0,-4 2-2 16,-2 1 1-16,0 3 0 0,-5 2-5 0,-4 1 6 15,-2 4-5-15,-3 2 2 0,0 1-2 16,-1 1-2-16,-1 7 3 0,2 8-2 15,0 3 1-15,0 2-2 0,2 4 3 16,1 1-2-16,5 1-1 0,4-1-1 16,2 0-2-16,0-3 1 0,2 0 1 0,10-4-2 15,5-1 0-15,3-4 0 0,4-3-2 16,4-4-7-16,-1-4-11 0,6-3-13 15,0 0-18-15,-4-4-42 0,-3-9-111 16</inkml:trace>
  <inkml:trace contextRef="#ctx0" brushRef="#br0" timeOffset="-170817.94">12797 7799 63 0,'7'0'285'0,"1"0"-273"16,0 0 21-16,3-5 3 0,-1 0-6 0,3-4 3 16,2-3-6-16,-1 0-12 15,2-5-4-15,-1 0-3 0,-1-3 0 16,0-2-4-16,-3-1 2 0,0-3 6 15,-2-1 3-15,-3-1-10 0,-1-4 2 0,-2-2 2 16,-3-4-3-16,0-3-3 0,0-4 3 16,-1-1-4-16,-6-1 2 0,-3 3-4 15,0 3 1-15,1 5 3 0,0 8 3 16,1 7 2-16,0 5-2 0,4 7 3 15,0 6 3-15,1 3-5 0,3 0-3 0,0 1-4 16,0 11-2-16,0 8 2 0,3 10 2 16,1 8-1-16,0 7-2 15,-2 5 3-15,1 6-2 0,-3 0 1 16,0 5-1-16,0 1 0 0,0 1-1 15,0 1 2-15,0 1-1 0,1 1-1 0,6 2 0 16,-3 0 1-16,1-4 1 0,1-3 0 16,0-7-1-16,-4-7 4 0,-1-7 1 15,-1-8 0-15,0-6-1 0,-1-8 5 16,-4-3-5-16,-3-6 4 0,2-5-2 15,-3-3 1-15,-3-1-1 0,-1 0-1 0,2-2-5 16,-3-10 3-16,2-3-3 0,0-3-2 16,2-4 1-16,1-3 0 15,1-3 0-15,2-4-3 0,3-5 1 16,1-4 1-16,2-1-1 0,0 2-9 0,5 7 1 15,6 9 7-15,3 6-1 0,4 5-1 16,1 3 2-16,1 0-4 0,2 3 0 16,0 4 0-16,-2 2-3 0,-2 1 3 15,-1 0 2-15,-1 0-3 0,-2 0-5 16,0 0 0-16,0 0 0 0,0 4-8 0,-2-1-8 15,-1 1-21-15,-3-2-37 0,-4-2-74 16,-4 0-154-16</inkml:trace>
  <inkml:trace contextRef="#ctx0" brushRef="#br0" timeOffset="-170613.93">13398 7807 532 0,'0'0'115'0,"0"0"-91"0,0 0-6 16,0 0-9-16,0 0-10 0,0 0 1 15,0 0 0-15,3 0-25 0,8 0-36 16,-5 0-78-16,-1 0-290 0</inkml:trace>
  <inkml:trace contextRef="#ctx0" brushRef="#br0" timeOffset="-169042.84">14010 7595 7 0,'0'0'76'15,"0"0"73"-15,0-3-102 0,0 2-6 16,0-1 11-16,0 1-12 0,0 0-6 0,0-1 1 15,0 1-9-15,0 0-7 0,0 1-1 16,0 0-1-16,0 0-2 0,0 0-1 16,0 0-3-16,0 2-2 0,0 10-2 15,2 5 6-15,0 5 0 0,-2 4-4 16,0 1-1-16,0 2-3 0,0-2 1 0,0-1-4 15,-4-2 0-15,1-5 2 0,2-4-3 16,-2-3 1-16,3-5-2 0,0-2 0 16,-2-3 1-16,2-2 0 15,0 0-1-15,0-1 0 0,9-9 1 0,4-6 4 16,2-3-4-16,4-6 1 0,-2 1-2 15,0-1 1-15,2-1-1 0,-1 1 0 16,1 1 1-16,1 1-1 0,-3 4 0 16,-3 2-1-16,0 4 2 0,-3 5-1 15,-3 5-1-15,-2 2 0 0,-3 1 1 0,2 0 0 16,1 5 0-16,-2 5 0 0,-1 5 3 15,1 1-2-15,-3 4 1 0,-1 1 0 16,0 0 0-16,-1 1 0 0,-4-4-1 16,-1 0 0-16,0-2 1 0,2-3 0 15,3-3-3-15,-1-2 6 0,1-6 1 16,1-1-6-16,0-1-2 0,0 0 0 15,9-3 1-15,2-8 2 0,6-3-1 16,0-2-4-16,2-2-2 0,2 2-4 16,1 0 1-16,-2-1 0 0,-1 2 5 0,-1 0 0 15,-1 3-7-15,-4 5 7 0,-2 2 2 16,-5 3-1-16,-1 2 1 0,-2 0 1 15,0 0 0-15,-2 1 1 0,-1 6 0 16,2 3 3-16,-1 4 1 0,1 0-1 16,-2 4 1-16,0-2 0 0,2 1 0 15,-2-1-1-15,0 0-2 0,1 1-2 16,-1-3 2-16,2 0-1 0,1-4 1 15,0-1-3-15,1-3-5 0,3-1-13 16,-1-2-24-16,2-2-17 0,2-1-28 16,1-2-50-16,-3-6-115 0</inkml:trace>
  <inkml:trace contextRef="#ctx0" brushRef="#br0" timeOffset="-167917.77">14651 7634 24 0,'0'-4'178'0,"0"-1"-93"0,0 1-47 16,0 2 22-16,0 1-3 0,0 0-2 0,0 1-8 16,0 0-12-16,0 0-14 0,0 3-4 15,0 6 1-15,0 4-3 0,-2 2-4 16,-1 3 0-16,2-2 2 0,-3-1-5 15,4 1-4-15,-1-3-4 0,1 0 5 16,0-3-2-16,1-4 0 0,4 1-1 0,3-5-2 16,1-2 1-16,2 0 0 15,1 0 1-15,4-10 0 0,2-3-2 16,3 1-1-16,-3 1-2 0,-2-3-4 15,1 2 0-15,-5 2-2 0,-2-1 4 0,-4 5 0 16,-2 1 2-16,-4 3 1 0,0 2 3 16,0 0 3-16,0 0-4 0,0 0 0 15,0 0-1-15,0 3-2 0,0 5 2 16,-3 2-3-16,2 2 2 0,-1 1-1 15,2 2-1-15,0 1-1 0,0-2 5 0,0 1-1 16,6-6-1-16,1 1 0 0,-1-2 1 16,3-3 2-16,0-1-2 15,2-4 0-15,0 0 1 0,3 0 1 16,3-9-1-16,0-5 0 0,2 1 1 0,1-6 1 15,-2-2-1-15,1 0-1 0,-2-5 6 16,-1 0-2-16,-4 0 3 0,-3-1 1 16,-1-2 0-16,-2 0 1 0,-3-3-4 15,1-1 0-15,-4-2-1 0,0-1 0 16,0-1-2-16,0 2-2 0,-2 5 1 0,0 7 0 15,1 11-1-15,1 6 0 0,0 6 5 16,0 0-2-16,-2 0-3 0,2 8 0 16,-3 8 4-16,0 6 2 15,0 9-3-15,0 3-3 0,1 4 2 16,1 1 0-16,1 1-2 0,0 0 0 0,0-1 1 15,0-4 0-15,6-3-1 0,2-5-1 16,1-2 2-16,0-5 0 0,2-4-1 16,0-6-2-16,1-4 2 0,-1-4 1 15,2-2-2-15,-2 0 0 0,1-3 1 16,0-8 0-16,1-4-4 0,-1-4 1 0,-3-1-2 15,2-2 0-15,-1-1 1 0,0 1-1 16,-2-1 5-16,0 0-2 0,0-4-1 16,-2-1 0-16,-1-2-1 15,-1-5-1-15,2-1 1 0,1-3-4 0,0-2 4 16,1 4-1-16,-3 4 1 0,-1 8 1 15,-2 9 4-15,-2 6 1 0,0 4 1 16,0 4 0-16,0 1 2 0,0 1-2 16,0 0-1-16,0 0 0 0,0 0-1 15,0 3 0-15,-2 9-1 0,-2 2 0 0,1 3 2 16,0 2-1-16,0 1 0 0,-1 3-1 15,3 1-2-15,-2 0 3 0,0 2-1 16,0 1 0-16,-1 1 2 0,1 1-1 16,0 0 0-16,2 1 0 0,-2 1 0 15,3-2 1-15,0-1-1 0,0-1-1 16,-2-3 1-16,2-3 1 0,0-3-3 15,0-4 1-15,0-3 1 0,0-4 0 16,0-3-1-16,0-1 0 0,0-3 0 16,0 0 4-16,0 0 0 0,0-9-4 0,0-2 0 15,0-3-1-15,0-3-3 0,0-2 0 16,2 1 3-16,2 0-2 0,-2 0-2 15,2 3 2-15,0 1 4 0,0 5-1 16,1 3-3-16,0 2 0 0,1 1 3 16,-2 2 0-16,1 1 0 0,1 0 0 15,2 0 0-15,0 0 1 0,1 2 1 16,-3 4 1-16,2 0-2 0,-2 0 2 15,0 2-3-15,1-2 0 0,-3 3 1 16,2-2 0-16,2-1-2 0,-2 2 1 0,-1-2 0 16,0-2 0-16,2 1-7 0,1-3-9 15,0 0-30-15,-2-2-37 0,-3 0-71 16,2-5-238-16</inkml:trace>
  <inkml:trace contextRef="#ctx0" brushRef="#br0" timeOffset="-167713.76">15617 7546 200 0,'0'3'267'0,"0"0"-229"0,0 4-14 0,0 3 31 16,-4 1-10-16,1 5-4 0,-1 1-14 15,1 0-9-15,0 0-9 0,1-2-9 16,-1 0 2-16,3-1-2 0,0-1 0 15,0-3-3-15,0-2-8 0,0-2-12 16,6-4-15-16,0-1-19 0,5-1-30 0,-2-2-44 16,1-10-166-16</inkml:trace>
  <inkml:trace contextRef="#ctx0" brushRef="#br0" timeOffset="-167221.75">15772 7549 243 0,'1'0'172'0,"-1"0"-146"0,0 0-2 16,0 0 29-16,0 5-4 0,0 3-16 15,-4 3-10-15,0 3-5 0,0 0-8 0,-1 0-5 16,4-2 1-16,-1 0-1 0,0-2-3 16,2 1-1-16,0 0 2 15,0 0-4-15,10-4 9 0,-2-3-7 16,2-3 0-16,3-1-2 0,-1-1-2 0,2-8-2 15,0-4 4-15,-2 2-5 0,1 0 0 16,-4-2 7-16,0 1-1 0,2 1 0 16,-1-1-1-16,-1 2 1 0,-1 3 1 15,-1 0-1-15,-3 3 0 0,-3 1-1 16,1 3 5-16,-2 0 0 0,0 0 2 0,0 0-2 15,0 4 2-15,-5 5-1 0,0 0-1 16,1 1 1-16,1-1-4 16,1-2 1-16,2-1-3 0,0 2 0 15,6-3 1-15,8 0 0 0,0-4 0 0,5-1-1 16,-2 0 0-16,0-1 2 0,0-5-8 15,2-1 1-15,-4 0 6 0,-3 1-5 16,-1 2 2-16,-6 0 2 0,-4 2 3 16,1 1-1-16,-2 1-1 0,2 0 6 15,-2 0 7-15,0 7-3 0,0 2 3 0,-7 6 0 16,-2-1 2-16,3 1-4 0,0 0-4 15,-1-1-2-15,6-2-2 0,-4-1-4 16,5-1 3-16,0-1-4 16,0 0-2-16,13-1-16 0,5-2 9 15,10-5-16-15,5-1-20 0,4-2-21 0,-1-9-115 16</inkml:trace>
  <inkml:trace contextRef="#ctx0" brushRef="#br0" timeOffset="-166646.72">16341 7621 10 0,'0'4'4'0,"0"0"159"15,-2-4-85-15,2 1-40 0,0-1 15 16,0 0-5-16,0 0 0 0,0 0-12 0,2 0-1 16,2 0-3-16,4 0-3 0,1-3-7 15,2-4-2-15,3-4-4 0,2 1 1 16,1-2-5-16,0-4-1 0,-2 1 3 15,2-2-2-15,-7 2-4 0,-3 1-1 16,-4 0 0-16,-3 2-1 0,0 0-2 16,0 4 1-16,-6 2-1 0,-2 4 2 15,-1 2-3-15,0 0 4 0,-4 0-3 16,0 10-2-16,-3 4 1 0,1 5 1 15,1 2-2-15,3 3 0 0,3 1-2 0,2 3-1 16,1-1 1-16,5 1 0 0,2 0-2 16,7-4 0-16,10-2-5 0,1-2-13 15,3-4-5-15,2-4 3 0,4-4-17 16,1-4-14-16,-1-4-2 0,2 0-10 15,-3-5-60-15,2-8-43 0,-7 0 3 0</inkml:trace>
  <inkml:trace contextRef="#ctx0" brushRef="#br0" timeOffset="-165710.65">16751 7675 20 0,'11'-15'27'15,"-1"-2"98"-15,-7 3-37 0,1 0-39 16,-4 1 5-16,0 0-4 0,-1 1-11 15,-9 0 0-15,3 2-10 0,-3 1-3 0,-2 5 0 16,-2 0-8-16,-1 4 2 0,-2 0-2 16,1 0-5-16,2 6-2 0,0 4-1 15,0 3 0-15,2 3-5 0,-1 2 0 16,2 3-2-16,2 2-1 0,3 2 0 15,1-1-2-15,5-1 1 0,0-1 0 0,0-1-1 16,7-3-1-16,3-3 1 16,1-3 0-16,5-5-1 0,-1-2 0 15,5-5 1-15,1 0 2 0,2-8-1 16,2-5-1-16,-2-5 2 0,2-1-2 0,-2-5 1 15,0-1-2-15,-4-2 3 0,-1-3 0 16,-2 2-1-16,-4-1 0 0,-2-3-2 16,-1-1 4-16,-1-1-2 0,-2-1 0 15,-3-2 0-15,0 1 0 0,0 2 0 16,2 4-2-16,-4 7 2 0,1 9 0 0,-2 6 1 15,0 5 0-15,0 2-1 0,0 1 3 16,0 0-5-16,0 11 0 16,-2 6 5-16,-4 3 0 0,0 7-4 15,-5 2 0-15,2 2 1 0,1 2-2 0,-1 1 3 16,3 1-3-16,1-2 2 0,3-1-3 15,2-3 2-15,0-2 2 0,2-1-4 16,7-4 4-16,4 1 0 0,-1-1-2 16,7-4 2-16,1-2 5 0,1-4-4 15,3-5-2-15,-1-3 1 0,0-4 0 0,-1 0-2 16,-2-8 1-16,-3-4 0 0,2 0 2 15,-7-2-2-15,1 0-2 0,-4-1 2 16,-1 2 3-16,-5-1-2 16,0 3-2-16,-2 2 4 0,-1 2-1 0,0 2-1 15,0 3 2-15,0 1-1 0,0 1 0 16,0 0-1-16,-3 0-3 0,0 3-2 15,-1 7 2-15,-1 3 0 0,2 1 0 16,-2 0 1-16,4-1 0 0,1 0-2 16,0-2-1-16,0-1 1 0,6 1 2 0,5-2-3 15,3 1-2-15,4-2 3 0,2-1 2 16,2-4-5-16,0 0-6 0,-1-3 10 15,0 0-2-15,-1 0-2 0,-3-3 2 16,-3-2-1-16,-2-2-1 0,-4 0 0 16,0-1 5-16,-1 1 0 0,-3-2 1 15,2 0-1-15,-3 0-1 0,0 1 2 16,-2-1-2-16,1 1 2 0,-2 0-1 15,0 2 1-15,0 1 1 0,0 2 0 16,0-1 1-16,0 1 2 0,-2 2 5 16,-1 1 0-16,-1 0 0 0,-4 0-1 0,0 0 2 15,-1 8-5-15,-3 5 1 0,1 2-1 16,0 4 1-16,0-1-5 0,3-2 2 15,2 1 0-15,6-4-3 0,0-1-2 16,0-3-2-16,8-2 2 0,4-3 1 16,2-4-6-16,5 0 0 0,-2-4-7 15,1-8 1-15,-2 1-6 0,-2-1 3 16,-2 2 7-16,-2 1 3 0,-3 0 5 15,-4 3-1-15,0 2 2 0,-1 2-1 16,-2 2 1-16,0 0 4 0,0 0 11 0,-6 7-4 16,0 3-8-16,-1 3-1 0,0 2 0 15,2-1-1-15,3 0-6 0,2 2-4 16,11 0-6-16,13 0-18 0,10-2 25 15,9-5-79-15,7-5-91 0,-1-2-152 16</inkml:trace>
  <inkml:trace contextRef="#ctx0" brushRef="#br0" timeOffset="-164707.59">18178 7686 0 0,'-2'-2'4'0,"-1"0"-1"0,2 0 0 16,-4-3 122-16,3 3-65 0,1-1-29 15,-1 1 10-15,2 1-6 0,0 0-1 16,0 0 6-16,0-1-1 0,0 1-3 15,0-1-4-15,0 2 0 0,0-2-2 16,0 1-3-16,0 1 2 0,0-4-2 0,0 4-1 16,0 0-5-16,0 0-1 0,0 0-2 15,0 0-2-15,0 0-3 0,0 7-6 16,0 2 4-16,0 2-2 0,-1 3-5 15,1-2-1-15,0 0-5 0,0 0 4 16,0-3-2-16,0-2-2 0,0-2 4 16,0 0-9-16,0-2-7 0,3-1-11 15,0-2 0-15,2 0-6 0,2 0-8 16,1-4-14-16,3-6-37 0,-3-3-56 15,-2-3-124-15</inkml:trace>
  <inkml:trace contextRef="#ctx0" brushRef="#br0" timeOffset="-164357.58">18375 7570 49 0,'4'0'226'15,"1"0"-165"-15,-2 1-9 0,0 5 22 16,0 4-23-16,-3 0-15 0,0 2-8 16,0 3-2-16,-3 0-6 0,0-2-9 15,1 0-1-15,1-2-7 0,1-1 1 16,0-2-1-16,0-1 1 0,0-2-4 15,0-2 0-15,0-3-1 0,6 0-1 0,5 0-4 16,4-3-9-16,3-5-4 0,2-2-6 16,0 0 6-16,0 1 6 0,-3 0 1 15,-1 1-1-15,-4 0 6 0,-4 2 3 16,-2 2 5-16,-3 3-1 0,0 0 3 15,-3 1 1-15,0 0 8 0,0 0 2 0,0 0-2 16,0 3 1-16,0 9 4 16,-1 0-7-16,-3 3-3 0,3-2-2 15,-1 0-2-15,1 1 1 0,1-2-4 16,0-1 1-16,0-1-1 0,3-1 0 0,2-4-1 15,1 0-1-15,2-3-3 0,-1-2-15 16,4 0-12-16,2 0-17 0,-1-8-22 16,-1-4-43-16,0-2-134 0</inkml:trace>
  <inkml:trace contextRef="#ctx0" brushRef="#br0" timeOffset="-164021.55">18739 7205 232 0,'2'0'57'0,"-2"0"-39"0,0 7 28 15,0 3 6-15,0 4-12 0,0 2-11 0,-4 1-3 16,1 2-5-16,-1 5 2 0,1 1-2 15,-2 1 11-15,3 2-9 16,-2-2-8-16,1 1-1 0,0 0 3 16,-1 0-6-16,4 2-4 0,-1 0-2 0,-1-1 1 15,2-3-3-15,0-1 0 0,0-2-1 16,0-1-1-16,0-1 0 0,0-3-1 15,0-1-1-15,0-5-1 0,0-1-5 16,0-4-9-16,0-3-8 0,7-3-7 16,-3 0-11-16,1-2-15 0,3-7-13 0,-2-3-8 15,0 0-12-15,0-3-42 0,-3 0-23 16</inkml:trace>
  <inkml:trace contextRef="#ctx0" brushRef="#br0" timeOffset="-163005.49">18768 7603 36 0,'5'-9'15'0,"-5"3"151"16,2 2-101-16,1 3-26 0,-2 1 8 0,-1 0-2 15,3 0-1-15,0 0-5 0,2 4-5 16,-2-1-13-16,3 4-4 0,-1-1-4 15,1-2-4-15,0 2-2 0,1-1 0 16,0 0-2-16,1 1-1 0,3-2-2 16,3 2 2-16,0 0 0 0,1-1-5 0,3 0 1 15,-1-2 1-15,1 1 1 0,4-4-3 16,-4 0 1-16,3 0 3 0,-4 0-2 15,-2-6 0-15,-2-3 0 0,-1-1 3 16,-1-1-1-16,-3-2-2 0,-2 1 1 16,-5-2 1-16,-1 0 2 0,0 1-5 15,0-1 3-15,-6 2 0 0,-3 3-3 16,-2 0 1-16,2 5-1 0,-1 4 1 15,-2 0 0-15,1 2-3 0,2 9 1 16,-2 0 0-16,3 5 1 0,2 3-2 0,0 2 0 16,6 2 0-16,0-2 2 0,0-2 1 15,11-3-4-15,3-3 2 0,1-3 1 16,5-3-1-16,-1-3-1 0,3-4 2 15,-2 0 2-15,0 0-2 0,-1-7-2 16,-1-3 4-16,-4 0-1 0,2 0 0 16,-6 0-1-16,-3 2 2 0,-3 1-1 15,-2 3 0-15,-1 2-3 0,1 2 4 16,-2 0 1-16,0 0-2 0,0 0-2 15,0 5-2-15,0 6 4 0,0 1-3 0,-2-1 1 16,1 0 1-16,-1-2 2 0,1-3-3 16,-2-1-2-16,3-1 3 0,-2-3 1 15,1-1-1-15,1 0 1 0,-2 0 0 16,2 0-2-16,0 0 1 0,0-3 1 15,0-4-2-15,0-1-2 0,0-2-3 0,5 1 1 16,1 0 1-16,2-2-3 16,4-1 1-16,-3 1-2 0,2 0 1 15,0 1 0-15,1 2-4 0,-1 3-1 16,2 2 5-16,1 0-4 0,-2 2 4 0,2-1-1 15,-2 1 3-15,1 0 1 0,-1-4 3 16,1 0-1-16,1-3 4 0,-5-2-1 16,0 2-1-16,2-6 1 0,-5 0 1 15,0-2-2-15,1-3 1 0,-1 0 1 16,-2-2 2-16,0-1 2 0,-1-2-2 15,-2-2 4-15,1-1 2 0,-2-2-3 0,0-3 0 16,0-2-4-16,0-4 3 16,-3 0-6-16,3 1 0 0,0 5 2 15,0 5-2-15,1 6 2 0,1 5-1 16,-1 5 1-16,1 2 1 0,-1 4 2 0,-1 4 1 15,0 1-3-15,0 0-2 0,0 1-4 16,0 9 5-16,0 4 3 0,0 4 3 16,0 7-2-16,0 2-4 0,-1 4 1 15,-2 5 0-15,-2 6 0 0,0 5-2 16,1 3-1-16,-2 5 2 0,-2 1-1 0,0 1-2 15,0 1 1-15,5 3 0 0,0 1 0 16,3 0 1-16,0-2 1 16,0-6 1-16,0-2-1 0,0-5 0 15,0-4 1-15,0-6 4 0,0-6-2 0,0-8-3 16,0-5 2-16,-3-9-1 0,1-3 2 15,-1-4 2-15,0-2 1 0,-1 0 3 16,-3-6-6-16,1-6-3 0,0-3-1 16,1-4 0-16,1-2-2 0,1-1-2 15,1-3 3-15,1 2 0 0,1-1-2 0,0-2-2 16,1-2-1-16,5-1-2 0,7-2-9 15,1-1-1-15,4 0-2 0,4 3 0 16,3 3 1-16,-2 7-10 16,-1 2-13-16,1 5-7 0,-3 0-25 0,0 4-14 15,-1 2 14-15,-4 0-12 0,1 0 1 16,-1 0 3-16</inkml:trace>
  <inkml:trace contextRef="#ctx0" brushRef="#br0" timeOffset="-162641.47">19709 7576 22 0,'10'-11'57'0,"-2"2"-3"16,-2-1-2-16,-3 1-13 0,-2 0 9 0,1 2-6 15,-2 0-8-15,0 0 0 0,0 0 5 16,-2 2-5-16,-1 0-8 0,-3 1 5 15,0 2-5-15,0-1-3 0,-2 3 1 16,2 0 2-16,-2 0-4 0,-3 5-6 16,2 5 0-16,-4 6-2 0,3 4 0 15,-3 4-6-15,5 1 2 0,1 0-2 16,2 0-4-16,3-4-1 0,2-2-2 15,0-1 0-15,2-3-1 0,7-3-1 16,1-3 0-16,-1-4-1 0,5-4 1 0,0-1-10 16,1 0 0-16,2-6 3 0,-1-5-6 15,-2-1 2-15,-2-2 0 0,-1 0 2 16,-3 0 0-16,0 2 3 0,-2 3 2 15,-2 3 4-15,0 3 1 0,-3 2-1 16,-1-1 3-16,0 2 3 0,0 0 2 16,0 0 2-16,0 4-3 0,0 4 4 15,0 2-7-15,0-2-1 0,0 0-2 16,0 1 1-16,0-1-2 0,0-1-1 15,5 2-1-15,-1-5-3 0,3 0-1 16,0-3-13-16,3-1-9 0,2 0 3 0,2 0-16 16,2-6-69-16,-1-4-67 0</inkml:trace>
  <inkml:trace contextRef="#ctx0" brushRef="#br0" timeOffset="-162269.45">19979 7582 64 0,'0'-4'134'0,"0"-1"2"16,0 2-83-16,-1-2-2 0,-1 2 0 15,-1 1-9-15,1 2-11 0,-1 0-8 16,2 0-5-16,1 0-8 0,-2 7-6 15,1 4-1-15,-1 2-2 0,2 3 3 0,0 1-2 16,0-2-1-16,2 3-1 0,5-4 1 16,4 1-1-16,5-1-1 0,4-5 1 15,6-4 0-15,4-3 1 0,2-2-2 16,4 0 1-16,0-9 1 0,4-2 0 15,-1-3-1-15,1-3 0 0,-3-1 3 0,-4-2-1 16,-7 0-2-16,-4 1 1 16,-5 0 3-16,-8-4-3 0,-4 3 2 15,-5 1 2-15,-3-1-2 0,-13 0 1 16,-1 6 1-16,-1 2 2 0,-4 6 4 0,0 6-3 15,2 0-1-15,1 8-2 0,2 7 5 16,0 4-2-16,2 4-1 0,4 3 1 16,5 1-4-16,6 1-4 0,0 0 0 15,6-3 0-15,9 0-2 0,9-3-1 16,10-3-5-16,11-5-4 0,14-4 5 15,7-4-15-15,3-6-45 0,-4 0-11 0,-8-5-70 16,-10-6-233-16</inkml:trace>
  <inkml:trace contextRef="#ctx0" brushRef="#br0" timeOffset="-161588.41">18367 7311 136 0,'0'-5'416'16,"0"4"-368"-16,-2 1-19 0,1 0 3 15,1 0-21-15,0 0-8 0,0 0-4 16,8 0-9-16,5 0-17 0,5 0-37 15,-1 0-94-15</inkml:trace>
  <inkml:trace contextRef="#ctx0" brushRef="#br0" timeOffset="170004.55">3811 9142 16 0,'1'0'6'15,"-1"0"0"-15,2 0 75 0,-1 0-14 16,-1 0-30-16,0 0 10 0,0 0-21 15,0 0 2-15,0 0 0 0,0-1-11 16,0 1-3-16,0 0 0 0,0 0 1 0,0 0-3 16,0-1-1-16,0 1-2 15,0-1 0-15,0 1 3 0,0 0-2 16,0 0-1-16,0 0 2 0,0 0-3 15,0 0 3-15,0 0 0 0,0 0 2 0,0-1-1 16,0 0-2-16,0 0-2 0,0 1 1 16,0 0 1-16,-3-2 0 0,3 0 0 15,-1 0-5-15,1 0 3 0,-2 1-2 16,1 0 0-16,-1 0-3 0,2 0 2 15,-3-1 0-15,3 0-2 0,-3 0 0 0,0 1 1 16,3 0 0-16,-3-1-3 0,0 0 1 16,3 0 0-16,-4 0 1 15,3 1-2-15,-1-1 1 0,1-1-2 16,-2 1 4-16,3 0-3 0,-2 0 0 0,-1-1 0 15,2 2 0-15,-3-2 0 0,4 1-1 16,-1 1 2-16,-2-1-1 0,1 0-1 16,-1 0 0-16,2 2 2 0,-1-2-4 15,-1-1 2-15,0 2 0 0,3-1 1 16,-2 0 0-16,-1-1-1 0,2 0 0 0,-2 0 1 15,-1 3 1-15,4-4-2 0,-1 1-1 16,-1 0 3-16,-1 0-1 0,3 0-2 16,0 1 1-16,-1-2 1 15,1 3 0-15,-3-2-1 0,3-1 0 0,-2 2 1 16,2-1 1-16,-2 2-2 0,1-2-1 15,-1 0 2-15,1 1 0 0,1 0-2 16,0-2 1-16,-2 2 0 0,2 0 1 16,0-2-1-16,0 2-1 0,-1-2 3 15,-1 0-1-15,2 2-1 0,-1-2-1 0,-1 1 2 16,1 0 1-16,-1-1-1 0,0 2 0 15,1 0 2-15,1-2-2 0,-3-1 0 16,0 4 1-16,3-3 0 0,-3 1-3 16,1 0 2-16,0 0 0 0,-1 1 1 15,3-1-1-15,-1 1-1 0,1-1 1 16,-2 1 0-16,1 2-1 0,-1-1-1 15,2 1 2-15,0-2 0 0,-1-1-1 16,1 1 0-16,-3 0 0 0,3 1 1 16,-5-1 0-16,5 0-1 0,-2 1 0 0,2-1 2 15,-3 0-1-15,2 2-2 0,-1-4 2 16,2 3-2-16,0-1 3 0,-1 0-2 15,-1-1 2-15,0 0 1 0,1 0-1 16,1 0-2-16,-2 0 3 0,-1 1-3 16,2-2 4-16,1 1-4 0,-3 0 2 15,1-1-1-15,1 2 1 0,-1 0-1 16,0 0 1-16,1-1 0 0,-2 1 1 15,3-1-3-15,-5 1 1 0,4-1 2 16,-1 2-3-16,0-2 0 0,1-1 1 16,-1 2 1-16,1-1 0 0,-1 1-2 0,-1 2 1 15,3-2-2-15,-1 0 3 0,-3 2 0 16,3-1-2-16,-1-3 3 0,-1 3-3 15,2-1 0-15,-2-1 2 0,0 0 2 16,1 1-4-16,0 0 0 0,-1 1 1 16,2 0 2-16,1 0-1 0,-2-1-2 15,1 1 2-15,1 0-2 0,-3-1 0 16,3 1 0-16,0-2 1 0,-2 1 1 15,0 1-3-15,-1-1 1 0,0 1 1 16,2-1 0-16,-2-1-1 0,1 1 0 0,1 0 0 16,-1-1 1-16,0 1 0 0,-1 1-2 15,2-1 1-15,-1 0 1 0,2 1-1 16,0-1-1-16,0 1 2 0,-1 1-1 15,1-1 0-15,0 0-1 0,0 0 1 16,0 1 0-16,0 0-1 0,0 0-2 0,0-2 2 16,0 2 0-16,0-2 0 15,0 2-2-15,1-2 1 0,1 1 2 16,2-2 0-16,1 2 0 0,-2-1 0 15,0 0-1-15,2 0 2 0,0-1-2 0,1 1 0 16,-2 0 1-16,3 0-1 0,0 0 1 16,1 0 0-16,0-1 0 0,1 0 0 15,-1 1-2-15,0 0 1 0,-2-1 1 16,0 2 0-16,0-1-1 0,2 0 1 15,-2 2 0-15,0-3 0 0,1 1-2 0,0 1 2 16,1-2 1-16,0 1-1 0,1 1-2 16,-3 0 2-16,1 0 0 15,-1 1 0-15,-2-2-1 0,3 2 0 16,-1 0 0-16,0-2 0 0,0 1 2 0,0 1-2 15,1 0 1-15,-1 0-1 0,-1 0-2 16,1 0 2-16,-3 0 1 0,1 0-2 16,1 0-1-16,1 0 0 0,1 0-1 15,-1 1 1-15,0 1-1 0,2-2 2 16,-1 0-1-16,3 2 0 0,-2-2 0 0,-1 0 1 15,-1 0 1-15,1 0-1 0,-1 0 1 16,0 0 0-16,0 1 1 16,0-1-1-16,-2 0 0 0,0 0 1 15,4 0 0-15,-2 0 0 0,2 0 0 16,0 0-1-16,-2 0 0 0,0 0-1 0,0 0-1 15,0 1 3-15,1-1-1 0,-4 1-2 16,3 0 3-16,-1 0-3 0,-1 0 1 16,1 2 1-16,1-1 0 0,0-1 0 15,-1 0 1-15,3 0-1 0,-1-1 0 16,0 4 0-16,0-3 1 0,1 0-1 0,1 1-1 15,-1 1 1-15,-2-1 0 0,4-2-1 16,-1 2 1-16,-1 1-1 16,1-2 1-16,0 0-1 0,-1 1 1 15,-2-2 1-15,2 1 1 0,-2 0-3 0,1-1 0 16,0 0 1-16,-1 0 1 0,1 0-1 15,-1 0-1-15,3 0 3 0,-1 0 0 16,1 0-2-16,-1 0-1 0,-2 0 2 16,-1 0 1-16,-1 0-1 0,3 0 0 15,-1 0-1-15,0 0 2 0,0 0-2 0,0 0 2 16,2 0-2-16,-2 1 2 0,1 0-2 15,-1 0 2-15,0 0-2 0,2-1 2 16,1 0-1-16,0 0-1 16,-1 0 2-16,1 0 0 0,-1 0-1 0,0 0-1 15,0 0 2-15,-1-1 0 0,1 1-2 16,-2-1 0-16,1 1 2 0,0 0 0 15,1 0-2-15,-2-1-1 0,5 0 4 16,-2 1-2-16,-1 0 0 0,-2-1-1 16,1 0 2-16,0 1-1 0,0-2 0 0,0 2-2 15,1 0 3-15,0 0 0 0,0 0-1 16,-2 0-1-16,0 0 1 0,-3 0 1 15,0 0-2-15,3 0 1 0,1 0 0 16,-4 0 1-16,3 0-1 0,-1 0-1 16,1 0 2-16,0 0-1 0,2 0 0 15,-1 2 0-15,1-2 0 0,0 1 1 16,0 0-1-16,-1-1-1 0,1 1 2 15,2 0-1-15,-3-1 0 0,-1 2-1 16,1-1 2-16,-3 0-1 0,1-1 0 0,0 1-1 16,2 0 2-16,0-1 1 0,0 1-2 15,-2 0-1-15,1 0 2 0,-1 0 0 16,1-1-1-16,3 1-1 0,1-1 2 15,-3 1 0-15,1-1-1 0,-2 0 0 16,2 0 0-16,-3 0 1 0,1 0-1 16,-1 1 0-16,-2-1 1 0,1 0 0 15,1 0-1-15,-2 0 0 0,2 0 1 16,-2 0 0-16,2 0-2 0,-1 0 1 15,-1 0 2-15,2 0-1 0,1 0-3 16,0 0 2-16,1-1 2 0,2 1-2 0,-3 0 0 16,2 0-1-16,0-1 2 0,-1 0 0 15,1 1-2-15,-3 0 1 0,-1-2 1 16,4 1 0-16,-2 0-2 0,2 0 1 15,-2 1 1-15,-1-1 0 0,3 0-2 16,-1 0 1-16,0-1 1 0,2 1 0 16,-1 1-1-16,-5 0 0 0,1 0 0 15,-2 0 1-15,-1 0-1 0,1 0-1 16,0 0 2-16,-2 0-1 0,1 0 0 15,-1 0 0-15,2 0 0 0,1 0 1 0,0 0-2 16,2 0 1-16,1 0 1 0,3 0 1 16,0-1 1-16,-1 1-2 0,-2 0-1 15,-1 0 1-15,0 0-2 0,-1 0 1 16,-1 0 1-16,0 0 0 0,1 0-2 15,-1 0 1-15,-2 0 2 0,2 0-2 0,-1-1 0 16,1 0 0-16,2-1 1 16,-1 2-1-16,1 0-1 0,3-2 1 15,-2 0 1-15,2 1 0 0,-2 1-3 16,-3-2 2-16,2 2 1 0,1-1-1 0,0 0-1 15,-1 0 1-15,1 1 1 0,0-1-1 16,0 1-1-16,2 0 1 0,0 0 1 16,-1 0-1-16,3 0-2 0,-2 1 3 15,1 1 0-15,0-1-1 0,-3 1-1 16,-3-1 0-16,-1 1 3 0,1-2-2 0,-1 2-1 15,-1-2 1-15,1 0 2 0,-2 0-2 16,1 2-1-16,-1-1 1 16,2 0 1-16,1-1-1 0,-2 0-1 15,-1 1 1-15,0 0 1 0,0 1 1 0,2 0-4 16,-2 1 2-16,0-1 2 0,0 1-2 15,0 0 0-15,0-1 0 0,0 3 0 16,0 0 1-16,0 1-2 0,0 2 1 16,0 0 2-16,0 2-3 0,5-1 0 15,-2 0 1-15,-2 1 1 0,2-2 0 0,-3-1-2 16,0 1 1-16,2 1 1 0,0 0-1 15,-1 1 0-15,-1-3 1 0,0 0 1 16,0 0-3-16,0-1 1 16,0 2 2-16,0-1-1 0,0-1 0 0,0 1-1 15,0 0 0-15,-1-2 1 0,-3 1 0 16,4 1-2-16,-3-3 1 0,2 1 1 15,1 1-1-15,-2-1-1 0,1 1 2 16,-1 0-1-16,1-1 1 0,-3 1-2 16,4 0 1-16,-3 1 1 0,0 1-1 15,3 0 0-15,-1 0 0 0,1 0 0 0,0 3 0 16,0 1-1-16,0-3 5 0,0 0-3 15,1-3 0-15,1 1-2 0,-1-2 1 16,2 2 1-16,-3-2-2 16,2-2 0-16,0 0 1 0,-2-1 0 0,0 0 0 15,3 0-1-15,-3-2 1 0,1 1 0 16,-1-1 0-16,0 1-1 0,0-1 2 15,0 0-1-15,0 0 1 0,0 0-1 16,0 0 0-16,0 0 0 0,0 0 0 16,-4 0-2-16,-1 0 1 0,-1 0 0 0,-2 0 0 15,-1 0-1-15,2-1-1 0,0 0 3 16,-1 1 2-16,-1-2-3 0,-1 0 0 15,1 1 2-15,0-1-2 0,-4 2 1 16,6 0 0-16,-4 0 1 0,3 0-2 16,-1 0 0-16,-1 0 1 0,0 0 1 15,-1 0-1-15,0 0 0 0,0 0 0 16,3 0 0-16,-3 0 0 0,2 0 0 15,0 0 0-15,-1 0 0 0,1 0 1 16,-2 0-2-16,2 0 1 0,-2-1 1 0,0 1-2 16,0 0 1-16,2 0 0 0,1 0 1 15,1 0-1-15,-4 0-1 0,5 0 2 16,-4 0 0-16,1 0-1 0,0 0 0 15,-2 0 0-15,2-1-2 0,1 0 2 16,0 1 2-16,0 0-2 0,1 0-2 16,-3 0 4-16,3 0-2 0,-3 0 0 15,-1 0-2-15,2 0 2 0,0 0 2 16,1 0-2-16,-1 0-1 0,-2 0 0 15,0 0 3-15,-1 0-4 0,1 0 3 0,1 0-2 16,1-1 1-16,0 1 2 0,1 0-1 16,0 0-1-16,1-1-1 0,-1 0 2 15,-1 0 1-15,-1 0-3 0,1 0 0 16,0 1 2-16,1 0 0 0,-1 0-2 15,2 0-1-15,1 0 3 0,-2 0 0 0,2 0-1 16,0 0-1-16,0 0 1 16,0 0 1-16,1 0-1 0,-3 0-1 15,2 0 1-15,-2 0 1 0,2 0-2 16,-5 0 0-16,3 0 2 0,-2 0 0 0,2 0-1 15,0 0-1-15,2 0 1 0,0 0 1 16,-2 0-1-16,2 0-1 0,0 0 2 16,-1 0 0-16,1 0-2 0,0 0 1 15,-3 0 1-15,-1 0-1 0,3-2 0 16,-3 2-1-16,3 0 1 0,-1 0 1 15,0 0-2-15,3 0 0 0,-1 0 1 0,0 0 1 16,-2 0-1-16,2 0-1 16,-2 0 1-16,2 0 1 0,-2 0-1 15,-1 0 0-15,1 0 0 0,-1 0 1 16,0 0-1-16,2 0-1 0,1 1 1 0,2 0 1 15,-1-1-1-15,-1 0-1 0,-2 0 2 16,2 0-1-16,0 0-1 0,1 0 1 16,-1 0 1-16,-2 0 0 0,0 0-2 15,0 0 0-15,-1 0 2 0,3 0 0 16,-2 0-2-16,-1 0 0 0,3 0 3 0,1 0-2 15,-4 0 0-15,1 0-1 0,0 0 2 16,-1 0-1-16,3 0 0 16,0 0-1-16,2 0 2 0,1 0 0 15,0 0-2-15,2 0 0 0,-1 0 2 0,-3 0-1 16,4 0 0-16,-4 0-1 0,1 0 2 15,1 0-1-15,-2 0-1 0,2 0 1 16,-2 0 1-16,0 0-1 0,2 0-1 16,-1 0 0-16,-1 0 1 0,2 0 1 15,-2 0-3-15,2 0 2 0,0 0 1 0,-3 0-1 16,1 0-1-16,1 0 0 0,-1 0 2 15,2 0 0-15,-3 0-2 0,-1 0 0 16,3 1 2-16,-1 0-1 16,4-1 0-16,-2 0 0 0,-1 0 1 0,1 0 0 15,0 0-2-15,2 0 1 0,-2 0 1 16,1 0-1-16,-1 0-1 0,0 0 1 15,0 0 1-15,0 0-1 0,0 0 0 16,-1 0 0-16,1 0 1 0,0 0-1 16,0 0-1-16,0 0 1 0,0 0 2 0,0-1-2 15,-2 0 0-15,2 1 0 0,0 0 1 16,0-1 0-16,0 0 0 0,0-1-1 15,-4 2 2-15,7 0-1 0,-4-2-2 16,1 2 1-16,-2-2 1 0,0 0-1 16,2 2-1-16,2 0 2 0,-2 0 0 15,0 0-1-15,-1 0 0 0,3-1 0 16,-4 1 0-16,4 0 1 0,-2 0-2 15,-1 0 1-15,3 0 1 0,1 0-1 16,-2 0-1-16,-1 0 1 0,3 0 1 16,-1 0-1-16,-4 0-1 0,2-1 1 0,-2 1 1 15,1 0-1-15,2 0-1 0,1 0 1 16,-3 0-4-16,4 0-3 0,0 0-10 15,0 0-19-15,0 0-38 0,0 0-85 16</inkml:trace>
  <inkml:trace contextRef="#ctx0" brushRef="#br0" timeOffset="171024.61">7034 8845 143 0,'0'-5'138'0,"0"0"-91"0,0 3 30 16,0-1-20-16,0 1-12 0,0 1 13 16,0 0-19-16,0 1-10 0,0 0-7 0,0 0-5 15,0 0-6-15,0 2-1 0,0 8-3 16,0 4 6-16,0 5-2 0,0 3-2 15,0 3 1-15,0 0-5 0,0 1 3 16,0-2-2-16,0-2 1 0,0-1-1 16,0-3-5-16,0-2-1 0,0-2 0 15,3-3 1-15,-1-2 0 0,1-3-4 16,-2 0-3-16,4-2-11 0,-2-2-7 15,2-2-11-15,1 0-13 0,0-9-32 16,0-6-53-16,-3-3-192 0</inkml:trace>
  <inkml:trace contextRef="#ctx0" brushRef="#br0" timeOffset="171360.63">7045 8711 112 0,'-3'-7'285'16,"0"3"-255"-16,3 2 32 0,0 2-7 15,0 0-24-15,0 0 13 0,0 4-17 16,4 4-12-16,5 6-3 0,4 2 0 15,1 1-3-15,1 4-5 0,4 0 3 0,1 3-2 16,-1 1 0-16,-1 0-3 0,-1 0-2 16,0 0 1-16,-3 0 0 0,-3 0 0 15,2 1-1-15,-7-3 2 0,-3-1-2 16,-3-2-1-16,0-2 0 0,0-1 1 15,-8-3 1-15,-1-1-2 0,-2-3 2 16,-3 0 1-16,0-3-2 0,-1-1 3 16,-1-1-1-16,1-2 2 0,-1-2 6 15,1 1-3-15,4-2 4 0,0 0-3 16,3 0-3-16,2 0-3 0,1 0-3 15,4-2 2-15,1 1-1 0,0-1-2 0,0 0-14 16,1-1-9-16,9 0-5 0,2-2-16 16,4 2-30-16,-1-3-44 0,1-1-173 15</inkml:trace>
  <inkml:trace contextRef="#ctx0" brushRef="#br0" timeOffset="171552.64">7462 8989 355 0,'0'0'49'15,"0"0"6"-15,-3 6-2 0,-5 5-30 16,-1 1 12-16,-2 1-4 0,3 2-23 16,2-2-6-16,1 1 0 0,2-2-2 15,3 0-5-15,0-2-13 0,0-1-13 16,8-1-15-16,1-4-22 0,2-1-32 0,4-3-94 15</inkml:trace>
  <inkml:trace contextRef="#ctx0" brushRef="#br0" timeOffset="171812.66">7637 9015 231 0,'-9'-3'95'0,"1"3"-46"16,-1 0 38-16,-2 0-49 0,3 0 6 16,0 3-5-16,5 5-19 0,0-1-10 15,3 2 0-15,0 1-8 0,2 0 0 0,5-1-1 16,1 2 1-16,1-2-1 0,4 1-1 15,-2 0 2-15,1 0-1 16,-3 1 0-16,2-1 0 0,-5 0 1 16,-2 0 1-16,0 1 2 0,-4-1-3 0,0 1 5 15,-3-1-1-15,-6 0 1 0,-1 0-3 16,0-2-3-16,-1-2-2 0,3 0 1 15,5-3-2-15,1 0-14 0,2-3-17 16,3 0-37-16,7 0-47 0,1-5-200 16</inkml:trace>
  <inkml:trace contextRef="#ctx0" brushRef="#br0" timeOffset="172880.71">7930 9226 111 0,'-6'22'168'0,"-4"1"-113"15,3 5 38-15,-4-1-40 0,2 2-5 16,-2 1-4-16,-3-2-10 0,3 2-13 0,2-6-3 16,-2-3-2-16,3-3 5 0,-1-2-15 15,1-4 3-15,0-4-1 0,2-4 0 16,-2-2 3-16,4-2-3 0,-3 0 4 15,1 0-3-15,0-8 0 0,4-4-3 16,1-3-3-16,1-7-2 0,0-2-2 16,5-6 1-16,5 1-9 0,1-4 11 15,6-2-1-15,-1-4-1 0,2-4 0 16,3-4 0-16,2 1-6 0,0 0-5 15,5 6-1-15,1 4 7 0,-1 11 1 16,-1 5-1-16,-2 7 7 0,-5 7-3 0,-3 2-1 16,-5 4 1-16,-4 0 2 0,-2 5-2 15,-1 4 1-15,-4 3 2 0,-1 2 0 16,-1 1-3-16,-9 1 2 0,1-1 1 15,-3 1-1-15,2-2-2 0,0-1 1 16,3-1 0-16,3-2-2 0,2 0-2 16,2 0-5-16,0-2 2 0,0 0 2 15,2-2-3-15,4-1 2 0,2 0 0 16,1-3-1-16,2-2 2 0,1 0 0 15,-1 0 3-15,3-8 3 0,0 0-2 0,1-4 2 16,-1-4-2-16,3-2 4 0,-1-3-3 16,3-2 0-16,-1-3 4 0,1-3 2 15,-1-3-6-15,1-5 4 0,-2-2 0 16,-3-3-1-16,0-1-3 0,-5-2 0 15,-1 6 1-15,-2 5 0 0,-1 9-2 0,-4 10 2 16,-1 6-1-16,0 6 7 16,0 3-3-16,0 0 2 0,0 8-4 15,-6 9 1-15,-2 5-2 0,2 4-1 16,0 3 1-16,-2 0 0 0,1 1-2 0,0 3 1 15,3-3 1-15,2 2-2 0,2-3 1 16,0-2 0-16,2-2 0 0,4-3 1 16,2-4-2-16,4-2 0 0,-3-4 1 15,4-1-1-15,1-3-3 0,0-3 0 16,1-3 1-16,4-1-1 0,-2-1-4 0,0 0 2 15,2-2 1-15,-1-4 2 0,1-2-1 16,-4 2 0-16,1-3 2 16,-5 3 2-16,-1-1-3 0,-3 1 0 15,-1 1 4-15,0-2 0 0,-1 1-1 16,-4-1 0-16,1 1 1 0,-2 0 1 0,0-1-2 15,0 2 0-15,-2 0 4 0,-4 1-1 16,1 1 4-16,-1 0-3 0,-3 2 3 16,1-1 4-16,-3 0-3 0,-1 2 1 15,1 0 0-15,-3 0 2 0,3 4 0 16,-1 4-4-16,1 2 1 0,-1 2-2 0,4 1-1 15,-1 0 1-15,4 2-2 0,2-2-1 16,1 2-2-16,2-3-2 16,0 1 2-16,3-4-2 0,5 1 0 15,4-4 1-15,2-2-1 0,3-4-4 0,2 0-8 16,0 0-2-16,-1-4 1 0,-2-3-3 15,1-2 3-15,0 1 2 0,-2 0 7 16,-2-2 2-16,1 2-5 0,-3 0 6 16,-5 1 3-16,0 4-1 0,-3 0 0 15,0 2 0-15,-1 0 4 0,-2 1 4 0,0 0 2 16,0 0 2-16,0 1 3 0,0 4-2 15,0 1 0-15,0 1 0 0,0 2-1 16,0-2-5-16,0 1-3 16,0 0-2-16,0-2-2 0,3 0 1 0,2-2-1 15,1-2-3-15,1-2-8 0,3 0-15 16,-1 0-11-16,7 0-21 0,-2-3-51 15,-1-6-37-15</inkml:trace>
  <inkml:trace contextRef="#ctx0" brushRef="#br0" timeOffset="173055.73">8837 9007 423 0,'-6'6'66'0,"4"1"-6"0,-4 3-1 16,0-1-21-16,3 3 6 0,0-2-10 16,1 0-23-16,2-1-3 0,0-1-4 15,2 2-4-15,7-4 1 0,3-1 0 16,5-1-6-16,2-3-7 0,1-1-19 15,6 0-9-15,-1-1-5 0,2-4-52 16,-1-3-77-16,-3 1-144 0</inkml:trace>
  <inkml:trace contextRef="#ctx0" brushRef="#br0" timeOffset="173196.74">9090 9066 379 0,'-11'13'63'0,"-5"4"18"0,-2 3-15 16,-2 5-22-16,-2 2 4 0,-1 0-13 16,2 2-19-16,1-1-7 0,6 1-3 15,2-1-4-15,3 1-3 0,6 1-1 16,3 1-1-16,0-2-23 0,0-3-30 15,6-3-38-15,1-7-167 0</inkml:trace>
  <inkml:trace contextRef="#ctx0" brushRef="#br0" timeOffset="174076.79">9431 9079 92 0,'1'0'139'0,"-1"1"-61"0,3 7-30 16,-1 3-1-16,-2 6 0 0,3 2-12 16,0 5-7-16,0 5-10 0,0 1-9 15,0 3 1-15,-1 4 0 16,-2 0-1-16,0 2 19 0,0-2-4 0,-3-2-11 15,-2-4 2-15,1-6 5 0,-4-4 3 16,2-8-16-16,-1-2 0 0,1-5 2 16,2-3-3-16,-3-2 2 0,1-1 4 15,0 0-1-15,0-8 0 0,0-5-3 16,1-6-5-16,2-3 3 0,1-3 0 15,2-4-4-15,0-2-6 0,0-3 11 0,5-4-3 16,3-2-1-16,-1-3-3 0,6-4 1 16,1-2-1-16,3-3-1 0,3 1-5 15,3 8-2-15,2 9-1 16,1 10-2-16,2 7 6 0,-1 10-2 0,-1 4 3 15,-3 3 3-15,-1 0-1 0,-7 8 1 16,-2 3 1-16,-7 0-1 0,-6 4 0 16,0 2 3-16,-1 2 1 0,-10 1-2 15,-3-1-2-15,-5-1 3 0,2 0 1 16,-3-2-2-16,0 0-1 0,0-4 1 0,1 0 1 15,5-2 0-15,0-4-2 0,3 1 0 16,3-1 0-16,2-3-2 0,5-1-2 16,-1 1-8-16,2-3-18 0,2 0-15 15,7 0-24-15,3 0-31 0,2-3-96 16</inkml:trace>
  <inkml:trace contextRef="#ctx0" brushRef="#br0" timeOffset="175164.84">9848 9022 328 0,'0'-5'43'0,"0"0"26"16,-6 2-14-16,-4 1-22 16,-1 2 7-16,1 0-9 0,-3 0-13 0,4 4-4 15,0 4 3-15,1 2-5 0,0 4 0 16,0 0 2-16,2 3-5 0,0 2-5 15,1 2 2-15,4-1-2 0,1 0-3 16,0-1-1-16,4-1 1 0,7-1 0 16,0-5-2-16,3-3 1 0,3-3 2 0,0-2-1 15,2-4 0-15,-2 0 0 0,-2 0 0 16,-2-9 2-16,-1 0-3 0,-6-3 2 15,2-2 0-15,-5 1-3 0,-1-3 4 16,-2 0-2-16,0 2 1 0,0-1-2 16,-5 0 0-16,0 1 0 0,2 2-1 15,0 0-1-15,3 1-2 0,0 3 1 16,0 2-1-16,5 1-2 0,3 4-4 15,2 1 4-15,1 0-2 0,2 0-2 16,-1 2 2-16,2 3-1 0,0 0 2 0,1 0 7 16,1-2-2-16,1 1 3 0,-1-2-1 15,-2-2 1-15,-1 0 0 0,-5 0 1 16,0 0 4-16,-3 0-3 0,-2 0 1 15,-2 0 4-15,-1 0 2 16,0 0-2-16,0 1-2 0,0 1 3 0,0 3-5 16,-4 2-2-16,-1 1-2 0,0 2 1 0,1-1 0 15,-1 2 0-15,3-3-3 16,-1 1 2-16,3 0 0 0,-1-2-1 15,1-2-1-15,0 0 0 0,0-4 2 16,0-1-6-16,0 0-4 0,0 0-1 0,0 0 1 16,4-6 2-16,0 1-4 0,0-5-5 15,1 3 2-15,1-2 4 0,-1 1 1 16,1-1 2-16,0 0-1 0,-1 0-4 15,-1 1-2-15,1 2 6 0,-3 1 2 16,2 2 0-16,-2 1-5 0,4 2-1 16,-3 0 1-16,2 0 7 0,-1 2 0 15,3 1 0-15,0 0 4 0,3-1-6 16,2 2 0-16,-1-3 6 0,1 0-4 15,1-1-8-15,-4 0 3 0,0 0-1 0,-1 0 5 16,-2-6 6-16,2-2-1 0,0-4 1 16,1-3 5-16,-3 0 2 0,2-2 5 15,-2-1 1-15,-1-3-2 0,0-1 2 16,-1-2-5-16,-2-3 0 0,1-1 4 15,-2-2-6-15,1-2 0 0,1 0 4 0,-1 1-4 16,-2 4 3-16,0 0-7 0,0 7 10 16,0 3 9-16,0 4-2 0,0 3-9 15,1 5-1-15,-1 2 7 16,0 3-1-16,0 0-8 0,0 0-2 0,0 0-1 15,0 0-2-15,0 5 0 0,0 1 3 16,0 1-5-16,0 1 3 0,0 0-2 16,-1 0 1-16,1 2-2 0,-3 2 1 15,-1 2-1-15,3 1 1 0,-4 1 1 16,5 2-1-16,-1 0-1 0,1 0 1 0,0 2-1 15,0 1 1-15,0 3-1 0,-2 4 1 16,-1-1 5-16,1 2-2 0,-2 2-4 16,2-3 4-16,-1 0-1 15,2-4-2-15,1-1-1 0,0-5 1 0,0-4 1 16,0-6-2-16,0-1 0 0,1-5 1 15,2-2 0-15,-1 0 0 0,1-5 2 16,2-6 0-16,-1-4-1 0,2-3-1 16,1-2-2-16,0-1 0 0,1-2 2 15,-2 1-2-15,4 1 0 0,-4 3 1 16,2 3 0-16,-4 3 0 0,4 5 0 0,-3 4-1 15,1 2-1-15,0 1 0 16,2 0 1-16,0 6-2 0,4 3-1 16,-1 1-11-16,1 0-5 0,5 2-17 15,2 1-25-15,1-2-32 0,-1-1-78 0</inkml:trace>
  <inkml:trace contextRef="#ctx0" brushRef="#br0" timeOffset="177236.96">11482 9092 17 0,'-2'1'261'0,"-1"1"-219"16,2-2-7-16,1 0 24 0,0 0-16 0,0 0-9 15,0 0 0-15,0 0-13 16,0 0-6-16,0 0 3 0,0 0-1 16,0 0-2-16,0 0-1 0,0 0 2 15,4 0 3-15,1-3-1 0,3-3-5 16,3 0-4-16,1-5 0 0,5-1-3 0,3-2-3 15,2-1 0-15,0-2 0 0,1 2-4 16,-1 1 2-16,-4 5-1 0,-2 0 2 16,-4 4-1-16,0 2-1 0,-4 0-1 15,-2 3 2-15,1 0 0 0,-4 0-2 16,0 2 0-16,-2 5 3 0,2 2-1 0,-1 2 0 15,0 2 1-15,-2 0 0 16,0 1 0-16,1-1-3 0,-1-2 2 16,3 0-2-16,-1-1 2 0,2 0-2 15,-1-3 2-15,2-1-1 0,1-1-1 0,5-2 0 16,-2-3-9-16,4 0-4 0,-1 0-11 15,2-2-13-15,-1-4-19 0,-1 0-33 16,-3-3-55-16,-1 0-186 0</inkml:trace>
  <inkml:trace contextRef="#ctx0" brushRef="#br0" timeOffset="177750">11499 9285 23 0,'0'1'204'15,"0"-1"-98"-15,0 0-52 0,0 0 7 16,0 0-16-16,6-2-19 0,3-4 5 15,5-2-6-15,5 0-4 0,0-1-8 16,2 1-1-16,2 1 4 0,-2 1 1 16,-3 4-5-16,1 1-3 0,-5 1-1 15,-2 0-5-15,-4 1-1 0,0 6 3 16,-1-2-3-16,0 3 0 0,-1-1-1 15,2 1 0-15,1 0-2 0,-1-2 1 16,3 5 0-16,2-1 1 0,0-2 1 0,2 1-2 16,2-2-1-16,2-3-6 0,3 0-19 15,1 0-12-15,3-2-63 0,-2-2-64 16,-1 0-169-16</inkml:trace>
  <inkml:trace contextRef="#ctx0" brushRef="#br0" timeOffset="178810.06">12710 8932 43 0,'0'-5'328'0,"0"-2"-280"0,0-2-14 0,3-1 27 15,5 0-20-15,4-2-8 0,2 1 4 16,8 1-8-16,2-1-9 0,4 2-6 15,2 1 4-15,-1 4-1 16,1 4-4-16,1 0 1 0,-5 5-3 0,0 8-2 16,-2 6-5-16,-6 5-3 0,-5 3 4 15,-4 5-1-15,-7 2-1 0,-2 3-2 16,0 0 4-16,-11 2-2 0,-5-1 1 15,-2-2-4-15,-3-1 5 0,0-4-3 16,-4 0 0-16,0-4-1 0,-1-3 2 0,1-3-2 16,2-5 1-16,-1-3 0 0,4-4-1 15,2-2 2-15,5-4 0 0,2-2-3 16,2-1 0-16,3 0 2 0,6-4-1 15,-2-3-2-15,2-1 0 0,0 0 0 16,10 0 1-16,4 2-6 0,3 2 5 16,3 2 1-16,0 2-2 0,3 0 1 15,0 4 1-15,2 4-1 0,0 0 0 16,5 0 1-16,4 0 0 0,3-1 1 15,3-1-2-15,4-1-2 0,-1-2-27 0,3-1-12 16,1-2-17-16,-2 0-50 0,-5-3-142 16,-3-3-66-16</inkml:trace>
  <inkml:trace contextRef="#ctx0" brushRef="#br0" timeOffset="180099.13">13902 8963 113 0,'3'0'238'0,"-1"-3"-186"0,-1 2-3 16,1 1 11-16,1 0-13 0,0 0-8 16,3 5-6-16,0 8-4 0,0 5-10 15,-2 6-1-15,-1 5-4 0,-3 1 1 16,0 3 0-16,0 1-6 0,-3-1 0 0,-1-2-5 15,0-3 2-15,1-1-3 0,-3-5-2 16,2-2 1-16,1-4-3 0,2-4 1 16,-1-3 0-16,2-3-10 0,0-3-9 15,0-3-14-15,3 0-12 0,5-1-20 16,-2-10-42-16,2-5-141 0,0-5 1 15</inkml:trace>
  <inkml:trace contextRef="#ctx0" brushRef="#br0" timeOffset="180315.14">14145 8898 163 0,'3'0'266'16,"1"6"-229"-16,-3 4 6 0,4 6 24 16,-4 3-28-16,-1 5-5 0,0 2 2 15,0 0-17-15,0 4-6 0,0 1-4 16,-1-1 1-16,-4 0-3 0,2-1-6 15,0-4 1-15,1 0 0 0,2-3-1 16,-1-3-2-16,1-2-7 0,-2-1-8 16,1-3-17-16,-4-1-11 0,-1-5-36 15,-3-1-48-15,-4-4-194 0,-1-2 205 0</inkml:trace>
  <inkml:trace contextRef="#ctx0" brushRef="#br0" timeOffset="180496.15">13979 9183 394 0,'7'-3'80'16,"-1"1"-43"-16,2 1 29 15,2 1-24-15,3 0-13 0,4 5 3 16,1 2-14-16,6 0-10 0,-1 0-5 16,2 0-1-16,-2 0 1 0,0-1-3 0,-1-1-4 15,0-2-9-15,-1-3-8 0,-2 0-28 16,1 0-12-16,-1-2-25 0,-2-7-74 15,0-2-118-15</inkml:trace>
  <inkml:trace contextRef="#ctx0" brushRef="#br0" timeOffset="180645.16">14431 9103 16 0,'3'-5'248'0,"-2"0"-115"0,-1 4-59 0,0 0 7 16,0 1-22-16,0 0-23 15,0 9-14-15,0 8-6 0,-4 2-3 16,-1 6 0-16,-1-2-7 0,4-1-5 0,1-1 0 16,1 0 0-16,0 0-1 0,0-2-3 15,7-1-3-15,1-4-15 0,1-3-20 16,1-4-23-16,-4-6-47 0,-3-1-143 15,0-1 42-15</inkml:trace>
  <inkml:trace contextRef="#ctx0" brushRef="#br0" timeOffset="180934.18">14362 8976 175 0,'-3'-16'259'0,"0"6"-214"0,3 5 9 16,0 3-7-16,0 2 0 0,6 0-18 16,5 7-9-16,8 7-3 0,3 4-10 15,1 5-3-15,-2 1-2 0,4 2 1 16,-3 1-1-16,0 1-3 0,-2-1 2 15,-5 0 2-15,1-1-2 0,-5-2 0 0,-2-3 0 16,-4-3 3-16,-5-1-3 0,0-3 6 16,-5-1 5-16,-4-2 2 0,-7-1 3 15,-1 0-6-15,-3-1-1 0,-2-2-3 16,2-1 0-16,2-3-3 15,0-1-2-15,6-1 0 0,4-1 0 0,5 1-3 16,0-1-1-16,3 0-5 0,0 0-17 16,0 0-17-16,5-3-11 0,3-4-25 15,2-2-63-15,1-2-244 0</inkml:trace>
  <inkml:trace contextRef="#ctx0" brushRef="#br0" timeOffset="181458.2">14821 9039 500 0,'0'0'72'0,"0"0"-38"0,0 0 9 16,0 4-9-16,0 5-7 0,-4 6 2 16,-6 5-9-16,1 3-10 0,-2 1-3 15,3 1 3-15,1-4-4 0,2-2-5 16,5-1-1-16,0-3 1 0,0-4 0 0,0-3-2 15,3-3 1-15,2-4 1 0,4-1 1 16,2 0 0-16,1-9 0 0,4-2-4 16,1-4 2-16,0-1-3 0,0-2-1 15,0 0-1-15,0 0 0 0,-3 0 1 16,2 3 2-16,-6 3-1 0,1 3 0 15,-3 2 1-15,-2 2 1 0,0 4 1 16,-3 0-2-16,1 1 0 0,-4 0 0 16,3 0 2-16,-2 2 1 0,1 2-2 15,-1 1 2-15,1-2 1 0,1-1-1 0,2 2-2 16,-2-2 1-16,4 0 1 0,3-2-1 15,2 0-3-15,4 0 1 0,2-3-3 16,4-4-10-16,1-1 3 0,-3 2 1 16,1-3-2-16,-4 5 8 0,-2-1 3 15,-4 2 1-15,-3 2 1 0,-4 1-1 0,-4 0 1 16,0 0 3-16,0 1 4 15,0 7 8-15,-6 3-1 0,-5 2 1 16,0 3-2-16,1-1-1 0,-1 3-5 16,0 0 0-16,2 0-1 0,1-1 4 0,3-1-5 15,1-5-4-15,2-1 1 0,2-2-3 16,0-3 0-16,0-1-2 0,5-3-5 15,2-1-13-15,6 0-8 0,-1-1-10 16,2-6-17-16,3-3-47 0,-1-3-69 16,-1-1-153-16</inkml:trace>
  <inkml:trace contextRef="#ctx0" brushRef="#br0" timeOffset="181759.23">15440 8986 320 0,'-2'1'124'15,"2"-1"-65"-15,0 0 6 0,2 0-24 16,6 0-12-16,4-1-2 0,3-1-8 0,3-1-10 16,3 0-6-16,1 1-2 0,3 0 3 15,0 1-3-15,-2 1-2 0,-3 0 2 16,-5 0-2-16,-4 0-7 0,-3 0-18 15,-2 1-19-15,-4 0-16 0,-2-1-35 16,0 0-137-16,0 0 9 0</inkml:trace>
  <inkml:trace contextRef="#ctx0" brushRef="#br0" timeOffset="181986.24">15570 9008 462 0,'-6'14'58'0,"-2"3"-3"16,2 5 19-16,0 1-20 0,0 1-18 15,2 1-6-15,1 1-10 0,2 0-10 0,-1-1-7 16,2 0 0-16,0 0-1 0,0 3 0 16,0 3-2-16,0 1 0 0,0 0 0 15,3 0-5-15,2-7-14 0,-2-2 4 16,0-2-12-16,-1-5-13 0,-1-3-25 15,-1-8-57-15,0-4-231 0,-4-1 192 16</inkml:trace>
  <inkml:trace contextRef="#ctx0" brushRef="#br0" timeOffset="182155.25">15427 9386 194 0,'0'-6'298'0,"0"2"-244"16,2-1 0-16,6-1 3 0,-1 2-13 16,6 1-5-16,2-2-14 15,7 2-12-15,1 0-6 0,5 0-4 0,-1 1-3 16,1 0-1-16,-1 2-1 0,3 0-9 15,-1 0-15-15,1 0-8 0,4 4-20 16,0 0-45-16,2-2-49 0,1-1-216 16</inkml:trace>
  <inkml:trace contextRef="#ctx0" brushRef="#br0" timeOffset="182891.29">16389 8465 274 0,'0'0'112'0,"0"0"-51"0,0 0 0 16,0 0 6-16,0 3-8 0,0 4-19 16,0 4-14-16,-2 5 4 0,-4 5 0 15,0 2-5-15,1 2-6 0,2-1-4 16,-2 3-6-16,4-1 1 0,-2-1-5 15,1-1-4-15,1 0 2 0,-1-1-1 16,2-2-1-16,0-1-2 0,0-2-6 0,3 0-7 16,2 0-8-16,2-2-14 0,0 0-21 15,-3-1-26-15,-1-5-82 0,-3-2-278 16</inkml:trace>
  <inkml:trace contextRef="#ctx0" brushRef="#br0" timeOffset="183091.3">16347 9249 634 0,'-6'0'75'0,"4"2"-35"15,2 0 15-15,0-2-20 0,0 0-14 16,0 0-11-16,2 2-8 0,2 0-5 15,2 1 1-15,7 2-17 0,2 3-29 16,4-2-31-16,-2 1-89 0,-1 4-363 16</inkml:trace>
  <inkml:trace contextRef="#ctx0" brushRef="#br0" timeOffset="84467.5">2009 11054 202 0,'5'-2'54'16,"-4"1"-4"-16,1-3 10 0,1 1-22 15,-1 2 3-15,-1-4-15 0,2 4-4 0,0 0-6 16,-3-1 4-16,2 2-1 0,1 0-2 15,-3 0 0-15,0 0-5 0,2 0-2 16,-2 0 2-16,0 0-7 0,1 0 4 16,1 0-2-16,-1 0-1 0,-1 0-1 15,2 0-2-15,-2 0 2 0,0 0 0 0,1 0-1 16,1 0 3-16,-2 0 1 0,0 0 7 15,0-1 2-15,-2 0 4 16,-5-1-5-16,-7-1-9 0,-3 2-1 16,-4 0-1-16,-2 1 3 0,-2 0-5 0,-3 2 2 15,2 5 0-15,-2 4 3 0,3 2-3 16,2-1 3-16,5 1-3 0,2-1 1 15,5 1-3-15,2 2-3 0,3-2-1 16,4 3-1-16,2 0-1 0,2 2-1 16,7 0 3-16,6 0 1 0,4 2 0 0,1-2-1 15,5 3 0-15,1-1 0 0,-1-1-1 16,0 0 1-16,0 1 0 0,-3 0-2 15,-1-1 1-15,-2 1 0 16,-1 0-2-16,-4-2 4 0,-4 0-2 0,-3-3-1 16,-3-1 1-16,-4-1 3 0,0 0-2 15,-4-1 2-15,-6-1 3 0,-6-2-1 16,-1-1 1-16,-3 0-4 0,-3-2 3 15,-1 0 1-15,1-2 2 0,1 1 0 16,2-5 2-16,3 0-1 0,-1 0 0 0,2 0-3 16,1 0-2-16,2 0 1 0,5 0-1 15,4-4-2-15,1 2-1 0,1-1 0 16,2 1-3-16,0 1-13 15,0-2-11-15,5-3-19 0,6 0-2 0,7 0-24 16,-1-4-54-16,-1 0-222 0</inkml:trace>
  <inkml:trace contextRef="#ctx0" brushRef="#br0" timeOffset="85050.53">2358 11221 361 0,'3'0'36'16,"-1"0"8"-16,-2 2-14 0,1 9-15 15,1 5 19-15,-1 5-10 0,2 6-15 0,-3 4 0 16,0 3 0-16,0 1 4 0,0 1-10 16,0 3 4-16,0-1-3 0,4-2 23 15,2-3-11-15,-2-3-12 0,3-4 0 16,-1-2-3-16,0-6 4 0,-1-4-3 15,-4-6 1-15,-1-3-3 0,2-3 5 16,-2-2 3-16,0 0 12 0,0-8-1 16,-5-8-5-16,0-4 0 0,1-5-4 15,1-3 4-15,3-4-3 0,-2-5-1 16,2-6-3-16,0-3-5 0,0-6 1 0,5-3-2 15,3 1-2-15,4 1-1 0,3 7 2 16,4 8-3-16,3 9 0 0,1 9 0 16,0 8 0-16,4 6 1 0,-1 6-4 15,-1 0 3-15,1 4-2 0,-3 9 0 16,-1 4-8-16,-3 3-1 0,-2 2 3 15,-5 1 2-15,-3 1 3 0,-5 1-3 16,-3-2 6-16,-1 2 3 0,-5-6 0 16,-4-1 1-16,-5-3-1 0,-1-2 3 15,-4-4 1-15,-1 0 3 0,-2-4 5 0,-1 0 2 16,3-3-3-16,-3-2 0 0,2 0-1 15,0 0-4-15,4 0-7 0,1 0 3 16,5 0-2-16,4-2 0 0,2 0-1 16,2-1-7-16,3 3-14 0,0 0-23 15,0 0-29-15,4 2-27 0,1-2-122 0</inkml:trace>
  <inkml:trace contextRef="#ctx0" brushRef="#br0" timeOffset="85371.55">3059 11154 123 0,'0'9'275'15,"0"4"-235"-15,-3 5 17 0,-3 8 4 16,-4 1-20-16,2 4-4 0,2 0-10 15,5 1-14-15,1 1-8 0,0-2 1 16,0-2-2-16,4 0 0 0,1-2-4 16,3-4 0-16,0-4 0 0,1-6-10 0,2-3-12 15,0-8-18-15,1-2-13 0,0-2-15 16,-1-12-146-16</inkml:trace>
  <inkml:trace contextRef="#ctx0" brushRef="#br0" timeOffset="85699.57">3025 11000 264 0,'-13'-6'189'0,"4"0"-150"16,4 6 35-16,5 0-30 0,0 0-13 0,0 1 2 16,5 8-33-16,4 5 4 0,5 4-1 15,5 3-1-15,4 2 1 0,2 1-3 16,1 4-1-16,2 1 2 15,2 2-2-15,-4 2-3 0,3-1-1 0,1 0 3 16,-2 0 2-16,-3-3-1 0,-5-2 2 16,-6 0-2-16,-8-5 2 0,-3-1-1 15,-3-4 1-15,-6-3 3 0,-11-3 1 16,-3-1 0-16,-2-3 3 0,-4 0 10 15,-2-2 0-15,1-3-3 0,1 0 1 0,4-1-3 16,2-1-3-16,3 0-3 0,6 0-3 16,3 0-3-16,5 0 1 0,2-3-3 15,1 3 1-15,0-1-8 0,0-1-16 16,9-2-18-16,5 0-5 0,5-4-27 15,2-5-62-15,-2-1-210 0</inkml:trace>
  <inkml:trace contextRef="#ctx0" brushRef="#br0" timeOffset="85948.58">3681 11094 104 0,'0'5'245'0,"0"3"-180"0,-7 4-21 16,-2 5 33-16,0 3-31 0,1 2 5 15,-1 2-8-15,2 0-20 0,1 2-8 16,0 1 5-16,3-3-5 0,-2 2-2 16,4-2-5-16,1-3-1 0,-3-1-4 15,3-6 0-15,0 0-2 0,0-4-1 16,0-3 1-16,0-1-4 0,1-3-9 0,2-1-15 15,3-2-10-15,4 0-17 0,-2-4-38 16,-1-8-92-16</inkml:trace>
  <inkml:trace contextRef="#ctx0" brushRef="#br0" timeOffset="86275.6">4028 11030 247 0,'3'0'140'0,"-3"0"-96"0,0 0 22 16,0 7-32-16,0 3 12 0,-2 6 5 15,-4 4-16-15,0 4-17 0,-2 1-1 0,0 1 2 16,-1 2-1-16,1 0-2 15,1-1-2-15,0 1-3 0,1 0-3 16,2 2-4-16,2-2 1 0,-1-1 1 16,3-4 5-16,-2-4-9 0,2-1 0 0,-1-4 1 15,1-2-2-15,0-5-1 0,0-4-1 16,0 0 1-16,0-3-2 0,0 0-3 15,3-1-4-15,2-7-2 0,1-3-11 16,0-5-13-16,2-1-9 0,-1-1-21 16,1-2-22-16,-3-6-115 0</inkml:trace>
  <inkml:trace contextRef="#ctx0" brushRef="#br0" timeOffset="86571.62">3984 11019 371 0,'0'0'47'0,"0"-3"17"0,5-1-17 16,4-1-15-16,5-1 14 15,6-1-21-15,4 1-16 0,4 0-1 0,3 0-3 16,3 0-1-16,0 0-2 0,0-1-1 16,0 2-1-16,3-1-1 0,0 1 1 15,-1 3 0-15,-3-1 1 0,-9 3-7 16,-6 0-4-16,-8 0-21 0,-5 4-3 15,-3 1-14-15,-2 0-13 0,-4 3-16 16,-9-2-63-16,-6 1-85 0</inkml:trace>
  <inkml:trace contextRef="#ctx0" brushRef="#br0" timeOffset="86763.63">4098 11155 259 0,'10'0'128'0,"4"0"-73"16,0 0 33-16,5 0-51 0,4-1 6 15,4-3-4-15,2-1-23 0,2 2-10 0,-2 0-5 16,-2-2 0-16,1 2-2 0,1 1-5 16,4-1-15-16,4 2-20 0,0-1 3 15,3-3-64-15,-5 1-168 0</inkml:trace>
  <inkml:trace contextRef="#ctx0" brushRef="#br0" timeOffset="88213.71">6786 11130 304 0,'-11'1'80'0,"-1"-1"-38"15,1 0 35-15,1 0-27 0,6 0-5 16,1 0 4-16,1 0-13 0,2 0-15 15,0 0-11-15,5 0-1 0,6 0-3 0,6 0 7 16,7-2 1-16,3-2 4 0,5 1-5 16,1-1-2-16,0 2-3 0,1 1-1 15,1-1-2-15,-4 2-2 0,-3 0-3 16,-5 0 1-16,-2 0 0 0,-6 0 1 15,-2 0-2-15,-1 0-2 0,-6 0 1 0,0 0-7 16,-4 0-7-16,-1 1-6 16,-1 2-9-16,0 1-14 0,0 1-14 15,0-1-35-15,-3-2-118 0</inkml:trace>
  <inkml:trace contextRef="#ctx0" brushRef="#br0" timeOffset="88879.75">8339 10899 53 0,'0'-4'275'0,"0"0"-216"0,0 4 16 15,0 0-16-15,0 0-15 0,0 0 1 16,0 0-10-16,0 1-25 0,0 12-4 15,0 5 8-15,0 7 4 0,0 4-2 16,-3 1-4-16,2-1-4 0,1-1-2 16,0-1 1-16,0-3-6 0,0-3 0 15,0-5 0-15,1-1-1 0,4-4-2 16,-1-3-5-16,3-4-7 0,-3-4-12 15,3 0-9-15,-1-2-16 0,0-9-27 16,-1-4-66-16,-5-4-193 0</inkml:trace>
  <inkml:trace contextRef="#ctx0" brushRef="#br0" timeOffset="89174.77">8288 10741 358 0,'-8'-7'63'16,"2"3"-14"-16,2 4 22 0,4 0-35 15,0 0-15-15,9 4 12 0,6 6-6 16,7 8-13-16,4 3 0 0,4 4-2 15,-1 4-8-15,2 2-2 0,-1 0 1 0,-1 0 0 16,-2-3-2-16,-4 1-2 0,-3 0 1 16,-6-2 2-16,-5-1 0 0,-1 0-1 15,-8-2 1-15,0 0 3 0,-11-1-4 16,-4-3 5-16,-2-2-1 0,-5 0 2 15,-1-2-1-15,1-1 0 0,2-3 3 16,1-3-1-16,5-2-3 0,2-4-2 16,4-1-1-16,3-2-1 0,4 0 0 15,1 0-2-15,0 0-5 0,0-1-21 16,8-8-11-16,4-1-12 0,7-4-21 15,1-1-41-15,0-2-172 0</inkml:trace>
  <inkml:trace contextRef="#ctx0" brushRef="#br0" timeOffset="89375.78">8795 11083 40 0,'3'-2'328'0,"-1"2"-254"16,-2 0-31-16,-2 0 25 16,-4 2-38-16,-2 4-7 0,-1 3 6 15,0 2-12-15,1 3-12 0,3 0-4 16,-1 1 1-16,4 1-2 0,2-1-2 0,0-2-2 15,8-1-4-15,3 0-15 0,5-4-17 16,2-2 4-16,5-2 14 0,2-4-33 16,2 0-8-16,1 0-9 0,-2-8-45 15,0-3-23-15</inkml:trace>
  <inkml:trace contextRef="#ctx0" brushRef="#br0" timeOffset="89820.8">9087 11090 231 0,'-5'-7'40'0,"-8"4"24"16,0 2-1-16,-5 1-34 0,3 0 6 15,-2 1-2-15,1 7-10 0,1 2-7 0,3 3-4 16,-2 3-6-16,4 2 1 0,-1 2-4 15,5-2 0-15,5 0-1 0,1-2 0 16,0-2-3-16,12-3 1 0,-1-1 1 16,4-4 0-16,1-4 0 0,3-2-1 15,1 0 3-15,0 0 1 0,2-6-3 0,-2-6 5 16,-5 2-4-16,-2-1 1 0,-6 1 2 15,-2 2-2-15,0-1 6 0,-5 3-1 16,0 2-3-16,0 1 2 16,0 2 0-16,0 1-1 0,0 0-6 0,0 5-6 15,0 6 4-15,0 6 1 0,0 3 0 16,0 2-1-16,4 2 1 0,-2 2-5 15,3 7-1-15,-1 3 3 0,2 2 6 16,-1 2-1-16,1-4-1 0,-6-1 2 16,0-2-1-16,0-3 2 0,0-2-1 0,-6-3 5 15,-6-4 2-15,-2-5 8 0,0-2 2 16,-3-5 1-16,3-4 2 0,-3 1-1 15,1-6 2-15,2 0-8 0,0 0 3 16,2-3-6-16,-1-5-5 16,4-1-2-16,0-3-2 0,3 0 0 0,1-2-3 15,3 0 0-15,2-2-2 0,0-2-1 16,0-1-6-16,7-3-11 0,2 0-9 15,5-1-12-15,1 1-16 0,1 1-27 16,1 1-51-16,-3 1-189 0</inkml:trace>
  <inkml:trace contextRef="#ctx0" brushRef="#br0" timeOffset="90048.82">9423 11081 381 0,'2'0'61'15,"-2"0"-22"-15,0 10 13 0,-8 2-13 16,2 4 6-16,-1 1-4 0,3 1-24 0,-1 1-9 16,4 1-3-16,-3-1 0 0,3 0-4 15,1-2-2-15,0-2 2 0,0-2-2 16,0-4-9-16,3 0-13 0,2-5-15 15,2-4-18-15,0 0-20 0,-1-6-55 16,0-7-152-16</inkml:trace>
  <inkml:trace contextRef="#ctx0" brushRef="#br0" timeOffset="90849.86">9603 10712 196 0,'3'-2'63'0,"0"0"-24"0,-1 1 27 16,-2 1-28-16,0 0-11 16,0 0-4-16,0 1-13 0,0 7 1 15,0 4 2-15,0 5-6 0,0 6 0 16,0 3-1-16,0 4 8 0,0 2-4 0,-2 2-2 15,-1-2 1-15,1 0 3 0,-2-1-3 16,-1 0 2-16,0-2 2 0,1-2-3 16,-1-6-3-16,-1-4-2 0,3-3-2 15,0-7 0-15,1-2-1 0,2-3-1 16,0-2-1-16,0 0 6 0,0-6 0 0,5-5-6 15,4-5 0-15,2 0 0 0,1-2-5 16,2 1-6-16,-1 2 2 16,1 3-2-16,0 3 0 0,0 3-5 15,-2 2 6-15,2 3 3 0,0 1-1 16,0 0 5-16,4 0 1 0,1 0 0 0,1 1 2 15,0 1-1-15,1 0 1 0,-3-1 2 16,-2 0-2-16,-1-1-1 0,-1 0 3 16,-8 0 1-16,-1 0-3 0,-4 0 11 15,-1 0 11-15,0-1 2 0,-6-1-4 16,-5 1-5-16,1 1 2 0,-4 0-4 0,-2 2-1 15,-1 6-3-15,3 3 1 0,3 1-4 16,2-1 0-16,3 0-4 16,1 3 0-16,5-3-1 0,0 0-2 15,0 2-2-15,11-1 3 0,1-1-1 0,2-3 0 16,5 1-7-16,-2-3-4 0,0-1-5 15,2 0-7-15,-1-1-2 0,-1 0 8 16,-3-1 4-16,2-1-24 0,-5 2 21 16,-2 1 4-16,0 1 11 0,-6 0 1 15,2-1 0-15,-2 0 1 0,-1-1 0 16,-2-2 2-16,1-2 0 0,1 0 2 0,2 0 3 15,3-6 1-15,2-4-3 16,6-6-5-16,1-3 0 0,4-3 0 16,0-2-2-16,3-6 4 0,2 0-2 0,-2-3-1 15,4-4 0-15,-1-3 2 0,-3-6 0 16,-4-6-4-16,-3-2 2 0,-6-3 1 15,0 0 2-15,-1 3-3 0,-3 11 0 16,-3 14 3-16,-3 17 5 0,-1 12 22 16,-10 1 2-16,0 12-11 0,0 5-4 0,-1 6 4 15,-4 8-5-15,-5 11-3 0,-4 7-2 16,-2 3 3-16,4 3-8 0,6-3-1 15,8 0-3-15,9-6-2 0,1-2-2 16,21-5-19-16,14-4-21 0,10-5 2 16,12-9-69-16,5-8-137 0</inkml:trace>
  <inkml:trace contextRef="#ctx0" brushRef="#br0" timeOffset="91895.92">11004 11004 77 0,'5'-5'24'0,"-3"0"18"16,1-1 30-16,1 0-19 0,-4 0 0 16,2 1 0-16,-1 0-14 0,-1 3-11 15,0-2-1-15,2 0 0 0,-2 2-4 16,0 2-3-16,0 0-7 0,0 0 2 15,0 0-7-15,0 0-2 0,0 0 0 16,0 7 5-16,0-1 4 0,0 5-2 16,0-1 1-16,-5 3 0 0,5 1 0 15,-4-1-1-15,2 0 0 0,1-2-2 0,-1-1-1 16,2-3-4-16,-2-2-3 0,2-3-2 15,0-1 2-15,0-1-2 0,5 0 3 16,6-4 4-16,1-6-2 0,5-4-2 16,0-2-5-16,2-1 3 0,1 0-1 15,-1-2-1-15,-1 2 1 0,-4 1 0 16,0 4 0-16,-1 3-2 0,-2 3 1 15,-4 3 1-15,1 1-1 0,-2 2-2 16,-3 0 1-16,0 2 1 0,-3 7 1 16,4 3 1-16,-4 4-1 0,0 2 4 0,0 2-2 15,0-3 0-15,0 1-1 0,0-2 2 16,-2-2-3-16,2-2 3 0,0-4-2 15,0 0-1-15,3-3 1 0,3-3-2 16,1-2 1-16,2 0 2 0,5-7 2 16,1-6-3-16,2-1-2 0,0-1 1 15,0-3-2-15,-1 0 0 0,-1 2-3 16,-1 2 3-16,-1 2-4 0,-4 3 0 15,0 3 1-15,-2 2-1 0,0 3 1 16,-2 1 1-16,-2 0 0 0,-1 0-1 16,-2 3 3-16,0 5 0 0,0 2 1 0,0 0 2 15,0 3-1-15,0 0-1 0,0 0 1 16,-5 0 1-16,2 0 1 0,0-2-3 15,1 0-1-15,-1-1 2 0,2-1 0 16,1-1-3-16,0-3 3 0,0-1-2 16,3-2-4-16,1-2-7 0,1 0-18 0,1 0 0 15,4-2-13-15,-3-4-18 16,4-1-27-16,-2-2-57 0,-2-3-136 15</inkml:trace>
  <inkml:trace contextRef="#ctx0" brushRef="#br0" timeOffset="92947.98">11617 10946 22 0,'1'-3'249'0,"1"1"-185"0,-2 1 8 16,0-1-11-16,0 1-10 0,0 0-9 15,0 0-3-15,0 1-10 16,0 0-6-16,-2 0-4 0,-2 8-4 15,-3 4-3-15,0 3 0 0,-1 3 0 0,0 0 2 16,0 2-1-16,2-1-2 0,2 0-2 16,2-2 2-16,2-3-6 0,0-1-4 15,3-4 1-15,6-1-2 0,2-3 2 16,2-4 0-16,5-1-1 0,1 0 2 15,4-8-1-15,2-4-2 0,-2-2-3 0,-3 0 1 16,0 0-4-16,-4-3 3 0,-1 4-7 16,-7 1 5-16,0 1-2 0,-3 3 4 15,-2 2-1-15,-2 3 1 16,-1 1 2-16,0 2-1 0,0 0 1 0,0 0 0 15,0 3-5-15,-4 5 1 0,1 0 4 16,-1 3 0-16,3-2 0 0,1 1-1 16,0 0 0-16,0-1 2 0,0 1 0 15,5-4-2-15,1 0 2 0,1-3 0 16,1 0 1-16,5-3-2 0,-1 0 2 0,4-4 3 15,-1-6-2-15,1-4-1 0,2 0-1 16,-1-7 4-16,3-1-3 0,-1-2 0 16,-2 0 1-16,-3-3-1 0,-2-2 3 15,-1-4-2-15,-3-3-3 16,1-3 4-16,-4-1-2 0,0 0-1 0,-4 4-1 15,1 4 2-15,-1 7 0 0,-1 11-2 16,0 8 3-16,0 6-1 0,-3 6-2 16,-5 8-4-16,1 4 4 0,-1 6 2 15,0 5-1-15,-1 5-1 0,1 5 0 16,2 2 2-16,-2 2 0 0,0-1-2 0,5-3 1 15,3-7 0-15,0-4 0 0,6-4-2 16,4-4 3-16,-1-4 0 0,3-3-1 16,2-2-1-16,5-6 1 0,0-3 3 15,-2-2-1-15,-2-4-1 0,-1-8 1 16,0-4 1-16,2-3-2 0,-2-2-2 15,-2 0 2-15,-3-3 1 0,-1 2-2 16,-2-3 0-16,-1-2 1 0,0-1 1 16,-2-3 0-16,0-1-2 0,0-3 0 15,0-1 0-15,0 2 1 0,2 0-4 0,-2 5 2 16,1 5 0-16,0 5 1 0,-1 8-2 15,-2 3 3-15,1 4-2 0,-1 3 1 16,-1 1 1-16,0 0-2 0,0 0 0 16,0 0 0-16,0 5-3 0,0 3 3 15,-3 3 2-15,0 5-2 0,0-1 0 16,1 5 0-16,-1 0 2 0,2 1-1 15,-1 3-1-15,1 0 0 0,-1 3 3 16,-1 1-2-16,1 3-1 0,-1 0 1 16,0 0 2-16,-1-1-2 0,1-4-1 0,-1-2 1 15,3-2 1-15,1-3-1 0,0-2-1 16,0 0 1-16,0-5 1 0,0-3-1 15,0-5-2-15,0-3 2 0,0-1 3 16,1 0 2-16,1-8-5 0,0-4-1 16,-2-2 1-16,1-3-3 0,2-1-1 0,0 0 2 15,0-1-1-15,0 1-1 16,4 2-3-16,-3 1 6 0,1 2 0 15,0 5 1-15,-1 3-1 0,-1 3 0 16,2 2 0-16,0 0 1 0,-4 0 0 0,5 1 1 16,-2 8 3-16,2-1-1 0,0 1-1 15,-1 0 2-15,2-1 0 0,0 0-4 16,-1 0 0-16,0-3 0 0,0 1 1 15,0-1-3-15,1-2-4 0,-1 0-16 16,2 0-28-16,1-2-37 0,2-1-51 16,-4 0-140-16</inkml:trace>
  <inkml:trace contextRef="#ctx0" brushRef="#br0" timeOffset="93465.01">12480 10918 114 0,'-4'3'300'16,"4"-1"-243"-16,-5 1-22 0,3 1 10 15,-2 1 0-15,2 1-6 0,1 1-6 16,-1 1-21-16,2 0-8 0,0-1-2 15,0-1-3-15,0-1 1 0,5 0-5 16,6-2-9-16,1-1-7 0,5 1-15 0,5-3-14 16,4 0 12-16,4 0 36 0,-1-5-129 15,-4 1 53-15,-2 0 28 16,-7-1-28-16,-1 0 71 0,-6 1 10 15,-4 2 11-15,-2 2 63 0,-3 0 3 0,0 0-15 16,0 0-19-16,-3 5-14 0,-2 5-4 16,-1 4-12-16,-2 3-4 0,2 5-2 15,-3 5-5-15,0 2-3 0,-1 8-1 16,1 2 3-16,6 0 30 0,3-1-28 15,-2-2 1-15,2-3 10 0,-1-2 6 0,-1-5-6 16,-1-5 2-16,0-6-8 16,-2-6-1-16,1-5 0 0,1-4 4 0,-2 0 3 15,-1-8-3-15,3-7-9 16,0-4-1-16,3-4-1 0,0-5-3 0,0-3 0 15,3-3 1-15,1-2 0 0,6-1-1 16,-1-2-2-16,5-4 2 0,3-3-1 16,6-3-2-16,2-1-7 0,3 0-7 15,0 10-7-15,1 15 5 0,-4 13 10 16,-5 12 0-16,-4 1-2 0,-5 6 3 0,-5 5 5 15,-5 3 3-15,-1 1 2 0,-6 1 2 16,-6 3-2-16,-4 0 4 0,-7 3 1 16,1-3-1-16,1 0-1 0,-1-1-5 15,6-3 2-15,1 1-3 0,2-2-2 16,4 1-6-16,1-2-25 0,2-2-50 15,-2-6-138-15</inkml:trace>
  <inkml:trace contextRef="#ctx0" brushRef="#br0" timeOffset="94553.07">12997 11038 87 0,'-4'0'156'0,"3"0"-98"16,-1 0 20-16,-1 0-7 0,3 0-25 15,-1 0-6-15,1-2-6 0,0-1-7 16,0-2-8-16,3 0-5 0,5-2-1 15,2-2-2-15,4-1-2 0,2-3 1 16,4-1-2-16,-1-2 0 0,2-1-2 16,3-4-4-16,-4-4 4 0,4-5 1 0,-5-6-4 15,3 0-1-15,-5-3 0 0,0-1 1 16,-2 0-2-16,-5 3-1 0,1 4 1 15,-7 4 1-15,-4 7 0 0,0 5 0 16,-3 5 3-16,-5 4 3 0,-1 4 0 16,-2 0 2-16,-1 4-5 0,-2 0 0 0,-2 10-2 15,-1 9-4-15,-1 6 1 16,-4 7 0-16,5 3 0 0,-2 3-1 15,4 2 2-15,1 1 0 0,3 1 0 16,2 2 2-16,3-4-1 0,6-3 4 0,0-4-2 16,6-3 0-16,8-2-2 0,3-5 1 15,1-1 0-15,6-6-2 0,2-3-2 16,0-5 3-16,2-5-1 0,2-3-1 15,-2 0 0-15,-2-4 0 0,-3-8-3 16,-1-3-3-16,-4 1 0 0,-4-1-1 0,-1-2 2 16,-4 0-2-16,-6 1-1 0,0 1 2 15,-1 2 2-15,-2 1 3 16,0 2-1-16,-6 6 1 0,-2-1 0 15,3 3-1-15,-1 2 0 0,1 0 0 0,-1 0-3 16,3 0 0-16,0 2 1 0,1 3 0 16,2-2 1-16,0 2-4 0,0 0 0 15,0-1 2-15,0 0 3 0,0-1-3 16,0 1 3-16,4-1 0 0,-1 0 0 15,1 0 1-15,-1-1 1 0,-3-1 0 0,4 0 1 16,-3-1-1-16,1 0 0 0,2 0 2 16,-1 0-2-16,2 0 1 0,-3-4-1 15,2 0 1-15,2 0-1 16,-1-1-1-16,0 0 0 0,-1 1 2 15,-1-1-1-15,1-1 1 0,-1 4-1 0,-2-1 2 16,1 0-2-16,-2 0 0 0,0 0 1 16,0 1 1-16,0 0-1 0,0 1 0 15,0 0 0-15,1 0-2 0,2 1 2 16,-1-1 0-16,1 0 1 0,2 0 0 15,-2-1 1-15,0 1-2 0,2 0 0 0,-4 1 0 16,1 0 0-16,1 0-1 0,-2 0-1 16,-1 0 2-16,2 0-1 0,-1 0 0 15,1 1 0-15,1 4-1 16,0-2 2-16,0-2-2 0,4 4 1 0,-4-1 1 15,0-1-1-15,0-1 0 0,0-1 0 16,-2 0 1-16,1-1-1 0,1 0 0 16,-3 0 0-16,0 1 2 0,0-1-1 15,0 0 0-15,0 0 1 0,0 0 1 16,0 0 0-16,0 0-3 0,0 0-2 0,0 0 2 15,0 0 0-15,0 0 1 0,0 0-3 16,-3 0 1-16,3 0-2 0,-2 0-3 16,1 0-1-16,-1 0 0 0,1 0-8 15,-2-1-7-15,0 1-15 0,0 0-9 16,1 0-13-16,-1 0-45 0,-2-2-138 15</inkml:trace>
  <inkml:trace contextRef="#ctx0" brushRef="#br0" timeOffset="95012.1">13386 10956 170 0,'7'0'94'15,"0"-1"-61"-15,2-4 31 0,2 1-19 16,0-2-17-16,1-1-2 0,2 0-5 16,-3 0-11-16,-2-3-6 0,-1 2 4 0,-2-2 0 15,-1-2 0-15,-5 3-1 16,0-2 2-16,0 1 1 0,-2 0-6 15,-7 1 4-15,0 4 5 0,-2 3-2 16,1 2-3-16,-2 0 0 0,1 0-4 16,2 7 4-16,-2 3 3 0,-1 4-3 0,-1 4 4 15,4 1 1-15,-2 4-3 0,3-1 1 16,4-1 3-16,2 1 1 0,2 0-3 15,0-2-5-15,9 0-3 0,5-2-1 16,3-4 0-16,2-1-3 0,6-4 0 16,3-1 1-16,4-4-5 0,-1-3-21 0,0-1-4 15,0 0-15-15,-3-9-22 16,-3-2-50-16,-3-6-168 0</inkml:trace>
  <inkml:trace contextRef="#ctx0" brushRef="#br0" timeOffset="95310.12">13702 10847 380 0,'0'0'40'0,"3"0"-15"16,6 0 20-16,1 0-17 0,4 0 1 15,1 7-5-15,1 3-18 16,1 1-5-16,-3 0-1 0,-2 2 2 15,0 0 0-15,2 1-2 0,0 0 1 0,-3 0 10 16,-6 0-11-16,-5 0 1 0,-5 0 1 16,-7-1 0-16,-5-2 2 0,0 2-3 15,-4-2 1-15,-2-3 2 0,3 2-1 16,-2-3 0-16,5-3 1 0,2-1-3 15,6-2 5-15,2-1-5 0,3 0 0 0,4 0 1 16,0 0-2-16,0-5-9 0,11-2-15 16,1-1-10-16,7-2-19 0,1-1-43 15,0-2-100-15</inkml:trace>
  <inkml:trace contextRef="#ctx0" brushRef="#br0" timeOffset="95496.13">14029 10859 8 0,'-3'0'380'0,"-5"0"-313"16,-7 0-35-16,-2 8 24 0,0 3-10 0,-2 3-5 15,2 3 3-15,1-1-16 0,4 2-11 16,3 0-6-16,3-1 1 0,1-2-7 16,5 0-4-16,0-2-1 0,0 0 0 15,9-2-2-15,4-1-11 0,1-3-15 16,3-3-16-16,1-3-19 0,-1-1-23 15,3 0-20-15,-1 0-230 0</inkml:trace>
  <inkml:trace contextRef="#ctx0" brushRef="#br0" timeOffset="96056.16">14122 11016 231 0,'9'-8'94'0,"1"-1"-72"15,1-2 36-15,1-1-19 0,3 0 0 16,4-4-3-16,3 0-10 0,4-2-14 16,-3-2-3-16,-4-1-5 0,-8 1 1 15,-5 4 2-15,-6 0 1 0,0 4 2 16,-3 4 1-16,-10 1-1 0,1 5 2 15,-2 2-2-15,-1 0-6 0,1 7 1 16,0 6-5-16,1 4-2 0,1 3 2 16,-2 1 0-16,6 0-3 0,-1-2 3 15,6 1-6-15,3-4-4 0,0 2-4 0,3-4-5 16,6-1 4-16,5-1 2 0,3 0 7 15,3-4 3-15,4-2 4 0,0-2 0 16,3-3-3-16,-2-1 2 0,-2 0 0 16,0 0 0-16,-4-1 0 0,-2-6 0 15,-3-1 0-15,-5 0 1 0,-6-2 0 16,-1 1-2-16,-2 0 1 0,0 3-1 15,-8-1-1-15,-3 4 2 0,0 1 2 16,-1 2 0-16,-1 0 1 0,4 8 2 16,0 2 2-16,1 2-1 0,2 2-1 0,0-2 2 15,3 2-3-15,3-3 1 0,0 0-1 16,0-4-3-16,7-2 2 0,3-2 3 15,2-3-2-15,4 0-2 0,2-9 1 16,2-4 0-16,5-4-2 0,3-3-1 16,5-3 1-16,7-3 0 0,-3-4-2 0,-1-2-3 15,-5-4 3-15,-6-6-2 16,-2-1 1-16,-2-4-6 0,-2-1-4 15,-3-1-2-15,-2 2 2 0,-4 1 5 16,-3 11 9-16,-7 15 0 0,-2 16 14 0,-15 4 10 16,-3 15-4-16,-2 5 3 0,0 5-2 15,2 7-8-15,-1 7 6 0,0 2-7 16,4 4-6-16,8 4-2 0,8 4-4 15,4-4-4-15,17 1-21 0,14-5-29 16,12-8-31-16,12-5-134 0</inkml:trace>
  <inkml:trace contextRef="#ctx0" brushRef="#br0" timeOffset="98381.29">15792 10882 133 0,'0'0'71'0,"0"-1"-15"16,3-2 4-16,2 0-7 0,-4-1-11 15,1 1-4-15,-1 0-5 0,1 1-7 16,-2-4-5-16,0 1-4 0,0-1 2 16,0 0-2-16,0 3-4 0,0-4-4 15,0 2-1-15,-2 1-1 0,-1-3-1 0,0 2 0 16,-3 0 0-16,0 2 1 0,-5-2 0 15,-2 2-1-15,1 0-2 0,-2 3 3 16,0 0 0-16,-2 0 0 0,-2 3 3 16,-1 7-2-16,-2-1 4 0,2 7-2 15,2 2-1-15,0 3-1 0,3 2-1 16,5 1-4-16,1-2-1 0,6-2 2 15,2 1-3-15,5-2-1 0,9-3 0 16,5-1 2-16,2-4-3 0,6-1 1 16,0-4 1-16,6-5 1 0,0-1-2 0,-1 0-3 15,-1-5 3-15,-3-2-2 0,-3-5-2 16,-2-1 0-16,-6 1 3 0,-1-3 2 15,-5 0 0-15,-2 0-2 0,-6 0 2 16,0-1 0-16,-3 0 1 0,0 1-2 16,0 0 1-16,-5 2 2 0,-1 6-2 15,0 2 0-15,-2 5-1 0,2 0 0 16,-3 1 0-16,1 10-2 0,-1 2 2 15,1 2 0-15,2 3-2 0,1 0 0 16,4 1 2-16,-1-2 0 0,2 0-1 16,0-3-1-16,2 0-1 0,4-2 2 0,1-2 0 15,1 0-8-15,2-2-5 0,0-2 0 16,3-4-3-16,-1-1-9 0,2-1-7 15,0 0 1-15,0 0 0 0,2-4-32 16,-2-5-13-16,-1 2-31 0,0-2-32 16,-1 0 62-16,-1-2 4 0,-3 3 45 15,0-1 29-15,-4 0 0 0,2 1 16 16,-1-1 30-16,0 1-2 0,-1 1 8 15,0 1-10-15,-1 2-10 0,0 0 12 16,0 0 4-16,0 1-9 0,-2 0-1 0,-1 1-5 16,0 0-3-16,0 0-4 0,0 2-1 15,0-1-2-15,0 0-2 0,0 0-1 16,0 1 2-16,0 0-3 0,0 0-5 15,-1 0 0-15,-1 0-2 0,1 3 1 16,-1-1-5-16,-1 2 4 0,0 2-3 0,0 1 2 16,0 2-1-16,0 1-3 15,1 4 2-15,-1 0-3 0,-2 0-3 16,5 1 4-16,-1-2 0 0,1 0 2 15,0-1-4-15,0-2-4 0,1-2 2 0,7-2-2 16,2-2 0-16,5-2 3 0,1-2-1 16,2 0 0-16,2-6-2 0,0-4-1 15,-2-2 1-15,-3 1-3 0,-1-2-2 16,-5 0 1-16,-1 0 0 0,-2 0 0 15,-1 0-2-15,-4 2 4 0,-1 1-3 0,0 5 0 16,0 2 0-16,0 1 2 0,0 2-2 16,0 0-2-16,0 0-9 15,0 6 5-15,-1 1 3 0,1 0-6 16,0 1-6-16,0-1-2 0,0 1 0 0,9 0-4 15,2 0 4-15,5-2 12 0,4-1-35 16,1-1 7-16,4-1 1 0,-2-2-6 16,2-1-8-16,-1 0-8 0,-1 0 5 15,-2 0-17-15,-3-1 56 0,-3-4 15 16,-3-3 1-16,-1 1 9 0,-1-2 32 15,-4 0 2-15,-5-2-10 0,-1 2 3 0,0-2-10 16,-1 1-2-16,-7 0 0 0,-3 1-7 16,-1 2 1-16,-4 1-1 15,1 4-2-15,1 1 0 0,0 1-4 16,1 0-5-16,1 2 4 0,1 7-3 0,0 1 3 15,2 3 0-15,1 2-6 0,4 1 0 16,1 0-3-16,-1-1 0 0,4 0-2 16,0-1 0-16,0-1 0 0,8-1 0 15,5-4 0-15,1 0 1 0,0-4 0 16,3-4 1-16,-2 0-1 0,5 0 2 0,-3-9-1 15,3 0 1-15,1-3-3 0,-1-3 2 16,-2-1 2-16,2-2-3 0,-2-1 2 16,-4-1 2-16,1-3-2 15,1-2 0-15,-4-1-2 0,-1-5 0 0,0-5-2 16,-1-1 2-16,1-3-2 0,0-1 0 15,-2-2 1-15,2 3-1 0,0 1 0 16,-2 7 0-16,2 8 1 0,-6 8 1 16,-3 8-1-16,-2 5 4 0,0 3 1 15,-2 0-2-15,-3 1-5 0,2 6 1 0,-1 2 2 16,-3 4-1-16,1 1-1 0,-2 2 0 15,1 3 1-15,-3 3-1 0,3 3-1 16,-4 6 1-16,1 2 2 0,0 3-3 16,0 1 2-16,1-1 2 0,1 0 5 15,2-2-1-15,1-3 0 0,4-2-2 16,1-3 1-16,0-3-1 0,9-1-3 15,2-3-1-15,3-2 2 0,3-6-2 16,3-2-1-16,2-3 1 0,3-6 1 16,-1 0-3-16,4-2 1 0,-1-8-1 0,-2-3 3 15,-2-1-5-15,-3 0 0 0,-5-1 2 16,1-1 1-16,-5 1 0 0,-2 0 0 15,-3 1 0-15,-1 3 1 0,-3 0 1 16,-2 4-1-16,0 2 2 0,0 3-3 16,0 2 2-16,-5 0-2 0,2 0-2 15,-2 4 0-15,-1 6 1 0,0 1-1 16,1 3 2-16,0 0 1 0,1 0-1 15,1 0-2-15,1 0 1 0,2-1 1 16,0 0-2-16,5-1 0 0,6 0-2 0,4 0 5 16,5-3-3-16,5 0 0 0,0-3-1 15,1-3-15-15,1-1 13 0,1-2 2 16,3 0 0-16,-5 0 1 0,0 0 3 15,-3-2-4-15,-2-6 3 0,-7 2 1 16,-2-4 1-16,-1 0-4 0,-7-2 5 16,0-1 1-16,-4 1 0 0,0-2-2 15,0 2 2-15,-5 2 2 0,0 0-2 16,-1 2 2-16,-2 2 2 0,1 1 1 15,-1 2-4-15,2 3 2 0,-2 0 2 16,2 0-1-16,-1 0-8 0,1 4 1 0,0 3-1 16,3 1 0-16,0 5 0 0,3-1-2 15,0 2 1-15,0 1 1 0,0 0 2 16,6-1-4-16,0 3 1 0,2-4 0 15,1 0 0-15,2-1-1 0,0-4 1 16,1-1-2-16,2-4 2 0,-1-2-1 0,1-1 2 16,-2 0 0-16,2-9 0 15,-1-1 1-15,-3-3 1 0,-2-2 1 16,-3-1 0-16,-4 0-1 0,-1 0-1 15,0 0 4-15,-6 1-2 0,-2 1 0 0,-2 1-1 16,-4 1 1-16,1-1 0 0,4 3-3 16,-2 0-1-16,2 2 2 0,4 2-2 15,-1 1-1-15,1 1-1 0,4 3-5 16,-4-1-16-16,2 2-17 0,-2 0-16 15,-1 0-27-15,0 0-81 0</inkml:trace>
  <inkml:trace contextRef="#ctx0" brushRef="#br0" timeOffset="98573.3">17038 10583 36 0,'0'-2'413'0,"5"2"-416"0,0 0-40 16,-2 0 6-16,-3 0-154 15</inkml:trace>
  <inkml:trace contextRef="#ctx0" brushRef="#br0" timeOffset="99606.36">10956 10259 350 0,'0'-2'84'0,"0"2"-11"0,-1 0-3 16,-5 0-26-16,-1 3-4 0,0 5-6 0,-1 2-12 15,2 3-7-15,1 2-1 0,0 2-8 16,2-1-3-16,2-1-3 0,-1 1 0 16,2-2-1-16,0 0-9 0,9 0-24 15,10-2-26-15,6-1-11 0,1-6-166 16</inkml:trace>
  <inkml:trace contextRef="#ctx0" brushRef="#br0" timeOffset="100385.4">15159 10262 293 0,'8'-2'67'0,"-3"2"-3"0,-1 0-1 15,2 0-22-15,-1 4-7 0,0 5-6 0,-2 2-12 16,-3 3-8-16,0 2-4 0,0 1 0 16,-6 0-3-16,-4 2-10 0,1-1-32 15,-3 0-32-15,-2-2-113 0,-5-3-105 16</inkml:trace>
  <inkml:trace contextRef="#ctx0" brushRef="#br0" timeOffset="102245.51">8545 11831 84 0,'0'-6'227'15,"0"-2"-181"-15,-3 3-9 0,-6 0 31 16,-3-3-35-16,-7 2-5 0,0 2 4 16,-2 2-7-16,-4 2-6 0,-1 0-2 0,-4 0 1 15,2 5-4-15,-4 4 3 0,5 5 4 16,1 0-3-16,3 4-5 0,6 2-6 15,6 0-3-15,5 1-5 0,6 2 0 16,0 2 1-16,9-1 0 0,3 1-3 16,5 2 4-16,2 1-1 0,1 1-1 0,6-2-3 15,-1 2 1-15,3-2 0 0,3 1 0 16,-4-1-2-16,-1-1 0 15,-7-5 2-15,-7-4 3 0,-4-2-3 16,-5-3 2-16,-3-3 1 0,-3 0 2 0,-8-2 1 16,-6 0-3-16,-2-1 4 0,-3-2 0 15,-1 0 0-15,-3-1 0 0,-4 0 2 16,2-1-2-16,1 0-4 0,2 0 2 15,2-2-1-15,5 0-1 0,9 0-1 16,5 0-2-16,4 0-3 0,1 0-25 0,11 0-19 16,9-3-14-16,0-2-41 0,4 0-184 15</inkml:trace>
  <inkml:trace contextRef="#ctx0" brushRef="#br0" timeOffset="102589.53">8773 12192 144 0,'-1'-15'271'0,"-8"0"-224"15,-7 1-9-15,-4 7 36 0,-5-1-50 0,-1 3-11 16,-1 5 19-16,1 0-11 0,1 9-13 16,5 6 5-16,8 3-4 0,4 5-5 15,6 2-4-15,2 1-1 0,5 1 2 16,10-1 0-16,4-2-2 0,3-3-1 15,6-3 2-15,1-5 1 0,-1-3-2 16,5-5-1-16,-2-2 2 0,-3-3 2 16,-5 0-3-16,-8-7 1 0,-1-7 2 15,-4 0 0-15,-4-3 2 0,-3-3-1 16,-3-1 4-16,0-2 3 0,0-2-4 0,-11 0 3 15,-1 0-1-15,-5 1-3 0,-1 2-1 16,0 2-3-16,1 4 0 0,1 5 1 16,5 2-2-16,5 4-3 0,3 4 2 15,3 1-5-15,0 6-20 0,3 8-2 16,5 4-18-16,3-2-38 0,1-4-62 15,-4 0-238-15</inkml:trace>
  <inkml:trace contextRef="#ctx0" brushRef="#br0" timeOffset="102914.55">9079 12176 48 0,'9'0'247'0,"-3"0"-146"16,-6 0-66-16,0 6 29 0,0 1-24 16,0 2 0-16,0 2 5 0,0 1-17 15,0 0-11-15,0-2-6 0,0 0-2 16,0-3-1-16,3-2-3 0,2 0-2 15,1-4-1-15,0-1-1 0,7 0 2 16,-2-2-1-16,4-8-3 0,5-2-7 16,4-2-2-16,0-1-6 0,1 2 3 15,0 0-5-15,-2 3-5 0,-4 4 4 0,-5 3 10 16,-5 1 5-16,-3 2 4 0,-3 0 0 15,-1 1 0-15,-2 5 2 0,0 1 4 16,0 5 7-16,-2-2 0 0,-1 4 1 16,0 1-1-16,3 0 0 0,0 2 2 15,0-2-9-15,0-1 0 0,5-2-2 0,-2-5-4 16,3-1 0-16,0-3-10 15,1-1-13-15,2-2-23 0,2 0-35 16,-5-9-119-16</inkml:trace>
  <inkml:trace contextRef="#ctx0" brushRef="#br0" timeOffset="103105.56">9459 12252 360 0,'0'10'67'0,"0"3"-9"16,0-1 2-16,0-3-32 15,3 0-16-15,4-2-2 0,1-1-8 16,5-1-3-16,2-1 2 0,7-2 1 0,-2-2-29 16,2 0-11-16,-1-3-9 0,0-5-67 15,3-5-75-15</inkml:trace>
  <inkml:trace contextRef="#ctx0" brushRef="#br0" timeOffset="103302.58">9807 12066 38 0,'0'9'45'0,"-3"2"192"16,-3 3-169-16,-6 8 6 15,-2 2-8-15,-2 4-26 0,-1 3 4 0,0 3-5 16,-3 1-10-16,-2 2 2 0,-2 0-3 16,0 0-8-16,3-3-10 0,0 3-3 15,3 5-8-15,2-2 2 0,5 1-2 16,2-4 0-16,8-7-10 0,1 1-25 15,4-5-17-15,7-6-45 0,1-5-131 16</inkml:trace>
  <inkml:trace contextRef="#ctx0" brushRef="#br0" timeOffset="104590.65">10313 11616 129 0,'3'-9'74'15,"0"2"-13"-15,-1-2 16 0,-1 1-12 0,1 1-4 16,-2 3-14-16,1 1-3 0,-1 1-4 16,0 2-10-16,0 0-4 0,-1 4-12 15,-5 14-9-15,-7 14 6 0,-4 11 0 16,-2 11-4-16,-4 7 1 0,3 5 0 15,-2 5-3-15,-2 4 0 0,-3 7-1 16,-4 2 6-16,3-5-4 0,5-7-1 16,1-10-3-16,8-9 0 0,-1-3 0 15,4-6-2-15,0-7 0 0,5-5 1 16,1-8-2-16,4-7-1 0,1-5 1 15,0-7-1-15,0-3-2 0,1-2-7 0,7 0 1 16,1-12-5-16,5-4-9 0,2-4-16 16,-2-2-24-16,1 0-16 0,2-4-63 15,-3 0-156-15</inkml:trace>
  <inkml:trace contextRef="#ctx0" brushRef="#br0" timeOffset="105042.67">10666 12198 89 0,'0'0'232'0,"-3"0"-177"16,-5 2-18-16,-2 13 18 0,0 2-27 15,-1 5-4-15,1 1 1 0,0 4-7 16,-1 1-6-16,2 0 8 0,0-1-2 15,0-2-6-15,4-3 4 0,2-4 0 16,-2-3-6-16,4-3-3 0,-1-5 4 16,1-2-3-16,1-3-4 0,0-2 5 15,0 0 6-15,0-8-2 0,0-6-4 0,0-5-2 16,0-4-2-16,0-5 0 0,4-4-4 15,2-5 3-15,1-5 0 0,2-8-4 16,0-5 0-16,0-3 1 0,2-4 0 16,5-2-1-16,1 2-2 0,1 2 1 15,4 9-2-15,5 12-1 0,-4 13 2 0,2 13-2 16,-8 12 1-16,0 1 0 15,-5 8 2-15,4 6-1 0,-4 5 1 16,-3 3-1-16,-4 6 0 0,-5 2 1 16,0 3 1-16,-3-1-1 0,-10 1 2 0,0-1-1 15,-1-2 1-15,-5-3 1 0,-1-1-2 16,-2-4 0-16,0-1 1 0,4-3-1 15,4-4-2-15,5-5-4 0,2 0-13 16,4-5-12-16,3 0-21 0,0-4-20 16,0 0-48-16,3-4-202 0</inkml:trace>
  <inkml:trace contextRef="#ctx0" brushRef="#br0" timeOffset="105474.7">11074 11795 364 0,'3'-1'78'0,"-1"1"-53"16,-2 3 21-16,0 12-16 0,0 6-2 16,0 10 10-16,-5 10-4 0,-3 5-8 0,-3 3-10 15,1 1 4-15,0 0-2 0,1-2-3 16,1-2-2-16,4-6 4 15,1-6-4-15,-2-7-7 0,5-6-3 16,0-5-1-16,0-7 0 0,0-3-2 0,3-5 0 16,2-1 0-16,5 0 1 0,4-10 0 15,5-4-7-15,1-3-5 0,2-2-1 16,-2 0-4-16,-1-1 4 0,-4 0 3 15,1 7 3-15,-4 2 3 0,-3 3-1 16,-4 5 3-16,-3 3 1 0,-2 0-1 0,0 0-1 16,1 7 2-16,-1 3 1 0,0 2 2 15,3 1-1-15,-3 3 5 0,0-3 0 16,0 4 1-16,0-1-1 15,0-1 4-15,0 1-2 0,0-3-3 0,-3 1-1 16,3-2-3-16,-3-2 1 0,1-2-2 16,1-4-2-16,1 0 1 0,0-4-1 15,0 0-2-15,6 0-8 0,8-4-12 16,5-6-13-16,-1-5-43 0,2-4-56 15,-6-2-267-15</inkml:trace>
  <inkml:trace contextRef="#ctx0" brushRef="#br0" timeOffset="105655.71">11455 12180 189 0,'-7'9'287'0,"4"-2"-256"0,0 2-7 16,-1 2 33-16,1 3-14 0,-3 0 3 16,-3 1-7-16,3 0-16 0,-2 0-15 15,5-1-7-15,0-2 0 0,1-1-2 16,2 0 2-16,0-1-7 0,6-1-11 0,5 0-9 15,2-3-16-15,1 1-32 0,-1-3-23 16,0-3-101-16,-4-1-76 0</inkml:trace>
  <inkml:trace contextRef="#ctx0" brushRef="#br0" timeOffset="106182.74">11542 12366 207 0,'8'-8'42'16,"0"0"-17"-16,1-4 26 0,3-1-21 16,-2-3 6-16,1-2 6 0,4-1-15 15,-1-4-7-15,0-4-8 0,0-4 4 16,0-3-4-16,0-3 0 0,-2-5-3 0,2-2-4 15,-3-3-6-15,0 0 2 0,0 4 1 16,1 6-2-16,2 11 0 0,-3 11 3 16,-6 9 7-16,-5 6 2 0,-2 1 5 15,-9 11-7-15,2 5-2 0,-2 7 0 16,-1 7-3-16,-1 7 3 0,1 2-3 15,1 5-2-15,0 0-1 0,-1 1 0 16,6-1 3-16,1 0-4 0,5-5-2 16,0-5 2-16,11-6-1 0,3-6 3 15,7-5-3-15,0-5 2 0,0-6 1 0,4-4-1 16,-2-3 1-16,5-5-3 0,-4-10 3 15,0-5-2-15,1-4 0 0,-5-4 1 16,0-3-1-16,-2-3 0 0,-8-3-1 16,0 0 2-16,-6 0-1 0,3 0 0 15,-6-1-1-15,1-2 1 0,-1 3-2 0,-1 3 1 16,2 7-1-16,-1 9 3 15,-1 8 0-15,0 7 0 0,0 3 2 16,0 4-1-16,-4 10 1 0,-4 7 2 16,-3 6-2-16,2 4 5 0,-4 3-2 0,6 2 1 15,-4 4-1-15,0-2 5 0,2 0-1 16,-2-1 1-16,5-3-2 0,1-2-1 15,2-5-3-15,1-5-2 0,1-4-4 16,1-4 1-16,0-2 0 0,4-3-3 16,7-3 0-16,2-2-6 0,4-4-12 0,1 0-9 15,9 0-3-15,0-2-10 0,-2-5 8 16,-1-2-91-16,-6 1 31 15,-1-2-52-15,-4-1-90 0</inkml:trace>
  <inkml:trace contextRef="#ctx0" brushRef="#br0" timeOffset="106738.77">12145 12254 143 0,'2'-7'110'0,"-2"2"-29"15,0 3 0-15,0-1-13 0,0 2-16 16,0 1-6-16,-3 0-8 0,-2 1-16 15,-1 8-6-15,0 2 0 0,0 1-5 16,2-1-4-16,1 0-3 0,3-1-1 0,0 1-2 16,0-2-2-16,0 2 2 0,8-4-1 15,-2 1 0-15,7-1-2 0,2-3 0 16,4 0 3-16,3-4-18 15,-1 0 5-15,-2 0-1 0,1 0-4 0,-1 0 3 16,-7-2 8-16,0 0-2 0,-4 1 4 16,-6 0 4-16,-1 1 1 0,-1 0-1 15,0 0 1-15,0 4 0 0,-3 6 0 16,-3 3 3-16,-2 2 3 0,-1 6-4 15,-2 0-2-15,0 4 2 0,-1 4-3 16,4 5 0-16,2 3 3 0,4 1 23 0,2-1-22 16,0-4 0-16,-4-3 3 0,1-3 4 15,-1-5 0-15,-2-6-3 0,2-6 2 16,-3-4 0-16,1-6 8 15,2 0 0-15,-3-4-1 0,3-8-7 0,4-4-4 16,-2-5-2-16,2-3-1 0,0-3 0 16,5-2-3-16,3-5 1 0,2-1 0 15,3-2 1-15,4-3-1 0,3-2-1 16,5-5-2-16,1-3 2 0,5-7-1 15,3-5-2-15,3-1-13 0,1 6-4 0,-4 14 1 16,-8 20 4-16,-6 17 8 0,-6 6 6 16,-4 0-2-16,-1 6 2 0,-4 2-1 15,-2 4 3-15,-3 3 0 0,0 3 1 16,-8 4 1-16,-3 3-2 0,-3-1 4 15,-1 2-4-15,-4-1 2 0,0-3 1 16,1-1-1-16,1-2-2 0,-2-2 0 16,2-2 1-16,3-3-2 0,6-2 0 15,2-1-2-15,5-1 0 0,1-3-2 16,0 0-10-16,3-1-13 0,6-4-13 0,6 0-18 15,4 0-12-15,0-7-87 0,-4-3-124 16</inkml:trace>
  <inkml:trace contextRef="#ctx0" brushRef="#br0" timeOffset="107010.79">12910 12118 200 0,'-2'-11'260'16,"-4"-3"-237"-16,-8 6 15 0,-3 1 0 15,-3-2-11-15,1 5 15 0,8 4-2 0,2 0-27 16,7 11-15-16,2 6 2 0,0 4 2 15,0 1-1-15,0 4-2 0,5 4 1 16,1-1 1-16,1 0-1 0,-3-2-1 16,2-1 0-16,-1-3 2 0,0-1 0 15,-2-2-2-15,-3-2 1 0,0-2 3 0,-8-1-2 16,-4-5 1-16,-2-3 4 15,-3-1-2-15,1-3 6 0,-1-3-2 16,2 0-1-16,1 0-5 0,-2 0 1 16,2-6-4-16,2-4-2 0,-1-3-10 0,1-1-25 15,1-4-44-15,-6-4-83 0</inkml:trace>
  <inkml:trace contextRef="#ctx0" brushRef="#br0" timeOffset="107383.81">12204 11880 50 0,'3'4'443'0,"2"-2"-404"16,1 0-29-16,0 0 37 0,2 2-21 15,0-1-9-15,-3-2 1 0,-1 1-8 16,2 0-10-16,-4-1 0 0,3 2-13 0,-4-3-55 16,-1 0-90-16</inkml:trace>
  <inkml:trace contextRef="#ctx0" brushRef="#br0" timeOffset="107772.83">11392 11852 370 0,'-2'0'121'15,"2"0"-106"-15,0 0-14 0,7 0 1 16,2 2-4-16,6 0-1 0,1-2-63 16,-1 0-275-16</inkml:trace>
  <inkml:trace contextRef="#ctx0" brushRef="#br0" timeOffset="111431.04">14027 12036 2 0,'0'-2'33'0,"0"2"-23"0,0 0 3 0,0 0 0 15,0 0-3-15,0 0 6 0,0 0 13 16,0 0 8-16,0 0-2 0,0 0 27 15,0 0-4-15,0-1-5 0,0 0-2 16,0-1-1-16,0 0-6 0,0-1-10 16,0 1 2-16,0 0-6 0,0 0-7 15,0 0-1-15,0-1-2 0,-3 1-4 16,3 1-2-16,0 1-1 0,0 0-1 15,0 0-5-15,0 5-7 0,0 11 0 16,0 10 6-16,-1 7-5 0,-2 2 0 0,1 0 0 16,1-2 0-16,1-2 0 0,0-4-3 15,0-5 1-15,0-2 2 0,3-5-5 16,0-1-3-16,-2-4-6 0,6-3-4 15,-3-1-10-15,1-4-16 0,1-2-12 16,0 0-19-16,0-4-28 0,-4-8-88 16</inkml:trace>
  <inkml:trace contextRef="#ctx0" brushRef="#br0" timeOffset="111732.06">13993 11821 35 0,'-10'-27'322'16,"0"11"-268"-16,1 5-8 0,4 7 3 15,5 0 4-15,0 4-9 0,0 0-13 16,0 2-24-16,10 12 0 0,5 7 6 15,7 6-2-15,1 3-7 0,-1 5 0 16,1 0-2-16,-3 4 1 0,-1 2-1 16,-1 1-2-16,-1-3 2 0,-3 1 0 15,-3-3 0-15,-6-1-2 0,-4-2 1 16,-1-6 3-16,0-2-5 0,-1-4 3 15,-8-4 1-15,-2-3 2 0,-2-3-1 0,-1-1 3 16,-3-2 3-16,-1-3 1 0,-1-1-3 16,2-3-3-16,3-2 0 0,3 0 0 15,2 0-4-15,4-6-1 0,2-2-1 16,3-1-6-16,0-1-15 0,2-2-13 15,9-1-14-15,4-1-37 0,2-2-41 0,-1-4-181 16</inkml:trace>
  <inkml:trace contextRef="#ctx0" brushRef="#br0" timeOffset="111940.07">14446 12134 168 0,'0'0'266'15,"0"1"-221"-15,0 2-20 0,0 2 26 16,-5 0-16-16,-1 7-2 0,-3 1-7 0,1 3-7 15,-1 2-8-15,-2 0-4 0,2 1-2 16,-1-2-2-16,4-2-2 16,5-3-2-16,1-4 1 0,0-1-1 15,0-1-12-15,0-2-14 0,6 1-20 0,2-5-26 16,-1 0-33-16,1 0-74 0</inkml:trace>
  <inkml:trace contextRef="#ctx0" brushRef="#br0" timeOffset="112475.1">14696 12166 36 0,'0'-6'312'15,"0"-2"-252"-15,-11 0-16 0,2 2 16 16,-4 1-13-16,-4 2-9 0,2 2-7 15,-6 1-12-15,1 0-5 0,2 9 2 16,-3 3-3-16,4 5-4 0,3 5-4 16,2 0 0-16,6 2-4 0,3 0-1 0,3-2 0 15,3-3 0-15,9-3 1 0,2-3-3 16,2-3-1-16,5-3 2 0,0-3 0 15,3-4-3-15,-3 0 3 16,-1-1-2-16,-3-7 3 0,-3 0-3 16,-3-1 1-16,-2-2 4 0,-3 1-2 0,0-2 0 15,-3 0 0-15,0 1 2 0,-3-1 0 16,0 2-1-16,0 3-1 0,0 3 1 15,0 2-1-15,0 2 0 0,0 0-2 16,0 0 0-16,0 10-3 0,0 6 2 16,2 3 2-16,0 6 0 0,-2 1-2 0,0 2-5 15,1 3 4-15,-1 0 1 0,0 1 3 16,0 2-2-16,0-1 0 0,-5-2 4 15,-1-1 0-15,0-2-2 16,0-3 0-16,-5-5 6 0,3-1 0 0,-4-3 4 16,-1-6 1-16,3-1 4 0,-3-3-1 15,-1-3 3-15,-1-2-2 0,1-1-2 16,-5 0-5-16,7-7-2 0,-2 1-2 15,1-4-1-15,7-2 1 0,-2 0-4 16,4-5-2-16,2-1-1 0,2 0-8 0,0 0-10 16,8-2-5-16,4 0-9 0,2-3-19 15,5 0-41-15,0-6-61 0,1-3-240 16</inkml:trace>
  <inkml:trace contextRef="#ctx0" brushRef="#br0" timeOffset="112676.11">14907 12182 42 0,'0'0'407'0,"-4"0"-371"16,1 5-17-16,-1 5 35 0,1 2-13 16,-5 5-12-16,2 3-8 0,-1 1-6 15,4-2-10-15,-1 0-3 0,2-2-1 16,2-1 0-16,0 2 0 0,0-4-2 15,2 1-3-15,4-2-7 0,-1-2-19 16,4-3-23-16,0-5-35 0,0-3-106 16</inkml:trace>
  <inkml:trace contextRef="#ctx0" brushRef="#br0" timeOffset="113476.16">15186 11796 9 0,'0'0'267'0,"0"0"-226"0,0 0-30 16,6 0 16-16,-3 4 9 0,0 4 4 15,0 8-7-15,-3 7-8 0,0 12-7 16,-3 7-7-16,-5 8 19 0,-3 3-1 0,-1 0-10 15,1-2 0-15,0 1 0 0,0-5-6 16,2-6 1-16,0-6-8 0,4-9-3 16,2-7-1-16,3-3-2 0,0-8 2 15,0-3-3-15,0-5 1 0,0 0-1 16,8-2-2-16,3-8-2 0,1-4-1 0,4-3-4 15,1-2-10-15,3-1-6 16,-2 1-2-16,3-1 4 0,0 2-6 16,-1 3-9-16,4 0 14 0,-4 5 13 15,0 3-1-15,2 2 6 0,-4 0 5 0,1 1 2 16,-4 0 1-16,-1 2 3 0,-3 1 6 15,-3 0 4-15,-5 0 0 0,2 0 1 16,-5 1-2-16,0 0 14 0,0 0 11 16,-2 0-6-16,-7 0-9 0,-2 0-1 15,-3 6 4-15,0 3-5 0,-3 4-2 0,0 0 2 16,1 2-5-16,1 0 0 0,4-1-1 15,5-2-7-15,1-3-7 16,5-2-2-16,0 0 1 0,0 0 0 16,8-2-2-16,4-2 3 0,4-2-8 0,3-1-7 15,1 0-6-15,-2 0-1 0,2 0-2 16,-4 0-7-16,-2 0 0 0,-3 0 6 15,-4 0-7-15,1 0-2 0,-2 2 9 16,-1 2 12-16,-2 0 11 0,-1 2-13 16,-1-1 9-16,1 0 4 0,-2-1 0 0,3 0 2 15,0-2 0-15,-1 0 1 0,2 0 1 16,1-2 6-16,3 0-1 0,1 0 2 15,2-7 0-15,3-2 4 16,1-3-2-16,1-2-8 0,2-4 1 0,4-5 0 16,3-4-3-16,3-2 15 0,-3-4-9 15,-2-1-4-15,-5 1-1 0,-5-1 1 16,1-2 1-16,-3-1 0 0,3-5-2 15,-5 1 1-15,-3 3 1 0,-4 6 0 16,-2 12-1-16,-3 11 18 0,-4 6 7 0,0 3-14 16,-4 10-9-16,-2 9 1 0,1 8 5 15,-4 8 3-15,-1 6-9 0,5 5-1 16,-4 4-1-16,1 1-2 0,7-2 2 15,8-2-4-15,0-8 0 0,23-3-3 16,16-3-11-16,11-8 10 0,9-2-32 16,4-7-24-16,2-7-30 0,-1-9-80 15</inkml:trace>
  <inkml:trace contextRef="#ctx0" brushRef="#br0" timeOffset="119969.53">16610 12211 11 0,'0'-1'75'0,"0"0"-50"0,0-1-14 15,0 2 20-15,0-4 7 0,0 3-3 16,0-1-5-16,0 2-11 15,0-2-1-15,0 2 7 0,0 0 1 16,0-1 4-16,0 1-3 0,0 0 1 0,0 0 3 16,0 0 0-16,0-1-1 0,0 1-1 15,0 0-2-15,0 0-1 0,0 0-7 16,0 0-1-16,0 0-4 0,0 7-6 15,0 4 5-15,0 4 0 0,-4 3-3 16,-3-2-7-16,4 1 0 0,-1-6 1 16,2 2-2-16,2-4-3 0,-1-1 1 0,-1 0 2 15,2-3-2-15,0-2-2 0,0 0-1 16,0-1-7-16,0 0-12 15,0-1-14-15,5-1-13 0,-2 0-19 16,1 0-20-16,1-1-88 0</inkml:trace>
  <inkml:trace contextRef="#ctx0" brushRef="#br0" timeOffset="120346.55">16806 12182 384 0,'0'0'46'0,"1"0"-19"16,2 0 25-16,-1 0-6 15,-2 0-19-15,0 3-6 0,0 6 3 0,0 2-3 16,0-2-9-16,0 0-9 0,0-3 1 16,1 0 0-16,3-1-3 0,-1-2-1 15,1-1 0-15,2-1 2 0,2-1-4 16,0 0 4-16,4 0-4 0,2-5-3 15,2-4-6-15,-1 0-5 0,1 0-1 0,1 0 4 16,-2 0 1-16,1 2-3 0,-4 0-2 16,-1 3 7-16,-5 0 4 0,-1 4 1 15,-2 0 5-15,-1 0-1 0,-1 0-2 16,-1 5 3-16,0 1 3 0,0 3 2 15,0 0 5-15,0 1-2 0,0 2 2 16,0-1 1-16,0 0-4 0,0 1-5 16,0-3 0-16,0-1 0 0,0-3-1 15,0 0-2-15,0-2 0 0,3-1-1 16,4-2-15-16,0 0-19 0,3 0-13 0,0 0-43 15,0-9-93-15</inkml:trace>
  <inkml:trace contextRef="#ctx0" brushRef="#br0" timeOffset="121776.63">17302 11691 8 0,'0'-2'269'15,"0"0"-241"-15,0 1-9 0,0 1 31 16,0 0-6-16,0 0-15 0,0 4-14 16,-2 10-1-16,-2 7 5 0,-3 6 0 15,0 2-7-15,-1 2-2 0,0 0 0 16,0 2 6-16,1 2-5 0,0 3 0 15,-2 2 1-15,3 0 15 0,-3 0-16 16,4 0-5-16,2-5 0 0,1 0-1 16,2-6-1-16,0-3-3 0,0-4 1 15,0-6 0-15,0-3-2 0,0-5 0 0,2-4 0 16,1-1-2-16,-1-3-2 0,-1 0-1 15,1 0-8-15,1-9 4 0,-2-1-6 16,4-2-7-16,-4-4-4 0,3-2 1 16,0-1 5-16,-2 3-6 0,-1 0-1 15,1 1-1-15,-1 2-16 0,3 2 20 0,-1 4 1 16,0 4-10-16,0 2 6 15,-2 1 8-15,1 0 7 0,1 5 11 16,-1 2 1-16,2 3 4 0,-2 0 10 16,1 4 10-16,2 2 0 0,1-2-6 0,1 1-1 15,4-4-5-15,2 0-5 0,2-1 3 16,4-2 6-16,3-2 36 0,2-3-37 15,3-3-7-15,1 0 4 0,-4-3 6 16,1-7-6-16,-3 0-9 0,-5-3 5 16,-3-2-4-16,-6 3-2 0,-4-2 2 0,-1 1-1 15,-1-1 1-15,-2 1-4 0,0 3 2 16,-9 1 3-16,-1 3 1 15,-2 4-3-15,-2 2-1 0,-1 0-1 16,1 10 0-16,1 3-1 0,2 3-1 0,4 2 2 16,2 0-1-16,5-1-1 0,0 0 0 15,0-2-1-15,8-4 2 0,1-2 0 16,0-3-1-16,5-4 1 0,-1-1 0 15,2-1 0-15,1 0 0 0,-1-2 2 16,-1-6 0-16,0-3-1 0,0-1 0 0,0-2 0 16,-3 1 1-16,1-1 0 0,-2 3-4 15,-4-2 4-15,-2 2-1 0,-1 3 0 16,-3 0-1-16,0 2 2 15,0 2-1-15,0 1-1 0,0 1 0 0,0 1 0 16,0 1 1-16,0 0-1 0,0 0-3 16,0 0 0-16,0 0 2 0,-3 0-1 15,2 3-1-15,-1-2 2 0,-1 1 1 16,2-2-4-16,1 2-1 0,0 0 0 15,0-2 1-15,0 0 2 0,0 0-2 0,0 0 2 16,0 0 1-16,0 0-1 0,0 0 0 16,0 0 2-16,0 0 0 15,0 0-1-15,0 0-2 0,0 0 2 0,0 0 1 16,0 0-3-16,0 0 0 15,0 0 1-15,0 0 0 0,0 0 2 0,0 0-3 16,1 5 3-16,-1 2 2 0,0 2-1 16,0 2-1-16,0 3-1 0,-1-1 4 15,-1-1-3-15,-1 1 0 0,3-3 2 16,0 0 1-16,0-3-3 0,0-1 0 15,0-3 0-15,0-1 3 0,0-2-3 0,0 0 1 16,0 0 5-16,0 0 2 0,0-7-5 16,0-3-1-16,0-2 1 0,2-1 4 15,1-3-8-15,3 3 2 0,-2-1 1 16,3 1 0-16,-1-1-3 0,3 4-2 15,-1-1 3-15,3 2-1 0,-2 4-13 16,0 0 2-16,1 3-8 0,-1 2-7 16,3 0-5-16,1 0-3 0,-1 0-7 15,1 0-1-15,-3 5-11 0,1-3 12 16,2-1-4-16,-2-1 5 0,1 0 28 0,-1 0 11 15,3-9 4-15,-5-1 7 0,3-3 16 16,-2-3-4-16,-4-1 14 0,2-3 6 16,-2-1-6-16,0-4-3 0,0-3 3 15,1-1-6-15,-3-3-13 0,-2-2-2 16,-1-2-1-16,-1-2-2 0,0 1-2 15,0 1-7-15,3 1 6 0,-1 5-2 16,-1 2-4-16,-1 7 0 0,4 6 5 16,-4 9 1-16,0 3 4 0,0 3-4 15,0 4-11-15,-2 8 2 0,-1 6 1 0,-2 6 0 16,1 5 1-16,-1 7-1 0,0 6 0 15,-1 7 1-15,-5 9 1 0,0 5-1 16,-4 5-1-16,-1 5 0 0,-1 2 0 16,3-4 1-16,0-3-1 0,2-7-1 15,4-9 3-15,-1-6-3 0,3-3 10 0,0-7 9 16,-1 1 5-16,4-8 5 15,-3-5 3-15,3-8-19 0,0-8-7 16,1-5 2-16,-1-3 2 0,2 0-1 16,-1 0 0-16,-1-9-1 0,1-6-6 0,2-3 0 15,0-2-1-15,0-6 0 0,4 0-3 16,2-2-10-16,2-1-1 0,-1 1-10 15,6-1-11-15,2-1-9 0,4 1-3 16,4 0-27-16,2 0-25 0,0 0-36 16,-1 4-21-16</inkml:trace>
  <inkml:trace contextRef="#ctx0" brushRef="#br0" timeOffset="122145.65">18144 12102 19 0,'0'-3'-17'0,"0"0"268"15,0-4-186-15,0 2-18 0,-3 0 8 16,-4 1-5-16,1 2-5 0,-2 2-1 15,1 0-9-15,-4 7-14 0,-2 6-1 16,1 4-1-16,0 1 1 0,1 0-9 16,1 2 1-16,4-2-5 0,6-2-3 0,0-1-4 15,0-4 1-15,10-1 1 0,0-2-3 16,4-2 1-16,2-5 0 15,2-1 0-15,4 0-1 0,-2-6-8 16,2-4 2-16,-3-2-2 0,-2 0-1 0,-2-2-3 16,-4 1 1-16,-2 0 8 0,-2 1-3 15,-4 1 1-15,0 1 1 0,0 2 5 16,-2 4 0-16,-1 1-5 0,0 1 4 15,0 2 5-15,-1 0-4 0,-2 0-2 16,1 1 1-16,1 4-4 0,1-2-1 0,0 3-15 16,0-2-11-16,4 1-3 0,4-2-9 15,1 1-15-15,2-4 2 0,3 0-27 16,0 0-38-16,3 0 5 15,-3 0 100-15,2-4 19 0,-2-1-27 0</inkml:trace>
  <inkml:trace contextRef="#ctx0" brushRef="#br0" timeOffset="122466.67">18410 12116 29 0,'2'-6'73'0,"-2"-1"3"0,0 1-6 15,0 1-17-15,0 0-20 0,-5 2 2 16,1 1-2-16,-1 0-6 0,0 2-3 15,1 0-4-15,0 3-12 0,3 6-7 0,1 1-1 16,0 4 0-16,0 0 2 0,1 3-1 16,6 0-2-16,0-1 2 0,6 0 0 15,-1-3 1-15,7-2 5 0,-1-4-1 16,4 0 2-16,1-6-2 0,5-1-3 15,5-3 18-15,3-13-13 0,-1-2-4 16,-4-1-3-16,-6-4 0 0,-9 3 3 16,-6-2-2-16,-5 0 0 0,-5-1 2 15,0 4 2-15,-9 0-4 0,-4 3 7 16,1 5 11-16,-4 5 3 0,1 4-2 0,-2 2-7 15,0 3-1-15,1 11-2 0,1 4-1 16,4 2-4-16,0 7 4 0,5 2-3 16,3 2-4-16,3 1-1 0,0 0-2 15,3-4 1-15,11-4-1 0,6-5-4 16,5-5-11-16,4-6-9 0,5-2-15 15,10-5-27-15,7-1-14 0,3-12 43 16,0-10-410-16</inkml:trace>
  <inkml:trace contextRef="#ctx0" brushRef="#br0" timeOffset="123489.73">19810 11632 8 0,'-9'-2'309'0,"1"1"-255"0,4 0-11 0,2 0 23 16,2 1-9-16,0-2-18 0,6 2-16 16,5-1-11-16,6 1 0 0,5 0-3 15,0 1-6-15,2 5 0 0,1-1-1 16,-3 4-3-16,3 0 2 0,-2 2 0 15,-3 1-1-15,-1 0 0 0,-4-1 0 16,-6 2 2-16,-4 1 0 0,-5-1 1 16,-1 3 3-16,-12 2 4 0,-4 0 0 15,-3 0-4-15,-2-1 3 0,2-1 0 16,-2-1 1-16,4-2-7 0,2 1 0 0,1-3 0 15,4-1-2-15,2 1-2 0,4 0-3 16,0 0-24-16,2-1-57 0,-3-10-124 16</inkml:trace>
  <inkml:trace contextRef="#ctx0" brushRef="#br0" timeOffset="123645.74">19930 12184 178 0,'-11'0'440'0,"5"0"-414"16,1 0 7-16,2 0-8 0,1 0-14 15,1 0-6-15,1 0-6 0,0 0-13 16,4 0-36-16,7 0-62 0,0 0-183 16</inkml:trace>
  <inkml:trace contextRef="#ctx0" brushRef="#br0" timeOffset="132707.26">8184 13364 60 0,'8'-2'10'0,"-5"2"-7"16,2-2 68-16,-1 0 9 0,0-3-47 15,2 0 0-15,0 0 3 0,-1 0-13 0,1 2-3 16,-2-2 0-16,-2 3-5 0,1-1 2 16,-1 1 2-16,-1 0-6 0,1 1-1 15,-1-1 1-15,1 1 2 0,-1 1-2 16,-1-1-2-16,2 1-5 0,-1 0-1 15,-1 0-2-15,2 0-2 0,0 0 2 16,-2 0 2-16,0 0 0 0,0 0 8 16,0 0 0-16,0 0 11 0,-2 0-5 15,-6-2-11-15,1 1 4 0,-3 1 3 16,-2 0-2-16,-1 0-2 0,-2 7-2 0,-2 3 3 15,0 4-2-15,-2 3 6 0,1 4 3 16,1 2-3-16,-1 5-6 0,8-2 0 16,0-2-7-16,7 0 0 0,3-2-1 15,0-2-3-15,2-1 1 0,7-3 1 16,2-1-2-16,1-2-3 0,4-2-7 0,2-3-7 15,4-2-8-15,4-4-12 16,2-2-2-16,0 0-8 0,2-7-28 16,2 0-4-16,-5-2-35 0,1 1-65 15</inkml:trace>
  <inkml:trace contextRef="#ctx0" brushRef="#br0" timeOffset="133447.29">8555 13495 145 0,'3'-11'74'0,"0"0"-6"15,-3 0-7-15,0 0-20 0,0-1-1 16,-2 0-6-16,-4 1-6 0,0 0-7 0,-2 1-7 15,-1 2 3-15,0 0 4 16,-2 2-2-16,0 2 0 0,-3 2 2 16,-1-1-8-16,1 3-1 0,-3 0 0 15,1 3 1-15,0 5-2 0,1 4 1 0,1 1-3 16,-1 3 2-16,2 3-1 0,2 0-4 15,4 0-2-15,2 1 3 0,2-1-4 16,3-2-3-16,0-2 1 0,3 1 2 16,8-5-4-16,1-2 2 0,4-3 2 15,1-4-1-15,3-2 2 0,0 0-3 0,3-8 1 16,1-4-1-16,-1-1 0 0,-2-1 0 15,-2-1 1-15,-2 3 0 16,-3-2-2-16,-5 1-1 0,-2 2 1 16,-3 1 2-16,-4 3-1 0,0 0-1 0,0 2 3 15,-1 3-2-15,-4 1 1 0,-1 1-1 16,0 0-1-16,-1 0 2 0,1 7-2 15,-2 2 0-15,2 3 0 0,0 2 1 16,3 0 1-16,0 0-2 0,1 0 1 16,2-2-1-16,0 0 0 0,0-3-1 0,5-1 1 15,1-1 0-15,3-3-1 16,-1-2 0-16,3-2-5 0,1 0-7 0,4-2-6 15,-1-8-7-15,1 0-7 16,3-3-12-16,-5 0-17 0,0 1-6 0,-2 0-9 16,0 0-21-16,-4-2-5 0,4 2 5 15,-2 0 28-15,-1 3 43 0,-3 2 33 16,0 2 33-16,-2 1 12 0,-1 2 26 15,-2 2-2-15,-1 0-14 0,0 0-10 16,2 0-5-16,-1 0-5 0,1 0-6 0,-1 3-2 16,-1 5 6-16,0 1-8 0,0 2-3 15,0-3-9-15,-1 2-4 0,1-4-7 16,0 2-5-16,1-4-2 0,6 0 1 15,2-2 0-15,3-2-4 0,2 0 4 16,2 0-1-16,4-4-3 0,0-2-2 16,-1 1-3-16,-4 2 5 0,-2 0-3 15,-6 2 3-15,1 1 1 0,-3 0 1 16,-2 0 0-16,-2 0-3 0,3 1 3 15,-4 5 1-15,0 1 1 0,0 2-1 16,0 0 1-16,0 1 2 0,0-2-2 0,0 0-2 16,0 0 0-16,1-2-1 0,5 0 2 15,5-3-4-15,3-3-6 0,5 0-21 16,2-3-6-16,6-4-32 0,-1-3-33 15,-1-1-128-15</inkml:trace>
  <inkml:trace contextRef="#ctx0" brushRef="#br0" timeOffset="134111.34">9421 13031 471 0,'-6'-4'16'0,"3"4"-12"16,2 0 42-16,-1 13-25 0,-1 7 5 15,0 10 13-15,-2 6-8 0,1 6-11 16,-1 2-9-16,-3 2-1 0,2-1 1 16,-2-1 2-16,2-4-6 0,3-2-1 15,0-4-2-15,3-7 1 0,0-4-3 16,0-6-1-16,0-4 1 0,1-5-1 0,2-5 0 15,-3-2-1-15,7-1 0 0,-3-1 3 16,6-9 1-16,2-6-4 0,2-2-2 16,1-2-2-16,1 1 0 0,-2 2 0 15,1 0-2-15,-1 4 2 0,0 2-1 16,0 3 3-16,-1 2-1 0,-4 3 0 0,0 3 0 15,-1 0 0-15,-2 4 1 16,-1 5 0-16,-4 3-2 0,-1 4 3 16,2 0 1-16,-2-1-1 0,0 1 1 15,-5 0 0-15,-1-2 2 0,-3-1-2 0,-1-2 0 16,0 1 0-16,-3-2 1 0,-1-3-1 15,2-1-1-15,-1-4 1 0,6 2-1 16,-1-4-5-16,3 0-2 0,2 0-2 16,0 0 0-16,3 0-6 0,0-2-4 15,0-1 0-15,3 1 3 0,7 0 2 0,2 2 4 16,0-1 7-16,4 1-1 15,4-2 3-15,3 1-1 0,4-3 2 16,2 0-1-16,5-1 1 0,2-4-1 16,1 0 1-16,2-2 2 0,-2-2-2 0,0 0 1 15,-4-1 0-15,-7 0 2 0,-9 0-1 16,-6-1 0-16,-9 4 4 0,-2 0 9 15,-8 1 4-15,-8 2 6 0,-5 1-3 16,-4 4 5-16,-3 3 0 0,0 0-2 16,0 0 0-16,2 9 0 0,6 2-4 15,3 3-4-15,7 2-2 0,6 2-6 0,4 3-6 16,3 0-2-16,11 0 1 0,9 1 1 15,6-2-3-15,7-1-3 16,7-1-12-16,5-1-16 0,14-1-24 16,10-5 12-16,7-5-70 0,0-6-378 0</inkml:trace>
  <inkml:trace contextRef="#ctx0" brushRef="#br0" timeOffset="135241.4">10992 13367 81 0,'5'-6'166'0,"-4"0"-98"16,4 0-10-16,-2 1 11 0,-3-1-16 15,0 3-12-15,0-3-6 0,0 1-3 16,-8 2-12-16,2 1 3 0,-6 2-7 16,-4 0-4-16,-1 1 0 0,-3 7 3 0,1 5 3 15,-4 4-5-15,4 3 2 0,-2 3-1 16,5 3 1-16,2 1-6 0,3-2-1 15,5 0-1-15,3-4-6 16,1-1-1-16,2-1-1 0,0-5 3 0,8 1-2 16,3-7-2-16,5-1-1 0,1-3-8 15,7-3-10-15,1-1-10 0,5-1-7 16,2-7 2-16,1-3-44 0,-4-2-38 15,2-1-75-15</inkml:trace>
  <inkml:trace contextRef="#ctx0" brushRef="#br0" timeOffset="136371.47">11311 13362 313 0,'-9'-4'52'0,"0"-1"-14"16,-4 1 31-16,-2 3-21 0,-1 1-15 15,2 0 9-15,-1 3-8 0,-2 7-3 16,0 4-7-16,-3 4-4 0,1 5-3 0,0 1 3 16,5 0-1-16,4-3-6 0,8 0-6 15,2-3-3-15,3-4-2 0,13-2-2 16,1-3 1-16,4-5-1 0,7-3 2 15,2-1-2-15,1-4 0 0,-2-5-2 16,2-2-3-16,-6-1-2 0,-2 0-5 16,-4 1 5-16,-4 2 0 0,-5 0-6 15,-4 4 4-15,-3 1 4 0,-1 2 1 16,-2-1 3-16,0 3-1 0,-4 0 2 15,-5 0-3-15,1 9 0 0,1-2 0 0,0 2 3 16,4 1-1-16,2-2-2 0,1 4-1 16,0-3 5-16,7-1-2 0,0-2-1 15,4-5 0-15,3-1 2 0,-1 0 0 16,3-3-1-16,1-9 1 0,2-3 1 15,1-4 0-15,-2-2-2 0,1-6 1 16,-4 0 1-16,3-2 0 0,-5-1-3 16,3-2 2-16,-2-1 2 0,-5-3-1 15,2-1-2-15,-5-3 1 0,-1-2 1 16,0-3 1-16,-2 2-3 0,1 2 1 0,1 8 1 15,-2 8-2-15,0 11 2 0,-3 11 3 16,3 3-1-16,-3 2-2 0,3 13 0 16,-3 5 3-16,2 9 1 15,-2 6 1-15,0 4-7 0,0 2 5 0,-2 1-1 16,-4-1-1-16,3-2-2 0,0-1 1 15,-3-2 2-15,1-4-2 0,-3-3 3 16,4-2-1-16,-2-3 1 0,-1-3-3 16,1-4 1-16,1-4 1 0,1-4-1 15,2-5-1-15,2-2-1 0,0-1 0 0,0-1 3 16,0 0 0-16,2-5-4 0,6-8 0 15,1 0 0-15,0 1-1 0,2-1 0 16,1 3 0-16,-2 0 2 0,1 2 0 16,-1 0-4-16,0 4 5 0,1-1-3 15,-1 2 0-15,1 1 0 0,0 1 0 16,-2 1 1-16,-1 0 1 0,-2 0-2 15,-1 5-1-15,0 1 3 0,-4 3 0 16,1 1 0-16,-2 2 0 0,0 1-1 16,0 2 1-16,0-1 1 0,0-1-1 15,-5 0-1-15,1 0 2 0,-6 1-1 0,2-1 0 16,-2 0 3-16,-4-2-2 0,-2-1-1 15,2-2 1-15,0-1 1 0,3-5-2 16,4-2 0-16,-1 1 0 0,2-1 1 16,1 0-2-16,0-2-2 0,4-4-3 15,1 1-4-15,0-3-2 0,1-1-4 0,7 4-2 16,0 0 7-16,1 2 0 15,4 2-1-15,-3 1-1 0,3-1 4 16,1 1-3-16,0 0 0 0,0 0 9 16,1 0-2-16,1 0 2 0,-2 0-1 0,-2 0 2 15,2 0 0-15,-2 0 2 0,-2 0-2 16,1 0 2-16,-2-1 1 0,0-3 0 15,-1 0-2-15,0 0 1 0,-4 0 1 16,-1 2 0-16,-1 1-1 0,-2 0 0 16,0-1 4-16,0 2-2 0,0 0 0 15,0 0-1-15,0 0 0 0,0 0 1 0,0 0 0 16,0 0 4-16,0-1 5 15,0 0 0-15,0 0-5 0,0 0 0 16,0-1 1-16,0 0-3 0,0-2-3 0,0 3-1 16,0 0 2-16,0-2-3 0,0 1-1 15,0 0 0-15,3-1-1 0,0 1-4 16,-1 2-3-16,-1-1 0 0,1 0 0 15,-1-1 4-15,-1 2-4 0,0-2 1 16,2 2-3-16,-2-3-5 0,2 1-4 0,1 0-19 16,-2-2-28-16,-1 1-73 15</inkml:trace>
  <inkml:trace contextRef="#ctx0" brushRef="#br0" timeOffset="137303.51">11868 13556 99 0,'-2'0'50'0,"1"0"-38"0,-1 0 40 0,2 0-12 15,0-1-18-15,0-1-8 0,0 1-8 16,0 1-8-16,2-1 4 0,-1 0 0 16,2 1-2-16,-3-1 0 15,2 0 1-15,0 1 2 0,-2-1 2 0,1 1 9 16,-1 0 13-16,2-3 6 0,-2 0-7 15,4-3-2-15,2 0 4 0,4-3-7 16,-1-2-8-16,3-1-1 0,2-1-4 16,2-2-1-16,-2 0 0 0,0-2-3 15,-3 3 1-15,1-4 1 0,-3 0-2 0,2 0 2 16,-3-3-1-16,-2-1 0 0,3-2-3 15,-1-2 0-15,0-4 2 0,-2-1-2 16,0-2 1-16,-1 0-2 0,-2 2 0 16,0 3 1-16,-1 7 2 0,-2 4 1 15,0 5 5-15,0 4 3 0,0 3 0 16,0 3-4-16,0 1 2 0,0 1-4 15,0 0-3-15,0 3-4 0,-3 8 0 16,-2 4 1-16,-3 5 1 0,-1 5-1 16,1 3 1-16,-1 5 1 0,0 2 0 0,2 1-1 15,0 2 4-15,0-1-1 0,4 0 1 16,3-3-4-16,0-2 0 0,7-3 2 15,5-2-3-15,5-4 0 0,0-2 0 16,5-5 2-16,4-4-4 0,4-3 3 16,2-7 1-16,2-2-1 0,-1-3 0 15,2-9-1-15,0-4 0 0,-7-2 1 16,-7 2-2-16,-7-4-2 0,-6 2 1 15,-7 0 3-15,-1 1-1 0,0 3-1 16,-10 2-1-16,-4 3 7 0,-2 6 2 16,-2 3 0-16,-3 0 7 0,3 5-3 0,1 8 0 15,1 1-2-15,7 3-2 0,1 4 2 16,5-1-8-16,3 3-1 0,6 0-1 15,10-1 2-15,7-2-3 0,7-3-3 16,4 0-8-16,12-1-24 0,10-3 11 16,6-5-36-16,2-6-148 0</inkml:trace>
  <inkml:trace contextRef="#ctx0" brushRef="#br0" timeOffset="138251.57">13215 13470 45 0,'-3'-2'151'16,"0"0"-77"-16,0-2-21 16,1 0 1-16,-2 1-10 0,2-1-5 15,0 2-7-15,-1-2 1 0,2 0-7 16,-1 0-4-16,-2 0 0 0,2 2-7 0,1-2 0 15,-4 2 1-15,0 0-2 0,-1 1 0 16,-2 0-4-16,2 1-2 0,-2 0 1 16,1 0-3-16,-1 0 1 0,-1 0-3 15,2 4 2-15,1 0-1 0,0 2-3 16,0-2-1-16,0 1 0 0,1 0 0 0,0 0 1 15,4 1-1-15,-2 1 0 0,3-2 1 16,-2 1-1-16,2-1-1 0,0 0-1 16,0 0 2-16,0 0 2 15,0 0-3-15,0 0 1 0,0 1 0 0,2 0 0 16,1 0-1-16,0 2 0 0,3-1 1 15,0 2-1-15,0 0 0 0,2-2 0 16,3 2 0-16,-2-2 0 0,4-1 0 16,-1 0 1-16,0-2 0 0,2-1 0 15,-1-2-1-15,2-1 1 0,1 0 1 16,-1 0-3-16,4-3 1 0,-2-3 0 0,2-1 1 15,-4 0 1-15,1-1-3 0,-2 3 2 16,-5-3 0-16,-1 2 0 0,-2-2-1 16,-3 0 2-16,0 2-1 15,-3-3 2-15,0 1-2 0,0-2 0 0,0 0 0 16,0-1 1-16,-5 0-1 0,1-1 2 15,-4-1-2-15,-1 1 0 0,1 1-2 16,-4-1 2-16,2 5 0 0,1 0 0 16,1 0-2-16,4 4 1 0,-1 1 1 15,2-1-1-15,3 3-2 0,0 0 2 0,0 0 0 16,0 0-1-16,0 0-3 0,0 0 1 15,0 0 1-15,4 0-1 0,4 3 1 16,1-1-3-16,2 1 3 0,2 0-4 16,-2 1-1-16,-2-1 2 0,3 0 2 15,-2 0-1-15,0 0-3 0,-2 3 1 16,3-1 3-16,-3 2-1 0,0 0 0 15,-2 0 3-15,0-1-3 0,-1-1 3 16,-2-2-3-16,0-1 2 0,0-2 4 16,0 0-2-16,-1 0 0 0,4-2 2 0,0-6 0 15,2-3-2-15,3 1 0 0,-1-1 0 16,1 1 2-16,2 4-3 0,-1-1 2 15,0 2-1-15,1 1 1 0,-1 1-3 16,-2 2 1-16,0 1-3 0,6 0-10 16,1 0-23-16,6 4-24 0,-1 0-19 15,3 2-84-15</inkml:trace>
  <inkml:trace contextRef="#ctx0" brushRef="#br0" timeOffset="139300.63">14460 13486 6 0,'-5'0'98'16,"-1"0"1"-16,2-2-57 0,0 0-6 16,1 0 3-16,2 2-2 0,1 0-7 15,0 0-5-15,0 0-6 0,0 0 3 16,0 0 6-16,0-1 0 0,0 0 2 0,0 1 1 15,0-1-6-15,1 0-10 0,7-3 0 16,4-4-3-16,7-1 1 0,0-5-3 16,4 0-7-16,0-4 0 15,2 0 0-15,0-2-2 0,-2-3 1 0,-1 0-1 16,-1-1-2-16,-3-1 1 0,-5 2 0 15,0-3 1-15,-2-2 1 0,-4-2-1 16,0-1 0-16,-6-4 1 0,-1-3-1 16,0-2 0-16,-11 0 0 0,-1 1 1 15,-2 2-1-15,2 4 1 0,-1 6-1 0,2 6 4 16,2 5 1-16,1 6-4 0,4 6 7 15,1 1-2-15,1 3-2 0,-1 0-4 16,0 7 0-16,0 7-2 0,0 7 2 16,3 6-2-16,0 9 0 0,0 7 2 15,0 5 0-15,0 7-1 0,0 5-1 16,4 2 2-16,1 2-3 0,1-2 2 15,-1 1 2-15,1-4-4 0,-3-5 2 16,2-2 1-16,-4-3-2 0,2-2 1 16,-3-7 0-16,0-3 0 0,0-6-1 0,-4-2 3 15,-4-4-3-15,-3-4 1 0,0-4 0 16,-1-2 2-16,-1-6 1 0,0-2-2 15,-1-3 0-15,-2-2 4 0,2-2 0 16,0 0-2-16,-1-6-1 0,1-2 2 16,4-4 3-16,0 0-3 0,2-2-2 15,3-1-1-15,0-3 2 0,4-1-1 16,1-1-2-16,0-1 1 0,6 0 0 15,2-2-3-15,3 2 0 0,6 3 1 16,-2 2-1-16,5 4 1 0,-1 1-4 16,3 4 2-16,1 2-2 0,-1-1-3 0,-2 4-8 15,-2 0 3-15,1-2-12 0,0 1-3 16,-1-2-21-16,-1 0-18 0,0-4-35 15,0-3-97-15</inkml:trace>
  <inkml:trace contextRef="#ctx0" brushRef="#br0" timeOffset="139491.65">14920 13362 351 0,'0'2'126'0,"0"-1"-89"0,0 1-9 0,0 3 22 16,0 3-1-16,0 2-16 0,0 2-19 15,0 0-4-15,2 1-7 0,1 1 0 16,-3-3-3-16,3 1 0 0,2-3-2 15,0 0-3-15,1-2-7 0,1-1-12 16,1-3-5-16,3-3-32 0,0 0-22 0,0 0-17 16,-2-3-67-16</inkml:trace>
  <inkml:trace contextRef="#ctx0" brushRef="#br0" timeOffset="140083.68">15209 13044 64 0,'0'-10'190'0,"0"-2"-146"16,0 1-7-16,0 5 33 0,0 1-7 16,0 3-17-16,0 2-1 0,-2 0-8 15,-2 13-16-15,-4 12-3 0,-1 8 9 16,-4 7-5-16,4 6-3 0,-2 1 0 0,0 2-5 15,2-1-1-15,1-3-7 0,5-7-5 16,1-5 2-16,2-7-1 16,0-8-2-16,0-4 0 0,2-3 2 15,0-7 2-15,1-2-2 0,0-2-1 16,1 0 3-16,3-5 0 0,2-7 0 0,3-2-2 15,4-3-2-15,-1-2 0 0,2 0 0 16,0 2-1-16,2 1 0 0,-2 3 0 16,0 3 1-16,0 4-3 0,-1 2 0 15,-1 2 4-15,-1 2-3 0,2 0-3 16,-5 2-3-16,1 6 2 0,-3 3 1 0,-1 3-1 15,-3 0 0-15,-4 1 4 0,-1 0 0 16,0 1-1-16,0-2 3 16,-3 2 0-16,-2-1 1 0,-2-1-1 15,0-2 1-15,-2 1 2 0,-2-3 0 0,0-3 2 16,-4 0 0-16,-1-4 7 0,-2 0 1 15,-1 0 0-15,-2-2-3 0,-1-1 2 16,2 0-4-16,1 0-2 0,4 0-4 16,2 0 2-16,7 0-3 0,-2-1-1 15,8 0-1-15,0 1-2 0,0 0-10 0,2 0-14 16,9 0-4-16,3 0-9 0,4 0-26 15,1 0-55-15,-2 0-93 0</inkml:trace>
  <inkml:trace contextRef="#ctx0" brushRef="#br0" timeOffset="140699.71">15503 13465 10 0,'0'0'20'0,"0"0"-13"0,0 0 2 16,0 0 77-16,0 0-10 0,0 0-16 16,0 0-8-16,0 0-2 0,0 0-5 15,0 0-12-15,0 0-1 0,0 0-3 16,5 0-4-16,-2 0-2 0,5 0-7 15,1 0 3-15,1-1-2 0,3-4-4 16,3-3-4-16,-1-1 3 0,6-1-5 0,-3-2 1 16,-1-2 0-16,0 0 0 0,-6 1 2 15,-2-4-3-15,-4 3 0 0,-2 1-1 16,-3-2 1-16,0 2-2 0,-1 0 0 15,-7 3 1-15,-3 4 3 0,-1 2-3 16,-4 4-1-16,-1 0-4 0,3 2 1 16,-1 8-2-16,-1 2 1 0,5 3 0 15,0 5-2-15,4 0 0 0,4 1 0 16,3 0 2-16,0-2-1 0,6 0-2 15,8-1 4-15,3-2-3 0,1-3 1 16,7-4 1-16,2-2-1 0,0-5-2 0,4 0 3 16,-3-2-6-16,3 0 1 0,-4 0 2 15,-2-4-1-15,-5 1-1 0,-3 0 2 16,-6 2 4-16,-7 0-3 0,-1 1-1 15,-3 0 1-15,0 0 2 0,-3 0 0 16,-6 2-2-16,0 1 2 0,2 0 0 16,1-2-1-16,5-1-1 0,-1 0 2 15,1 0 1-15,1 0 0 0,0-6-3 16,3-2 0-16,3-2 2 0,2 3 0 15,-1-1-2-15,4 1 2 0,-3-1 1 0,4 1 2 16,1 0-4-16,1 0 0 0,3 2 1 16,0-1-2-16,3 2-1 0,2 2-2 15,3 0-4-15,-1 2-13 0,4 0-19 16,5 2-17-16,4 6 4 0,2-4-2 15,-4 1-342-15</inkml:trace>
  <inkml:trace contextRef="#ctx0" brushRef="#br0" timeOffset="141824.78">16694 13389 2 0,'2'-2'173'15,"-2"-3"-67"-15,0-1-43 0,0 1-1 0,-7-2-9 16,4 3-7-16,-3-2-8 0,-3 0-4 15,0 1-5-15,-4 0-3 0,-2 2-3 16,-4 1-3-16,0 2 0 16,-2 0-4-16,1 2 0 0,-2 7 2 0,3 5-4 15,2 3-5-15,5 5-6 0,4 1-1 16,8 0 0-16,0 1-2 0,12 0-2 15,10-2 2-15,6-2 1 0,1-3-1 16,7-3 0-16,0-3 0 0,1-6 2 16,-1-2-2-16,-2-3-1 0,-5-2 2 0,-4-6-2 15,-5-4 4-15,-3-1-2 0,-7-2 2 16,-4-2 2-16,-6 1-2 0,0-1 1 15,-3-1-3-15,-8 0 3 0,-2 2-2 16,1 0-3-16,1 1 1 0,2 1 0 16,3 1-2-16,4 5-4 0,2 2-7 15,0 2-4-15,12 4-11 0,6 0-8 16,2 6-2-16,5 5-5 0,-1 3-2 15,1 0 11-15,0 1 9 0,-2 1 0 16,-1-1-5-16,-2 0 5 0,-3-3 13 0,-3 3 10 16,-2-3 1-16,-4 0 3 0,0 0 5 15,-5 2 8-15,-3 0-4 0,0 2 10 16,0 2-2-16,-6 3-3 0,0 2 0 15,-5 2-2-15,-2 1 2 0,1 3 3 16,-2-1 1-16,2 3-9 0,2 1 4 16,-2 4 0-16,1 0 11 0,0-1 6 15,2-8-24-15,1-9-1 0,2-4 2 16,-2-5 1-16,0-5 1 0,1-1 4 15,1-3 3-15,-2 0-2 0,2-4-3 0,-2-6-2 16,0-4-3-16,2-6-1 0,1-2-6 16,1-6 3-16,0-2-2 0,4-3-2 15,0-5 1-15,0-2 1 0,7-5-2 16,5-7-1-16,8-4-1 0,5-7 1 15,6-1-1-15,6 0-5 0,5 7-8 0,1 12 2 16,-1 16 5-16,-1 16 2 16,-3 10 1-16,-2 3-3 0,-2 1 1 15,-3 7 3-15,-4 4 2 0,-3 5 1 16,-7 2 0-16,-4 1 0 0,-7 3 1 15,-6 0 1-15,0 1 0 0,-6-2 0 0,-8-1 1 16,-2-2 2-16,-1-3 0 0,-1-1 5 16,-1-2-2-16,-3-3 0 0,4-2-1 15,1-1-2-15,4-4-1 0,4 1-5 16,6-4 3-16,1 0-2 0,2 0 0 15,0 0-11-15,2 0-13 0,12-5-8 0,1-4-18 16,6-1-32-16,-3-4-48 16,-1-3-175-16</inkml:trace>
  <inkml:trace contextRef="#ctx0" brushRef="#br0" timeOffset="142324.81">17604 12898 143 0,'0'-14'213'16,"0"3"-188"-16,0 1-4 0,0 1 22 0,0 2-3 15,0 1 6-15,0 3-4 0,0 3-6 16,0 0-11-16,-5 2-10 16,4 12-4-16,-5 8 4 0,-2 6 6 15,0 3-5-15,0 3-5 0,1 5-2 0,1 1 2 16,-2 2 0-16,2 2-1 0,1 0 0 15,-1-2-5-15,1 0 1 0,0-4-4 16,1-2 3-16,-1-1-3 0,2-7 0 16,-2-4 1-16,1-6-2 0,1-4 0 15,1-3-2-15,0-6 2 0,1-3 0 0,-1-2 2 16,-1 0 1-16,3-8-6 0,-1-5-6 15,-1-4-2-15,2-3-4 0,0-4-6 16,2 2-4-16,2-3-6 16,1 2-11-16,0 1-11 0,1 1-12 0,2 4 15 15,2 4-5-15,1 5 9 0,2 4-1 16,-1 1 2-16,-1 3 37 0,0 0 10 15,1 3 7-15,-1 3 14 0,-3-1 15 16,0 2 7-16,-1-1-1 0,0 2 1 16,-1 0-7-16,0 2 0 0,-1-1-2 0,1 1-4 15,-2 0 0-15,0 0-5 0,0-2-5 16,-2 1-4-16,-1 0-1 0,-1-2-6 15,0 2-4-15,0-2-4 0,0 2 0 16,-1-1-3-16,1 0-2 0,-2-1 1 16,2-2-5-16,0 1-11 0,0-2-12 15,11-2-12-15,5 0-20 0,1-2-39 16,4-2-55-16</inkml:trace>
  <inkml:trace contextRef="#ctx0" brushRef="#br0" timeOffset="142712.81">17916 13293 354 0,'-6'0'139'0,"1"-1"-106"0,2 1 29 15,-3 0-11-15,-1 0-16 0,1 2-11 16,0 6-5-16,1 2-12 0,2 2-4 16,2 1-2-16,1 1 0 0,0 2-1 15,1-1-2-15,9 2-2 0,3 1-3 16,5-2-13-16,3 0-12 0,4-1-1 15,5-4-4-15,2-2-15 0,5-2 14 16,2-2 25-16,1-5-70 0,1 0-15 0,-1-5 64 16,0-4 29-16,-3-3 9 0,1-4 12 15,-7-1 38-15,-7 0-12 0,-8-4 5 16,-5-1-15-16,-7-1 5 0,-4-1 4 15,0 2-14-15,-9 2 4 0,-5 4-4 16,-3 4 6-16,-5 5-6 0,1 5-8 16,-1 2-3-16,0 3-1 0,4 10 1 15,1 4-1-15,4 3-4 0,4 2-4 16,4 3-1-16,5 0-4 0,0 0 0 15,5 0 0-15,7-2-3 0,7-3 3 0,3-3-7 16,6 0-4-16,6-4-4 0,8-3-2 16,3-4 6-16,0-6-32 0,-8 0-1 15,-8-5-16-15,-7-4-22 0,-4-2-41 16,-5-3-149-16</inkml:trace>
  <inkml:trace contextRef="#ctx0" brushRef="#br0" timeOffset="143101.84">17858 12975 654 0,'-3'5'33'16,"2"4"-35"-16,1-1-3 0,3-2 4 15,8-1-8-15,3-2-40 0,3-3-72 0,0-3-379 16</inkml:trace>
  <inkml:trace contextRef="#ctx0" brushRef="#br0" timeOffset="144057.91">18248 13330 8 0,'0'0'9'0,"0"0"-4"16,0 3-3-16,0-1-3 0,0-1-2 15,1-1-5-15</inkml:trace>
  <inkml:trace contextRef="#ctx0" brushRef="#br0" timeOffset="144789.94">18248 13330 13 0,'13'6'14'0,"-11"-6"-8"0,-2 0 50 15,2 0-41-15,-1 0-14 0,-1 0 0 16,2 0 0-16,-2 0-1 16,0 0 3-16,0 0 3 0,0 0 24 0,0 0 5 15,0 0 7-15,0 0 9 0,0 0 2 16,-2-1-7-16,2 1-9 0,0 0-5 15,0 0-8-15,0 0 0 0,-1 0-8 16,1 0-4-16,0 0-4 0,0 0-4 16,0 0-3-16,0 0 2 0,0-2 8 0,0 2 0 15,0 0-2-15,0 0 3 16,0 0 9-16,0-2-8 0,4 0-2 0,1-1 1 15,3 0-2-15,-1-1-3 0,4-1-2 16,0 1 0-16,0 1-2 16,1-1 0-16,1 1-1 0,-1 0 1 0,2 0-3 15,-2 1 3-15,2 2-1 0,-1 0 0 16,-1 0 2-16,-1 0-1 0,-2-1-1 15,1 1 3-15,-6 0 1 0,1 0-3 16,1 0 0-16,-1 0 1 0,-2 0 0 16,2 0-1-16,1 0-1 0,-2 1 1 0,3 0-1 15,-1 0-3-15,-1 0 1 0,1 0 1 16,-2 0 2-16,-1 0-2 0,-1-1 1 15,0 0 0-15,-2 0 3 0,0 0 4 16,0 0-4-16,0 0-3 0,-2 0 1 16,-1 0-1-16,0 0 0 0,0 0-2 15,1 0 1-15,1 0-1 0,-2 0-1 16,1 0 1-16,0 0 2 0,1 0-2 15,-2 0 0-15,0 0 1 0,0 0 0 16,-4 0 1-16,1 0-2 0,0 0 2 0,-2 0 0 16,-1-1-2-16,-2 0 0 0,0 0 0 15,0 1 0-15,-1 0 0 0,-2 0-1 16,0 0 1-16,-1 1 1 0,-3 3-1 15,3 2-1-15,-2 0 1 0,-2 2 1 16,1 1-1-16,-1 2-2 0,2 2 2 16,-2 1 2-16,2 1-2 0,3 2 1 15,0-1 1-15,4 2 2 0,2 0-4 16,2 0 1-16,3 0 0 0,1-1 2 15,2-1 0-15,0-1-3 0,6 0 2 0,7 1 0 16,4-2-3-16,4 1 8 0,4-3-1 16,8-5-5-16,1-2 2 0,3-3-3 15,5-2 1-15,-3 0 1 16,-2 0-2-16,-5-6-1 0,-5 0-2 0,-5-2-5 15,-4 1-6-15,-4 0-6 0,-2 1-2 0,-1 0-15 16,-1 1-17-16,-4-2-38 16,0-4-101-16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19T09:51:11.83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3380 2152 50 0,'0'-2'215'0,"0"-1"-175"0,0 0 2 0,0 1 16 15,0-1-10-15,0 0-9 0,0 3-11 16,0-2-3-16,0 2-2 0,0 0-1 16,0 0-7-16,0 0-2 15,0 0-2-15,0 0 1 0,0 0-2 0,0 0-1 16,0 0 1-16,0 0-2 0,0 0 0 15,0 0-1-15,0 0-2 0,0 0-3 16,0 0 2-16,0 2-3 0,0 1 2 16,0 5-1-16,0 3 1 0,0 1 1 15,0 6-1-15,-2 3 1 0,2 3-5 0,-1 6 4 16,1 5 0-16,-2 3 1 0,2 8-1 15,0 4-1-15,0 6 4 0,0-1 0 16,3 0-7-16,-1-5 4 0,2 0 0 16,-1-2-3-16,-1-2 0 0,0-2 0 15,-2-3 2-15,0-3 0 0,0-3-2 16,0-3 1-16,0-7 1 0,0-1-2 15,-2-5 1-15,-3-5 1 0,4-3 2 16,-1-4-4-16,1-1 0 0,1-3 1 16,0-2 1-16,0-1 1 0,0 0-2 0,0 0 5 15,0 0 1-15,0 0 1 0,0 0-1 16,0 0 0-16,0 0-1 0,-2 0-4 15,1-5-2-15,-1 0 0 0,1-2-6 16,-1-2-4-16,2-1-10 0,0-4-8 16,0-4-10-16,0-1-18 0,5-4-42 15,-2-4-77-15</inkml:trace>
  <inkml:trace contextRef="#ctx0" brushRef="#br0" timeOffset="1748.1">3332 2187 35 0,'6'1'15'0,"-1"-1"5"0,-1 0-17 15,2 0 150-15,-1 0-111 0,-3-1-15 16,2-3 3-16,-2 1-6 0,2 2-3 16,-2 0-4-16,-2 0-6 0,3 1 0 15,-1 0 0-15,-1 0-1 0,4 0 0 16,1 0-4-16,0 0 3 0,0 0-1 0,4 0-2 15,-1 0 2-15,3 1-1 0,6 1-2 16,0-1-1-16,5 0 2 0,-1-1-3 16,3 1-1-16,0-1 0 15,1 0-2-15,2 0 2 0,-3 0-1 16,-4 0-1-16,1 0 0 0,-5 0 1 0,0 0 0 15,-3 0-1-15,-1 0 0 0,-4 0 0 16,-3 0 1-16,-1 0-1 0,-1 0-1 16,0 0 2-16,-1 0-1 0,-2 0-2 15,1 0 1-15,-2 0 2 0,0 0-1 16,0 0-1-16,0 0 2 0,0 0 0 0,0 2-1 15,0-2 0-15,0 1 1 0,0 1-1 16,0-2 1-16,0 3 0 0,0-2 1 16,0-1 0-16,0 0 1 15,0 0 2-15,0 0-1 0,0 0 0 0,0 0 1 16,0 0-4-16,0 0 3 0,0 0-2 15,0 0 1-15,0-4-3 0,-2 1 1 16,2-3-1-16,0 0 1 0,-1-2-2 16,1-1 1-16,0-2 0 0,0-1 0 15,-2-1-1-15,1 1 2 0,-1 0 0 0,2 1-1 16,0 0-1-16,0 0 1 0,0 2 1 15,0-1-1-15,0 1 0 0,0 0 0 16,0 1 2-16,2 2-2 0,-2 1-1 16,0 0 1-16,0 1 1 0,0 0 1 15,0 3-4-15,0 0 4 0,0 1-2 16,0 0 1-16,0 0-4 0,0 0 2 15,0 0 0-15,0 0 1 0,0 0-1 16,0 0 0-16,0 0 2 0,0 0 0 16,0 0-1-16,0 0 0 0,0 2 2 0,0-2 0 15,0 0-4-15,0 1 1 0,0-1 0 16,0 1 1-16,0 0-2 0,0 0-1 15,1-1 2-15,2 2 1 0,2 1-1 16,1-3 1-16,2 0 2 0,3 0-2 16,1 0 0-16,2 0 0 0,1 0 1 15,1 0-1-15,0 0 0 0,-3 0-1 16,1 0 1-16,3 0 0 0,-3 0 0 15,5 0 0-15,-3 0 0 0,1 0 0 16,3 0 0-16,0 0 0 0,-2 0 0 0,1 0 1 16,0 0-2-16,-5 0 0 0,1 0 2 15,-1 0-2-15,-1 0 1 0,0 0 0 16,1 2 1-16,-1 0-2 0,1-1 0 15,0 0 1-15,0 0 0 0,3 0 0 16,-3 1 0-16,0-1 0 0,-2 0 0 0,0-1 0 16,1 0 1-16,-1 0-1 15,-1 0 1-15,2 0 0 0,-1 0-1 16,0-1 0-16,-1-2 1 0,2 2 0 15,-7 0-1-15,2 0 0 0,-2 1 1 16,-5 0-1-16,2 0-1 0,-1 0 1 0,-1 0 0 16,3 0 0-16,-3 0-1 0,4 0 1 15,-1 0 1-15,1 0 0 0,1 0-1 16,0 0 0-16,-1 0 0 0,0 0 1 15,-1 0-2-15,1 0 1 0,-3 0 1 16,2 0-1-16,-1 0 0 0,0 0 0 0,1 0 0 16,-3 0 0-16,2 0 0 15,-3 0 0-15,0 0 0 0,0 1 0 16,0-1 0-16,0 0 1 0,0 0 3 15,0 0-1-15,0 0 1 0,0 0-1 0,0 0 1 16,0 0-2-16,-3 0-4 0,2 0 3 16,-1 0 1-16,2 0-1 0,-2 1-1 15,2 0 1-15,0 1 0 0,-1 1-3 16,-1 0 0-16,1 1 2 0,1 2 0 15,-2 0 0-15,2 1 0 0,0 2 0 0,0-1 1 16,0 2-1-16,-1-1 0 0,-1 1-1 16,1 0 3-16,-1 1-2 15,2 0-1-15,0 1 0 0,0 0 2 16,0 0-1-16,0 0-1 0,0-2 2 0,0-1-1 15,0-1 0-15,0-1-1 0,0-3 1 16,0 1 1-16,0-2 0 0,0-1-1 16,0-2 1-16,0 1 1 0,0-1-1 15,0 0 3-15,0 0-2 0,0 0 0 16,0 0 2-16,0 0 0 0,0 0-2 0,0 0 0 15,0 0-3-15,0 0 1 0,0 0-2 16,0 0-3-16,0 0-1 0,0 0-3 16,0 0-2-16,0 0-4 15,0 0 2-15,0 0-5 0,0 0-8 0,0 0-26 16,0 0-25-16,0-1-31 0,0 0-15 15,0-1-9-15</inkml:trace>
  <inkml:trace contextRef="#ctx0" brushRef="#br0" timeOffset="3020.17">4473 2202 76 0,'0'0'56'0,"1"-1"1"0,-1 1-1 15,3 0-6-15,0-2-21 0,1 1-12 16,0-1 0-16,2 0-1 0,5 0-4 16,0-1-4-16,5 1 1 0,1 0 10 15,1 0-4-15,2 0-12 0,4 2-3 16,-4-1 4-16,5 0-2 0,-1 0-2 15,-2 0 1-15,1 0 0 0,-2 1 0 16,-6 0 0-16,1 0 1 0,-2 0-1 16,0 0 4-16,-4 0-1 0,1 0 0 15,-1 0-3-15,-3 0 0 0,1 0 2 0,1 0-1 16,-2 0-2-16,-3 0 3 0,-1 0-3 15,-3 0 1-15,2 0 1 0,-2 0-1 16,0 0 3-16,0 0-1 0,0 0-1 16,0 0 0-16,1 0 2 0,-1 0-6 15,0 0 6-15,0 0-1 0,0-1-2 16,2 0 0-16,-2 1 0 0,1-1-1 15,-1 1 0-15,0 0 1 0,0 0 1 16,0 0-1-16,0 0-1 0,0 0-1 16,0 0 2-16,0 0 0 0,0 0-1 0,0 0 1 15,0 0 0-15,0 0-1 0,0 0-1 16,0 0 0-16,0 3 3 0,0 2 1 15,0 1-2-15,-1 2 2 0,-1 1-1 16,2 3-1-16,0 1-3 0,0 1 3 16,0 2 2-16,0 1 1 0,0 1-2 15,0 1-1-15,0 3 2 0,0-1-2 16,3 1-1-16,-3 2 3 0,2 1 0 15,1 0-2-15,0 1 1 0,-3-1-1 16,3 1 1-16,0-2-1 0,-3 0 3 0,2-1 2 16,0-3 0-16,-1 0-2 0,1 0 1 15,-2-1-2-15,1 0 1 0,1 0 2 16,1-1-4-16,-3 1 2 0,1 0 3 15,1-1 1-15,-1 0-3 0,1 0 1 16,-2-1-2-16,0 0-2 0,0 0 3 0,0-3-4 16,0 0 2-16,0-1 1 15,0 0-3-15,-3-2 1 0,1 0 0 16,2 0-1-16,-1-1-1 0,-1 0 0 15,-1 0 3-15,0 0-1 0,2 0-2 0,1 0 0 16,-2 1 2-16,0-2-2 0,2 2 0 16,0 4 0-16,0-2 0 0,0 1 1 15,0-2 3-15,4-3-3 0,-3-2-1 16,1-2 0-16,1 0 0 0,-2-2 0 15,1 0 1-15,-2-1 0 0,0-2-1 0,1 3 0 16,2-2 0-16,-1 2 1 0,-2-1-2 16,2-1 2-16,-2-1 0 15,3 0-1-15,-3 0 0 0,0 0 2 16,1 0-2-16,-1 0 1 0,0 0 2 0,0 0 0 15,0 0 0-15,0 0 1 0,0 0-6 16,0 0 3-16,0-1 2 0,0 1-2 16,0 0 0-16,-1-5 0 0,-2 4 1 15,-1-2 0-15,0 2-3 0,-2 0 2 16,-1-1-1-16,1 1 0 0,-2-1 0 15,-2 0 0-15,0 0 0 0,-1-2 0 0,-1 1 0 16,0 1 0-16,-2-2 2 0,0 1-2 16,-5 0 0-16,4 1 0 15,-4-1 0-15,0 1 0 0,-1-1-1 16,-1 1 0-16,-1 2 0 0,-1-2 0 0,1 0 0 15,0 2 0-15,-1 0 0 0,0 0-2 16,1 0 0-16,-1 0 3 0,1 0-1 16,2 0-2-16,-2 0 2 0,2 0 1 15,0 0 0-15,1 0 0 0,-1 0 0 16,0 0 0-16,-2 0 1 0,4 2-1 0,-6-2-1 15,3 0 1-15,-3 2 0 0,3 0-1 16,-4 0-1-16,6 0 1 0,-1-1 1 16,3-1 0-16,0 1-2 15,2 0 1-15,-1 0 3 0,1-1-2 0,-1 0-1 16,-1 0 2-16,0 0 0 0,0 0-1 15,0 0 0-15,0 0 0 0,-3 0 1 16,1 0-1-16,-1 0 0 0,1 0 0 16,-4 0 3-16,0 0-4 0,-1 4 2 15,1-2-1-15,0-1 2 0,3 0 3 0,0-1-5 16,0 0 5-16,-1 0 0 0,3 0-3 15,-2 0 2-15,1 0 0 0,2-3 1 16,-3 0 0-16,7 0-4 0,-2 1 4 16,2-2 2-16,3 0-3 0,2 1-2 15,0-1 1-15,2 2 3 0,1-1-3 16,-1 2-3-16,6-1 1 0,-1 2-1 15,1 0-3-15,0 0-2 0,0 0-11 16,1 0-24-16,13 3-28 0,6-1-89 16</inkml:trace>
  <inkml:trace contextRef="#ctx0" brushRef="#br0" timeOffset="4108.22">7516 2220 231 0,'-2'-3'11'15,"2"0"48"-15,-1 1-5 0,-1-1 1 0,-1-2-8 16,2 3-9-16,-1-2-13 0,2 3-1 15,0 0 2-15,-3-1-2 0,3 2-9 16,0-1 7-16,0 0-4 0,0 1-1 16,0 0-1-16,0 0 0 0,-1 0-6 15,1 0-2-15,0 0 0 0,0 0-5 0,-2 0-2 16,2 7-6-16,0 8 4 0,0 9 5 15,-2 10-1-15,-1 4-2 0,3 1 1 16,-3 5 1-16,3 1 0 16,-3 0-2-16,3-3 2 0,-1-2-2 15,-3-4 0-15,1-5-1 0,-1-3 2 0,1-2 2 16,0-5-4-16,1-3 2 0,0-4-1 15,1-4 1-15,-1-3 0 0,2-4 2 16,0-1-3-16,0-2 6 0,0 0 0 16,0 0-2-16,5-1 2 0,4-6 1 15,2-1-5-15,5-2-1 0,-1 0 1 0,1-1-1 16,2 2-2-16,1 3 0 15,-2 0 0-15,0 2 0 0,-2 1 0 16,1 1-2-16,-4 2 1 0,-1 0 1 16,2 0-1-16,-4 0-1 0,-1 1 3 0,-2 1-4 15,-1 2-3-15,1-1-3 0,-2 2-2 16,3 0-6-16,-4 0-3 0,3-2-5 15,0 2-7-15,-1-1-22 0,3 0-23 16,-1-2-56-16,-1-2-87 0</inkml:trace>
  <inkml:trace contextRef="#ctx0" brushRef="#br0" timeOffset="4552.26">7922 2736 332 0,'5'-5'34'0,"1"-1"-11"16,3-5 22-16,4-1-26 0,4-4 14 0,3-2-2 16,0-2-12-16,5-2-4 0,-2-3 0 15,2-5-5-15,1-2-1 0,1-6 6 16,-6-1-1-16,3 2-5 0,-6 2 0 15,-1 3-2-15,-3 4 1 0,-3 7 5 16,-2 3-1-16,-2 4 0 0,-3 4 0 16,-1 2-2-16,1 4-3 0,-1 1 0 15,-2 1-5-15,1 2 0 0,-2 0-3 16,4 0 1-16,-2 4 0 0,4 3-1 15,-1 5 2-15,1 2 0 0,-1 2 2 0,1 4-1 16,0 1-2-16,2-1 1 0,0 3 0 16,-1 0 1-16,3 0-1 0,-3 1-1 15,0-1 1-15,-3 1 0 0,2-1-2 16,-1 3 0-16,-2-2 0 0,0-1 1 15,-3 1-3-15,0-1 1 0,0-4-4 0,0 1 4 16,0-2-5-16,0-4-2 16,0 2 4-16,0-4-3 0,-6-2-15 15,0-1 4-15,-3-1-10 0,-2-3-19 16,-2-1-5-16,-2-2-16 0,-1-1-56 15,-1-1-73-15</inkml:trace>
  <inkml:trace contextRef="#ctx0" brushRef="#br0" timeOffset="4749.26">8076 2557 165 0,'12'-8'173'0,"4"1"-143"0,4 2 59 16,1 2-33-16,1 1-23 16,3 1 16-16,0 1-14 0,6 0-9 15,1 0-3-15,-1 4-2 0,0 0-6 16,-3 2-8-16,-4 1-3 0,-3-1-3 0,-2 2 0 15,-4-1 0-15,-1 0-4 0,-1 1-6 16,-2 0-18-16,-2 1-23 0,-1-1-18 16,-1-2-68-16,-2-3-213 0</inkml:trace>
  <inkml:trace contextRef="#ctx0" brushRef="#br0" timeOffset="5201.29">8781 2333 206 0,'0'-2'259'0,"2"2"-244"0,-1 0 39 16,-1 0-19-16,0 4-14 0,0 10 8 16,0 4-2-16,0 6-13 0,-6 1-7 15,3 1-1-15,0-1-1 0,-3-1-3 0,3 0 0 16,-2-3 0-16,0-4-1 15,4-2-2-15,-4-5 1 0,3-3-5 0,-1-4-2 16,2-2-8-16,-1-1-8 16,2 0-5-16,0-2-7 0,0-7-13 0,5-5-3 15,3-3 0-15,-1-4 5 0,3 0 19 16,-1-2 18-16,5-3 9 0,-2-2-1 15,1 0-1-15,-2 2 2 0,-2 5 3 16,3 3 0-16,-4 5 5 0,4 4 7 16,-4 6 9-16,3 2 2 0,0 1 9 0,0 0 7 15,0 8-28-15,1 4-2 0,2 1 9 16,2 3-12-16,-1 2 2 0,5 0-4 15,0 2-1-15,2 0-1 16,0 2 1-16,-1-1-3 0,0-1 0 0,-1 1 0 16,-3-3-1-16,0 1-2 0,-3-3-2 15,0-3 2-15,-3-1-3 0,-4-4-3 16,1 0-6-16,-3-3-4 0,-1-2-10 15,0 0 3-15,-1-3-16 0,0 0-23 16,-3 0-46-16,0-3-130 0</inkml:trace>
  <inkml:trace contextRef="#ctx0" brushRef="#br0" timeOffset="5401.3">9355 2202 213 0,'0'22'217'0,"-6"8"-174"0,-2 5 45 16,-3 3-41-16,-3 4-19 0,3 0 1 0,2 1-16 16,4 1-10-16,4-3-1 0,1 0-4 15,0-3-12-15,10-2-25 0,9-1-30 16,7-4-98-16</inkml:trace>
  <inkml:trace contextRef="#ctx0" brushRef="#br0" timeOffset="5889.33">10842 2467 36 0,'4'0'377'0,"4"2"-360"16,3-2 2-16,7 0 39 0,7 0-31 15,8 0 1-15,7 0-6 0,5 1-16 16,5 1-4-16,2 2 0 0,4-2-7 15,2 3-19-15,-1-3-64 0,-3-2-113 16</inkml:trace>
  <inkml:trace contextRef="#ctx0" brushRef="#br0" timeOffset="6656.38">12254 2015 335 0,'3'-3'52'15,"-3"2"-28"-15,0 0 33 0,0 1-22 16,2 0-12-16,1 1-7 15,-2 11-2-15,5 6 7 0,-4 8 1 16,-2 8-5-16,0 7-10 0,0 5 10 0,-2 3-1 16,-5 1-5-16,-1 0 2 0,-1-2 3 15,1-5-5-15,2-2-1 0,1-8-5 16,3-5 0-16,1-6-3 0,1-6-1 15,0-4 0-15,0-6 1 0,3-3-2 16,3-3-1-16,5 0 3 0,0-3 0 0,4-9-6 16,6-5-6-16,0-1-2 0,6-1-12 15,-3 0 1-15,3 5-3 0,2-1-8 16,-2 7-18-16,4 2 10 15,0 2 0-15,-2 2-10 0,4 1 23 0,-2-1 3 16,-2 0 8-16,-3 1 14 0,-2-1 4 16,-4-1 1-16,-5-2 5 0,-2 1 7 15,-6-1 7-15,-7 0 3 0,0-1 14 16,0-1 3-16,-9 2-5 0,-2-1-9 15,-3 3 6-15,-1 0-6 0,-5 2-3 16,4 0-8-16,-2 1 2 0,2 0-1 0,2 2-6 16,2 6-3-16,4 4-6 0,3 3 0 15,5 2-2-15,0 1 0 0,7 0 1 16,7 0-1-16,4-1-1 0,4-1-1 15,0-3-2-15,2-4 5 0,1-2-5 16,1-5 2-16,-1 0 1 0,2-2 2 16,-1-2 3-16,-4-10-1 0,-5-3-1 15,-5 0 2-15,-3-3 4 0,-1-1 1 16,-6 0 2-16,-2-1-4 0,0 1 4 15,-3 0-1-15,-7 0-5 0,0-1 1 0,0 2-1 16,-1 4-2-16,4 4-4 0,0 2 4 16,6 4-4-16,1 2-2 0,0 2-10 15,0 0-11-15,6 5-1 0,2 4-17 16,6 1-31-16,0 2-27 0,1-3-100 15</inkml:trace>
  <inkml:trace contextRef="#ctx0" brushRef="#br0" timeOffset="6914.39">13286 2304 357 0,'-9'-10'31'16,"1"2"8"-16,-4 2 34 0,-2 0-35 15,0 3 12-15,2 3-5 0,-2 0-15 16,1 5-8-16,2 6-5 0,-1 2-1 15,1 4-1-15,0 1 0 0,2 2-4 16,3 1 0-16,1 0-7 0,4 0-2 16,1-1-2-16,0-2 1 0,4-1 0 15,7-1-3-15,3-3 2 0,0-2 0 0,5-3-17 16,4-3-13-16,-1-1-2 0,2-4-15 15,3 0-27-15,-1 0-3 0,0 0-62 16,-4-5-56-16</inkml:trace>
  <inkml:trace contextRef="#ctx0" brushRef="#br0" timeOffset="7129.4">13620 2366 381 0,'-13'-5'42'0,"1"2"-1"0,-4-1 28 15,-1 4-35-15,0 0 11 0,0 5-3 16,2 7-14-16,-1 3-12 0,4 1-3 15,3 1-4-15,2 1-6 0,7-1-7 16,0-1 3-16,0 1 0 0,8-4 1 16,5 0-6-16,-1-2-5 0,7-4-11 15,-2-2-13-15,3-2-10 0,0-2-22 0,-3 1-17 16,0-1-30-16,-3 1-14 15,1 2-69-15</inkml:trace>
  <inkml:trace contextRef="#ctx0" brushRef="#br0" timeOffset="7375.42">13736 2578 143 0,'12'-3'0'16,"4"-6"2"-16,4-5 18 0,6-4-17 15,5-5 29-15,5-1 32 0,1-7-59 16,-1-2 0-16,0-5-3 0,-2-6-2 16,-3-6 0-16,-2-6-2 0,-2-5 2 0,-6-6-5 15,-2 0 1-15,-1 0-10 16,-5 8 4-16,-7 14 23 0,-6 16 53 15,-8 17 32-15,-7 8-16 0,-2 4-14 16,-2 9-28-16,1 8-17 0,-1 11-3 0,-6 8-4 16,3 8-4-16,-1 5-1 0,5 2-4 15,7 0-6-15,8 4-1 0,3-3 1 16,17-1-7-16,12-3-9 0,15-3-3 15,14-7-23-15,12-7-39 0,6-8-54 16,8-8-187-16</inkml:trace>
  <inkml:trace contextRef="#ctx0" brushRef="#br0" timeOffset="9000.51">15173 2192 15 0,'6'0'47'0,"1"0"26"0,-3 0-10 15,-2-2-5-15,1 0 18 0,-2-1-10 16,1-1-11-16,-2 0-11 0,0-1-7 0,0 1-4 15,0-2-5-15,0 0-8 0,-5 0-1 16,2 1-3-16,-1 0 1 0,-4 1-3 16,-1 2-2-16,-2 2-6 0,-3 0 5 15,-2 0-4-15,-1 7-2 0,-1 4 2 16,1 5 6-16,-2 2-6 0,3 3-1 15,1 3-2-15,4 1-2 0,2 0 0 16,4-2-1-16,4 0 2 0,1-3-3 16,6-1 0-16,8-3 0 0,6-5 1 15,3-2 1-15,3-6 1 0,5-3 0 0,2-2-4 16,0-9 3-16,-2-3 0 0,-4-3 0 15,-2-1-2-15,-5 0 1 0,-4-3 0 16,-2 2 0-16,-5 0-1 0,-4 2 3 16,-4 2-3-16,-1 4 1 0,0 2-1 15,-3 4 1-15,-4 3-1 0,-3 2-1 16,-1 0 0-16,1 9-4 0,0 4 2 15,-2 1-1-15,3 5 4 0,-1 3-2 16,6 2-1-16,0 1 1 0,4 0-3 16,0-3 1-16,8-2-2 0,6-3 2 0,3-3-3 15,2-5 0-15,3-4-4 0,1-4 2 16,-1-1-2-16,1 0 0 0,-2-10 4 15,1-1 0-15,-2-4 4 0,-1 0 2 16,-4-2 2-16,3 0-1 0,-6 2 2 16,0-1-1-16,-1 3 0 0,0-1 1 0,-3 3 1 15,-2 0-3-15,0 5 2 16,-1 0-2-16,-2 4 1 0,-2 1 1 15,1 0-3-15,0 1-1 0,-2 0 0 16,3 0 2-16,-2 0 1 0,1 4-2 0,-2 5 1 16,0 0 1-16,0 1-2 0,0 3 2 15,0 0-1-15,0 1 1 0,0 2 1 16,0-2-1-16,0 1-1 0,-3-2 3 15,0-2-3-15,1-3 0 0,-3-2 0 16,5-3 1-16,-1-1 0 0,1-2 2 0,0 0-2 16,0-2 5-16,0-7-1 0,1-5-9 15,7-4 2-15,-2-2 2 16,2-2-2-16,0 0-1 0,0 0 3 15,-1 1 0-15,0 0-3 0,-1 0 1 16,1 4 1-16,0 0 1 0,2 3-3 0,0 5-2 16,-1 3 3-16,3 5-2 0,-2 1-1 15,2 0 3-15,-2 7-3 0,2 3 2 16,2 0 0-16,1 3-4 0,3-2 2 15,0 3-3-15,3-1 4 0,2-4 1 16,-1 0 4-16,2-4-1 0,4-1 0 0,-1-3-1 16,1-1 4-16,-3-1-3 0,-3-7 2 15,-8-3-2-15,1-1 1 16,-6-1-1-16,-5 0 1 0,-3 0-2 15,0-3 2-15,-7 5 3 0,-6 2 0 0,-1 1-5 16,-3 3 4-16,3 4 0 0,-1-1 3 16,1 2-5-16,1 4 5 0,2 7-3 15,-1 3-2-15,0 3-1 0,5 4 0 16,1 0 1-16,6 2 0 0,0-1-3 15,2 0 0-15,7-1 2 0,3-1 0 0,2-3-2 16,3-2-5-16,2-3-1 0,4-1-9 16,8-4 3-16,3-1 11 0,2-6-33 15,-2 0-24-15,-3 0 33 16,0-6-27-16,-1-2 0 0,-4-2 11 0,-1 1-11 15,-5-1 14-15,-1-1 37 0,-7 0 9 16,-3 1 9-16,-4 0 23 0,-2 1 16 16,-3-1-9-16,0-1-10 0,0 1-2 15,0 0-2-15,0 2-4 0,0 0-7 16,-1 1 1-16,-1 1 1 0,-3 2-6 0,-1 1 2 15,0 1 2-15,-2 2-5 0,-1 0 1 16,-2 2-2-16,-3 8-1 0,-3 2-2 16,2 6 1-16,-1 1 2 15,1 2-2-15,-1 2 0 0,4-1-4 0,4-1-2 16,5-2-5-16,3-3-1 0,4-2 0 15,6-3-1-15,7-3 1 0,4-3-1 16,6-5-5-16,2 0-3 0,7 0-8 16,0-10 5-16,-2-3 6 0,-5-1-29 15,-9-2 19-15,-6 3 7 0,-4 2 1 0,-4 2 6 16,-3 2 2-16,-2 2 0 0,-1 3 2 15,0 2 5-15,-1 0 2 0,-8 1 0 16,-1 8 1-16,-1 5-3 0,4-2-3 16,4 2-1-16,3-2-4 0,0 1-2 15,10 0 0-15,14-1-3 0,13 2-6 16,12-4 8-16,13-3-92 0,5-2-44 15,8-5-167-15</inkml:trace>
  <inkml:trace contextRef="#ctx0" brushRef="#br0" timeOffset="9736.54">17362 2230 77 0,'0'-5'64'0,"0"0"-24"15,0 1 32-15,0 0 0 16,0 1-9-16,0 0-4 0,0 3-11 15,0 0-15-15,0 0-13 0,0 0 1 0,0 10-1 16,0 5 7-16,0 4-6 0,-1 4-2 16,-5-2-2-16,1 1-4 0,0-3 1 15,1-1 0-15,2-5-4 0,0-3-7 16,2-4 0-16,0-2 2 0,0-3-4 15,7-1 3-15,4 0 3 0,7-5 1 0,7-10-1 16,3-5-6-16,3-1 1 0,-2-2 1 16,-1 3-2-16,-3 0-2 0,-2-1 2 15,1 1-1-15,-3 3 0 16,-2 4-1-16,-7 5 1 0,-6 4 0 0,-2 2-1 15,-4 2-3-15,0 0 2 0,0 5-5 16,0 6 5-16,0 6 5 0,-2 1 3 16,-3 2-3-16,1 0 3 0,-1 2 0 15,-1-2-5-15,3-3 3 0,0 1-2 16,1-3 0-16,2-3-2 0,0-1-1 15,0-4 0-15,2 0-4 0,5-3-11 0,4-1-17 16,3-3-11-16,3 0-17 0,0 0-38 16,-1-5-93-16</inkml:trace>
  <inkml:trace contextRef="#ctx0" brushRef="#br0" timeOffset="10104.57">17820 2331 62 0,'3'-1'147'16,"-2"1"-107"-16,2 0 17 0,0 0-3 0,1-1-12 15,0 0-2-15,2 0-9 0,4-1-9 16,2-1 3-16,1-1 1 0,2-1-11 16,1 1 4-16,-3-3 11 0,5-2-13 15,-5 0-4-15,0-1-1 0,-4-1-1 16,-1-1 0-16,-3-1-4 0,-2 2 0 15,-3-3 3-15,0 1-3 0,0-1 2 16,-6 1-1-16,-4 2-3 0,1 3 1 16,-4 3 4-16,3 4-3 0,0 1-7 15,-2 0 2-15,0 7-3 0,1 6 3 0,0 4 0 16,0 3-2-16,5 4-1 0,0 1 1 15,6 2 1-15,0 1-1 0,0 1-2 16,10-1 2-16,6-2 0 0,4-4 0 16,5-2-1-16,3-3 0 0,1-6 1 15,4-4-3-15,1-5-10 0,2-2-7 16,-4-4-9-16,2-8-11 0,-3-4-27 15,-4-4-13-15,-4-3-37 0,-5-1-67 16,-4-2 21-16</inkml:trace>
  <inkml:trace contextRef="#ctx0" brushRef="#br0" timeOffset="11033.63">18385 1817 4 0,'7'-21'86'0,"-1"6"5"0,-3 2-15 16,0 5-17-16,-1 5-11 0,-2 1 1 0,1 2-7 15,-1 0-16-15,0 0-8 16,0 0-6-16,0 0 2 0,0 2-3 15,0 3 4-15,0 6 4 0,0 2-4 16,-1 1-1-16,-4 1-4 0,0 2-3 16,1 0-1-16,-3 0 3 0,1 2-3 0,0-1 0 15,-2 2-2-15,1 0 2 0,0-1-3 16,1-1 1-16,0 2-3 0,0 0 1 15,-2 0-2-15,3-1 1 0,1 0 0 16,-1-1 0-16,5 0-2 0,-1 0 2 16,1 0 0-16,0 0-1 0,0 0-1 0,0 0 1 15,0 2 1-15,0-1-1 16,0 3 0-16,0-2 0 0,0 2 1 15,0-2 0-15,0 1-1 0,0-2 0 16,0 0 1-16,0-4-1 0,3-2-1 0,0-2 1 16,1-2 1-16,-1-3-1 0,1-4 0 15,-3 1 1-15,-1-3 1 0,0 0-3 16,0 0 7-16,3-4 2 0,-1-9-5 15,-1 0 1-15,2-2-4 0,1-3 0 16,-3 0 0-16,1-2 0 0,-1-2 0 0,1-1 0 16,-2-1 1-16,1-1-1 0,-1 4-1 15,3 3 1-15,-1 7 2 16,-1 3-3-16,4 4 0 0,-3 4-2 15,-1 0-2-15,4 0-1 0,1 0 1 0,2 6 3 16,3 2 4-16,0 1-3 0,1-2-5 16,0-1-3-16,5 1 0 0,-1-1-6 15,3-3 3-15,-1 0 7 0,4-1 4 16,-4 0-4-16,-1-2 0 0,-1 0 2 15,-2 0 4-15,0-2-1 0,-3-1 1 0,-4-1 1 16,0 1 0-16,-3 0 5 0,-2 0 4 16,-1 3 2-16,-1-2 1 0,0 0-1 15,0 2-1-15,0 0-3 16,0 0 0-16,0 2-9 0,-4 6 2 0,-1 4-2 15,2 2-1-15,-2 0 2 0,4 0-2 16,1-1 0-16,0-3 2 0,0 0-2 16,0-2 2-16,6-2-2 0,2-1 1 15,3-1 1-15,-1-3-4 0,3-1 2 16,1 0 1-16,1 0 0 0,-2 0-4 0,-2-5-4 15,-2 1 5-15,0 0-4 0,-1 1 3 16,0 1-3-16,-5 2 3 0,0-1 1 16,-2 1 0-16,1 0 0 0,0 0 0 15,1 0-3-15,1 1 1 0,1 4 4 16,3 2-2-16,4 0 1 0,4 4 2 15,4-3 0-15,1 0-4 0,1-1 1 16,-2-1 4-16,1-4-2 0,0-1 2 16,-1-1-2-16,-1 0 0 0,-4-1 1 15,-2-9 2-15,-4 0-3 0,-1-3 5 16,-5 0 1-16,-3-1 3 0,0 0 1 0,0-1 4 15,-2 0-1-15,-2 2 2 0,-2-3-7 16,-1 3-4-16,3-1-1 0,-1 1-1 16,2 4-2-16,1 4-3 0,2 4 0 15,0 1-5-15,0 0-12 0,8 3-4 16,-2 5 0-16,5 0-29 0,-1 3-34 15,2-2-56-15,3-2-158 0</inkml:trace>
  <inkml:trace contextRef="#ctx0" brushRef="#br0" timeOffset="12001.68">19300 2224 281 0,'0'-8'59'15,"0"-2"9"-15,-4 0-16 0,-4 0-19 16,-3 2 17-16,-1 0-13 0,-2 3-4 16,1 2-10-16,1 2-3 0,1 1-10 15,2 0-4-15,-1 9-5 0,3 6-1 16,0 2-1-16,1 3 2 0,3 1 1 15,-2 3-2-15,4 0-1 0,1 0 1 16,0 1 1-16,0-2-1 0,0-3-1 16,5-1-1-16,2-3 2 0,6 0 0 0,1-4 0 15,3-1-1-15,1-4 3 0,1-7-2 16,-2 0-3-16,0-1 2 0,-3-8-2 15,-2-3-3-15,-4-2-1 0,-3-1 3 16,-4-1 3-16,-1-1 2 0,0 1-2 16,0-2 2-16,-1 1-1 0,-4 0 3 0,2-1-2 15,0 3-1-15,3 1 1 16,0 2-2-16,0 2 0 0,0 4 0 15,0 1-1-15,0 2 2 0,6 3-8 16,0 0 2-16,5 0 4 0,0 0-3 0,-2 0 0 16,1 0 4-16,0 2-2 0,-2 0 1 15,5-1 1-15,-1 0 1 0,-1 0 1 16,-2-1-2-16,2 1 1 0,-2-1 1 15,4 0 0-15,-4 0 1 0,2 1-2 16,3 2-1-16,-3 3 3 0,1 0-3 0,-4 3-1 16,-4 3 0-16,1 1 4 0,-3 5-2 15,-1 0 0-15,2-1 0 16,-3 1 1-16,0-7 0 0,0-2-1 15,0 0 1-15,0-6 0 0,0-1 0 0,0-2-1 16,2 0 2-16,-2 0 6 0,1-2-2 16,1-6-7-16,1-2-2 0,3-4 2 15,2 1 1-15,3-1-5 0,-2 0 3 16,2 1-3-16,-3 2 2 0,1 2-3 15,-3 2 3-15,4 3 0 0,-3 2 0 16,1 1 1-16,0 1-2 0,1 0 2 0,-1 0 3 16,3 0-6-16,-2 0-3 0,3 0-4 15,4 1-3-15,3 2-11 16,2-1 23-16,3-2-33 0,-4 0 9 15,1 0 24-15,0-5 1 0,-1-3 2 0,-2-3 0 16,1-3 0-16,-5-4 2 0,0-3-2 16,0-5 4-16,-3-3-3 0,-1-7 4 15,0-2 0-15,-2-6-2 0,1-5-3 16,0-3 0-16,2-4 5 0,3 4-2 15,-2 4 0-15,1 6 3 0,-4 8 12 0,-1 5 4 16,-4 8 0-16,0 7 3 0,-3 5 0 16,-1 5-6-16,0 3 1 0,0 1-8 15,0 3-9-15,0 12-3 16,-3 11 4-16,-6 11 8 0,-2 9-6 0,-2 5 0 15,-1 3-4-15,1 1-1 0,0 0 4 16,1-1-5-16,1 0 2 0,0-6 0 16,3-4-1-16,4-6-2 0,1-4 1 15,1-7-1-15,2-2 1 0,3-7 0 16,5-5-3-16,1-3 1 0,0-9 3 0,1-1-1 15,2 0-2-15,1-4 0 0,2-5 1 16,1-2-6-16,-2 4 0 0,-2 0 1 16,0 3 6-16,-1 2-3 0,3 1 0 15,0 1 2-15,5 0-1 0,1 0 0 16,3 0 1-16,-1 0-5 0,3 0-1 15,-2 0 2-15,2 3-4 0,1-1-2 16,-3 2-5-16,2 0-23 0,-3 0-36 16,-4 0-55-16,-2-1-92 0</inkml:trace>
  <inkml:trace contextRef="#ctx0" brushRef="#br0" timeOffset="12178.69">20187 2023 481 0,'25'-7'-4'0,"12"2"10"16,5 1 26-16,6-3-19 0,0-1 4 16,-2 1-7-16,4 2-4 0,3 1-5 0,0 0-2 15,1 1-17-15,-3-1-81 0</inkml:trace>
  <inkml:trace contextRef="#ctx0" brushRef="#br0" timeOffset="19783.12">7494 3515 1 0,'7'-8'49'0,"-1"0"-31"0,-5 2-16 16,2 2 4-16,-3 1 7 0,2 1 10 0,-2 1 2 16,0-1-11-16,0 1 3 0,0 0 6 15,0-1 5-15,0 1 0 0,0 0 0 16,0 0-2-16,-2 0-1 0,1 0-2 15,-1 1 0-15,1-1-6 0,-1 1-10 16,-2 0 1-16,-3 0 1 0,0 0 0 0,-3 0 5 16,1 2 1-16,-2 1 5 0,-1 2 1 15,-4 6 3-15,-2 1-7 0,-3 6 1 16,-5 5 2-16,-5 6-3 15,-1 7-3-15,-3 8 0 0,3 8-2 0,-1 7 1 16,4 6-3-16,3 1-1 0,7 1-2 16,5-4 5-16,8-4-17 0,6-3 4 15,0-6 0-15,12-5 3 0,7-5-4 16,4-4 1-16,6-7-12 0,4-6-7 15,6-5-7-15,3-4-25 0,0-9-27 0,-4-5-66 16,-2 0-190-16</inkml:trace>
  <inkml:trace contextRef="#ctx0" brushRef="#br0" timeOffset="20483.16">7832 4022 179 0,'-1'7'27'0,"-4"5"-19"16,2 1 28-16,0 4-7 0,0 1 4 16,1 1-9-16,-1 2 0 0,2-3 9 15,-4 1-8-15,2-1-6 0,-2-2 8 16,2-2-6-16,0-4-5 0,-2-2 1 0,5-2 2 15,-1-4-6-15,-1-2 2 0,2 0 0 16,0 0 2-16,0 0-3 0,0 0 0 16,0-10 0-16,0-3-12 0,0-7-2 15,8-2-1-15,0-3 1 0,6-4 1 16,1-4-1-16,4-6-1 0,-1-4 1 15,4-6 0-15,3 0 0 0,1-1-1 16,-1 4-10-16,3 10 16 0,-3 4-5 16,3 8 0-16,-2 3-2 0,-1 5 1 15,0 4-1-15,-4 6 1 0,-2 4 1 0,-2 2 0 16,-3 1-2-16,-2 8 0 0,-1 4 2 15,-3 5 1-15,-3 6-1 0,-4 6 3 16,-1 3-2-16,-4 6 3 0,-6 4-1 16,-4-3-3-16,0 1 4 0,-3-3 6 15,-1-4-10-15,-4-2-1 0,-1-2 2 0,-2-3-2 16,2-1 2-16,1-5-1 15,2-4 0-15,6-2-2 0,3-5-11 16,3-4-5-16,4-2-4 0,1-3-11 16,-1-1 1-16,3 0 3 0,1 0-6 0,0-8-20 15,0-3 1-15,8-2 1 0,4 3-7 16,-3 0 32-16,1 6 20 0,-4 2 6 15,0 2 2-15,2 0 6 0,-2 3 19 16,2 6 7-16,1 1 2 0,0 2 3 16,4 1 2-16,-2 1-4 0,3-1-9 0,-1 0-1 15,1-1-8-15,3-2-8 0,1 0-7 16,-1-4 2-16,1-3 0 15,4-2-3-15,0-1-12 0,2-3-37 16,-2-11-52-16,-2-4-104 0</inkml:trace>
  <inkml:trace contextRef="#ctx0" brushRef="#br0" timeOffset="21047.2">8471 3899 122 0,'-1'0'44'16,"-3"1"-25"-16,0 0 36 0,2-1-7 16,1 0 3-16,-2 0-17 0,3 0 1 15,0 0-7-15,-2 0-21 0,0 0 15 16,2 0-8-16,0 0-2 0,0 0-3 15,0 0-2-15,0 0-1 0,0 0-5 0,0 0-2 16,4 0-3-16,6 0 1 0,7 0 7 16,7-6 0-16,4 0 1 0,4-1-4 15,5-2-1-15,2 0-2 0,-2 0 4 16,-1-1-1-16,-3 2-1 0,-1-1 1 15,1 0 3-15,-4 1 15 0,-4-1-12 16,-6 3-2-16,-10 3-3 0,-4 1-3 16,-2 2 5-16,-3 0 3 0,0 0-1 15,0 0 2-15,0 0 5 0,-5 0-8 16,-3 0-6-16,-1 0-4 0,3 0-7 0,-4 3 1 15,4-1-4-15,0 3-10 0,3 0-12 16,0 1-24-16,-2 0-24 0,-1-2-53 16,0-3-73-16</inkml:trace>
  <inkml:trace contextRef="#ctx0" brushRef="#br0" timeOffset="21655.23">8677 3926 35 0,'2'0'170'15,"-2"0"-134"-15,0 0 6 0,0 0 5 16,0 0-16-16,1 0-2 0,-1 2-5 16,0-2-9-16,0 0-10 0,0 0 2 15,0 0-6-15,0 1 3 0,0 3 3 0,0 0 2 16,0 1 2-16,0-1 3 15,0 2-6-15,0-2 1 0,2 1 0 16,-2 0-2-16,5 1-1 0,-2 1-2 16,0 0-1-16,3 3 2 0,-1-1-4 0,-1 2 0 15,1 1 2-15,0 2-1 0,1 1-1 16,0-2-2-16,2 2 4 0,-1-2-1 15,-2 0-2-15,0 0 0 0,-1 0 2 16,-2-3 2-16,1 0-4 0,-1 0 2 16,-2-1-1-16,0-2 2 0,0 1 0 0,-7-3 0 15,1 0 0-15,-5 0 3 0,2-3 0 16,-3 2-3-16,-2-2 5 15,-2 1-6-15,-1-1 3 0,-1-1 0 16,0-1 7-16,1 0-3 0,2 0-4 0,3 0-2 16,2 0 1-16,4 0 0 0,1 0-6 15,4 1 2-15,-2-1 2 0,1 0-2 16,2 0-3-16,0 0-3 0,0 1-19 15,0 1-17-15,0 2 1 0,6-2-16 16,2-2-49-16,0 0-106 0</inkml:trace>
  <inkml:trace contextRef="#ctx0" brushRef="#br0" timeOffset="22179.26">9087 3818 243 0,'1'0'66'15,"-1"0"-61"-15,0 0 13 0,0 0 1 16,0 0 6-16,0 5 0 0,0 9 3 15,0 5 1-15,-3 6-4 0,-3 4-1 0,-4 2 0 16,3-1 7-16,-1-1-15 0,2-1 4 16,1-2-8-16,-1-1-5 0,1-2-1 15,4-2-2-15,-2-4-3 0,3-1 0 16,0-3 1-16,0-3 0 0,0-1-3 15,0-4 1-15,4-3 0 0,6-1 0 16,2-1-2-16,3 0 5 0,4-7 0 16,3-4 0-16,0-2-5 0,-2 3 0 15,0-2-2-15,-2 1 2 0,3 2-3 16,2-1 3-16,-1 0 1 0,2 0 1 0,-4 1-4 15,-4 3 3-15,-2 0 1 0,-2 2 0 16,-1 1-1-16,2 0 0 0,-4 1 0 16,-1 0-1-16,-2 2 1 0,-3 0-34 15,-3 0 18-15,2 0-13 0,-2 0-7 16,0 0-14-16,0 0-47 0,-2 0-73 15</inkml:trace>
  <inkml:trace contextRef="#ctx0" brushRef="#br0" timeOffset="22460.28">9263 3957 152 0,'0'7'266'0,"0"0"-237"0,0 4-25 16,0 5 23-16,-1 1 2 0,-2 2 7 0,1 0 1 15,2 3-16-15,0 0-12 0,-1 2-2 16,1 0-3-16,-2-1-4 0,0 0 3 15,2-4 0-15,0-3-3 0,0-2-4 16,2-2-16-16,6-3-13 0,-1-4-18 16,1-4-6-16,2-1-42 0,-6-4-92 15</inkml:trace>
  <inkml:trace contextRef="#ctx0" brushRef="#br0" timeOffset="23063.31">9607 3857 36 0,'-3'0'156'16,"2"0"-129"-16,-2-1 28 0,1 1-14 15,1-1-15-15,-1 1 8 0,1 0 2 16,-1 0-9-16,0-2-6 15,2-1-1-15,-3 3-3 0,2 0 0 0,1 0 0 16,0 0-2-16,-2 0-2 0,2 0-3 16,0 0-4-16,0 0-3 0,0 0-1 15,0 0-1-15,0 0-2 0,0 0-2 16,0 0-1-16,2 0 4 0,6 0-1 15,2 0 1-15,4 0 5 0,5 0-1 0,1 0-1 16,3-4-2-16,-1-3 1 0,1 0 1 16,-1 0-2-16,-3 0-1 0,1 0 4 15,-2-1-2-15,-1 1 2 0,-3 0 11 16,-4 3-8-16,-6 2-7 0,-4 1 5 15,0 1 6-15,0 0 1 0,0 0-1 16,-3 0-6-16,-3 0-5 0,0 0-1 16,0 0 1-16,1 0-3 0,-1 1 2 15,0 4-3-15,2 1 2 0,0-1 1 16,1 0-6-16,1 2-10 0,1-4-4 0,-2 4-5 15,1-1-11-15,0-1-9 0,-1 0-20 16,0-5-48-16,-1 0-116 16</inkml:trace>
  <inkml:trace contextRef="#ctx0" brushRef="#br0" timeOffset="23442.34">9649 3906 92 0,'-7'17'235'15,"-1"-1"-181"-15,0 2-41 0,3 2 31 16,1-6-19-16,4-1 7 0,-2-1 6 0,2-2-24 15,0 0-3-15,3 0-4 0,4-2-2 16,-1 0-3-16,5-2 2 0,-2-1-3 16,3 0 1-16,1-1 2 0,1-1-4 15,1-2 0-15,-1 3 2 0,-3-1 1 16,-2-1-2-16,-1 1-3 0,-2 1 1 15,2 0 1-15,-3 1-2 0,1 0-1 16,2 3-5-16,1 0 2 0,2 1 3 16,0 0 1-16,3 1-2 0,-5 0 3 15,-1-1-5-15,-2 3 3 0,-5-3 1 0,-1 1 1 16,0 0 0-16,-1-2 1 0,-9 2 3 15,-2-2 1-15,-3 2-2 0,-1-1 2 16,-1-1 0-16,-2 1 4 16,4-2 7-16,-1-2-2 0,2 1-3 0,2-3-3 15,3 1-3-15,-1-1-3 0,3-3-1 16,2 1 2-16,3-1-3 0,1 0-16 15,1 0-20-15,0 0-28 0,0-9-73 16,1-5-189-16</inkml:trace>
  <inkml:trace contextRef="#ctx0" brushRef="#br0" timeOffset="23875.36">10048 3354 73 0,'-2'-1'255'0,"2"0"-242"0,0 1-20 16,0 0-14-16,3 0 19 0,2 10 4 15,3 3 19-15,1 5 5 0,2 7-16 16,1 5-3-16,1 6-3 0,-1 4 3 15,0 6 1-15,-2 4 15 0,-1 8 20 16,-6 4-20-16,-1 5-16 0,-2 0-3 0,0-4 1 16,0-5 7-16,0-5-9 0,0-5 0 15,-5-4 11-15,-4-5 15 0,-2 0-1 16,-5-4-8-16,1-2-3 0,-2-2 4 15,1-5-9-15,1-1-4 0,1-3-4 16,0-1 2-16,0 0-5 0,2-1 0 16,-1 0-2-16,1 1 0 0,2-2-20 15,6 1-24-15,-1-2-39 0,-3 0-120 16</inkml:trace>
  <inkml:trace contextRef="#ctx0" brushRef="#br0" timeOffset="202282.56">12469 3768 14 0</inkml:trace>
  <inkml:trace contextRef="#ctx0" brushRef="#br0" timeOffset="202578.58">12469 3768 193 0,'0'-5'65'0,"0"4"-26"15,0-2 24-15,2 2-8 16,-2-1-14-16,0 1-6 0,1-1-7 15,-1 1-9-15,4 1-2 0,-4-2 2 16,0 2 3-16,1-2-6 0,1 2 0 0,-1-1 0 16,1 0 0-16,1 1-3 0,-2-1 5 15,1 0-1-15,-2-1-2 0,0 2 1 16,0 0-3-16,0 0 2 0,0 0-2 15,0 0-3-15,0 0-3 0,0 0-3 16,0 2 0-16,2 7 0 0,1 6 1 16,-2 5 2-16,1 3-2 0,-2 1 1 0,0 4-1 15,0 1-3-15,0 4 3 16,-3-1 9-16,-2 0-10 0,0-3-1 15,1-2 2-15,-1-2-2 0,0-2-2 16,2-3 1-16,0-3-4 0,3-2 2 0,0-3 0 16,0-4 1-16,0 0-6 0,0-5-9 15,6 0-11-15,1-3 0 0,5 0-6 16,2 0-13-16,1-8-6 0,3-4-28 15,-5-3-73-15,0-1-207 0,-2 1 274 16</inkml:trace>
  <inkml:trace contextRef="#ctx0" brushRef="#br0" timeOffset="203037.61">12984 3837 9 0,'3'-7'210'15,"-1"-2"-147"-15,-2 3-12 0,0 2 18 16,0-2-19-16,0 2-10 0,0-1-13 15,0 2 0-15,-3 1-7 0,-2-1 4 0,-1 2-4 16,-2 0-3-16,-1 1 1 0,-2 0-2 16,-3 0 0-16,-2 7 0 0,-1 1-4 15,-3 3 4-15,0 4-2 16,-2 3 1-16,2 4-4 0,0 3 4 0,1 3-7 15,2 0 9-15,5-2-16 0,4-1 1 16,4-1-3-16,2-1 0 0,2 1 3 16,0-1-2-16,11-2-1 0,3-1 2 15,6-2 0-15,5-2-1 0,4-5 0 16,4 1 1-16,4-7 0 0,2-2 0 0,3-3-2 15,1 0 2-15,-1-5 1 0,1-6-2 16,-2 1 1-16,-4-4 0 0,-3-3-1 16,-3 0 1-16,-11-2 0 0,-3-1 1 15,-8 2 1-15,-4-1 1 0,-5-3-1 16,0-1-1-16,-1-4 2 0,-12-4 0 15,-5-2 2-15,-4-1 2 0,-8 3-16 16,1 5 17-16,-7 7-9 0,1 7 2 16,1 7-1-16,1 5-1 0,7 0-2 15,9 8-1-15,7 5 2 0,9 4-12 16,1 3-18-16,12 2-16 0,7 0-24 0,2-4-71 15,4-4-377-15</inkml:trace>
  <inkml:trace contextRef="#ctx0" brushRef="#br0" timeOffset="204073.67">13897 3981 99 0,'2'-3'155'0,"1"-1"-122"0,-2 1 24 16,3 0 8-16,-3 1-15 0,1-2-12 15,-1 2-4-15,-1-1-4 0,0 2-7 0,0 0-4 16,2 0-1-16,-2 1-4 0,0 0-2 16,0 0-7-16,0 0-1 0,1 7 1 15,-1 2 10-15,0 1-5 0,0 5-2 16,0 3 1-16,-1 0-1 0,-4 3 1 15,-1-1 0-15,0-1-2 0,3-1 4 16,-2-1-7-16,2-4 2 0,3-2-1 0,0-4 1 16,0-1-4-16,3-3 0 0,2-1 0 15,1-2-1-15,3 0 5 16,4-3 0-16,0-9 1 0,3-1-2 15,1-4-5-15,-5 0 2 0,5-3 1 0,-1 2-1 16,-1 0-1-16,-1 2-1 0,-1 0 2 16,-1 6-1-16,-2 2-1 0,-3 3 0 15,1 2 0-15,-3 3 0 0,1 0-2 16,0 0 1-16,-1 6 2 0,-2 4 2 15,-2 3-2-15,-1 2 3 0,0 1 1 0,0 0-1 16,0 0-1-16,0-2 0 0,-1-2-1 16,-1-2 1-16,2-3-3 0,0-2 0 15,0-2 0-15,3-3 1 16,4 0-1-16,3 0 1 0,3-3 0 0,4-8 3 15,3-1-5-15,2-2-3 0,-4-3-3 16,3 1 1-16,-3 1 1 0,-1 2 0 16,-1 0 1-16,-2 3-1 0,-2 3 1 15,-3 3 2-15,1 2-1 0,-6 2 1 16,-2 0 0-16,1 0-3 0,-1 5 5 0,-1 4 0 15,-1 1 2-15,0 2 0 0,0 1 1 16,0 1 3-16,-3 0-4 0,0-1 1 16,1 0 2-16,1 0-4 0,1-1-1 15,0-3 1-15,0-2-2 0,0-2 2 16,0-1-3-16,3-2-6 0,0 2-6 15,3-3-14-15,2-1-11 0,3 0-9 16,3-6-26-16,0-5-57 0,-5-2-143 16</inkml:trace>
  <inkml:trace contextRef="#ctx0" brushRef="#br0" timeOffset="204529.69">14624 3491 368 0,'0'0'95'0,"0"0"-80"0,0 3 11 15,0 9 14-15,0 9 0 0,0 8-9 16,0 3-11-16,-6 9-3 0,-2 3-7 16,2 4-1-16,-2 3-6 0,1 2 1 0,1 1 2 15,1-6 3-15,2-6 2 0,3-7-11 16,0-7 6-16,0-6-4 0,0-4 3 15,3-4 0-15,-2-5 0 0,4-5-3 16,-2-3-1-16,3-1 3 0,4 0 0 16,-1-9 1-16,3-2-4 0,2-3 1 15,0 0-1-15,2 1-2 0,-2 0 2 16,0 2-1-16,0 0 0 0,0 3-1 15,-4 2-2-15,3 2 3 0,-1 3-2 16,-1 1 0-16,1 0-1 0,-2 0 0 16,1 6 1-16,-2 3-2 0,-3 1 1 0,0 1 1 15,-6 1 2-15,0 0 2 0,0 0-4 16,0-1 2-16,-4 0 4 0,-4 1-4 15,-1-1 3-15,-4 0 0 16,-2 0 1-16,-1-2 7 0,2 0-3 0,-3-1-1 16,3-1 1-16,3-2-4 0,1-2-1 0,2 0-2 15,3 0-1-15,1-1-2 16,2 0-5-16,-1-2-13 0,1 1-15 15,2-1-12-15,0 0-37 0,0 0-85 16,5-8-197-16</inkml:trace>
  <inkml:trace contextRef="#ctx0" brushRef="#br0" timeOffset="204894.71">15182 3626 96 0,'5'0'275'0,"-2"0"-204"15,-1 0-51-15,-2 7 48 0,0 8-8 16,0 5-15-16,-6 8-12 0,-2 5-10 15,-5 4-5-15,-1 4 9 0,-3 2-7 0,0 3-4 16,2-3-5-16,-2 3 8 0,0-5-17 16,0-1 2-16,-3-3 0 15,1-5-2-15,5-2 2 0,-2-4-2 16,6-5 0-16,0-3-2 0,4-4 1 0,3-3-1 15,0-3 0-15,3-3-4 0,0 0-7 16,0-3-3-16,0-1-6 0,3-1-6 16,5 0 1-16,4 0-5 0,1-4-11 15,4-4-10-15,0-1-17 0,0-2-24 16,3-2-48-16,-3-3-126 0</inkml:trace>
  <inkml:trace contextRef="#ctx0" brushRef="#br0" timeOffset="205265.74">15651 3882 271 0,'0'-9'211'16,"0"0"-157"-16,-5 0 13 0,-4 0-12 15,-5 2-13-15,-3 0-12 0,-3 5 2 16,-1 2-8-16,0 0-11 0,1 5 0 0,4 5 0 15,2 2-8-15,3 5-3 16,2 1-2-16,3 5-1 0,3 0 11 16,3 0-17-16,0 1 2 0,10-3 2 15,4 1-4-15,2 0-3 0,1 0 0 0,3 1 0 16,2-1 2-16,0 0 6 0,-2-2-2 15,-2-2-1-15,-2-1 3 0,-4-3-1 16,-6-2 1-16,-1-4 2 0,-5-1 1 16,0-3 4-16,-11 1 1 0,-4-1 4 15,-5-1 2-15,-5 1 2 0,-2-2 0 0,-2 0-6 16,3 2-3-16,1 2-1 0,2 1-2 15,1 1-2-15,6 0 0 16,2 0-2-16,2 0-3 0,0 2-11 16,2 0-11-16,3 1-19 0,3 1-33 0,1-4-89 15,2 0-310-15</inkml:trace>
  <inkml:trace contextRef="#ctx0" brushRef="#br0" timeOffset="207965.89">12431 5095 2 0,'0'0'9'16,"0"0"1"-16,0-3-9 0,1-1 0 15,-1-1 0-15,2 1 4 0,-1 0 3 16,-1 0-3-16,2 2-7 0,-2-1 3 15,0 2 61-15,0-1-42 0,0 0-4 16,0 0 12-16,0 1 3 0,0 1-1 0,0 0-11 16,0 0-10-16,0 0-5 0,0 0-2 15,0 0 0-15,0 0 1 0,0 0-2 16,0 0 3-16,0 0 7 0,0 0 8 15,0 0 10-15,0-1 4 0,0 1 11 16,0 0 6-16,0-1-4 0,0 1-10 16,0-2-8-16,0 1-2 0,0-1-5 15,0-1-2-15,0 3-1 0,0 0-2 16,0 0-3-16,0 0 2 0,0-1-2 15,0 1 0-15,0 0-2 0,0 0 2 0,0 0-4 16,0 0-3-16,0 9 0 0,0 5 3 16,0 7-2-16,-2 6 2 0,2 1-1 15,0 4-4-15,-3 0 2 0,3 0-4 16,0 1 2-16,0-1-1 0,0-1 3 15,0-3-5-15,0-4-2 0,0-1 2 16,-1-3 1-16,1-2 0 0,-2-3-2 16,2-5 0-16,0 0 0 0,0-4-1 15,0-1-3-15,3-2-8 0,2-2-6 16,3-1-6-16,2 0-8 0,4-6-7 0,0-6-12 15,3-2-29-15,0-5-52 0,1-1-164 16,-3-1 163-16</inkml:trace>
  <inkml:trace contextRef="#ctx0" brushRef="#br0" timeOffset="208378.91">12872 5218 61 0,'7'-4'117'0,"-4"-4"19"15,-2 2-90-15,-1 0 8 0,0-2-2 0,0 2-6 16,0-2-9-16,-4 0-7 0,-3 3-6 15,0-2-3-15,-1 3 1 0,-1 0-6 16,-2 1 2-16,0 3 1 0,-3 0 0 16,0 0-7-16,-3 3 1 0,2 5-4 15,-1 4 0-15,0 4-2 0,6 4-5 16,0 4 2-16,6 2-4 0,2 3-1 0,2 0 0 15,0-2 0-15,9-2 1 16,2-3-1-16,5-4 0 0,1-1 0 16,5-2-3-16,1-3 1 0,3-3 4 15,1-4-1-15,-4-5-1 0,0 0 2 0,-4 0-2 16,-2-8 2-16,-3-2 2 0,-2-4-1 15,-1 0 1-15,-5-2 3 0,0-2-7 16,-4 0 5-16,-2-2-1 0,0-1 3 16,-5-1-6-16,-3 2 2 0,-2-2 1 15,0 2-2-15,3 2-1 0,-1 1-2 0,6 5 2 16,1 4-3-16,1 5-11 0,0 3-12 15,6 0-6-15,8 3 4 16,3 5-14-16,2 4-27 0,1 2-45 16,0-2-95-16,2-2-46 0,7-3 255 0</inkml:trace>
  <inkml:trace contextRef="#ctx0" brushRef="#br0" timeOffset="208717.93">13389 5226 81 0,'3'-13'287'0,"-3"-2"-214"0,0 3-15 0,-5 0 1 15,1 2-19-15,-6 1-3 0,-2 3-3 16,-1 3-9-16,-1 3-2 0,1 0-10 15,0 2 0-15,-1 7-6 16,2 6-1-16,2 3-3 0,1 6-1 0,6 4-2 16,2 0 1-16,1 1-1 0,0-1-1 15,7-2 1-15,7-3 0 0,2-4 1 16,4-2-2-16,3-3 2 0,3-4-2 15,1-4 1-15,1-4 0 0,3-2 1 16,-2 0 1-16,1-8-1 0,1-6 1 0,-3 0 0 16,-4-4 0-16,-5-2 0 0,-8-1-1 15,-3-3 4-15,-7 0 2 0,-1 0-1 16,-1-1-2-16,-12 2 0 0,-4 2 4 15,-5 3-1-15,1 3-3 0,-3 2-2 16,0 2 2-16,-1 5-6 0,2 5 0 16,4 1 0-16,2 0-1 0,9 10-8 15,4 4-13-15,4 6-13 0,0 2-26 16,3-2-48-16,0-4-154 0</inkml:trace>
  <inkml:trace contextRef="#ctx0" brushRef="#br0" timeOffset="209758.99">14308 5197 35 0,'2'0'12'0,"-2"0"209"0,0-1-154 15,0 0-16-15,0-1 3 16,0 2-6-16,0 0-11 0,0 0-9 16,0 0-3-16,0 0-6 0,0 1-8 0,0 9 0 15,0 4 8-15,0 4 0 0,0 6-4 16,-3-2-2-16,-2 1-1 0,2-3 2 15,0-2-3-15,0-3-2 0,1-3 3 16,2-5-3-16,0-1-6 0,0-4 6 16,0-1-3-16,0-1 0 0,0 0-3 0,2 0 5 15,7-5 1-15,3-6-2 0,2-7-4 16,2-2 0-16,-1-1-1 0,1-3-1 15,-1-2 0-15,-1 1 0 16,0 3 1-16,-1 3-1 0,-3 2-1 16,-2 5-1-16,-2 5 3 0,-4 4-2 0,-1 1-2 15,3 2-1-15,-3 0 1 0,2 8 0 16,-1 10 1-16,-1 2 4 0,-1 3-1 15,0 0 1-15,0-1-2 0,0-1 1 16,0-1-1-16,0-4 0 0,0-2-1 16,0-5-1-16,2-3 1 0,3-3-1 0,1-3 1 15,1 0-1-15,6 0 2 0,2-10-1 16,4-3-2-16,4-4-2 0,-3-2 2 15,1 1-5-15,-4 1 2 16,-2 0 0-16,-1 3 1 0,-3 1 2 0,0 4-3 16,-5 3 3-16,-4 4 2 0,-1 2-1 15,-1 0-3-15,0 0 4 0,0 6-3 16,0 5 3-16,0 6 1 0,0 2 0 15,-1 3 5-15,1-2-2 0,-4 2-2 16,3-2-1-16,1-3 1 0,0-3 0 0,0-1-2 16,0-4-2-16,0 0 4 0,5-4-5 15,1 0-2-15,0-3-7 0,2-2-11 16,1 0-15-16,2-2-12 0,1-7-12 15,1-5-27-15,-1-4-60 0,-1-6-139 16,-2-3 224-16</inkml:trace>
  <inkml:trace contextRef="#ctx0" brushRef="#br0" timeOffset="210199.02">14908 4826 341 0,'0'-7'103'0,"0"5"-61"16,0 2 17-16,0 0-12 0,2 0-14 15,1 14-8-15,0 5 4 0,-2 11-4 16,-1 6-3-16,0 6-5 0,-4 3-7 15,-6 2-2-15,3-2 3 0,-3 1-7 16,1-4 1-16,3-2-3 0,1-4 4 16,2-6-1-16,2-4-3 0,-1-4 0 15,0-7 1-15,2-4-5 0,0-6 2 16,0-1 0-16,0-4 1 0,0 0 0 0,2 0 1 15,6-11 1-15,3-4 1 0,6-6-4 16,-2-3-2-16,2 1 0 0,2-1 0 16,1 2-2-16,-3 4 2 15,-1 4-2-15,1 2-1 0,-3 6 1 0,-2 2-3 16,-1 4 3-16,-2 0-1 0,2 2-2 0,0 8 4 15,-3 2-1-15,1 4 4 16,-1 0-2-16,-4 0 1 0,1 2 1 16,-2 0 1-16,-3 0 1 0,0-1-3 15,0-3 2-15,-9 1 3 0,-1-4-1 16,0 2-1-16,-1-3 4 0,-2-2 1 0,-2-1-1 15,2-2-1-15,-1 1-4 0,4-3 3 16,-1 1-3-16,5-2-1 0,2-1-2 16,3-1 0-16,-1 0-10 0,2 0-14 15,0 0-27-15,0 0-24 0,10 0-6 16,-1-2-78-16,-1-8-189 0</inkml:trace>
  <inkml:trace contextRef="#ctx0" brushRef="#br0" timeOffset="210516.04">15474 4808 185 0,'1'-2'237'0,"1"2"-202"16,-2 0-8-16,0 5 11 0,0 11 5 15,0 7 2-15,-8 8-12 16,-4 8-12-16,-1 5-4 0,-4 2 0 16,0 5 4-16,-1 0 0 0,-2 1-11 0,-1 2 2 15,1-2-2-15,-1-5-5 0,2-5 2 16,2-7-4-16,1-7 2 0,4-4-3 15,3-4-1-15,3-4-1 0,4-4 0 16,0-3-1-16,2-2-1 0,0-4-11 16,0-1-6-16,4-2-11 0,2 0-4 0,1 0-9 15,6-10-7-15,1-2-14 0,1-2-24 16,1-4-91-16,-4-3-85 0</inkml:trace>
  <inkml:trace contextRef="#ctx0" brushRef="#br0" timeOffset="210895.06">15933 5125 52 0,'8'-13'333'0,"-5"0"-263"16,-3 0-15-16,0-2 7 0,0 3-13 15,-8 0-3-15,-3 2-11 0,-1 1-8 16,-5 2-6-16,0 5-1 0,-4 0-4 15,1 2-1-15,0 2-3 0,2 7 0 16,0 5-9-16,3 5 0 0,6 3-3 16,1 2 0-16,5 1-1 0,3 0 1 15,0 2-1-15,11 2-1 0,4-1 0 16,4-2 2-16,-1 0-2 0,4-3-5 15,3 1 4-15,0-4-3 0,3 1 5 16,-2-4 0-16,-3-3-1 0,-7 0 2 0,-5-4 0 16,-7-4-1-16,-2 0 0 0,-2-3 4 15,-8 0 1-15,-7 1 0 0,-7 1-4 16,-8-2 3-16,1 1 3 0,-2-2-2 15,-2 0-4-15,7 0 3 0,0 3-2 16,1-3-1-16,6 0-2 0,5 2 1 16,5-1 0-16,4 1-18 0,2 1-15 15,3 1-25-15,0 1-26 0,11-3-24 16,3-3-155-16</inkml:trace>
  <inkml:trace contextRef="#ctx0" brushRef="#br0" timeOffset="-213017.35">12387 6406 9 0,'-1'-1'107'0,"1"-1"8"16,-2 0-79-16,2 1 4 0,0 1-12 0,0 0-4 16,0 0-2-16,-1 0-1 0,1 0-10 15,0-1 1-15,0 0-4 0,0 1 0 16,0 0-5-16,0 0 8 0,0-2 2 15,0 2 1-15,0 0 4 0,0 0 2 16,0 0-2-16,0 0-4 0,0 0 2 0,0 0-1 16,0-1-2-16,0-2 1 0,0 1-3 15,1 0-3-15,-1 1 3 16,2 1-2-16,-2 0-4 0,0 0 1 15,0 0 3-15,0 0-4 0,0 0 0 0,0 0 1 16,0 0 3-16,0 0 0 0,0 0-2 16,0 0 1-16,0 0-4 0,0 0 1 15,0 1-4-15,0 7 0 0,0 7 6 16,0 3 1-16,0 3-3 0,0 4-5 15,0 1 4-15,0 3-2 0,0 0-2 0,0 2 0 16,0-1 1-16,0 3 0 0,0-3-1 16,0-1 4-16,0-5-3 0,0-4 1 15,-2-2-2-15,1-4 1 16,-1-2 2-16,0 0-3 0,2-4 0 0,0-4 0 15,0-1 1-15,0-2-2 0,0 0-5 16,0 0 1-16,0-1 0 0,0 0-1 16,0 0-6-16,0-4-7 0,0-4-28 15,7-4-22-15,2-4-21 0,0-2-65 16,2-2-164-16</inkml:trace>
  <inkml:trace contextRef="#ctx0" brushRef="#br0" timeOffset="-212545.33">12905 6503 51 0,'0'-7'192'0,"0"-1"-115"0,0-1-37 15,0 0 9-15,-5 0-11 0,-1 1 0 16,0 0-3-16,0 1-11 0,-2 1 0 16,-1-1-7-16,-2 3-1 0,0 1 3 15,-1 1 0-15,-1 2-2 0,-1 0 0 16,-1 0-4-16,-1 7-2 0,2 4-1 15,5 1-6-15,3 5-1 0,3 5-2 16,-2 5-2-16,3 3 2 0,2 3 0 16,0-1 0-16,10-3-3 0,2-1 2 15,5-5-1-15,0-1 0 0,3-5 0 0,2-4-5 16,3-3-1-16,0-3 5 0,0-5 2 15,-2-2 0-15,0 0-1 0,-1-2 2 16,-2-9 0-16,-3-1-1 0,-3-4 1 16,-3-2-1-16,-3-2 4 0,-2-2-3 15,-5 1 3-15,-1-2-1 0,0 1 1 16,-3-1-2-16,-9 0 0 0,1 1 0 15,-3 0-2-15,0 2 0 0,-1 6-1 16,5 2 2-16,2 6-1 0,4 2-2 16,2 4-3-16,2 0-10 0,0 1-30 0,0 10 0 15,8 3-3-15,1 1-23 0,1-2-76 16,-1-1-170-16</inkml:trace>
  <inkml:trace contextRef="#ctx0" brushRef="#br0" timeOffset="-212172.3">13465 6481 96 0,'0'-11'325'0,"-3"-2"-289"0,-8 2-2 0,0 2 14 16,-3-1-16-16,0 4 6 0,-2 4-6 15,-1 2-13-15,2 0-13 0,-2 4 1 16,4 5 0-16,0 3 1 0,0 4-1 15,5 4-4-15,4 4 0 0,-1 2-2 16,5 0-1-16,0-1 1 0,8-2-2 16,6 2 0-16,3-4 0 0,3-4 1 0,2-1-1 15,-1-5 1-15,3-4-1 16,0-2 2-16,-2-5-1 0,3 0 0 15,-5-6-2-15,-3-5 4 0,-4-3 2 16,-3-1-3-16,-2-2 6 0,-3-1-5 0,-2 2 3 16,-3-3 1-16,0 0-3 0,-5-2 3 15,-2 1-3-15,-4 1 2 0,-2-1-3 16,-1 0-2-16,-1 1-1 0,-1 2-1 15,7 5-3-15,0 5 3 0,6 4-8 16,0 3-4-16,3 0-18 0,0 6-35 0,0 6 1 16,0 0-23-16,4-1-150 0,1-3 23 15</inkml:trace>
  <inkml:trace contextRef="#ctx0" brushRef="#br0" timeOffset="-211609.27">13958 6537 36 0,'1'-5'169'16,"-1"-2"-60"-16,0 0-63 0,0 0 8 16,0-1-9-16,-6-2-3 0,1 2-5 15,-1-1-5-15,-2 2-12 0,1 0-1 16,-3 2 1-16,0 1 0 0,-3 1-2 15,-1 3-4-15,-1 0-2 0,-2 0-3 16,0 9-1-16,-4 5 0 0,3 6-4 16,-1 3 1-16,7 3-3 0,4 4-1 15,3 1-1-15,4 2 0 0,1 0 0 0,6-1-1 16,8-4 1-16,5-3-1 0,2-5 0 15,4-6-4-15,5-3 3 0,-2-4 0 16,3-5 1-16,-4-2 0 0,3 0 0 16,-4-10 3-16,-1-2-1 0,-2-4 2 15,-4-3-1-15,-2-3 1 0,-6-1 3 16,-2-4 4-16,-7 1-3 0,-2 0 3 15,0-1-1-15,-8 3-4 0,-5 0-4 16,0-1 1-16,-5 3 0 0,0 0-2 16,-4 2-3-16,2 5 0 0,1 4-10 15,2 8-10-15,3 3-9 0,0 9-25 0,4 8-32 16,-6 3-63-16</inkml:trace>
  <inkml:trace contextRef="#ctx0" brushRef="#br0" timeOffset="-203183.79">14534 6589 14 0,'0'0'35'0,"5"0"-22"0,-2 0-2 16,0-3 5-16,-1 3 73 0,-2-3-19 0,1 1-42 15,1-1-11-15,-1 1 4 0,1 1 0 16,-2 0 7-16,0 0-4 0,0 0-3 16,0 1 0-16,0 0-3 15,0-1-2-15,0 1-3 0,0-1-2 0,0 1-3 16,0 0-2-16,0-1 1 0,0 1 1 15,0-1-2-15,0 1 3 0,0 0-1 16,0 0 4-16,0 0-2 0,0 0-2 16,0 0-2-16,0 0 0 0,0 0-4 15,0 0-1-15,0 0-2 0,0 2-5 0,0 6 6 16,3 0 1-16,-3 3 2 0,0 1-1 15,0 1-1-15,0 0 1 0,0-1-1 16,0 1 2-16,0-3 2 0,0-1-3 16,0-5-3-16,-1 0 7 0,1-2-1 15,0-2-3-15,0 0 2 0,0 0 3 16,0-1 2-16,3-9 3 0,0-3-5 15,3-5-6-15,0 0 3 0,0-2-3 16,4-2 0-16,-1 1 2 0,-1 2-1 16,3-1-2-16,-4 4 0 0,3 1 3 0,-3 2 1 15,-2 3 0-15,1 3-3 0,0 1 2 16,-1 3-1-16,0 3-2 0,-1 0 1 15,0 0 0-15,0 6-1 0,-1 6 2 16,-3 4 3-16,0 3-2 0,0 1 2 16,0 0-1-16,0 0-4 0,-3 0 3 15,-1-1 0-15,0-3 0 0,3-1 0 16,-1-2 1-16,2-3-1 0,0-4-2 15,0-2 1-15,0-4 0 0,7 0 0 16,0 0-3-16,3-9 6 0,4-5-2 16,3-1-1-16,1-5-3 0,4 1 0 0,-2-1 0 15,0 2 0-15,-1 3-2 0,-2 2 1 16,-3 4 0-16,-3 0 0 0,-2 4 0 15,-4 5 1-15,-2 0 0 0,-2 0-2 16,2 4 1-16,-1 4 1 0,-2 4 2 16,0 2-1-16,0-1 0 0,0 3-1 15,0-1 4-15,0 0-2 0,-2-1 0 16,1 1 3-16,1-2-2 0,-2 0-1 15,2-1-1-15,0-4 0 0,0 2 1 16,0-3-2-16,3-2 0 0,0 1-4 0,2-3-7 16,1-1-15-16,1-2-19 0,0 0-1 15,3 0-5-15,0-6 1 0,-3-4-72 16,-3-3-141-16</inkml:trace>
  <inkml:trace contextRef="#ctx0" brushRef="#br0" timeOffset="-202688.76">15103 6226 50 0,'4'-9'285'16,"-4"2"-245"-16,0 2-2 0,1 1 14 15,-1 4-10-15,0 0-10 0,2 0-21 16,1 14-2-16,0 5 8 0,-2 4 1 15,1 5-7-15,-2 2-2 0,0 2 0 0,-5 3-1 16,-1 0 9-16,0 0-1 0,-2-3-5 16,0-2-1-16,4-4-2 15,1-3-3-15,0-3-4 0,3-5 3 16,0-4-2-16,-2-6 1 0,2-1-1 0,0-4-1 15,0 0 3-15,0 0 3 0,2-9-1 16,5-4-2-16,1-4-1 0,3-1-2 16,0-1-2-16,0 2 2 0,-1 2 1 15,4 1-5-15,-1 4 4 0,-1 2-1 16,1 2-1-16,-3 4-2 0,0 2 0 0,-3 0 2 15,4 3-3-15,-1 5 1 0,0 4-3 16,-2 0-1-16,-2 1 2 0,2-1-1 16,-3 1 5-16,0 0 1 15,-5-1-2-15,0 1 2 0,0-2 0 0,0 0 2 16,-7 0 0-16,-2 0-3 0,0-1 3 15,-2 0 2-15,2-2-2 0,-2 0 1 16,0-4-1-16,2 1 3 0,1-2-3 16,2-1-2-16,2 0 0 0,1 0 1 15,2-1-1-15,-1-1-2 0,2 0-2 16,0 0-10-16,0 0-12 0,0 1-21 15,0 1-15-15,0 3-6 0,0-4-46 0,-1-1-163 16</inkml:trace>
  <inkml:trace contextRef="#ctx0" brushRef="#br0" timeOffset="-202279.75">15603 6112 97 0,'3'0'224'0,"-3"0"-175"0,0 8-39 16,0 4 35-16,-2 6-2 0,-2 6-8 0,-4 5 6 15,-3 5-13-15,0 3-5 0,-1 3-2 16,-5 2-1-16,-2 2 2 0,0-1-5 15,-1 1 1-15,-1-1-7 0,2-5 0 16,0-1-3-16,5-4-5 0,2-4 0 16,3-5-2-16,2-4 1 0,3-5-2 15,1-3 0-15,1-3 1 0,2-2-2 16,0-3-3-16,0-2-7 0,0 0-7 15,5-2-11-15,1 0-8 0,2-2 3 16,4-7-7-16,1-1-6 0,2-4-7 0,1-4-45 16,-1-6-93-16</inkml:trace>
  <inkml:trace contextRef="#ctx0" brushRef="#br0" timeOffset="-201942.72">15824 6405 262 0,'-1'-7'134'15,"-10"2"-84"-15,-1 0-10 0,1 0 4 0,-3 4-11 16,3-1-2-16,0 2-4 0,-1 0-11 16,2 2-4-16,4 7-7 0,1 0-3 15,2 3-2-15,0 0 1 0,3 1 2 16,0 2-5-16,0 3 1 0,6 0 2 15,1 1 1-15,-1 2-2 0,2-1-3 16,-1-1 4-16,1 0-1 0,0-3-2 0,-5 0-1 16,3-1 3-16,0-2 0 15,-3-3 0-15,1-1-1 0,-4-1 2 16,0-2 1-16,-4 0 3 0,-5-1-5 15,0-1 5-15,-4 1 1 0,-2-1-5 0,1 1 2 16,0-1-1-16,-5 0-1 0,1 1-2 16,-1 1-2-16,4 0-10 0,-1 0-27 15,2 0-33-15,2-4-34 0,-2 1-173 16</inkml:trace>
  <inkml:trace contextRef="#ctx0" brushRef="#br0" timeOffset="-194311.28">17483 5870 87 0,'2'0'160'0,"-1"0"-107"16,-1 0 0-16,0 0 8 0,0-2-12 15,0 0-10-15,0 0-5 0,0 2-7 16,-3-2-7-16,-1 1-3 0,-1 0 2 16,0-1-1-16,-1-1-1 0,0 2 3 15,0-1-8-15,-1 2 0 0,-3 0 0 0,-1 0-3 16,-5 2-5-16,-4 8 3 15,-2 5 2-15,-6 6-2 0,-1 10-4 16,0 4 4-16,-4 8 0 0,4 4 2 16,-4 2-1-16,4 2 2 0,2 2-1 15,5 1-5-15,5-1 1 0,5-1-1 0,7-4 0 16,5-4-4-16,5-3 0 0,7-6 2 15,7-3-4-15,6-5 0 0,3-4-4 16,4-5-8-16,4-5-15 0,1-3-14 16,-1-5-17-16,1-4-19 0,-4-1-31 15,-6-4-239-15</inkml:trace>
  <inkml:trace contextRef="#ctx0" brushRef="#br0" timeOffset="-193611.25">17928 6374 0 0,'2'-4'238'0,"-2"-2"-141"0,0 0-53 16,-5-2 11-16,-4 1-6 0,1-1-4 0,-3 1-9 16,-3 2-10-16,0 2-7 0,-3 3-1 15,-3 0-7-15,0 3 1 0,-2 6 3 16,-1 4-1-16,1 4 0 15,2 2-4-15,5 3-3 0,4 2-3 0,3 1-2 16,6 0-2-16,2-4 1 0,0-1-1 16,8-4-2-16,6-3 0 0,3-4 1 15,0-4 1-15,3-4-1 0,1-1 1 16,0-4 0-16,-1-6 1 0,-3-6-1 15,-1 2-1-15,-2-2 3 0,-3-1 1 0,-2 2-1 16,-4 0-1-16,-2 2 2 0,-2 2-2 16,-1 3 2-16,0-1 0 0,0 7 1 15,0-1-2-15,0 2 2 16,0 1-2-16,0 0-2 0,0 1-5 0,-1 9-5 15,1 3 8-15,-2 6 1 0,2 1 1 16,0 2-1-16,0 5 0 0,0 1 0 16,0-1 1-16,2 2-2 0,2 2 1 15,-2-3 1-15,-2 1 1 0,0-3-2 16,0-1 1-16,0-3 1 0,-3 0 0 15,-3-3-1-15,-4-2 0 0,3-2 3 0,-4-3-3 16,1-2 1-16,0-2 3 0,-3-1 3 16,-1-2 2-16,0 0-2 0,-3-4 2 15,2 2-1-15,-2-2-2 16,1 2-4-16,1-3-3 0,1 0 3 0,3 1 0 15,3-1-3-15,2 0 0 0,4 0 0 16,1 0-5-16,1 0-18 0,1 0-21 16,7 0-23-16,6 0 4 0,3-11-41 15,-1-5-219-15</inkml:trace>
  <inkml:trace contextRef="#ctx0" brushRef="#br0" timeOffset="-193241.22">18167 6308 15 0,'5'0'290'16,"-4"0"-198"-16,1 0-60 0,-2 0 13 15,1 0 9-15,1 0-11 0,-2 0-17 16,0 0-1-16,0 4 1 0,0 3-7 15,-5 3 7-15,-3 5-2 0,-3 2-5 16,1 2-2-16,-4 1-6 0,1 3-4 16,2-2-3-16,4 0-3 0,-1-3-2 0,6 0 0 15,1-3 3-15,1 0-7 0,0-3-7 16,1-1-11-16,7-2-6 0,5-4-11 15,0-2-6-15,5-3-9 0,2 0-19 16,-2 0-36-16,1-8-88 0</inkml:trace>
  <inkml:trace contextRef="#ctx0" brushRef="#br0" timeOffset="-192722.19">18364 6476 21 0,'4'-5'0'0,"1"-3"238"16,-2 0-137-16,-1-3-54 0,-1-1 14 16,-1 3-12-16,0-4-10 0,0 2-5 0,0 2-5 15,-4 1 0-15,-1 3-3 0,-1 0-7 16,1 3-2-16,-6 1-1 0,4 1-6 15,-4 0-1-15,-2 4-5 0,-1 8 0 16,2 2-4-16,1 5 0 0,2 0 0 16,1 1-2-16,5 1 0 0,0-1 1 0,3-1 2 15,0-1-4-15,3-3 0 16,3-2-4-16,5-4 5 0,-3-4-6 15,4-4-1-15,2-1 3 0,0-2 0 16,0-6 5-16,0-5 1 0,-2 0 0 0,-2-2 1 16,0-2 2-16,-2 0-2 0,-2 2 0 15,-4-1 2-15,3 4 1 0,-5 0-1 16,0 1 1-16,0 5 6 0,0 2-1 15,0 1-4-15,0 3-5 0,0 0 1 16,0 0-2-16,0 2-11 0,0 9 0 0,0 6 11 16,0 5 1-16,0 4 1 0,0 4-1 15,0 2-1-15,0 6 1 16,6 0-1-16,0 1 1 0,2-1 0 15,0-2 1-15,-2-4-1 0,-2-2 1 0,-4-2 1 16,0-1 0-16,0-2-2 0,0-6 2 16,-7-4 4-16,-3-2 5 0,3-2-4 15,-4-4 2-15,0 0 4 0,-3-3 3 16,0-2-7-16,-2-2 2 0,3 0-2 15,0 0-4-15,1 0-1 0,-1-3-2 0,2-3 1 16,2 1-2-16,3-3-2 0,0 2-3 16,1-1-5-16,4-2-11 0,1 0-8 15,0-3-17-15,4-1-13 16,7-4-16-16,6-1-22 0,-1-2-84 0,-1 2-105 15</inkml:trace>
  <inkml:trace contextRef="#ctx0" brushRef="#br0" timeOffset="-192162.16">18719 6413 9 0,'1'-2'124'0,"1"-1"-21"15,-2 0-69-15,1 1-1 0,3-2 0 0,-3 1 2 16,-1 1-8-16,2-1 7 0,-2 0 2 15,0 0 0-15,0 0-4 0,0-1-2 16,0 0-1-16,-2 1-8 0,1 0-2 16,-4-1 0-16,-1 2-2 0,1 1-2 15,-1 0-2-15,0 1-3 0,-4 0-2 16,3 0-2-16,-4 7 2 0,1 3-1 15,0 1 1-15,-4 6-2 0,1 1 1 16,1 2-3-16,1-1 4 0,5 0-2 16,3-2-4-16,3-4-3 0,0-1 0 15,1-1 2-15,7-3-2 0,3-2 2 0,4-4 0 16,2-2 1-16,2 0 0 0,1-8 1 15,-1-4-1-15,1-2-2 0,-1 0 0 16,-6-2 0-16,3 0 0 0,-5-1 1 16,-2 2 2-16,-1 2-3 0,-5 2 2 15,-3 6 0-15,0 1 1 0,0 2-2 16,0 2 0-16,-2 0 0 0,-4 0-4 15,2 9-3-15,-1 4 1 0,0 5 2 16,2 2 0-16,0 1 0 0,3-1 1 16,0 1-1-16,0-1-10 0,6-2 5 0,5-4-4 15,3-1-7-15,3-3-8 0,3-1 3 16,2-7 1-16,4-2-42 0,-1 0-6 15,0-11-28-15,-5-5-198 0,-1-5 181 16</inkml:trace>
  <inkml:trace contextRef="#ctx0" brushRef="#br0" timeOffset="-191706.13">19071 6018 100 0,'3'-2'173'0,"0"0"-59"0,-3 2-69 15,0 0-7-15,0 1-12 0,0 10-10 16,0 7 3-16,-6 6 0 0,1 6 0 15,-3 4-8-15,-3 5 1 0,1 4 6 16,-3 2 19-16,1-1-16 0,1-1-8 0,2-2 1 16,-2-5-5-16,3-4 0 0,2-7-3 15,4-4-1-15,1-6-3 16,1-6 1-16,0-2-3 0,0-5 0 15,0-2 1-15,3 0-1 0,8-2 3 0,3-9 5 16,1-4-4-16,4-4-3 0,-1 1-2 16,1 0 0-16,-2-1 0 0,0 5-6 15,0 2 2-15,-3 2 0 0,3 2 1 16,-1 3-4-16,1 2 3 0,-2 3 1 15,1 0 3-15,-4 0-4 0,-4 7-3 16,0 1 3-16,-2 2 4 0,-5-1 0 0,-1 2-1 16,0-1 3-16,-6 2 3 0,-3-2 2 15,-2 1-3-15,0-1 6 16,2-2 7-16,-4 1-3 0,1-1 0 15,0 0-3-15,-1-2 2 0,1 1-6 0,3-1 0 16,-1 0-3-16,4 0 0 0,3-2-4 16,0-2-1-16,1 2 0 0,2-2-4 15,0 2-14-15,0 1-14 0,0-2-20 16,3-1-24-16,7-2-28 0,-1-2-185 15,3-9 121-15</inkml:trace>
  <inkml:trace contextRef="#ctx0" brushRef="#br0" timeOffset="-191493.12">19485 6318 149 0,'-10'5'351'0,"0"0"-331"0,-3 3 1 15,4 2 33-15,0 3-16 0,1 0-10 16,3 4-16-16,0 0-10 0,1 2 1 0,2 0-2 15,-1-1 0-15,3-1 1 0,0 0-3 16,0-2-5-16,0-2-9 0,5-2-13 16,1-3-14-16,3-1-12 0,2-7-14 15,-2 0-53-15,1-4-124 0</inkml:trace>
  <inkml:trace contextRef="#ctx0" brushRef="#br0" timeOffset="-191030.1">19740 5912 60 0,'2'0'-19'15,"0"0"161"-15,-2 0 16 0,0 0-109 16,0 0-5-16,0 0-4 0,0 0-10 16,0 4-14-16,0 6 7 0,0 2 6 0,-4 4-7 15,0 3-4-15,2 3 2 0,-4 4 18 16,1 2-22-16,1 3-8 0,-2 2 4 15,-1 1-2-15,4 2-2 0,-4 0 1 16,0-2 1-16,1 1-6 0,0-5-3 16,0-1 1-16,1-3 1 0,-1-4-2 15,1-4 0-15,1-6-1 0,0-5 0 16,1-2-5-16,3-5-7 0,-1 0 2 15,-1 0 6-15,-1-11-16 0,3-2-6 16,0-5 9-16,0-2 7 0,0 3-6 16,0 1 9-16,0 4 9 0,0 4 2 0,0 2 5 15,3 3 4-15,-3 0 3 0,3 3 5 16,2 0-13-16,3 0-3 0,4 0 0 15,2 0-4-15,5 2-2 0,1 2 2 16,2 3 0-16,-1-2-2 0,7 4-4 16,5-1-29-16,9 1 4 0,6-3-30 0,-5-2-135 15,-4-2-157-15</inkml:trace>
  <inkml:trace contextRef="#ctx0" brushRef="#br0" timeOffset="-190222.05">20509 6081 6 0,'4'-1'6'16,"-1"0"17"-16,-2-2 6 0,1 0 127 15,-1 0-90-15,-1 1-17 0,2 0 0 16,-2-1-4-16,0 3-1 0,0 0 0 0,0 0-9 15,0 0-3-15,1 0-6 0,1 0-9 16,0 5-10-16,-2 7 7 0,0 6 12 16,0 6-6-16,0 2-1 0,-5 2-6 15,2 0-1-15,-2 1-1 0,-1-1 1 16,-2-1-3-16,2-3-4 0,0-2 2 15,1-2-3-15,2-5-2 0,1-4-1 16,1-3 2-16,1-3-2 0,0-3 0 16,0-1-1-16,0-1 1 0,6 0 2 15,2 0 0-15,3 0 2 0,1-4-1 0,2 0-1 16,0 1-4-16,-2 0 1 0,1 1 1 15,1 0 0-15,-2 1-1 0,1-2-1 16,-1 2 2-16,2 0-1 0,-2 1-1 16,2 0-4-16,3 0-13 0,-3 0-4 15,2 0-11-15,-2 0-17 0,-3 5-12 16,1-2-19-16,-3-1-23 0,-2-2-189 15,-4 0 148-15</inkml:trace>
  <inkml:trace contextRef="#ctx0" brushRef="#br0" timeOffset="-189745.02">20844 6432 28 0,'0'2'187'15,"0"-2"-81"-15,0 0-80 16,0 0 14-16,0 0 10 0,0 0-18 15,0 0-8-15,2 0 9 0,3 0 4 16,1-2 1-16,1-4-5 0,4-3-6 0,2-3-7 16,1-1-2-16,1-4 0 0,2-1-4 15,0-2-2-15,2-2-3 0,1-2 0 16,-3-2 2-16,3-4-8 0,0-2 3 15,-1-1-3-15,-2 0 1 0,-3 1-4 16,-3 7 2-16,-3 5 4 0,-2 4 3 0,-3 6 1 16,0 0 0-16,-1 4-3 0,-1 2-1 15,1 3-1-15,-2 1-3 16,0 0-3-16,1 0-3 0,1 9-5 15,2 5 7-15,1 4 2 0,-2 5 2 16,3 4-2-16,-3-1 1 0,1 2-1 0,0 1 1 16,-1-2 0-16,4 2-2 0,-1-1 2 15,0-2 0-15,-1 1-1 0,-1-4 0 16,1 0 1-16,0-3-1 0,1-2 0 15,0-2 1-15,-3-3-2 0,2-3 1 16,-5-2-3-16,0-5-3 0,0 0-1 0,0-3-1 16,0 0-2-16,0 0 6 0,-6 0-10 15,-5-4-9-15,0-4-4 16,-2-2-7-16,-2-3-26 0,-1 0-17 15,-4-2-20-15,-5-5-156 0,1 3 62 0</inkml:trace>
  <inkml:trace contextRef="#ctx0" brushRef="#br0" timeOffset="-189572.01">21006 6276 220 0,'0'-2'179'0,"4"2"-142"16,6 0 0-16,2 0 26 0,5 0-14 15,2 0-6-15,2 2-7 0,1 3-7 0,1 1-7 16,0 1-8-16,-1-1-5 0,0 0-1 16,1-2-2-16,-3 2 1 0,2-2-4 15,-5 2-1-15,-3-3-1 16,0 0 1-16,-3 1-6 0,0-2-11 0,-2 0-10 15,-3-1-19-15,2-1-13 0,0 0-18 16,-4 0-10-16,1-8-96 0,-5-3-78 16</inkml:trace>
  <inkml:trace contextRef="#ctx0" brushRef="#br0" timeOffset="-189161.99">21483 6108 66 0,'3'0'360'0,"-3"0"-319"0,2 0-13 0,-1 0 10 16,-1 1-4-16,3 7-16 0,-1 6 7 15,-1 5-6-15,-1 3 1 0,0 3 5 16,0-2-6-16,0 1-4 0,0-3 0 16,0-2-7-16,0-2 1 0,0-3-2 15,0-3-3-15,0-3 0 0,-3-4 1 0,3-3-3 16,0-1 1-16,0 0 1 0,0 0 3 15,0 0 1-15,5-7-5 0,1-5-9 16,4-1-1-16,0-3-3 0,3 2 1 16,-1 0 2-16,-1 1 1 0,-2-1 2 15,-1 3 1-15,1 1-2 0,-2 3 4 16,-3 2-1-16,1 4-3 0,0 1 0 15,1 0-2-15,1 0 5 0,0 3-1 16,4 4 2-16,3 1 1 0,-1 2 4 16,3-1-1-16,1 3 0 0,-1-1 1 15,-1-1 0-15,-1 1-2 0,-5-2 0 0,1-1 0 16,-1 0-1-16,-3-4-1 0,0 2 0 15,-1-1 0-15,-4-1 0 0,3 0-7 16,-4-1-11-16,1-2-24 0,2 0-16 16,-1-1-18-16,-1 0-34 0,-1-2-166 15,0-6 148-15</inkml:trace>
  <inkml:trace contextRef="#ctx0" brushRef="#br0" timeOffset="-188881.97">21854 6032 165 0,'4'0'248'0,"-1"0"-175"0,-3 0-66 0,2 5 23 15,-2 5 30-15,0 5 0 16,0 3-15-16,-3 3-12 0,-3 3-9 15,-2 3-7-15,0 0-2 0,0 2-4 16,1-2-2-16,-1 0-2 0,0 1-3 0,0-4-1 16,2 0-2-16,3-1-1 0,0-3 0 15,3-1 1-15,0-2-1 0,0-2-12 16,3-4-11-16,5 0-11 0,4-5-24 15,4-5-21-15,2-1-13 0,1-7-17 16,0-8-241-16</inkml:trace>
  <inkml:trace contextRef="#ctx0" brushRef="#br0" timeOffset="-188413.95">22133 5676 29 0,'-7'0'260'0,"3"-1"-181"0,4 1-50 15,0 0 21-15,0 0-6 0,0 0-15 16,0 1-19-16,0 12-4 0,0 4 7 16,0 7 1-16,0 9-6 0,6 6-2 0,0 7-2 15,0 7-1-15,1 3-4 16,-4 0 7-16,-2 1-3 0,2-3 0 0,-1 1-1 15,4-3-3-15,2 1 8 0,1-2 21 16,-1-3-18-16,-5-2-2 0,-1-5-5 16,-2-5 5-16,0-5-5 0,-7-5 3 15,-3-5-1-15,-1-5 0 0,-2-2-1 16,2-5 0-16,-1-2-1 0,4-2-7 0,2-4-19 15,3-1-24-15,3 0-41 0,0-9-133 16</inkml:trace>
  <inkml:trace contextRef="#ctx0" brushRef="#br0" timeOffset="-182420.6">11392 5458 4 0,'0'0'80'0,"0"0"77"16,0 0-119-16,0 0 10 0,0 0-7 15,-2 0-17-15,-2 0-4 0,1 0-3 0,-1 0-1 16,0 0-3-16,-2 1-3 0,3 1 3 15,-4 0 2-15,6-1 2 0,-2-1-4 16,0 2 1-16,-1-1 1 0,0 1 1 16,-1 0-7-16,-1-1 1 0,0 1-3 15,0 0 0-15,1 3-2 0,0-3-2 16,2 0 2-16,0 0-1 0,2-1-3 15,-1-1 5-15,2 0 0 0,0 0-1 16,0 0 4-16,0 0-2 0,3 0 4 16,6-5-3-16,4-6-7 0,7-3 3 0,5-3 1 15,3 0-3-15,4 0-2 0,1 0 1 16,-1-2 1-16,2 0-1 0,1-2-2 15,-3 1 3-15,-2 2 0 0,-6 3-1 16,-7 4-2-16,-4 1 3 0,-4 3 0 16,-3 1 0-16,-1 3-2 0,-2 1 2 15,0-1 1-15,-3 3-4 0,0 0 0 16,0 0 1-16,0 0-2 0,0 0-9 15,0 0-9-15,0 0-8 0,0 5 9 16,-3-1-5-16,-2 1-23 0,1 0-9 0,-4-5-38 16,-4 0-135-16</inkml:trace>
  <inkml:trace contextRef="#ctx0" brushRef="#br0" timeOffset="-182089.58">11517 5168 12 0,'0'1'257'16,"0"-1"-198"-16,0 0-24 0,0 0 9 15,0 0-13-15,0 1-4 0,0 6-5 16,-1 3 4-16,1 4 3 0,-2 3-12 15,2 2-4-15,0 4 0 0,0 2-1 16,0 1 0-16,0 2 0 0,0-1-6 0,0-3-3 16,0-1 2-16,0-1-4 15,0-1 1-15,0 0 0 0,0-1-1 16,-1-2 2-16,-5-2-2 0,1-2 1 15,-1-2-3-15,-2 0-5 0,3-4-5 0,2-2-1 16,-3 0-2-16,0-3-8 0,1 0-8 16,-3-3-1-16,2 0-8 0,-1 0-15 15,-4-3-43-15,1-7-89 0</inkml:trace>
  <inkml:trace contextRef="#ctx0" brushRef="#br0" timeOffset="-181839.57">11355 5343 312 0,'1'0'72'0,"-1"0"-22"16,3-1-1-16,2-1-13 0,3 1-5 15,7-3-5-15,4 3-3 0,6-2 2 16,-1 1-2-16,1 2-6 0,3 0-4 0,-5 0-4 15,-1 5-5-15,1 3-1 0,-2 2-3 16,-3 1 2-16,2 0 0 16,-4 1-2-16,1 3-4 0,-3-2-10 15,-3-1-10-15,-2-1-12 0,-1-2-10 0,-2-1-14 16,-3-4-32-16,-3-3-89 0</inkml:trace>
  <inkml:trace contextRef="#ctx0" brushRef="#br0" timeOffset="-181484.55">11649 5157 12 0,'0'0'186'16,"0"-2"-97"-16,0-1-41 0,0 1 13 0,0 0-12 15,0 2-5-15,0 0-5 0,-1 0-9 16,-2 0-12-16,-4 2-9 0,0 7 3 15,-4 3 0-15,-3 4 4 0,1 3 0 16,-1 6-4-16,4 1-4 0,0 2-1 16,4 2-3-16,3 1-4 0,1-1 0 15,2 0 2-15,-1-1-4 0,1 0 4 16,0-3-8-16,0 1-8 0,0 0-7 15,-3-2-3-15,0-2 16 0,-2-2 2 16,2-5-40-16,-3-3-3 0,0-3-14 16,-1-3-49-16,1-7-80 0</inkml:trace>
  <inkml:trace contextRef="#ctx0" brushRef="#br0" timeOffset="-181128.53">11397 5208 56 0,'0'-5'111'0,"0"0"25"16,0-1-79-16,0 1 1 0,0 0-10 16,1 3-7-16,4 1-2 0,1 1-16 15,3 0-4-15,2 6 4 0,2 6 0 16,2 2-2-16,4 4-4 0,-2 3-1 15,4 3-1-15,1 0-8 0,-2 1-5 0,2-5 1 16,-3 3 0-16,2-5 0 0,-2 0-4 16,-2 0-3-16,-2-2-5 0,1-2-8 15,-4 0-9-15,1-2-6 0,-2-3 3 16,1-1-23-16,-3-2-4 0,-3-5-32 15,-4-1-165-15</inkml:trace>
  <inkml:trace contextRef="#ctx0" brushRef="#br0" timeOffset="-180772.51">11428 5579 2 0,'0'1'2'15,"-4"-1"165"-15,1 0-104 0,2 0-5 16,-1-1-4-16,-2-3-19 0,1 0-8 0,-2-2-6 15,2 4 0-15,-2-4-6 0,5 2-4 16,-1-1 0-16,1 0-2 0,0-1 1 16,0 0-2-16,4-1-4 0,4 0 3 15,1-1 0-15,4-1 1 0,-1-1-4 16,4 1 2-16,1-4-3 0,3-1 2 0,3 0-5 15,5 0 0-15,9-3 1 0,3-2 1 16,5 0-4-16,-1 0 1 16,-2 1 0-16,0 3-30 0,-7-1-29 15,-7 2-78-15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26T08:23:33.14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18176 3944 115 0,'0'-3'53'0,"2"0"37"0,-1 0-43 15,-1 3-8-15,0 0 6 0,0-1-5 16,0 1-14-16,0 0-8 0,0 1-4 16,0 8 0-16,0 4 11 0,0 5 0 15,0 5 1-15,-4 1-4 0,-3 3-5 16,0 2 7-16,-1-1-4 0,0-1-7 15,0 0-3-15,1-4 4 0,-1-3-3 16,3-3-2-16,4-5-3 0,-2-4 0 16,1-4 0-16,2-2-1 0,0-2-1 15,0 0 3-15,0 0 4 0,5-8 2 0,6-9-7 16,7-11-2-16,7-7-2 0,4-6 0 15,4-1-2-15,-2-1 1 0,2-5 1 16,-1-2-1-16,4-2-2 0,1 0-11 16,0 8 20-16,4 5-9 0,-3 6 1 15,-1 8 1-15,-6 9-1 0,-7 8-1 16,-9 8 0-16,-5 0-1 0,-3 4 1 15,1 9 0-15,-6 5 0 0,-1 8 2 16,-1 6 2-16,-3 3 0 0,-11 4-3 16,-5 4 0-16,-4 1 4 0,-2-6-2 0,1-3 7 15,-1-6-12-15,2-4 2 0,1-3 1 16,3-2-3-16,4-4 1 0,4-5-2 15,3-3-3-15,2-4-3 0,3-2-4 16,3-2-1-16,0 0-2 0,0 0 1 16,0 0-4-16,0-2-2 0,4-4-11 0,4-1 13 15,2 0 12-15,0 3 5 16,3 0 1-16,-4 2 2 0,2 2 0 15,1 0 5-15,2 2 5 0,2 8 0 16,-2 1 3-16,0 2 6 0,-3 4-6 0,-1 0 0 16,1 1-6-16,-1 3-4 0,-1-3-2 15,3 0-1-15,-2-1-4 0,2 0-17 16,0-4-28-16,2-3-38 0,0-5-108 15</inkml:trace>
  <inkml:trace contextRef="#ctx0" brushRef="#br0" timeOffset="1025.05">18927 4276 79 0,'7'0'163'0,"0"-1"-85"0,2-6-37 15,5-3 13-15,1-3-1 0,5-3-18 0,1-3-7 16,2-1-7-16,0-4-1 0,0-1-6 16,2-2 1-16,-2-1 0 0,1-3-3 15,-6 1-3-15,4-3-2 16,-3 0-3-16,-2 2 2 0,-3 2 0 15,-2 4 1-15,-4 4-8 0,-1 3 15 0,-2 6-1 16,-2 3-4-16,0 4 3 0,-3 2-3 16,2 1-3-16,-2 2-2 0,1 0-2 15,1 0-5-15,0 8 0 0,2 7 2 16,2 6 3-16,-3 5 4 0,4 5-4 15,-4 0-1-15,0 1 11 0,-3 0-15 0,3-1 4 16,-1-1-2-16,-2 2 1 0,1-3 2 16,-1 0-2-16,0-1-1 0,2 0 2 15,-1-1-3-15,-1-3 4 16,2-2-3-16,-2-2 1 0,0-5 0 0,0-2-4 15,0-5-2-15,-3-4-2 0,-4-1 3 16,-2-3-3-16,-2 0 1 0,-1-6-2 16,-1-5 1-16,-2-3-4 0,3-3 3 15,-1-2 9-15,1-1-3 0,-1-1 1 16,3-2 1-16,2 2 1 0,0 1 2 0,3 2-2 15,5 7 0-15,0 1 4 0,0 2-3 16,7 1-3-16,3 1 2 0,6 1-2 16,4 2 1-16,2 0-1 0,4 3-1 15,0 0 4-15,4 0-4 0,1 0 1 16,0 0-5-16,0 0 3 0,2 0 3 15,-2 0 1-15,-4 0-1 0,0-1 2 16,-1-2 0-16,-3 0-2 0,-4 0 1 16,-2-1 0-16,-3 1 5 0,-3 0-3 15,-3 2 3-15,-5 0-1 0,-2 1 2 0,1 0-4 16,-2 0 1-16,0 0 1 0,0 2 2 15,1 8 3-15,-1 1 1 0,0 2-2 16,0-1 2-16,0-1-4 0,0-1-1 16,0-2 0-16,0-1-2 0,0-2-2 15,2-1-1-15,4-2 1 0,0-1 0 16,8-1 1-16,5 0 1 0,7-10-2 15,1-4 3-15,4-4-3 0,-2-1-2 16,1-4 2-16,-4-1-1 0,2 0-1 16,0 0-1-16,-2 2 2 0,2 1 1 0,-3 2-2 15,-4 5 0-15,-3 2 1 0,-6 5 2 16,-3 4-3-16,-4 3 0 0,-2 0 3 15,-3 5-1-15,0 7 1 0,0 3 4 16,0 4 1-16,-3 0-2 0,-2 1 0 16,2 0-1-16,3-1 0 0,0-1 2 15,0-2-5-15,2-1 2 0,7-3-1 16,0-4 0-16,10-2-2 0,3-3-2 15,4-3 6-15,3 0-2 0,4-8-2 16,-1-2-3-16,1-4 1 0,-2 1 1 16,-1-2 1-16,-1 0-3 0,-4-1 3 0,1 2 1 15,-3 2-1-15,-4 4-2 0,-5 2 4 16,-6 2-2-16,-4 4 0 0,-1 0 3 15,-3 0 0-15,0 0 5 0,0 7-4 16,0 5 4-16,-6 5 0 0,0 2-1 16,1 2-7-16,2 2 0 0,3 2 1 0,0 1-1 15,5 0-3-15,9-1-7 16,6-1-10-16,3-1-11 0,7-5-27 15,2-2-37-15,-1-7-68 0</inkml:trace>
  <inkml:trace contextRef="#ctx0" brushRef="#br0" timeOffset="5585.31">6166 2584 50 0,'0'0'18'15,"1"0"172"-15,-1 0-137 0,2 0-22 16,-2 0 14-16,0 0 0 0,0 0-12 15,0 0-12-15,0 0-3 0,0 0-2 16,0 0-5-16,0 0-2 0,0 0 0 16,0 2 6-16,0 4 0 0,1 0 2 15,-1 1-3-15,0 2 1 0,0 4-4 0,0 2 0 16,0 4-4-16,0 4 2 0,0 3-3 15,0 3-3-15,2 3-1 0,-2 4 1 16,5 5 1-16,-1 5 0 0,-1 7-4 16,-3 4 8-16,0 3-1 0,0 2-2 15,-3-1 0-15,2 3 0 0,1-1-3 16,0 0 0-16,0 2 2 0,-2 1-3 15,1 2 2-15,1 1 1 0,-2 0-1 16,0-1-2-16,2 3 2 0,0-2-2 16,0-3 1-16,4-2 5 0,0-3-7 0,1 2 0 15,1-1 1-15,0-1-1 0,0-2 0 16,1 2-1-16,-1 0 6 0,2-2-2 15,1-1-4-15,-1-1 0 0,-1-1 2 16,0-1-1-16,0 0 0 0,0 0 0 16,-1-1 1-16,0 1 0 0,-3 0-1 0,0 1 0 15,-1-1 2-15,-1-1-2 16,1 3 0-16,-1-3 0 0,-1-1 1 15,0-2 0-15,2-3-1 0,-2 0-1 16,1 0 2-16,1 1 0 0,0 1-1 0,-2 0-1 16,1 3 2-16,1-3-2 0,-1 0 2 15,1-2-1-15,-1-2-1 0,2 0 1 16,1-1 0-16,-3-3 1 0,2-1-2 15,0-3 2-15,0-4-2 0,-1-1 2 16,1-4-1-16,0 0 0 0,-1-4 0 0,-1 0-1 16,-1-1 2-16,2-1-1 0,-2 0-1 15,0 0 2-15,0-1-1 16,0 1 0-16,0 0-1 0,-2 1 1 15,1 0 1-15,-1-1-2 0,-1-1 2 0,0 0-2 16,1 1 1-16,-2-2 1 0,2 0-2 16,1-3 0-16,-2-4 2 0,1 0-1 15,0-6 1-15,2-2-2 0,-1-2 2 16,-1-1-1-16,2-3-1 0,-1 2 2 15,1-1-2-15,0 0 2 0,0 0-1 0,0 1-1 16,0 0 2-16,0 0-1 0,-2 1-1 16,1-1 2-16,-2 2-2 0,3-1 2 15,-5 0-1-15,3 2-2 16,1-2 3-16,-1-1-1 0,2 0-2 0,-1 0 2 15,-1-2 0-15,2 0 1 0,0 0-2 16,0 0-2-16,0 0 4 0,0 0-2 16,0 0-1-16,0 0-1 0,0 0 3 15,0 0 0-15,0-2-1 0,0 2 1 16,0-2 1-16,0 2-1 0,0 0-2 15,0 0 3-15,0 0-1 0,5-1-1 0,-2 0-2 16,3 0 1-16,0-1 2 0,2 0-1 16,1 0-7-16,1 0 3 0,1 1-2 15,1-1 2-15,0 0-3 16,2 0 2-16,2 1 1 0,2 0-1 0,7 1 2 15,0-3 2-15,8 1 2 0,-1 0 0 16,4-1-1-16,3 1 0 0,-1-2 1 16,3 1 1-16,-1-1-1 0,2 1-1 15,0 0 2-15,-2-2-1 0,2 2-1 16,0-2 0-16,1 1 2 0,2-1-1 0,5 1-2 15,-1 1 1-15,4-2 2 0,1 0-2 16,5 0 0-16,0 1 0 0,2 0 1 16,1 0-1-16,1 1-1 0,4-1 1 15,-1 0 1-15,3 1 0 0,0-3-1 16,3 2 0-16,-1 1 2 0,5-1-1 15,-5 1-1-15,1-1 1 0,1 0 1 16,-1 0-1-16,6 0 0 0,-1 0-1 16,2 1 2-16,2-2 0 0,0 2-2 15,1-1 0-15,-2-1 3 0,4 1-2 0,-5 0-1 16,3-1 1-16,2 0 0 0,-6-2 1 15,2 3-3-15,-5-1 1 0,-2 0 3 16,-2 1-2-16,-1 2-1 0,-1-2 0 16,-2 1 3-16,1 1-2 0,-3 1-2 15,1 0 2-15,-3 1 1 0,-4 0-1 16,-2 0-1-16,-4 0 0 0,-2 0 3 15,-1 0-2-15,-4 3-2 0,1 0 2 16,-2 1 2-16,0-1-2 0,0 1-1 16,0 0 1-16,-5-2 1 0,2 1-1 0,-3 0-2 15,-2-1 2-15,0 3 2 0,-1-2-3 16,-1 1 0-16,1-2 3 0,-2 2-4 15,0-1 4-15,-3 0-5 0,-3-1 0 16,-5 0 1-16,-4-1-2 0,-5 1 2 16,-5-1-2-16,-6-1 2 0,2 2-1 0,-5-1 1 15,0-1 0-15,0 0 4 16,0 0-1-16,0 0-1 0,0 0 1 15,0 0 1-15,0 0-1 0,0 0-1 16,0-4 0-16,0-1 0 0,0-3 0 0,0-1-1 16,0-3 1-16,0-1 1 0,0-1 0 15,0-4-2-15,0 0 1 0,0-3 1 16,0-3 0-16,0-2-2 0,5-4 0 15,-1-1 2-15,3-2-1 0,0-2 0 16,3-1-1-16,-1-1 3 0,0-3-1 16,2-2-2-16,-2-2 2 0,4-2 0 15,-2-2 1-15,-1 1-2 0,1-4 0 16,3 0 1-16,-1-2-2 0,-1 0 2 15,2 0-1-15,0 0-1 0,-2 1 1 16,2 0 1-16,-1 3-1 0,-2-1-1 0,-4 0 1 16,0 0 1-16,-1-2-1 0,-2 0 0 15,-1-1 0-15,1 1-1 0,-3 3 2 16,1 0-1-16,-1 0 0 0,2 0-1 15,0 1 2-15,2-1-2 0,0 1 1 16,2 0 1-16,-2 1-2 0,0-1 1 0,-2 0 0 16,3 1 1-16,0 1-1 15,-1-2 0-15,-2 3 0 0,2-1-1 16,-2-1 1-16,0 3 1 0,-2-2 0 15,3 3-2-15,-3 0 1 0,1 0 1 0,1 1 0 16,0-1-3-16,0-1 2 0,0-2 1 16,3-1-1-16,-3-2-6 0,0 0 10 15,-1 3-4-15,-2 3 1 0,0 1-1 16,0 4 1-16,0 1 1 0,-2 0-1 15,-2 2-1-15,1 3 0 0,1 1 2 0,-1 1-2 16,3 1 0-16,-1 0 1 0,1-1-1 16,-4 2 1-16,3 2-2 15,-1-1 2-15,-1 4 1 0,0 0-1 16,-2 3 0-16,2 2-2 0,-1 2 4 0,-1 0-1 15,2 5-2-15,-2 0 2 0,4-2-1 16,-2 2 0-16,1-1-2 0,2 0 0 16,-1-1 1-16,1-1 0 0,-2 1-1 15,2-1 1-15,-2 2 1 0,1 0-1 16,-4 1 0-16,1 2 0 0,-1 0 1 0,-1 1 1 15,1 0-2-15,0 3 1 0,2 0 1 16,-3 0-1-16,1 4-2 0,-1-2 2 16,0 2-2-16,3 1 2 15,-3 0-1-15,0 0 0 0,-1 0 1 0,1 0-1 16,0 0-1-16,-5 0 1 0,0 0 0 15,-3 0 1-15,-3 0-2 0,2 1 0 16,-2 3 2-16,-2 0-1 0,-3 1-1 16,-1-3 0-16,-3 1 2 0,-2 2-1 15,-2-1-1-15,1 1 1 0,-2 0 2 0,0 0-2 16,-3 0-1-16,-2 0 0 0,2 2 2 15,-3-3 0-15,0 1-3 0,-1-2 2 16,0 2 1-16,-4-2-1 0,0 1-2 16,-1-2 3-16,-1 1 0 15,-1 0-1-15,0-2-2 0,-1 2 2 0,1-1 2 16,-2 1-3-16,1-1-1 0,1 2 2 15,-2-3 1-15,1 0-2 0,1 1 0 16,0-2 1-16,1 2 1 0,1-2-1 16,3 0-2-16,-1 0 2 0,3 0 2 15,0-1-2-15,1-1-2 0,0-1 3 0,-2 0 1 16,1 0-4-16,-3-1 1 0,2 1 1 15,-1 1 2-15,0 1-3 0,-2-1-1 16,-1 2 3-16,-2-2 1 0,0 2-3 16,0-3 0-16,0 2 2 0,4-2 1 15,1 0-2-15,1 1-2 0,2-2 4 16,0-1-1-16,-2 1-1 0,2 0-1 15,0-2 2-15,1 1 1 0,0 0-3 16,1-1 0-16,-2 2 2 0,1-1-1 16,0 0 0-16,1 0 0 0,-1 2 0 0,2-2 0 15,0 0 0-15,0 1 1 0,1 0-1 16,4-1 1-16,-1 1-1 0,1 0 0 15,-1 0 1-15,-1-2 1 0,3 2-3 16,-1 0 0-16,1 0 1 0,2 2 2 16,-4-2-3-16,2 1-1 0,0 1 3 15,-1 0 0-15,-4 2-2 0,2 0 0 16,3-1 3-16,-3 1-1 0,4 0-3 15,-5 0 1-15,1 0 2 0,2 0 1 16,0 0-2-16,-1 0-1 0,2 0 3 0,2 2 0 16,0-1-4-16,-1 1 1 0,1-1 2 15,1 1 1-15,0-2-4 0,3 3 2 16,-1-2 0-16,0-1 2 0,0 1-2 15,-2-1-2-15,0 1 2 0,3-1 2 16,-1 0-2-16,3 0-2 0,-2 0 2 0,1 0 2 16,-1 0-4-16,2 0 1 15,0 0 2-15,1 0 1 0,-1 0-4 16,0 0 1-16,1 0 2 0,-1 0 1 15,0 0-4-15,0 0 1 0,3 0 2 0,-1 0 1 16,1 0-2-16,2 0-2 0,1 0 4 16,0 0-2-16,2 0 0 0,1 0-2 15,0 0 4-15,3-1-2 0,0-2 0 16,2-1-3-16,0 2 4 0,-2-1 1 15,2 1-4-15,0 1 1 0,1 0 2 0,1 0 1 16,0 1-4-16,-2-2 1 0,2 2 2 16,0-2-1-16,0 1 0 15,-1 0-1-15,-1 1 1 0,0-2 3 16,0 2-5-16,-2 0 1 0,0-1 2 15,2 1 1-15,-2-2-4 0,0 1 1 0,-1-1 2 16,0-1 1-16,-1 0-4 0,0-1 1 16,-1-1 1-16,-2 0 3 0,1-1-5 15,-2-1 1-15,-3 0 2 0,-5-1 1 16,-1 2-4-16,0 1 1 0,-1 2 2 15,1 1 1-15,-3 2-2 0,3 0-2 0,-4 0 2 16,1 0 2-16,1 0-4 0,-1 2 1 16,-1 2 2-16,-1-2 1 15,-1 1-4-15,3-1 1 0,-2 1 2 16,-2-3 1-16,-1 4-5 0,0-1-2 0,-1 0 2 15,-2 3-12-15,3-2 2 0,0 4 5 16,6 0-6-16,2-1-16 0,9 3-15 16,6-2-6-16,6 2-21 0,2-1-197 15</inkml:trace>
  <inkml:trace contextRef="#ctx0" brushRef="#br0" timeOffset="9098.52">17133 2949 26 0,'-3'-2'38'16,"1"0"-8"-16,-2 0-4 0,2 1-5 0,-1-2-3 16,0-3 1-16,1 2 30 0,-1-3-28 15,0 1-1-15,3-2 5 0,-2 2 2 16,2-2-6-16,-1 1-4 0,1 0-2 15,-2 2 2-15,2 0 6 0,0 2-3 16,-1 0 0-16,1 1 4 0,0 0-6 0,0 0 3 16,0 2-5-16,0 0-4 0,0 0 1 15,0 0-4-15,0 0 0 0,-2 0 0 16,1 0-6-16,1 2-1 15,-2 9 5-15,1 5 0 0,-1 5 6 16,-3 7-2-16,2 3-1 0,0 4 1 0,-1 3-5 16,0 6 0-16,-2 5 1 0,5 2-3 15,-2 2-2-15,1 0-3 0,2 1 3 16,0 0-1-16,-2-1-1 0,2 0 1 15,0 0 0-15,0 0 0 0,0-1-1 16,0 0 1-16,0-1 0 0,0-2 0 0,0 4-1 16,0-3 1-16,0-1 2 0,0 0 5 15,0-6-13-15,0 0 4 0,0 0 1 16,2 1 1-16,0-2-2 15,2 1 2-15,-2 1 1 0,-1-2-2 0,1 0 3 16,-2 1-3-16,0 1 1 0,0 0-1 16,0 3 1-16,-6 1 1 0,1 1-1 15,-1-1 0-15,1 0-1 0,1-4 2 16,0 1 1-16,-2-2-3 0,3 0 0 15,-2 0 1-15,-1 0 2 0,0-2-3 0,0 1 0 16,-2 1 2-16,2-2-2 0,1 2 1 16,2 0-2-16,0-1 2 0,2-2-1 15,1 0-1-15,0-2 1 0,0-1 1 16,0-1-1-16,0 0-1 0,0-1 1 15,1-2 0-15,1-1 1 0,1-1-1 16,-3-2-1-16,0-1 2 0,0 0 1 16,0-3-3-16,0 0 0 0,0 0 2 15,0-4 1-15,0 4-3 0,0-1 0 16,0 3 2-16,0-1 1 0,0 0-3 0,0 0-1 15,0-3 2-15,0 1 1 0,0-2-1 16,0 2-2-16,0-1 3 0,0-1 1 16,0-2-4-16,0 2 2 0,0-2 1 15,0 2 1-15,-2-1-3 0,-1 2 0 16,2 0 2-16,-3-1 1 0,3 0-4 15,1-1 2-15,0-1 0 0,0-2 1 16,0-2-2-16,0-3 0 0,0-4 2 16,1-3-1-16,3-3-1 0,-1-2-1 15,0-1 1-15,1 0 2 0,-1-2-1 0,4-7-1 16,-1-2 3-16,0-1-1 0,0 1-3 15,-1 1 2-15,-2 0 0 0,2 3-1 16,-4 0-3-16,1 2 2 0,2 0 1 16,1 0-1-16,0 2-2 0,-1 0 4 15,3 2-2-15,0 0 1 0,3-2 0 0,-1 1-2 16,3 0 2-16,1-1 0 15,1 0 0-15,1 2-1 0,4-1 2 16,3 0 1-16,4-1-1 0,2 1-1 16,4-2 1-16,4 0 1 0,1-1-2 15,5 0-1-15,5-1 3 0,5 1 0 0,3-4-2 16,7 2 0-16,3 0 2 0,1-1 0 15,1 3-1-15,3-1-2 0,-7 0 3 16,2 1 0-16,-1 2-2 0,1 0 0 16,-1 0 2-16,2 1 0 0,-2-2-2 15,3 0 0-15,-2 0 1 0,-2 0 2 0,1-3-3 16,-2 3 0-16,1-1 4 15,-1-2-3-15,4 2-1 0,-3-2-1 16,4 2 3-16,-2 2 0 0,-3-2-1 16,-2 0-1-16,-2 2 2 0,-1-1 0 0,0 2-2 15,-1-3 1-15,0 3 0 0,1-1 1 16,-2 0-2-16,1 1 2 0,-2-1-2 15,2-1 2-15,-2 1-2 0,-1 0 2 16,-1 0-2-16,-2 1 2 0,4-2-2 16,-1 0 2-16,1 2-2 0,0 0 2 0,2 0-1 15,-2 0-1-15,2 2 3 0,2-2-1 16,-1 0-2-16,-1-1-1 15,-2 0 4-15,0 1-1 0,-4-1-3 16,-4 2 2-16,-1 0 0 0,-1 1 0 0,-4 0-2 16,0 0 1-16,1 0 1 0,-1 0 1 15,-1 0-4-15,-2 0 1 0,-3 0 2 16,2 0-2-16,-5 0-2 0,-2 0 4 15,-2 0 0-15,-6-2-2 0,-1 0 0 16,-2 1 1-16,-5-1 1 0,-3 0-1 0,-4 0 1 16,-3 1-1-16,-1 0 2 0,-1 1 0 15,1 0-1-15,-2 0 0 0,1 0 0 16,-1 0 0-16,5-1-1 15,-2 1 0-15,2-1 1 0,2 1-1 0,3 0 0 16,1 0 0-16,4 0 1 0,1 0 0 16,1 0-2-16,-3 0 2 0,1 0 1 15,-4 0-1-15,3-1-2 0,-5-1 2 16,1 1 0-16,-3 0-2 0,-2-2-4 15,-2 1 1-15,-3 0 2 0,0-2 3 0,0 1 1 16,0-1-1-16,-2 1 1 0,1-1 0 16,-2 2-2-16,0-1 1 15,3-1 2-15,0 2-1 0,-2-2-2 16,2-1 0-16,0 0 2 0,-1-1 0 0,1 0-2 15,-2-2 1-15,1-2-1 0,1-1 2 16,0-3-1-16,0-3 1 0,3-4-3 16,1-1 4-16,6-5-3 0,-3-2 0 15,1-2 1-15,1-5 0 0,1-1-1 16,2-1-1-16,-1-2 2 0,3 0-1 15,-2 1-1-15,2-1 1 0,-1 0 2 0,1-1-1 16,-2 1-1-16,0-2 1 0,-1 0 1 16,-1-5 1-16,0-1-2 0,0-1-2 15,-3 0 4-15,1 0-1 16,-2-2-2-16,-1 1 1 0,-2 0 2 0,-1-1-1 15,-2 0-3-15,0 0 2 0,0-3 2 16,0 4-1-16,0 0-3 0,0 0 2 16,0 1 2-16,0 0-2 0,0 0-1 15,0-1 2-15,0 0-1 0,3 2 1 16,1-2-2-16,1 3 1 0,-3-1 2 0,1 2-4 15,-2 1 4-15,-1 0-3 0,0-1 0 16,0-3 3-16,0 2-3 16,0 0-6-16,-1 1 15 0,1 1-9 15,0 1 0-15,3 0 3 0,2 1-4 0,-2 0 2 16,1 1 2-16,-2 3-3 0,1-1 2 15,-2 1 0-15,-1 2-1 0,0 0 0 16,0 3 2-16,0 0-2 0,-1 2 0 16,-2 1 0-16,3 0 1 0,-3 1-1 15,3 2-2-15,0 2 1 0,-2-1 2 0,2 4 1 16,0 0-5-16,0 0 3 0,0 2 1 15,0 2-1-15,0 1-1 0,0 2 1 16,0 1 1-16,0 0-1 16,0 1-1-16,0-1 0 0,-1 1 3 0,-1 1-1 15,-1 1-2-15,0-1 2 0,1 4 0 16,2-1 0-16,-1 2-2 0,-1 3 1 15,1-1 1-15,-1 0-1 0,1 3 0 16,-1 1 0-16,0 1 2 0,2 0-1 16,-1 0-1-16,-1 0-1 0,-1 0 2 0,2 0-1 15,-4 1-1-15,2-1 0 0,-2 0 1 16,-1 0-1-16,0 1-1 0,0 0 0 15,-4 0 0-15,3 0 2 0,-4 0-7 16,-3 1 3-16,-3 2 1 0,-2 1-3 16,-3 0 1-16,-1 2 1 0,-6-2 1 0,-1 0 0 15,-5 0-1-15,-3 0 3 0,-2-2 1 16,-3 2-1-16,-2 0 0 15,-3 2 1-15,-3-1 0 0,-4-2 1 16,-2 2-3-16,-5-3 3 0,3 1 1 0,-1 0-1 16,-2-1-3-16,3-1 3 0,0 0 0 15,1 0 0-15,3-1-1 0,-3 0-1 16,2 0 4-16,-1 0-1 0,3 0-2 15,-1 0 0-15,4 0 3 0,3 0-1 16,2 0 0-16,-1-2-1 0,1-1-2 16,2 0 1-16,-1 0 2 0,2 1-3 15,-4 0 2-15,-1-1-1 0,0 3-1 16,-3 0 2-16,2-1-1 0,-4 1-2 15,3 0 2-15,-1 0 0 0,0 0 2 16,0 0-1-16,0 0-2 0,2 0 2 0,-2 0-1 16,2 0 0-16,1 0-1 0,-2 0 0 15,2 0 3-15,-3 0-1 0,3 0-3 16,-2-2 2-16,2 0 2 0,0 0-2 15,0 0 0-15,1-2 0 0,1 2 2 16,3-1-1-16,-2 0-1 0,1 0 0 16,-1-1 2-16,-3 1-1 0,-1 2-1 15,0-1 1-15,1 2 2 0,-1 0-1 16,2 0-2-16,-2 0 1 0,4 3 4 15,0 1-2-15,0-1-2 0,5-1 0 0,-2-1-2 16,3-1 2-16,3 0-2 0,1 0 4 16,0 0 0-16,3 0-3 0,-1 0-1 15,1 0 3-15,2 0-2 0,-1 0 0 16,3 0-1-16,2 0 2 0,0 0 0 15,4 0-2-15,-1 0 1 0,3 0 0 0,3 0 2 16,-1 0-1-16,5 0-2 16,-1 0 3-16,4 0 0 0,-1 0 0 15,2 0-1-15,0 0 1 0,0 0 0 16,2 0-3-16,1 0-1 0,0 0 3 0,0 1 1 15,0 1-3-15,1 2-1 0,2-1 3 16,-2-1 0-16,4 2-2 0,-3-2 0 16,1 0 2-16,2-1 1 0,-2 4-3 15,0-3 0-15,-2 1 3 0,2 0 0 16,-2 1-2-16,-1-1-2 0,-2 0 3 0,4 1 0 15,-1 0-1-15,2-2-2 0,0 1 3 16,1-1 0-16,1-1-3 16,1 1 1-16,0-2 1 0,0 0-2 15,0 0-2-15,0 0-9 0,1 0-10 0,5 0-3 16,4 0-28-16,1-1-57 0,-4-1-167 15</inkml:trace>
  <inkml:trace contextRef="#ctx0" brushRef="#br0" timeOffset="12250.7">11514 3795 9 0,'2'0'30'16,"-2"0"-15"-16,1 0-3 0,-1 0 9 0,0 0-16 15,0 0 6-15,0 0-5 0,0 0 0 16,0 0-5-16,0 0 2 0,0 0 8 15,0 0 2-15,0 0-7 0,0 0-3 16,0 0 2-16,0 0 3 0,0 0 7 16,2 0 3-16,0 0 2 0,-2 0-6 15,0 0-6-15,0 0-6 0,0 0 1 16,0 0-1-16,0 0-2 0,0 0 0 15,0 0 1-15,0 0 2 0,0 0 1 16,0 0 2-16,0 0 12 0,0 0 0 0,0 0-1 16,0 0 3-16,0 0-6 0,0 0 1 15,0 0-13-15,0 0 1 0,0 0-1 16,0 0 0-16,0 0-3 0,0 0 0 15,0 0 1-15,0 0 0 0,0 0 0 16,0 0 2-16,0 0 1 0,0 0-2 16,0 0 1-16,0 0 1 0,0 0 3 15,0 0-1-15,0 0-1 0,0 0-3 16,0 0 0-16,0 0-1 0,0 0-1 15,0 0 0-15,0 0 2 0,0 0 1 16,0 0 1-16,0 0-1 0,0 0 4 0,0 0-1 16,0 0-5-16,0 0 3 0,0 0 1 15,0 0 0-15,0-3-3 0,3-3 5 16,1-2 3-16,4-1-6 0,-2-2 0 15,2-1 1-15,1-2-1 0,-2-1 4 16,2-1-3-16,0 0 0 0,-1 1 3 16,0-2-1-16,1 3 6 0,0-1-6 15,1-1 3-15,0 0-2 0,1-2-2 16,3 0 2-16,2-1-2 0,-1-1 0 15,1-2-4-15,2 0 3 0,1-2-4 0,3 0 2 16,-1-1 1-16,-1 0-1 0,1 0 2 16,-1-2-2-16,0 2-1 0,-1 0 0 15,-1-1-2-15,1 3 2 0,-4 1-2 16,1-1 2-16,-2 1 1 0,0 1-2 15,3 1-2-15,-2 2 2 0,-2 0 2 0,-1 0-2 16,2 3 0-16,-2 0-2 16,2 0 4-16,2-1-4 0,-1 2 1 15,6 0 2-15,-6 0-1 0,2 1-1 16,2-2 1-16,1-2 0 0,2 0 1 0,-4 1-1 15,1-1-1-15,-2 1 1 0,-3 1 3 16,-3-2-3-16,-4 3 0 0,4 1 1 16,-1-1 1-16,-3 1-2 0,1 0-1 15,-2 4 1-15,2 0 1 0,-3 1 0 16,-1 2-3-16,2-2 2 0,1 1 1 0,-1 0-2 15,2 3 0-15,-4-1 0 0,-1 1 2 16,-1 3-1-16,-2-1 0 16,0 1 0-16,0 1 1 0,1 0-1 15,-1 0 0-15,0 0-1 0,0 0 0 0,0 0-1 16,0 0 1-16,0 1-4 0,-1 4 3 15,-4 2-5-15,2 0-7 0,-1 0-16 16,-3 1-11-16,3 0-22 0,-3-4-71 16,3 1-128-16</inkml:trace>
  <inkml:trace contextRef="#ctx0" brushRef="#br0" timeOffset="12898.73">12438 2668 148 0,'3'0'36'16,"-1"0"-20"-16,3 0 39 0,-4 0-9 15,2 0-13-15,0 3-4 0,-1 3 7 16,0 3-8-16,-2 5-14 16,0 3-2-16,0 3 2 0,0 2-7 0,0 3 2 15,0 2 0-15,0 2-2 0,0 0 2 16,0 2 2-16,-2 1-5 0,0 0 1 15,-1 2 0-15,0-2-1 0,0 0 0 16,0 0 1-16,-2-2-4 0,4-1 1 16,-1-2 1-16,2-1-3 0,0 0 1 0,0-4 0 15,0 0 2-15,0-2-4 0,0-1-2 16,0-2 3-16,2-2 0 0,-2 0-3 15,0-1 3-15,0 1 0 0,0-2 0 16,0 2 0-16,0-3-1 0,0 1 1 16,-2-2-2-16,1 0-1 0,-1-1 2 15,2 0 0-15,-1-3-1 0,1 0-1 16,0-1 1-16,-2 1-1 0,2-1 1 15,0 1 1-15,0-2-1 0,0 4-1 16,0-1 1-16,0-1 2 0,-1 1-2 0,-1-1-2 16,2-1 2-16,0 2 2 0,0 0-2 15,0 3-1-15,-2-1 1 0,1 0-1 16,-1 0 3-16,-1-2 0 0,3 0-3 15,-1-1 0-15,-1-1 2 0,1 0 1 16,1-2-3-16,-2 1 0 0,2-2 2 16,0-1 0-16,0 1-2 0,0-3 0 15,0 0 1-15,0 2 0 0,0-1-2 16,0 0 3-16,0-1-2 0,0 0 1 15,0 0-1-15,0 0-1 0,0 0 2 0,3 0 0 16,0-1-4-16,0-6-3 0,2 1-5 16,0-2-8-16,-1-1-14 0,-1 2-21 15,2 0-25-15,-5 0-88 0</inkml:trace>
  <inkml:trace contextRef="#ctx0" brushRef="#br0" timeOffset="14734.84">12505 3661 96 0,'0'0'7'0,"0"0"117"0,0 0-63 16,0 0-29-16,-2 0 3 0,2 0-5 0,0 0-3 15,0 0-6-15,0 0-10 0,0 0-6 16,0 0-1-16,5 0 0 16,1 0 1-16,5 0 1 0,0 0-3 15,3-2 4-15,3-2-5 0,0 1-1 0,0 0 1 16,0 0 0-16,2-1-2 0,-1 3 0 15,3 1 1-15,3-1 0 0,3 0 5 16,-1-1-6-16,4 2 4 0,-1-2-1 16,2 1-3-16,3 1 2 0,2-1 1 15,-1 1-2-15,3-2 0 0,0 0-2 0,1 2 3 16,0-3 0-16,0 0-3 0,-1 0 3 15,1 0-1-15,0 1 0 0,-3-3-1 16,-1 3 0-16,-1 0 1 16,-1 0 0-16,3 0-2 0,-4 0 1 0,1 0 1 15,-1 1 0-15,1-4-2 0,1 3 2 16,2 0 1-16,-4 1-1 0,-1-1-2 15,-1 1 2-15,-1 0 2 0,2 0 1 16,-3 0-2-16,-2 0-1 0,1 1 2 16,-2-2-2-16,-1 2-1 0,0-2-1 0,-3 0 2 15,1 2 0-15,0 0-1 0,-2 0 1 16,0 0 0-16,-5 0 1 0,4 0-3 15,0 0 3-15,1 0 1 0,2 0 1 16,2 0-2-16,0 0 3 0,4 0 0 16,-1 0 1-16,1 0-3 0,0 0 0 15,2 0-1-15,-4 0 3 0,4-1-1 16,-3 0-2-16,0 1 2 0,1-1 1 15,-4 1-3-15,1 0-1 0,-5 0 1 16,4 0-1-16,-3 0-1 0,1 0 1 0,1 0 3 16,-1 0-2-16,0 0-1 0,3 0 0 15,-2 0 2-15,2 0-2 0,1 0 0 16,3 0 0-16,-1 0 2 0,2 0 0 15,1 0-1-15,-2 0 0 0,1 0-2 16,-1 0 2-16,-1 0-3 0,0 0 1 16,0 0 3-16,-3 0-3 0,0 0 0 15,-4 0 0-15,-2 0 0 0,1 2 1 16,-1-1-2-16,-1 2 1 0,1-1 1 15,-2 1-1-15,0-2-1 0,3 1 2 16,0 0 0-16,0-2-1 0,1 0-1 0,-1 0 1 16,0 0 2-16,0 0-3 0,0 0 0 15,-1 0 2-15,1 0-1 0,0 0 0 16,-1 0-1-16,-1 0 1 0,-1 1 1 15,2-1 0-15,1 0-3 0,-1 0 2 16,1 0 1-16,0 0-1 0,0 0-1 16,-1 0 1-16,-2 0 1 0,0 0-1 15,0 0 0-15,-2 0-1 0,2 2 2 16,-3-2-1-16,0 0-1 0,-1 0 2 15,-1 0-1-15,1 0 0 0,-3 0-1 0,3 0 1 16,2 0 1-16,-1 0-1 0,5 0-1 16,-4-2 1-16,-1 1 1 0,0-2-1 15,-4 1-1-15,-1 0 1 0,0 2 1 16,-1-1 0-16,-3 0-2 0,1 1 1 15,-3 0 0-15,0 0 1 0,0 0-2 0,0 0 1 16,0-1 1-16,2 1-1 16,-3-1 0-16,-2 0 0 0,1 0 1 15,1 1 1-15,-1 0-1 0,-1-2 0 16,0 2 4-16,0-2-1 0,0 1-3 0,0-1-1 15,0 1 1-15,0 0-1 0,0 0-1 16,0 1 0-16,0 0 0 0,0 0-3 16,0 0-1-16,0 0 1 0,0 0-3 15,0 0 2-15,0 0-2 0,0 0 2 16,0 0-1-16,0 0 2 0,2 0-5 0,-2 0 3 15,0 0-1-15,1 0 0 0,1-1-21 16,1 0 7-16,-3-1 6 16,0 1-1-16,0 1 0 0,0-1 5 15,0 1-1-15,0-2 5 0,0 2-2 0,0-1 4 16,0 1 7-16,-2-1-2 0,1 1 0 15,-1 0 1-15,1 0 3 0,1-2 3 16,-2 1-2-16,1-2 5 0,-1 1 2 16,1 1-3-16,1 0 1 0,-4-1 3 15,3 0 0-15,-2 0-3 0,3 2 0 0,0-2-2 16,-2 1-5-16,2-1 1 0,-1-1-2 15,1 0 0-15,0-1-1 0,0-1 1 16,0-3-2-16,0-3-2 16,0-1 4-16,3-2-1 0,1-3-2 15,0 0 1-15,0-2 2 0,1-3-2 0,-1-1 1 16,1-4-1-16,-2-1 0 0,3-2 1 15,-1-1-1-15,1-3-1 0,0 0 2 16,2 0-2-16,-2-1-2 0,1 2 1 16,0 1 1-16,0 4 0 0,-3 1-1 15,-1 3 3-15,0 4 0 0,-1 0 0 16,1 0-1-16,-1 2 1 0,-2 0 3 0,1 0-5 15,-1 2 0-15,2-1 2 0,-2 0 1 16,0-1-3-16,0-1 0 16,0 0 1-16,0 0 2 0,1 1-4 0,-1 2 1 15,0 2 3-15,0-1-1 0,0 3-2 16,0 2 0-16,0 1 2 0,0 0 0 15,0 3-1-15,0 0-2 0,0 0 2 16,0 1 1-16,0-1-1 0,-1 1-1 16,1 1 2-16,-2-2 0 0,1 1-1 0,1 0-1 15,0-2 1-15,0 1 1 0,0-3-2 16,0 0-1-16,0-1 3 0,0 0 0 15,0 0-1-15,0 1-1 0,0 0 1 16,0 4 1-16,0 1-1 0,0 1 0 16,0 1 2-16,0 2 0 0,0 0 0 15,0 0-1-15,0 0 0 0,0 0-4 16,0 6-4-16,0 3-3 0,-3 2-2 15,-1 1-8-15,0 3-15 0,2-4-20 16,1 3-75-16,1-6-148 0</inkml:trace>
  <inkml:trace contextRef="#ctx0" brushRef="#br0" timeOffset="15646.89">16116 2535 35 0,'-2'1'27'0,"2"1"-14"0,0-2 11 16,0 0 13-16,0 0 3 0,0 1-11 15,0 0-5-15,0 1 6 0,0 1-1 16,0 1-4-16,2 0-3 0,2 5-9 15,0-1 3-15,-3 0-3 0,2 2-2 0,3 0 3 16,1 1-2-16,-1 2 1 0,-2 0-2 16,3 2-8-16,-1-1 3 0,0 3 0 15,0 0 0-15,0 1-3 0,-1 0-1 16,0 1 1-16,1-1-2 0,-3 0-2 15,2 1 2-15,-1-1 1 0,1 0 1 0,1 1-3 16,2-2 4-16,-2 1 1 16,0-1 1-16,-1-1-1 0,1 0 2 15,4 1 2-15,-3-1 3 0,3 1-1 16,0-2-8-16,-2 1 0 0,3-2 0 0,-2 0-2 15,2 1 1-15,0-1 0 0,1 1 1 16,-2-1-3-16,2 0 0 0,-1-1 2 16,-2 0-1-16,4 0-1 0,-2 0 0 15,1-2 4-15,-1 2-3 0,0-2-2 16,0 1 1-16,-4 0 1 0,3 1-1 0,-3-1 0 15,3 2-1-15,-1-1 3 0,2 1-1 16,1-1-2-16,1 1 1 16,-1-2 1-16,-1-1-1 0,1 0-1 15,-2 0 2-15,2 0-2 0,-4 1 1 0,3 0 1 16,-4-1-1-16,0 1-1 0,0 0 2 15,-1 1-2-15,4 1 2 0,-2 2 1 16,-1 0-2-16,1 0 0 0,0-1 0 16,0 0 1-16,1 0 1 0,2 1-1 15,0 0 0-15,-1 1 3 0,3 0-2 0,-2-1 2 16,-1-1-1-16,4 0 1 0,-1-1-2 15,-1-1 0-15,2-2-1 0,2 4 1 16,-2-3 2-16,0 2-3 16,1-2 0-16,-1-1 3 0,-2 0 0 0,-1-2-2 15,0 1 0-15,-2-3 0 0,-1-1 1 16,-2-2-3-16,-2 0 1 0,-3-1 1 15,-1-1-2-15,0-1 1 0,0-1 0 16,0 2 1-16,0 0-1 0,0 1-2 16,2 0 1-16,-2-3 2 0,1 2-2 0,1-1-2 15,-2 3 2-15,1-2 2 0,1 0-3 16,-2 0 0-16,1 0 2 0,-1-1-1 15,2 1 1-15,-2-2-2 0,0 0 2 16,0 0 0-16,0 0 4 16,0 0 1-16,-3 0-5 0,0 0 0 0,-3 0-3 15,2-2-7-15,0-3-11 0,4 1-13 16,-2-1-26-16,2 1-38 0,0 1-59 15</inkml:trace>
  <inkml:trace contextRef="#ctx0" brushRef="#br0" timeOffset="20848.18">17010 3882 15 0,'0'0'34'15,"0"0"20"-15,0 0 8 0,0 0-13 16,0 0-3-16,0 0-2 0,0 0-4 15,-3 0-6-15,2 0-8 0,-2 2-11 16,-1 1-5-16,0 1-7 0,-2 0 5 0,-1 3-2 16,0 1 1-16,-1 2-1 0,0 1 3 15,-3 1-4-15,0 1 1 0,-4 1-2 16,1 0 1-16,-1 0 0 0,-1-1 2 15,2 1-2-15,-3 1-2 0,3-1 4 16,0 2-2-16,2-1-6 0,1-3 2 16,2 2 1-16,-2 1-2 0,-2 1-1 15,1 2 2-15,-4 1 2 0,-4 8-2 16,-5-2-1-16,2 1 4 0,-3-2 1 15,4-3 2-15,2-2-5 0,-5 1 5 0,0 1 0 16,1-1-3-16,-1 2 0 0,1-1 1 16,1 0-3-16,3-3 2 0,1 1 0 15,4-3 0-15,1-1 3 16,2 0-1-16,2-4-6 0,4 1 4 0,0-3-2 15,0-1 1-15,-1 0-1 0,1 0 0 16,0-2 3-16,-2 2-2 0,2-1-2 16,-3-1 2-16,3 2-2 0,-1-1 2 15,-5 4-3-15,-2 2 0 0,0-1 4 16,-1 1 0-16,2-3 2 0,2-1-1 0,2 3-3 15,0 0-1-15,-4 1-1 0,4-3 3 16,0 0 1-16,3 0-3 0,2-2-2 16,0 1 1-16,2 0 1 0,-2 0 0 15,0-3-3-15,1 1 3 0,-1-2 0 16,2-1 1-16,2-1-4 0,-1 0 4 0,-1-1-1 15,2-2-2-15,-1 0 1 16,1 0 1-16,0 0 3 0,0 0-2 16,0 0-2-16,0 1 2 0,0-1 3 15,0 0-5-15,0 0 1 0,0 0 2 0,0 0-2 16,0 0 0-16,0 0-2 0,0 0 1 15,0 0 0-15,0 0 0 0,-2 0-2 16,2 0 1-16,0 1 2 0,-2-1-2 16,1 2 0-16,-2 1 0 0,1-2 1 15,1 3 0-15,-1-2-1 0,1 0 1 16,1-1 1-16,-2 0 0 0,0 0-3 15,1 2 2-15,-1-2 1 0,1 2-2 16,1 2 0-16,-3-1 1 0,0 2 1 16,0 2-1-16,-1-3-1 0,0 2 2 0,1 0 0 15,0-3 0-15,-1 5-2 0,-3 2 1 16,1-2 2-16,-2 0 1 0,3-4-3 15,2 1 0-15,1-2 2 0,-1 0-2 16,-1 0-1-16,-1 2 1 0,4-2 2 16,-3 2-2-16,1-1-1 0,-3 2 1 15,1 1 1-15,-1-1 2 0,2-1-2 16,1-2 0-16,1 0 0 0,-1-2 0 15,0 0-2-15,3 1 1 0,-3 1 1 16,1-2-1-16,1 1-2 0,-3 1 2 16,1-2 1-16,2 3 0 0,-2-1-2 0,1 0 1 15,-2 1 1-15,-1 3-1 0,2-3 0 16,0-1 2-16,-2-3 0 0,5 1-2 15,-5 1 0-15,4 0 0 0,-2-1 0 16,0 2 0-16,1-1 0 0,-1 3 0 16,0-2 0-16,0 1 0 0,1 0 0 0,-4-2 0 15,3 2 0-15,-2 0 0 16,4 0 0-16,-2-1 0 0,1-1 0 15,0 1 0-15,-1-3-2 0,3 0 1 16,0 0 1-16,0-1 3 0,0 0-5 0,-1 0 2 16,1 0 2-16,0 0-2 0,0 0 1 15,0 0 1-15,0 0 0 0,0 0-2 16,0 0-2-16,-3-2 1 0,3-2 0 15,0 0 0-15,0 1 1 0,0-1-3 16,0 1 1-16,0-3 0 0,0 0 0 0,0 0 1 16,3-1 1-16,-3-3-1 0,3 1-1 15,0-3 2-15,0-2 0 16,0-1-1-16,0-1-1 0,0-2 1 15,-1-1 2-15,1-1-3 0,0-1 0 0,3 0-3 16,-3 0 2-16,1-1-1 0,0 4-1 16,1-1 1-16,-2 0 0 0,0 0 0 15,2 0-4-15,-5 0 5 0,1 1-2 16,1-1 0-16,-1 0-1 0,1 1 1 15,-2 0 2-15,0 1-3 0,0 5-1 0,0 0 6 16,2 4 0-16,-1 1-3 0,1 0 1 16,-1 3-1-16,1-2 3 0,-1 2-3 15,1-2 3-15,-2 2 1 16,0-1 0-16,0 0-1 0,0-1-2 0,0 1 4 15,0 1 0-15,0-2-2 0,0 5 0 16,0-3 1-16,0 2 1 0,0 1-2 16,0-1 0-16,0 2 1 0,0 0 1 15,0 0-3-15,0 0 1 0,0 0 3 16,0-1-1-16,0-2-2 0,0 1 0 0,0 0 3 15,0 1-1-15,0-1-1 0,0-1 0 16,0 3 2-16,0 0-1 0,0 0-1 16,0 0-1-16,0 0 0 0,0 0 0 15,0 0-3-15,0 0 1 16,0 0-2-16,0 0 2 0,-2 0 2 0,1 3-2 15,-1 0 3-15,2-1 0 0,-1 0 0 16,-4 1-2-16,5-2 2 0,-5 1 2 16,4-1-4-16,-4 1 1 0,2 0 0 15,0 0 2-15,0 2-2 0,-2-2 1 16,2 1 0-16,-3-1 2 0,-2 1 0 0,-1-1-2 15,-1 1 1-15,-2 0 0 0,1-1 0 16,0 0-1-16,-1 0 1 0,0 0 1 16,-2 1-2-16,-2 1 0 0,-1-3 1 15,-3 3 0-15,0-1 0 0,0-2-2 16,-4 0 3-16,3 0 1 0,0-1-1 15,-2 1-2-15,2-1 5 0,-3 0-3 16,3 0-1-16,2 0 2 0,0 0 1 16,2 0 1-16,2 0-3 0,1 0 0 15,0 0 2-15,1 0-5 0,1-2 2 0,0 2-2 16,1 0 3-16,0 0-1 0,0 0-2 15,2 0 0-15,-2 0 1 0,0 0-1 16,-3 0 0-16,2 0 2 0,-2 2-3 16,-2 1 2-16,1 0-1 0,-1 0-3 15,-2 2 4-15,-1-2 0 0,2 1-1 16,2-2 1-16,-3 0 1 0,3-1-1 15,-1 2 0-15,1-3 0 0,-2 1 0 16,0-1 2-16,-2 0-4 0,2 0 2 16,-3 0 0-16,-2 0 2 0,-1 0-4 0,-2 0 1 15,0 0 2-15,1 0-1 0,-3 0-1 16,4 0 1-16,-3 0 1 0,-1 1-1 15,1-1 0-15,0 0 0 0,-1 0 2 16,1 0 0-16,1 0-4 0,-1 0 4 16,-1 0-1-16,1 0 0 0,-2-4-2 0,0 0 1 15,0 0 1-15,0 0 1 16,2 1-3-16,0-1 0 0,1 1 2 15,2 0 0-15,-1 0-3 0,1-1 3 16,1 2-1-16,-1-2 1 0,3 1-2 0,0 0 0 16,0 0 2-16,3 1 0 0,-2-3-3 15,-1 1 2-15,3-1 0 0,-3 0 0 16,0 1-2-16,-1 2 0 0,1 1 2 15,0 0 0-15,-2-1 0 0,2 0-2 16,0 2 4-16,1-2 0 0,1 1-4 16,-1-1 2-16,1 0 2 0,-1-1-1 0,0 0-1 15,6 0 1-15,-6-1 0 16,3 1 0-16,-1-1-2 0,-1 2 1 15,-2 1 0-15,-2 0 1 0,0 1-2 16,0 0 1-16,-2 0-1 0,4 0 1 0,-4 0 0 16,3 0 1-16,-1 0 1 0,2 0-1 15,0 0-2-15,-1 0 1 0,1 0 2 16,2-1-1-16,1-1-2 0,0-1 1 15,-2 1 2-15,2 0-1 0,1 1-1 16,1 1 2-16,-2-3 1 0,3 2-3 0,-2 0 0 16,1-2 1-16,2 2 0 0,-4-1 0 15,2 0-2-15,-2 2 0 16,0 0 3-16,0 0-2 0,0 0-2 15,1 0 3-15,1 0 0 0,1-1-1 0,0-1-1 16,1 2 1-16,1-2 2 0,0 0-2 16,-1 0-1-16,1 1 0 0,1 1 3 15,-2-1-2-15,0 1-2 0,0-1 2 16,1 1 2-16,1 0-2 0,2 0-1 15,-2 0 0-15,3 0 4 0,2 0-2 0,-2 0-2 16,2-1 2-16,0 1 0 0,1-1-1 16,-1 1 0-16,1 0 0 0,0 0 1 15,-1-1-1-15,0 1-1 16,0 0 1-16,0-1 1 0,-1 1-1 0,1-1-1 15,0 1 1-15,1-1 1 0,1 1 0 16,-2 0-2-16,1 0 1 0,-1-2 1 16,1 2-1-16,0 0-1 0,1-1 1 15,-1 1 1-15,0-1 0 0,-1 1-2 16,0 0 0-16,0 0 2 0,1 0-1 0,1 0-1 15,0 0 1-15,0 0 1 0,1 0-1 16,-4 0-2-16,4 0 2 0,-3 0 1 16,2 0-2-16,-1 2 1 0,-1-2-1 15,1 2 1-15,0-1-1 0,1 1-1 16,-1-1 0-16,0 1 3 0,-1-2-1 15,-2 3-2-15,-2-1 1 0,-1 1 0 16,0-1-2-16,-1-1-1 0,-1 0 4 16,4-1 2-16,-2 0-5 0,-1 0 0 15,-1 0 5-15,1 0-4 0,-1 0 3 0,4 0-1 16,0 0-1-16,-1 0 3 0,3 0-2 15,-3 0-1-15,1 0 1 0,0 0 1 16,-1 0-1-16,0 0-2 0,2 0 2 16,0 0 1-16,-1 0-1 0,0 0 1 15,1 0-5-15,-3 0 5 0,5 0-1 16,-4 0-1-16,1 0-1 0,1 0 0 15,1 0-1-15,-3 0-1 0,3 0 5 16,-1 0-1-16,0 0-1 0,2 0-3 16,0 0 1-16,-2 0 2 0,3 0 0 15,1-1 0-15,0 0 1 0,1 0 1 0,2 0-1 16,1 1 0-16,0 0 1 0,-2 0-1 15,2 0 0-15,0-1-1 0,-1 0 1 16,-1-1 1-16,-1 0-1 0,2 1-1 16,-3 0 1-16,3 0 1 0,-1 0-1 15,1 1 0-15,-1-4 0 0,-1 4 1 16,0 0 0-16,3 0-2 0,-3-1 2 15,0 0-1-15,1 1 1 0,-1 0-2 16,2 0 1-16,-1 0 0 0,1 0 1 16,1 0-2-16,0 0 1 0,0 0 0 0,0 0 0 15,-2 0 0-15,2 0 0 0,-2 0 0 16,2 0-1-16,0 0-1 0,0 0 2 15,0 0 0-15,0 0 0 0,0 0-1 16,-1 4 1-16,1 2 3 0,0 1-2 16,-2 1 0-16,2 1 2 0,-1 2 1 15,-2 0 1-15,3 3-3 0,-3 2 2 16,-1-1-1-16,0 0 1 0,1 2-4 15,0-1 1-15,0 2 2 0,1 0-2 16,2 2-2-16,-2-2 2 0,2-1 1 0,-1 1-2 16,1-2-1-16,-2 2 4 0,-1 0 1 15,0 0 0-15,-2 2-3 0,1-2 5 16,1 0-2-16,-2-1 0 0,2-1-2 15,-2 1 2-15,4 1 0 0,-4-1-2 16,4 0 0-16,1 0-2 0,0-2 4 0,-2-1-3 16,2 0 0-16,0 0 2 15,-2-2-1-15,2-1 0 0,-1-1 0 16,-1-2 1-16,2 0 0 0,0-2 0 15,-3 0-3-15,3-3-1 0,0 1 4 0,-1-3-4 16,1 2-1-16,0 0 3 0,0 1 0 16,0-1-2-16,0-2 0 0,0 2 2 15,0-2 0-15,0 1-2 0,0-1 1 16,0 1 1-16,0-2 0 0,-2 1-1 15,2 0-1-15,0-1 3 0,0 1 1 0,0-1-3 16,0 0 0-16,0 0 2 0,0 0 1 16,0 0-1-16,0 0-2 15,0 0 4-15,-1 0-1 0,-2 0-1 16,1 0-2-16,0 0 2 0,-2-1-2 15,1-3 0-15,-2 1 0 0,-1-2 1 0,1 0 0 16,2-2-1-16,-2 2-1 0,1-1 2 16,1-2 0-16,-2 2-2 0,-1-2 0 15,1-1 1-15,0-1 1 0,-1 0-1 16,0-1-1-16,-2-1 2 0,1-1 0 15,-1 2-1-15,0-3-1 0,-1 2 2 0,-1-1-1 16,3 2 0-16,-4 0-1 0,3-1 1 16,-1-1 1-16,0-1-2 15,-1 0 0-15,-1-1-1 0,-1-2-1 16,-2 1-1-16,-1 1-2 0,-1-1 3 0,2 3 2 15,0 1-1-15,3 1 1 0,-1 4 2 16,3 0 0-16,-1 0-2 0,1 0 0 16,0-1 2-16,-2-1 1 0,0 1-2 15,-1-1-1-15,1 1 2 0,-3-2 0 16,3 2-1-16,-2-2-1 0,3 1 4 0,-3 1-1 15,2-1-2-15,1 1 0 0,-1 0 1 16,0 0-1-16,-2-2 0 0,3 2 0 16,-1-1 1-16,0 0 1 15,2 0-2-15,-1 1 0 0,1-2 3 0,3 4-1 16,-2-2-2-16,3 2 0 0,-2-1 0 15,3 0 2-15,0 1-3 0,-1 1 0 16,-1-1 3-16,1 0-1 0,1 0-1 16,-3 2 0-16,1-2 3 0,0 1-3 15,0 1 0-15,0-1 1 0,-2 2 1 0,3 0 0 16,1-1-3-16,-3 2 0 0,3-3 3 15,-2-1-1-15,-1 0-2 0,1-1 0 16,0 0 2-16,0 1-1 0,1-2-1 16,-1-2 0-16,0 2 2 0,-1-2 0 15,3 2-1-15,1-2-1 0,-2 2 1 16,4 0 1-16,-6-1-3 0,6 1 1 15,-4 0 2-15,5 1 0 0,-3 1-3 16,1 1 1-16,1 2 2 0,1-2 0 16,0 2-3-16,-2-4 0 0,2 2 2 0,-1 0 0 15,-2-1-1-15,3 1 1 0,-3 0 1 16,1 0 0-16,1 0-1 0,-1 2 0 15,-1-2 1-15,1 1 0 0,1 0-2 16,-2 1 0-16,1 0 2 0,1 0 0 16,-1 1-1-16,0 0-1 0,2 0 3 15,-1 1-1-15,1 1-2 0,-2-2 1 16,2 2 2-16,-1-1-2 0,-1 1-1 15,2 0 0-15,0 0 3 0,0-1-2 16,0 1-1-16,0-1 0 0,0 0 1 16,0 0 1-16,0-1-2 0,0 2 0 0,-1-1 3 15,-1 0-3-15,2 1 0 0,0 0 1 16,0 0 2-16,0 0-2 0,0 0-2 15,0 0 1-15,0 0 0 0,0 0 0 16,0 0-9-16,0 0-6 0,0 0-23 16,5-1-5-16,3-1-13 0,-1 0-33 15,1 0-187-15</inkml:trace>
  <inkml:trace contextRef="#ctx0" brushRef="#br0" timeOffset="28021.6">13082 5328 27 0,'0'-3'197'0,"0"1"-128"0,0 1-27 0,1 0 3 15,-1-1 1-15,3 0-6 0,-1 2-13 16,0 0-6-16,-2 0-5 0,1 0-1 15,2 4-2-15,-3 4 6 0,0 3 2 16,0 4-3-16,0 2-4 0,-1 0-1 16,-2 1-4-16,-1 3 0 0,1 1 1 0,2 0-2 15,-1 2 4-15,2-2-8 0,0-3-1 16,0 0-4-16,5-1 2 15,0-5-2-15,1-1 1 0,0-1-3 16,0-5-12-16,2 0-10 0,1-4-5 0,-3-2-12 16,2 0-20-16,-2-5-31 0,-1-8-76 15</inkml:trace>
  <inkml:trace contextRef="#ctx0" brushRef="#br0" timeOffset="28364.62">13099 5160 135 0,'-9'-16'220'0,"1"5"-174"0,2 4 10 16,2 5 6-16,3-1-19 15,1 3-8-15,0 0-16 0,0 0-14 0,9 6-3 16,7 8 3-16,1 4 2 0,4 3-2 16,4 3-1-16,0 3-3 0,3 2-3 15,-3 2 4-15,1 1-1 0,-3-1-2 16,-2-1 1-16,-7-2 0 0,-2-2 0 15,-6 1-1-15,-4-3 0 0,-2-1 2 0,0-2 1 16,0-5-1-16,-10-1 0 0,0 0 0 16,-4-4 5-16,-2-1-1 0,1 0-1 15,-4-4 6-15,-1-1-3 0,3 0 0 16,-2-2-2-16,4-1 0 0,1-2-5 15,3 0 2-15,5 0-2 0,1 0 2 16,2 0 0-16,3 0-4 0,0 0-2 16,0-1-9-16,0 1-11 0,11-2-4 15,0 0-2-15,3 2-6 0,1-2-21 16,2 2-31-16,0-3-52 0,3-3-66 0,0 1 138 15</inkml:trace>
  <inkml:trace contextRef="#ctx0" brushRef="#br0" timeOffset="28809.64">13623 5487 4 0,'6'-6'48'0,"-3"0"129"0,-3 0-119 16,0 0-14-16,0 0 6 0,0 1-2 15,-1 0-10-15,-6 0-12 0,0 3 1 16,-4 0-2-16,0 1-4 0,-3 1-2 0,0 0 6 15,0 3 0-15,-1 5-6 0,-1 2-1 16,2 4 3-16,0 2-7 0,2-1 0 16,2 0-4-16,4-2 0 0,3-1-3 15,3-4-6-15,0 2-2 0,6-4 1 16,4-1 0-16,1-3 1 0,4 0-1 15,2-2 0-15,2 0 3 0,-1-8-5 16,2-3 1-16,-4 2-5 0,1-2-1 16,-3 3-3-16,-3 0 1 0,-3 2 3 15,-2 1 1-15,-2 1 0 0,-2 1 3 0,-1 1 3 16,-1 2 0-16,0 0-2 0,0 0 0 15,0 0 0-15,0 2 0 0,0 7-1 16,0 0 2-16,-1 4 3 0,1 1-3 16,0-1 0-16,0 0 1 0,0-1 0 15,1-2 1-15,3 0-4 0,2-5 1 0,-2 0 1 16,1-2 0-16,1-3-3 15,1 0-7-15,2 0-10 0,0-4-9 16,0-6-1-16,2-3-6 0,0-3-9 16,0-3-15-16,-2-1 0 0,1-4-29 0,-1 0-19 15,-3-6-37-15,-1-1 91 0</inkml:trace>
  <inkml:trace contextRef="#ctx0" brushRef="#br0" timeOffset="29376.68">13837 5114 41 0,'0'-6'-12'0,"0"4"176"0,0-1-79 0,0 2-45 15,0 1 1-15,0 0-9 0,0 0 0 16,0 4-14-16,0 4-2 15,0 4-4-15,0 3-2 0,-2 3-4 16,-2 4 2-16,4 3-2 0,-2 5 2 0,-1 4-2 16,1 4 0-16,1-1 1 0,-1-1-1 15,1-1 1-15,1-4 0 0,0-2-3 16,0-2-1-16,0-5 1 0,0-5-2 15,0-6 0-15,0-3-2 0,0-5 3 16,0-2-2-16,0-1 4 0,0 0 5 0,1-8 4 16,2-3-12-16,4-5 0 0,-1-1-4 15,6-1 1-15,1-1-2 0,1 2-3 16,1 4 1-16,2 0-2 15,0 2 1-15,-1 5-1 0,2 0 2 16,-1 2 0-16,2 2-1 0,0 0 5 0,2-1-2 16,-1 1 3-16,1 0 1 0,-6 0-1 15,-1 1 0-15,-3-1 2 0,-3 1-1 16,-4 0 0-16,-2 1-1 0,-2 0 10 15,0 0 8-15,0 0 7 0,-2 0-6 16,-5 0-5-16,-4-2-1 0,0 2-4 0,-2 0 2 16,1 0 0-16,1 4-1 0,5 0-5 15,0-2-2-15,4 2 1 0,-1-2-5 16,2-1 1-16,1 1-2 15,0-1 0-15,0 1-2 0,4-2 1 0,4 0-2 16,1 0-1-16,1 0 1 0,-1-6-4 16,2 0 2-16,-5 0 2 0,0 1-1 15,-4 3 2-15,2 0 3 0,-4 2 3 16,0 0-1-16,0 0-1 0,0 0 2 15,0 0 2-15,0 0-1 0,0 5 0 0,0 8 1 16,0 0-1-16,0 1-1 0,0 0-3 16,8 0 1-16,3 0 0 0,3-1 0 15,6-2-12-15,5-1-16 0,7-1-10 16,-1-3-16-16,-4-6-81 0,-6 0-186 15</inkml:trace>
  <inkml:trace contextRef="#ctx0" brushRef="#br0" timeOffset="30517.74">14186 5461 1 0,'0'2'24'15,"0"-2"108"-15,-2 1-68 0,1 0-38 0,1 0 1 16,0-1-4-16,0 0-2 0,0 1-4 16,0-1-1-16,0 0-1 0,0 0 5 15,0 0 2-15,0 0 7 0,0 0 2 16,0 0 1-16,0 0-6 0,-2 0-6 15,0 0-2-15,2 0-7 0,-3 0-2 0,0-3-3 16,-1 0 0-16,-3-2 1 0,1 2-2 16,-3-2-4-16,1 3 6 0,-1 2-1 15,-4 0-3-15,1 0 3 0,-4 4-1 16,1 4 4-16,-2 6-3 0,1 1 3 15,2 2-3-15,4 2 1 0,2-1-6 16,5 0-1-16,3-1 2 0,0-1-1 16,8-3-3-16,5-4 0 0,6-2 3 15,3-3 1-15,1-4-2 0,2 0 1 16,0-9 0-16,-2-2-2 0,-1-4-1 15,-5 2-1-15,-3-3 4 0,0 3 1 0,-7-1-2 16,0 4 0-16,-1 1 3 0,-6 4-2 16,0 0 1-16,0 3 2 0,0 1 1 15,0 1 2-15,0 0-3 0,0 0-1 16,0 3-8-16,0 9 3 0,0 4 0 15,0 5 1-15,1 1 0 0,10 0 1 16,-3-2-18-16,7 1-4 0,1-1-13 16,2-3-15-16,1-2-28 0,-2-5-82 15,-6-5-170-15</inkml:trace>
  <inkml:trace contextRef="#ctx0" brushRef="#br0" timeOffset="31581.8">12885 6161 47 0,'1'-1'7'0,"1"0"148"0,-2-2-65 0,2 3-43 16,-2-1 1-16,1-1 0 0,1 2-17 15,-1-1-7-15,1 1-4 0,-1 0-7 16,1 0-4-16,1 0-1 0,0 3 4 15,0 7 1-15,2 1-4 0,-2 4-1 16,0 4 1-16,-1 1-4 0,-2 1 8 16,0 2-7-16,0-3-1 0,0 0-3 0,0-4 2 15,0-2-2-15,0-5-2 0,0-2 4 16,0-4-2-16,0-2 1 15,0-1 0-15,0 0 1 0,0 0 6 16,0-1 0-16,0-8-9 0,0-4 2 0,0-4-2 16,0-4 0-16,0-2-1 0,4-3 2 15,2-1-2-15,-3-1 1 0,2-1 0 16,-2-1 1-16,2-2 0 0,-2 4-3 15,3 4 1-15,0 4 0 0,1 5 1 16,-1 3-3-16,3 3 0 0,-1 2 0 0,6 0-1 16,3 3 1-16,1 3 0 0,0 1 4 15,-1 0-4-15,0 6 0 0,-2 5 0 16,-4 2 2-16,-3 2 0 15,-2 1-1-15,-5 1 1 0,-1 0 1 0,0 1 1 16,-6 0-2-16,-3-2 1 0,-2-2 2 16,-1 0-4-16,-1-2 1 0,1-1 1 15,3-3 1-15,-1-1-1 0,4-2-1 16,3-2 0-16,1-1 1 0,1-1-2 15,1-1-2-15,0 1 2 0,0-1-1 0,3 1 0 16,5-1 0-16,-2 0 0 0,6 0 1 16,2 0-1-16,3 0 0 0,-3 0-1 15,3 0 1-15,-1 0-4 0,-2 2 2 16,1 2 0-16,-1 2-1 0,0 0 3 15,0 1-4-15,-3 1-1 0,-3 1 8 16,-4 0-3-16,0 0-2 0,-3 3 4 16,-1-2 1-16,0 0 1 0,0 1-1 15,-6-1 0-15,-3 1 5 0,-1 0 2 16,-1 0 1-16,-1 0-1 0,0 2 4 0,-1-2-3 15,-1-1 1-15,-1-1 0 0,2 0-1 16,1-1-1-16,1-1-2 0,3-2-2 16,2-2-1-16,3-1-3 0,2-1-1 15,-1 0-1-15,2-1 1 0,0 0-8 16,0 1-12-16,0-1-7 0,8 0-8 15,3 0-5-15,4-5-10 0,1-7-40 16,-4-1-137-16</inkml:trace>
  <inkml:trace contextRef="#ctx0" brushRef="#br0" timeOffset="32385.85">13426 6203 51 0,'0'-1'238'15,"0"-2"-206"-15,0 1-15 0,-3-1 14 16,3 1 4-16,0 2 5 0,0 0-8 16,0-1-13-16,0 1-9 0,0 0-1 15,-2 0 5-15,1 0 2 0,-1 0-2 0,2 0-4 16,-1 3-2-16,1 0-2 0,-2 1 0 15,1-1 3-15,1 2-4 0,0 0 0 16,0 0 1-16,-2-1 1 0,2 3-4 16,0-1 1-16,0 1-3 0,0-1 4 15,0 1-3-15,0 0 0 0,0 0 2 16,2-1 2-16,1 2-4 0,-3 2 2 15,3-1 0-15,1 2 1 0,-2 0-1 16,4-2-3-16,-1-1 1 0,1-2 0 16,0 0 0-16,2-3-2 0,1-1-1 0,4-2 6 15,-1 0-2-15,2-7 1 0,0-3-3 16,-2-4 3-16,1 2 0 0,-1-3-4 15,-3-1 3-15,-1 0-2 0,-2-1 3 16,1 0-2-16,-3 2 1 0,-2 2 0 16,-2 3-1-16,0 2 0 0,0 3 1 0,0 0 2 15,0 4-2-15,-3-1 0 16,0 2-1-16,-4 0-1 0,6 3-2 15,-4 6-4-15,1 4 5 0,0-1 0 16,4 2-2-16,0-2-1 0,0 2 2 0,2-3 0 16,4-1-1-16,0-1-2 0,7-2 0 15,-1-3 1-15,7-1 2 0,-2-3-2 16,1 0 0-16,1-1-1 0,0-8 1 15,-1-2 0-15,-2 0 1 0,-1-1 2 16,-2 0 1-16,-4 2-1 0,-3 0 1 0,-1 3 2 16,-2 1 0-16,0 1-3 0,-1 4 2 15,-1-2 0-15,1 3-2 16,-1 0-2-16,1 0 0 0,1 0 2 15,0 0-2-15,2 0-1 0,-1 6 3 0,1 2 0 16,1 0 0-16,-1 2-1 0,1 0 1 16,2 2 1-16,3 5 0 0,3 1-3 15,-2 0 3-15,2 1 0 0,-3-3-1 16,-2-1 0-16,-1-1-1 0,-3-2 2 15,-4-1 0-15,-1-1-1 0,0-2 3 0,0-1 4 16,-6-1 7-16,-2-1-2 0,-3 0 1 16,-1 0 0-16,-1-1 2 0,-2 2-6 15,1-3 2-15,2 2-4 16,-1-2-3-16,1-2-3 0,-1 3 0 15,4-1-2-15,-2 0 2 0,3 1-6 0,1 2-3 16,2 0-11-16,0 0-14 0,4 0-15 16,1-2-31-16,0-3-62 0,0-1-258 15</inkml:trace>
  <inkml:trace contextRef="#ctx0" brushRef="#br0" timeOffset="43351.47">6614 1661 16 0,'-2'1'169'0,"2"-1"-103"0,-1 0-29 15,1 0 6-15,0 0-10 0,0 0-7 16,0 0 0-16,0-1-6 0,1-1-7 0,5 0 3 15,1 1-1-15,2-1 0 0,0 1 3 16,-1-1-3-16,1 1-4 0,2-2 5 16,2 1-2-16,-1-2-1 0,2-1 3 15,1-2-6-15,1 3-2 0,-2-4-2 16,-2 0 0-16,-1-1-2 0,-5 0 0 15,0-3-1-15,1 1 1 0,-6-1 1 0,1 1-5 16,-2-1 1-16,0 1 1 0,-8 3 1 16,-3 1-3-16,-4 0 0 15,-2 4 0-15,-4 2 0 0,0 1 0 16,1 0 0-16,-1 1 0 0,3 6 1 0,-1 4 0 15,5 2 3-15,2 2 0 0,-1 3 6 16,4 4-5-16,0 4 1 0,4 1 2 16,1 1-2-16,0 0 3 0,4 2-5 15,0-3 1-15,0-1-2 0,8-3-1 16,3-2 0-16,1-3-2 0,6-1-2 0,-1-4 4 15,4-1-9-15,1-4-9 0,1-1-7 16,1-3-12-16,-1-2-18 0,-3-2-18 16,-1 0-35-16,-6 0-129 15</inkml:trace>
  <inkml:trace contextRef="#ctx0" brushRef="#br0" timeOffset="43539.49">6936 1823 49 0,'0'0'178'0,"0"0"-37"0,0 0-69 16,0 0-8-16,0 0-22 0,-1 0-11 15,-1 0-10-15,-1 0-8 0,0 0-7 16,1 5-4-16,1 1-2 16,1 0-2-16,0 1 0 0,0-1-6 0,3-1-10 15,5 2-10-15,3-4-15 0,1-2 2 16,3-1-43-16,2 0-54 0,2-4-70 15</inkml:trace>
  <inkml:trace contextRef="#ctx0" brushRef="#br0" timeOffset="43935.51">7195 1697 36 0,'-5'-5'209'0,"-4"1"-147"0,-3 3-22 16,-4 1 2-16,1 0-5 0,-2 5-7 0,0 6-3 16,4 1-11-16,2 2-3 0,4 1-7 15,2 1-2-15,3 0-4 0,2-1 0 16,0-2 1-16,7-2-3 0,4-1-1 15,-1-1 4-15,4-3-1 0,0-3-4 16,2-3 1-16,-2 0 2 0,0 0-1 0,-2-2 1 16,0-6 0-16,-4 2 2 0,2-2 2 15,-6 2-1-15,1 2 0 0,-4 0 0 16,1 4-1-16,-1 0 4 0,-1 0-2 15,0 0-3-15,2 0-3 0,-2 5-1 16,5 4 3-16,-2 4 2 0,3 4 0 16,-1 2 1-16,-2 4-4 0,1-2 3 15,-2 4 0-15,-2 1 0 0,0 0 1 16,0 1 1-16,-5 1 5 0,-2-1 8 15,-3-3 2-15,-4 1-3 0,-1-1 10 16,-1-3-4-16,-2 0 2 0,-1-3-5 0,2-2 1 16,2-3-10-16,5-3-4 0,2-5-2 15,5-3 0-15,3-2-3 0,0 0-8 16,0 0-21-16,7-7-37 0,3-11-24 15,4-5-145-15</inkml:trace>
  <inkml:trace contextRef="#ctx0" brushRef="#br0" timeOffset="44084.52">7349 1954 355 0,'0'2'66'0,"-2"-1"-47"16,2 1 3-16,0 3-4 0,0-2-11 15,0 2-6-15,9-1-2 0,1-1-39 16,2-3-73-16,2 0-151 0</inkml:trace>
  <inkml:trace contextRef="#ctx0" brushRef="#br0" timeOffset="44683.55">8049 1475 35 0,'5'-2'-21'0,"-2"-1"261"0,-1 1-185 16,-1 0-13-16,-1 2 9 0,0-1-5 0,0 1-1 15,0 0-10-15,2 0-18 0,-1 6-1 16,1 7 6-16,-2 5 2 0,0 5-8 15,-2 2-3-15,-5 4 1 0,-1 1-4 16,-1 1-3-16,-2-1-1 0,0 0-4 16,5-4 1-16,-1-1-2 0,4-5 0 15,2-4 1-15,1-2-3 0,0-1 1 0,3-4 0 16,6-1 2-16,2-4 0 15,3-2-2-15,5-2 3 0,-1 0 2 16,4 0-5-16,3-8 1 0,-1-1 2 16,3 0-1-16,-2 1-2 0,-5-1-1 0,2 2 1 15,1 1 0-15,-3-1-3 0,0 1 1 16,0 1 2-16,-3 3 0 0,-3 1-4 15,-6 1 1-15,0 0-7 0,-5 0-1 16,0 0-6-16,-2 1-10 0,1 1 2 16,-2 2-13-16,0 0-17 0,0-4-40 0,-6 0-121 15</inkml:trace>
  <inkml:trace contextRef="#ctx0" brushRef="#br0" timeOffset="44924.56">8288 1629 116 0,'0'9'254'0,"0"0"-204"16,0 5-29-16,-1 3 39 0,-4 2-12 15,-1 3-1-15,3 1-9 0,1-3-15 16,1 3-8-16,1-3-6 15,-2 0-1-15,2 0-4 0,0-4-2 0,0 1 1 16,2-2-2-16,2-4-5 0,4-1-11 16,4-6-13-16,2-2-24 0,6-2-16 15,-1-8-61-15,0-6-206 0</inkml:trace>
  <inkml:trace contextRef="#ctx0" brushRef="#br0" timeOffset="45683.61">8894 1496 0 0,'2'0'3'0,"1"0"4"15,-3 0 139-15,0 0-82 0,0 0-28 16,0 0 11-16,0 0-8 0,-3 0-3 15,1-2-1-15,-4 2-4 0,1 0-2 16,-2-1-7-16,-1 1-2 0,-3 0-1 16,2 0-2-16,-2 0 0 0,3 0-2 15,-3 0-1-15,2 3-4 0,-2 1-2 16,0 0-1-16,-1 4-4 0,0-2 2 0,1 4-1 15,-2 1 1-15,2 0 0 0,2 2-3 16,0 1 1-16,1 0-2 0,0 2 3 16,1 0-3-16,-1 0 1 0,2 1 2 15,1-1-3-15,-1 0 0 0,4-1 0 16,-2 0 1-16,2-1-1 0,2 1-1 15,0-1 0-15,0-1 0 0,3-1 1 16,3-2-1-16,1 0 0 0,0-1 2 16,3-1-2-16,-3 1 0 0,1-3 0 15,1 1 1-15,2-1-1 0,2 1 1 0,1-1-1 16,0-1 1-16,-1 2-1 0,3-3 0 15,-1 2 0-15,1-3-1 0,3 2-2 16,-4-2-3-16,-1-2 3 0,0-1-1 16,-3 0 1-16,0 0-2 0,-4 0 3 15,3-4-3-15,-2 0 2 0,-5-3 0 0,1 0 0 16,-4 0 2-16,3-1-1 15,-3-2 1-15,0 1-3 0,0-2 2 16,-3-1 3-16,-3 1-3 0,0 0 0 16,0 0 2-16,-4 1 1 0,3 1-3 0,-3-1 1 15,4 2 2-15,-2 2 0 0,1 3-1 16,-1 1 2-16,3 1 0 0,-1 1-1 15,3 0 2-15,0 0-2 0,0 0 1 16,3 3-2-16,0 4 0 0,0-1 1 16,0 3 2-16,3-1-3 0,3 1 2 0,2-1 1 15,1-1-1-15,2 0-2 0,0-3 0 16,1 2 2-16,1-3-1 15,-1 0-4-15,2-2-5 0,-2 0-9 16,-1-1-17-16,0 0-22 0,1 0-28 0,-4 0-58 16,-2-8-158-16</inkml:trace>
  <inkml:trace contextRef="#ctx0" brushRef="#br0" timeOffset="45939.62">9186 1559 81 0,'3'0'299'16,"-3"0"-269"-16,0 0-2 0,0 0 7 0,0 2 3 16,0 4-2-16,0 6 3 0,0 6-7 15,-2 0-11-15,-4 3-6 0,-2 1-6 16,1-1-2-16,2 0-4 0,0-1 0 15,2 0 0-15,0-2-3 0,0-1-2 16,3-3 3-16,0-2 0 0,0-2-5 0,5-3-11 16,1-3-10-16,3-4-13 0,2 0-14 15,3-7-29-15,1-7-90 0</inkml:trace>
  <inkml:trace contextRef="#ctx0" brushRef="#br0" timeOffset="46172.64">9432 1491 56 0,'-3'8'318'0,"-1"0"-295"0,-4 3 20 0,2 2 9 16,-5 2-5-16,1 2-9 0,4 1-10 16,-2 2-5-16,4 2-7 0,-2 1-4 15,3 1-8-15,1 1-1 0,0-1 1 16,2 0-3-16,0 0-1 0,0-3 0 15,4 0 1-15,2-1 0 0,0-2-4 16,-3-4-4-16,0-2-9 0,-1-1-10 16,-1-4-6-16,-1-4-3 0,0-3-7 15,-1 0-25-15,-7 0-80 0</inkml:trace>
  <inkml:trace contextRef="#ctx0" brushRef="#br0" timeOffset="46340.65">9214 1724 97 0,'7'-3'291'0,"3"-2"-265"15,1 2 17-15,1-1-8 0,3 1-13 16,1 0-2-16,3 0-5 0,2 1-6 16,1 0-4-16,0 0-5 0,1 0 0 15,-1 0 0-15,-1 2-12 0,-2-2-29 0,-2-1-57 16,-5-5-173-16</inkml:trace>
  <inkml:trace contextRef="#ctx0" brushRef="#br0" timeOffset="46748.67">9590 1521 341 0,'0'0'108'0,"0"0"-64"0,0 0-15 16,8 0-15-16,3 0 14 0,5 0 3 15,4 0-9-15,1 0-3 0,1 0-3 16,1 0-7-16,-1 1-4 0,0 5 1 16,1 0-2-16,0 1 2 0,1 1 0 15,-6 2-1-15,-7 1-3 0,-5 1 0 0,-6 3-2 16,0 0 2-16,-11 2-1 15,-4 1 0-15,-5 2-4 0,-2-2-4 16,-4-3 2-16,4 1-3 0,-1-2 2 16,2-1 1-16,4-2 4 0,3-3 1 0,1-2-1 15,5-1 1-15,3-2 2 0,2-1-2 16,1-2 0-16,2 0 1 0,0 0 1 15,5 0 1-15,3-2-3 0,7-4 5 16,2 1-3-16,0 0 0 0,4-1-3 16,-3 1 1-16,2 0 1 0,-1 1-1 0,3 2-2 15,3 1 0-15,-2 1-15 0,0 0-26 16,5 0-10-16,6 7-17 15,2-2 37-15,-1-2-389 0</inkml:trace>
  <inkml:trace contextRef="#ctx0" brushRef="#br0" timeOffset="48339.75">18257 1536 2 0,'0'0'65'15,"0"0"-20"-15,0 0 122 0,0 0-111 16,0 0-27-16,1 0-2 0,-1 0 8 15,0 0-12-15,0 0-6 0,0 0-6 0,2 0-1 16,1 0-1-16,-1 0 1 0,4-2 1 16,2-3-2-16,2-2-2 0,0 2-2 15,1-3 3-15,1-1-4 16,0-2 1-16,1 1 1 0,-4-1 0 0,0 3-1 15,-2-2 0-15,-4 2 2 0,-2 0-1 16,-1-1 0-16,0 2 0 0,0-2-3 16,-4 2 1-16,-6 1-2 0,1 1-1 15,-2 2-1-15,-1 2 1 0,-1 1-3 16,1 0 4-16,1 1-1 0,0 5 3 0,-1 3-1 15,2 2 3-15,0 3 1 0,0 1 2 16,1 3 0-16,1 3 0 0,2-1-3 16,4 1 0-16,1 2-1 0,1-1-4 15,0 1 0-15,6 0 5 0,3-4-4 16,4 1-1-16,1-1 1 0,6-3 0 15,-1-3 0-15,4-1-9 0,-1-4-10 16,2-3-14-16,3-4-10 0,-1-1-24 16,0 0-42-16,-2-7-145 0</inkml:trace>
  <inkml:trace contextRef="#ctx0" brushRef="#br0" timeOffset="48524.77">18651 1571 58 0,'0'0'394'0,"0"-3"-333"0,0 3-24 15,0 0-3-15,0 0-9 0,0 0-12 16,-2 0-8-16,2 5-10 0,-2 3 5 16,2 0-2-16,0 3-2 0,0-1-17 15,4 1-18-15,2 1-14 0,2-2 2 0,2-4-70 16,0-1-123-16</inkml:trace>
  <inkml:trace contextRef="#ctx0" brushRef="#br0" timeOffset="49013.8">18936 1554 29 0,'-8'-8'242'0,"-4"0"-177"16,-1 2-29-16,-1 3 6 0,-1 2-3 16,1 1-9-16,1 0-8 0,4 8-9 0,-3 2-11 15,2 3-1-15,3 1-1 0,1 1 0 16,4-2 0-16,2 1-3 0,0 0 2 15,2 1-3-15,5-2 4 0,3-2-1 16,2-3-4-16,0-3 3 0,2-2-1 16,0-3 2-16,2 0 2 0,-4-2 1 0,2-6 1 15,0-3 0-15,-3-1-1 16,-2 0 2-16,-1 0 0 0,0 0 2 15,-4 3 1-15,0 0 4 0,-3 1-4 16,-1 2 3-16,0 4-1 0,0 0-2 0,0 2-2 16,0 0-3-16,0 0-6 0,0 10-3 15,0 2 8-15,0 6-1 0,0 5-2 16,0 3 2-16,2 4 1 0,1 4-2 15,-3 1-5-15,0-2-1 0,0 0-5 16,0 0 8-16,0-3 1 0,-5 0 2 0,0-2 2 16,-1-2 0-16,0-3-1 0,-2-3 5 15,-1-4 5-15,-2-2 4 16,-1-4 4-16,-2 0 7 0,0-3 6 15,-3-2-3-15,0-2-7 0,1-1-2 0,2-2 4 16,2 0-3-16,-1 0-8 0,6 0-3 16,-1-2-7-16,2-1 1 0,1-1-3 15,4 2 1-15,-3-1-2 0,4 1-11 16,0-1-14-16,0-3-21 0,5-2-42 15,6-8-53-15,4-3-235 0</inkml:trace>
  <inkml:trace contextRef="#ctx0" brushRef="#br0" timeOffset="49165.81">19364 1678 506 0,'-10'-2'40'0,"4"1"-42"0,3 1 2 16,3 0 0-16,0 0-33 0,0 3-21 15,9-3-40-15,1 1-233 0</inkml:trace>
  <inkml:trace contextRef="#ctx0" brushRef="#br0" timeOffset="49768.84">19971 1375 6 0,'4'-5'212'0,"-3"-2"-158"0,2 1-12 16,-3 1 18-16,2-1-13 0,-1 2-10 15,1-1-10-15,-2 2-5 0,0 0 0 16,0 3-1-16,0-1-1 0,0 1 2 16,1 0-4-16,-1 0 0 0,0 0 1 15,0 0-5-15,0 0-2 0,0 0-2 0,0 5-8 16,0 5 6-16,0 5-2 0,-4 1 6 15,1 4-5-15,-2 0-1 0,-1 1 1 16,1 0-2-16,2 1 2 0,-2 1-2 16,2-1-4-16,0 0 1 0,2 1 1 15,-2-2-2-15,-1-1 3 0,0-2-3 16,2-2 0-16,-1-1 0 0,0-1 1 15,3-3-3-15,0-1 1 0,0-1 0 16,0-3-2-16,0 0-10 0,0-1-3 16,5-3-6-16,4-2-9 0,3 0-14 0,5 0-12 15,2-7-26-15,-2-6-61 0,0-3-167 16</inkml:trace>
  <inkml:trace contextRef="#ctx0" brushRef="#br0" timeOffset="50156.86">20320 1360 40 0,'0'0'347'0,"0"0"-305"0,0 0-21 0,0 1 24 16,0 5-10-16,-9 2-14 0,-2 3-6 15,-3 4 0-15,0 3 1 0,-1 2-4 16,2 2 1-16,-2 2-3 0,-1 0 5 15,2 1-2-15,2 0-6 0,1-2 0 16,3 1-3-16,2-1-3 0,5-1 1 0,-1-1-2 16,2-3 2-16,0-1 0 0,3-3-2 15,8-4 1-15,1-2-1 16,2-3 1-16,3-5-1 0,0 0 3 15,2 0 0-15,0-7-1 0,-4-4-2 0,-2 1 1 16,-3 0 2-16,-3-2-4 0,-1-2 3 16,-5-1 0-16,-1 1 1 0,0 1 1 15,0 0-2-15,-3 0-2 0,-6 1 3 16,0 2-2-16,-4 0-1 0,2 4-1 15,1 3 0-15,-1 3-1 0,1 0-3 0,0 2 0 16,-1 7 3-16,3 3-4 0,2 1-8 16,1 0-5-16,5 0-20 0,0 1-11 15,3-3-18-15,7-7-48 16,2-2-191-16</inkml:trace>
  <inkml:trace contextRef="#ctx0" brushRef="#br0" timeOffset="51704.95">20057 1834 2 0,'0'-1'4'0,"0"0"-2"15,0-1-3-15,0 1 4 0,0 1-2 16,1-2 3-16,-1 2 8 0,2-2-5 16,-2 2-4-16,0 0-4 0,0 0 0 15,0 0 79-15,0-1-58 0,0 0-8 16,0 0-2-16,0 1 2 0,0 0 6 15,0 0 3-15,0 0 1 0,0 0 4 16,0 0-3-16,0 0 12 0,0 0 17 16,0 0 5-16,0 0-12 0,0 0 3 15,0 0-5-15,0 0-6 0,0 0-2 0,0 0-2 16,0 0-6-16,0 0-6 0,0 0-3 15,0 0-6-15,0 0-7 0,0 0-4 16,0 0-1-16,0 0-2 0,0 0-4 16,0 2-12-16,5 4-28 0,4-5-47 15,0-1-113-15</inkml:trace>
  <inkml:trace contextRef="#ctx0" brushRef="#br0" timeOffset="52833.02">20861 1407 20 0,'0'4'9'0,"0"-4"-9"0,0 0 154 16,0 1-69-16,-1-1-49 0,-1 0-2 15,-1 0-9-15,-1 0 0 16,-1 0-9-16,-1 0 1 0,-1-1 3 0,0 1-1 15,1 0-7-15,-5 0 2 0,3 0-1 16,-4 0-4-16,-1 1-1 0,-2 5-4 16,-1 0 4-16,-1 0-4 0,0 2-2 15,1 2 2-15,-1 0 0 0,2 1-1 16,1 1-3-16,-2-1 3 0,4 1 0 0,1 1 3 15,0 0-4-15,4 0 2 16,-1 2 1-16,0-1-3 0,3 1 3 0,1-1-3 16,-1 1 4-16,2 0-1 0,0 0 2 15,1-1-6-15,2 1 5 0,0-1-1 16,0-1-3-16,0-1 1 0,0-2 0 15,0 2-2-15,4-1 1 0,0-1 0 16,4 1 0-16,1-1 0 0,2-2 1 16,0 0-2-16,0-3 3 0,3 0-1 15,-3-2-1-15,1 1 0 0,-3-1 0 0,5-2 2 16,-3 0-4-16,0-1 1 0,-2 0 1 15,-3 0-1-15,2 0-1 0,-2 0-2 16,2 0-2-16,1 0 0 16,-2 0-2-16,-3 0-2 0,1-4 4 0,-2 1-1 15,-1 0 3-15,-1 0 3 0,1 1 1 16,-2-3 0-16,0 0 0 0,0-1 0 15,-2-3-2-15,-2 2 2 0,-1 0-2 16,-3-1 0-16,0 3 0 0,4-4 2 16,-2 4-4-16,1 0 4 0,0 1-1 0,4 3 0 15,-1 0 0-15,2 1 1 0,0 0 1 16,0 0-3-16,0 0 0 0,0 0-4 15,0 0-2-15,2 0 2 0,4 0 0 16,2 5 2-16,1 0 3 0,0 0 0 16,4-1-2-16,-1 0 0 0,-3 0 1 15,2-1-6-15,-2 1-13 0,-1-2-6 16,0-1-4-16,0-1-14 0,-2 0-10 15,3 0-28-15,-3-1-86 0</inkml:trace>
  <inkml:trace contextRef="#ctx0" brushRef="#br0" timeOffset="53095.03">20992 1560 23 0,'1'0'232'16,"-1"0"-132"-16,0 0-86 0,0 1 15 15,0 2 20-15,0 3-15 0,0 3 1 16,0 4-3-16,0 2-8 0,0 1-1 0,-4 2-7 16,-3 2-6-16,3-1-3 0,-1 2-1 15,0-1-4-15,4-2 0 0,-2-2-3 16,1-2 1-16,2 0 1 0,0-6-6 15,0-2-12-15,0-3-15 0,8-2-6 16,3-1-20-16,4 0-10 0,2-8-60 0,2-9-112 16</inkml:trace>
  <inkml:trace contextRef="#ctx0" brushRef="#br0" timeOffset="53302.04">21255 1440 226 0,'0'-2'167'0,"0"2"-126"15,0 0-9-15,0 0-3 0,-3 5 2 16,-2 7-8-16,1 4 5 0,-4 4-2 15,2 1-6-15,0 3-12 0,-2 1-1 0,2-1 0 16,-2 2-3-16,2 1 0 16,0-2-2-16,-1 1 0 0,3-1 1 15,1-3-5-15,1 0 2 0,-1-4-7 16,3-1-15-16,0-6-22 0,0-2-5 0,0-5-30 15,0-2-39-15,-2-2-95 0</inkml:trace>
  <inkml:trace contextRef="#ctx0" brushRef="#br0" timeOffset="53473.05">21026 1643 326 0,'0'-5'127'0,"0"3"-112"16,0 2 2-16,4 0 5 0,6 0 12 0,2 0-3 15,5 0-13-15,2 0-4 16,1 2-5-16,0 4-6 0,0 1-3 0,2 0 0 15,0-2-3-15,-2 2-23 0,0-3-29 16,-3-2-59-16,0-2-187 0</inkml:trace>
  <inkml:trace contextRef="#ctx0" brushRef="#br0" timeOffset="53845.07">21454 1512 244 0,'-3'0'167'0,"3"0"-139"0,0 0 11 16,0 0 1-16,0 0 8 0,0 0-18 16,6 0-16-16,1 0-13 0,7 0 11 15,5 2-2-15,-2 1-4 0,2 0-4 0,-2-1 0 16,0 3 1-16,-3 0-2 0,0 1-2 15,-2 1 1-15,-3 1 1 0,-2 0-1 16,-4 1-1-16,-3 0 1 0,0 4 2 16,-10 1-2-16,-2 0 3 0,-7 1-2 15,-1-1-3-15,-3-2 0 0,1-1-5 16,4-2 5-16,2 0 2 0,4-4-2 15,2 0 1-15,4-2 2 0,3-1 0 16,0-1-2-16,3-1-1 0,0 0 1 16,0 0-1-16,6 0-7 0,7 0 3 0,5 2 5 15,2-2-5-15,2 0-12 0,4 1-11 16,-1 4-9-16,3 0-25 0,2 0-80 15,2 0-6-15</inkml:trace>
  <inkml:trace contextRef="#ctx0" brushRef="#br0" timeOffset="61875.53">10462 1633 6 0,'1'0'57'0,"-1"1"23"15,0 0-43-15,0-1-19 0,3 1 7 16,-3-1 5-16,0 0-2 0,2 0 5 15,-2 0-4-15,1 0-4 0,-1 0-4 0,0 0 3 16,0 0-8-16,0 0-5 0,0 2 4 16,0 0-3-16,0 3-1 0,0 4 0 15,0 2 5-15,-6 5 4 0,-2 2-4 16,1 1-12-16,-4 2 9 0,0-2 1 15,3-4-9-15,2-3 1 0,3-5 1 16,3-3 2-16,-2-3 1 0,2-1-1 16,0 0 5-16,0 0 3 0,0-3-2 15,5-4-7-15,7-4-5 0,4-4-3 16,3-3 2-16,4-1-2 0,0-2 0 0,0 2 1 15,1 0 0-15,-3 1-2 0,-2 4 0 16,-2 2 3-16,-2 2-2 0,-8 4-1 16,-1 3 0-16,-5 3 1 0,1 0-2 15,0 0 0-15,-2 7 0 0,0 2 2 16,0 2 1-16,0 6-1 0,-2 1 1 15,-3 0-2-15,-2 0 3 0,2-1-3 16,-1-3 1-16,4-5 2 0,1 0-2 16,1-6-2-16,0-1 1 0,0-2 3 15,4 0-3-15,7 0 1 0,3-5 1 0,6-9-1 16,0 1 0-16,4-3 0 0,-4 0-5 15,2 2 1-15,-2-1 0 0,-3 1-3 16,-2 0 2-16,-2 2 5 0,-3 3-3 16,0 2 0-16,-4 2 1 0,-3 2 2 15,-1 3-3-15,-2 0 2 0,0 0 2 16,0 0 0-16,0 4-2 0,-2 5 3 15,-4 2 4-15,0 4 2 0,-2 0-1 16,-1 1 0-16,1-1-1 0,3 1-5 16,2-3 1-16,2 0-3 0,1-3 0 15,0 0 1-15,0-1-3 0,6-2-9 0,3 0-20 16,5-5-23-16,2-2-38 0,-3 0-140 15</inkml:trace>
  <inkml:trace contextRef="#ctx0" brushRef="#br0" timeOffset="62198.55">10924 1776 66 0,'0'0'-27'0,"6"-4"256"0,0-6-206 0,5-2 2 15,1-2 13-15,1-1-11 0,2-3 2 16,1 0-5-16,-1-2-5 0,2 0-6 15,-1-1-2-15,1 0-4 0,-3 1-1 16,-2 2-3-16,-1 2 3 0,-2 3 0 16,-2 4 3-16,-3 4 2 0,-2 1-1 0,-2 4 0 15,0 0-6-15,1 0-2 0,1 2-1 16,-2 8 5-16,0 1-3 15,0 4 1-15,0 1-5 0,-3 1 2 16,3 1 0-16,-3 3-1 0,0-2-1 0,1 4-1 16,0-1 0-16,-1-2-6 0,3 0 0 15,-1-2-4-15,-1-1 1 0,2-3-4 16,-1-2-3-16,-1-4-4 0,2-2-13 15,0 0-15-15,0-6-29 0,-1 0-91 16</inkml:trace>
  <inkml:trace contextRef="#ctx0" brushRef="#br0" timeOffset="62363.56">10976 1672 33 0,'0'2'260'0,"2"0"-229"15,3 0-9-15,1 1 17 0,3 1-16 16,4-1-4-16,2-1-2 0,2 4-11 15,2-2-1-15,-1 2-7 0,1 0-14 0,-1 0-39 16,0-3-58-16</inkml:trace>
  <inkml:trace contextRef="#ctx0" brushRef="#br0" timeOffset="62630.58">11204 1776 63 0,'0'0'-5'0,"3"-1"224"0,5-7-176 16,1-3 5-16,5-2-1 0,3-3-7 16,2 0-21-16,1-1-5 15,2 3-5-15,-3 3-1 0,-1 1-2 16,-1 2 0-16,-1 3-4 0,-2 1-1 0,0 1-1 15,-2 2 1-15,-1 1 0 0,-3 0-2 16,-4 0-2-16,4 0 0 0,-5 0-12 16,2 5-18-16,-2-1-13 0,-2 1-28 15,-1-1-57-15,0-2-77 0</inkml:trace>
  <inkml:trace contextRef="#ctx0" brushRef="#br0" timeOffset="62859.59">11296 1601 174 0,'0'6'200'15,"-2"-1"-167"-15,-1 4-1 0,2 3 24 0,1 1-9 16,0 1-21-16,0 0-4 0,4 0-9 15,4 0-7-15,1-2 0 0,1 0-4 16,2-1-2-16,2 1-1 0,-2-3-8 16,5 1-22-16,4-2-22 0,-3-8-60 15,1 0-164-15</inkml:trace>
  <inkml:trace contextRef="#ctx0" brushRef="#br0" timeOffset="63129.61">11643 1370 339 0,'0'0'16'0,"0"0"-24"0,0 7 16 16,2 4 15-16,-1 6 12 15,1 3-9-15,-1 5-6 0,-1 4-10 16,0 1 2-16,0 2-6 0,0 3 2 16,-3 1 3-16,-5 2-3 0,1 1-3 0,-3-1-2 15,-1 2 1-15,-1-2-4 0,4 0-1 16,-3 0-5-16,2-3-28 0,-2-3-38 15,-6-8-40-15,-1-6-163 0</inkml:trace>
  <inkml:trace contextRef="#ctx0" brushRef="#br0" timeOffset="63686.64">10366 1313 148 0,'1'-6'107'0,"-1"4"-51"0,0-2 8 0,0 3-12 15,-1 1-12-15,-6 0-6 0,0 8-14 16,-6 10-8-16,-1 8 2 16,0 6 2-16,2 5-4 0,1 3-1 15,2 3 1-15,1 4-8 0,5 3-2 0,0 2-1 16,3 3 0-16,4-1-1 0,15 1-10 15,7 1-22-15,9-1-35 0,6-3-49 16,6-1-150-16</inkml:trace>
  <inkml:trace contextRef="#ctx0" brushRef="#br0" timeOffset="87691.01">9730 3370 114 0,'1'-2'63'16,"1"-1"-23"-16,-2-1 10 0,0 1-5 0,0 1-7 15,0-2-7-15,0 3-6 0,0-2 1 16,0 1-7-16,0 1 0 16,0 0 0-16,0 1-1 0,0-1-3 15,0 0 2-15,0 1-5 0,0 0 2 0,0 0-5 16,0 0-3-16,0 0-2 0,0 0-3 15,0 0 1-15,0 2 0 0,-3 6 1 16,1 1 1-16,1 5-1 0,-4-1 1 16,4 5-3-16,-4 1 1 0,3 3 0 15,-2 4 0-15,2 3-3 0,1 4 2 0,-1-2 3 16,2 3-2-16,0 0 0 0,0-1 0 15,0 2-1-15,0-2 3 0,3-1-4 16,-3-1 3-16,5 1-1 16,-4 1 1-16,1 0-2 0,-2 0-1 0,2-1 13 15,-2-3-15-15,0-1 0 0,0 0 2 16,0-3 2-16,0-1-2 0,0-2-1 15,-2 0 1-15,2-1 1 0,0 0 0 16,-2-1-2-16,2-2 0 0,0 0 3 16,0-2-2-16,-1 2-1 0,1 0 1 15,0 0 1-15,0 0 1 0,0-1-2 0,0-1 0 16,0 0-1-16,0 0 3 0,0-1-2 15,0 1 1-15,0-2 1 0,0 1 0 16,0-1-2-16,0-1 0 16,0-2 3-16,0-1-2 0,1 0 1 0,-1 2-2 15,2-2 0-15,0 1 1 0,-1-2-1 16,1 0 1-16,-2 0 0 0,0 0 0 15,1 0-2-15,1-1 1 0,-1-1 1 16,1-2 0-16,-2 1-2 0,0 1 1 16,0-2 1-16,0 1 0 0,0-1-2 0,0 0 2 15,0 0 0-15,0 3 0 0,0 0-2 16,-3-1 2-16,1 2 0 0,1 0-1 15,-2 0-1-15,-1 2 1 0,3 0 2 16,-2 0-2-16,1-2-2 0,-1 2 3 16,-2 2 0-16,4-4-1 0,-1 2-1 15,-1-1 1-15,3-1 1 0,0-1 0 16,-1 0-3-16,1-1 2 0,0 0 1 15,0 0-1-15,0 3-1 0,0 2 1 16,0 1 2-16,0-4-1 0,0 0-2 0,0-3 1 16,0-3 1-16,0 2 0 0,0-5-2 15,0 2 1-15,0-2 2 0,0 0-3 16,0 0 3-16,0 0 2 0,0 0 1 15,0 0-2-15,0-2 0 0,0-3-3 16,0 1 3-16,1-1-3 0,-1 0 0 16,0 0 0-16,2 2 1 0,-2-1-1 15,3 1-1-15,-2 0 1 0,4 1 0 16,-2-1-2-16,3 1-1 0,2-1 1 15,0-1 1-15,1 0-1 0,2 1-2 0,1-2 1 16,1 1-1-16,1-1-1 0,1 0-1 16,4 1 5-16,0-2 2 0,-1 2-5 15,1 0 1-15,-2 0-1 0,1 0 3 16,1 2-3-16,-2-2-3 0,2 2 4 15,-1-3-1-15,-1 1 0 0,4 1-1 0,-3 1-1 16,2 2 3-16,2-4-1 16,1 2 0-16,0-1 2 0,2 1 0 15,-1 0-1-15,-1 0 3 0,-2 1-4 16,0 1 4-16,0 0-2 0,0 0 0 0,-3 0 2 15,-2 0 2-15,1 0-4 0,-3 0 2 16,-4 0 0-16,4 1 0 0,-3 0 0 16,3 0 0-16,2 1 0 0,-2-1 2 15,3 0-2-15,0-1-2 0,1 2 2 16,3-2 2-16,-1 0-2 0,0 1 0 15,-3-1-2-15,0 0 4 0,0 0-2 0,-3 0 0 16,1 0 0-16,-1 0 2 16,0 0-2-16,2 0-2 0,-2-1 4 15,0-1-2-15,0 2 0 0,-3 0 0 16,1 0 0-16,0 0 0 0,-4 0 1 0,5-1-1 15,-3 1 0-15,4-2 2 0,-1 1-2 16,2-1 0-16,-2 1 0 0,1-1 0 16,4 2 1-16,-4-2-2 0,3 2 1 15,-3 0 0-15,-1 0 0 0,-1 0-1 16,-3 0 2-16,-2 0 0 0,-3 0-2 0,-1 0 0 15,0 0 2-15,2 0 0 0,0 0-1 16,-1 0-1-16,1 0 2 16,0 0-3-16,1 0 2 0,0 0 2 15,-1 0-2-15,-1 0-2 0,3-3 2 0,-1 3 2 16,-2-1-2-16,-1 1-1 0,2 0 0 15,-2-1 3-15,0 1-4 0,0 0 3 16,1 0-2-16,-1 0 2 0,1 0-1 16,2 0 1-16,2 0-3 0,5 3 0 15,-1 1 2-15,4-2 1 0,-1 0-2 0,-1 2-1 16,-3-3 4-16,-2 2-2 0,-3-2-2 15,1 2 0-15,-3-1 2 0,-2-2 2 16,-1 0-4-16,-1 0 2 16,0 0 2-16,0 0 1 0,0 0-2 0,0 0-1 15,-3 0 0-15,0 0 2 0,2 0-2 16,-1 0-1-16,0 0 2 0,-1 0-3 15,3 0 2-15,-3 0 0 0,0 0 0 16,0 0 1-16,0 0-2 0,-2 0 3 16,4 0-2-16,-2 0-2 0,0-2 2 0,1-1 2 15,-3 1-3-15,4 0 1 0,-1 0-1 16,1-2-1-16,-2 1 0 0,3-4 0 15,-4 0-3-15,1-2 3 0,2-1-2 16,-2-1 1-16,1-4-3 0,-1-1 1 16,2 0-1-16,-1-1 0 0,-1-1 1 15,0 1 2-15,0 2 4 0,-2-1 0 16,-1 1-2-16,0 0 1 0,1-2 0 15,-3 3 1-15,2-1-2 0,0 1 0 16,0 0 1-16,-1-1 1 0,3 0-3 0,-1-1 3 16,2 1-2-16,3-2-1 0,0-1-6 15,0 0-4-15,0 2 1 0,2-1 5 16,1 2 1-16,-3 2 1 0,3-1 3 15,-2 0 1-15,1 1-3 0,-1-1 6 16,1 0-6-16,0 1 4 0,-2-1-1 16,1-1 0-16,1 1 2 0,1 0-2 15,-2 1 0-15,2-2 0 0,0 1 1 16,1-2 0-16,0 1-2 0,-1-1 0 15,0-1 1-15,1 1 1 0,-3 2-2 16,-1-1 1-16,0 2 2 0,0 0 0 0,0 1-4 16,0 2 4-16,-5-3-1 0,2 2 0 15,0 0 0-15,2-2-1 0,-2 2 1 16,-1-1 2-16,4 0-13 0,-1-1 19 15,1 2-4-15,0-2-3 0,0 1-1 16,0-1-1-16,0 0 2 0,0 1-1 16,0-1 0-16,0 1-1 0,0-1 1 15,0-1 1-15,0 1-3 0,0 1 2 16,-3 2 2-16,0-1 0 0,0-1-1 15,1 1-2-15,1-1 2 0,-1 0 0 0,0 1-3 16,2 0 1-16,0 0 2 0,-1-1-3 16,1 2 1-16,0-2 0 0,0 1 2 15,-2 0-1-15,1 1 0 0,-2 0 0 16,3 0 1-16,0 1-1 0,-2 1-1 15,1-1 0-15,-1 0 2 0,2-1-2 16,0 0-1-16,0 0 2 0,0 0-1 16,0 0 1-16,0 2-2 0,0 0 1 15,0 0 2-15,0 3 0 0,0 2-4 16,0-1 7-16,0 1-1 0,0-2 1 0,0 2-2 15,0 1-2-15,0 0 2 0,0-1-2 16,0 0-2-16,0 0 1 0,2-2 1 16,-2 1 0-16,0-2-1 0,0-2 0 15,1 2 1-15,-1 0-1 0,0 1 0 16,0 2 1-16,0 2 1 0,0 1-1 0,0 0 5 15,0 0-1-15,0 0 2 16,0 0-2-16,0 0-3 0,0 0-2 16,0 0 3-16,0 0 0 0,-1 0-3 15,-1 0 1-15,0 0 1 0,1 0-2 0,-1 2-1 16,1-1 2-16,-1 0 0 0,2-1 0 15,-1 1-1-15,-2-1 0 0,1 0 1 16,1 0-1-16,-3 0-1 0,1 0 1 16,-3 0 0-16,1 0 0 0,-2 0-2 15,-3 0 0-15,-4 0 1 0,-1 0-3 0,-1 0 1 16,-1 0 2-16,0 0 0 0,2 0 1 15,1 0-4-15,-2 0 4 16,1 2 0-16,-1 1-1 0,1-1 0 16,1-1 1-16,0 1 0 0,0-1 0 15,-1 2-1-15,-3 0-1 0,1 1 0 0,-3 1 2 16,2 0-4-16,-3-2 2 0,1 2 0 15,0-2-1-15,-2 0 2 0,1 1-3 16,-1-1 1-16,-1 0-6 0,0-1-1 16,-1-2 6-16,3 2-2 0,-1-1 4 15,3-1-3-15,4 0 5 0,1 0-2 0,1 0 2 16,1 0 0-16,1 0 0 0,-1 0 2 15,-1-1-2-15,-1-3-2 16,0 4 2-16,-3 0 0 0,-1 0 0 16,-2 0-1-16,3 4 1 0,-2-1 0 0,-1 1 0 15,1-2-2-15,2 3 1 0,0-3 2 16,2 0-1-16,-1-1-1 0,2 0 1 15,-1-1 1-15,2 0-1 0,-2 0-1 16,-1 0 1-16,2 0 1 0,-1-1-1 16,-1-2 0-16,1-2 0 0,2 2 2 0,-1-2-1 15,0 2-1-15,2-3 0 0,1 2 2 16,-1-1-2-16,3 2 0 0,-2 1 0 15,3-2 3-15,2 1-1 16,0 2-2-16,-1-1 2 0,3 1 2 0,-1-1-2 16,0 1 0-16,1 0-1 0,-2 0-1 15,-2-1 1-15,-2 2 1 0,1-3-1 16,-3 3 1-16,1-1-1 0,2 0 5 15,-1-1-1-15,3 2 0 0,-1 0-3 16,0 0-1-16,2 0 1 0,0 0 0 0,-2 0 1 16,0 0-2-16,0 2 0 0,1 0 1 15,-1-2-2-15,2 3 0 0,3-1 0 16,-1-2 1-16,1 1-2 0,2-1-3 15,1 1-8-15,0 0-16 0,0 1-16 16,1-2-50-16,2 0-122 0,1-2 46 16</inkml:trace>
  <inkml:trace contextRef="#ctx0" brushRef="#br0" timeOffset="89071.09">9638 5172 33 0,'0'0'97'0,"0"0"-59"15,0 0-1-15,0 0 5 0,0 0-5 16,0 0-4-16,0 0-7 0,0-1 4 15,0-2-1-15,0 1-10 0,0-2 1 0,0 2 2 16,0-2-3-16,0 1 1 0,-1 0-3 16,-1 1 1-16,-2-2-6 0,-1 1-2 15,0 0 0-15,-1 0-1 0,-2 1 1 16,-1 1-3-16,-2 1-1 0,0 0 5 15,-3 0 0-15,1 3-2 0,-1 4 4 16,0 1 0-16,1 4 2 0,-1 1-3 16,3 3 1-16,2 2-3 0,1 2-4 15,2 0-1-15,3-1-2 0,2-1-3 16,1-1 0-16,0-1 2 0,4-1-2 0,5-2-1 15,1 0 0-15,1-3 1 0,4-1-7 16,1-3-2-16,2-1-3 0,-1-1-5 16,2 0 0-16,3 0-4 0,-1-2-5 15,3-1 7-15,-1-1-3 0,-1 0-37 16,-1 0-14-16,-2-1-42 0,-2-4-70 0,-2-4 60 15,2-2 110-15</inkml:trace>
  <inkml:trace contextRef="#ctx0" brushRef="#br0" timeOffset="89591.12">9947 5236 1 0,'0'0'116'0,"0"-2"21"0,-2 0-93 15,-2 0 11-15,2-2-14 16,-4 2-5-16,3-1-2 0,0 0-13 16,-3-1-2-16,3 4-4 0,-1-3-1 15,-2 2 2-15,2 0-3 0,-1 0-2 0,-3 1 2 16,0 0 1-16,1 0-5 0,-3 2 1 15,0 4-1-15,2 1 2 0,-3 1-2 16,3 2-6-16,-1 1 6 0,0 2-3 16,2 0-2-16,1 2-2 0,0 1-2 15,6-1 2-15,0 0-2 0,0-2-1 0,0-5 1 16,3-1 1-16,5-2-3 15,0-3 3-15,6-2-2 0,-1 0 2 16,3-2-3-16,1-10 0 0,-1-1 2 16,-1-5 0-16,-1-1-2 0,-2 0 1 0,-1-2 2 15,0 1 0-15,-3 2-1 0,-2 0 0 16,-3 4 1-16,-1 4 1 0,-2 2 0 15,0 4-3-15,0 0 6 0,0 3 1 16,0 0 0-16,0 1 1 0,-2 0-2 16,1 1 0-16,-4 6-5 0,0 5 0 0,1 0 1 15,1 0 1-15,1 1-3 0,2-1 1 16,0-1 0-16,0 0 0 0,0 1-2 15,0-1-1-15,3-2 0 16,2-1-8-16,2-3-4 0,3-2-10 0,2-2-1 16,-1-1-14-16,0 0-22 0,1 0-33 15,1-1-50-15,-4-5-85 0,0-2 191 16</inkml:trace>
  <inkml:trace contextRef="#ctx0" brushRef="#br0" timeOffset="89864.13">10175 5224 8 0,'0'-6'216'0,"0"1"-164"0,0-2-7 16,0 1 3-16,0-1-2 0,-6 2 7 16,3 0-14-16,-4 3-2 0,0 0-10 15,-3 1-4-15,1 1-3 0,0 0-1 16,-1 0-2-16,3 5-5 0,-3 3-2 15,3 1 0-15,-1 4-4 0,2 0 0 16,4 4-1-16,-3 0-5 0,5 1 1 0,0 0-1 16,0-1 1-16,0-2 0 0,10-3-3 15,-1 0-1-15,3-4-1 0,-1-1-9 16,3-3-7-16,0-3-11 15,0-1-12-15,2 0-23 0,-1-2-53 0,-1-11-111 16,-5-2 63-16</inkml:trace>
  <inkml:trace contextRef="#ctx0" brushRef="#br0" timeOffset="90515.17">10294 5020 14 0,'2'0'236'16,"-2"0"-172"-16,1 0-58 0,1 2 25 0,1 4 14 15,-1 1-3-15,-1 3-10 0,2 2-3 16,-3 3-10-16,2 2 0 0,-1 4-5 16,-1 0 1-16,0 1 0 0,0 2 1 15,-3-1-4-15,-1 2 2 0,-1-1 0 16,2-1-2-16,-2-3-1 0,4-3-8 0,1-3 0 15,-2-3 0-15,2-4-2 0,0-1-2 16,0-5 1-16,3 0 1 0,2-1-3 16,3 0-1-16,2-8-2 0,1-4-4 15,0-3-1-15,0 2 0 0,-5 1 2 16,2 1 3-16,-3 3-2 0,-1-1 4 0,1 3 1 15,-2 1 3-15,-1 2 0 16,-1 2-3-16,-1 1 2 0,0 0 3 16,0 0-2-16,0 0 4 0,0 0-1 15,0 3 2-15,2 3 0 0,-2 0-3 0,1 1-1 16,1-2 2-16,-2 2-3 0,4-1-2 15,-1 0 1-15,2 0 1 0,3 1-1 16,0-1 0-16,1 2-1 0,0-2 2 16,1 3-1-16,0-2-1 0,3-1-1 15,2-1 0-15,-1 0 0 0,3-4-4 16,-1 0 1-16,2-1 4 0,-2 0-3 0,1-2 0 15,0-8 0-15,-1 0 2 16,2-4 1-16,-4 0-1 0,3-2 2 16,-4 0 2-16,-4 0-1 0,-1 3-1 0,-2 1 1 15,-5 0 4-15,-1 2 2 0,0 0-1 16,-3 1 1-16,-5 1 6 0,-2 3-3 15,-3 2-1-15,1 3-3 0,-1 0 3 16,-1 1-3-16,-1 7 0 0,3 4 1 16,-2 2 3-16,0 3-2 0,4 2 2 15,1-1 3-15,6 2-6 0,3-2-3 16,0 1-4-16,6-3 1 0,5 0 1 15,8-3-2-15,4-4 0 0,9-2-1 16,7-1-7-16,5-4-10 0,1-2 0 16,0 0-31-16,-1 0-18 0,5-6-59 0,-4-3-74 15</inkml:trace>
  <inkml:trace contextRef="#ctx0" brushRef="#br0" timeOffset="91743.24">6904 3451 149 0,'1'0'78'0,"1"0"-27"16,-2 0-15-16,0 0 1 0,1 0 1 15,-1 0-3-15,0 0-4 0,0 0-2 16,0 0-3-16,0 0-1 0,0 0-1 16,0 0-4-16,0 0 1 0,0 0-4 15,0-3-4-15,-4 0 3 0,-1-2-1 16,-3 3-3-16,-1-1-6 0,-2 1 0 15,-4 0 2-15,-4 2-5 0,-3 0 0 16,-6 4-4-16,0 4 5 0,-1 6-1 0,-2 2 2 16,0 3-1-16,3 4 4 0,-1 2 4 15,4 5 1-15,2 1-5 0,6 3 0 16,4 1 2-16,5 1-9 0,7-2 0 15,1 1 1-15,8-1-1 0,9-2-2 16,6 0 1-16,9-4 2 0,7-3-2 0,8-2 0 16,4-3 9-16,2-3-9 15,2-5-1-15,-2-4-5 0,0-4 0 16,3-3-4-16,-4-1-4 0,-2 0-16 15,-4-5-2-15,-7-3-4 0,-5-2-14 16,-4-4-35-16,-10-3-82 0,-8-2-162 0</inkml:trace>
  <inkml:trace contextRef="#ctx0" brushRef="#br0" timeOffset="92364.28">7473 3584 109 0,'1'-3'362'0,"1"2"-320"16,-2 1-14-16,0 0 4 0,0 0-7 15,0 0-6-15,1 0-2 0,1 11 1 0,-2 8 1 16,0 5-6-16,0 7 2 0,0 2-9 16,-3 1-1-16,0 0 0 15,0 0 0-15,1-2-3 0,-1 0 5 16,1-7-1-16,1-1 1 0,1-6 1 0,0-6 4 15,0-2-12-15,0-6 0 0,0-2 6 16,0-2 2-16,0 0 3 0,-2-5 1 16,-2-7-8-16,4-5 0 0,-2-5-3 15,2-2-9-15,0-2 15 0,0-1-5 16,0-1-2-16,0 0 1 0,0-3 1 0,0 0-1 15,2-5-2-15,-1-2 1 0,5-6 1 16,4-3-1-16,2 2 0 0,4 4-2 16,1 10 1-16,0 7-2 15,3 10 1-15,0 4-1 0,2 2 3 0,-1 7-3 16,3 1 3-16,-4 1-2 0,1 9-1 15,3 4 2-15,-4 3-2 0,0 2 1 16,-1-1 2-16,-5 2-11 0,-2 1 6 16,-3-2-2-16,-4 3 4 0,-2 0 0 15,-3 0 1-15,0-1 2 0,-1-1 0 0,-4-4 0 16,-3 0 0-16,-3-3 2 0,2-2-1 15,-2-1 1-15,-3-2-1 0,2-2 5 16,-2-1 1-16,-2 0-2 0,1-1 0 16,-2 0-3-16,0-1 0 0,3 1 0 15,3-3-4-15,0 2 1 0,3-1-2 16,4 1-9-16,-1-1-12 0,5 0-15 15,0 2-12-15,0-1-23 0,0-1-50 16,0 0-170-16,5-2 163 0</inkml:trace>
  <inkml:trace contextRef="#ctx0" brushRef="#br0" timeOffset="92880.31">8011 3512 9 0,'0'-4'232'16,"0"1"-174"-16,0 2 3 0,0-1 8 15,0 2-20-15,0-1-8 0,0 1-8 16,0 0-8-16,0 0-4 0,-2 0-4 16,-3 3-5-16,-1 5-4 0,0 6 6 15,-2 4-3-15,-1 4 3 0,-2 0 0 16,2 5-2-16,-1-1-1 0,6 1-4 15,-1 2-3-15,2-2 2 0,3-1-4 16,0-3-1-16,11-3 0 0,1-4 1 0,4-5 0 16,2-3-2-16,3-5-1 0,0-3 4 15,4-3 0-15,1-11-1 0,4-6-2 16,-4-3 1-16,-1-4 0 0,-3-1 0 15,-2-2 0-15,3-2 1 0,-1 0-2 16,0-2 0-16,-5 2-1 0,-5 4 4 0,-4 4 1 16,-5 6 2-16,-2 5 7 15,-1 6 1-15,0 1-2 0,0 4 4 16,0 2-2-16,-3 0 0 0,-1 5-8 15,-6 11-4-15,1 7-1 0,0 6 2 0,1 4 1 16,2 0-4-16,4-1-2 0,2 1 2 16,2-2-2-16,10 0-15 0,7-3-12 15,10-2-7-15,5-2-3 0,10-4-44 16,-4-3-98-16,-4-3-244 0</inkml:trace>
  <inkml:trace contextRef="#ctx0" brushRef="#br0" timeOffset="96176.5">9256 3525 122 0,'0'0'86'0,"0"0"-50"15,0 0 4-15,0 0-10 0,0 0-5 16,0 0-6-16,0 0-3 0,0 0 0 0,0 0-7 16,0 0-2-16,1 0 1 0,-1 0 8 15,0 0 0-15,0 0 0 0,0 0-2 16,0 0 2-16,0 0-3 0,0 1-2 15,0-1 1-15,0 0-3 0,0 1-2 16,0-1-6-16,3 2-2 0,-1-1 7 0,-2 2 0 16,3 0 0-16,0 1 1 15,0 1 1-15,2 1-1 0,-1-1-2 16,3 1 3-16,-1 0-4 0,0 1 0 15,3 2 1-15,1 0 0 0,-1 3 0 0,3 0-2 16,2 2-3-16,2 0 2 0,1 2 0 16,1 0-1-16,4 1-1 0,0 1 2 15,-1 1-1-15,-2-1 1 0,1 1-1 16,0-1-1-16,-1-1 2 0,3 0-2 15,-2 0 0-15,0 1 2 0,0 0-1 16,-3-3-1-16,0 2 0 0,-1-2 1 0,-4 0 8 16,-3-2-10-16,-1-4-2 15,-2-2 3-15,-2-2 2 0,-4-3-3 16,0 0 3-16,0-1 0 0,0-1 5 0,0 0-3 15,-4 0-1-15,-2 0 1 0,3 0-1 16,-2 0-3-16,2 0-1 0,0 0-1 16,2-2 0-16,-2 1-3 0,1 0 1 15,2 0-3-15,0 0 0 0,0 1-9 16,0 0-4-16,0 0-10 0,0 0-27 0,-3 0-48 15,0 0-116-15,-2 0 52 0</inkml:trace>
  <inkml:trace contextRef="#ctx0" brushRef="#br0" timeOffset="96760.53">9663 3977 9 0,'0'0'162'0,"0"0"-92"16,0 0-29-16,0 0 11 0,0 0-11 16,0 0-3-16,-1 0-7 0,-4 0-13 15,2 3-11-15,-3 1 5 0,1 2-2 0,-3 2 3 16,-2 2-5-16,0 3-2 0,-2 1 4 15,-2 1 2-15,-2 2-4 0,2 0 2 16,0-2-1-16,0 2-3 0,-1 2 3 16,-1-1 1-16,1 2 1 0,-1 0-7 15,4-3 6-15,1 1-4 0,2-3-4 16,3 0 1-16,0-2-3 0,2-2 1 15,0-1 1-15,2 0-1 0,2 0-2 16,-4-3 2-16,2 0 1 0,0-2 1 16,1 0-1-16,-1-1 0 0,2 0 2 0,0-2 0 15,0 0-6-15,-1-1 3 0,1 1 1 16,-2-2 0-16,1 0-2 0,1 0 0 15,0 0 1-15,0 2 0 0,0-2-1 16,0 0 0-16,0 0 3 0,-2 0-2 16,2 0-1-16,0 0 2 0,0 0 0 15,0 0 1-15,-1 0-2 0,1 0 0 16,-2 0 2-16,2 0-2 0,0 0-2 15,0 0 0-15,0 0-2 0,0 0-5 16,0-3-7-16,0 0-8 0,2 0-11 0,-1 0-16 16,2-1-39-16,-3 2-76 0,0-2-67 15,0 1 193-15</inkml:trace>
  <inkml:trace contextRef="#ctx0" brushRef="#br0" timeOffset="97828.59">9395 4306 0 0,'0'0'148'0,"0"0"-87"0,0 0-17 16,0 0 0-16,0 0-11 0,0 0 0 16,-1 0-9-16,-1 0-5 0,0 0-10 15,2 0 0-15,-3 1-4 0,2 0-2 0,-1 1 6 16,-2 0-4-16,0-1 2 0,3 1 0 15,-2 0 1-15,0-2-3 0,1 1 4 16,1 1 2-16,-1-1-1 0,-1 2 0 16,1-2-4-16,-1 0 5 15,2 1-2-15,-1-1-2 0,2 0 2 0,-1-1-3 16,-4 0 0-16,5 1-1 0,-3-1-3 15,0 0 2-15,1 0 1 0,-1 0-2 16,2 0 3-16,-1 0-1 0,0 0 0 16,1 0-1-16,-1-2-1 0,1-2 2 15,-1-3 0-15,-1 1-3 0,3-2 2 0,-1-1-1 16,1 0 2-16,0-3-2 0,0 0 1 15,-3-3 4-15,1-1-3 0,0-1-2 16,-1 0-3-16,0 3 2 0,2 0 0 16,-1 4-2-16,-1 2 0 0,1 1 0 15,2 3 2-15,-1 1-2 0,-1-1 0 16,2 2 1-16,0 0 0 0,0 2-2 15,0-2 0-15,0 2 2 0,0-3 0 16,0 2-3-16,0-2 1 0,0 0 2 16,0 0 0-16,0 0-2 0,0 1 0 0,0 1 2 15,0 0 0-15,0 1-2 0,0-1 1 16,0 1 1-16,0 0 0 0,0-2-2 15,0 2-1-15,0 0 3 0,0-1-1 16,-1 1-1-16,1-1 0 0,-2 0 2 16,2 0 0-16,0 1-3 0,-1 0 2 15,1 0-2-15,0 0-3 0,-3 0-7 16,3 0-2-16,0 0-9 0,0 0-9 15,0 0-22-15,0 0-22 0,0 0-43 16,-2 0-97-16,2 0 125 0,-3 0 78 0</inkml:trace>
  <inkml:trace contextRef="#ctx0" brushRef="#br0" timeOffset="98248.61">9297 4093 0 0,'2'0'8'0,"-2"2"52"0,0-2 72 16,0 0-92-16,0 0 7 0,0 0-13 15,0 0 0-15,0 0-7 0,-2 0-6 0,-1 0-4 16,0 0 2-16,0 0-6 0,-2 1 2 16,1 0 0-16,-2-1 2 0,2 0 0 15,-3 0-2-15,1 0-4 0,-2 0-3 16,-2 0 6-16,1 0-7 0,-3 0-1 15,-1 0-1-15,-2 0-4 0,-2 0 2 0,3 0 1 16,-3 0-2-16,1 0-2 0,-1 0 2 16,0 0-1-16,0 0 0 15,0-1 4-15,5 0 3 0,-2-1-4 16,1 2-1-16,4 0-4 0,-2-2 2 15,3 2 3-15,1 0-3 0,0 0-1 0,3 0-1 16,1 0 3-16,1-1-3 0,1 1 1 16,1-1 0-16,0 0 3 0,0 1-2 15,0 0-2-15,0 0 2 0,0 0 1 16,0 0-2-16,0 0-4 0,0 0 4 15,0 0-5-15,0 0-5 0,0 0-8 0,1 0-5 16,2 0-12-16,0 0-23 0,-1 0-18 16,-1 0-25-16,1 0-51 15,-2 0 37-15,0 0 85 0,0 0 30 16</inkml:trace>
  <inkml:trace contextRef="#ctx0" brushRef="#br0" timeOffset="99388.68">8945 4110 0 0,'0'0'2'0,"0"0"2"0,0 0-3 15,0 0 44-15,0 0 18 0,0 0-37 16,0 0 2-16,0 0 1 15,0 0-1-15,0 0-1 0,0 0-2 16,0 0-4-16,0-1-4 0,0 1 1 0,0 0 3 16,0 0-1-16,0 0-1 0,0 0-4 15,0-2-4-15,0 2-4 0,0-1 0 16,0 1-1-16,0 0 1 0,0 0 1 15,0 0-4-15,0 0 1 0,0 0 4 16,0-2 5-16,0 2 0 0,0 0 1 16,0 0 0-16,0 0 0 0,0 0-3 0,0 0-3 15,0 0-3-15,-1 7 1 0,-2 0 1 16,1 4-2-16,-2 2-3 0,1 0-2 15,1 0 1-15,-1 0-1 0,3 0 0 16,-3 1 0-16,0 0 0 0,1-1-2 16,-3 0 1-16,5 1 2 0,-3-2-1 15,0-1-1-15,2-2 1 0,-1-1 1 16,1-2-2-16,-1 1 1 0,1-3 2 15,1 1 3-15,-2-3-2 0,2 0-3 16,0 0 3-16,-2-2 2 0,2 1-4 0,0-1 2 16,0 0 1-16,0 0-1 0,-1 0-4 15,1 0 3-15,0 0 1 0,0 0 1 16,0 2-5-16,0 0 0 15,0-2 2-15,0 0-1 0,0 0-1 0,0 0-2 16,0 0 2-16,-2 0 1 0,2 0-2 16,0 0-1-16,0 0 3 0,0 0-2 15,0 0-5-15,0 0-1 0,0 0 4 16,0 0-5-16,0 0-3 0,0 0-4 15,0 0 3-15,0 0-4 0,0 0 1 0,0 0-3 16,0 0 3-16,0-2 3 0,0 0 4 16,0 2 4-16,0-3 2 0,0 3 2 15,0-2-3-15,0 2-2 0,0-3-2 16,0 0 5-16,0 1-2 0,0 1 2 15,0 1 3-15,0-2 0 0,0-1 0 0,0 3 1 16,0-2 3-16,0 0-3 16,0 2 7-16,0-1-1 0,0 1 3 15,0-1-2-15,0 0-1 0,0 0-3 16,0-1 5-16,0 2-2 0,0-1-3 0,0 0-4 15,0 1 2-15,0 0 0 0,0 0-3 16,0 0 0-16,0-1 2 0,-1 1-1 16,-1-2-1-16,2 2-1 0,0-2 3 15,0 2-1-15,-1 0 0 0,-1 0-2 16,2 0 3-16,0 0-3 0,0-1 1 0,0 1 0 15,0 0 1-15,0-1-1 16,0 1-1-16,0 0 2 0,-1 0-2 16,1-1 2-16,0 1-1 0,0 0-2 15,0 0 3-15,-2 0 0 0,2 0-3 0,-2 0-1 16,2 0-1-16,0 0-10 0,0 0-17 16,-1 0-10-16,-1 0-35 0,1 0-51 15,-2 0-67-15,0 0 119 0,1 0 68 16</inkml:trace>
  <inkml:trace contextRef="#ctx0" brushRef="#br0" timeOffset="101393.79">8908 4331 0 0,'0'0'77'15,"0"0"31"-15,-1 0-74 0,-1 0 7 16,1 0-12-16,-2 0-2 0,3-2 3 16,-2 1-5-16,-1-2-4 0,0-1-5 0,0 0-3 15,0 2 3-15,-2-3 0 0,2 1-2 16,-2-1 0-16,0-2-4 0,-1 2 0 15,0-4-3-15,3 1 0 0,-3-1-3 16,1 0 5-16,-1 0-4 16,1 2 0-16,1-1 1 0,-3 2 1 0,3-1-2 15,-2 2-2-15,1-1-1 0,0-3 1 16,1 5-1-16,-1-3 0 0,-3 0-1 15,2-1 1-15,-2 2-1 0,-3-2-1 16,5-1-2-16,-5 3 3 0,5 1 0 16,2 0-1-16,-1 2 2 0,2 1 2 0,0 1 1 15,1-1-2-15,1 2 1 0,-3-1 2 16,4 1-5-16,-3-1 3 0,2 0 0 15,-1 1 0-15,-4-1 2 0,5 0-4 16,-3 0 3-16,1 0-4 0,0-1 3 16,-1 1-3-16,-1 0 1 0,2-1 1 15,0 0-2-15,1 2 0 0,1-2-1 16,1 1 2-16,-2 1 0 0,1-2-1 15,-1 2 0-15,2-1 2 0,-3-2-2 16,1 1 0-16,1 0 0 0,-1 1 1 0,1-3-4 16,-1 2 2-16,-1-1 1 0,1-1 1 15,-1 2-1-15,2 0-1 0,1 1 1 16,-2 1 0-16,2 0-1 0,0 0 0 15,0-2-1-15,0 2 1 0,0 0-2 16,0 0 0-16,0 0 3 0,0 0-2 16,0 0-1-16,0 0-1 0,0 0 1 15,0 0 4-15,0 0-2 0,0 0-2 16,0 0 4-16,0 0 0 0,-1 0-1 15,1 0-2-15,0 0 2 0,0 0 1 0,0 0-4 16,0 0 1-16,0 0 1 0,0 0 2 16,0 0-3-16,0 0 1 0,0 0 1 15,0 0 0-15,0 0-1 0,0 0 0 16,0 0 2-16,0 0 0 0,0 0-3 15,0 0-1-15,0 0 2 0,0 0 0 0,0 0-2 16,0 0 2-16,0 0 1 16,0 0 0-16,0 0-1 0,0 0-1 15,0 0 2-15,0 0-2 0,0 0 1 16,0 0 0-16,0 0 1 0,0 0 1 0,0 0-2 15,0 0-1-15,0 0 2 0,0 0 1 16,0 0-3-16,0 0 0 0,0 0 2 16,0 0 0-16,0 0-2 0,0 0 0 15,0 0 2-15,0 0 0 0,0 0-2 16,0 0-1-16,0 0 2 0,0 0 0 0,0 0-1 15,0 0 0-15,0 0 2 0,0 0 0 16,0 0-1-16,-2-2-2 16,1 1 2-16,-1 1 1 0,0-1-2 15,2 0 0-15,0 1 1 0,0 0 0 16,-1 0 1-16,1 0-3 0,0 0 1 0,0 0 0 15,0 0-3-15,0 0-1 0,0 0-2 16,-2 0 2-16,2 0 3 0,0 0 0 16,0 0 2-16,0 0 1 0,-3 0-1 15,3 0 0-15,0 0 1 0,0 0-1 16,0 0-1-16,0 0-1 0,0 0 1 0,0 0 0 15,0 0-1-15,0 0-1 0,0 0 3 16,0 0 0-16,0 0-2 16,0 0 2-16,0 0 1 0,0 0-2 15,0 0 2-15,0 0-3 0,0 0 2 0,0 0-2 16,0 0-3-16,0 0 2 0,0 0-3 15,0 0 0-15,0 0 0 0,0 0-2 16,0 0 5-16,0 0-2 0,0 0-4 16,0 0-2-16,0 0 7 0,0 0 1 15,0 0 0-15,0 0 2 0,0 0 2 0,0 0 0 16,0 0 0-16,0 0 0 0,0 0 0 15,0 0 0-15,0 0-1 0,0 0 0 16,0 0 3-16,0 0-1 16,0 0 3-16,0 0 1 0,0 0 1 0,0 0 2 15,0-2-5-15,0 2 0 0,0 0 0 16,0-1 0-16,0 0-1 0,0-1 1 15,0 0-2-15,-1 0-1 0,1 0 1 16,-2-1 2-16,-1 0-2 0,0-2 1 16,3 2-2-16,-2-3-1 0,1 2 2 0,-2 0 1 15,1-2-2-15,-1 0 0 0,2 3 2 16,-3-2 1-16,1 2-5 0,3 0 6 15,-1 1-4-15,-1-1 2 0,1 2-2 16,-1-1 0-16,-1-1 0 0,0 0 1 16,0 0-1-16,-2 0 2 0,2 1 0 15,0-1-2-15,0-1 0 0,0 2-1 16,0-1 2-16,0 0-2 0,3 2-1 15,-2-1 1-15,1 2 1 0,1 0-1 16,0 0-1-16,0 0 0 0,0-2 3 0,-2 2-2 16,2 0-2-16,0 0 2 0,0 0 1 15,-2 0 1-15,2 0-3 0,-1 0 1 16,1 0 2-16,0 0-4 0,-2 0 3 15,2 0-1-15,0 0-1 0,0 0 1 16,0 0 1-16,-1 0-1 0,-1 0 1 16,2 0-1-16,0 0-3 0,0 0 2 15,0 0 0-15,0 0-2 0,0 0-5 16,0 0-5-16,0 0-4 0,0 0-6 15,0 0-2-15,0 0-9 0,0 0-15 16,0 2-27-16,0-2-36 0,0 0-61 0,0 0 97 16,0 0 51-16</inkml:trace>
  <inkml:trace contextRef="#ctx0" brushRef="#br0" timeOffset="103145.89">8542 3973 2 0,'0'1'6'0,"2"-1"-3"16,-1 0 145-16,-1 0-85 0,0 0-16 15,2 0-15-15,1 0-12 0,0 0 1 0,-1-3 0 16,2-1-10-16,3 1 0 0,-3-4-7 16,1 3 1-16,3-3 0 0,1-1-2 15,-1-1 1-15,3 0 1 0,-5-1-3 16,5 0-1-16,-4-1 6 0,1 0-1 15,0 1-3-15,0 0 1 0,-1 0-1 0,0 2 1 16,-1 0-3-16,-2 2-3 16,1-1 7-16,3 0 1 0,-2-1-2 15,2 0-2-15,0 1 3 0,1-1 0 16,-1 1-3-16,-1-1 2 0,4 0 1 0,-3-1 0 15,1 2 2-15,-1-2-2 0,0 2 3 16,-2-3-2-16,0 2-2 0,-1 1 2 16,-2 1-3-16,2-1 3 0,-2 0-4 15,0 1 1-15,0-1-3 0,-2 3 3 16,1-1 0-16,1 0-3 0,0 2 2 0,-1 0-2 15,-1 0 1-15,4 0-2 0,-4 2 2 16,4-2-1-16,-2 0 0 16,0 1-1-16,2 0 1 0,-3-1 2 15,2 1-1-15,-2-1 1 0,2-1-3 0,-1 0 5 16,4-2-3-16,-3 1 0 0,3-2-1 15,-3-2 0-15,1 3 0 0,0-2 0 16,1 2 0-16,-2-1 2 0,1 0-2 16,0 1 0-16,-4 1 2 0,2 0 1 15,-3 2-2-15,2 1-2 0,-2 0 4 0,0 2 1 16,0 0-3-16,0 0-1 0,0 0-1 15,0 0 1-15,0-1 0 0,0 1 0 16,0-1 0-16,0 0 0 16,0-1 1-16,0 1-1 0,1 0 1 15,1 0 1-15,-2 0-2 0,0 1 0 0,0 0 2 16,0 0-3-16,0 0 4 0,0 0-2 15,0 0 2-15,0 0 1 0,0 0-3 16,0 0 0-16,0 0-1 0,0 0 0 16,0 0-2-16,0 0-1 0,0 0 4 15,0 0 0-15,0 0-1 0,0 1 0 0,0 0 2 16,0 0-1-16,0-1 0 0,0 2 0 15,0 0 3-15,-3 2 2 0,3 0-5 16,-3 3 1-16,1 0 0 16,1 0-1-16,-1 1-1 0,1 0-1 0,-3 1 1 15,4 0 1-15,-3 1-2 0,3-1 1 16,-1 2 1-16,-1-2 0 0,2 1-2 15,0 0 0-15,0-2 2 0,-1 0 0 16,1 0-1-16,0-2-1 0,-2 0 2 16,1 0 0-16,-1 1-1 0,2-1 0 0,-1 2 0 15,1-1 3-15,0 1-2 0,0-2-1 16,-2 0 1-16,0 0 0 0,2 0 0 15,-1 0-1-15,1 1 0 0,-2 1 2 16,1-3 0-16,-2 3-1 0,1-2 2 16,-1 0 0-16,1-1-1 0,1 0-4 15,-1-2 4-15,1-1 2 0,-1 0-4 16,2 0 1-16,0-2 0 0,-1 2 2 15,1-2-2-15,0 1 0 0,-2-1 0 16,1 0-1-16,1 0-1 0,-2 0 1 0,2 0 1 16,0 0 1-16,0 0-2 0,0 1 1 15,0-1 1-15,0 0 1 0,0 0 0 16,0 0-1-16,0 0-1 0,0 0 2 15,0 0-2-15,0 0-1 0,0 0 1 16,0 0-1-16,0 0 0 0,0 0-2 16,0 0 1-16,0 0-2 0,0 0-1 15,0 0-3-15,0 0 3 0,0 0-1 16,0 0 4-16,0 0-2 0,0 0 3 15,0 0 1-15,0 0-2 0,0 0 1 0,0 0 1 16,0 0 1-16,0 0-4 0,0 0 1 16,0 0 1-16,0 0 1 0,0 0-3 15,0 0 2-15,0 0-2 0,0 0-3 16,0 0 0-16,3 0 4 0,0-1 1 15,2 0-1-15,0-1 2 0,-1 1-1 16,1-1 0-16,3 1-1 0,-1 1 2 16,0-1-2-16,2 1 1 0,-3 0 0 15,3 0 0-15,1 0-1 0,-3 0 2 16,1 0 0-16,0 0-3 0,1 0 2 15,-1 0 1-15,1 0-2 0,1 0 1 0,-3 1 0 16,6-1 0-16,-1 3 1 0,2-1-2 16,3-1 1-16,-1-1 1 0,-2 1-1 15,-4 0-1-15,1 1 1 0,-3 1 0 16,-2-2 0-16,0-1-1 0,-4 2 1 15,4 0 1-15,-6-2-1 0,3 1-1 16,0 1 0-16,4-2 2 0,-4 0-1 16,3 0-1-16,2 2-1 0,-1-2 2 15,1 0-1-15,1 0-1 0,1 0 0 16,-1 0 3-16,-1 0-1 0,0 0-2 0,-4 0 2 15,-1 0 0-15,0 0 0 0,-1 0-1 16,-2 0 0-16,0 0 2 0,0 0-2 16,2 0 2-16,-2 0-2 0,3 0 2 15,0 0-2-15,-2 0 0 0,4 0 0 16,-2 0 2-16,0 0 0 0,0 0-2 0,0 0 1 15,-1 0 1-15,-2 0 0 16,0 0-2-16,0 0 2 0,0 0-2 16,0 1 3-16,0-1-2 0,0 0 1 15,0 0 1-15,0 0-2 0,0 0 0 0,0 0 1 16,0 0 0-16,0 1-1 0,0 0 0 15,0-1 0-15,0 0 1 0,0 0 0 16,0 0-1-16,-2 0 2 0,1 0 0 16,-1 0-1-16,1 0-1 0,1 0 0 15,-3-2 3-15,1-1-3 0,0-1 0 0,-1-1 1 16,0-1 0-16,0-2 0 0,0 0-1 15,-2-2 1-15,2 1 1 16,-1 0 2-16,1 0-3 0,-2 0 0 16,2-3 2-16,0 1-1 0,1 0-2 0,-2 0 1 15,4-2-1-15,0 1-1 0,0-1 1 16,-2-1 0-16,2 0 1 0,0 0-2 15,-2 3-1-15,2 4 3 0,-3 2 0 16,2 4-1-16,1 1-1 0,0 0 0 16,0 0 0-16,-2 0-8 0,1 0-11 0,-2 2-14 15,-2 5-2-15,3-1-35 0,-4-1-60 16,2-3-109-16,0 0 178 0</inkml:trace>
  <inkml:trace contextRef="#ctx0" brushRef="#br0" timeOffset="105862.05">10581 5083 3 0,'0'0'34'0,"0"0"-5"0,0-3-18 0,0-2 139 16,0 1-89-16,0-1-7 0,-1 0-5 16,-1 1-13-16,0-2-3 0,2-1-6 15,-1 0-5-15,1-2-3 0,-2-2-5 16,2-1 0-16,0-2 0 0,0-2 2 15,0-1-2-15,0-1-1 0,0-3-5 16,0-2 3-16,0-1-6 0,2-1-2 16,1-5 1-16,0-3-2 0,2-3-2 15,-4-6-1-15,4-1 2 0,-5 1 0 16,3 3-3-16,-1 4 0 0,-2 5 3 0,0 8 0 15,0 5-3-15,0 3 3 0,0 4 1 16,0 2-2-16,-2 1-2 0,2 1 3 16,0 1 0-16,0 0-1 0,0 1-2 15,0 0 1-15,0 0 2 0,0 1-1 16,0 0-3-16,3-1 2 0,-3 4 2 15,0 0-1-15,0 0-4 0,0 0 1 16,0 0-4-16,0 0-10 0,-3 0-10 16,0 7 0-16,0 0-13 0,0 0-21 15,-3-1-39-15,1-2-110 0,-1-1 74 16</inkml:trace>
  <inkml:trace contextRef="#ctx0" brushRef="#br0" timeOffset="106370.08">10429 4491 2 0,'-1'2'-1'0,"1"0"8"15,0-1 173-15,0-1-101 0,0 0-27 16,0 0 2-16,0 0-9 0,0 0-1 15,1-2-13-15,4-5-7 0,3-1-8 16,2-2-4-16,4 0-6 0,2-2 1 16,-2 1 4-16,3 0-4 0,-2 2 3 0,2 1 1 15,-3 3-7-15,0 1-1 0,-1 2 2 16,-1 0-1-16,-3 2-2 0,1 0-1 15,-3 0 0-15,0 0 0 16,-1 0 0-16,2 1-1 0,-1 3 1 0,3 2 1 16,-3 4-1-16,0 2-1 0,-1 2 0 15,2 3 5-15,-2 1-1 0,2 0-2 16,-1-1-1-16,3 0-1 0,0-3 0 15,4 0-14-15,0-5-27 0,0-2-39 16,2-2-87-16,-5-1-141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9T09:54:52.99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8935 8722 232 0,'0'-3'50'16,"1"0"1"-16,-1 0 3 0,0 0-15 0,0 1-1 15,0 0 1-15,0 0-3 0,0 1-10 16,0 0-5-16,0 1 3 15,2 0-1-15,-2 0-5 0,0 0-2 16,0 0 2-16,0 0-3 0,0-1-2 0,0 1-4 16,0 0 5-16,0 0-2 0,0 0-6 15,0 0-1-15,0 0 0 0,0 0 3 16,0 5-6-16,0 4-1 0,0 2 6 15,-2 7 3-15,-1 4-7 0,3 2 1 16,0 3-1-16,0 3 2 0,-1 3-3 0,-1 3 1 16,0 3 5-16,1-2-2 15,-1-1-3-15,2-3-1 0,0-1 1 0,0 0 0 16,2-3-2-16,-2-2-2 15,3-4 2-15,0-3 2 0,-1-5-4 0,1-4 0 16,-2-3 2-16,2-4-1 0,0-1-5 16,-1-2-5-16,-2-1 0 0,2 0-3 15,-2-2-1-15,3-5-9 0,-2-1 1 16,-1 0-15-16,0-1-11 0,0 1-22 15,0-1-2-15,-3-2-28 0,-3 2-118 16,-5-4 35-16,3-1 168 0</inkml:trace>
  <inkml:trace contextRef="#ctx0" brushRef="#br0" timeOffset="288.01">8584 9057 23 0,'-6'2'213'0,"0"-2"-136"16,0 0-22-16,4 0 6 0,-1-2-21 16,1 1 14-16,2 1 1 0,0-2-12 15,0 1-23-15,7 1-12 0,7 0 4 16,7 0 8-16,7 0-3 0,5 0-5 15,6 0-3-15,2-3-4 0,9-4 1 16,0 0-5-16,-2 0-1 0,-5 3 1 16,-4 1-7-16,-2 3-10 0,-6 0-1 15,-2 0-2-15,-5 3-14 0,-6 3-14 16,-5 2-27-16,-9 1-30 0,-4-1-188 0</inkml:trace>
  <inkml:trace contextRef="#ctx0" brushRef="#br0" timeOffset="1640.09">7668 10932 9 0,'0'0'102'0,"0"0"42"16,0 0-87-16,-3-3 1 0,-2 0-7 16,-1-1-16-16,0 0 1 0,-3 0 3 15,1-1-9-15,-3 1-2 0,-3 1-11 16,0 0 0-16,-1 0 3 0,-4 2-2 15,-3 1-5-15,0 0-2 0,-2 0 6 16,-4 8-3-16,0 3-4 0,-3-2 0 16,-2 6 2-16,-2 0-1 0,1 3-3 15,-2 3 0-15,2 1-2 0,4 0 1 16,2 4-3-16,4-1 1 0,2 2-1 15,2 2 0-15,3 0-3 0,3 2 2 0,4-1 0 16,4 0 0-16,2-1-2 0,-3-1 0 16,7 0 1-16,0 0-1 0,0-1-2 15,0-2 1-15,0-1 2 0,7-3-2 16,-1-1-1-16,2-1 1 0,4-2 2 15,0-2 1-15,-1-2-6 0,5-3 3 16,-1-2 3-16,2-3-3 0,5 0 0 16,1-4 0-16,-1 1 0 0,1-2 0 15,0 0 0-15,2 0 0 0,-1-4 1 16,0-1 0-16,-2 0-2 0,1 0 0 0,-3-3 1 15,-1 4 0-15,1-1 0 0,-4-1-4 16,-1 2 2-16,-4-3-2 0,-3 1 1 16,-4 0-1-16,0-1 2 0,-3-2-1 15,2 0-1-15,-1-2 4 0,-2-1-2 16,0-1-1-16,0 0-4 0,-6-2 2 15,-1-2 2-15,1-2-2 0,-3 1-6 16,-2 0 4-16,0 2 2 0,0 2 3 16,2 4 3-16,1 3-2 0,0-1 0 15,4 3 1-15,-2 2 2 0,4 1-2 0,2 2 5 16,0 0 1-16,0 0-6 0,0 0 1 15,6 6 6-15,2 5-2 0,6 1-5 16,-2 0 3-16,4 0 0 16,-2 1-2-16,0-2-1 0,0-1 0 0,0 1 3 15,3-4-3-15,-2-1-2 0,4-1 0 0,4-2-2 16,0-3-9-16,2 0-17 15,-2-1-13-15,2-6-22 0,-2-6-14 16,-1 0-23-16,0-3-184 0</inkml:trace>
  <inkml:trace contextRef="#ctx0" brushRef="#br0" timeOffset="2096.11">7854 11248 9 0,'2'-3'126'0,"-2"0"86"15,0 1-145-15,0 0 3 0,0 2-8 16,0 0-18-16,0 0-12 0,1 4-8 16,2 5-3-16,-1 7-3 0,-1 4-6 0,-1 3 3 15,3 2-4-15,1 3-5 0,0 0 12 16,2 1-6-16,-1-2-7 15,0-2 1-15,1-1 0 0,-1-6-4 16,-1-1 1-16,-1-5-3 0,-3-2 1 0,0-4 5 16,0-4-6-16,0-2-1 0,0 0 8 15,0-1 0-15,-3-8-4 0,-1-7-3 16,-1-3 2-16,0-5 2 0,2-4-5 15,2-2-1-15,1-4 5 0,-2-4-1 16,0-7-2-16,2 0 0 0,0-6 1 16,0-3 0-16,5 0-3 0,8 3 1 0,2 9-1 15,2 11 1-15,-1 8-2 0,4 9-3 16,1 6 4-16,6 4-3 15,-2 3-5-15,1 1 3 0,5 5 0 16,-3 7 2-16,-2 4-3 0,1 4-11 0,-7 1 7 16,-3 3-1-16,-5 1-1 0,-4 0 8 15,-6 1 4-15,-2-1 3 0,0-3-2 16,-5-2 0-16,-6-3 6 0,2 0 0 15,-5-3 7-15,-2 0 2 0,-1-1-3 16,0-1 4-16,0-1-10 0,0-3 0 0,3 0-1 16,2-1 1-16,2-3-5 15,4-1 0-15,2 0 0 0,0-2 0 16,1-1-15-16,3 1-11 0,0-1-11 15,0 0-29-15,3 0-40 0,5-1-108 0</inkml:trace>
  <inkml:trace contextRef="#ctx0" brushRef="#br0" timeOffset="2644.15">8586 11033 42 0,'1'-4'28'0,"1"0"206"15,-2-3-166-15,1 1 2 0,1 0-11 16,-2 0-9-16,2 1-4 0,-2-1-11 0,1 1-5 15,-1 2-7-15,0-1-6 0,0 2 5 16,0 1-6-16,0 1 0 0,-1 0 0 16,-4 0-10-16,0 5 0 0,-1 7-3 15,3 4 0-15,-3 5 1 0,1 3 2 16,0 5-3-16,2 3-1 0,0 0-1 15,3 4 7-15,0 0-1 0,0-2-6 16,6-1 0-16,7-4 2 0,1-3-4 16,7-4 1-16,6-4 0 0,2-7 2 15,4-7 2-15,6-4-4 0,-2-4 0 0,5-15 3 16,0-4 1-16,-2-8-5 0,0-2 0 15,-1-3 2-15,-7-3-1 0,-2 0 1 16,-7 0-2-16,-4-1 1 16,-4 3 3-16,-4 2-5 0,-5 6 2 15,-3 5 3-15,-3 6-1 0,0 8-1 0,-6 6-1 16,0 4 10-16,0 0-2 0,-2 9-6 15,-3 11-2-15,3 6 4 0,1 8-2 16,2 4 2-16,4 2-3 0,1 3 5 16,0 1-1-16,4 3-5 0,13-3-1 15,10-4 4-15,8-4-3 0,7-7-1 0,8-5-7 16,7-5-3-16,4-7-13 0,1-7-18 15,-2-5-24-15,-3-6-61 0,-7-12-209 16</inkml:trace>
  <inkml:trace contextRef="#ctx0" brushRef="#br0" timeOffset="5801.33">6183 10171 15 0,'-8'2'205'0,"-1"0"-118"15,3-2-43-15,-2 0 20 0,2 0-28 0,1 0-5 16,0 0 6-16,4 0-11 0,-1 0-2 15,-3 0-10-15,5 0 1 0,0-1 1 16,0-1-2-16,0 2 1 0,0-1-6 16,0 1 0-16,0 0-5 0,4 0-2 15,3 0 2-15,3 0-3 0,2 0 2 0,2 0-3 16,2 0 0-16,4 0 2 0,3 0-1 15,3 0-2-15,4 3 1 0,4 2 2 16,3-1-2-16,6-1 0 16,2 0-1-16,5 2 3 0,3 0-2 0,1-1-1 15,3 0 1-15,7 1 2 0,-1 0-1 16,3-2-3-16,3 0 3 0,6-1 1 15,9-2-1-15,4 0-2 0,10 0 1 16,4-2 2-16,2-2-2 0,4 0-1 16,1-1 1-16,1 2 1 0,3-1 0 0,-1 2-3 15,-1 0 2-15,-1 0 1 0,-1-2 0 16,3 2-2-16,-1 0 0 0,5-3 3 15,1 3-2-15,-1 1-1 0,-1-1 1 16,-2-1 0-16,-2 2 0 0,-4 0 1 16,0 0-1-16,-4 0-1 0,-6 1 2 15,6 0-2-15,-1 0 1 0,0 0 2 16,-2 0-2-16,-1 0-1 0,-5 0 1 15,1 0 2-15,-4 0-2 0,-1 0 0 16,-3 0-1-16,-5-2 3 0,-3-2-2 16,-3 1-1-16,0-2 1 0,0 1 1 0,-1-1-1 15,1 0-1-15,-2-1 2 0,-1-2 0 16,1 1-1-16,-1-1-1 0,0 1 0 15,-3-2 2-15,-2 1 0 0,0-1-4 16,-3 0 2-16,-1 0 0 0,-4 1 1 16,-10 0 0-16,-5 2-1 0,-9 0 1 15,-7 2 0-15,-4 0-3 0,-6 2 2 16,-5 0 2-16,-4 1-1 0,-3 0-1 15,-4 1 0-15,-3 0 1 0,0 0 2 16,0 0-4-16,0 0 2 0,0 0 1 0,0 0-1 16,0 0-1-16,-2 0 1 0,-1 0 2 15,1 0-2-15,-1 0-1 0,0 0 1 16,-3 0 2-16,1 0-2 0,-1 0-2 15,3 0 3-15,0 0 0 0,0 0-1 16,1 0-3-16,-2 1 3 0,2 4 0 16,-2 1-1-16,2 2-2 0,-1 3 4 15,0 0 1-15,-2 3-3 0,0 3-1 16,2 1 3-16,-1 3 1 0,-1 1-3 15,2 3-1-15,-2 1 3 0,1 4 1 0,-1 3-3 16,0 3-1-16,-1 8 3 0,3 3 4 16,-2 6-4-16,1 3-3 0,2 3 4 15,-2 3 1-15,0 3 1 0,1 5 1 16,0 3 4-16,0 0 3 0,0 0-4 15,1 2 1-15,-2 0 3 0,-1 4-1 0,2 3-4 16,-2 2 0-16,-1 3 1 16,0-1 1-16,1 1-3 0,2-3-4 15,-1 1 4-15,2-2-1 0,2-4-2 16,0 1-1-16,0-1 1 0,3-3 1 0,0-4-2 15,3-3-2-15,-2-1 3 0,-1-4 0 16,0-1-3-16,1-3 0 0,-2-2 1 16,3-3-1-16,-4-4 0 0,1-1-1 15,-1-3 2-15,1-3 1 0,-1-4-2 16,1-5-2-16,-1-5 3 0,1-4 1 0,-2-3-2 15,3-3-2-15,0-2 3 0,0-2 1 16,0-1-3-16,-1-2 0 16,0-3 2-16,-2-1 0 0,0-2-2 15,0-4-2-15,0 0 3 0,0 0 0 0,0-2-1 16,-2 0 2-16,-1-1-2 0,-2 0 2 15,-1 0-2-15,1 0 2 0,-2 0-2 16,0-1 1-16,-3-3 0 0,0 1-5 16,3-1 4-16,0 0 1 0,-4-1-3 15,-1 0-1-15,-2 0 5 0,2 0-2 16,-5 3 2-16,-3-1-2 0,-4 1 1 0,-7 1 0 15,0 1 0-15,-8 0-2 0,1 0 3 16,-6 0 0-16,-4 0-2 16,0 0 0-16,-3 0 1 0,-6 2 2 15,-2-1-3-15,-3-1 0 0,-5 1 1 0,-1-1 2 16,-3 0-3-16,-2 0 0 0,-2 0 1 15,1 0 2-15,-1-3-4 0,-5-1 0 16,-4 0 2-16,-4-1-1 0,-7-1-1 16,2 0-2-16,-1 1 4 0,-3 0 0 15,-2 0-1-15,-2 0 2 0,-2 0-2 0,3 1 2 16,-2-1-2-16,3 1 2 0,-2 0-3 15,-1-1 4-15,-2 0-4 0,-5 1 4 16,2-1-4-16,3 0 4 16,1-1-4-16,-1 1 3 0,1-2-2 0,4-1 2 15,2 0-2-15,2-2 2 0,3 4 0 16,1-2-3-16,1 1 2 0,-1-1 0 15,-2 0 2-15,0 3-3 0,0 0 2 16,3 1-3-16,-3 0 4 0,1 2-4 16,2 0 4-16,-1 1-4 0,4 1 4 0,2 0-3 15,1 0 2-15,5 0-2 0,0 3 2 16,0 1-2-16,-2-2 2 0,2 2-2 15,2-1 0-15,1-1 3 0,4 1-4 16,2-1 4-16,4 0-4 0,-1-1 5 16,1 0-4-16,3 1 0 0,3-2 3 15,6 3 0-15,3-2-2 0,4-1 1 16,8 1 2-16,4-1 0 0,2 0-3 15,5 0-1-15,3 0 3 0,2-1-2 16,3 0 1-16,4-2-2 0,4 0 1 0,1 0 2 16,7 1-3-16,-1 1 0 0,2 0 2 15,1 0 1-15,2 1-3 0,0 0-1 16,0 0 2-16,0 0 1 0,0 0-4 15,2 0 1-15,1 0 3 0,-2 0 0 16,1 1-2-16,3 0-1 0,-4 2 4 16,-1-3-1-16,3 2-2 0,-3 0 0 15,0 0 2-15,2 0 0 0,-2 0-2 16,0-2 0-16,1 0 2 0,-1 0 0 15,0 0-2-15,0 0 0 0,0 0 3 0,0 0-1 16,0 0-1-16,0 0 0 0,0 0 1 16,0 0 0-16,0 0-3 0,0 0 0 15,0 0 2-15,0 0-1 0,2 0-1 16,-2 0 2-16,0-1 0 0,0 0 0 15,0-1-2-15,0 1 1 0,0 0 1 16,0-2-2-16,0 0 2 0,2 0-3 16,-2-4 3-16,1 1-3 0,1-1 0 15,-1-1 0-15,2 0 2 0,0-3 0 16,0-2 1-16,-1-1-1 0,1-4 3 15,-1 1-2-15,-1-5-2 0,2 0 1 0,-1-4 3 16,1-2-2-16,-3-1-3 0,2-3 0 16,2 2 3-16,-1-2-1 0,2-4-3 15,0 1 2-15,-1-3 3 0,2 0-1 16,4-3 0-16,-4 1-1 0,3-3 1 15,2-1 0-15,-3-2-3 0,1-1 2 0,0-2 3 16,-1 0-3-16,2 2-1 16,-1-2 1-16,0 1 2 0,-1 1-1 15,4 0-1-15,-2 0 0 0,0 1 3 16,3 2-2-16,-4-1-1 0,-1 1 0 0,1 1 3 15,-3 0-2-15,1 0-2 0,-3-1 2 16,-1 4 2-16,2-3-2 0,0 2-2 16,-1 2 2-16,4-2 2 0,-2 2-2 15,4 1-4-15,-4-1 4 0,2 3 3 16,-2 2-3-16,0 2-3 0,0-1 3 0,0 3 3 15,1 2-3-15,0 1-3 0,-1 0 3 16,1 0 2-16,-4-2-1 16,1 1-4-16,1 0 2 0,0 0 4 15,-1 2-2-15,1 0-4 0,1-1 2 0,-6 2 2 16,2 2 1-16,1 1-5 0,-3-3 2 15,1 2 3-15,-1-2-2 0,0 2-2 16,0 2 1-16,0-3 3 0,0 4-1 16,-6-4-4-16,6 2 3 0,-4-1 1 15,2 1-1-15,0 4-2 0,2-2 2 0,0 4 1 16,0-2-1-16,5 2-1 0,-2-1 0 15,3 1 2-15,1-1-1 0,-6 0-2 16,5 2 2-16,-3 1 1 16,-1 2-1-16,-2 1-1 0,0 0 1 0,0 3 2 15,2-1-2-15,-2 2-2 0,0 2 2 16,0 3 2-16,0 1-1 0,0 1-3 15,1 0 2-15,-1 0 1 0,0 0 0 16,0 0-2-16,0 0 1 0,0 0 1 16,0-2-2-16,0 0 1 0,0-4-1 15,2 0 3-15,2 0-2 0,-1-2-1 0,2 1 0 16,-2 1 2-16,0 1 0 0,0 3-2 15,-3 0 1-15,0 2 0 0,0 0 2 16,0 0-4-16,-6 9 2 16,-3 1-11-16,0 6-29 0,-4-1-50 0,4-5-67 15,0-3-244-15</inkml:trace>
  <inkml:trace contextRef="#ctx0" brushRef="#br0" timeOffset="7753.44">5715 13584 0 0,'0'0'295'0,"0"0"-264"0,-2 0-10 15,-1 0 19-15,-2 0-14 0,1 0 1 0,-3-1 11 16,1 1-9-16,0 0-4 0,0 0 2 16,0 0-3-16,-2 0 3 0,-1 0-3 15,-1 0 4-15,-4 0-10 0,2 0-2 16,-1 1-2-16,-2 3-3 0,-2 2-5 15,1 2 3-15,-4 3-2 0,0 2-2 0,-2 1-5 16,2 3 3-16,2-1 2 16,-3 1 0-16,4 1-5 0,2 4 2 15,1 2 3-15,3 0-3 0,5 0-1 16,0 3-2-16,4 0 2 0,2 2 0 0,0 0-1 15,2 1-1-15,5-5 2 0,6 2 0 16,1-4-2-16,6-2 0 0,0-2 3 16,2-3-1-16,1-3-2 0,2-2 1 15,-2-3 1-15,2-4 0 0,-2 0-2 16,2-4 1-16,4 0 2 0,-1 0-4 0,0-4 4 15,-1-2-4-15,-6-2 0 0,1 0-1 16,-5 0-4-16,-3 0 0 16,-2-1-1-16,-5 4 0 0,-4 1-1 15,0-3 1-15,-3 1 5 0,0 1-2 0,0-4-2 16,0 2 0-16,-2-2 5 0,-2-1-3 15,-3 1-3-15,-2-3 1 0,-2-1 1 16,-1 1 2-16,-2 0-3 0,2-1 3 16,-1 1 1-16,1 2 3 0,-1 2-2 15,6 1 4-15,-1 1 2 0,2 1-1 0,3 2 1 16,1 2 2-16,2 0 2 0,0 1-5 15,8 0-5-15,3 0 6 0,3 0 2 16,1 0-2-16,1 4-2 16,-2-1 1-16,1 0-1 0,-1 0 1 15,1 0-4-15,-1-1 2 0,2-1 3 0,-2 1-2 16,-5 0-4-16,4 0 2 0,-4-2 2 15,0 1-3-15,-1-1-11 0,3 0-1 16,0 0-18-16,3 0-18 0,0 0 6 16,1-1-51-16,2-4-45 0,0 1 34 15,-1-2-75-15,-1 0 158 0</inkml:trace>
  <inkml:trace contextRef="#ctx0" brushRef="#br0" timeOffset="8745.5">6102 13867 15 0,'0'0'7'0,"2"0"191"0,-1 0-97 0,-1 0-61 15,0 3 11-15,0 0-22 0,0 3-8 16,0 3-2-16,0 1 7 0,0 1-5 15,0 2-6-15,0 0-3 0,0 1 0 16,0-1 3-16,0-2 11 0,0-2-6 16,0-3-4-16,0-2-13 0,0-2 3 0,0-1-2 15,0-1 0-15,0 0 4 0,0 0 0 16,0-7-6-16,0-1-2 0,0-2 0 15,0-3 1-15,0-2-1 0,3 2-1 16,2-2 0-16,-2 1 1 0,3 2-3 16,4 0-2-16,-1 2-3 0,2 2 0 15,3 2 3-15,1 1-5 0,2 2 1 16,0 1 1-16,5 1 8 0,1 0-3 15,4-1 2-15,-3 0 1 0,1 0 0 16,2 1-2-16,-3-3 2 0,1 2 2 0,-3-1-1 16,-3-1 0-16,-4 1 0 0,-4 1 5 15,-5-2-1-15,-3 3 2 0,-3-3 1 16,0 3 12-16,-9-1-5 0,1-1 0 15,-1 0-4-15,-4 1 0 0,-1 0 1 16,-3 2 0-16,3 0-4 0,-1 4 4 16,1 4 0-16,0 4-7 0,0 5 3 15,2 2-2-15,-2 3 0 0,4-1 2 16,6-3-4-16,4-1 0 0,0-4-2 15,6-2-3-15,6-2 0 0,4-3 3 0,4-3-1 16,2-3-1-16,1-1-3 0,3-11-1 16,4 0-4-16,-1-2-2 0,-1-3 8 15,-8 4-4-15,-7 2-15 0,-7 3 12 16,-5 1 3-16,-1 2 3 0,0 1-2 15,0 3-6-15,-7 1 3 0,1 0 2 0,-1 0 4 16,-2 3-2-16,6 5 2 16,-3-1 0-16,4 3 0 0,2-1-2 15,0 2 1-15,2-1-2 0,10 3-2 16,4-3 5-16,2-1 2 0,1-1 0 15,1-4-3-15,0 2 1 0,2-4 1 0,-4 1 0 16,3-1 2-16,-6 0-2 0,-1 1 0 16,-3 1 3-16,-3 0-3 0,-2 3 0 15,-1 1 2-15,-4 2 1 0,1 2 0 16,-2 3-1-16,0 3 2 0,0 3 0 15,0 1 2-15,0 5-4 0,0 9 0 0,3 2 12 16,4 1 7-16,1 1-19 16,-3-6 1-16,-2 0 2 0,0 0-1 15,-3-5 1-15,0-5 2 0,-6-4-1 16,-2-6-2-16,-1-4 3 0,0-4 1 0,2-5 0 15,1-1-4-15,0 0 0 0,-2-1 1 16,4-9-1-16,-3-6 0 0,6-5-3 16,-1-4 0-16,2-4 0 0,0-5 0 15,3-6-2-15,5-4 1 0,3-6 2 16,1-7-2-16,1-7 0 0,1-8-7 0,7-1-1 15,4-1-7-15,0 7-3 0,0 13 6 16,-5 14 7-16,2 13 2 16,1 10 2-16,-4 5-1 0,1 7 3 15,-2 4-2-15,-4 1 0 0,-3 9 1 0,-3 6 6 16,-5 5-2-16,-2 2 3 0,-1 4-1 15,0 0 2-15,-4 0-1 0,-4 1 2 16,-3-3 2-16,-3 1 1 0,0 0-2 16,2-3-4-16,0 0 1 0,-1-3-1 15,4-3-2-15,0-1-3 0,2-5 1 0,3-3 0 16,1-3-3-16,3-1-10 0,0-3-7 15,0 0-10-15,7-3-6 0,6-9-29 16,-4-6-40-16,2-8-69 16,1-1-130-16</inkml:trace>
  <inkml:trace contextRef="#ctx0" brushRef="#br0" timeOffset="9161.52">7088 13518 84 0,'3'-11'326'0,"-1"0"-296"0,2-1 11 0,0 4 13 15,0 1-17-15,-1 2 6 0,0 3 3 16,2 2-18-16,0 0-15 15,1 0-2-15,-3 9 0 0,3 5-6 16,-1 5 1-16,0 6 0 0,-2 4 0 0,-3 6-1 16,3 2-2-16,-3-1-3 0,0-1 5 15,0-2 0-15,-2-3 1 0,-1-2-2 16,0-2-4-16,0-5 4 0,1-4-3 15,2-3-2-15,0-5 3 0,0-3-1 16,0-4-2-16,3-2 0 0,7 0 2 16,-3-9-1-16,4-6-6 0,2 0-4 0,-2-2 1 15,-1 1 3-15,1 1-4 0,-3 3 1 16,0 1 5-16,0 5 1 0,-4 1 2 15,-2 4-1-15,2 1 2 16,-4 0 0-16,0 0 0 0,2 4 3 0,-2 5 4 16,0 3 3-16,0 1-2 0,0 2 4 15,0 1 0-15,0-1-9 0,0 2 2 16,0-1-4-16,0 0 1 0,0-3 0 15,0-3-2-15,5 0-4 0,4-3 3 16,0-4-2-16,4-2 1 0,-1-1-29 0,0 0 3 16,4-10-16-16,1-2-40 0,5-6-18 15,-2-6-38-15,0-1-141 0</inkml:trace>
  <inkml:trace contextRef="#ctx0" brushRef="#br0" timeOffset="9365.53">7483 13764 104 0,'0'7'253'15,"0"0"-197"-15,-3 2-7 0,-3 1 18 16,0 3-19-16,-2 1-3 0,0 3-6 15,1-2-6-15,2 0-21 0,2-1-6 0,0-3-1 16,3-1 0-16,0-2-4 0,0-1-2 16,1-2 2-16,6 0-3 0,-1-2-9 15,0-2-6-15,2-1-10 0,3 0 5 16,4-1-43-16,5-7-1 0,2-1 26 15,-2 0 29-15,0-1-204 0,-6 1 75 16,-4 0 62-16,0-1 59 0,0 1 17 16</inkml:trace>
  <inkml:trace contextRef="#ctx0" brushRef="#br0" timeOffset="9989.57">7694 13810 21 0,'7'-2'2'0,"-1"0"2"0,-3 0 127 0,0 0-98 15,-2 1 19-15,-1 0 19 0,0 1-21 16,0 0-20-16,0 0-10 0,0-1-5 16,0 0-8-16,2 1-1 0,1-1-1 15,-1 1 0-15,1-2-1 0,-2-1 2 16,1 3 3-16,-2-2 6 0,1 2-5 0,1-2 3 15,-2 2-3-15,2-1-1 16,-1-1 0-16,-1 2-2 0,0-1 0 16,2 0-6-16,-1 0-2 0,2 1 1 15,0-2 2-15,1 1-3 0,-1 0 0 16,1 0 2-16,1-2 2 0,3 1-3 0,6-4-2 15,1 0 19-15,-1 0-3 0,-6 0-16 16,-5 5 4-16,-3 0 0 0,0 1 8 16,0 0-7-16,-5 0 3 0,-4 0 1 15,-2 0 1-15,-3 0 0 0,2 7 1 16,-2 0 3-16,3 4-5 0,0 2 4 0,-1 1-3 15,5 1 2-15,0 0-1 16,4-1-6-16,1-1 0 0,2-1 0 16,0 0-2-16,8-3-1 0,3-1-2 15,1-1 3-15,8-3-3 0,2-3-1 0,6-1 2 16,0 0 3-16,-2-6-8 0,2-3 4 15,-2-2-1-15,-1 0-2 0,-5 0 4 16,-4 0-4-16,-4-1-3 0,-7 4 7 16,-2 0 2-16,-3 2-1 0,0 1 0 15,0 0 3-15,-2 1-1 0,-1 1 3 0,0 2 2 16,3-1 4-16,0 0-5 0,0 1-4 15,0 1-3-15,0 0 1 16,6 0 1-16,1 0-2 0,0 5 1 16,3-2 0-16,-1 3 1 0,0 1-2 0,4 0-1 15,4 1 2-15,3-1 1 0,-1 2-2 16,1-1-3-16,-2 3 5 0,-1 1 0 15,-1 1-1-15,-4-1 2 0,1 1 1 16,-9 0 1-16,-4-2-3 0,0 1 3 16,-11 1 8-16,-4-1 3 0,-2 1-7 0,-6 1 2 15,1-1-4-15,-4 3-2 0,1-3-5 16,2-1-2-16,4-3-9 0,5 0-17 15,6-2-5-15,5-1-27 16,3-3-42-16,3-3-154 0,10-2 34 0</inkml:trace>
  <inkml:trace contextRef="#ctx0" brushRef="#br0" timeOffset="10813.61">8868 13872 12 0,'3'-4'-1'0,"0"0"207"0,-1-2-133 16,-1 1-12-16,2 0 1 0,-1-1-6 15,-2 3-5-15,1-1-8 0,3 3-7 16,-3 1-7-16,-1 0-6 0,0 0-4 15,0 0-6-15,2 8 2 0,1 6 0 16,-2 6-5-16,1 4 2 0,-2 7-3 16,3 3-4-16,-1 6-6 0,1 5 3 15,-2 3 2-15,1 2-2 0,-2 0-3 16,0-2 3-16,0-3 2 0,-3-8-1 0,-2-7 1 15,0-9-3-15,-1-4 3 0,0-6-3 16,0-4 3-16,-1-6 2 0,-2-1 4 16,0 0-3-16,1-2-3 0,-1-10 0 15,1-6-1-15,-1-6-1 0,1-6-3 16,-3-4 1-16,5-1 2 0,-2-2-1 0,2-2-2 15,3-4 1-15,1-3 2 16,1-1-2-16,1-5-3 0,4 0 2 16,7-2 2-16,5 4-6 0,2 5-3 15,4 8 1-15,4 10 3 0,4 9-2 0,-2 5-2 16,4 7 0-16,-2 4 1 0,-2 2 6 15,-2 0-3-15,-3 7 2 0,-4 5 3 16,-4 3-2-16,-7 3-1 0,-3 2 1 16,-4 2 4-16,-1 2-2 0,0 1-2 15,-10 2 2-15,-1-1 3 0,-6-1-2 0,-2-1 5 16,2-1 1-16,-5 0-3 15,4-4 1-15,2-1-5 0,-1-5 1 16,8-4 1-16,3-5-2 0,1-2-2 16,5-2-4-16,0 0-8 0,2 0-14 0,7-2-12 15,5-7-18-15,1-8-34 0,2-4-28 16,-1-2-220-16,-1-3 252 0</inkml:trace>
  <inkml:trace contextRef="#ctx0" brushRef="#br0" timeOffset="12265.7">9211 13774 50 0,'4'-4'323'0,"-1"-2"-260"0,2 2-18 15,-3 0 13-15,1 2-15 16,-2 1-9-16,1 1 2 0,-1 0-10 16,1 0-14-16,-1 0-5 0,1 3 3 0,3 9-6 15,-4 0-2-15,2 5 2 0,0 2 3 16,-3 0-5-16,2 2-2 0,1 2 2 15,-3-2 0-15,0 1 0 0,0-2 0 16,-6-4 0-16,1-3 0 0,4-4 0 16,-4-2-1-16,3-5 1 0,-1-2 1 0,2 0 0 15,-1 0-3-15,2-6 0 0,0-4 0 16,2-3-6-16,4-3-4 0,5 0 1 15,-3-1-4-15,5-1 2 16,-2 2 4-16,2 0-3 0,2 2 0 0,1 1 1 16,-1 2-4-16,5 1 3 0,-1 2 4 15,-2 2 6-15,-1 2-2 0,-1 0 1 16,-1 1 4-16,-3 0-3 0,-5 1 10 15,-1 0-7-15,-2 1 2 0,-3 1 3 16,0-1 5-16,-2 1-1 0,-4 0-5 0,-3 0-2 16,-2 1 4-16,0 5-1 0,-1 0 1 15,2 4-4-15,3 3-2 0,0 1 0 16,3 5 0-16,2-1-2 0,2 1-2 15,0-3 2-15,6 0 0 0,5-3-1 16,-1-3-1-16,4-4 1 0,1-3 2 16,1-2-2-16,1-1-1 0,-3 0 2 15,-2-8 1-15,0-2-2 0,-2-1-1 16,-3-3 2-16,-2 2 1 0,1-1-2 15,-6 1-2-15,0 1 4 0,0-1 1 0,0 2-3 16,0 2-2-16,-1-1 4 0,-1 2 0 16,2 0-3-16,0 3-1 0,0 0 1 15,8 1 0-15,0 0-9 16,4 1 1-16,-3 0-2 0,5 2 0 0,2 0 0 15,-4 0 2-15,4 0 6 0,1 0-6 16,1 0 1-16,1 0 2 0,1-1 6 16,2-2-1-16,-2 1 0 0,-1-2-2 15,-1 0 4-15,-4-2 0 0,-3 0-2 16,-3 2 0-16,-7 1 2 0,1 1 3 0,-2-1 1 15,-3 1 0-15,-8 0 0 0,-1 0-2 16,1 2 1-16,0 0-1 0,0 0 3 16,2 0 0-16,-1 0-2 0,1 4-1 15,1 2 0-15,2 4 1 16,1 1-4-16,-1 2 0 0,3 2 2 0,0-1 2 15,1 2-2-15,2 0-2 0,0 0 1 16,0-1 2-16,5 0-3 0,3-3-2 16,0 0 4-16,4-1-1 0,8-1-2 15,2 0 1-15,1-7 8 0,4-1-2 16,-1-2-9-16,3-3 2 0,4-5 3 0,1-4-1 15,-1-4-2-15,-2-1-1 0,-4-1 0 16,-3-1 2-16,-9 3-1 0,-4-1 0 16,-5 3 2-16,-6 1 0 0,0 1-1 15,-6 2 0-15,-6 1 1 0,-1 3 1 16,1 2-2-16,1 3 1 0,2 1 2 0,1 0 1 15,-1 7-5-15,2 4 0 16,1 1 1-16,0 2 1 0,4 1-2 16,1 0-1-16,1 0 2 0,1 1 0 15,6-5 0-15,2-1-4 0,2-2 1 0,4-2 2 16,4-3-4-16,4-2 6 0,4-1-3 15,-3-1 2-15,-2-8 0 0,-6-2-4 16,-1 0-1-16,-3 0 3 0,-1-1 1 16,0 0 1-16,-3 2 1 0,-3 0-1 15,-2 2 0-15,3 1 2 0,-3 3 4 16,0 1 1-16,-1 0-3 0,-2 3-2 15,0-1 1-15,0 1-3 0,0 0 0 16,3 0-2-16,-3 4 4 0,1 3-1 16,-1 2-1-16,0 3-1 0,0 1 2 0,2 3-1 15,1 0-1-15,0 1 1 0,0 4 0 16,0-3 4-16,-3-2 3 0,0 2-7 15,-1-6 4-15,-5 0-1 0,-4-1-3 16,4-6 1-16,3-1 1 0,0-4 1 16,3 0-5-16,0 0 0 0,3 0 2 0,8-6-1 15,4-6-6-15,4-4-9 16,4-2-2-16,2-2-8 0,4-1-5 15,5-1 6-15,4-3 14 0,0-1-8 16,1 0-26-16,-6 3 28 0,-5 0 15 0,-5 3 2 16,-9 2 0-16,-5 4 5 0,-7 4-1 15,-2 2 22-15,-3 4 5 0,-7 1-6 16,4 2-2-16,-3 1-2 0,0 0-5 15,2 5-7-15,3 3 3 0,1 2-6 16,3 3-4-16,0 1-2 0,0 1 1 0,0 1 1 16,1 0-3-16,4 0 0 0,3 2 2 15,-2-1 0-15,-2 0-1 16,1-1-1-16,-2-1 2 0,-1 0 1 15,-1 1-2-15,-1-3 20 0,-1-1-12 16,-9-4-3-16,-4 1 7 0,-1 0-5 0,-1-1 3 16,-2-1 0-16,5 0-4 0,-2-1-6 15,4-3 4-15,3-1-2 0,1 0-2 16,3-1-1-16,4 0-2 0,0 0-6 15,0-1-14-15,8 0-7 0,8-2-10 16,4-6-11-16,0-3-32 0,2 0-2 0,-1-1-89 16,0-2-66-16,-1 1 208 0</inkml:trace>
  <inkml:trace contextRef="#ctx0" brushRef="#br0" timeOffset="12854.73">10781 13842 21 0,'12'-13'41'0,"-2"1"190"0,-4 1-150 16,-1 0-15-16,-4 0-7 0,-1 1 0 16,0 2-10-16,0-2-8 0,-3 4-12 15,-3-1-7-15,-2 2-5 0,2 3-2 16,0 2 2-16,-2 0-5 0,-1 0-1 15,-1 6-5-15,0 5-2 0,2 2 1 0,0 3 1 16,2 0-4-16,1 2-2 0,5 0 0 16,0 0 1-16,0 0 0 0,5-2-2 15,1 1 1-15,6-3 1 16,2 1-3-16,3-1-2 0,5-5 3 0,1-2 4 15,-1-5-5-15,1-2 0 0,-1 0 1 16,-2-6 1-16,-3-4-1 0,-3-1-1 16,-6-2-1-16,-5 1 3 0,-1-2 1 15,-2 1-2-15,0 0 1 0,0 1 1 16,-2 1 0-16,-1 1-3 0,1 0 2 0,2 0 3 15,0 0-2-15,0 0-2 0,5-1 0 16,1 3 3-16,4 1-2 0,0 0-2 16,3 0 1-16,-2 1 3 0,3 1-2 15,0 1-2-15,-4 2 1 0,3 2 3 16,-2 0-2-16,-2 0-2 0,2 2 2 15,0 5 2-15,0-2 0 0,-1 4-2 16,3 0 1-16,-1 3 1 0,-1 0 3 16,-2 0-3-16,-4-2-1 0,-5 1 2 15,0-1-3-15,-2-2 1 0,-4-2 1 0,2-1 2 16,-1-3-3-16,3-1-2 0,2-1 2 15,0 0 3-15,3-6-3 0,5-4-4 16,2-2 1-16,0 0 3 0,1-1-3 16,2 1 0-16,1 1 1 0,0 2 2 15,0 2-1-15,1-1-2 0,5 3 2 16,2 2 2-16,0 1-3 0,4 2-1 15,2 0 1-15,1 0 3 0,2 0-2 16,2 0-2-16,1 3 2 0,-3 3 1 16,2-1-1-16,-2 1-2 0,-4 0 1 15,1 1-8-15,-4-1-5 0,-1 0-6 0,-1 1-7 16,-5 1-36-16,-5-4-54 0,-3-1-143 15,-6 1-15-15</inkml:trace>
  <inkml:trace contextRef="#ctx0" brushRef="#br0" timeOffset="12994.74">11899 13945 19 0,'3'-6'-19'0</inkml:trace>
  <inkml:trace contextRef="#ctx0" brushRef="#br0" timeOffset="-68293.08">7353 7302 56 0,'0'-5'41'15,"0"0"-9"-15,0 1 11 0,0 1 2 16,0-2-15-16,0 3 2 0,0-2 3 16,0 1-7-16,-1 2 2 0,1 0-1 15,-3 1-4-15,3 0-10 0,0 0 6 16,0 0-5-16,0 0-1 0,0 0-3 0,0 0-1 15,0 0-4-15,0 8 3 0,0 5 4 16,3 8 3-16,-3 5-7 0,1 2-2 16,-1 3-4-16,0 3 5 0,0 2-4 15,2 5-1-15,2 4 2 0,-4 2 0 16,0 3 1-16,0 3 3 0,0 0-2 15,0 2 1-15,-1-3 1 0,-1 1-7 16,-1-4 1-16,0 1 3 0,0-3-5 16,0-3 1-16,0 1-3 0,-2-6 4 15,2 0-2-15,2-1 0 0,-4-1-1 16,5 0 2-16,0-4-1 0,-2 1-2 0,1-3 0 15,-1-1 2-15,1-1-1 0,1 1-1 16,-2-2 0-16,-1 1 2 0,2-1-3 16,-1 0 1-16,0-2 0 0,1 0 2 15,-2-1 0-15,1 3-2 0,-1-2 2 16,0-1 0-16,0-5 0 0,3-3-2 15,0-2 0-15,0 0 1 0,0 0 1 16,0 9-3-16,-2 2 0 0,2 1 4 16,-1-1-4-16,-1-4 2 0,2-2-1 15,-1 2-1-15,-1 1 3 0,1-1-3 0,-1 1 1 16,0-3 1-16,2-1 0 0,0 1-1 15,0-2-1-15,0 0 3 0,0-2-1 16,0 1-1-16,0-2-1 0,0 0 3 16,2 0-1-16,1 0-2 0,-1 1 1 15,1-2 1-15,-3 1 0 0,1-1-2 16,1-1 1-16,-2-1 1 0,1-2 1 15,-1 0-3-15,0-2 0 0,0 0 3 16,2-1-1-16,0 0-2 0,-2-2 1 16,0-1 2-16,0 1-1 0,0 1-2 0,0 2 0 15,0-2 3-15,0 7-1 0,-2 2 2 16,0 1-7-16,2-1 7 0,0-4-3 15,0-6-4-15,0 1 6 0,0-1-3 16,0 2 2-16,0-1-3 0,0-2 2 16,0 3 2-16,0 2 0 0,0 1-5 0,0-1 4 15,0-4 1-15,0-1-2 16,0 0 0-16,0-1 0 0,0 1 1 15,0-1-1-15,0-1-1 0,0 0 1 16,0-2 2-16,0 3-2 0,0-1-1 0,0-2 0 16,0 1 3-16,0-1-1 0,0 0-3 15,0 0 2-15,0 0 2 0,0 0-2 16,0 0 0-16,0 0 0 0,0 0 2 15,0 1-2-15,0-1-1 0,0 1 0 16,0 2 4-16,-3-1-2 0,2 1-3 0,-4 0 2 16,5-1 2-16,0 0-2 0,0-2-2 15,0 0 1-15,0 1 2 16,0-1-2-16,0 0-3 0,0 0-1 15,0 0-6-15,0-3-8 0,0-4-11 0,0-1-4 16,3-3-14-16,-1-2-26 0,-2 0-49 16,0-4-155-16</inkml:trace>
  <inkml:trace contextRef="#ctx0" brushRef="#br0" timeOffset="-68049.06">7130 9419 20 0</inkml:trace>
  <inkml:trace contextRef="#ctx0" brushRef="#br0" timeOffset="-67761.04">7130 9419 209 0,'0'0'51'0,"0"-2"-14"0,0 2 17 0,0-2-17 15,0 2-11-15,0-2 4 0,0 1-9 16,3-1-10-16,2 2 5 0,-2 0 1 16,0 0 2-16,2 2-2 0,-1 4-1 15,1 5-2-15,-2 4 3 0,2 3-5 16,-4 5 1-16,2 2 4 0,-1 0-5 0,-1 2-4 15,3-2-1-15,0-1 1 0,2-3-5 16,2-2-2-16,1-4 0 0,2-2 1 16,-3-4 0-16,3-3-2 0,4-3 0 15,-1-3 2-15,5 0 0 0,0-6-2 16,1-10 2-16,5-2-1 0,1-5 1 15,2 0-2-15,-2-2 1 0,-3-1 1 16,-2 2-1-16,-3 3-1 0,-5-3 0 16,-6 2 2-16,3-1-2 0,-6 2-10 15,-1 0 6-15,-1 3-1 0,-2 5-8 0,0 3-1 16,0 2-8-16,0 1-9 0,0-1-18 15,0 1-7-15,0-2-26 0,0-4-109 16,-2-2-25-16</inkml:trace>
  <inkml:trace contextRef="#ctx0" brushRef="#br0" timeOffset="-66580.98">7141 7487 84 0,'0'1'31'0,"0"0"-9"16,0-1 7-16,0 0-8 0,0 0-1 16,0 0 13-16,0 0-4 0,0 0-7 15,0 0-4-15,0 0 3 0,0 0-3 16,0 0-3-16,0 0 3 0,0 0 3 0,0 0-7 15,0 0 2-15,0 0-2 0,0 0 2 16,0-2-2-16,5-3-6 0,1-1-2 16,1-3-3-16,0 0 3 0,0-4-3 15,4-2 1-15,-1-2 5 0,2-1 1 16,-1-3-3-16,1 0-2 0,1-1 4 15,1 0-4-15,-2 0 2 0,2 2-3 16,0-2 1-16,1 4-1 0,1 0-5 16,1 4 4-16,2 0-1 0,1 3 0 15,-5 1-3-15,1 3 2 0,-2 3 1 0,-5 2 0 16,0 2 0-16,-1 0-1 0,-3 3 1 15,2 6 0-15,-3 4-1 0,2 2 0 16,0 2 3-16,-3 1-2 0,0 1-2 16,0 0 1-16,0 2-1 0,-1-2 2 15,3-1-3-15,-4-2 1 0,2-1 2 16,-1-1 0-16,-2-1-4 0,1 2-2 15,4-3-5-15,0 1 0 0,2 0-37 16,1-2-24-16,-2 1-11 0,1-4-68 16,-1-1-73-16</inkml:trace>
  <inkml:trace contextRef="#ctx0" brushRef="#br0" timeOffset="-62188.73">10764 7175 97 0,'0'0'73'0,"0"0"-48"15,0 0 12-15,0 0 0 0,0 0-14 16,0 0-8-16,0 0-2 0,0 0 0 15,0 0-3-15,-2 0-2 0,-1 0 2 16,3 0-2-16,0 0 2 0,-1-1-2 16,-1 0 1-16,2 1 0 0,0-1-1 0,0 1-5 15,0 0 3-15,0 0 1 0,0 0 0 16,0 0-2-16,-1 0-4 0,1 0 4 15,0 0 3-15,0 0-5 0,0 3 4 16,0 3 9-16,-2 3-4 0,2-1-2 16,0 2-3-16,0 3 5 0,0 2-2 15,0 1-1-15,0 1-6 0,0 2 4 16,0 5 0-16,0 2-2 0,0 2 6 15,0 2-5-15,-1 1-3 0,-1 0 1 16,2 3-1-16,-1-2 1 0,-1 0-2 16,-1 0-1-16,0 1-2 0,-3-1 4 0,4 2-1 15,-4 1-2-15,3-1 0 0,0 1 3 16,0 1-1-16,-1 2-3 0,1 4 6 15,2 0 7-15,1-3-6 0,0-1-6 16,0 0 2-16,0-4 0 0,0-3 0 16,-2 0-1-16,2-5-2 0,0 3 4 15,0-1-2-15,0 0-1 0,0-1-1 16,0-2 5-16,0 1-4 0,0-2-1 15,-1-1 1-15,-1-2 3 0,1 0-2 16,1-3-2-16,0-1 1 0,-2-2 2 0,2 1-1 16,0 2-3-16,-5 8 2 0,2 3 2 15,-1 0 0-15,0-4-4 0,1-8 2 16,3-5 3-16,0 0-3 0,-1 3-2 15,1 6 2-15,0 2 2 0,0 0-4 16,0-2 4-16,0-9-3 0,0-1 0 0,0-2 1 16,0 5 2-16,0 9-2 15,-3 2-1-15,1-1 3 0,1-5-2 16,-1-9 0-16,2-2 2 0,0 1-1 15,0 2-3-15,0 8 2 0,0 1 2 0,0-2-1 16,0 0-1-16,0-8-1 0,0-1 2 16,0 1 0-16,0 6-2 0,0 3 1 15,0 0 1-15,0-1 2 0,0-6-5 16,0-5 2-16,0-2 2 0,2 0 0 15,-2-1-4-15,0 0 4 0,0-2-1 0,0 0-2 16,0 1 2-16,0-1-1 0,0 1 0 16,0-1 1-16,0 2-3 15,0 1 2-15,0 0 2 0,0 6-1 16,0 2-3-16,-2 2 2 0,1-1 3 0,-3-3-1 15,4-4-3-15,0 0 1 0,0 1 2 16,-1 4-2-16,-4 5 0 0,2-2 0 16,2 1 3-16,1-5-2 0,0-6-3 15,-2 0 2-15,2 2 2 0,-2 3-2 16,2 2-2-16,0-2 2 0,0-1 4 0,0-5-4 15,0-4-2-15,0 2 0 0,0 1 4 16,0-1-1-16,0-2-3 0,0 0 2 16,0 0 2-16,0 0-1 15,0 0-2-15,0 1 1 0,0 0 2 16,0 1-3-16,0-1 0 0,0 2 1 0,0-2 1 15,0 1 0-15,0-2-3 0,0 2 2 16,0-2 1-16,0 1-1 0,0-1-1 16,0 0 1-16,0 4 2 0,0-4-2 15,0 0-2-15,0 1 2 0,0 0 2 16,0 1-2-16,0 2-1 0,0-1 1 0,0 0 2 15,0-1-1-15,-1 2-2 0,1 0 1 16,-2-1 1-16,1-1 0 16,-1 0-2-16,2 0 1 0,0-1 1 15,0 0-1-15,0-1 0 0,0 0 0 0,-1 0 2 16,1 0-2-16,0 0 0 0,0 0 0 15,0 0 1-15,0 2 4 0,0-2-12 16,0 1 8-16,0-1 6 0,0 0-15 16,-2 0 9-16,2 0-1 0,0 0 5 15,0-1-17-15,0-2 1 0,0-3-2 0,0-2-8 16,0-1-12-16,3-2-24 0,2-3-23 15,-4 1-51-15,-1-1-122 0</inkml:trace>
  <inkml:trace contextRef="#ctx0" brushRef="#br0" timeOffset="-61596.69">10476 9329 110 0,'1'-1'61'16,"2"-1"-29"-16,-1 0 9 0,1 0-7 16,0 0-12-16,-1 2 1 0,2 0 2 15,-2-1-7-15,1 1-3 0,0-1-2 16,-1 1 6-16,2 0-1 0,-1 0 1 15,0 0-3-15,2 2 0 0,0 2 2 16,1 4 0-16,-1 2-4 0,1 4-7 0,2 2-2 16,-2 1 2-16,-2 1-2 0,4 1-3 15,-3-1-1-15,3 0 1 0,-2-2-1 16,0-3 4-16,3-1-6 0,1 0 1 15,2-4-1-15,-1-3 1 0,3-3 1 16,1-2 3-16,4-2-2 0,1-10-4 16,0-3 6-16,3-3-1 0,-2-4-3 15,2-2-5-15,-3-1 10 0,0 0 0 16,-3 2-3-16,-1 1-3 0,-2 4 1 15,-7 5 2-15,4 3-2 0,-8 3-1 0,2 4-1 16,-3 1-2-16,-1 1-2 0,2 1-11 16,-3-2-12-16,5 2-13 0,-2 0-21 15,2 0-44-15,1 0-36 0</inkml:trace>
  <inkml:trace contextRef="#ctx0" brushRef="#br0" timeOffset="-60719.64">11235 8359 28 0,'2'0'159'15,"-2"0"-106"-15,0 0-10 0,0 0 0 16,0 0-10-16,0 1-8 0,0 4-4 15,0 3-3-15,0 9 4 0,0 6 0 16,0 4 0-16,0 4-5 0,0 5-3 16,1 2 1-16,3 1-4 0,-3 1-5 15,2-4 8-15,3-5 2 0,2-6-12 16,0-6-3-16,0-6 2 0,-2-6 1 15,2-3-3-15,-1-4 0 0,4 0 0 16,2-6 6-16,1-10-2 0,3-4-3 0,-3-4 0 16,1 0 1-16,-3-3 0 0,1 1-2 15,-2-1 2-15,-4-1-2 0,-2 3 2 16,-2 0-2-16,-1-2 0 0,-2 2 2 15,0 0-2-15,1 5-2 0,-1 2 0 16,0 4 2-16,0 5-2 0,0 5-5 16,0 4-2-16,0 0-7 0,0 0-10 15,3 3 1-15,2 5 0 0,0 2-12 16,-2 2-25-16,0-2-39 0,0-2-95 15</inkml:trace>
  <inkml:trace contextRef="#ctx0" brushRef="#br0" timeOffset="-60483.63">11668 8421 397 0,'0'8'43'0,"0"1"-33"0,0 6 25 16,0 5 13-16,0 1-16 0,0 2-3 15,-5 1-7-15,1 2-7 0,0 1-7 0,-2-1-3 16,5-2-1-16,-1-3-4 0,1-3 1 16,1-4-2-16,0-3 0 0,1-2-12 15,10-3-9-15,1-3-14 0,1-3-7 16,7 0-24-16,-1-7-84 0,-5-7-19 15</inkml:trace>
  <inkml:trace contextRef="#ctx0" brushRef="#br0" timeOffset="-59531.57">11983 8563 278 0,'-7'-6'50'0,"0"-1"-20"0,-3 2 10 15,-2 2-11-15,-2-2 6 0,-2 1 2 16,1 3-13-16,-1 1-5 0,1 0-8 0,1 5 3 15,0 3-3-15,2 4-3 0,-1 0 1 16,5 5-5-16,2-1 2 16,0 2-2-16,6 2-4 0,0-1 1 15,0 0-2-15,6-2 3 0,2-4-1 0,4-3-2 16,2-4 1-16,5-4 3 0,0-2-2 15,5 0-1-15,-2-11 1 0,4-7 4 16,-1-5-4-16,0-3-1 0,1-4 1 16,-5 1-1-16,-1-3 1 0,-3-2-3 15,-2-1 3-15,-2-2 3 0,-1 0-6 0,1-4 0 16,-3 1 3-16,-2-4 2 0,-2-2-7 15,1 1 3-15,-6 2-3 0,2 0 2 16,0 10 1-16,-3 9-2 16,0 9 4-16,0 10 2 0,0 4-3 0,-4 1-2 15,-3 6 1-15,1 12 1 0,-3 5-1 16,0 5 0-16,-2 5 4 0,1 1-1 15,1 6-3-15,-2 2 0 0,4 3 2 16,-1-3 0-16,3-1-1 0,2-1-1 16,2-5 2-16,1-2 2 0,0-5-3 0,9-4-1 15,0-3 2-15,4-4 3 0,2-6-5 16,2 0 0-16,5-6 1 0,1-4 2 15,3-1-2-15,2-6 0 0,0-8 1 16,2-4 2-16,-4-2-5 0,-3-1-1 16,-3 2 2-16,-6 0 2 0,-4 2-2 15,-4 1-1-15,-5 2 3 0,-1 2 2 16,0 2-3-16,-4 0-1 0,-6 2 0 15,1 3 3-15,-2 2-1 0,-1 3 2 16,1 0-2-16,2 6 1 0,-1 4-3 16,1 5 0-16,3 1 1 0,0 3 0 0,0 1 0 15,2 3-1-15,4-1 1 0,0 0 0 16,0-1-3-16,5-2-1 0,4 0-5 15,5-3-1-15,7-1 5 0,-3-2 3 16,8-6-10-16,1-3 9 0,1-4 1 16,1 0 0-16,1-7-8 0,-2-6 4 15,-2 0 2-15,-1-2 2 0,-10 0 4 16,-2 2-1-16,-6-2 1 0,-7 2-2 15,0-1 7-15,0 1 0 0,-9 2 5 16,-3 3 1-16,-4 2 8 0,-2 2-5 0,1 4-1 16,1 0-4-16,4 0 0 0,1 5-4 15,3 4-6-15,2 3-3 0,6 4 2 16,-2 1 1-16,2 1-4 0,6 0 1 15,5-1 3-15,5 0-1 0,1-4-7 16,0-2-2-16,6-1-2 0,0-3 3 16,7-4 3-16,-2-3 4 0,3 0 2 15,-2-7-1-15,-1-5 0 0,-5-2 0 16,-4 0 1-16,-5-2 1 0,-8-2 0 15,-3 3 5-15,-3-2 1 0,0 1 1 0,-7 2 1 16,-7 0-1-16,-3 2 2 0,-4 1-1 16,-2 4-4-16,1-2-5 0,-2 5-1 15,2 4 0-15,0 0-3 0,7 4-8 16,2 6-6-16,10 7-4 0,3 1-19 15,3 3-39-15,10-3-31 0,1-2-200 0</inkml:trace>
  <inkml:trace contextRef="#ctx0" brushRef="#br0" timeOffset="-58592.52">13237 8481 27 0,'0'-2'32'0,"0"1"-10"0,0-1 1 16,0 1-2-16,0-1 4 0,1-1-4 15,-1 1-7-15,0 0 6 0,0 2-1 16,0-2 8-16,0 2-1 0,0 0 1 0,0-1-3 16,0 1-5-16,0-1 2 0,0 0-1 15,0 0 4-15,0 0-3 0,0 0 2 16,0-1-1-16,0 2-3 0,0 0 0 15,0-2-2-15,2 2 0 0,-2-1 0 16,0 1-7-16,1 0-1 0,-1 0 1 16,2 0-2-16,-2 0-2 0,2 7 3 15,-1 2 7-15,-1 3-4 0,0 4 1 16,0 2-4-16,-3 2 1 0,-3 0-4 15,1-1 2-15,-1 1-2 0,1-4-3 0,2-2 2 16,2-2-5-16,-1-4 1 0,2-3 1 16,0-1-3-16,0-3 0 0,0 1-3 15,2-2-3-15,5 0-11 0,6-2-7 16,-1-8-8-16,1-1-9 0,-3-3-20 15,3 0-23-15,-2 0-26 0,-5-3-52 16,3 0 5-16</inkml:trace>
  <inkml:trace contextRef="#ctx0" brushRef="#br0" timeOffset="-58287.5">13383 8476 171 0,'1'0'69'0,"1"0"-5"0,-1 2 4 0,1 4-11 16,-1 4-4-16,-1 1-7 0,0 0-8 16,2 2-10-16,-2-2-10 0,1-2-7 15,4-1-2-15,-3 0-5 0,1-2-1 16,1-3-2-16,1-1 0 0,1-2 3 15,5 0 0-15,-3 0-6 0,6-5 4 0,-2-5-4 16,1 2-5-16,1-2 1 16,-2 0 0-16,3 2 2 0,-1-1-3 15,-3 4 0-15,0 0 2 0,-5 1 0 16,-1 4 3-16,-4 0 2 0,-1 0-1 0,0 0 0 15,0 0 5-15,0 0 0 0,0 4 2 16,-3 5 3-16,-1 3-5 0,-1 1 0 16,2 0-1-16,1-2-1 0,2 2-2 15,0-1-2-15,2-2 0 0,4 1-2 16,2-1-13-16,1-3-17 0,7-3-21 0,-4-2-14 15,2-2-56-15,0 0-190 0</inkml:trace>
  <inkml:trace contextRef="#ctx0" brushRef="#br0" timeOffset="-57551.46">13696 8612 184 0,'0'0'43'16,"0"0"-30"-16,0 0 8 0,3 0 2 15,3 0 0-15,5-6-2 0,1-5-8 0,1 0-4 16,4-2-3-16,-2-5-1 0,2-4 2 15,-1 0 0-15,1-4 7 0,-3-2-1 16,0-1-1-16,-2-1 3 16,-3-2-3-16,-2-3 3 0,-4-1 1 0,-3-1-4 15,0-2-5-15,0-2-3 0,0-5 1 16,-3-3 2-16,0-1-3 0,-2 1-2 15,-1 8 0-15,1 13 1 0,0 10 11 16,1 8 5-16,2 7-5 0,1 3-6 16,-2 0-7-16,1 2-5 0,-4 14 4 0,3 4 3 15,0 9-1-15,3 7-3 0,0 6 3 16,0 7-1-16,-4 5-1 0,1 7 0 15,0 2 3-15,-1 8 1 0,-1 4-2 16,-1 3 6-16,1 1-5 16,-1 0 1-16,1-5-2 0,-4-4 1 0,4-8 0 15,-1-10 3-15,1-9-1 0,-1-7-1 16,2-10 4-16,1-6 1 0,-4-8-2 15,3-4-5-15,1-4 5 0,-1-4 1 16,3 0 0-16,-1-7-2 0,1-7-1 16,1-5-4-16,4-5-3 0,9-5-2 0,4 0-2 15,3-3 0-15,0-1-9 0,7-1-6 16,-1 0-3-16,3 2-7 0,-1 0-7 15,2 5-7-15,-1 1 11 0,-2 5 6 16,2 2 6-16,-3 1 12 0,-5 4 13 16,-4 1-1-16,-5 4 0 0,-7 1 8 15,-2 2 12-15,-3 2 4 0,0 0 5 16,-2-2-13-16,-4 4 5 0,-3 0 0 15,-1 2-11-15,0 0 3 0,-3 2-2 16,4 6-3-16,0 3-9 0,2 4 0 0,6 2 1 16,-1 3-1-16,2 0-3 0,0 0 1 15,8-3 3-15,3-2-1 0,4-2-3 16,4-3 1-16,1-3 2 0,6-3 2 15,-1-4-4-15,3 0 1 0,-3-8 2 16,-3-3 1-16,-5-4 0 0,-5 0 2 16,-3 0 6-16,-2-2 5 0,-4 0-3 15,-3 0-3-15,-3 0 1 0,-8 1 1 16,-6-1-1-16,-2 1-8 0,1 2 3 15,-4 0-3-15,3 1-4 0,-1 4-2 0,5 0-3 16,4 3-11-16,1 3-8 0,6 3-11 16,1 0-24-16,1 0-70 0,2 3-173 15</inkml:trace>
  <inkml:trace contextRef="#ctx0" brushRef="#br0" timeOffset="-52783.19">4442 7702 94 0,'0'-4'83'0,"0"0"-53"15,0 1 25-15,0 0-14 0,0 1-1 16,0 0 1-16,0 0-7 0,0 0-3 16,1 2-2-16,-1-2-6 0,0 2-2 0,0-2 3 15,0 1 2-15,0 1-2 0,0-1-6 16,0-2-4-16,0 3 5 0,0 0-5 15,0 0-1-15,0 0-2 0,0 0 1 16,0 0-7-16,0 6-3 0,0 8-2 16,-1 7 2-16,-2 0 0 0,0 6-1 15,3-1 0-15,0 3 0 0,0 0 1 16,0 0-2-16,0-4 1 0,0-2 1 15,1-2-1-15,1-5-3 0,1-4 1 16,0-3-2-16,1-4-10 0,0-4-10 16,0-1-5-16,2 0-7 0,1-12-16 0,3-3-41 15,-5-7-53-15,-3-5-106 0</inkml:trace>
  <inkml:trace contextRef="#ctx0" brushRef="#br0" timeOffset="-52491.17">4384 7539 129 0,'-10'-7'152'0,"2"3"-114"16,2 3 27-16,2 1-16 0,0 0-18 15,4 1-9-15,0 9-6 0,0 4-11 16,6 3-1-16,6 1 2 0,7 2-2 0,1 2 3 16,5 2-5-16,1 3 0 0,2-1 2 15,0 3-4-15,-2-2 2 0,-1 0 0 16,-1-1-1-16,-7-3-1 0,-3 0 1 15,-5 0 2-15,-4-5-3 0,-4-2 2 16,-1-1 2-16,-3-3 3 0,-8-1 5 0,-1 0 10 16,-4-1-4-16,-1-2-7 0,3-2-1 15,-1 1-3-15,-1-5-4 16,4 2 0-16,1-4 0 0,2 0-4 15,4 0 2-15,3 0-7 0,1 0-5 0,1-4-16 16,1-1-20-16,12 0-29 0,-1 1-40 16,-4-2-32-16</inkml:trace>
  <inkml:trace contextRef="#ctx0" brushRef="#br0" timeOffset="-52138.15">4733 7991 33 0,'0'0'126'0,"0"0"-15"0,0-2-64 0,0-5 4 15,0-4-21-15,5-2-13 0,3-4 9 16,4-4-4-16,2-3-3 0,3-5-1 16,2 1-3-16,-1-2-4 0,2-3-3 15,-4 3 1-15,-2 0-5 0,0 5 0 16,-3 4 1-16,1 6-2 0,-4 4 0 0,-2 5 0 15,-3 2 2-15,2 3-4 0,-1 1 0 16,3 0 0-16,-1 3 3 0,2 8 0 16,1 4-2-16,0 1 2 0,0 6-1 15,1 2 3-15,-3 2-6 16,0 3 2-16,-3 2 0 0,-2 0 1 0,1 1-1 15,0-3-2-15,2 0 1 0,-2-4 1 16,2-1-2-16,-5-2 0 0,1-5-1 16,-1-1-3-16,0-2-5 0,0-6-11 15,-1-2-2-15,-4-3-12 0,-3-1-15 16,2-2-39-16,-7 0-45 0,0-8-113 0</inkml:trace>
  <inkml:trace contextRef="#ctx0" brushRef="#br0" timeOffset="-51950.14">4823 7893 75 0,'13'0'78'0,"-3"0"18"16,3-1-50-16,1 1 20 0,1-1-20 16,7 1-17-16,0-1 5 0,2-2-3 15,4 0-14-15,-1-2 3 0,-2 3-3 0,1 0-14 16,-6 1 0-16,0 1-1 0,-4-1-1 15,-4 1-12-15,-3 0-17 0,1-1-20 16,-3 1-28-16,-2-3-46 0,-2-3-128 16</inkml:trace>
  <inkml:trace contextRef="#ctx0" brushRef="#br0" timeOffset="-51698.13">5141 7821 29 0,'5'0'72'0,"-1"0"91"0,1 0-134 0,3-3 11 16,2-3 0-16,6-1-17 0,-1-2 10 0,4 0-9 15,6 1-10-15,0-3 4 16,3 3-3-16,0-2 0 0,-2 3 3 15,-4 0-12-15,-5 2-2 0,-5 4-3 16,-6-1-2-16,-1 2-5 0,-2 0-14 0,-1 0-26 16,-2 0-38-16,0 0-50 0,-5-1-84 15</inkml:trace>
  <inkml:trace contextRef="#ctx0" brushRef="#br0" timeOffset="-51521.12">5363 7791 250 0,'0'14'51'0,"-2"2"22"16,-1 4-1-16,-3 1-10 0,1 2-12 15,2-1-18-15,0-1-8 0,3 0-11 16,-2-2-9-16,2-2-1 0,0 0-3 0,7-2 1 16,0-1-2-16,3-3-11 0,4-3-11 15,0-4-36-15,3-1-39 0,-3-3-70 16,-4-4-106-16</inkml:trace>
  <inkml:trace contextRef="#ctx0" brushRef="#br0" timeOffset="-51191.1">5519 7969 211 0,'2'0'71'0,"-1"-5"-28"0,4-3 21 0,1-2-33 16,0-3 4-16,5-4 1 0,2-4-14 16,2-2-3-16,-1-3-8 0,2-2-1 15,1 1 2-15,1-6-6 0,1-2-3 16,-1 0 0-16,-2 0-1 0,1 8 0 15,-8 4-1-15,-1 9 0 0,-2 5 10 0,-3 4-2 16,-3 3-3-16,2 1-3 0,-1 1 0 16,-1 0-4-16,2 6 0 0,0 7 2 15,-2 3 3-15,4 4-1 16,-2 3-3-16,-1 2 1 0,4 2-1 0,-3 2 1 15,1 0-1-15,0 2 1 0,-3-2 2 16,1 0-2-16,4-3-1 0,0-2 0 16,1-2 1-16,-3-1-2 0,3-3-3 15,0-3-2-15,-1-2-2 0,-2-5-28 16,-3-2 10-16,2-4-25 0,-2-2 1 0,-2 0 4 15,-6-2-77-15,-4-11-121 0</inkml:trace>
  <inkml:trace contextRef="#ctx0" brushRef="#br0" timeOffset="-51058.09">5665 7789 13 0,'5'-3'261'0,"4"1"-242"0,6 2 18 16,2-2-3-16,1 2-23 0,3 0-9 16,1 0 3-16,4 2-2 0,5 3-3 15,5-3-27-15,7-1-30 0,9 1 38 0,-1-2-104 16</inkml:trace>
  <inkml:trace contextRef="#ctx0" brushRef="#br0" timeOffset="-49951.03">3829 8370 38 0,'3'-2'-5'15,"1"-2"194"-15,-3 0-134 0,-1 2-4 16,2-1 9-16,-2 2-19 0,0-1-2 0,0 2-2 15,0 0-11-15,0 0-10 0,0 0-2 16,0 0-4-16,0 2 0 0,-2 6-8 16,1 3 4-16,-3 4 2 15,1 1-3-15,0 1 1 0,-1 3-4 0,-1-1 2 16,2 1-2-16,0-1 1 0,0 0-2 15,1-1 2-15,-1-1-5 0,0-4 3 16,0-2-1-16,1 1 0 0,2-6 1 16,-3 3-1-16,2-4-1 0,1-2-10 15,0 0-5-15,0-3-20 0,0 0-9 0,0 0-10 16,0-5-15-16,3-8-16 0,-3-3-64 15</inkml:trace>
  <inkml:trace contextRef="#ctx0" brushRef="#br0" timeOffset="-49726.01">3783 8359 6 0,'3'0'147'0,"2"-4"-96"16,-2 2-14-16,4-2 11 0,4-2-7 0,0-1 4 15,6-2-2-15,0-1-5 0,2 0-13 16,3-1-5-16,-1-1-5 0,3 1-8 15,-6 4-2-15,-2 3-1 0,-7 1-4 16,-1 3 0-16,-4 0 1 0,-1 0-1 16,1 0-8-16,-3 2-8 0,1 2-7 15,-2 2-12-15,0 1-15 0,0 1-35 16,-5-1-16-16,-7-1-68 0</inkml:trace>
  <inkml:trace contextRef="#ctx0" brushRef="#br0" timeOffset="-49530">3822 8463 49 0,'1'5'138'0,"2"-3"-56"0,0 3-44 0,4-1 20 16,0-1-24-16,4-1-4 0,2 0 0 15,-1-2-6-15,3 0-12 0,1 0-1 16,1-2-9-16,2 2-1 0,-2 0 3 15,0 0-4-15,0 0-10 0,-2 0-20 16,2 0-21-16,-1 0-36 0,1 0-29 0,-2-5-52 16</inkml:trace>
  <inkml:trace contextRef="#ctx0" brushRef="#br0" timeOffset="-49034.97">4201 8403 19 0,'-3'-2'-13'0,"-4"-1"178"16,-1 1-122-16,-3 1 7 15,0-1 20-15,2 2-25 0,-2 0-4 16,2 0-5-16,-1 3-14 0,1 5-11 15,3 4-4-15,1 1 0 0,4 2-3 0,1 3-4 16,0 0 3-16,1 3 0 0,10-1-3 16,0-2 1-16,3-2 0 0,3-2 0 15,-2-3 0-15,2-3 0 0,1-2 1 16,0-5-3-16,-1-1 2 0,-1 0 0 15,-4-1 3-15,-4-5-3 0,0-2-1 0,-4-3 0 16,-1 1 2-16,-3-2-2 0,0 0 0 16,0-1 0-16,0 2 2 15,-3-2-1-15,0 3-1 0,-2-2 1 16,1 1-1-16,1 1 0 0,3 2-1 0,0 3-1 15,0 1 1-15,1 1-6 0,5 2 5 16,4 1-1-16,-1 0 2 0,2 0-1 16,-2 5 1-16,2 3 1 0,-2 1 0 15,4 1 0-15,-4-1-2 0,0 0 0 16,-2 0 4-16,-3-1-3 0,-1-2 0 0,0-1-1 15,-1-4 2-15,-2 0 1 0,0-1-3 16,0 0 4-16,0 0 4 0,0-1-3 16,0-7-3-16,0-2 0 15,3-1-1-15,2-3 0 0,3 3 0 0,-1-2 1 16,4 1 1-16,0 2 0 0,-2 0-2 15,4 2 0-15,-1 0 2 0,0 1-2 16,6 2 1-16,0-1 0 0,1 4-2 16,2 1 1-16,-3 1-35 0,3 0-29 15,-4 0-14-15,2 0-27 0,-1 0-106 16</inkml:trace>
  <inkml:trace contextRef="#ctx0" brushRef="#br0" timeOffset="-48297.93">3901 9117 12 0,'1'0'191'0,"-1"0"-115"16,0 0-45-16,0 0 6 0,2 7-9 15,1 5 12-15,2 2-8 0,-2 4-11 16,1 3-2-16,1-1-6 0,-2 0-1 0,-1 0-6 16,-1-3 4-16,-1 0 1 0,0-4 1 15,0-1 3-15,0-3-3 0,-3-2 0 16,3-5-3-16,-2 0 2 0,1-2-3 15,-1 0 2-15,1 0-3 0,-1-6-1 16,-2-4-1-16,2-6-4 0,1-2 2 0,-3-3-1 16,4-3 1-16,0 0 3 15,0-3-1-15,0-3-2 0,0-1 1 16,2-4-4-16,1-2 1 0,3-2-2 15,2-2 2-15,1 3-2 0,4 1 1 0,4 5-8 16,1 5 3-16,4 9 1 0,3 3 1 16,0 4 0-16,-1 4 0 0,-2 3 5 15,-5 4-3-15,-3 0-1 0,-4 5 1 16,-4 7 1-16,-3 0 1 0,-3 5-1 15,0 1 2-15,-6 1-3 0,-4 2 3 16,-1 1-1-16,-1 2 0 0,0 1 1 0,-1-3-1 16,-1 1-1-16,2-3 1 15,3-1 0-15,1-4-1 0,5 0-1 16,1-4 0-16,2-1-6 0,0-1-19 15,0-4-18-15,6-1-31 0,1-4-56 0,-1 0-66 16</inkml:trace>
  <inkml:trace contextRef="#ctx0" brushRef="#br0" timeOffset="-46785.86">4285 8984 8 0,'3'0'148'15,"-3"0"-40"-15,0 0-74 0,0 0 11 16,0 3-10-16,0 2-5 0,0 4 15 0,0 1-14 15,0 4-15-15,0 2-2 0,0 4 0 16,0 0 9-16,0 3-15 0,0-1-2 16,0 1-1-16,0-2 2 0,0-3-7 15,0-2 6-15,0-4-5 0,0-4-1 16,0-2 0-16,0-3 1 0,2-3 2 0,-2 0-2 15,0 0 2-15,1-4 3 0,2-5-5 16,1-7 1-16,0 2-4 0,1-4 0 16,-1 0 2-16,1 2-5 15,1-1-1-15,-1 0 1 0,3-1-6 0,0 4 0 16,-2-1-4-16,3 6 7 0,-3-1 3 15,0 3 0-15,-2 1 2 0,0 1 2 16,1 2 1-16,-4 1-1 0,2 2-1 16,-3 0 1-16,0 0 3 0,0 0-1 15,0 0 1-15,0 0 1 0,0 1 1 0,-3 5 0 16,0 1 1-16,-1 3 2 0,1 0-5 15,-1 2 1-15,1 1-3 0,2-1 1 16,1 0 0-16,0 2-1 0,0-2-1 16,3 0 1-16,2-2 1 0,1-4-2 15,-2-3 1-15,3 1 0 0,-1-4 1 16,2 0 1-16,-1 0 0 0,-1-5 0 15,4-5 0-15,-4 0-1 0,2-2 0 16,-2 0 1-16,-1 0 0 0,-2 0 1 16,-2 1-3-16,-1 2 4 0,0-1-1 0,0 2 1 15,0 2-1-15,-1 0 2 16,1 1-4-16,0 1 1 0,-3 1-4 0,3 1 2 15,0 2 0-15,0 0-6 0,0 0 2 16,6 0 1-16,2 0-4 0,1 0-8 16,2 0-2-16,3 0-1 0,0 0-12 15,3 0 2-15,3 0-2 0,2-1-9 16,1-1 19-16,-3-2 6 0,2 1 8 15,-4-1 3-15,-1 1 1 0,-1-2 2 16,-4 1 1-16,-3 0 7 0,-1 1 3 16,-3 0 9-16,-2-1 11 0,-3 2-8 0,0-3 7 15,0 4-10-15,-3 0-9 0,-3 1 2 16,-1 0-3-16,0 0-2 0,-3 0 2 15,4 0-3-15,-3 0 3 0,0 0 1 16,1 3-5-16,0 3 3 0,2 1-1 16,-2 3-6-16,2-1 1 0,0 3 0 15,0 1 1-15,2 0-3 0,3 1-2 16,1 0 2-16,0-2 0 0,3 1-3 15,2 0 1-15,2-3 1 0,4-1 0 16,-1-2-1-16,4-2 1 0,-1-2 1 0,8-1-2 16,-3-2-2-16,7-1 0 0,-2-6 3 15,1-4-3-15,-3-2-1 0,-1 1 0 16,-3-2-1-16,2-1 3 0,-7 1 0 15,-4 1 0-15,-6 2 0 0,-2-1 3 16,0 4-1-16,-5 1 0 0,-3 2 1 0,1 4 1 16,-3 1-2-16,-1 0 0 15,2 0 1-15,-2 4-2 0,4 5 0 16,2-1 0-16,-1 3 0 0,6 1 0 15,0 1-2-15,0 0 1 0,0 1 2 0,1-2 1 16,5-2-8-16,4-2-6 0,1-2 7 16,-1-3 0-16,3-2 0 0,7-1-1 15,-1 0 7-15,-1-10 4 0,4 0-2 16,-5-2-5-16,-2 1 4 0,-4-1 0 15,0 0-1-15,-2 3 2 0,-2 0-3 0,-1 1 5 16,-5 2 5-16,-1 1-1 16,2 1 4-16,0 3-3 0,-2-1-3 15,0 2-3-15,0 0-2 0,1 0-3 16,1 0-2-16,1 2 4 0,-2 4 0 0,2 4 0 15,1 0-1-15,0 1 1 0,-1 2 0 16,3 0 0-16,4 2-1 0,-1-1 0 16,-3-1 3-16,0-1-1 0,-6 0 1 15,0-1 0-15,0 0-1 0,-6 0 6 16,-3-1-1-16,0-2-1 0,2-1-1 0,3-2-1 15,1-2-3-15,3-3 0 0,0 0 1 16,0 0-3-16,1 0-9 0,12-8-5 16,1-3-6-16,0-5-14 15,3 0-20-15,-3-1-22 0,3-1 17 16,1 2-21-16,2-4-20 0,2-1 91 0,-3 1 22 15,-2 2-135-15,-10 4 126 0,-2 2 39 16,-3 3 24-16,-2 2 45 0,0 0-40 16,0 4-9-16,-7-3 1 0,3 5-13 15,-2 0-15-15,-2 1-12 0,3 0-4 16,-1 0-3-16,4 0-9 0,-1 7-3 0,2 1-2 15,1-1-1-15,0 3-1 0,3 1 1 16,2-2 0-16,1 3 0 0,-2-1 0 16,1 1 0-16,1 0 0 15,2 1 0-15,1 1 0 0,2 0-1 0,3-2 2 16,-1 1-2-16,-1-1-1 0,-1 0 2 15,-2-2 2-15,-1 1-3 0,-5-3 1 16,-3 0 1-16,0-1 1 0,0-2 4 16,-6 1 6-16,-2 1 4 0,-1-2 4 15,-2-1-1-15,0 0-3 0,-3-2-4 0,2 0 0 16,1-1-4-16,1 0-6 0,3 0 0 15,1-1-1-15,1 0-1 0,3 0-2 16,1 0-6-16,1 2-13 16,0-1-17-16,6-1-16 0,2 0-38 0,-2-2-87 15</inkml:trace>
  <inkml:trace contextRef="#ctx0" brushRef="#br0" timeOffset="-46564.83">5488 9057 128 0,'0'3'275'0,"0"-3"-227"0,0 2-18 0,0 2 26 16,0-1-38-16,0 3 0 0,-3 3 18 15,0 2-16-15,0-3-11 0,0 3-6 16,1-1 0-16,1 0 0 0,-1-1-3 15,2-2-6-15,0 0-5 0,0-4-9 16,0-1-25-16,5 0-30 0,1-2-41 0,0-2-79 16</inkml:trace>
  <inkml:trace contextRef="#ctx0" brushRef="#br0" timeOffset="-45865.79">5603 9036 23 0,'3'0'-19'16,"0"2"213"-16,-3-1-141 0,2 2-20 15,-2 1 39-15,0 1-27 0,1 1 12 16,1 1-20-16,-2 3 1 0,0 2-8 0,1 0 1 16,1 2-1-16,3-2 1 0,-5-2-26 15,1-1 3-15,1-3-2 0,-2-2-3 16,1-3-1-16,1 2-2 0,-1-3 1 15,1 0 0-15,2 0 1 0,4-3-1 16,3-6-3-16,-3 0-6 0,3-1-6 0,-2 0-2 16,2 3-5-16,-2 0 1 15,4 0 1-15,-1 1 7 0,0 1 7 16,-4 3-30-16,-5 0 11 0,-1 2-6 15,-2 0 24-15,0 0 7 0,0 4 2 0,0 0 1 16,0 3-3-16,-2-2-2 0,2 3 1 16,0 0 1-16,0-1-2 0,0 3 1 15,2-3 1-15,2 2 9 0,1-4-6 16,1 3-6-16,4-2 2 0,2 3-1 15,-1-4 4-15,3-1-5 0,-2 1 2 16,1 0-8-16,1-1 5 0,-1 0-7 0,-2 1 3 16,0-1-3-16,-5 0 1 15,1-1 6-15,-3 0-11 0,-2-3-10 16,-1 0 8-16,2 0 14 0,1-2 4 0,2-6-3 15,0-1-6-15,0 0-14 0,-3-1 7 16,0 0 9-16,4-1 5 0,-4 1 3 16,0 2 6-16,-2-2 6 0,-1 4 13 15,0-1 5-15,0 1 0 0,0 3-6 16,0 0-7-16,0 1-10 0,0 2-10 0,0 0 1 15,0 0-3-15,5 0 0 0,1 7 0 16,2 3 2-16,-2 4 0 0,7 0-4 16,0 2 1-16,9 0 2 15,1 4 4-15,1 1-5 0,-3-1 1 0,1 3 2 16,0 1 0-16,-4-1 5 0,-2-1-7 15,-4-2 19-15,-5-2-5 0,-7-1 14 16,0 0 10-16,-7-2-1 0,-5 0 2 16,-7 0-4-16,-1-2 0 0,-2 1-3 15,-1-1 4-15,-3-3-15 0,1 2-6 0,3-4-9 16,5-2 0-16,5-2-5 15,7-3-2-15,2-1-5 0,3 0-15 16,0 0-22-16,6 0-28 0,8-11-56 16,2-4-276-16</inkml:trace>
  <inkml:trace contextRef="#ctx0" brushRef="#br0" timeOffset="-39912.46">9133 10254 8 0,'3'2'-7'15,"-3"-1"195"-15,0-1-122 0,0 0-30 16,0 0 15-16,0 0-5 0,0 0-10 16,0 0-7-16,0 0-4 0,0 0-11 15,0 0 1-15,0 0-1 0,0 0-3 16,0 0-4-16,0 0 0 0,0 0 4 15,0 0-3-15,0 0-2 0,0 0-6 16,0 0 1-16,0 0-3 0,0 0-4 16,0 4-22-16,-1 2-21 0,-1 0-41 15,2-1-29-15,-3-1-62 0</inkml:trace>
  <inkml:trace contextRef="#ctx0" brushRef="#br0" timeOffset="-39712.44">9128 10510 38 0,'2'1'-34'0,"-2"0"262"0,0 0-184 0,0 0-23 16,0 3-8-16,0 0-10 0,-2 2-2 15,1 1 0-15,1-2-12 0,0 1-46 16,0 1-65-16</inkml:trace>
  <inkml:trace contextRef="#ctx0" brushRef="#br0" timeOffset="-39491.43">9079 10840 111 0,'0'0'94'0,"0"1"-81"0,0 0-7 0,0 3 14 15,0 0-11-15,3 1-8 0,2-2 0 16,-4 4-1-16,4-3-29 15,-4 0-42-15,-1 0-54 0</inkml:trace>
  <inkml:trace contextRef="#ctx0" brushRef="#br0" timeOffset="-39244.42">9049 11263 110 0,'-12'16'304'0,"6"-12"-288"0,3-2 9 0,3-1-4 16,0 1-14-16,0 1 3 0,0-2 19 15,1 3-15-15,-1-2-9 0,2-1-4 16,-1 1-1-16,2-1 2 0,-1 1-1 15,3 1-14-15,-4 0-16 0,4 0-45 16,-4 1-54-16,-1-1-145 0</inkml:trace>
  <inkml:trace contextRef="#ctx0" brushRef="#br0" timeOffset="-39027.4">9017 11684 217 0,'-3'15'204'16,"0"-10"-194"-16,3 0-3 0,0 1 0 16,-4 1 1-16,3 2 1 0,-1-4-8 15,2 2-1-15,0-3-3 0,0-1-17 16,0 3-5-16,7 1-29 0,-1-3-40 15,0 4-98-15</inkml:trace>
  <inkml:trace contextRef="#ctx0" brushRef="#br0" timeOffset="-38815.39">9026 12176 66 0,'-15'19'375'0,"2"-6"-354"0,4-5-9 15,3-1 32-15,1-1-21 0,5 4-16 16,-3-2-3-16,1-1-1 0,2-2-3 16,0-1-12-16,2 1-17 0,6-2-17 15,-1 0-20-15,3-3-32 0,-4 0-69 0</inkml:trace>
  <inkml:trace contextRef="#ctx0" brushRef="#br0" timeOffset="-38634.39">9032 12461 83 0,'-4'12'267'16,"-1"-3"-209"-16,-3-2-50 0,8-5 16 16,-1 1 16-16,-4 2-27 0,0 1-3 15,2-2-4-15,2 0-4 0,1 0-4 0,0-2-6 16,0 1-27-16,0 0-35 0,4-1-17 15,1-2-38-15</inkml:trace>
  <inkml:trace contextRef="#ctx0" brushRef="#br0" timeOffset="-38479.38">9026 12564 15 0,'-3'3'-15'16,"-2"0"209"-16,1-1-141 0,-1 2-30 16,0 1 17-16,-1 1-3 0,2 3-21 0,-3 5-4 15,-2 4-1-15,3-2 30 0,1-2-39 16,5-7-23-16,0-3 2 0,8-4-57 15,1 0-131-15</inkml:trace>
  <inkml:trace contextRef="#ctx0" brushRef="#br0" timeOffset="-38340.36">9038 12760 79 0,'-9'8'162'16,"-3"-1"-141"-16,2-1-14 0,4 2 8 15,3 1-4-15,2-3-16 0,1 1-45 16,0-6-85-16</inkml:trace>
  <inkml:trace contextRef="#ctx0" brushRef="#br0" timeOffset="-38187.36">9088 12897 328 0,'-15'10'21'16,"-2"0"-10"-16,4 0 16 0,1-2-13 16,4-1-11-16,3-3 2 0,4-2-3 15,1-1-5-15,0 2-41 0,0-2-51 16,1-1-64-16</inkml:trace>
  <inkml:trace contextRef="#ctx0" brushRef="#br0" timeOffset="-35328.19">5964 12513 102 0,'-4'-1'36'0,"2"0"-3"16,0-1 7-16,-1 1-2 0,2 0-6 15,1-1-2-15,0 1-5 0,-3 0-1 0,0 0-5 16,1-1 3-16,-3 1-2 0,5-1-1 15,-1 0 1-15,-1 1-7 0,2 0 3 16,0 1 2-16,0-1 0 0,0 0-5 16,-1 1-5-16,1 0 3 0,-2 0-5 15,2 0-3-15,0 0-2 0,0 0-1 0,0 0-1 16,0 3 0-16,0 7 0 0,0 3 1 15,0 1 1-15,0 3-1 0,0 2 0 16,0 2-1-16,0-1 2 16,0 0 0-16,0 1-1 0,0-1 0 0,-4-2 2 15,-1-2-1-15,0-4 0 0,1-2-1 16,0-1 2-16,3-4-4 0,-1-1 4 15,2-3-2-15,0-1 0 0,0 0 4 16,-1 0 1-16,1-8-4 0,-2-4 1 16,1-5-3-16,1-2 1 0,0-2 2 0,0-2 1 15,0 1-2-15,0-3 2 0,3 0-1 16,-2-1 1-16,4-1 0 0,-2-1-2 15,0-2 0-15,5-1 0 0,-2-1-1 16,0 4 0-16,4 3-1 16,-1 4 2-16,3 4-1 0,1 1-2 0,1 6 1 15,0 1 2-15,1 4-2 0,2 1-1 16,-4 4 1-16,-3 0 1 0,-3 0 0 15,-1 5-1-15,-3 4 3 0,-3 2-4 16,0 1 4-16,0 1-2 0,-3 1 1 16,-5 1 1-16,0 1 0 0,-1 0-2 0,-3 2 2 15,-2 1 1-15,0-1-2 0,1 0 2 16,3-2-1-16,0 0-1 0,1-2 0 15,4-3-2-15,2-2-1 0,3 1-6 16,0-2-18-16,3-2-20 0,7-1-32 16,-3-3-36-16,1-2-87 0</inkml:trace>
  <inkml:trace contextRef="#ctx0" brushRef="#br0" timeOffset="-34683.15">6136 12502 138 0,'0'0'93'0,"0"0"-51"0,0 0 5 16,0 0-7-16,0 3-21 0,0 2-4 16,0 2 4-16,0 1-3 0,0 3-2 15,0 1 1-15,0 2-1 0,0 0-3 16,0 2-5-16,0 0-3 0,0 1 0 15,0-2 3-15,0-1 19 0,0-3-22 0,0-3 0 16,0-1-2-16,0-2 0 0,0-2 0 16,0-2 0-16,0-1 1 0,0 0-1 15,0 0 4-15,0-4-3 0,0-3 2 16,0-4-3-16,0-2 0 0,0 0-1 15,0-2 4-15,0 0-2 0,0 2-2 0,0-1 0 16,0 2 0-16,0 0 0 16,0 3 0-16,3 0-1 0,5 2 0 15,1 2-2-15,2-2 1 0,2 3-1 16,1 0 0-16,-4 0-2 0,1 2 3 0,0 0 0 15,-5-2 3-15,-1 3 0 0,-2-1-2 16,0 1 1-16,-3 1 1 0,2 0 0 16,-2 0-1-16,0 0 2 0,0 0 1 15,0 0 3-15,0 0-3 0,-5 4 0 16,2 4 0-16,-3 0-3 0,-2 2 0 15,2 2 2-15,0 1 1 0,-1 4-2 0,4-1-1 16,3 0 0-16,0-1 0 16,0-2 0-16,7-3-1 0,0-2-1 15,3-2 3-15,0-2-2 0,-2-3 0 16,3-1 1-16,-3 0 1 0,1-1 0 0,-1-6 0 15,1-3 0-15,-3 2 0 0,-1-1 0 16,-2-2 1-16,-3 0 0 0,0 0-1 16,0 1 2-16,0 0 0 0,-1 1 6 15,-4 0 1-15,0 1 0 0,-1-1-3 16,0 3-3-16,0 1 1 0,3 1-6 0,1 2 1 15,2 1 0-15,0 1 0 16,0 0-1-16,0 0-12 0,3 0-3 16,2 0-5-16,3 3-11 0,-4 1-15 15,5 0-27-15,1-1-23 0,-4-1-63 0</inkml:trace>
  <inkml:trace contextRef="#ctx0" brushRef="#br0" timeOffset="-33639.09">6530 12525 129 0,'0'-3'39'0,"0"3"-9"0,0 0 12 16,-2-2-10-16,2 0-2 0,-1 1 2 16,1 1 2-16,-3 0-9 0,-3 0 2 15,1 0 0-15,-1 0-1 0,-2 0-3 16,2 0 0-16,-2 3-5 0,-1 4-4 0,1 1-4 15,2 1-4-15,3 1-1 0,0 0-7 16,3 2 4-16,0-1-2 0,0 1-2 16,3-1 2-16,1 1 1 15,4-2-1-15,0-2 0 0,1-1-5 0,2-2-3 16,3-1 8-16,0-4 0 0,3 0-3 15,0 0 3-15,3-7 0 0,-1-3-2 16,-2-1-1-16,0 1 0 0,-2-1 3 16,-2-1 1-16,-5 1-2 0,-2 1 0 15,-6 2 4-15,0 0-1 0,0 2-1 0,0-1 0 16,-8 3 2-16,-3 1 0 0,2 3 1 15,-5 0-2-15,3 0 1 0,0 2 0 16,0 6-4-16,0 2 0 0,2-1 2 16,1 2 0-16,4 1-3 15,2 1 0-15,2 1 0 0,0-2 2 0,2 1-7 16,7-3-6-16,2-4 2 0,3 1 0 15,0-5 1-15,6-2 6 0,-1 0 4 16,1-3 1-16,3-7-2 0,-3 0 0 16,-3-2 1-16,-1-1 2 0,-2 1-3 0,-3-1 0 15,-5 1 2-15,1 2 1 0,-2-1-1 16,-2 2-1-16,-3 1 3 0,0 2 4 15,0 2 6-15,0 1-1 0,0 2 2 16,-1 0-4-16,1 1-8 0,0 0-2 16,0 0-1-16,0 0 0 0,1 0 1 15,4 4-2-15,-4 0 3 0,6 1 0 16,-3 0-2-16,1 2 0 0,0-1 2 15,-1 3 0-15,-1-1-2 0,2 2 1 16,1-3 0-16,-4 1 1 0,-1 0-1 16,-1 0 0-16,0 0-1 0,0 1 4 0,-3 1-1 15,-3 0-1-15,-5-1 3 0,2-2 1 16,1-1-1-16,3-1-4 0,4-2 1 15,1-1-1-15,0-2-3 0,0 0 0 16,5 0-5-16,4-3-4 0,3-8-12 16,4-2-10-16,-1-2-9 0,1-1-7 15,2 1 16-15,-5 1 2 0,1 0-5 16,-3 0 12-16,-4 2 14 0,0 0 11 15,-1 2 0-15,-5 2 7 0,1 1 18 16,-2 1 2-16,0 1 17 0,0 1 0 0,-3 0-5 16,-2 2-11-16,-3 1-2 0,4 1 0 15,-1 0-9-15,2 0-8 0,1 0-4 16,1 4-2-16,-1 2-4 0,2 0 0 15,0 0 1-15,0 1 0 0,5 1-1 16,0 0 1-16,1 0 0 0,-2-1 1 0,1-1-2 16,1 3 0-16,2-2 2 15,-3 0 0-15,-1-1-1 0,1 1-1 16,-2 0 2-16,-3-1 1 0,0 1-2 15,0-1 0-15,0 1 3 0,-1-1 0 0,-6-2 1 16,3 3 9-16,-7-2 1 0,3-1 2 16,-4 1 0-16,1-1-4 0,0 2 2 15,-1-2-4-15,2 0-3 0,4-1-4 16,0-2 1-16,3 0-3 0,3-1-2 15,0 0 1-15,0 0-5 0,0 0-9 0,0 0-4 16,6 0-11-16,5-5-14 0,0-2-31 16,0-2-55-16,-4-1-87 15</inkml:trace>
  <inkml:trace contextRef="#ctx0" brushRef="#br0" timeOffset="-33399.08">7087 12547 2 0,'1'0'190'0,"1"0"-85"16,1 0-88-16,-2 0 29 0,-1 0 2 16,0 0-7-16,0 2 5 15,0 5-2-15,0 2-18 0,-3 0-5 16,-1 2-4-16,-1-1-4 0,3-1-2 0,-1-2-5 15,0 0-6-15,0 0 0 0,2-1 0 16,1-3-1-16,0 0-9 0,0-2-15 16,3 0-11-16,1-1-26 0,1 0-45 15,0-2-57-15</inkml:trace>
  <inkml:trace contextRef="#ctx0" brushRef="#br0" timeOffset="-32663.04">7218 12528 11 0,'5'0'-5'0,"-3"0"200"0,-2 1-109 16,3 0-66-16,-2 0 30 0,-1 2-8 16,2-2-2-16,-1 4 2 0,1 2-5 15,-1 4-15-15,4 0 0 0,0-2 4 0,-1 1 14 16,3-4-33-16,-7 0-1 0,1 1 1 15,2-1-8-15,3-1 3 0,1 0 1 16,-1-3 12-16,2-2-9 0,-2 0-7 16,0 0 3-16,2-7-1 0,0-1-2 15,-2 1-1-15,0 0-4 0,2 0 0 16,-4-2 3-16,3 3-3 0,-1 1 2 15,-3 0-2-15,-2 1 0 0,-1 2 3 16,2 0 2-16,-2 0 2 0,0 2 0 16,0 0-1-16,-5 0-2 0,4 4 2 0,-5 0-1 15,1 3-1-15,2 0 2 0,0-1-1 16,3 2-5-16,0-4-5 0,0 2 1 15,3 1 0-15,8-3-4 0,4 0 10 16,-1-1 5-16,0-1-32 0,3-2 8 16,0 0 21-16,3 0 2 0,0 0-4 15,-4-3 3-15,-4-1-19 0,-4-1-19 16,-2 2 12-16,-1-1 14 0,-5 1 2 15,0 1 5-15,0 0 7 0,-5 2-1 16,-2 0 1-16,0 0 3 0,1 2 6 16,1 3-3-16,2 1-2 0,-1 0 0 0,-2 1-4 15,1-1 0-15,3 2-2 0,2-4 0 16,0 0 1-16,0 0-2 0,5-4-11 15,3 0 2-15,4 0 4 0,4 0-1 16,7-4 5-16,2-4 47 0,0-3-59 16,-4 1 5-16,-5 2 10 0,-4 0-1 15,-3 2 1-15,-5 3 3 0,0 1-1 16,-4 2 1-16,0 0 8 0,0 0 0 15,0 1-7-15,0 6 0 0,0 4-1 16,0 1 0-16,0 0-2 0,5 3 0 0,3 4 1 16,1 1-2-16,9-2 5 0,6 2 38 15,-4-2-42-15,-1-2-1 0,-2 2 0 16,-2-2 0-16,1 2 2 0,-2 2 1 15,-5-2-1-15,-5-2 0 0,-4-2 7 16,0-2 1-16,-4 0-2 0,-4-2 7 0,-3-1-1 16,2-4-5-16,1-1-3 15,-1-4-2-15,3 0-1 0,-2 0-1 16,-1 0-3-16,-1-6-4 0,4-2-16 15,0-3-36-15,-7-5-104 0</inkml:trace>
  <inkml:trace contextRef="#ctx0" brushRef="#br0" timeOffset="-31478.97">9846 12496 0 0,'6'-4'0'0,"1"-2"183"15,-1 0-112-15,-2 1-19 0,3-1 2 0,-6 4-5 16,1 1-10-16,-1 1-4 0,-1 0 0 16,0 0-8-16,0 0-2 0,0 0-10 15,0 0-2-15,0 9-1 0,0 5 0 16,0 5-7-16,-4 3-3 0,2 3 3 15,2 2-4-15,0 0 0 0,2 2-2 16,5-2 3-16,0 0 0 0,3-3-3 0,0-4 0 16,2-4 2-16,-1-4 0 15,3-6-3-15,0-2-1 0,1-4 4 16,1 0 0-16,-2-7-2 0,1-4 1 15,-4-3 1-15,2-3 2 0,-2 1-3 0,-4 0-1 16,-2 1 3-16,-4 1 1 0,1 2-2 16,-2 1-1-16,0 2 2 0,0 0 0 15,0 1-2-15,-3 1-1 0,1 1-2 16,2 2-7-16,0-1-15 0,0 3-16 15,5 1-22-15,3-2-21 0,1 1-37 0,0 0-127 16</inkml:trace>
  <inkml:trace contextRef="#ctx0" brushRef="#br0" timeOffset="-31262.97">10259 12502 215 0,'0'5'126'16,"0"1"-87"-16,-2 7 2 0,-4-1 4 0,0 5-18 15,-2 2 10-15,2-1-10 0,-1 0-13 16,3-2-8-16,2-1-1 16,2-1-3-16,0-2-2 0,0-1-1 15,0-4-7-15,6-2-11 0,1-2-17 0,-1-2-19 16,3-1-25-16,-1 0-58 0,-2-6-95 15</inkml:trace>
  <inkml:trace contextRef="#ctx0" brushRef="#br0" timeOffset="-31063.95">10440 12547 127 0,'0'1'51'15,"2"0"-44"-15,-2 3 6 0,0-3-4 16,0 3-5-16,0 1-4 0,0-1 2 16,0 1-11-16,0-1-28 0,0-1-36 0</inkml:trace>
  <inkml:trace contextRef="#ctx0" brushRef="#br0" timeOffset="-30698.93">10440 12547 27 0,'53'8'-24'15,"-50"-10"227"-15,0-2-155 0,-3 4-29 16,1 0 12-16,1 0-1 0,-2 0-4 15,2 0 6-15,-2 0-2 0,1 7-7 16,-1 4 0-16,0 3-4 0,0 2 4 0,-1 1-14 16,-1 0-9-16,2-3 3 0,0-1-2 15,0-2-2-15,0-4-1 0,2-2-13 16,2-1-5-16,-1-4-3 0,-3 0-15 15,3 0-1-15,-3-2-13 0,0-8-36 16,2-3-48-16</inkml:trace>
  <inkml:trace contextRef="#ctx0" brushRef="#br0" timeOffset="-30435.91">10488 12558 172 0,'-45'-54'37'15,"37"44"14"-15,4 3-1 0,4 4-17 0,0 0-13 16,0 3-12-16,6 0-3 0,5 0 5 16,1 3-6-16,2 4-2 0,2 1 0 15,2 1-2-15,1 0 0 0,-4 1 2 16,4 1-2-16,0 2 1 0,-1 1-1 15,-2 2 4-15,-4 1 5 0,-4 1 2 0,-5 0-3 16,-2 0-3-16,-1-1 6 16,0-1 10-16,-4-2 3 0,-6 0 3 15,0-2 1-15,-1-1-4 0,-2 0-5 16,1-2-1-16,-4-1-2 0,1-2-8 0,3-2-3 15,-1-1-3-15,5 0 1 0,2-3-2 16,2 0-2-16,4 0-4 0,0 0-21 16,6 0-22-16,5-6-23 0,1-5-56 15,2-1-163-15</inkml:trace>
  <inkml:trace contextRef="#ctx0" brushRef="#br0" timeOffset="-29729.87">10786 12673 11 0,'4'1'-11'16,"1"-1"170"-16,-2 0-123 0,0 0-13 0,3 0 21 15,4 0-16-15,-3-4-4 0,6-1 8 16,-1-4-3-16,4-3-7 0,-1 0 1 16,1-2-2-16,2-2 2 15,-1 1-6-15,-4 0 6 0,-4-1-4 0,-3 1-3 16,-3 2-8-16,-3 0-3 0,0 1 4 15,-1 4-3-15,-5 0-1 0,-2 5 2 16,-4 0 2-16,-1 3-3 0,2 0-2 16,0 6-5-16,1 5 3 0,2 1-2 15,-1 1-1-15,-1 5 0 0,2 2 2 0,1 1-1 16,2 3-1-16,4-2 2 0,1 2-5 15,0-3-13-15,6-4-11 0,8 2-13 16,4-3-8-16,6-2 21 0,5-4 60 16,2-8-55-16,3-2-15 0,2 0 37 15,-4-7-10-15,4-2-20 0,-5-2 25 16,2-1 3-16,-7-2 1 0,-1 1 1 15,-7-1 14-15,-5 2 12 0,-7 2-7 16,-5-2 20-16,-1 1 2 0,-3 1-14 16,-7-1-3-16,-4 2-5 0,-2 3 6 0,-1 3-1 15,-2 0-5-15,2 3-3 0,-3 0 0 16,5 0-4-16,2 4-4 0,4 4-1 15,3 2-2-15,3 2-3 0,3 2-2 16,0 0 0-16,1 2 2 0,9-1-2 16,3-1-1-16,3 0 1 0,3-3-5 15,2 0-5-15,1-2-1 0,1-3-5 16,-1-4 5-16,0-1 1 0,-1-1 8 15,4 0-9-15,-2-6 14 0,1-3 3 16,-4-5-6-16,-8 1 2 0,-4-1 4 0,-5 1 7 16,-1-1 6-16,-2 1 1 0,-5 0-3 15,-6 2 0-15,-6 2 1 0,-2 1-1 16,-2 0-2-16,-4 1-5 0,-1 4-3 15,-1 0-3-15,-2 0-1 0,-1 3-2 16,2 0-4-16,7 0-6 0,7 4 4 16,11 3-8-16,3 1-32 0,0 0-49 15,6 0-100-15</inkml:trace>
  <inkml:trace contextRef="#ctx0" brushRef="#br0" timeOffset="152837.24">10057 3818 0 0,'0'0'6'16,"2"0"0"-16,-2 0 4 0,0 0 45 16,0 0-33-16,0 0-7 0,0 0 3 0,0 0-1 15,0 0-5-15,0 0-3 0,0 0 5 16,0-2-4-16,0 1 5 0,1 0 2 15,-1 1 2-15,0-1-2 0,0 0 3 16,0 0-5-16,0-1 2 0,2 2-3 16,-1 0-4-16,-1 0 0 0,0 0-3 15,0-1 1-15,0 1-7 0,0 0 3 16,0 0-1-16,0 0 0 0,0 0-3 15,0 0 1-15,0 0-1 0,0 0 0 16,0 0-4-16,0 0 1 0,0 0 1 0,0 0 0 16,0 3 2-16,0 2 0 0,0 3 1 15,0 0 0-15,0 2-2 0,0 1 2 16,0 0-1-16,-1-1 0 0,-1 1-1 15,1-2 10-15,1 3-13 0,0-1 3 16,-2 0-2-16,1-1 0 0,-3-4 3 16,3 1-3-16,1-2 1 0,-2 0-1 15,2 0 3-15,-1-4-5 0,-1 1 2 16,2-2-2-16,-1 0 5 0,1 0 1 15,0 0 1-15,0 0 2 0,-2 0 2 16,1 0-5-16,-1-1-2 0,2-1 1 0,-2-2 1 16,1-1 0-16,1 1-2 0,-2-5 1 15,2 4 1-15,0-1-1 0,0-2-1 16,0-1 1-16,0-2 2 0,0-3-3 15,2 1-1-15,3 1-5 0,2 1 12 16,0-2-3-16,0 2-2 0,1 0 0 16,1 0 0-16,1 1 0 0,0-1 0 15,1 2 1-15,2 0 3 0,-4 1-4 16,5-1 4-16,-2 2 2 0,1 2-2 15,2-1 3-15,-2 2 0 0,-1 1-1 0,2-1 4 16,-3 1-3-16,0 3 0 0,-3-1-2 16,-1 1 1-16,-1 0-6 0,-2 0 1 15,-1 0-1-15,0 0 1 0,0 1-1 16,-3 4-1-16,0-2 1 0,0 3 2 15,-2 3 2-15,-2 3-2 0,-6-2 1 0,0 1-3 16,-1 0 3-16,-2 0-2 16,1 1 0-16,-1-2-1 0,1 1-3 15,0-3 1-15,1 0-3 0,-2-1-2 16,3-4-3-16,0 2-2 0,6-2-3 0,2 0 1 15,2-1 1-15,0-2-3 0,0 0 0 16,0 0 4-16,0 0 5 0,0 0-5 16,2 0 8-16,1-2 3 0,0 1-3 15,1 1 4-15,0 0-1 0,0 0 4 16,-2 0 0-16,1 0 1 0,0 1 1 0,0 4 6 15,-1-1-1-15,1 0-2 0,0 5 5 16,-2-3 13-16,2 1-21 16,-1-1 4-16,-2 0-5 0,0 1-1 15,2-1-1-15,-1 1-1 0,-1-4 1 0,2 1-2 16,-1 1-5-16,1 0-17 0,1-1-9 15,0-1-30-15,-2-2-65 0</inkml:trace>
  <inkml:trace contextRef="#ctx0" brushRef="#br0" timeOffset="153365.27">10276 3985 2 0,'4'-1'6'16,"-2"-1"118"-16,3-1-93 0,-1-2-7 15,-1-1 3-15,2 0-6 0,1 0 2 16,0-2 2-16,1-1-7 16,-1-1-5-16,3 0 1 0,-1-2 2 0,-2-2 1 15,6 1-4-15,-5-1-8 0,3-1 10 16,-2 5-2-16,-2-1-7 0,1 4 2 15,-3-2-2-15,-1 6-2 0,0 0 2 16,1 3-2-16,-4-2-3 0,1 2-1 16,1 0 0-16,-2 0-3 0,3 0 0 0,-3 0 1 15,1 0 1-15,1 0 0 0,1 1-1 16,-2 2 3-16,4 1-1 0,-2 1 0 15,0 1-1-15,-1 1 2 0,1-1 0 16,0 1-1-16,-1 1-1 0,1-2 1 16,-2 4 2-16,-1-4-2 0,0 1-1 15,2 4 1-15,-2-2 8 0,3 1-12 16,-2 2 0-16,1-1 3 0,3-1 1 15,-4 0-12-15,2-2 3 0,-1-2-4 16,-1 0-3-16,1-1-4 0,1 1-8 0,0-2 29 16,2-2-19-16,-4 1-13 0,3 0-3 15,-3-2-10-15,1 0 2 0,-2-1-18 16,0 0-33-16</inkml:trace>
  <inkml:trace contextRef="#ctx0" brushRef="#br0" timeOffset="153665.29">10324 3918 11 0,'6'-1'13'15,"0"0"128"-15,3-4-89 0,-1 2-24 16,5 1 32-16,-1-2-23 0,2 3-16 15,-2 1-3-15,1 0-2 0,-1 0-11 0,-4 0-4 16,1 0 1-16,-1 4-1 0,-2-2-6 16,-1 3-15-16,1 0-25 0,0-2-17 15,-1 1-29-15,1-4-56 0</inkml:trace>
  <inkml:trace contextRef="#ctx0" brushRef="#br0" timeOffset="154325.32">10587 3884 2 0,'5'0'10'0,"1"0"131"0,-6 0-94 16,2 0-7-16,-2-2 15 0,0 2-24 15,0 0-16-15,1 0 0 0,-1 0-3 0,2 6 6 16,-2 0-13-16,0 3-4 0,0 1 20 15,0-1-21-15,-5-1 6 0,5-2-3 16,-5-3-1-16,4 1-3 0,1-1 3 16,0-3 0-16,0 0-2 0,0 0 0 15,0 0 2-15,6 0 1 0,-1 0 4 0,6-4-2 16,-1-4-1-16,3-1-1 0,-1 3-2 15,2-3 2-15,-1-2-2 16,-3 0 3-16,-2-2-2 0,2 2-9 16,0 3 18-16,1 0-6 0,-1 2 1 0,-4 2-2 15,-2 3 4-15,0-1-4 0,-3 2 3 16,1 0-2-16,-2 0-4 0,0 0 0 15,0 0-1-15,0 6 1 0,0 1 4 16,-5 1 1-16,2 0-5 0,0 1 1 16,0-1 1-16,0-2 7 0,1-1-15 0,2-1 3 15,0-1 2-15,0-1-2 0,0-2 2 16,0 0-3-16,0 0 5 0,0 0-1 15,8 0-1-15,3 0 2 16,1-4 1-16,4-4-1 0,-4 1-15 0,2 0 21 16,1 1-5-16,-2 1-2 0,-1 0-1 15,-3 1-1-15,-1-1 2 0,-3 4-1 16,-4 0-1-16,1 1 1 0,-2 0 1 15,0 0-2-15,0 0 0 0,0 0-1 16,0 2 3-16,0 5 2 0,-2 2-3 0,-2-2 3 16,1 0 2-16,-4-2-2 0,6 2-1 15,-2 1 6-15,3 0-12 0,0 2 2 16,0-3 1-16,0 4-2 15,0-2-15-15,1 2-26 0,6-1-25 16,-3-6-65-16</inkml:trace>
  <inkml:trace contextRef="#ctx0" brushRef="#br0" timeOffset="155921.41">9959 4120 50 0,'0'-2'105'15,"0"0"-75"-15,0 0 16 0,0 1-10 16,0-1-15-16,-3 2 5 0,0-1 1 0,3 0-4 15,-3-1-6-15,0 1-1 0,3 1 3 16,0 0-4-16,-3 0-6 0,-2 0 0 16,1 0-5-16,-4 4 2 0,0 2-5 15,-1 4 1-15,1 1-2 0,0 0 0 16,2 4 0-16,0 0 0 0,3 1 0 0,0-1 0 15,0 1 0-15,3-1-3 16,0 0-1-16,0 1-9 0,1-3-14 16,1 0-4-16,2-2-12 0,1-1-22 15,0-3-33-15,1-2-32 0</inkml:trace>
  <inkml:trace contextRef="#ctx0" brushRef="#br0" timeOffset="156237.44">10069 4206 119 0,'0'2'39'0,"0"3"-2"0,0 1 8 15,0 1-12-15,0 2-14 0,0-2-2 0,-4 2-6 16,1-1-3-16,-3 1-5 0,4-2 1 15,-3-2-5-15,4 0 3 16,1-1-2-16,0-3-1 0,-2 1 2 16,2-2-3-16,0 0-6 0,0 0-15 0,2 0-9 15,-1 0-28-15,4 0-48 0</inkml:trace>
  <inkml:trace contextRef="#ctx0" brushRef="#br0" timeOffset="156478.44">10069 4206 26 0,'56'-49'81'0,"-48"44"-51"0,4 0 14 16,-1 0-10-16,2 1-7 0,2 0-5 15,-2 1-2-15,-4 1-7 0,0 0-7 16,-4 1-4-16,1 1-2 0,-1 0-1 0,-1 0 0 16,-2 0-10-16,-1 0-17 0,1 3-12 15,0-1-12-15,-2 0-23 0,0 0-22 16</inkml:trace>
  <inkml:trace contextRef="#ctx0" brushRef="#br0" timeOffset="156713.47">10110 4225 2 0,'8'1'121'0,"-4"-1"-66"0,4 0-28 15,3-1 19-15,1 0-19 0,1-3-12 16,-3 4 1-16,3-1-11 0,-4-1-5 16,2 2 1-16,0 0 0 0,-5 0-5 15,0 0-29-15,2 0-27 0,-2 0-22 16,-1 0-54-16</inkml:trace>
  <inkml:trace contextRef="#ctx0" brushRef="#br0" timeOffset="157222.5">10362 4183 43 0,'-1'0'68'0,"-1"0"-34"16,1 0-2-16,-4-2-6 0,2 0-3 15,0 2 8-15,0 0-5 0,0 0-7 16,-5 0-5-16,2 0 0 0,0 0-4 15,-2 0 5-15,2 0 1 0,-2 3 1 16,-3-1-8-16,5 5 3 0,0-3 0 16,-1 2-1-16,3 3-5 0,-1-2-3 15,5 0-2-15,0-1-1 0,0 2-1 0,3-2 1 16,2-2-1-16,3-1 3 0,-1-1-1 15,7-1 2-15,0-1-2 0,2 0 2 16,-2 0-2-16,1-1-1 0,-2-4 4 16,-1-1-6-16,-4 0 2 0,1 1 2 15,-4 0 1-15,-4 1-1 0,4 2-2 16,-3-1 2-16,-2 0 2 0,0 2 1 15,0-1-2-15,0 1 2 0,0 1-1 16,-2 0 0-16,0 0-4 0,-1 0 0 16,2 1-1-16,-4 3 0 0,4 2-1 0,-3 0 0 15,3-1 2-15,1 1 0 0,0-2-3 16,0 1-6-16,0 1-10 0,0-3-10 15,6 0-14-15,0-1-18 0,5-1-2 16,2-1-33-16,1 0-29 0</inkml:trace>
  <inkml:trace contextRef="#ctx0" brushRef="#br0" timeOffset="157538.51">10547 4197 99 0,'0'-4'60'0,"0"2"-24"0,0-1 22 16,-5-1-26-16,2 1 6 0,0 1 0 15,-3 0-11-15,6 1-7 0,-3 1-4 16,0 0-3-16,3 0-7 0,-2 0-2 15,2 0-7-15,0 0-1 0,0 3 6 16,0 4-4-16,0 0 2 0,2-3 1 0,1 5-1 16,1-3 1-16,0 1-3 0,0 0 3 15,-2 0-2-15,4-1-2 16,-3 0 0-16,0-1-1 0,-3 0 1 15,0-1 3-15,0 1 2 0,0 1-2 16,0-2-2-16,-3 1 4 0,-3-1 0 0,-3-1-1 16,1 1 1-16,-3-2 1 0,0 0 0 15,0-2-4-15,-1 1 3 0,3 1-1 16,-1 0-1-16,1-2-1 0,3 0-1 15,3 0-8-15,0 0-12 0,3 0-19 16,0 0-28-16,1 0-44 0,7 0-8 0</inkml:trace>
  <inkml:trace contextRef="#ctx0" brushRef="#br0" timeOffset="157849.53">10683 4173 8 0,'-1'0'-4'15,"-1"0"97"-15,2 0 15 0,-1 0-60 16,1 0 8-16,0 0-17 0,0 0-18 16,0 0-9-16,0 0-7 0,4 0-2 15,3 0-3-15,3 0 1 0,0 0-1 16,-1 0 1-16,-1 2 2 0,3-1-4 0,-5-1 1 15,-1 2-2-15,-1-1-11 0,1 1-17 16,-4 0-18-16,6 1-20 0,-6-1-41 16</inkml:trace>
  <inkml:trace contextRef="#ctx0" brushRef="#br0" timeOffset="158083.54">10683 4173 16 0,'36'13'122'16,"-37"-9"13"-16,-3 0-97 0,-2 3 10 15,3 0-11-15,-2 0-12 0,-1 3-12 16,0 0-8-16,1 0-4 0,-1 1 1 15,2-1-1-15,0-2-4 0,3 0-18 16,1 0-26-16,0 1-34 0,1-4-72 16</inkml:trace>
  <inkml:trace contextRef="#ctx0" brushRef="#br0" timeOffset="158554.57">10871 4058 19 0,'2'4'4'16,"2"-1"-5"-16,-1 0 107 0,-1-1-77 15,2 1 6-15,3 2 11 0,-3 2-24 16,3 1-5-16,-3 1 6 0,2 3-5 0,1 3-2 16,-3 0-7-16,2 4 26 15,-1 1-24-15,-2-2-11 0,-3 3 4 16,0-1-1-16,0 1 2 0,-6 0-4 15,0 0-1-15,-5-1-11 0,-1-1-21 0,1 0 21 16,-2-3-46-16,1-2-29 0,-1-4-35 16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0-26T08:54:16.76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4273 1460 118 0,'0'0'69'0,"0"0"-42"16,0 0 31-16,0 0-5 0,0-4-15 15,0 0-5-15,0 0 0 0,0 1-5 16,0 0-4-16,-3-1-5 0,0 1 0 16,-4-1-1-16,-2 0 0 0,0 1-3 15,-5 0-2-15,-3 1 2 0,-3 2-4 16,-7 0-7-16,-4 0 0 0,-4 9 2 15,-4 5-2-15,-3 4-2 0,2 3 3 16,-1 2 8-16,3 3-7 0,2 1 1 16,3-1-5-16,7 0 3 0,3-2 0 15,9 0-4-15,6 1-3 0,2-1 2 0,6 2 1 16,0 0-3-16,4-3 0 0,7 0 2 15,3 1 0-15,2-3-1 0,4-1 0 16,-1 3 1-16,2-3 0 0,3 2-3 16,-1-2 1-16,2 0-2 0,-2 1 1 15,-1-1-3-15,-1 0-1 0,-4 1 4 16,-3-2 0-16,-3 1-2 0,-6-2 2 15,-5 1 3-15,0 1 0 0,-3-2 0 16,-7-2 0-16,-5 0 3 0,-2 1 2 16,-3-2-1-16,-1 0 6 0,1-1 7 0,-1-3-3 15,0-1 2-15,1-3 0 0,2 0-2 16,2-2-4-16,2-1-4 0,5-3-4 15,3-1-1-15,1 0 1 0,5 0-3 16,0 0-5-16,0-3-17 0,6-3-15 16,11-6-20-16,2-4-51 0,0 1-237 15</inkml:trace>
  <inkml:trace contextRef="#ctx0" brushRef="#br0" timeOffset="460.02">4327 2249 89 0,'0'0'296'16,"2"0"-274"-16,1 0-7 15,3-6 21-15,2-7-7 0,4-3-9 16,2-3-1-16,3-5 1 0,3-3-7 15,2-4 2-15,4-5-6 0,4-5-3 0,-1-5 1 16,1-6 7-16,-2-6-5 0,1-5 0 16,-4-2-2-16,1 1-2 0,-3 4-1 15,-2 9 0-15,-4 6 2 0,-3 9 1 16,-4 6-3-16,3 4 0 0,-5 7 1 15,-1 5-6-15,-2 8 5 0,-2 3 1 0,0 3-2 16,-3 0-5-16,3 12 5 0,0 5 0 16,-1 6 2-16,1 7-3 15,0 4-1-15,0 3-1 0,0 4 2 16,4 3-3-16,-3 3 0 0,-1 1 2 0,2-1-2 15,1-2 3-15,3-1-2 0,-1-2-2 16,1-5 3-16,1-1 0 0,-1-4-3 16,-3-5 3-16,2 1-1 0,-2-6 0 15,-3-2 0-15,0-5 1 0,1-5-7 16,-3-4-2-16,-1-4 1 0,2-1 1 15,-2-1-6-15,0 0 0 0,0 0-1 0,0-3-17 16,-2-3-19-16,-4-3-14 0,-3 1-22 16,-4-3-148-16</inkml:trace>
  <inkml:trace contextRef="#ctx0" brushRef="#br0" timeOffset="656.03">4556 1947 453 0,'7'-4'20'16,"-3"1"4"-16,6 0 23 0,4 0-17 0,3-2 2 15,6 1-2-15,2 1-9 0,3-1-10 16,3 0-2-16,3 1-3 0,1-1-4 16,1 0 1-16,-2 2-1 15,-3-1-5-15,3-1-13 0,-4 2-17 0,2-3-28 16,-1 1-28-16,-1-6-46 0,-4 0-192 15</inkml:trace>
  <inkml:trace contextRef="#ctx0" brushRef="#br0" timeOffset="928.05">5149 1690 220 0,'0'0'89'0,"4"0"-80"0,4 0 28 16,3-2 5-16,6-5-10 0,0 0-6 16,6-2-12-16,4 1-2 0,2-2 0 0,2 1-3 15,0-1-4-15,0 2 3 0,2 0 2 16,-1 2 0-16,-1-3 1 0,0 3 4 15,-3 0-13-15,-9 0 0 0,-1 4 0 16,-5-2-7-16,-5 0-17 0,-2 1-15 16,-5 1-47-16,-1-3-77 0</inkml:trace>
  <inkml:trace contextRef="#ctx0" brushRef="#br0" timeOffset="1136.06">5423 1645 120 0,'-8'20'301'0,"-3"1"-241"0,-2 4 10 16,0 0-6-16,5 1-21 0,2 0-13 16,0 2-9-16,4-3-13 0,2 2-4 15,0-1-1-15,0-2-5 0,5 1 3 16,4-3-15-16,4-2-6 0,1-2-25 15,3-5-30-15,4-3-47 0,0-6-215 0</inkml:trace>
  <inkml:trace contextRef="#ctx0" brushRef="#br0" timeOffset="1572.08">5591 1996 283 0,'-2'4'58'16,"0"-1"-21"-16,2 1 14 0,0-3-14 15,0 0-6-15,0-1-8 0,2 1-5 0,3-1-3 16,1 0 4-16,6-1-1 0,4-8-5 16,1-7-4-16,3-2 1 0,0-2-5 15,5-5 1-15,1-2 0 0,-1-1 3 16,3-1-3-16,-3-4 1 0,-4-3-1 15,6-2 5-15,-4-3-3 0,2-2-1 0,-2 2-3 16,-4 2-1-16,-4 5 1 0,-1 6-3 16,-4 6 2-16,-4 6 0 15,-2 6 3-15,-2 4 0 0,-1 4 3 16,-1 2 0-16,0 0-6 0,0 2-7 0,0 11 0 15,-4 4 6-15,2 3-1 0,-4 7-1 16,5 0 1-16,-1 4 0 0,2 4-2 16,0 1 0-16,0 2 1 0,0 2 2 15,5 0-3-15,5-1 0 0,1-1 3 16,2-2-1-16,-2-3 0 0,-1-4-2 0,1-3 1 15,-3-4 1-15,-2-8-1 0,-3-2-3 16,-3-7-5-16,0-4-5 0,0-1-6 16,-3-1 0-16,-6-8-29 15,-3-3-23-15,-2-6-44 0,-7-4-163 0</inkml:trace>
  <inkml:trace contextRef="#ctx0" brushRef="#br0" timeOffset="1713.09">5760 1854 287 0,'0'6'88'0,"1"-2"-69"0,7 1 42 0,1 2-24 16,7-2-1-16,4-1-1 0,6-2-21 15,4 1-7-15,4-1-5 0,1-1-1 16,7 0-13-16,6-1-35 0,11 0-49 16,3-4 29-16,-1-3-244 15</inkml:trace>
  <inkml:trace contextRef="#ctx0" brushRef="#br0" timeOffset="2049.11">7352 1793 64 0,'0'0'310'16,"1"0"-268"-16,5 0-6 0,1 0 22 15,5 0-18-15,2 0-7 0,0-2-6 16,6 0-9-16,0 0-8 0,2 2-7 16,1 0 2-16,0 0-3 0,1 0-2 15,-3 2-15-15,-3 2-36 0,-5-4-50 16,-6 1-199-16</inkml:trace>
  <inkml:trace contextRef="#ctx0" brushRef="#br0" timeOffset="2200.12">7350 1994 250 0,'0'6'245'0,"0"-1"-241"0,5-1 29 16,4 0-10-16,7-2-8 0,8-2-5 0,12 0-6 16,6-2 1-16,11-4-7 15,13-3-34-15,15-4 23 0,17-3-110 16,10-5-212-16</inkml:trace>
  <inkml:trace contextRef="#ctx0" brushRef="#br0" timeOffset="2932.16">9877 1393 250 0,'0'-6'59'0,"0"0"-29"15,-6 1 32-15,-5-1-24 0,-4 1-11 0,-1 1-7 16,-4 3 1-16,1 1 0 0,1 0-3 15,-4 3-5-15,2 5 2 0,-2 1 5 16,4 4 2-16,-3 1-4 0,3 4-3 16,1 2-4-16,6 1-3 0,2-1-5 15,6 4-3-15,3-1 1 0,0 1 0 0,7 1-3 16,6 1 1-16,1 4 0 0,4-3 1 15,1 3 1-15,1-1-3 0,3-4-2 16,-1 1 0-16,0-2 5 16,-2-1-5-16,-3 0 1 0,-3-3 3 0,-6 1-1 15,-5-4-2-15,-3-1 2 0,0-3 3 16,-8 0 1-16,-6-2-3 0,-3 0 2 15,-3 2 2-15,-5-2 1 0,0-1 4 16,-1 0 3-16,1-1 0 0,-3-2 2 16,3 1 0-16,2-2-4 0,1 0 1 0,8-2-8 15,4-1 0-15,3-2-2 0,4 0-1 16,3-1-2-16,0 0-14 15,0 1-20-15,13-1-10 0,1 0-38 0,0 0-113 16</inkml:trace>
  <inkml:trace contextRef="#ctx0" brushRef="#br0" timeOffset="3804.21">9998 2021 100 0,'2'0'71'15,"-2"1"-33"-15,1-1 2 0,-1 0-10 16,3 0 2-16,-1 0-2 0,1 0-11 0,0 0 1 16,2 0-3-16,3-1-1 0,-2-2 5 15,1 0-3-15,3-3-3 0,4 0 2 16,0-2-2-16,0-2 5 15,4-1 2-15,-2-2-4 0,-1-3 2 0,1-1-2 16,-2-2-3-16,-2-1-6 0,-1 0-1 16,-5 0-2-16,-3 0 0 0,-3 0-2 15,0 0-2-15,-3 1 0 0,-9 3 2 16,-4 2-3-16,-1 6 0 0,-3 4 0 16,1 4-1-16,1 0 1 0,4 3-1 0,1 6 1 15,0 4-2-15,0 3-1 0,1 3 1 16,2 4 1-16,6 2 0 0,-1 0-2 15,5 1-1-15,2 1 4 0,9-2-3 16,2-3 1-16,5-3 2 0,2-2 0 16,0-6-1-16,3-3-1 0,-1-5 1 0,1-3 1 15,0 0-3-15,2-6 2 16,0-6 1-16,1 0 2 0,-1-5-1 15,-3 1-1-15,-1 2-1 0,-3-1 6 16,-5 2-3-16,0 1 2 0,-2 2 0 0,-5 2 1 16,-1 2 0-16,-4 3-5 0,-1 1 2 15,0 2-2-15,0 0-4 0,3 0-3 16,-1 7 2-16,-1 5 4 0,-1 0 1 15,0 3-3-15,3 2 3 0,-3-2 0 16,0 0 0-16,0-1-2 0,0 0 1 0,2-1 1 16,1-4-1-16,0-3 0 0,-1-5 0 15,-2-1 1-15,1 0 4 16,-1 0 0-16,0-3 3 0,0-9-7 15,0-2 1-15,0-2-2 0,0-3-1 0,2 0 2 16,2 0 0-16,0 0-2 0,-1 0 1 16,1 0 1-16,1 0-1 0,0 2-2 15,1 3 2-15,3 3-1 0,0 1-1 16,2 4 1-16,-3 4-2 0,3 2 0 15,-2 0-1-15,2 0 4 0,0 3-2 16,3 3 2-16,-2-1 0 0,-2 0-1 16,4 1 0-16,-2-2 1 0,5 1 0 15,5-2 3-15,2-2 5 0,-2 1-8 16,-3 0 6-16,-7-1-3 0,1 0-1 15,-6-1 0-15,0 0 0 0,-4 0-2 0,0 0 0 16,-3 0 1-16,1 0-3 0,1 0-6 16,1 0-5-16,2 0-4 0,-1 0-17 15,6-4-34-15,-1-2-58 0,0-5-238 16</inkml:trace>
  <inkml:trace contextRef="#ctx0" brushRef="#br0" timeOffset="4001.22">10956 1758 346 0,'-3'4'136'15,"2"1"-118"-15,-4 3 29 0,-1 0-4 16,-4 2-2-16,0 0-5 0,3-2-16 16,3 1-11-16,2 1-8 0,1 0 1 15,1 0-1-15,0 0-3 0,0-3 1 16,0 1 0-16,6 0-14 0,3-2-12 0,4-3-4 15,4-1-46-15,0 0-4 0,0-2-25 16,0 0-156-16</inkml:trace>
  <inkml:trace contextRef="#ctx0" brushRef="#br0" timeOffset="4097.22">11268 1787 30 0</inkml:trace>
  <inkml:trace contextRef="#ctx0" brushRef="#br0" timeOffset="4536.25">11268 1787 279 0,'1'-17'23'0,"-1"14"30"0,0-6 3 16,-3 3-2-16,0 3 0 0,-1-2-12 15,-3 5-5-15,0 0-4 0,-3 0-7 16,-1 1-4-16,-4 9-2 16,-2 3 5-16,5 4-9 0,-4-2-6 0,5 2 1 15,5-2-4-15,3-1-6 0,3 0-1 16,1-1 0-16,9-3 0 0,4-2 0 15,3-3 0-15,1-5-5 0,7 0-6 16,-2 0-8-16,7-2-6 0,-1-5 9 16,-2 3 6-16,-6-1-46 0,-2 0 25 15,-10 5 18-15,-1-2-12 0,-3 0 8 0,-1 2-2 16,-2 0 3-16,-2 0 9 0,0 0 4 15,0 0 4-15,0 3 1 0,0 0-1 16,0 1 1-16,0 0-1 16,0-1 1-16,0-2-1 0,0 3 0 0,8-4-2 15,2 0 4-15,3 0 1 0,5-11-2 16,4-4-2-16,3-1 10 0,4-6-9 15,-1-2-1-15,5-3 2 0,-2 0-2 16,-2-6 0-16,2-1 3 0,0-3-2 16,-9-3 5-16,-6-1-4 0,-12-1 1 0,-4-1-2 15,0 4-1-15,-3 6 7 0,-3 14 16 16,-5 7 14-16,-4 11-7 0,-2 1-8 15,-4 10-4-15,0 9 7 0,-6 9 0 16,-2 7-2-16,1 6-2 0,3 5-9 16,7 3 1-16,7 0-7 0,8 2-4 15,3-2-3-15,17 0 1 0,15-2-5 16,18-4 3-16,18-5-29 0,16-6-17 15,13-9-11-15,6-9-55 0,-2-7-149 16</inkml:trace>
  <inkml:trace contextRef="#ctx0" brushRef="#br0" timeOffset="5449.31">13783 1963 66 0,'1'0'145'0,"1"0"-106"16,-2 0 2-16,1 0 14 0,1 0-9 15,-1 0-11-15,4-2-5 0,1-3-5 16,2-4 0-16,1-3-4 0,4-3-4 16,5-3-1-16,2-3-1 0,2-4-1 15,1-1-1-15,1-3 2 0,2-4 1 0,-1 0-5 16,0-2-4-16,-1-1 2 0,1-2 2 15,-3 3-7-15,-2 2 0 0,-1 3 2 16,-4 5 1-16,-1 6-3 16,-2 2-2-16,-4 5 4 0,-2 4-1 0,1 3-2 15,-6 3 0-15,1 2-1 0,-1 0-1 16,2 2-3-16,2 10 0 0,1 4 4 15,0 6 3-15,1 4-4 0,0 5 0 16,-2 3-3-16,1 2 6 0,0 2-4 16,-1 1 0-16,3-1 2 0,-4-3-1 0,3 0 0 15,-1-5-2-15,0-3 1 0,0-3 2 16,0-4-3-16,1-1 1 0,-4-4 0 15,0-2 2-15,-2-2-3 0,1-5-2 16,0-1-3-16,-1-2 0 0,-1-1-5 16,0-2-4-16,0 0-5 0,0 0-3 15,0 0-15-15,0-5-23 0,-3-4-47 16,-9-3-148-16</inkml:trace>
  <inkml:trace contextRef="#ctx0" brushRef="#br0" timeOffset="5633.32">14037 1769 59 0,'6'2'356'0,"3"-2"-335"0,2 4 15 16,3-1 20-16,6 0-28 0,4-1 4 16,2-2-4-16,5 2-12 0,3-2-1 15,0 1-4-15,2 0-5 0,-2-1-4 16,-2 0-1-16,-1 0-2 0,2 0-22 15,0 0-20-15,-2 0-25 0,-4 0-66 16,-3-4-255-16</inkml:trace>
  <inkml:trace contextRef="#ctx0" brushRef="#br0" timeOffset="5890.33">14634 1615 87 0,'-2'0'220'0,"2"0"-131"0,0 0-64 0,5 0 16 16,6-3-10-16,6-2-6 0,4-4-4 16,6 2-9-16,1-1-2 0,4 0 2 15,4 2-3-15,0 0-4 0,2 1 2 16,-2 0-2-16,-4 1 10 0,-4 3-11 15,-9 1-4-15,-5 0-1 0,-3 0-1 0,-3 0-14 16,-2 0-19-16,-6 0-21 16,0 0-49-16,-2 0-158 0</inkml:trace>
  <inkml:trace contextRef="#ctx0" brushRef="#br0" timeOffset="6088.34">14889 1615 361 0,'-1'18'68'0,"-5"3"-41"0,-2 3 54 0,0 1-19 15,2-2-13-15,3 1-12 0,3-1-14 16,0-2-8-16,0-1-9 16,0-2-1-16,0 0-3 0,0-2 2 15,6-2-4-15,0-1-4 0,7-1-14 0,1-3-18 16,4-2-24-16,2-6-48 0,-1-1-153 15</inkml:trace>
  <inkml:trace contextRef="#ctx0" brushRef="#br0" timeOffset="6464.36">15134 1912 92 0,'0'2'239'0,"0"-1"-188"16,0-1-55-16,2 0 37 0,4 0 13 15,8-5-3-15,3-4-17 0,5-5-13 0,1 0-5 16,2-4 1-16,0-1-7 0,3-4 1 15,-2-3 1-15,0-3 0 0,2-3-3 16,-1-4 5-16,1-7-2 0,3-5-1 16,1-2-1-16,-1 3-1 0,-3 5 1 15,-6 7 4-15,-4 8 3 0,-4 6 7 0,-3 5-1 16,-3 7-1-16,-3 3 1 0,-4 4 1 15,1 2-2-15,-2 0-8 0,0 0-2 16,0 4-8-16,0 8 0 16,0 7 6-16,0 7 4 0,0 3-4 0,0 1 3 15,0 3-4-15,0 2-1 0,0 3 2 16,3 2-1-16,3-1 1 0,2 0-3 15,-1-2-1-15,4-4 2 0,3 0 0 16,-1-4-3-16,-1-2 3 0,2-5-1 16,-2-4-4-16,-2-3 0 0,-1-5-15 0,-3-3-7 15,-3-5-14-15,-1-2-24 0,-2-1-29 16,0-10-89-16</inkml:trace>
  <inkml:trace contextRef="#ctx0" brushRef="#br0" timeOffset="6626.37">15432 1778 104 0,'12'1'232'16,"7"-1"-187"-16,6 0 3 0,6 0 6 0,5-3-45 16,2-4-1-16,4 0-5 0,3-2-2 15,5 0-2-15,6 2-7 0,1 0-28 16,-6-1 8-16,-9 0-279 0</inkml:trace>
  <inkml:trace contextRef="#ctx0" brushRef="#br0" timeOffset="8333.44">3794 3637 36 0,'0'2'217'16,"0"-1"-119"-16,0 1-68 0,0 5 0 0,0 5-14 15,0 7 1-15,-3 7 6 0,-1 7-7 16,3 4-7-16,-1 4-4 0,2 4 5 16,0-1-2-16,0-1 2 0,0-1 6 15,0-4-1-15,0-2-1 0,0-4-1 16,-1-2 0-16,-2-6 1 0,0-4-3 0,1-3 2 15,-1-8-1-15,1-2-1 16,2-5-1-16,0-2 1 0,-1 0 8 16,-1-4 4-16,-1-8-8 0,-1-8-8 15,2-6-6-15,2-5 1 0,-2-5 1 16,2-5-3-16,-1-5 4 0,1-6-1 0,-3-5-2 15,3-7-8-15,-5-3 12 0,4 0-3 16,1 0-1-16,0 6-2 0,6 8 0 16,6 9 1-16,5 9-3 0,3 7 1 15,2 8-1-15,4 5-2 0,6 5-1 16,0 7 0-16,2 3 3 0,-1 0 2 0,-4 11-1 15,-4 7-5-15,-3 7 2 16,-5 4 4-16,-10 3-2 0,-3 0-1 16,-4 3 2-16,-7-2 2 0,-7 0 2 15,-4-2-2-15,-1-2 2 0,-4-2 0 0,0-2 2 16,-4-3 3-16,4-3 0 0,0-3 2 15,3-4-3-15,3-4-2 0,6-4-1 16,6-1-2-16,0-3 1 0,4 0-2 16,1 0-2-16,0 0-8 0,1 0-24 15,10 0-14-15,6-3-11 0,4-7-46 0,0 5-199 16</inkml:trace>
  <inkml:trace contextRef="#ctx0" brushRef="#br0" timeOffset="8737.49">4189 4011 104 0,'0'5'245'0,"0"-5"-233"0,0 0 18 15,2 0 4-15,7 0-6 0,3-8 9 16,5-3-9-16,2-6-9 0,1-7-9 15,0-4 2-15,3-4-5 16,1-3-5-16,-1-3 8 0,3-3 1 0,-1-2-2 16,-3-5-1-16,3-2 0 0,-5-3-1 15,3 2-1-15,-3 1-3 0,0 7 2 16,-3 8 1-16,-3 9 2 0,-6 9-1 15,-2 7 2-15,-3 4 0 0,-3 6-6 16,0 0 1-16,0 3-4 0,0 12-3 0,4 5 9 16,3 9 3-16,1 4-4 0,-2 6-2 15,0 3-1-15,1 3-3 0,-3 3 2 16,3 3 0-16,-1-2 2 0,-2 1-6 15,1-2 3-15,1-2-2 0,0-4-2 16,1-4 4-16,-3-6 4 0,2-9-9 16,-1-3-2-16,-5-5-1 0,0-4-4 15,0-5-3-15,0-1-1 0,-5-5-5 16,-1 0-1-16,0 0-15 0,-5-10-39 15,0-4-94-15</inkml:trace>
  <inkml:trace contextRef="#ctx0" brushRef="#br0" timeOffset="8925.51">4383 3799 79 0,'4'0'307'16,"1"0"-274"-16,0 0 25 0,3 0-7 16,4 0-16-16,2 1-2 0,4 3-6 15,7-2 0-15,2 0-4 0,5-1-16 16,1-1-3-16,1 0-2 0,0 0 1 15,-1 0-1-15,-4 0-10 0,2 0-19 0,-3-3-16 16,1 1-34-16,1-6-50 0,-5-1-106 16</inkml:trace>
  <inkml:trace contextRef="#ctx0" brushRef="#br0" timeOffset="9185.52">4874 3669 59 0,'6'0'255'0,"2"0"-242"0,5-6 2 16,2-2 21-16,4-1-16 0,2 0 0 15,3 1 2-15,0-1-9 0,3-1-4 16,-1 2-3-16,2 1-3 0,0 0 6 0,0 0 0 15,3 0 8-15,1 4 10 16,-1-1-24-16,-4 3-1 0,-7 1-3 16,-3 0-4-16,-3 0-14 0,-6 0-14 15,-8 0-32-15,0 0-73 0,-2 0-40 0</inkml:trace>
  <inkml:trace contextRef="#ctx0" brushRef="#br0" timeOffset="9394.53">5164 3641 116 0,'0'13'306'0,"0"4"-280"16,-8 6 19-16,1 4 23 0,-1 0-7 0,3 2-11 15,1 0-10-15,-1 2-11 0,3 0-13 16,2 0-9-16,0-2 1 0,0 0-8 15,2 0 7-15,3-4-7 0,2-3-7 16,3-9-30-16,4-2-16 0,4-8-33 16,4-3-61-16</inkml:trace>
  <inkml:trace contextRef="#ctx0" brushRef="#br0" timeOffset="10009.57">5656 4050 21 0,'-5'2'8'0,"3"-2"107"16,-2 0-48-16,1 0-49 0,0 0 35 0,-1 0 0 16,1 0-7-16,0 0-8 0,3 0-5 15,-1 0-3-15,-1 0-4 0,2 0-1 16,0 0 3-16,0 0-6 0,0 0 2 15,0 0-6-15,2-5 0 0,4-4-11 16,6-5-1-16,5-5-1 0,5-6-5 16,4-4 2-16,4-5 1 0,2-6-3 15,1-2-6-15,4-4 8 0,-1-1 1 16,1 0-2-16,-1 1-1 0,-2 2 1 15,-3 5 0-15,-5 6 0 0,-4 6-1 0,-5 8 2 16,-8 6 1-16,-4 6-3 0,-4 5 4 16,-1 2 3-16,0 0-1 0,0 0-4 15,0 9-5-15,0 6 6 0,0 8 7 16,0 5-1-16,-3 5-3 0,-1 4 0 15,-4 2-3-15,5 3 1 0,-2 2-1 16,2-1-1-16,0 1 2 0,3-2-4 16,0-4-1-16,0-1 2 0,5-5 8 15,1-4-12-15,2-5 0 0,-2-3 2 16,-2-5-3-16,0-4-3 0,0-4-6 0,-2-3-12 15,-2-4-14-15,0 0 1 0,-5-2-27 16,-4-8-71-16,-5-5-207 0</inkml:trace>
  <inkml:trace contextRef="#ctx0" brushRef="#br0" timeOffset="10157.58">5851 3881 125 0,'0'0'290'0,"0"0"-265"0,5 0-12 16,7 0 29-16,5 1 2 0,5 1-11 15,7 0-9-15,7-1-10 0,3-1-12 16,3 0 0-16,2 0 0 0,1 0-7 0,5 0-18 15,6 0-33-15,3 0-11 0,0-3-190 16</inkml:trace>
  <inkml:trace contextRef="#ctx0" brushRef="#br0" timeOffset="10602.6">7412 3668 268 0,'3'1'194'15,"-1"-1"-176"-15,2 1 22 16,4-1-2-16,5 0-6 0,2 0-6 0,4 0-8 16,2 0-6-16,3 0-6 0,1 0-3 15,1-2-2-15,-1 2-1 0,-4 0-18 16,-2 0-49-16,-11-1-64 0</inkml:trace>
  <inkml:trace contextRef="#ctx0" brushRef="#br0" timeOffset="10761.61">7421 3897 441 0,'11'2'27'0,"6"-2"-26"16,2 1 19-16,7-1-14 0,5 0-6 15,2-1-2-15,6-4 0 0,9-2-26 16,14 2-1-16,12-3 3 0,8-2-212 15</inkml:trace>
  <inkml:trace contextRef="#ctx0" brushRef="#br0" timeOffset="11609.66">9555 3460 19 0,'4'-3'265'0,"-2"0"-174"0,-2 0-79 15,1 3 3-15,1 0 2 0,-2 0 6 16,2 0-3-16,-2 9-5 0,3 8 9 16,0 8-2-16,-2 7-10 0,-1 6 9 15,0 0-6-15,0 4-7 0,-3-3 1 0,-1-4 4 16,-3-3-5-16,1-7-1 0,0-4 0 15,0-4 1-15,0-6-2 16,-1-4 3-16,4-4-2 0,-1-3 0 16,1 0 5-16,-2-5-4 0,0-11-3 15,1-7-3-15,2-7 0 0,0-6-1 0,2-5 0 16,0-4-2-16,0-3 0 0,5-2 2 15,1-4-1-15,4-3-2 0,2-4 1 16,2-3 1-16,3-1-1 0,5 5 1 16,1 6-2-16,5 13-1 0,-2 11 0 15,1 12-2-15,-3 11 1 0,6 7 2 0,4 0-1 16,3 3 0-16,-4 15 2 0,-7 4 2 15,-7 9-1-15,-8 5 0 16,-7 2 0-16,-4 2 0 0,-6 2 2 16,-13-1-2-16,-2-1 3 0,-6-4 0 0,-2-4-1 15,1-4 1-15,-3-5-1 0,3-1 8 16,-3-4 1-16,3-3-3 0,2-1 4 15,3-4-3-15,4-3-2 0,5-4-4 16,6 0 1-16,4-2-2 0,2-1-2 16,2 0-3-16,0 0-12 0,2 0-16 0,8 1-8 15,6 0-14-15,6-1-37 0,1 0-122 16</inkml:trace>
  <inkml:trace contextRef="#ctx0" brushRef="#br0" timeOffset="13458.76">10017 3564 11 0,'1'-4'141'0,"-1"0"-61"15,0 1-69-15,0-1 34 0,-1 2 3 16,1 0-2-16,-5 1-1 0,4-1-14 15,-4 1-8-15,0 0-4 0,1-1-1 16,-4 2 6-16,0 0 3 0,-1 0 0 16,1 0-7-16,-3 3-3 0,2 4-2 15,-2 1-2-15,-3 5-2 0,0-1-1 16,-1 4 1-16,1 0-2 0,1 4-1 15,-1-1 1-15,2 1-2 0,3-1 1 0,4-2-2 16,3-2-3-16,2-3-3 0,5-3 0 16,7-1 1-16,6-4 0 0,2-4 2 15,4 0-1-15,3-6 2 0,1-9-4 16,0 1-1-16,-2-4-2 0,-4-1-4 15,-2 1-2-15,-3 1 4 0,-5 1 0 16,-4 4 1-16,-6 4-2 0,-2 1 3 16,0 3 3-16,0 2-1 0,-7 2-3 15,1 0-3-15,-2 0 3 0,2 8-3 16,0 4-1-16,3 1 1 0,3-1 5 15,-2 1-5-15,2 0-1 0,0-2 0 0,5-2 4 16,4-1-2-16,2-3 2 0,2-2 2 16,5-1 2-16,2-2 0 15,4 0 0-15,-1-3 3 0,0-6-4 16,-1-3 3-16,0 0-2 0,-5-2 0 0,0 0 2 15,-3 0-1-15,0-1 0 0,-2 2 2 16,-1 0 3-16,-5 4-1 0,0 2 1 16,-1 2 1-16,-4 2-1 0,-1 2-3 15,0 1-1-15,0 0-4 0,2 0-2 16,-2 3 2-16,0 5 1 0,0 4 1 0,0 2 3 15,0 1-2-15,-2 1-1 0,-2-1 0 16,1-1-1-16,-4-4 3 0,3 0-3 16,-1-4 3-16,2-3 0 15,-2-1 2-15,5-2 0 0,-3 0 4 0,3-5-6 16,-1-6 0-16,1-3-3 0,0-2-1 0,4 0 2 15,3-2-1-15,-1 0 1 16,0 1 0-16,2 1 0 0,-2 2 0 16,3 2-4-16,1 3 2 0,2 2 1 15,2 2-3-15,1 1-2 0,-2 3-1 0,1 1 0 16,0 0-2-16,1 2 0 0,7 3 0 15,1 0 8-15,2-3 0 0,-2 0-1 16,-1 0 1-16,-2 1 2 0,-1-1 0 16,1-1-2-16,-5-1 1 0,-1 0 1 15,-3 0 0-15,-2-4-1 0,-2-2 1 0,-4-2 3 16,-2-2-1-16,-1-1-1 0,0 2 1 15,0-1-2-15,0 0 2 16,-3 2-1-16,-3 1 4 0,0 1 0 16,0 3 1-16,-4 1-4 0,1 2 3 0,0 0 0 15,-2 3 3-15,-2 9-4 0,-2 4 2 16,1 4 0-16,0 2 1 0,2 5-1 15,1-2-1-15,0 1 2 0,5-2-1 16,6-4-7-16,0-2 0 0,4-4 1 16,7-5-1-16,3-3 0 0,2-4 0 0,2-2 3 15,6-2-2-15,-3-9-2 0,3-1-1 16,-3-3-5-16,1 0 0 15,0-3 2-15,-7 4-2 0,-2-2-9 16,-7 6 9-16,-2 1 2 0,0 2 0 0,0 3-2 16,-2 2-1-16,-2 2 0 0,0 0 1 15,0 0 2-15,0 5 1 0,0 4 3 16,-2 1 1-16,-1 2 0 0,0 1 1 15,0 0-3-15,3 0 2 0,-2-2 1 16,2-2-1-16,0-2-1 0,0 1 1 16,7-2 0-16,2-5 2 0,0-1 2 15,5 0-2-15,-2-7-1 0,4-7 1 0,-1-2-1 16,-1-5-1-16,5-2 2 15,-5-2-1-15,1-2-2 0,-1-2 1 16,0-1 1-16,-3-1 0 0,-1-3-1 0,0 0 1 16,0-5-1-16,-3 1 0 0,3-1-2 15,-1 3 1-15,0 6 0 0,-4 10 1 16,-3 13 0-16,-2 7 1 0,0 0 0 15,-4 12-5-15,-3 5 2 0,-4 6 3 16,-2 6 2-16,0 6-1 0,-3 3-2 0,5 1 0 16,2-1 3-16,4 0 0 15,5-2 0-15,0-5-1 0,3-3 0 16,8-5-2-16,2-6 1 0,5-7 1 15,2-5 1-15,0-4-2 0,2-1 2 0,1-12 0 16,1-5 1-16,0-4-3 0,0-5-1 16,-1-3-1-16,-4-1 1 0,-4-1-3 15,-6 4-1-15,-1-1 0 0,-2 0 3 16,-1 2-1-16,0 3-2 0,-2 2-2 15,-2 7 5-15,1 6 2 0,-1 4-2 0,-1 4 2 16,0 0 1-16,0 1-3 0,-3 12 0 16,-8 7 2-16,-1 3 0 15,-2 6 3-15,2 2-2 0,-2 4-1 16,1 1 2-16,4 1-3 0,4-1 1 0,5-2 0 15,3-3-2-15,13-1 3 0,6-4-1 16,4-5 0-16,5-3 2 0,3-4-2 16,3-6 1-16,1-7 0 0,-1-1-3 15,0-3 3-15,0-12 0 0,-3-1-1 16,-4-2-1-16,-10-4 0 0,-5 2-1 0,-7-1-1 15,-6-1-4-15,-2 1-1 0,0 2-3 16,0 2 5-16,-2 2 1 0,-2 4 1 16,-3 4 2-16,3 4 0 15,-1 3 1-15,0 0-1 0,-1 3-4 0,-2 8 1 16,1 4 4-16,-1 5 0 0,3 0 0 15,-1 3 1-15,1 2 1 0,2 0 1 16,3-2 0-16,0-1-1 0,0-4 2 16,8-2-2-16,1-4-1 0,5-2 0 15,8-5 0-15,7-5 8 0,2 0-5 16,1-12-3-16,-3-3 2 0,2-6-3 0,2-3 0 15,-2-4 0-15,-5-3 1 0,0-1-2 16,-7-2-1-16,-4-1 1 0,-1-3 3 16,-4-2-2-16,2-1-2 15,-1 0 2-15,1-4 2 0,1-1-3 0,-2 2 0 16,-4 6 3-16,-4 10 3 0,-3 12-2 15,0 12 11-15,-7 4 7 0,-4 7-7 16,-3 8-10-16,-5 11 3 0,-6 7 8 16,1 4-2-16,2 8-4 0,6 0-4 15,7 4 2-15,3 0-1 0,0 0-6 0,6-2-1 16,4-1 1-16,15 0 0 0,9-6 0 15,8-1-6-15,5-5-6 0,7-5-8 16,4-5-9-16,2-6-10 0,-1-7-12 16,2-8-43-16,-2-3-158 0</inkml:trace>
  <inkml:trace contextRef="#ctx0" brushRef="#br0" timeOffset="14641.83">13445 3684 25 0,'4'0'235'0,"-2"-5"-142"0,-1-3-69 15,4-2 20-15,4-3 6 0,7-2-11 16,1-5-6-16,5-3-6 0,1-3-7 15,5-5-5-15,0-3-4 0,1-6-3 16,-1-2 2-16,1-4 0 0,1-1-4 16,-1 1 1-16,-1 4-1 0,-6 6 1 0,-5 8-3 15,-5 5 4-15,1 9 1 0,-7 1-1 16,0 7-5-16,-4 2 1 0,-1 4-1 15,-1 0-2-15,2 2-3 0,-1 10-2 16,1 11 7-16,-2 8 0 0,0 10 1 16,0 5-2-16,-6 2 1 0,-2 3-2 15,-4 1-1-15,2-1 2 0,3-2-1 16,0-5-1-16,3-4-1 0,1-5 3 15,1-5-3-15,-1-4 0 0,3-5-3 16,0-2-2-16,0-5-2 0,-2-4-5 16,1-4-4-16,-1-5-9 0,-1-1-7 0,-3 0-10 15,0-8-44-15,-2-8-117 0</inkml:trace>
  <inkml:trace contextRef="#ctx0" brushRef="#br0" timeOffset="14798.84">13651 3520 11 0,'-3'-8'232'0,"1"4"-93"15,-1 0-110-15,3 4-8 0,0 0 9 16,0 0-1-16,5 0 6 0,4 6-2 15,3 6-12-15,5 0-9 0,2 0-7 16,4 2 0-16,2-1-2 0,5-2 1 0,2-3-4 16,1 0-7-16,1-3-30 0,-2-4-17 15,-4-1-30-15,-3-1-253 0</inkml:trace>
  <inkml:trace contextRef="#ctx0" brushRef="#br0" timeOffset="15021.84">14108 3398 99 0,'9'-5'215'0,"8"-1"-189"0,1-2-25 15,3-1 17-15,7 1-5 0,2-2 8 16,-4 2 7-16,5 0-7 0,0 1-10 15,2 1-5-15,1-1-2 0,-2 5 9 0,-2-2-2 16,-6 1-11-16,-7 2 0 0,-4 1-9 16,-4 0-28-16,-4-1-40 15,-4-2-86-15</inkml:trace>
  <inkml:trace contextRef="#ctx0" brushRef="#br0" timeOffset="15194.84">14369 3430 90 0,'-10'23'354'0,"1"0"-338"15,-3 2 11-15,1-2 17 0,3-3-7 16,3-2-9-16,5-2-18 0,0-2-6 16,0-1-3-16,0-1-2 15,6 0-7-15,4-2-23 0,1-2-33 16,3-7-75-16</inkml:trace>
  <inkml:trace contextRef="#ctx0" brushRef="#br0" timeOffset="15569.89">14578 3628 168 0,'0'0'191'0,"0"0"-178"16,5 0-4-16,4-5 23 0,3-5 0 15,4-5-4-15,2-1-13 0,2-4-6 16,5-2 1-16,-5-1-3 0,4-5-1 16,-1-2-4-16,0-2 8 0,0-6 0 15,1-1-1-15,-4-2-1 0,0-2-5 0,-3 4 4 16,-1 4 1-16,-2 9 10 0,-5 8 0 15,-3 6-4-15,-1 6 0 0,-4 6-1 16,-1 0-6-16,0 0-3 0,0 3-4 16,0 11 0-16,0 10 7 0,-4 5 4 15,-4 7-8-15,0 3-3 0,0 2 2 16,-1 5-1-16,1-1 0 0,2 3 0 15,3-4 1-15,1-3-7 0,2-3 1 16,0-6-5-16,4-3-9 0,-3-7-6 16,-1-7-11-16,0-6-33 0,-3-8-50 0,-8-1-166 15</inkml:trace>
  <inkml:trace contextRef="#ctx0" brushRef="#br0" timeOffset="15698.89">14734 3475 49 0,'0'-3'380'0,"2"0"-350"15,7 3-20-15,4 0 14 0,7 0-10 16,2 3-2-16,5 2-1 0,3 5-9 15,2-2-5-15,4 5-14 0,12-2-40 16,13-4-112-16,7-3 6 0</inkml:trace>
  <inkml:trace contextRef="#ctx0" brushRef="#br0" timeOffset="16409.93">18040 1016 86 0,'0'-6'235'0,"0"1"-218"15,-3 1 15-15,-7 1 13 0,1 2-2 0,-6 1-6 16,-4 3-6-16,-7 12 2 0,-4 8-12 15,-2 9-3-15,-1 7-2 0,0 5 2 16,1 3 1-16,1-1 2 0,5 3 0 16,2-3-10-16,9 2 2 0,4-1-8 15,8-2-1-15,3-3-6 0,4 0 0 0,12-2 2 16,1-4 0-16,6-3-6 0,7-5-10 15,2-4-3-15,6-5-8 0,3-3-19 16,3-6-14-16,-2-6-20 0,-5-4-107 16</inkml:trace>
  <inkml:trace contextRef="#ctx0" brushRef="#br0" timeOffset="16826.96">18258 1452 336 0,'3'1'82'0,"-1"2"-88"16,-2 3 23-16,0 3 26 0,0 4-1 16,0 5-6-16,0 2-3 0,-5 4-3 15,-1 1-8-15,0-4-4 0,0-1-6 16,1-3 0-16,2-5-1 0,1-3-1 15,2-5-7-15,0-2 0 0,0-2 1 16,0 0-1-16,2 0 1 0,10-6 3 16,7-8-1-16,6-4-3 0,4-4-2 0,1 1-2 15,-1 0 0-15,-2 3 0 0,-3 2-2 16,0 1-1-16,-6 4 5 0,-4 3-2 15,-6 3 0-15,-2 2-1 0,-1 3 2 16,-5 0-2-16,0 0-1 0,0 3-1 16,0 7 3-16,0 6 5 0,0 2 4 15,-5 3-3-15,2 1 1 0,-2 1 3 16,4-2-6-16,-1 0 2 0,-1-3-6 15,3-2 3-15,-1-3-2 0,1-1 0 16,0-1 0-16,0-5 0 0,4 1-14 0,4-4-6 16,1-2-9-16,4-1-13 0,4 0-24 15,-2-6-29-15,2-5-113 0</inkml:trace>
  <inkml:trace contextRef="#ctx0" brushRef="#br0" timeOffset="17659">18671 1633 26 0,'6'1'117'0,"-1"-1"-98"15,-4 0 45-15,2 1-9 0,-1 0-16 16,-1-1 7-16,1 0-10 0,1 0-16 15,0 0 5-15,3 0-5 0,4 0-7 0,-1 0 4 16,3-7 5-16,2 3-5 0,2-6-2 16,1 1 3-16,1-1 10 15,-2-2-16-15,-4 1-6 0,-1-1 1 16,-5-2 9-16,1 1-3 0,-3-3-4 0,-2 2-5 15,-2 1 4-15,0 0-1 0,0 3 0 16,0 2 0-16,-6 1-1 0,-1 4 4 16,0 3-8-16,0 0 0 0,-2 0-4 15,0 8 1-15,-4 4-3 0,3 4 2 16,-1 2 3-16,0 5 0 0,0 0-2 15,3 4 0-15,1 1 4 0,0 0 0 0,4-2-3 16,3 1 1-16,0-2-1 0,8-2 6 16,7-2-6-16,6-2 0 15,3-5 4-15,4-3-3 0,2-5 0 16,4-5 2-16,3-1-1 0,2-2-1 0,1-8 0 15,4-3-1-15,-6-1 0 0,-5-1 1 16,-5-1-3-16,-6 2 2 0,-7 0 0 16,-7 3-1-16,-4 3 0 0,0 3 0 15,-4 1 3-15,0 2 0 0,0 2-3 16,0 0-1-16,0 0-3 0,-4 0-3 0,4 6-2 15,0 3 5-15,0 0 3 0,0 0-9 16,0 0-1-16,0-1 4 0,2 1 2 16,4-1 0-16,2 1 3 15,4-3 2-15,1 1-2 0,2-5 5 0,1 0-3 16,-1-2-1-16,2 0-3 0,0 0-6 15,-1 0-8-15,-2-4-2 0,-3-5 3 16,-4 3 2-16,0-1 2 0,-1 2 0 16,0 0 3-16,0 0 8 0,0 0-1 15,2 1-1-15,0-1-8 0,-2 3 6 0,-1 0 1 16,1 2-5-16,2-1-4 0,3 1-17 15,-1 0-9-15,6 3 3 0,-4 4 30 16,4-3-57-16,-2 1 24 0,-3 0 41 16,1 0 0-16,0-1 1 0,1 1 1 15,-1-4-1-15,-1-1-1 0,-2 0 9 16,-2 0 4-16,-1-6 31 0,0-4 11 15,2-1-20-15,-2-2-8 0,0-3 0 16,2-1-1-16,0-1-2 0,-2 1-14 16,2 0 1-16,-4 1 2 0,1 0-3 0,-4 2 0 15,1 2-10-15,0 2 4 0,-2 2-3 16,0 4 1-16,0-1 0 0,0 3-4 15,0 0-10-15,0 1-12 0,0 1-17 16,0 0-49-16,0 0-36 0,-5 0-92 16</inkml:trace>
  <inkml:trace contextRef="#ctx0" brushRef="#br0" timeOffset="19154.09">20468 1274 0 0,'3'-1'217'16,"-2"-2"-118"-16,-1 1-52 0,0 1 8 15,0-2-5-15,0 3-4 0,0 0-4 16,0 0-11-16,0 0-11 0,0 0-10 15,0 0-6-15,0 9-2 0,0 5 2 16,0 6 10-16,0 4 2 0,0 2-11 0,0 2 2 16,-4 0-1-16,-3 1 0 15,3-3-3-15,-2 3-1 0,-1-4-1 16,1-1 3-16,1-3-4 0,2-4 0 15,3-1 2-15,0-2-4 0,0-5-3 0,0-3-8 16,2-1-10-16,4-4-9 0,5-1-12 16,1 0-4-16,2-11-52 0,-3-5-141 15</inkml:trace>
  <inkml:trace contextRef="#ctx0" brushRef="#br0" timeOffset="19411.09">20703 1252 227 0,'3'-1'171'0,"-3"1"-156"0,0 0-1 15,0 0 25-15,0 0 0 0,2 0-14 16,-1 2-13-16,-1 6 5 0,4 3 1 16,-3 4 1-16,-1 3-8 0,0 2-3 15,0 4-5-15,-5 0 0 0,-1 4 0 16,0 1 0-16,-2-1-2 0,2 0-1 0,0-2 1 15,0-2 1-15,-1-2-1 0,4-2-2 16,-3-3 2-16,2 0-2 16,-1-3-7-16,-1-4-6 0,1-1-3 15,0-3-14-15,1-3-10 0,-1-1-13 0,0-2-48 16,-5 0-117-16</inkml:trace>
  <inkml:trace contextRef="#ctx0" brushRef="#br0" timeOffset="19584.12">20509 1488 35 0,'7'-2'161'0,"-3"2"6"0,1-1-146 15,0 1 27-15,1 0-2 0,3 0-17 16,0 1 2-16,4 4-6 16,1 0-10-16,0 2-6 0,1 0-4 0,1 1-2 15,-4 1-1-15,4-2-2 0,-2 2-2 16,1-2-15-16,2 2-22 0,0-4-52 15,-3-4-106-15</inkml:trace>
  <inkml:trace contextRef="#ctx0" brushRef="#br0" timeOffset="19743.12">20908 1554 99 0,'0'2'319'0,"1"-2"-274"0,-1 1-49 16,0-1 23-16,0 2 29 0,0 0-12 0,2-2-25 15,-2 4-7-15,0 0 0 0,2 2-4 16,1 1-1-16,0 0-10 0,1 0-27 15,3-5-27-15,-3-2-97 0</inkml:trace>
  <inkml:trace contextRef="#ctx0" brushRef="#br0" timeOffset="19952.14">21128 1379 177 0,'2'10'261'0,"-2"5"-260"16,-8 5 25-16,-5 4 27 0,-1 0-6 15,5 0-11-15,3 2-17 0,1-2-8 16,1 1-4-16,4-1-4 0,0-3-3 0,0-1 0 16,0-4-3-16,0-4-11 0,6-2-11 15,5-5-35-15,1-5-40 0,-3-1-122 16</inkml:trace>
  <inkml:trace contextRef="#ctx0" brushRef="#br0" timeOffset="20276.14">21116 1237 314 0,'-3'-1'148'16,"3"-1"-143"-16,0 2 0 0,0 0 2 16,0 4 1-16,7 6 14 0,6 4-2 15,2 4-12-15,4 2-2 0,3 4-3 16,1 1-1-16,-2 1 1 0,1 3-3 15,-5 1 1-15,0 1 2 0,-3-1-3 16,0 0-4-16,-3-2 4 0,-3-4-1 16,-2-3-5-16,-6-4 6 0,0-4 1 15,0-3 2-15,-8-4 0 0,0-1 7 16,-2-3 2-16,-6-1 11 0,-1-1 3 0,3 0 0 15,-3-1-9-15,3-4-3 0,-1 2-2 16,2 0-4-16,2 1-3 0,5 2-4 16,0-2-2-16,3 2-2 0,1 0 0 15,2 0-23-15,0 5-15 0,5 1-20 16,7-2-29-16,1-4-131 0</inkml:trace>
  <inkml:trace contextRef="#ctx0" brushRef="#br0" timeOffset="20427.16">21573 1657 306 0,'0'0'278'16,"0"-5"-268"-16,0 3-8 0,0-2 7 16,0 2-4-16,-2 1-3 0,2-1-2 15,0 2-3-15,0 0-12 0,5 0-49 16,4 2-64-16,-1 1-234 0</inkml:trace>
  <inkml:trace contextRef="#ctx0" brushRef="#br0" timeOffset="21072.2">22278 1371 218 0,'2'-1'107'0,"-2"1"-57"0,0 0 15 16,0 0-3-16,0 0-16 0,0 0-11 15,-3 4-9-15,-8 7-8 0,0 3-10 16,-3 5 2-16,0-1-3 0,3 0-2 0,2 1-4 16,4-1-2-16,1 1 1 0,1-2 0 15,3-3-2-15,0 1-5 0,9 0-18 16,3-3 1-16,4-1-19 0,2-5-22 15,3-5-51-15,-3-1-144 0</inkml:trace>
  <inkml:trace contextRef="#ctx0" brushRef="#br0" timeOffset="21398.22">22486 1454 10 0,'0'-6'301'16,"-3"-2"-244"-16,-8 4-29 0,2 0 27 16,0 2-20-16,-1 2-6 0,-1 0 2 15,4 0-14-15,-4 9-10 0,2 2-5 16,2 5-3-16,1 2 0 0,1 1 2 15,5 1-3-15,0 2-1 0,5-2 2 0,4 0 0 16,2-3-5-16,2-1 0 16,1-3-1-16,1-2 6 0,1-6 1 15,-2-1-2-15,3-4 3 0,-3 0 0 16,1-2 0-16,-1-7-1 0,-2-2 6 0,1-1 1 15,-4-2 6-15,-1 0 0 0,-3-1 1 16,-4 0 1-16,-1 1-6 0,0-1 4 16,0 2 0-16,0 0-5 0,-3 3-4 15,-5 0 0-15,2 2-1 0,0 1-3 16,1 4 0-16,2 2-2 0,2 0 0 0,-1 1-11 15,0 0-20-15,2 3-21 0,0 6 4 16,0 1-31-16,0-4-115 16</inkml:trace>
  <inkml:trace contextRef="#ctx0" brushRef="#br0" timeOffset="21776.24">22788 1452 59 0,'5'0'310'15,"-3"0"-265"-15,-2 0-49 0,0 0 25 0,-2 2 20 16,-1 7-7-16,0 3-8 0,-2 3-9 15,4-1 6-15,-2 2-3 0,1-1-13 16,2-4-1-16,0 0-1 16,0-4-2-16,0-1 0 0,2-2 2 15,1-3-4-15,3 1 2 0,3-2 2 0,2 0 2 16,6-6-3-16,0-4-4 0,3-4-1 15,0 0-5-15,-2-1-6 0,-1 1 6 16,0 0 0-16,-3 4 0 0,-4 1 2 16,0 4 2-16,-3 0 0 0,-5 3 4 15,0 2-4-15,-2 0 5 0,0 0 0 0,0 0-2 16,0 4-1-16,-4 4 3 15,1 4 4-15,-3 1 3 0,2 2-6 16,-3 1-2-16,1-2 1 0,0 3 0 16,0-4 1-16,1-1-2 0,2 0-2 0,0-4 0 15,1-1 0-15,2-3-1 0,0-3-5 16,0-1-13-16,0 0-16 0,7 0-10 15,6-9-18-15,3-8-102 0</inkml:trace>
  <inkml:trace contextRef="#ctx0" brushRef="#br0" timeOffset="22111.26">23128 1416 180 0,'0'4'178'0,"0"1"-173"0,-2 5 19 16,-2-2 30-16,-1 3-15 0,4-2-10 15,-4 0-5-15,2 0 2 0,-2-1-7 16,2-1-1-16,0-1-6 0,3-3-9 15,0 0-4-15,0-1 0 0,0-2 2 16,3 0 1-16,6 0 2 0,4-1 0 0,1-6-2 16,3-3-9-16,1 0-6 0,-2 0 0 15,1 0-2-15,-2 0 6 0,-2 1-3 16,-1 4 4-16,-4 1 4 15,-2 2 2-15,-3 2 2 0,-3 0 0 0,2 0 0 16,-2 0 3-16,0 0 0 0,0 8 13 16,-5 2 5-16,1 1-3 0,0 2-7 15,-2-1-3-15,0 2-3 0,3-4-2 16,0 1-2-16,1-2-1 0,2-1 1 15,0-1-2-15,0-2-3 0,0-1-9 0,5-1-8 16,4-3-14-16,2 0-25 0,2 0-60 16,-3-8-158-16</inkml:trace>
  <inkml:trace contextRef="#ctx0" brushRef="#br0" timeOffset="22208.27">23387 1509 8 0</inkml:trace>
  <inkml:trace contextRef="#ctx0" brushRef="#br0" timeOffset="22475.28">23387 1509 126 0,'0'11'49'0,"0"-9"-45"15,0-1 17-15,0 1 19 0,0 0-18 0,0-2 3 16,1 0 9-16,6 0 2 0,-3 0-6 16,4 0-7-16,1-5-6 0,1 0 0 15,0-2-3-15,3-3-5 0,2 1 2 16,1-2-7-16,1-2 0 0,-3 0-1 15,-3 1 0-15,1-2 2 0,-6 0 3 16,-1-1-2-16,-2 1 2 0,-3 2 4 16,0 0 3-16,-5 5 4 0,-2 1 0 15,1 2 0-15,-2 3-3 0,-3 1-3 16,2 0-2-16,-2 6-3 0,-2 4 2 0,3 2 2 15,0 3-6-15,1 3-5 0,0 0 2 16,1 0-1-16,5 1 0 0,0-1-1 16,3 0 0-16,0-1-1 0,0-1 0 15,6-3-2-15,5 0-6 0,4-1-7 16,4-2 0-16,3-4-25 0,2-1-19 15,6-5-22-15,-2 0-58 0,-4-3-152 16</inkml:trace>
  <inkml:trace contextRef="#ctx0" brushRef="#br0" timeOffset="22707.29">23799 1417 0 0,'0'-4'268'15,"0"1"-208"-15,0 0-28 0,-3 3 23 0,0 0-21 16,-2 0-6-16,-1 7-14 15,-2 7-5-15,2 3 1 0,2 1-1 16,-1 0-5-16,2 1-2 0,1-1-2 16,2 2 0-16,0-4 0 0,0-2-4 0,7-2-1 15,0-4-4-15,4-4-9 0,-2-4-3 16,5 0-10-16,2-2-28 0,-2-9-40 15,1-3-34-15,1-2-2 0</inkml:trace>
  <inkml:trace contextRef="#ctx0" brushRef="#br0" timeOffset="23383.33">23956 1379 156 0,'6'-24'54'0,"-3"-3"-35"0,2-1 47 16,-1-2-30-16,1-2 5 15,-2 4-32-15,2 3 4 0,0 9 23 16,1 5-13-16,-3 7-14 0,1 3-7 0,-4 1-4 16,0 4-12-16,0 10 9 0,-4 7 9 15,-4 4-1-15,-4 4 0 0,-4 1 0 16,2 0-4-16,-1 3-2 0,4-1 3 15,-2 0-2-15,4-3-1 0,-2-3 3 16,4-5 0-16,2-4-4 0,2-4 2 0,-2-4 2 16,5-4 1-16,0-1-3 0,0-3 4 15,5-1-2-15,1 0 0 0,8-5 1 16,-2-1-2-16,4-1-14 15,-1 0-8-15,1 2 1 0,-1 0 3 16,1 1 1-16,-4 1 7 0,5 0 4 0,-1 1-1 16,-4-1 8-16,2 2 0 0,-1 0 0 15,-3-1 2-15,0 0 3 0,-4-2 4 16,-3 2 9-16,-1-1 7 0,-2 0 8 15,0-1-13-15,0-2-5 0,0 4 1 16,0-3 3-16,0 2 0 0,-2 0 0 0,-1 1-6 16,0 1 6-16,-2 1 1 0,1 0-1 15,-3 0-6-15,3 0-1 16,-3 0-4-16,1 0-7 0,0 6 2 15,0 2-2-15,1 2-1 0,-1 1 0 0,4 3-1 16,1-1-1-16,1 1 1 0,0 1 0 16,0-4-1-16,3 1 2 0,2-1 2 15,1-4-4-15,2 0 4 0,-2-3-2 16,0-2-2-16,2-2 3 0,-2 0 1 15,3 0 2-15,1-8 0 0,-3-2-2 0,0 0-3 16,0-1 1-16,1-1 1 0,-3 0-3 16,-1 0 0-16,-1 4 1 0,-1 0 0 15,1 4-3-15,-3 1 2 16,0 2 2-16,2 0 0 0,-2 1-10 0,1 0-4 15,2 0-1-15,-3 2 3 0,5 1-14 16,0 0-3-16,-1 1 9 0,2-1 12 16,1 0 2-16,-3-2 5 0,4-1 0 15,-2 0 1-15,2 0 0 0,1-2 1 16,1-2 2-16,2 0-1 0,0 0 0 0,-1 1 5 15,-1 1-2-15,-3-1 1 0,3 3-3 16,-1 0 1-16,3 0-3 0,1 0-1 16,-1 0-1-16,-4 1-1 0,-2 1-20 15,-3 2-12-15,0-3-41 0,-1-1-127 16</inkml:trace>
  <inkml:trace contextRef="#ctx0" brushRef="#br0" timeOffset="23683.35">24581 776 73 0,'4'5'203'16,"-2"2"-192"-16,-1 5 8 0,1 4 13 16,1 6-13-16,-3 8-7 0,3 6 0 0,-1 7 4 15,-1 6-6-15,-1 10-2 0,-1 6 16 16,-9 4 0-16,0 2-6 0,-6-3 2 15,2-2-8-15,-3-2-11 0,0-4 2 16,-3 0-8-16,-2-4-12 0,2 0 4 16,-2-2-12-16,1-2-33 0,-6-3-37 15,-1-5-94-15</inkml:trace>
  <inkml:trace contextRef="#ctx0" brushRef="#br0" timeOffset="24696.41">18550 3272 35 0,'1'0'89'0,"1"0"106"0,-2 0-142 0,0-2 2 15,0-2-6-15,0-2-8 0,-2 1-6 16,-1 2-9-16,2-3-1 0,-5 1-6 16,2-1-4-16,-2 0 3 0,-2 2-1 15,1-1 0-15,-6 3-2 0,-1 2-1 16,-1 0-2-16,-2 0-2 0,-2 9-2 15,2 2-4-15,2 4-1 0,2 2-2 16,5 1-1-16,4 2-3 0,4 1-1 16,1-1 5-16,13-1-1 0,6-3-2 15,5-3-1-15,3-5 1 0,-1-4-1 0,4-4-1 16,0 0 3-16,-4-2 0 0,0-8 3 15,-7-1-3-15,-1-2 1 0,-4-2 0 16,-4-1 5-16,-2 0-2 0,-4 0 1 16,-2-1-2-16,-3 1 4 0,0-1-2 15,0 1 0-15,-5 3 2 0,-2 0-1 16,-3 1-3-16,1 5-1 0,1-1-2 15,0 6 0-15,2 2 0 0,0 0-11 16,1 2-8-16,2 12-17 0,0 4-1 16,3 3-14-16,0 1-21 0,5-5-50 0,1-2-168 15</inkml:trace>
  <inkml:trace contextRef="#ctx0" brushRef="#br0" timeOffset="25332.44">18810 3415 27 0,'6'-2'157'0,"-2"-4"8"15,0-1-132-15,-1 0 25 16,5-6-10-16,1-1-10 0,1 0-15 15,4-4-5-15,1-1-3 0,4-2-3 16,-1-1-6-16,-1 0 1 0,-1-1 2 16,-2 1-2-16,-2 0 4 0,-4 0 3 0,0 0-4 15,-4 1-1-15,0 0-3 0,-3 3 1 16,-1 3-2-16,0 5-2 0,0 5 3 15,0 4-3-15,-3 1 3 0,-2 0-6 16,-2 8-6-16,-3 5-3 0,-2 7 6 16,1 4 0-16,3 5 0 0,1 0-3 0,0 3 1 15,6 0-9-15,1 2-9 16,0-2-6-16,9-1-3 0,10-4 20 15,5-3 0-15,9-5 12 0,0-4-7 16,4-3 0-16,-2-5 0 0,3-4-2 0,-4-3-2 16,0 0 3-16,-2-9 4 0,-4-2 3 15,-6-3 4-15,-3 0-3 0,-7-2 5 16,-1-1 0-16,-3-1 6 0,-7-2 1 15,1 0-1-15,-2 2-1 0,0 0 5 16,-3-1-1-16,-7 6-2 0,1 0 0 0,0 3-2 16,-2 6 0-16,-2 2-4 0,3 2 0 15,-1 0-1-15,-2 6-5 16,1 8-2-16,0 4 2 0,1 3 1 15,3 3-2-15,2 4 0 0,1-4 0 0,4 2 2 16,1-4-3-16,0-1 3 0,6-6-1 16,6-4-1-16,2-4-1 0,3-6 1 15,2-1 2-15,2-5 1 0,3-11 1 16,2-4-2-16,0-5 2 0,1-7 0 15,-4-2-2-15,-1-2-1 0,-2-1 2 0,-5-1-2 16,-1-2 2-16,-1-2-1 0,-5 0 2 16,-2-2-1-16,-3 1-1 0,-3 5 1 15,1 4 0-15,-1 9 0 16,0 13 2-16,0 8 7 0,-3 4-1 0,0 4-10 15,-1 11-8-15,-3 10 3 0,-4 9 5 16,-2 9 1-16,2 6-3 0,4 1 1 16,6 4 2-16,1 3-8 0,9-3-34 15,8-2-25-15,10-5-25 0,7-8-43 16</inkml:trace>
  <inkml:trace contextRef="#ctx0" brushRef="#br0" timeOffset="25995.48">18077 2641 107 0,'-28'23'213'16,"-1"12"-173"-16,-5 13-18 0,-2 13 14 0,8 7 12 16,2 2-10-16,7 3-7 0,5 3-7 15,8 1-2-15,6-3-5 0,6-4-13 16,20-6-5-16,16-5 1 0,14-7-5 15,14-8-8-15,17-9-3 0,12-10-32 16,6-10-57-16,5-8-176 0</inkml:trace>
  <inkml:trace contextRef="#ctx0" brushRef="#br0" timeOffset="26767.53">24223 2623 14 0,'1'7'273'0,"5"1"-273"0,-1 5 4 16,0 7 26-16,4 3-4 0,-1 8 2 15,-1 9-9-15,0 11-5 0,-1 9 12 16,0 6-9-16,-6 6-10 0,0 1-1 16,-8-5-4-16,-9-4 2 0,2-6-3 0,1-5-20 15,-2-3 43-15,1-1-24 0,-9-7-10 16,-3-7-62-16,-4-5 59 0,4-9 17 15,1-4-23-15,3-4-48 0,-2-5-148 16</inkml:trace>
  <inkml:trace contextRef="#ctx0" brushRef="#br0" timeOffset="27280.56">22133 3033 47 0,'3'3'172'0,"0"-2"-81"0,-3 4-75 16,0 1 45-16,0 1-7 0,1 0-7 15,1 2-4-15,-2 3-7 0,0 2-17 0,0 1-5 16,0-1-5-16,0 1-5 0,0-3-2 16,0-3-6-16,3 1-23 0,5-3-39 15,0-7-59-15,1 0-268 16</inkml:trace>
  <inkml:trace contextRef="#ctx0" brushRef="#br0" timeOffset="27420.56">22454 3071 171 0,'-7'18'274'0,"0"5"-271"0,-3 3 4 0,-1 1 5 16,7 3-6-16,4-1-9 0,0 1-30 16,1-4-53-16,2-2-194 0</inkml:trace>
  <inkml:trace contextRef="#ctx0" brushRef="#br0" timeOffset="210692.05">3177 8158 6 0,'7'0'2'16,"0"0"119"-16,2 0-62 0,2 0-12 15,-2 0 13-15,2 0-14 0,1-2 2 16,2 0 8-16,0-2-24 0,-1-1-10 16,1-1-1-16,0-1 4 0,-1-1-8 15,1-3 1-15,5-2 2 0,-2-3 3 0,-1-1-7 16,-1 0 1-16,-1-2-1 0,-2-1 5 15,1-1-5-15,-2 0-1 0,-4-2-4 16,1 0-1-16,-5-3-3 0,0 3 2 16,-3-3-2-16,0 3 1 0,-6 3-7 15,-6 2 5-15,-5 5-2 0,-5 5 1 16,-1 3-5-16,-7 5 0 0,1 3 0 15,-5 14-4-15,3 5 4 0,1 6 1 16,4 6 4-16,3 6-2 0,1 5-1 16,5 3 4-16,6 4-4 0,3-3 2 0,7-2-3 15,1-4-1-15,3-3 0 0,9-2-1 16,4-4 2-16,7-2-1 0,3-7-2 15,7-5-7-15,4-7-4 0,3-6-11 16,4-4-18-16,1-3-19 0,-3-1-21 16,-4-9-44-16,-5-3-194 0</inkml:trace>
  <inkml:trace contextRef="#ctx0" brushRef="#br0" timeOffset="210964.06">3851 8143 15 0,'0'0'466'0,"2"0"-403"0,1 0-17 15,0 0 0-15,6 0-7 0,5 0-11 16,2 0-7-16,1 0-10 0,1 0-6 0,-2 0-3 16,1 0-1-16,4 0 0 0,1 0-7 15,3 0-16-15,3 0-15 0,-2 1 6 16,-1 1-19-16,0 0-57 0,-5-1-64 15</inkml:trace>
  <inkml:trace contextRef="#ctx0" brushRef="#br0" timeOffset="211367.08">4553 7879 94 0,'0'-6'181'0,"0"-2"-69"15,-7 1-42-15,-6 2-2 0,-1 1-22 0,-1 2-5 16,-4 2-6-16,2 0-7 0,-2 4-10 16,4 2-4-16,3 2-1 15,1 2-5-15,3 2-4 0,2 3-3 16,0 1-1-16,6 1 0 0,0 2-1 0,0 1-1 15,4 0 0-15,7 0 0 0,1-1-2 16,4 1-8-16,-1 3-1 0,4-3 3 16,1 1 0-16,5-1 6 0,-2-1 3 15,-1-1 2-15,-2 0-1 0,-7-3-1 16,-3-1 1-16,-5-4 0 0,-5 0 1 0,0-2 2 15,-3 1 4-15,-11 0 9 0,-1-2 7 16,-6 1-2-16,1-3-2 0,-3 1 2 16,3 0-6-16,3-2-7 15,3-1-1-15,4 0-6 0,3-2 1 16,2 0-4-16,4 1-5 0,1 0-19 0,0 1-26 15,0-1-15-15,3 2-29 0,3-4-107 16</inkml:trace>
  <inkml:trace contextRef="#ctx0" brushRef="#br0" timeOffset="211767.11">4626 8334 71 0,'5'0'274'16,"3"0"-238"-16,2-8 29 0,4-3-19 15,3-4-6-15,4-3-14 0,3-4-2 16,0-2-8-16,4-3-4 0,-2-2-3 16,0-3 0-16,-1-4 0 0,-2-7 1 15,1 0 3-15,0-1-1 0,-3 1-9 0,2 8 1 16,-8 5 3-16,-1 7 6 0,-3 7-1 15,-5 4-1-15,-1 6-4 0,-3 1 0 16,-1 5 1-16,-1 0-4 0,2 0-4 16,1 11 1-16,-2 5 5 0,-1 7 1 15,0 6-1-15,2 2-2 0,3 2-1 16,-2 4 0-16,1 2-1 0,-1-1-1 15,0-1 2-15,4-3-3 0,-1-5 2 16,0-1-2-16,0-3 1 0,0-3-1 16,-1-4 1-16,-2-1-1 0,0-5 0 0,0-1 0 15,-3-7-1-15,2-1-3 0,-2-3 0 16,0 0-1-16,0 0-7 0,0-1-7 15,-5-6-24-15,-2-4-12 16,-3 1-14-16,-1-1-27 0,-4-3-97 0</inkml:trace>
  <inkml:trace contextRef="#ctx0" brushRef="#br0" timeOffset="211943.12">4874 8128 387 0,'-6'-3'38'0,"6"2"37"16,0 1-5-16,0 0-6 0,0 0-12 0,6-2-18 16,2 1-5-16,4 0-6 0,5 0-8 15,1 0-5-15,5-2-7 0,-2 1 3 16,6-2 0-16,1 0-6 0,-3 0 1 15,-1 1-1-15,0 0-2 0,-4 0-13 16,1 0-12-16,1 1-13 0,-2 0-16 0,5-1-17 16,1-2-43-16,1-4-23 15</inkml:trace>
  <inkml:trace contextRef="#ctx0" brushRef="#br0" timeOffset="212187.13">5290 8002 226 0,'-2'0'149'0,"2"0"-103"16,2 0 18-16,9-5-23 0,3-2 3 16,4 0-8-16,1-2-9 0,4 0-10 15,0-1-7-15,7 1-5 0,-1-2-2 16,7 0 3-16,4 0 3 0,-1 0 8 15,1 1-6-15,-6 3-11 0,-6 3 3 0,-8 1-1 16,-3 2-7-16,-7-1-3 0,-4 1-20 16,-4 1-16-16,-2 0 1 0,0 0 0 15,-8 0-55-15,-5 0-165 0</inkml:trace>
  <inkml:trace contextRef="#ctx0" brushRef="#br0" timeOffset="212372.14">5578 7951 27 0,'-11'14'423'0,"2"4"-397"15,1 3 64-15,-3 2-28 0,2 3 0 16,0 0-16-16,1-1-8 0,2 0-19 16,4-1-10-16,1-2-2 0,1-1-4 15,0-1-2-15,0-1-1 0,3-3-11 16,6-3-15-16,2 0-33 0,1-5-33 0,-1-6-62 15,0-2-265-15</inkml:trace>
  <inkml:trace contextRef="#ctx0" brushRef="#br0" timeOffset="212740.16">5716 8258 409 0,'-1'0'63'16,"1"0"-17"-16,0-3 0 0,6-4-14 15,6-2 6-15,2-4-5 0,3-2-7 0,3-4-15 16,0-1-5-16,4-3-2 0,-3-2 2 15,4-4 2-15,0-6 2 0,1-4-2 16,2 0-4-16,0 0 0 16,2 4-4-16,-6 2 0 0,-3 6 1 0,-1 4-1 15,-5 8 0-15,-2 5 0 0,-7 5 0 16,-3 3 0-16,-1 2-1 0,-1 0 0 15,-1 9 3-15,0 7 2 0,0 4-1 16,-3 5 2-16,1 2-2 0,2 3-2 16,0 2-3-16,2 3 3 0,0 3 0 0,2-2 0 15,4-1-2-15,1-4 0 0,1-4 2 16,2-2-1-16,-3-3 0 0,-1-3-2 15,-5-4 0-15,-3-6-3 16,0 0-10-16,-6-8-11 0,-5-1 1 16,-1 0-11-16,-2-8-16 0,-2-5-8 0,-2-2-7 15,-1-3-51-15,-1 0-76 0,1-2 53 16</inkml:trace>
  <inkml:trace contextRef="#ctx0" brushRef="#br0" timeOffset="212848.17">6003 8103 2 0,'-11'-19'97'0,"5"2"63"0,3 3-59 16,3 4-31-16,0 4-10 0,6 1-15 16,6 4-9-16,4 1-10 0,4 0-5 0,5 0-7 15,0 7-7-15,1 2-3 0,5 1-3 16,2 2-2-16,5-1-15 15,9 1-16-15,9-3 24 0,6 0-105 16,-2-4-190-16</inkml:trace>
  <inkml:trace contextRef="#ctx0" brushRef="#br0" timeOffset="213404.2">8031 7898 211 0,'1'-1'187'0,"4"-3"-98"0,3 4-43 16,1-1 2-16,3-1-8 0,4 1-5 15,-2-1-12-15,3 2-9 0,-3 0-5 16,0 0-4-16,-2 0-3 0,-4 1-1 0,3 4-2 15,-5 2-8-15,3 0-17 0,-1 2-38 16,-5-3-46-16,-3 0-284 0</inkml:trace>
  <inkml:trace contextRef="#ctx0" brushRef="#br0" timeOffset="213547.21">8011 8124 413 0,'10'1'13'0,"8"1"18"0,5-1 19 16,6 1-39-16,5 0-8 0,8-2-1 15,6 1-2-15,7-1-40 0,7 0-116 16</inkml:trace>
  <inkml:trace contextRef="#ctx0" brushRef="#br0" timeOffset="213936.23">9882 7776 321 0,'0'-2'93'0,"0"2"-59"0,0 0 31 16,0 0-32-16,0 1-2 0,0 8-10 15,0 7-2-15,-6 7-5 0,1 2-4 16,-1 2 10-16,0 3-9 0,-1-1-8 16,3-2 3-16,1 0-2 0,0-2-2 0,-1-3 0 15,4-3-1-15,0-2-2 0,0-5-6 16,0-2-14-16,0-5-25 15,0-2-36-15,0-3-63 0,0 0-177 16</inkml:trace>
  <inkml:trace contextRef="#ctx0" brushRef="#br0" timeOffset="214141.24">9930 7699 202 0,'20'-6'166'0,"2"0"-136"0,3 2 54 16,1-1-40-16,-1 2-17 15,-2 2 2-15,0 0-8 0,-3 1-9 0,-4 0-7 16,-7 0-3-16,-3 2-3 0,-4 3-1 16,-2 1-16-16,0 2-7 0,-8 0-8 15,-7 3-29-15,-4 0-56 0,-6-1-86 16</inkml:trace>
  <inkml:trace contextRef="#ctx0" brushRef="#br0" timeOffset="214319.25">9856 7847 77 0,'6'0'144'0,"3"0"-97"16,3 0 56-16,7 0-44 0,0 0-17 15,-1-4-6-15,2-1-9 0,5-1-10 16,-2-1-3-16,4 0-6 0,1 0 1 16,-2 1 5-16,0 1-12 0,-4 1 2 15,0 1-2-15,-8 2-1 0,0 0-1 16,-8 1-10-16,-1 0-22 0,-5 0-25 0,0 0-51 15,-4 1-119-15</inkml:trace>
  <inkml:trace contextRef="#ctx0" brushRef="#br0" timeOffset="214480.26">9876 7996 254 0,'0'8'37'16,"0"1"20"-16,4-1 2 0,4 0-13 15,6-2-7-15,3 1-3 0,3-2-19 0,0-2-14 16,5-1 0-16,0-1-7 0,0 1-26 15,-2-1-47-15,-3-1-101 0</inkml:trace>
  <inkml:trace contextRef="#ctx0" brushRef="#br0" timeOffset="-214560.44">10336 7837 277 0,'0'-6'54'0,"0"4"25"0,0 0-27 16,0 0-7-16,3 1-22 0,5 1-7 15,1 0-3-15,4 0-7 0,2 1-2 16,1 6-1-16,2 3-3 0,1 1 1 16,-1 2-1-16,-4 1 1 0,-3 2 0 0,-4-1-1 15,-4 2-1-15,-3-3 0 0,0 1 1 16,-3-1-1-16,-8 0 2 15,-3-2 1-15,-5-1-1 0,-1-1-1 16,0-2 0-16,-2-1 1 0,0 0 0 0,7-2-1 16,-1-1 0-16,7-4 0 0,3 0 0 15,4 0-7-15,2 0-6 0,3 0-26 16,10-6-15-16,4-3-31 0,1-1-137 15</inkml:trace>
  <inkml:trace contextRef="#ctx0" brushRef="#br0" timeOffset="-214360.43">10731 7863 62 0,'2'-8'348'15,"-2"0"-291"-15,0 4 40 0,-6-1-43 0,-5 2-12 16,-5 3-8-16,-1 0-9 0,3 5-3 16,0 6-9-16,2 2-4 0,1 2-2 15,3 3-2-15,2 1-4 0,5 1-1 16,1-1 0-16,0 1-2 0,6-2 3 15,6-2-2-15,2 0-6 0,5-6-11 0,-1 2-7 16,6-6-19-16,-1-1 5 0,3-4 25 16,-5-1-121-16,-3-8-199 0</inkml:trace>
  <inkml:trace contextRef="#ctx0" brushRef="#br0" timeOffset="-213193.36">10947 7470 188 0,'0'-1'15'0,"0"1"-10"16,2 0 9-16,-2 0 18 0,1 0 18 16,1 5-14-16,-2 1-8 0,0 3-6 15,0 1 1-15,0 1-5 0,-2 2-1 16,-1 2 2-16,-2 0-5 0,2 2 0 15,-3-2-1-15,3 1-1 0,0-2 3 16,1 0 1-16,-1-1 2 0,2 2-3 16,-3 1-3-16,3 2 1 0,-1 1-6 15,1 1-1-15,-1 2 2 0,1 1-3 16,-1 1 0-16,1-1-2 0,1-1 0 0,0-1-1 15,-2-2-1-15,2-3-2 0,0-1 2 16,0-5 1-16,0-1-3 0,0-4 3 16,0-2 0-16,0-3-2 0,0 0 2 15,0 0 2-15,0-7-3 0,2-4-9 16,1-2 2-16,1-1-3 0,-1-1 3 15,2 0 1-15,0 1 1 0,1-1-5 16,-1 4-2-16,1 0 6 0,-1 4 1 16,-1 3-1-16,1 2-1 0,-1 2 0 15,3 0 0-15,-1 2 6 0,0 4-2 0,2 3 1 16,0-1-1-16,1 3 1 0,6-1-1 15,2-1 1-15,5 0 2 0,0-2-1 16,-2-2 1-16,0-2-1 0,2-3 0 16,-2 0 1-16,-1 0-1 0,-5-4 0 15,-5-4 0-15,-3-3-2 0,-3 0-2 0,-3 0 4 16,0 1-8-16,-1 1 3 15,-9 2-2-15,-2 3 4 0,0 2 1 16,1 2 1-16,-2 0 2 0,2 4 3 16,1 5-5-16,0 5 1 0,2 1 0 0,2 0 1 15,3 2-2-15,3-3 1 0,0 2 1 16,0-3-2-16,3-1 1 0,5-4-1 15,1-2 2-15,5-2 0 0,10-2-1 16,7-2 8-16,3 0 19 0,-2 0-41 16,-2 0 7-16,-9-7 7 0,0-2-4 0,-3-1 2 15,-4-1 2-15,-2 1 1 0,-5-1 2 16,-4 0-2-16,-2 4 0 15,-1 1 5-15,0 0 1 0,0 4-3 16,0 1-1-16,0 0 5 0,0 1-5 16,0 0-4-16,0 3-4 0,0 5 5 0,0 1 0 15,0 2 0-15,-1 3 0 0,-2-1 0 16,3-1 1-16,-2-1-1 0,2-2 0 15,0-3-1-15,0-1 2 0,0-3 0 16,0-2-2-16,0 0 4 0,0-1 4 16,2-8 1-16,1-2-7 0,0-2 3 0,3-1-1 15,-1-1 1-15,1-2-3 0,0 1 0 16,2-1 4-16,0 0-4 15,-2 2 1-15,0 2 0 0,0 2 0 16,4 2-2-16,0 3-2 0,1 3 0 0,0 1 1 16,0 2 0-16,1 0-1 0,-4 0 0 15,1 4 1-15,-1 0 1 0,-2 1-1 16,-1 1 1-16,1-1 0 0,-3 0 1 15,0 0-1-15,-3 0 2 0,2 0 4 16,-2 0 2-16,0-1-1 0,0 0 2 0,0 0-2 16,0-1 0-16,0 0-1 0,-2-3 1 15,-1 1 1-15,3 0-3 16,0-1-2-16,0 0-4 0,0 0 1 15,3 0 0-15,5 0-1 0,5-1 2 0,2-3-3 16,5-1-7-16,5-1-5 0,8 2 7 16,-1 0 7-16,-2 1-39 0,-9 3 27 15,-5 0 4-15,-2-1 8 0,-5 1-4 16,-4 0 2-16,-4 0 2 0,-1 0 2 15,0 0 16-15,-7 1 2 0,-3 5-2 0,1 0 0 16,0 2-3-16,1-1-6 0,3 1 0 16,1-2-2-16,0 0 0 0,3 0-7 15,1-3 1-15,0 1 0 16,0-3-1-16,0 2-2 0,5 0-5 0,2-1-8 15,4-1-12-15,0-1-11 0,0 0-7 16,3 0-16-16,0 0-27 0,6 1-38 16,3-1 106-16,-1 0-149 0</inkml:trace>
  <inkml:trace contextRef="#ctx0" brushRef="#br0" timeOffset="-212773.34">11979 7830 67 0,'0'-7'164'16,"0"1"-64"-16,-4 0-2 0,-2 0-44 16,1 1-4-16,-1 3-6 0,1 0-12 15,0 1-6-15,1 1-11 0,1 0-5 16,-2 5-7-16,2 5-1 0,-2 0-2 15,4 1 0-15,1 1 0 0,0 0-2 16,1-1 0-16,7 1-12 0,0-3-8 16,1-1-9-16,-1-1-10 0,0-2-7 15,1-1-11-15,-1 1-12 0,-2-1 1 16,-1-3 19-16,-1 0-1 0,-1-1 29 0,0 2 24 15,-1 0 25-15,-1-1 35 0,3 1-3 16,0 0-5-16,1-2-9 0,0 0-6 16,2 0-11-16,4 0-5 0,6 0 2 15,3-3 21-15,5-3-23 0,2 0-21 16,-6-3 1-16,2-2 0 0,-4-5 2 15,0 0-3-15,-5-4 3 0,-2-2-2 16,-3-4-1-16,-1-4 1 0,0-3 0 16,0-2-1-16,-4-6-2 0,1 0-1 15,1 2-9-15,0 7 8 0,-1 10 1 0,-2 9 10 16,-3 7 9-16,0 4 17 0,-3 2 3 15,-9 6-19-15,-6 10-2 0,-3 9 1 16,-1 4 3-16,0 6-7 0,7 3-4 16,2 2-7-16,7 0-3 0,5 0 1 15,1-1-13-15,1-3-18 0,18 0-33 16,15-2 0-16,8-8-24 0</inkml:trace>
  <inkml:trace contextRef="#ctx0" brushRef="#br0" timeOffset="-211541.27">13651 7640 178 0,'0'-7'11'0,"0"0"175"0,-3-1-118 16,-5 1-21-16,-1-1 4 0,-4 2-9 0,-1 3-11 15,-3 1-7-15,0 2-1 0,0 0-7 16,2 5-3-16,-1 4-2 0,5 1-1 15,0 1-3-15,4 3-2 0,2 2-6 16,0 0 2-16,5 3-2 0,0-1 1 16,5 1 2-16,3-1-3 0,4 1 1 15,1-1-2-15,0 0 3 0,0 1-1 16,2-1-2-16,1-1 2 0,-4-2 1 15,-1-2-1-15,-5-2 0 0,-3-4 0 16,-3-1 2-16,0-3-1 0,0 2-1 16,-6-1 5-16,-3 0 4 0,-3-2-1 0,-6 1-6 15,0-1 3-15,-1-1 1 0,1 1-3 16,-1-1 2-16,2 0-3 0,2-1-1 15,4 0 1-15,3 0-3 0,2 0 0 16,3 0 0-16,3 0-9 0,0 2-13 16,0 1-19-16,3 0-2 0,8 3-14 0,3-2-39 15,1-3-161-15</inkml:trace>
  <inkml:trace contextRef="#ctx0" brushRef="#br0" timeOffset="-211204.25">13758 7964 439 0,'7'-12'42'0,"4"-4"-2"0,3 0 12 16,3-2-12-16,0-4-3 0,4 1-13 0,2-1-7 16,0-3-9-16,0-1 0 0,1 0-4 15,-1-2 2-15,0 0-2 16,-1 0-2-16,-2 1 3 0,-3 2-4 15,-2 4 0-15,-2 8-1 0,-4 6 1 0,-3 2-2 16,-3 4 0-16,2 1 0 0,-2 0-3 16,2 1 3-16,0 10 0 0,-2 4 3 15,-3 5 0-15,1 4 0 0,-1 2-2 16,0 2 1-16,0 2 0 0,-1 0-2 15,-1 0 1-15,2 1 0 0,0-5-1 0,0-1-7 16,0-3-1-16,0-3 7 0,0-2-1 16,0-2 1-16,0-2-9 0,0-4-9 15,0-3 4-15,-6 0-19 16,0-2-13-16,-2-2-26 0,-4-2-76 0,-1 0-140 15</inkml:trace>
  <inkml:trace contextRef="#ctx0" brushRef="#br0" timeOffset="-211047.25">13931 7844 327 0,'0'-7'79'0,"0"-1"-39"0,10 4 28 15,2-1-19-15,2 2-3 0,0-1-11 0,6 2-13 16,3 1-14-16,1 0-3 0,0 1-2 16,3 0-1-16,2 0-2 0,-2 2 0 15,-3 2-11-15,4-1-18 16,-4 2-26-16,-3-3-2 0,1 1-4 0,-5-3-299 15</inkml:trace>
  <inkml:trace contextRef="#ctx0" brushRef="#br0" timeOffset="-210840.23">14307 7755 375 0,'3'-8'30'0,"7"-1"8"0,4 1 11 0,5-2-18 15,1 2 2-15,3 0-15 0,4 2-4 16,-1-1-5-16,2 0-7 0,-2 3 1 15,2-1-1-15,-3 1-1 0,0 2 0 16,-2 0 1-16,-4 2-1 0,-5 0-3 16,-5 0-9-16,-4 0-14 0,-2 0-14 15,-3 0-44-15,0-3-132 0</inkml:trace>
  <inkml:trace contextRef="#ctx0" brushRef="#br0" timeOffset="-210659.22">14547 7716 394 0,'-9'11'101'0,"1"3"-92"15,2 3 56-15,-1-1-7 0,0 1 2 16,4-3-20-16,-2 2-17 0,5-2-5 16,-2 0-11-16,2-1-6 0,0-1 1 0,0 1-1 15,7-3-2-15,0 1-8 0,6 1-31 16,1-3-26-16,4 0-41 0,-2-4-145 15</inkml:trace>
  <inkml:trace contextRef="#ctx0" brushRef="#br0" timeOffset="-210302.2">14702 7963 410 0,'11'-15'19'0,"1"-4"36"0,5 0 6 16,0-3-18-16,3-3 9 0,4-2-19 15,2-5-8-15,5-6-14 0,3-1-3 16,3-5-1-16,-1 0-2 0,1 5-2 15,-4 3 0-15,-7 7 3 0,-1 8-1 16,-10 4-1-16,-2 7 1 0,-4 3 2 16,-6 3-4-16,0 2 0 0,0 2-3 0,-1 2-4 15,-2 10 5-15,0 5 3 16,0 6-3-16,-2 2 1 0,-1 2-1 15,0 2 0-15,-3 1 0 0,1-1 0 16,-1-1-2-16,2 0 1 0,0-2 1 0,3-1-1 16,-1-1 0-16,2-2 0 0,0 0 0 15,0-3 0-15,2-2-2 0,-1-1 4 16,3-4-2-16,-3-3-1 0,-1-1-5 15,0-3-7-15,0-1-1 0,0-3-9 16,0-1-3-16,0 0-12 0,-8 0-20 0,-1-5-30 16,-2-2-61-16,-3-4-143 0</inkml:trace>
  <inkml:trace contextRef="#ctx0" brushRef="#br0" timeOffset="-210155.19">14854 7759 431 0,'6'-3'64'0,"6"1"-23"15,5-1 30-15,2 2-26 0,4 0-6 16,4 0-18-16,4-1-7 0,4 1-10 15,4 0-2-15,0 1-3 0,6 0-13 0,0 1-17 16,1 3-7-16,-4-3-58 0,-11-1-436 16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9T09:14:38.06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3377 791 75 0,'3'7'166'16,"-3"2"-124"-16,0 4-13 0,0 10 15 15,-5-1-4-15,-1 3-2 0,1 2 5 16,1-5-13-16,2-2-16 0,2-3-1 15,0-5-6-15,0-1-3 0,6-4-4 16,2-1 1-16,-2-2-1 0,3-4 0 16,4 0 3-16,2-7-3 0,-1-6-5 0,5-3-6 15,-4-1-2-15,3-1-4 0,-1 0 2 16,0-1 5-16,-2 6 1 0,1-1-2 15,-6 6 1-15,0 4 0 16,-2 1 1-16,-2 3 5 0,1 0 2 0,-2 0 0 16,0 6 1-16,1 5 3 0,2 0 5 15,-5 4 4-15,0 0-4 0,0 2 8 16,-3 1-5-16,2-1 4 0,-2-2-4 15,0 0 0-15,0-5-8 0,0-1-1 16,0-3-2-16,0-3-1 0,0 1-14 0,1-4-19 16,5 3-26-16,-1-3-61 0,-3-5-110 15</inkml:trace>
  <inkml:trace contextRef="#ctx0" brushRef="#br0" timeOffset="677.03">3160 784 30 0,'1'3'-1'0,"2"-1"115"15,-1 3-50-15,2 1 4 0,1 4-8 0,-2 3-7 16,2 2-4-16,0 8-6 0,-2-1-2 15,-2 3-6-15,1-1-11 0,-2 2 0 16,0 0-6-16,0-1-5 0,0-2-1 16,0-3-7-16,0-4 3 0,-2-3-8 15,1-3 1-15,1-2-2 0,0 2 1 0,0-4 0 16,0-1-12-16,3-4-14 0,0-1-1 15,3 0-21-15,5 0-17 16,-2 0-29-16,2-12-101 0</inkml:trace>
  <inkml:trace contextRef="#ctx0" brushRef="#br0" timeOffset="1133.06">3828 746 143 0,'-3'0'35'0,"0"0"-15"16,-1 0 27-16,4 0-6 0,0 0-10 15,0 0-6-15,0 0-3 0,5 0-18 16,6 0 2-16,1 0 7 0,5-5 2 15,4 2-3-15,2-2 0 0,-1-3-4 16,2 1 0-16,1-3-7 0,0 3 2 0,3 0-1 16,-3 1-1-16,-2 1 0 0,-4-3-1 15,-4 5 1-15,-3-1-5 0,-5 4-9 16,-6 0-8-16,1-1-12 0,-2 1-17 15,0 0-27-15,-8 2-38 0</inkml:trace>
  <inkml:trace contextRef="#ctx0" brushRef="#br0" timeOffset="1353.07">3953 851 87 0,'0'18'222'0,"0"-1"-173"0,-7 6 3 0,0 4 7 16,1-1-11-16,2-1-15 0,0-2-6 15,1-3-8-15,3-2-10 0,0-1-6 16,0-4-1-16,5-1-2 0,1-5-2 15,7 1-16-15,2-3-8 0,4-3-23 16,4-2-29-16,-1-4-64 0,-2-12-144 0</inkml:trace>
  <inkml:trace contextRef="#ctx0" brushRef="#br0" timeOffset="2095.11">4178 1032 66 0,'3'2'52'0,"0"-1"-37"16,0-1 39-16,2 0-12 0,3 0-7 15,3-7-2-15,1 1-5 0,2-2-5 0,3-2-3 16,-1-1 0-16,2-3 3 0,1-3-7 16,-4-1 4-16,1-2 0 15,-5 0-8-15,-2 0-6 0,-1 3 1 16,-4 0-4-16,0 4 2 0,-4-1-2 0,0 0 1 15,-2 7 1-15,-6-2-3 0,-4 6 0 16,3 3-1-16,-5 0-5 0,1 5-1 16,1 8 1-16,-2 2 1 0,4 5 1 15,3 2-2-15,1 6 4 0,1 0-3 16,3 0 6-16,2 3-6 0,0-1 2 15,8-2-1-15,4-6 1 0,4-3-4 0,4-6 0 16,2-3 4-16,0-3 1 0,1-7-1 16,-1 0-1-16,-4-2 1 15,4-8-2-15,0-2 3 0,-1-2-1 16,-2-1 1-16,-4 1 1 0,1 0-1 0,-7 3 1 15,-1 3 1-15,0 3-1 0,-5 0 2 16,-2 3 0-16,1 1 3 0,-2 1 0 16,0 0-5-16,0 0-2 0,0 5-1 15,0 6 4-15,0 2-2 0,-2 0 3 16,-1 2-1-16,2-2 1 0,-2-5-3 0,1 1 0 15,2-5 0-15,0-4 0 0,0 1 0 16,0-1 1-16,0 0 4 16,0 0 0-16,0-9-3 0,0-5-3 15,0-4-4-15,6-1 4 0,-3-3-4 0,4 2 4 16,-1-4-2-16,-2 0 1 0,4 1 2 15,-2 2-2-15,2 2 1 0,0 5 0 16,0 0 0-16,-1 5-1 0,3 2 2 16,-1 1-1-16,-1 2 1 0,-2 3 0 15,2 0 4-15,-1 1-2 0,1 0 5 0,1 0 2 16,1 0 2-16,-1 1-2 0,2 2 0 15,-2-1-2-15,2 5 1 0,-3-2-3 16,0 1-2-16,-1-2-3 16,1 1 2-16,-5 4-3 0,2-4-9 0,-4 1-3 15,-1-1-13-15,3-1-16 0,-1 4-18 16,0-7-32-16,-2 0-76 0</inkml:trace>
  <inkml:trace contextRef="#ctx0" brushRef="#br0" timeOffset="2452.14">4899 834 229 0,'0'12'31'0,"0"5"-9"16,0 1 34-16,-1 1-28 0,-3-2 13 15,0 2 7-15,2-3-10 0,1 0-31 16,1-4 1-16,0 0-2 0,0-2-1 15,3-8-4-15,5 0-2 0,2-2 5 16,1 0 1-16,6 0-8 0,-1-10-7 0,4-1 1 16,-1-5-11-16,-1 1-17 0,-2 5 9 15,-2-3 5-15,-2 6-2 0,-1 2 8 16,0-1 1-16,-2 6 8 0,-6-1 9 15,0-1 1-15,-3 2 2 0,0 0 17 16,0 3 6-16,0 6 0 0,0-4-4 16,0 8-2-16,0-8 0 0,0 5-11 15,0 0 7-15,0 0-3 0,0 1-4 16,0 2-4-16,0-2-6 0,0-3 3 15,6-1-6-15,2-2-15 0,1-1 3 16,1 2-29-16,1-4-11 0,3-2-40 0,-2 0-70 16,-4 0 49-16</inkml:trace>
  <inkml:trace contextRef="#ctx0" brushRef="#br0" timeOffset="3088.17">5254 1023 8 0,'6'0'130'15,"2"0"-106"-15,6 0 34 0,0-4 1 0,5-5-13 16,1-3-16-16,3 0 5 0,0-1 2 16,2-2-14-16,-2-1 6 0,-3-1-9 15,-6-2-10-15,-1 2-3 0,-4 0-1 16,-4-1 1-16,-4 2-3 0,-1-1 1 15,0 2 2-15,-9 4-3 0,0 4 2 0,-2 0 1 16,3 3 1-16,-3 3-1 16,2 1-5-16,-3 6-3 0,4 7 1 15,-2 3-1-15,3 1 0 0,-1 7 0 16,2 3 1-16,3 2 1 0,1 1-2 0,2-3 0 15,0-1 0-15,6-2 0 0,7-2 1 16,7-3-2-16,5-2 4 0,4-11-3 16,2-2 2-16,2-4 0 0,-2-4 1 15,0-10 1-15,-3-9 1 0,0-2-4 16,-2-5 1-16,-1-1 0 0,-4-1 1 0,-4-3-2 15,-1 2 3-15,-7-5 2 0,-1 2-4 16,-5 1 0-16,2-3 3 16,-5 2 0-16,0-4 2 0,-5 0-6 15,-3-1 2-15,2 0 0 0,5 4-3 0,-1 5 2 16,2 7 1-16,0 11 4 0,0 6-1 15,0 8-5-15,0 0-4 0,3 2 3 16,2 16 0-16,-2 5 1 0,-2 11 0 16,-1 10 2-16,0 3-1 0,0 11-1 15,-3-1-2-15,-4 0 0 0,2-2-6 0,0-11-1 16,4-8 2-16,1-8-3 0,0-9 4 15,0-7 3-15,0-4 2 0,0-6-1 16,0-2 1-16,8-3 3 16,2-10 2-16,0-10-1 0,2 0-3 15,0 0 0-15,6 1 1 0,-5 3 6 0,8 3-3 16,-1-1-4-16,1 2 2 0,3 4-1 15,-1 3-2-15,3 2-1 0,1 6 2 16,5 0-2-16,5 0 0 0,2 0-11 16,0 4 0-16,-2 5-36 0,0-1-37 15,-6-3-71-15</inkml:trace>
  <inkml:trace contextRef="#ctx0" brushRef="#br0" timeOffset="3924.22">3254 1518 70 0,'0'0'16'0,"0"-1"5"0,0-1 113 16,-4 0-111-16,2 0 14 0,-3 1 15 16,2 0-17-16,0-1-5 0,2 2 5 15,1 0-4-15,-2-2-5 0,-1 1-4 16,1 1-6-16,1-1 3 0,-1 1-4 15,2 0-3-15,0 0-8 0,0 0 1 0,0 0-5 16,0 0-4-16,5 0-3 0,7 0 3 16,10 1 6-16,11-1-2 0,12 0 4 15,12 0-4-15,13-4 2 0,7-4-3 16,10 0 2-16,1-2 0 0,7 2 0 15,3 0-1-15,4 3-1 0,0 0 0 16,-1 3 2-16,1-2-2 0,4 0 3 16,5 0-3-16,10-3 1 0,3-2 1 15,3-2-7-15,-1 2-3 0,3-4 3 16,-1 3-1-16,-7-3 1 0,-3 1 3 0,-12 1 3 15,-6-2-2-15,-5 1-2 0,-4 1 5 16,-4 1-1-16,-6 0 0 0,-8 3 0 16,-8 0 1-16,-8-1 0 0,-9 0-2 15,-7 1 0-15,-12 2 2 0,-9-2-1 16,-9 6-1-16,-11 0-13 0,-5 1-7 0,-10 0 0 15,-4 0 6-15,-2 0-24 0,-4 4-18 16,-2 2-41-16,3-4-105 16</inkml:trace>
  <inkml:trace contextRef="#ctx0" brushRef="#br0" timeOffset="8512.48">3901 2023 132 0,'0'0'36'0,"0"0"3"0,0 0 9 16,0 0-10-16,0-1 3 0,0-1 1 15,0 0-7-15,0 2-6 0,0 0-7 16,0 0 0-16,0 0-1 0,0 0 0 16,0 0-1-16,1 0-4 0,1 0-1 0,-2 0 2 15,0 0-5-15,0 0-2 0,0 0-5 16,0 9 1-16,1 5 1 0,-1 3 4 15,2 8-5-15,-1 5 0 0,-1 4 1 16,2 4-1-16,0 0-2 0,-2 2-1 16,0 6 1-16,0 0 4 0,0 4 0 0,0-4-1 15,0 0-1-15,-2-7-3 16,-1-5 0-16,3-4-1 0,-2-5 2 15,-2-4-2-15,4-3-2 0,0-6 0 16,0-4-1-16,0-1 1 0,0-5-1 0,0-1 1 16,0 0 0-16,0-1-3 0,0 0-6 15,0 0-7-15,0-6-4 0,0-4-5 16,0-5-9-16,4-1-10 0,-2-2-17 15,1-3-22-15,-3-1-34 0,0-3-79 16</inkml:trace>
  <inkml:trace contextRef="#ctx0" brushRef="#br0" timeOffset="8845.5">3873 2120 178 0,'0'0'49'15,"-3"0"-7"-15,3 0-1 16,0-2-13-16,0-3-6 0,7 1 7 15,3 0-3-15,1-3-9 0,4 0 1 0,2-2 0 16,2 2-6-16,2-3-3 0,4 1 1 16,3-2-3-16,2 2-2 0,-3-1-1 15,-5 0-1-15,-3 5-4 0,-7 1 2 16,-1 2-2-16,-3 2-7 0,-5 0-6 15,0 0-5-15,0 0-12 0,-1 0-7 0,-2 2-14 16,0 7-13-16,-5 2-22 0,-7 1-60 16</inkml:trace>
  <inkml:trace contextRef="#ctx0" brushRef="#br0" timeOffset="9028.51">3921 2349 60 0,'8'9'166'0,"1"-3"-111"0,2-3-3 16,3 0-6-16,0-3-12 0,0 0 6 0,3 0-7 15,3-3-11-15,0-2-2 0,2-1-8 16,2-2-9-16,4 0-2 0,2-2 3 16,-4 2-3-16,-3 1-8 0,-4 4-28 15,-3 2-25-15,-3 1-24 0,-6 0-108 16</inkml:trace>
  <inkml:trace contextRef="#ctx0" brushRef="#br0" timeOffset="9244.52">4349 2428 8 0,'3'8'335'0,"-3"-2"-307"15,3 6-12-15,0 3 33 0,-3 3-12 16,3 1-3-16,2-1-3 0,-2 1-8 15,2 0-13-15,4-3-10 0,-1 0 5 16,-1-4-2-16,6-2-8 0,-1-5-18 16,4-2-17-16,1-3-39 0,-5-7-84 0</inkml:trace>
  <inkml:trace contextRef="#ctx0" brushRef="#br0" timeOffset="9741.54">4617 1834 200 0,'0'0'161'0,"0"6"-161"0,0 14 19 16,0 5 6-16,0 12-15 0,1 4 21 0,4 7 12 15,0 8-27-15,-2 1-1 0,2 7 3 16,-2 0-7-16,-2-3-2 0,2-7-5 15,2-11-1-15,0-9 1 0,-2-9-1 16,1-7 2-16,-2-8 0 0,-1-3-1 16,3-5 0-16,-1-2 0 0,1 0 1 0,2-11 7 15,2-8-4-15,5-5-6 16,-1-3 1-16,2 0 0 0,-2 1-3 15,1 1 1-15,-1 3-1 0,-1 4 1 16,3 3-2-16,0 4 1 0,-3 0 0 0,4 4 0 16,1 0-1-16,2 2 1 0,6 5 0 15,-3 0 0-15,1 4-3 0,0 8 1 16,-2 2 2-16,-1 2 1 0,1 4-2 15,-8-3-3-15,-1 3 3 0,-6 0 0 16,-5 0 1-16,0 2 0 0,-7-4 1 0,-2 1 3 16,-3-1-3-16,-2-1 14 0,-3-2 8 15,-3-1-1-15,-2-2-3 16,-3-1 2-16,2-2-7 0,0-3-3 15,-1 1-4-15,4-2 0 0,3-1 0 0,2 0-5 16,4-4-1-16,4 0 1 0,1 0 0 16,6 0-2-16,0 0-11 0,0 0-6 15,0 0-20-15,8-1-21 0,1-2-15 16,4-3-40-16,-2-1-153 0</inkml:trace>
  <inkml:trace contextRef="#ctx0" brushRef="#br0" timeOffset="10478.59">5246 2323 64 0,'3'-3'82'0,"-3"-2"-60"16,4 2 19-16,-3 0 10 0,-1 1-20 0,2 0-3 16,-2 0-6-16,0 1-13 0,0-2-4 0,0 3 1 15,0 0-6-15,0 0 2 16,0 0-8-16,0 0-3 0,0 0-7 15,0 4-9-15,3 2-14 0,-2-3-20 16,1 2-5-16,-2-2-5 0,3-1 1 0</inkml:trace>
  <inkml:trace contextRef="#ctx0" brushRef="#br0" timeOffset="10673.61">5246 2323 62 0,'31'5'54'0,"-31"-5"-25"15,0 0-3-15,0 0-4 0,0 0-9 16,0 0-8-16,0-1-3 0,0-1-2 0,0 0 1 16,0 2-1-16,0-1-3 0,0 1-4 15,0 0 1-15,0-2-1 16,2 2 4-16,-2 0 3 0,0 0 2 15,1 0-1-15,-1 0 2 0,0 0 3 16,0 0-1-16,0 0 1 0,2 0-2 0,-2 0 0 16,0 0-1-16,2 0-3 0,-2 0-1 15,0 0-1-15,1 0-19 0,-1-2-29 16,0 1-48-16</inkml:trace>
  <inkml:trace contextRef="#ctx0" brushRef="#br0" timeOffset="19535.1">5299 2393 132 0,'0'0'50'0,"0"0"-16"0,0 0 11 15,0 0-13-15,0 0-6 0,0 0 3 16,0 0-8-16,0-1-1 0,0 1-4 15,0 0 4-15,0 0-2 0,0 0-4 0,0 0-3 16,0 0-1-16,0 0 4 0,0 0-4 16,0 0-3-16,0 0-3 0,0 0-2 15,0 0-1-15,3 0 0 0,6 0 2 16,1 0-1-16,1-2 2 15,-1-3-2-15,3 0 0 0,-1-1 0 0,2-1 0 16,0 1 0-16,-1-4 0 0,-1 1 1 16,-1-2 0-16,-2 2-3 0,-3-2 3 15,-1-1 2-15,-2-2 2 0,-1 3-3 16,-2-1 1-16,0-1-2 0,0 4 2 15,-2-2-2-15,-6 2 1 0,-4 1-2 0,0 2 0 16,-4 2-2-16,-1 3 0 0,0 1 1 16,-2 0-1-16,2 4 2 0,-1 7-2 15,-1 3 5-15,2 3 2 0,-2 3 1 16,5 5 2-16,5 3-2 0,0 1-1 15,4 4-1-15,4 0 1 0,1-2-5 16,0 0 3-16,10-2-3 0,4-5-1 16,0-4 1-16,5-5-1 0,3-4-2 15,3-4 2-15,4-5-1 0,4-2 3 16,-1 0-3-16,1-9 0 0,1-5-4 0,-3-3-4 15,-2-5-9-15,-1 2 3 0,-5 0-2 16,-1-3-6-16,-2 4 0 0,-1-2 3 16,-1-1 0-16,0 2 9 0,-5-2 4 15,0 2 4-15,-4 1 2 0,-3-2 1 16,2 4-1-16,-3 3 1 0,-5 0 9 15,1 5 3-15,-1 1 8 0,0 4-2 16,0 3-5-16,0-1-4 0,0 2-7 16,0 0 0-16,0 0-3 0,0 7 1 15,0 8 1-15,0 7 1 0,0 3 1 0,0 10-3 16,0 4 1-16,0 1-1 0,0 1 2 15,0-3 1-15,0-4 2 0,0-5-5 16,0-6 2-16,0-5 0 0,2-7-1 16,1-4 0-16,-3-6 0 0,2-1-1 15,-1 0 3-15,4-10 0 0,-1-6 1 0,3-5-4 16,-1-4 0-16,-2-4 3 15,3-1-4-15,-1 0 4 0,2-3-1 16,-1 3 0-16,3 0 0 0,-1 0-4 16,0 5 2-16,4 4-2 0,-4 2 2 0,2 7-2 15,-2 4 2-15,0 2-3 0,2 6 1 16,-1 0-1-16,0 0 1 0,4 0 0 15,2 0 1-15,1 3 0 0,5 2-5 16,-1 0-15-16,3-3-14 0,2-1-27 16,0-1-11-16,-2 0-160 0</inkml:trace>
  <inkml:trace contextRef="#ctx0" brushRef="#br0" timeOffset="25407.45">3592 4064 124 0,'0'0'69'0,"0"2"-27"15,0-2 11-15,0 0-11 0,0 1-7 0,0-1 4 16,-1 0-3-16,1 0-10 0,-2 1-1 16,2-1-8-16,-3 0-3 0,1 0 1 15,2 2-4-15,0-2 4 0,0 0 1 16,0 0 3-16,0 0-7 0,0 0-3 15,3-7-1-15,2-8-1 0,6-9-6 0,3-7-1 16,6-6 5-16,2-6 1 16,0-4-5-16,-2-2-2 0,1 0 9 15,3-2-1-15,-3-1-1 0,3 2 4 16,-4 1-7-16,-2 7 0 0,-5 7-2 0,1 8-1 15,-5 8 2-15,-1 6 0 0,-5 3 1 16,0 8-1-16,-1 1 2 0,-2 0-3 16,0 1-2-16,0 3-3 0,4 7 2 15,2 9 4-15,1 6-1 0,0 6 3 16,-2 3-4-16,1 6 4 0,-1-1-2 0,1 4-2 15,2 0 2-15,1-4-1 0,-1-3 1 16,0-2-4-16,1-6 2 16,0 0 1-16,-1-3-1 0,0-3 0 15,-2-3 1-15,0-3 6 0,-1 0-11 0,1-5 3 16,-1-2-2-16,-2 0-3 0,1-4-3 15,-1 1-3-15,1-2 1 0,-1-2-4 16,-2 2-2-16,-1-2 0 0,0-2-7 16,0 0-2-16,0 0-5 0,-6 0-21 15,-5 0-37-15,-1 0-26 0,-8-7-52 16</inkml:trace>
  <inkml:trace contextRef="#ctx0" brushRef="#br0" timeOffset="25596.46">3733 3798 295 0,'-6'-12'52'0,"3"5"21"0,3 2-12 16,0-3-31-16,3 2 3 0,3 2 3 15,7 0-13-15,-1 2-2 0,7 2 3 16,1 0-12-16,1 0-1 0,3 3-6 16,2 4 1-16,0 1-3 0,2 2 0 15,-1 0-3-15,-1-3 1 0,2 0-6 0,-2-5-11 16,2 1-2-16,0-2-22 0,-3-1-20 15,0-3-8-15,-5-9-27 0,-1-3-202 16</inkml:trace>
  <inkml:trace contextRef="#ctx0" brushRef="#br0" timeOffset="25795.47">4291 3582 20 0,'0'0'326'0,"0"3"-270"0,0 5-22 16,0 7 9-16,0 6-8 0,0 9 0 0,0 4-10 15,0 3-4-15,0-2-3 0,0 0-4 16,0-3-7-16,8-3-7 0,0-3 3 15,-2-6-3-15,3-2-1 0,-1-7-10 16,-2-3 2-16,-1-3-23 0,0-5-13 16,1-1-10-16,-2-14-9 0,-2-8-46 15,0-3-18-15,-2-3 21 0</inkml:trace>
  <inkml:trace contextRef="#ctx0" brushRef="#br0" timeOffset="26064.49">4288 3608 50 0,'-18'-37'106'0,"1"-3"-35"0,-2 4-1 0,2 5-6 16,1 4-12-16,6 6 3 0,2 7-7 15,3 5-11-15,5 4-7 0,0 5-13 16,3 0-17-16,8 9-2 0,8 5 5 15,-1 2 0-15,9 5 1 0,2 3-4 16,4 5 0-16,2 4 0 0,3 2-6 16,-4 1 0-16,-2 1 5 0,-7-2-9 15,-5-3 6-15,-3-2 3 0,-9-2 0 16,-2-2 3-16,-6-5 0 0,0 3-2 15,-9-4 5-15,-5-1 1 0,-2-1-2 0,-1-2-1 16,-3-2 2-16,2-3-1 0,2 1 7 16,-1-7-12-16,5 1 1 0,1-4 1 15,3 0-1-15,5-1-5 0,1-1-8 16,2 0-7-16,0-7-17 0,0-2-24 15,10-4-9-15,4-2-24 0,-2-4-74 16</inkml:trace>
  <inkml:trace contextRef="#ctx0" brushRef="#br0" timeOffset="26403.51">4806 3486 55 0,'-11'-6'326'0,"-3"-1"-309"15,-3 3 47-15,-1 0-13 0,2 3-38 16,-4 1 19-16,4 0 7 0,2 2-19 15,4 6-5-15,3 4-7 0,6 4-8 0,1 4-2 16,0 4 1-16,6 1-2 16,6 2 3-16,9 1 0 0,2 3-2 15,2 1-1-15,-1 0-7 0,3 0-2 16,-4 1 1-16,2-5-2 0,-5 3 2 0,-1-7 9 15,-5-2 3-15,-5-2-1 0,-6-3-1 16,-3-2 3-16,0-2 6 0,-2-5-6 16,-8 0 3-16,-6-2 4 0,1-2 0 15,-2 0-1-15,0-1-1 0,-1-2-3 16,5-1-1-16,-1 0-1 0,1 0 0 0,4 0-1 15,3-4-2-15,3-1-3 0,3-1-8 16,0-3-19-16,6-3-31 16,6-4-19-16,1-5-67 0,-1-5-145 15</inkml:trace>
  <inkml:trace contextRef="#ctx0" brushRef="#br0" timeOffset="26739.52">5110 3550 72 0,'3'6'314'0,"0"4"-310"0,-3 9 18 15,0 2 23-15,0 6-30 0,0 1 19 16,0 1 4-16,0 2-18 0,0-3-8 15,0-1 1-15,0-5-4 0,0-3-1 16,0-4-1-16,3-2 0 0,0-3-2 16,4-4-1-16,0-1 1 0,-2-4 5 0,6-1-4 15,1 0 4-15,2-1-3 0,3-6 1 16,0-2-4-16,-1 0 0 0,1 0-2 15,-2 2 1-15,1-2-1 0,4 2-3 16,-3-1 1-16,3 2 1 16,-1 4-5-16,-2 0-12 0,5 2-15 0,-1 0-1 15,2 0-7-15,4 7-36 0,-1 1-16 16,-4-2-106-16</inkml:trace>
  <inkml:trace contextRef="#ctx0" brushRef="#br0" timeOffset="27684.58">7417 1723 222 0,'-11'-3'38'16,"-3"3"3"-16,-3 0 9 0,-5 4-20 15,1 11-1-15,-6 2 7 0,-4 10 3 0,-1 9-4 16,-6 11 0-16,3 9-9 0,-1 6-3 15,5 3 8-15,5 4-6 0,7-2-8 16,10 3-6-16,6-8-5 16,3-6-3-16,17-5-3 0,9-8-1 0,10-5 1 15,10-7-8-15,10-7-13 0,9-9-23 16,2-6-32-16,-2-9-60 0,-5 0-219 15</inkml:trace>
  <inkml:trace contextRef="#ctx0" brushRef="#br0" timeOffset="28259.6">7852 2309 123 0,'-3'0'35'0,"2"0"16"0,-2 0 10 15,3 0-25-15,0-2-1 0,0 2-2 16,0 0-9-16,0 0-9 0,4 0 6 0,3-3 5 16,0 3-2-16,6-2-2 0,-1-1-2 15,2-1-3-15,3-4-2 0,0 0-1 16,3-4-7-16,-3 0 2 0,2-2 0 15,-3 0-5-15,-3-1-1 0,-2-1 1 16,-4-2 0-16,-1 2 1 0,-5 2-2 16,-1 2 0-16,0 2-1 0,-7 3 2 15,-4 1-4-15,-3 2-1 0,-2 2 0 16,2 2 1-16,0 0-4 0,2 9 2 15,-1 7 4-15,3 2-2 0,-1 2 0 0,0 3 5 16,0 3 1-16,6 2 1 0,1-2 1 16,1 3-3-16,3-1 3 0,0-2-3 15,3 1-3-15,5-4-2 0,2-3 1 16,3-4 0-16,2-2-2 0,5-1 0 15,1-7-14-15,0-1-12 0,1-5-6 0,4 0-48 16,-2-2-34-16,-3-7-153 16</inkml:trace>
  <inkml:trace contextRef="#ctx0" brushRef="#br0" timeOffset="28441.62">8252 2276 130 0,'-6'-1'251'0,"3"-3"-198"15,-3 2-5-15,1 2 13 0,2 0-34 16,-3 0-3-16,4 0 1 0,2 0-10 0,-1 6-12 15,1 3-3-15,0-1-1 0,0 2-2 16,0 1-8-16,5-1-13 16,7 2-15-16,-1-3-6 0,1-6-32 15,5-1-40-15,2-2-54 0</inkml:trace>
  <inkml:trace contextRef="#ctx0" brushRef="#br0" timeOffset="28856.65">8437 2202 238 0,'-12'-6'71'0,"1"6"-49"0,0 0 19 16,0 0-25-16,0 2-2 0,2 4 9 15,4 2-6-15,2 2-15 0,3 1-2 16,0 3-2-16,0-3 0 16,2 0 3-16,4 0-2 0,6 0-1 0,-1-4-7 15,5-1-1-15,-2-3-5 0,3-3-1 16,-2 0 7-16,1-3 10 0,-4-4-15 15,-1-1 9-15,0 0 5 0,0 0 7 16,-4 1-4-16,0 3 5 0,-4-2 7 16,-2 1 6-16,-1-1 5 0,2 4-3 15,-1 2 1-15,-1 0 1 0,0 0-12 0,0 0-16 16,0 7-7-16,0 8 14 0,0 2-1 15,2 4-5-15,-1 4-2 0,6 5-2 16,-1 1-2-16,3 1 1 16,-1 3 5-16,-2-2 6 0,0 3-4 0,0-1 1 15,-1-1 15-15,-3-4-7 0,-2 0 12 16,0-6 0-16,-5 0 0 0,-3-2 2 15,-3-3 5-15,-3-2 1 0,-3-2-3 16,2 0-1-16,-4-2-2 0,1-3-6 16,4-2-3-16,-2-4-5 0,5-3-5 0,4-1-3 15,2 0 1-15,-1 0-6 0,6-9-16 16,0-2-37-16,6-7-33 0,2-5-71 15</inkml:trace>
  <inkml:trace contextRef="#ctx0" brushRef="#br0" timeOffset="29013.65">8727 2372 430 0,'-3'-3'92'0,"0"-3"-72"16,1 5 19-16,-1-1-25 0,1 2-15 15,2 0 1-15,0 0-2 0,0 0-32 16,2 3-38-16,4-1-49 0,-1-2-241 15</inkml:trace>
  <inkml:trace contextRef="#ctx0" brushRef="#br0" timeOffset="29792.7">9310 2009 6 0,'1'-8'50'0,"1"-1"117"0,-2-1-117 16,1 2 5-16,1 0 2 0,0 0-13 15,-1 2-7-15,-1 2 0 0,2 2-10 0,-1 2-8 16,1 0-9-16,1 2-3 0,3 10 4 15,0 8 6-15,-1 9-2 0,0 8-2 16,-1 5-7-16,-1 2 0 0,0-1-4 16,1 1 2-16,0-4-1 0,1-4-1 15,4-5 2-15,-1-8-5 0,1-8 3 0,4-6-2 16,1-4-1-16,1-5 3 0,2-2 1 15,2-12 1-15,1-7-2 16,3-8 0-16,0-4 1 0,-4-6-1 16,0-2-1-16,-1 2 4 0,-2-1 10 0,-4 0-4 15,-1 0-5-15,-5 1 3 0,-1 2-2 16,-5 1-4-16,0 1-3 0,0 2 3 15,-3 4-1-15,-2 4-2 0,2 11 0 16,-2 7 0-16,4 3 1 0,1 4-3 16,0 6-8-16,0 10 3 0,0 4-6 0,3 4-6 15,1 2-11-15,1-2-12 16,0 4-13-16,-2-1-27 0,0-2-37 15,-3 1-159-15</inkml:trace>
  <inkml:trace contextRef="#ctx0" brushRef="#br0" timeOffset="30037.71">9795 2093 85 0,'3'-2'283'0,"-1"2"-237"0,-1 0-29 16,1 0 41-16,1 0-13 0,-2 4-5 15,-1 4 2-15,2 2-8 16,-2 2-13-16,0 2-9 0,0-1-2 0,0 3-6 16,0-4-2-16,0 2-1 0,0-3 0 15,0-3-4-15,0 1-14 0,3-4-14 16,5-1-10-16,3-4-11 0,0 0-22 15,3-6-33-15,-1-5-93 0</inkml:trace>
  <inkml:trace contextRef="#ctx0" brushRef="#br0" timeOffset="30824.76">10037 2062 154 0,'1'-3'105'0,"-1"2"-77"0,4 1 18 16,-4 0-2-16,0 0-18 0,0 0-2 16,0 6 2-16,0 6-2 0,0 2-9 15,0 1-2-15,1 1-1 0,1-1-1 16,1 0-7-16,0 0 3 0,2-4-1 15,-2-3-2-15,-2-2-2 0,1-4 3 0,-2-2-3 16,0 0 3-16,0 0 4 0,0-5 2 16,1-5-2-16,-1 0-7 0,3-4-2 15,-3-1 1-15,3 3 1 0,-3-3-2 16,4 3-2-16,0 3 2 0,2 1-1 15,1 2-9-15,2 1-9 0,2 2-4 16,1-1-4-16,4 4-3 0,-1 0-4 16,2 0-5-16,3 0 6 0,-1 2 19 15,0 0-31-15,-2-2 26 0,1 0 15 16,-4 0 2-16,-1 0 0 0,-1-2 8 0,-3-2 4 15,-2 2 11-15,-4 0 33 0,-3-2-35 16,0 1 7-16,-2-2 13 0,-4 4-20 16,-5 1 3-16,0-1-3 0,-3 1-3 15,3 0-4-15,-1 6 3 0,3 5-7 16,2 3-4-16,3 0-2 0,2 3 0 0,1-2-1 15,1 1-2-15,0-3-2 16,6-1 2-16,5-4 1 0,-2-1 0 16,3-5-4-16,2 0-2 0,2-2 1 15,-1 0-5-15,4-3 1 0,0-8 4 0,-4 0 6 16,1-1-2-16,-7-1-11 0,-3 1 14 15,0 0 0-15,-3-1 0 0,-1 3 0 16,0 1 2-16,-2 0 1 0,0 1 7 16,0 2-1-16,-2-1 0 0,0 5 0 15,-1-1-9-15,3 3 2 0,0 0-2 16,0 0-5-16,0 5-2 0,0 5 1 0,5 5 4 15,-3 3 0-15,1 4 0 16,0 3 0-16,-3 3-1 0,3 5-5 16,3 5-5-16,0 1 8 0,0-1 7 15,1 1-3-15,-1-1-1 0,0-1 0 0,-1-1 1 16,-4 0 1-16,-1-4 0 0,0-5 3 15,0-4 7-15,-1-8-1 0,-6-3 4 16,0-1 1-16,-4-4 11 0,0 0-5 16,-1-4-2-16,-4-2-5 0,4-1 2 15,-2 0-4-15,1-1 2 0,1-4-5 0,4-1 0 16,-4-1-4-16,1 0-2 0,2-3-1 15,-1 1-2-15,3 0 1 16,0 1-2-16,1 0 0 0,3 0 1 16,0 0-1-16,1-1-1 0,2 2-1 0,0 0 0 15,0 4-5-15,0-3-6 0,7 1-3 16,2-3-4-16,2-2-11 0,6 3-8 15,-3-3-9-15,1-1-18 0,2-4-42 16,-3-4-105-16</inkml:trace>
  <inkml:trace contextRef="#ctx0" brushRef="#br0" timeOffset="31124.78">10642 2062 8 0,'1'0'205'0,"1"0"-76"0,-2 0-94 0,0 0 12 16,0 0 5-16,0 0-8 0,0 1 0 15,0 5-10-15,0 2-5 16,0 2-1-16,0 3-3 0,0 1-4 15,-2-2-5-15,-1 2-6 0,0-4-4 0,1-2-3 16,1 0-3-16,-1-3 0 0,2 2-1 16,0-3 1-16,0 0-7 0,5-1-13 15,3-3-8-15,1 0-6 0,2-1-6 16,4-10-18-16,-1 0-23 0,0-1-32 15,-1-4-80-15</inkml:trace>
  <inkml:trace contextRef="#ctx0" brushRef="#br0" timeOffset="31340.79">10803 2045 43 0,'0'0'211'0,"0"0"-167"0,0 0-27 15,0 0 16-15,0 0 7 0,0 0-6 0,0 2-11 16,1 3-13-16,-1-1-7 0,5-1-2 16,-2 1 2-16,-1-3-1 0,1 0 2 15,0 3 15-15,1-1-15 0,0 2-2 16,-1-1 4-16,1 1-3 0,-1-3-1 15,2-1 1-15,0 0-4 0,1 0 1 0,0 1 1 16,0 1-2-16,-1 1-5 0,0-1-1 16,1 2-4-16,-5-1-6 0,4-1-6 15,0 3-14-15,4-2 8 16,3-2-68-16,-4 0-12 0</inkml:trace>
  <inkml:trace contextRef="#ctx0" brushRef="#br0" timeOffset="32544.86">10846 2127 67 0,'0'-5'52'15,"0"1"-12"-15,0-1 18 0,-1 0-15 0,-1 0-14 16,2 0 2-16,0 2 2 0,-1-1-11 16,-3 3 6-16,3 0-2 0,-1-1 1 15,2 2-2-15,0 0-9 16,-1-2 2-16,1 2-1 0,0 0-4 0,0-2 3 15,0 2-1-15,0 0 3 0,0 0-7 16,0 0 0-16,0 3-3 0,-2 4-1 16,2 8 2-16,-1 3 0 0,-1 1 0 15,1 1-4-15,-1-5-1 0,2-2-2 16,0-2 1-16,0-4-3 0,2-2 1 0,1-2-2 15,3-3 3-15,2 0 1 0,6 0-1 16,1-3 1-16,2-9 1 0,3-4-2 16,-3-1-2-16,2 0-1 0,0 3-1 15,-2 0 2-15,-2 2 0 0,-2 3 1 16,-6 2-2-16,-1 4 2 0,-2 2-1 15,-3 0-1-15,-1-1 0 0,2 2 0 16,-2 0-2-16,3 3 2 0,0 4 1 16,-3 0 1-16,5 4 2 0,-5-1-2 15,1 1 1-15,4 1-2 0,-2-2 0 16,3 0 0-16,3 1-1 0,1-5-12 0,5 3-12 16,4-5-15-16,4-4-38 0,0-1-50 15,4-12-273-15</inkml:trace>
  <inkml:trace contextRef="#ctx0" brushRef="#br0" timeOffset="33377.9">11443 1969 1 0,'2'-3'182'16,"1"3"-96"-16,-2-2-48 0,-1 1 15 0,0 1-1 15,0 0-9-15,0 0-3 16,0 0-13-16,3 7-10 0,-3 3 2 16,2 8 0-16,-2 2-1 0,0 0-11 15,0 1 1-15,0-3 5 0,0 0-4 0,0-5-1 16,1-1-4-16,-1-5 1 0,0-4 0 15,2-2-5-15,-2-1 0 0,6 0 1 16,0 0 2-16,5-6 0 0,2-10 1 16,4-4-1-16,0-6-2 0,1 1-4 15,3-2 1-15,-1 0 1 0,0 1 0 0,2-2-1 16,-4 2 2-16,-1-3-3 0,-3 1 2 15,0 3-1-15,-1 4 0 16,-1 7 3-16,-3 6-2 0,-3 4-2 16,-2 4 1-16,0 0-2 0,-2 10 2 0,-2 4 2 15,0 8 4-15,0 6-1 0,0 2-3 16,-2 6 2-16,-4-3-1 0,0-1 1 15,0-3 0-15,1-5 1 0,2-4 1 16,0-6 1-16,3-5-1 0,0-5-2 16,0-3-2-16,0-1-1 0,1 0 4 15,9-7 0-15,2-10 1 0,5-5-1 0,3-3-3 16,0-3-6-16,0 2-1 0,2 1 7 15,-3 1-1-15,1 1-2 16,-3-1 1-16,0 3-1 0,-1-1 0 16,-4 3 1-16,0 6 0 0,-4 1 2 0,-2 7-1 15,1 4-2-15,-4 1-1 0,0 0 4 16,-2 1-1-16,1 12 2 0,-2 3 9 15,0 6-1-15,0 6-1 0,-2 1 2 16,-2-1-6-16,-4 0 1 0,3 2-2 16,-1-3 4-16,4-3-4 0,2-5 0 0,0-6-3 15,2 0-2-15,4-6 1 0,4-1-2 16,0-3-8-16,1-2-8 15,3-1-9-15,3 0-17 0,0-7-27 16,0-4-28-16,-6-3-60 0,-3 0-109 0</inkml:trace>
  <inkml:trace contextRef="#ctx0" brushRef="#br0" timeOffset="33704.92">12090 2000 110 0,'0'0'144'15,"0"0"-120"-15,0 0-4 0,0 0 17 16,0 3-1-16,3-3 2 15,3 2 2-15,3-2-5 0,0 0-7 0,2-4-8 16,3-5-8-16,0-1 3 0,3-1 3 16,0-2 0-16,-3-2-16 0,-3-1 3 15,-3-1 1-15,-2 3-1 0,-3-3 0 16,-1 3 0-16,-2 0 6 0,0 3 1 15,-2 2 0-15,-6 2 2 0,2 3 2 0,-5 3-5 16,2 1-1-16,0 0-3 0,-1 0 1 16,1 4-6-16,0 7 1 0,1 6 1 15,2 1 1-15,0 3-2 0,3 0-2 16,3 0-1-16,0 2 1 0,0 1-2 15,4-3-1-15,7 0-12 0,3-2-11 16,5-4-16-16,2-2-9 0,7-4 4 16,2-3-65-16,1-6-8 0,3 0-23 15</inkml:trace>
  <inkml:trace contextRef="#ctx0" brushRef="#br0" timeOffset="34736.98">12575 1933 30 0,'-2'-6'55'0,"-5"-5"120"15,-4 2-143-15,0 1 24 0,0 0-16 16,-1 2-13-16,-1 1 7 0,4 4-5 15,1 1-5-15,2 0-4 0,0 4-6 16,-2 5-5-16,2 2-4 0,-2 4 6 16,0-1 0-16,0 2-1 0,-1 5-2 15,6 1-1-15,-3 2-6 0,6-1 2 16,-3-4-2-16,3-2-3 0,0 0 2 0,4-3 1 15,4-1 0-15,3-6-2 0,3-5 0 16,-2-2 2-16,2 0 2 0,5-7-1 16,-2-4 1-16,2-7-1 0,-1-1 0 15,-1-4-2-15,0-4 1 0,-1 2 1 16,-2-2-1-16,-5-3-1 0,0 2 1 15,-4-5 2-15,1 2-3 0,2-1 6 16,-2 1-4-16,0-4 4 0,-3 0-4 16,4 1 0-16,-6 3 0 0,1 7 2 15,-2 7 1-15,0 6 3 0,0 5 0 0,0 3-2 16,0 2 0-16,0 1-6 0,0 0-2 15,-3 9-1-15,0 11 2 0,-4 4 1 16,0 9 0-16,-4-1 2 0,1 4-4 16,0 3 3-16,0 3-1 0,4 2 0 15,1-4 0-15,4-2-1 0,1-4 1 0,1-4 0 16,9 0 0-16,1-9 0 15,1-4-1-15,7-3 4 0,-2-3-4 16,3-5 4-16,2-5-1 0,-4-1 0 16,1-5 1-16,-1-8-1 0,-1-1-2 0,4-3 2 15,-3 0 2-15,2 0-4 0,-3-1 2 16,-4 2-1-16,-4-2 2 0,-3 0-2 15,0 2 6-15,-4 1 2 0,1 2-3 16,0 6-2-16,-3 0 0 0,0 5 3 16,0 0 2-16,0 2-5 0,0 0-3 0,0 0 0 15,0 6-2-15,0 4 1 0,-3 5 1 16,3 3 0-16,-5-1 1 15,4 2-4-15,-1 0 2 0,2 3 1 16,0-1-1-16,2-2-1 0,4-2 0 0,7 0 1 16,0-2 0-16,0-2 0 0,2-3-1 15,2-2 2-15,4-4-1 0,0-3 0 16,1-1-2-16,-2 0 2 0,0-1-5 15,0-7-2-15,-1 1 4 0,-2-4 0 16,-1 0 0-16,-2-1 2 0,-4 2-1 16,0 1 4-16,-4 2-2 0,0-1 0 0,-3 2 0 15,0-2 1-15,-1 2 0 0,-1 0 0 16,-1-2-1-16,0-1 2 15,0 2-1-15,0-1-1 0,0 3 1 16,2 1 0-16,-2 2 0 0,0-1-1 0,2 1 3 16,-2-1 2-16,0-1 0 0,0 3-3 15,-4-2 3-15,-3 1 1 0,-3 1 0 16,1 1 1-16,-2 0-2 0,-3 5 1 15,2 4-3-15,-1 1-1 0,1 2 1 16,4 2 2-16,2-1-3 0,3 1-1 0,1-2-1 16,2-1 1-16,0-1-2 0,7-3 1 15,4-1 0-15,-2-2-2 0,3-4 2 16,5 0 0-16,-1-2-4 15,-1-8-2-15,-1-1-2 0,-1-2-2 0,-4 0 1 16,-3-2 1-16,-1 4 1 0,1 1-4 16,-3 3 6-16,0 4 4 0,-3-4 0 15,0 6 1-15,0 0 0 0,0 0 1 16,0 1-1-16,0 0-2 0,-1 8-2 15,-2 5 3-15,1 3-1 0,0 1 0 0,2-2 0 16,0 0 2-16,4 2-17 0,8-1-16 16,7-5-3-16,5 0 21 0,3-7-29 15,-2-2-62-15,-4-2-5 0,-8-1-155 16</inkml:trace>
  <inkml:trace contextRef="#ctx0" brushRef="#br0" timeOffset="35026">12914 1635 455 0,'-6'0'29'0,"6"1"-27"0,-1 1 7 15,1 0-12-15,0 1 0 0,0 0 0 16,7 2-3-16,7 1-15 0,2-1-37 16,1 1-119-16</inkml:trace>
  <inkml:trace contextRef="#ctx0" brushRef="#br0" timeOffset="35473.01">13769 1428 0 0,'-10'-7'67'0,"4"-3"136"16,-3 3-164-16,3 1 25 0,2 3-19 15,1 2-21-15,0 0 14 0,3 1-3 16,0 0-9-16,0 0-17 0,0 5-10 16,0 8 5-16,10 7 6 0,2 3-2 0,5 6-8 15,-3 2 3-15,8 7-1 0,-5 6-1 16,1 7-1-16,-4 4 2 15,3 3 1-15,-3 1-2 0,2-2 0 16,-1-3 0-16,-4-2 2 0,-3-2-1 0,-7-2 2 16,-1-4 0-16,-6-6 3 0,-8-4-4 15,-4-3-1-15,-4-2-1 0,0-1-1 16,7-3-6-16,-1-4-1 0,5-2-15 15,1 3-21-15,2-3-35 0,0-2-63 16,-3 1-158-16</inkml:trace>
  <inkml:trace contextRef="#ctx0" brushRef="#br0" timeOffset="37122.11">7462 3184 0 0,'0'-2'158'16,"0"-1"-88"-16,0-1-26 0,-2 3 3 15,-4 0-11-15,-3 1-9 0,1 1 5 16,-6 8-4-16,0 3-8 0,-1 9-6 0,-1 5 3 15,2 8-3-15,-1 6 5 0,-2 4 1 16,0 2-1-16,-2 5 3 0,3 3-4 16,-1 4-3-16,3 4-6 0,8-4 2 15,3-3-4-15,3-8-6 0,3-3-2 16,6-6 1-16,5-5-6 0,3-4-13 15,7-8 4-15,2-3-23 0,5-6-13 16,3-5-17-16,2-5-52 0,-5-2-126 16</inkml:trace>
  <inkml:trace contextRef="#ctx0" brushRef="#br0" timeOffset="37617.15">7753 3714 161 0,'0'0'58'0,"0"0"-24"16,0 0 17-16,0 2-13 0,0-2-20 0,0 0-4 15,0 0-1-15,2 0 7 0,6 0-1 16,1 0-3-16,0-1-6 15,4-5 1-15,1-3 0 0,1-3 6 16,5 0-5-16,-4-4-3 0,1-2-3 0,-5 3 4 16,1-2-3-16,-7-1 0 0,-2 0 2 15,-2 1 3-15,-2 3-5 0,0 1 1 16,-3 3-2-16,-5 1 4 0,-3 3-5 15,-1 3 3-15,-1 3-2 0,1 0 0 16,0 4-2-16,-2 8-4 0,1 7 4 0,1 4-1 16,1 3 2-16,0-1 0 0,3 2 0 15,2 0 0-15,5 1 0 0,1 0 0 16,0-4 2-16,0 1-2 15,9-2-5-15,0-2 0 0,5-3 1 0,3 0 0 16,0-7-2-16,7-3 0 0,-1-4-10 16,0-4-16-16,5 0 5 0,0-2-32 15,-5-10-36-15,-1-2-108 0</inkml:trace>
  <inkml:trace contextRef="#ctx0" brushRef="#br0" timeOffset="37814.15">8178 3655 180 0,'-3'0'261'0,"0"-1"-209"0,0-1-6 0,1-1 10 16,2 3-29-16,-1 0-10 0,1 0 7 16,0 0-9-16,0 0-14 0,0 5-4 15,0 3 0-15,0 1 1 0,0 5-2 16,0-2-16-16,6 0-7 0,2-1-22 15,4-1-4-15,0-3-24 0,2-4-51 0,3 1-56 16</inkml:trace>
  <inkml:trace contextRef="#ctx0" brushRef="#br0" timeOffset="38253.18">8367 3649 35 0,'-11'-2'215'0,"0"2"-183"0,-1 0 11 16,0 2-7-16,-1 7-22 0,1 3 0 15,4 3-2-15,0 3-8 0,2 3-1 16,3-1-3-16,3 0 0 0,0-2-2 0,5-2 1 15,7-2 0-15,5-1-2 0,3-5-4 16,5-3 3-16,1-5 22 0,2 0-14 16,0-8-10-16,-4-3 7 0,-3-2-5 15,-4-1-2-15,-3-2 5 0,-6 0-1 16,-3 0 1-16,-4 1 4 0,-1 0 3 15,0 1 0-15,0 2 15 0,-6 2 3 16,-2 3 4-16,1 3 1 0,0 1-7 16,3 3-10-16,2 0-5 0,2 0-7 15,0 3-6-15,0 8-5 0,0 4 9 0,0 4 2 16,5 3-2-16,3 4 0 0,-4 5-4 15,2 1-2-15,1 7 5 0,3 0-8 16,3-2 6-16,-1-1 18 0,1-6-14 16,-7-1 0-16,0-2 1 0,-1-1 3 15,-4-3 1-15,-1-4 9 0,0-2 0 0,-4-1 13 16,-4-1 6-16,-3-2-1 15,-5-1 1-15,1-3-6 0,-2 1-2 16,-2-4-10-16,5 0-7 0,0-3-2 16,4-1-2-16,0-2-3 0,3 0-1 15,2 0-11-15,3-2-16 0,2-6-33 0,0-5-65 16,0-4-180-16</inkml:trace>
  <inkml:trace contextRef="#ctx0" brushRef="#br0" timeOffset="38419.18">8674 3908 508 0,'-8'-7'64'16,"4"3"-50"-16,2 2 17 0,2 1-20 0,0-1-11 15,0 2 2-15,0 0-4 0,6 0-38 16,10 0-33-16,-1-6-41 0,2-2-226 15</inkml:trace>
  <inkml:trace contextRef="#ctx0" brushRef="#br0" timeOffset="39242.24">9592 3384 146 0,'0'-4'85'0,"0"3"-39"15,3 1-3-15,0 0-9 0,2 0-4 0,-1 2 5 16,0 5-1-16,2 9 0 0,-3 2-11 16,2 5-1-16,-4 0-10 0,-1 4 2 15,0 0 6-15,0-1-1 0,-1 0-12 16,-6-3 1-16,3-3 2 0,1-2-3 15,-4-5 2-15,3-3 2 0,-1-4-5 16,-1-3 6-16,3-3 1 0,-2 0 0 16,2 0-8-16,0-3 1 0,0-8 1 15,3-1-7-15,-2-6 0 0,1-3 3 16,1 0 0-16,0-3-1 0,3-3-3 15,5-1 0-15,4-3 1 0,0-1 0 0,5-3-1 16,-1 1 0-16,3 4 0 0,-1 6-2 16,-2 6-1-16,2 6 1 0,-4 6 1 15,-3 3-1-15,3 3-1 0,-8 0-4 16,0 7 2-16,-1 5 1 0,-5 2 2 15,0 5 2-15,-5 0 3 0,-4 2-2 16,-2 3-1-16,-4-3 0 0,-1 2 3 16,2-2-2-16,-1 0 0 0,-1-3 0 15,5 0 1-15,5-5 1 0,2-3-2 16,2 0 1-16,2-4 0 0,0-1-2 0,3 0-1 15,5-1 0-15,4 0 2 0,1-2-1 16,2 0 0-16,4 0 0 0,1 0-3 16,0 1-5-16,-3-1-12 15,0 1 13-15,-1 1-1 0,-4 1-3 0,1 0 7 16,-6-1 2-16,-2 0 0 0,-2 2 2 15,-3-3 3-15,0 2-2 0,0 2 0 16,-3-3 5-16,-8 6 0 0,-3-3 3 16,0 2 3-16,0 0-3 0,-3-1 4 15,2 2-5-15,-1-2 1 0,1-1-1 0,-1 3-4 16,5-4-1-16,-1-1-4 0,4 1 4 15,2-4-4-15,3 1 4 0,3 1-9 16,0-3-17-16,0 3-16 0,3-4-21 16,5 0-40-16,4-9-149 0</inkml:trace>
  <inkml:trace contextRef="#ctx0" brushRef="#br0" timeOffset="39547.25">10007 3355 285 0,'0'1'75'0,"0"0"-53"16,0 0-10-16,4-1 1 15,10 0 9-15,1-3 17 0,5-4-12 16,7 0-11-16,0-1-8 0,3-1-1 0,-1 1-5 16,2 1-2-16,-1 1 2 0,-2 0 0 15,-7 2 0-15,-2 2-1 0,-8 1 1 16,-6 1-1-16,-2 0-3 0,-3 0 0 15,0 0 1-15,0 0-4 0,-2 0-4 16,-4 3-10-16,0 4-17 0,-4-3-30 16,1-1-76-16</inkml:trace>
  <inkml:trace contextRef="#ctx0" brushRef="#br0" timeOffset="39750.25">10131 3444 85 0,'-1'17'329'0,"-8"-1"-296"0,-2 9 31 0,0-1-5 16,0 4-14-16,2-2-2 0,1-1-11 0,3-1-16 16,5-5-13-16,0 0-2 0,0-1-1 15,7 3 1-15,2-1-13 0,5-2-8 16,4-2 4-16,7-6-65 15,2-4-61-15,4-6-207 0</inkml:trace>
  <inkml:trace contextRef="#ctx0" brushRef="#br0" timeOffset="40374.3">11054 3317 53 0,'0'-2'20'16,"1"1"0"-16,-1 0 13 0,0 1-1 15,0 0 8-15,0-1 3 0,0 1-13 0,-6 0 0 16,0 0-5-16,0 2-8 0,0 0 3 15,1 1 6-15,3 0-6 0,-1-1 3 16,0 0 0-16,3 2-10 0,0-1-1 16,0-1-2-16,0 1-3 0,0-2 2 15,6 0-4-15,5-1 0 0,6 0-3 0,4 0 6 16,3-6-4-16,6-2-3 0,1-4 1 15,1-2-2-15,2 2 0 0,-1 2-1 16,-7 1 2-16,-1 1 1 16,-3 1-3-16,-5 2 1 0,-5 0 0 0,-4 4-3 15,-5-1-11-15,-1 2-12 0,-2 0-6 16,0 0-11-16,0 0-25 0,-6 0-65 15,-4 0-80-15</inkml:trace>
  <inkml:trace contextRef="#ctx0" brushRef="#br0" timeOffset="40555.31">11235 3332 232 0,'-3'11'55'16,"-3"4"-14"-16,1 3 9 0,1 1 6 16,-2 5-9-16,-1 0-6 0,4 0-2 15,0 2-11-15,-2 0-8 0,4 1-8 16,1-4-5-16,0-1-4 0,0-3-3 15,0-1-3-15,6-4-9 0,7-1-17 16,-1-3-24-16,2-5-33 0,3-5-73 0</inkml:trace>
  <inkml:trace contextRef="#ctx0" brushRef="#br0" timeOffset="41679.37">11406 3487 64 0,'-3'-1'220'16,"-2"1"-183"-16,2 0-4 0,1 0 1 15,2 0-20-15,0 0-6 0,0 1 7 0,4 5-2 16,3 0-5-16,3 1-1 0,0-1 4 16,1 0-2-16,2-4 3 0,1-2-5 15,0 0 2-15,3 0 0 0,1 0-1 16,1-8 2-16,-1-4-5 0,0-2 3 15,0 1-4-15,-5-2 2 0,-1 2 0 0,-4-1-2 16,-5-1 0-16,-2 1 2 16,-1-1-3-16,0 3 1 0,-4-2 0 15,-3 3-3-15,0 3 3 0,-1 2-1 16,0 4-3-16,0 2 0 0,1 0 0 15,-3 0-3-15,1 7-1 0,3 4-1 0,0 5 4 16,0 4 0-16,2 4 0 0,1-1-2 16,3 2 2-16,0 1 0 0,3-7 2 15,5 0-1-15,3-3-1 0,0-6 1 16,4-4-2-16,1-6 1 0,2 0 4 15,3-6-2-15,0-7 2 0,4-6-1 0,0-4-1 16,0 0 0-16,-2-6-1 16,-1-1 1-16,-4 1 2 0,-4-2-2 15,2 2 1-15,-7-1 3 0,0 1 3 16,-4 0-7-16,-5 1 6 0,0 2-1 0,0 0-2 15,0 3 0-15,-6 0-1 0,1 3-4 16,2 6 3-16,0 5 1 0,1 6-3 16,2 3 1-16,0 0 0 0,0 0-3 15,-3 7-7-15,0 6 3 0,-1 6 6 16,-3 7 1-16,0 3-2 0,4 4 0 0,-4 4 2 15,3 2 0-15,1 1-5 0,-1 2 4 16,4 2-1-16,0-2 0 16,4-3-1-16,5-3 1 0,5-10 1 15,4-4-1-15,1-6 1 0,3-5 0 0,3-6 3 16,-1-5 1-16,3 0-3 0,-4-14 3 15,-1-4 0-15,-1-2 0 0,-2-2-6 16,-2-1 3-16,-3 1 4 0,-6 0-4 16,-4 2 1-16,-4 0 1 0,0 5-1 15,0 2 2-15,-4 3-3 0,-1 5 2 0,-3 1 0 16,4 4-3-16,-1 0-5 0,0 4-2 15,2 8 1-15,3 5 2 0,0-1 2 16,0 0-5-16,2 0-5 16,6-2-5-16,4 0 1 0,2-3 2 0,6 2 9 15,2-3 5-15,0-3-7 0,-1 1 7 16,1-3 0-16,-2 1-1 0,0 1 0 15,-3-3 1-15,-4 0 1 0,-4 0-1 16,-3-1-1-16,-1 2 1 0,-4 4 3 16,-1 2-3-16,0 3 5 0,0 4 1 0,-6 5-3 15,-2 0-1-15,1 7-1 0,-1 4 0 16,2 2 1-16,1 1 10 0,-1 0-6 15,1-1-6-15,1-2 5 0,-3-5 5 16,4-4 1-16,-3-8-2 0,0-6 1 16,0-3 0-16,4-5 3 0,-3 0 3 15,2-3 1-15,0 0-4 0,-1-8-6 16,1-7 0-16,1-5 2 0,2-5-3 15,0-6-1-15,0-2-7 0,3-3 11 16,6 1-4-16,1-2-5 0,1-2 1 16,4-3 0-16,4-2-1 0,-1-1-2 0,4-5 2 15,0 0-7-15,-1 2-12 0,6 5-4 16,-7 11-1-16,-2 10 9 0,0 10 7 15,-3 3-5-15,-4 9 6 0,-2 0 2 16,0 0-1-16,-4 6 2 0,-3 2 2 16,-2 2 5-16,0 6-1 0,-5 1-1 15,-1 3 0-15,-5 3 4 0,-1-2-3 16,-4 1 4-16,2 1 1 0,0-1 2 15,-3-2-7-15,5-1 3 0,-2-4-3 16,6-3 0-16,3-1-1 0,4-4-5 0,1 0 1 16,0-2-5-16,1-3-12 0,10-2-9 15,0 0-32-15,1-8-54 0,2-10-157 16</inkml:trace>
  <inkml:trace contextRef="#ctx0" brushRef="#br0" timeOffset="42703.44">12561 3020 74 0,'6'-1'236'0,"-4"-3"-213"0,2 4-6 16,1 0 19-16,-2 10-9 0,2 9 15 15,-5 6 0-15,0 8-11 0,0 5-14 16,0 5 1-16,-3 1-2 0,-2 2 3 15,2 3-2-15,-2-5 8 0,2 1-8 0,2-8-1 16,-1-4-7-16,2-6-3 16,0-5-3-16,3-6-1 0,3-6 1 15,2-5-2-15,1-4-1 0,1-1 1 16,2-2-6-16,2-9-2 0,1-5-7 0,1-2 4 15,-2 0 2-15,-3 1 2 0,1 0-1 16,-4 4 3-16,-2 3 2 0,0 3 1 16,-1 5 1-16,-3 1-2 0,-2 1-1 15,1 0 1-15,-1 5-2 0,3 5 4 16,2 4 1-16,3 0-2 0,1 1-1 0,2 1-2 15,1-2-5-15,2-2-3 0,6-2-3 16,2-2 0-16,1-5 4 16,-1 0-8-16,1-3-6 0,-3 0 6 15,-1-4 0-15,-5-3 8 0,-6 0 1 0,-4-3 5 16,-2-1 7-16,-2 0 4 0,0-2-3 15,-3-1 3-15,-7 4 4 0,1 1 8 16,-2-1 5-16,-1 2-3 0,1 3-4 16,2 1 2-16,1 3-4 0,2 1-1 15,1 0-5-15,0 0-2 0,4 10-7 16,1 3 2-16,0 3 2 0,0 1-2 0,0-1-1 15,3 0-1-15,3 1 3 0,2-1-2 16,1 1-1-16,2-5 1 16,-2-2 1-16,2-3-1 0,2-2-1 15,-1-4 2-15,4-1 0 0,-2 0 0 0,-4-5-1 16,-2-5 1-16,-3 1 4 0,-4-2-6 15,-1-3 3-15,0-2 1 0,-3 1-2 16,-3 0-1-16,1 1 0 0,-1-1 2 16,2 2 1-16,-3 2-3 0,4 0 0 15,0 2 2-15,3 1-3 0,0 0 1 0,0 1-1 16,8 4-2-16,0 1 1 0,4 2-2 15,2 0-5-15,-2 0-3 0,1 2 1 16,-1 3-5-16,1 1 1 16,-4 1 7-16,2 3 6 0,-2-2 0 0,-1 0 0 15,-2 2 5-15,-3-1-2 0,-3 0 0 16,0 2 6-16,0-1 0 0,0 0 2 15,-5-2-1-15,-1 1-1 0,2-2-1 16,1-1 0-16,-2-2-4 0,3-3-2 16,1-1 0-16,1 0 2 0,0 0-4 0,0 0-6 15,1-3-11-15,6-5 5 0,-1 1-2 16,1 0-9-16,3 1-4 0,-2 2 10 15,-1 0 7-15,1 3 5 0,0 0 7 16,3 1-2-16,3 0 5 0,3 0 10 16,4 0 18-16,3 0-28 0,0 0 0 15,4-4 16-15,2-3-9 0,-5-2 1 16,1-2 1-16,-7-1-6 0,-2-3 0 15,-5 2 2-15,-7-3-2 0,-5 1 0 16,0 2 2-16,-7-1 6 0,-7 3-3 0,-3 3 2 16,-1 2 7-16,-2 5-4 0,-4 1 1 15,1 2-4-15,0 10 2 0,3 3-2 16,4 2 3-16,4 5 0 0,3 3-3 15,5-2-1-15,4 2-7 0,2-2-4 16,12-1 0-16,12 1 0 0,4-1-1 16,15-4-1-16,11-5-1 0,13-8-3 15,15-5-29-15,7-1-10 0,7-7-28 16,-2-6-33-16,-3-3-86 0</inkml:trace>
  <inkml:trace contextRef="#ctx0" brushRef="#br0" timeOffset="43607.49">14258 3386 73 0,'0'-8'128'16,"0"0"-62"-16,0 4 2 16,0-2-7-16,0 2-18 0,0 0-10 0,0 1 3 15,0 1-9-15,0 2-3 0,0 0-9 16,0-1-4-16,0 1-1 0,0 0-1 15,0 3 8-15,0 9-1 0,0 3 1 16,0 0-6-16,0 1-4 0,-3 0-1 16,-1 1-1-16,1 1 0 0,0-3 1 15,1-4-2-15,2-4-3 0,0-3 0 0,0-2-1 16,2-1-2-16,4-1 3 0,3 0-2 15,5-5 3-15,3-7-2 0,2-4-3 16,2-3 3-16,1 0-4 16,-2-1-3-16,3 1 3 0,1 1 2 0,-1 0 1 15,-3 2-1-15,-1 4 1 0,-5 1 2 16,-3 2-1-16,-4 3-1 0,-1 5 0 15,-2 1 1-15,-3 0 0 0,-1 0-2 16,0 7 2-16,0 4 3 0,-3 4 0 16,-2 2-3-16,1 1 1 0,-1 0 3 0,0 0 0 15,4-2 1-15,-1-2-4 0,2 0 1 16,0-1-1-16,0-2-2 0,2-3 0 15,3-2 0-15,-2-3-2 0,4 1-13 16,4-2-18-16,-1-2-9 0,3 0-25 16,3-8-47-16,-4-5-130 0</inkml:trace>
  <inkml:trace contextRef="#ctx0" brushRef="#br0" timeOffset="44747.55">14663 3375 10 0,'0'0'203'16,"0"0"-148"-16,2 0-50 0,2 0 24 15,3 0 10-15,0 0-7 0,1 0-3 16,3 0-9-16,0 0-5 0,1-4-2 16,2-1 1-16,2 1-5 0,-1-4 11 15,1 1-4-15,-2-2-11 0,-4-2 3 16,1 0 1-16,-3 0-6 0,-3 1 2 15,-4-1 0-15,1-1 0 0,-2 1 4 0,0 1 0 16,-6-1-4-16,-2 2 0 0,-1 1 4 16,-1 3 1-16,2 4-4 0,2 1 0 15,0 0 1-15,0 1-4 0,0 8-1 16,-1 3-1-16,1 3-1 0,0 4 3 15,3 4 1-15,0 1-2 0,3 3 1 0,0 1-2 16,8-4-1-16,2 0-1 16,4-3 2-16,7-5-3 0,3-1-1 15,1-6-1-15,2-5-5 0,-1-4 2 16,0 0-6-16,-1-7-3 0,-5-7 1 0,-3 0-4 15,-1-4-4-15,-4-3 4 0,-1 0 7 16,-2-4 3-16,-1-1 6 0,-2-1 1 16,0 0 3-16,-2-1 0 0,-3 0 0 15,1-1 2-15,-1-1 3 0,-1 1-3 16,2 0 0-16,-1 2 0 0,1-1-2 15,-1 3-1-15,3 2-1 0,-3 3-1 0,1 3 5 16,2 5-3-16,-2 5-3 16,-1 2 1-16,2 5 2 0,-3 0-3 15,0 0-4-15,0 3 3 0,0 3 3 16,0 2 2-16,0 1-2 0,0 2 1 0,2 2 2 15,1 3-1-15,-1 0 0 0,1 0-1 16,-2-3 1-16,-1 1 0 0,0-2 0 16,0 2 3-16,0 2 1 0,0 1 6 15,-1-1-5-15,-2 0 0 0,0 2 4 16,1 1-6-16,2 2-2 0,0 1 2 0,0 1 1 15,5 0-4-15,-4-4 2 0,2 1-3 16,-1-2 2-16,-2-3-1 16,0-2-1-16,0-3 1 0,0-3 4 15,0-2-3-15,0-3 1 0,0-2 2 0,0 0 4 16,0 0-2-16,0-5-4 0,-3-4-2 15,0-1 0-15,3 0-1 0,-2-3-1 16,1-1 2-16,1-1 1 0,0 2-2 16,0-2-1-16,0 4 0 0,0 2-1 15,4 0 0-15,4 1-1 0,1 2-1 0,1 3-2 16,0 3 0-16,3 0-4 0,-1 0-2 15,2 0 0-15,0 0-1 0,3 2 2 16,-3-1 4-16,2-1 7 16,-2 0-1-16,-5 0 1 0,2 0-2 0,-3 3 5 15,-5-2 3-15,0 1-5 0,-3 1 12 16,0 3 8-16,0 2-3 0,0 3-6 15,-5 2 0-15,2-3-1 0,0 1-7 16,1-3 1-16,1-2-1 0,1 1-4 16,0-4 0-16,1 0-3 0,7-3 3 0,1 0 4 15,2 0-3-15,0 0 0 0,3-3 0 16,-2-2-1-16,1 1 0 0,-2 2-1 15,-2 0-2-15,-3 2 0 0,2 0 2 16,1 0 0-16,-1 0-2 0,0-1 2 16,-4 0-1-16,-2 1-5 0,-2 0 5 15,3 0 2-15,0 0 0 0,3 5-3 16,5 2 3-16,-2-1 0 0,4 0-4 15,1 0 4-15,1-3-3 0,2 0 2 16,2-3-3-16,0 0 2 0,-4 0 1 0,1-8-9 16,-9 0 6-16,3 1 2 0,-6-3 4 15,1 1 1-15,-3-2-2 0,-2-2 1 16,0 2 2-16,0 0 3 0,-2 1 3 15,-4-1 0-15,1 1-3 16,4 4-1-16,-4 0-3 0,5 3-3 0,0-2-1 16,0 1-1-16,0 1-1 0,0 1-10 15,3 2-6-15,5 0-5 0,0 4-7 16,-1 5-12-16,3-1-24 0,-3-2-31 15,6-1-41-15,-1-2 23 0</inkml:trace>
  <inkml:trace contextRef="#ctx0" brushRef="#br0" timeOffset="45651.61">15772 3229 0 0,'1'-6'180'0,"-1"-3"-86"16,0 0-32-16,-6 1-2 0,-3 1-16 15,-2 3-8-15,-2-2 2 0,4 3-7 16,-2-2-5-16,0 4-10 0,2 1-3 16,1 0-2-16,2 6-2 0,0 7-8 15,1 5-2-15,1 2 2 0,2 1 1 16,2 0-3-16,0 0 0 0,6-1 1 15,4-2 0-15,0 0 0 0,4-4-3 0,3 3 2 16,1-7 1-16,2-2 0 0,1-2-1 16,-4-6 2-16,-1 0 0 0,-5-1-1 15,-3-7-3-15,-4-3 1 0,-2-1 4 16,-2-2-3-16,0 1-2 0,0 1 4 15,-2-2 0-15,-2 3 0 0,-3 0-2 0,3-1 2 16,1 2 1-16,-2 1-2 16,5 3 0-16,0 2-1 0,0 1-1 15,0-1-4-15,8 4-3 0,1 0 3 16,0 0 2-16,4 0 3 0,-1 0-3 0,-1 0 4 15,0 2-4-15,0 1 1 0,-1 0 0 16,3-3 3-16,-1 2 1 0,4-2-1 16,-2 1 1-16,-3-1-1 0,-1 0 1 15,-2 2 0-15,-2 2-1 0,-2-1 3 16,-1 0 0-16,-2-1-3 0,-1-1 1 0,0-1 9 15,0 0 0-15,0 5-2 16,-1-3 0-16,-2 0-1 0,-1-2 1 16,3 0 0-16,-2 0-2 0,1 0-3 15,2 0 0-15,-1 0-1 0,-1-4-1 0,2-2-2 16,0 1-1-16,0-1-5 0,0-2-4 15,5 1 2-15,3-1 2 0,-4 1-2 16,4 3 0-16,-2-3-2 0,2 3-1 16,-2-2 4-16,2 3-6 0,-2 2 5 15,-1 0 5-15,1 1 0 0,-3 0 1 0,0 0 2 16,3 0 0-16,-1 0 0 0,1 0-1 15,0 0 2-15,4 0 1 16,2 0-1-16,2 0 1 0,0 0 1 16,0 0-2-16,0 0 0 0,-3-5 1 15,0-2 0-15,-4 1 1 0,0-5 0 0,-1 0-1 16,-2 0-1-16,-1-2 4 0,1 0-2 15,0-2-1-15,1-2 5 0,0-1 2 16,-1 0-7-16,1-4 2 0,-1 1-2 16,4 1 4-16,-2-2-2 0,2 3 2 15,0-2-3-15,-3 2 2 0,-1 3-1 0,1 3-1 16,-5 4 4-16,0 4 3 0,0 4 5 15,0 1-5-15,0 4-7 16,-3 10-2-16,-5 9 2 0,0 4 3 16,-1 6 0-16,0 1-3 0,4 1-3 0,2-1 3 15,3-3-2-15,0-2-2 0,0-4 2 16,1-3-8-16,7-5 2 0,3-4 3 15,-2-6 1-15,2-4-8 0,-5-3 6 16,7 0 3-16,1 0 1 0,3 0-1 16,1-1 2-16,-2-2 1 0,-4 1-4 0,-4 2 1 15,-3 0 2-15,1 0 0 0,-3 0-2 16,0 0 0-16,0 0 1 0,2 0-2 15,1 0-5-15,0 0-1 16,4 0-6-16,2 0-9 0,0 0 4 0,1 0 2 16,-1 0-12-16,-2 1-45 0,-6 2 18 15,1-2-32-15,-5-1-168 0</inkml:trace>
  <inkml:trace contextRef="#ctx0" brushRef="#br0" timeOffset="45831.62">16272 3094 304 0,'0'-5'142'0,"0"-1"-133"0,10-1 9 16,4 2 9-16,4-2 1 0,-1-1 2 16,5 2-13-16,-2 0-8 0,3 1-8 15,1 2 0-15,-1 0-3 0,-1 3-8 16,-2 0-13-16,-3 5-14 0,-3 1-55 15,-6-2-172-15</inkml:trace>
  <inkml:trace contextRef="#ctx0" brushRef="#br0" timeOffset="46708.67">17001 3220 177 0,'0'0'61'0,"0"0"-39"0,-2 0 38 16,2 1 16-16,0-1-23 0,-1 0-7 15,1 0-2-15,0 0-12 0,0 0-13 16,0 0-6-16,6 0-5 0,8 0 3 15,3 0 2-15,8-4 6 0,4 2-8 16,4-2-4-16,1 0-5 0,2 2 1 16,-4-1-3-16,1 1 1 0,-1 1 0 0,-5-1 0 15,-6 1-1-15,-2-1-1 0,-3 1 0 16,-4 1-10-16,-1-1-11 0,-2 1-14 15,-1 0-16-15,-2-1-18 16,-3-3-44-16,-3-3-141 0</inkml:trace>
  <inkml:trace contextRef="#ctx0" brushRef="#br0" timeOffset="47423.71">17973 3093 170 0,'0'-4'48'16,"5"1"-26"-16,-2 0 25 0,2 0 5 15,-2-1-14-15,1 2-1 0,-1-3 4 16,-1 3-13-16,-1 1-5 0,-1 0-1 0,0 1 2 15,0 0 1-15,0 0-5 0,-3 0-4 16,-3-1-2-16,0 1-6 0,-2 0 4 16,0 0-4-16,-1 0-2 0,-2 0 0 15,0 5 0-15,2 0-3 0,-2 2 5 16,-3 1-5-16,0 0 3 0,-1 2-1 0,-1-1 6 15,1 1 0-15,-1 4-3 16,1-1 0-16,2 3 1 0,3 0-5 16,0-1-3-16,7 0-2 0,3 1 1 15,0-2 0-15,5 3-4 0,6-3 2 0,3-1 0 16,4-2-15-16,2-5-1 0,7 2-4 15,-2-6-10-15,4-2-4 0,0 0-17 16,3-1-14-16,0-6-19 0,-2-3-53 16,-6-2-82-16</inkml:trace>
  <inkml:trace contextRef="#ctx0" brushRef="#br0" timeOffset="48570.77">18263 3078 132 0,'-3'-7'60'0,"-3"0"-17"0,-2 3 23 16,0 0-19-16,-3 4-2 0,2-1-2 15,-3 1 2-15,1 0-13 0,0 7-13 16,-1 5-7-16,-2 4 9 0,1 1-3 16,2 2 4-16,4 3-2 0,0-1 0 0,3-3-5 15,4 0-9-15,0-5-4 0,6 2 0 16,5-5 0-16,3-1-3 0,4-6 2 15,2-3-1-15,2 0 5 16,3-4-2-16,-5-6-5 0,0-2-3 0,-3 1-5 16,-4 1-2-16,-4 1 5 0,-3 0-3 15,-1 2-1-15,-2 2 0 0,-3 2-4 16,0 3 8-16,0 0 5 0,0 0 0 15,-3 0-7-15,-2 7-6 0,1 1-3 16,-1 3 10-16,0 2 1 0,5-3-3 0,0 1-2 16,0-1-3-16,8 0 8 0,3-3-5 15,1 0 8-15,2-7-1 0,0 0-3 16,2 0 5-16,-2-10 5 0,0-4 0 15,1-4 3-15,-1-3 7 0,2-3 7 16,-1-3 1-16,1 0-1 0,-4-3 0 16,-1-1 4-16,0-3-8 0,0 2-4 15,-4-4 0-15,1 0-4 0,-2 1-2 16,-3 1-1-16,0 8 1 0,-1 8 2 15,1 6-2-15,-1 7-1 0,-2 3 0 16,0 2-4-16,0 0-5 0,0 8-5 0,0 10 8 16,0 8 3-16,-7 3 0 0,1 7 0 15,-3 3-4-15,-2 4-2 0,3-1-2 16,-6-2-6-16,4-2 2 0,-1-7 6 15,5-6 0-15,2-6 2 0,1-7 3 16,3-5 1-16,-1-3 0 0,1-4-1 16,0 0 2-16,0 0 2 0,4-6-4 15,4-3 1-15,3-1 1 0,1-4-2 16,-1 3-1-16,0 0-1 0,2 1 0 15,-4 2-1-15,2 1-3 0,0 4-3 0,-1 1 0 16,3 2 0-16,1 0-2 0,0 3 8 16,1 6 1-16,-4 3 1 0,-2-1-10 15,-2 2-7-15,-4-2 13 0,-3 0 0 16,0 1 2-16,-5-1 1 0,-4 1 2 15,-2-1 5-15,-2-1-5 0,1-4 3 16,1 1 1-16,2-2 0 0,0-3 4 16,4-1 2-16,0-1-3 0,4 0-2 15,1 0-1-15,0 0-5 0,0 0 2 16,0-2-3-16,3-4-10 0,5-1 2 0,4 3 8 15,0-4-7-15,2 1-5 0,0-2 5 16,-1-2 3-16,4 1 3 0,-2-1 2 16,1-4 0-16,1 2 2 0,-2-7 0 15,-1-1 0-15,5 0 1 0,-2-5 3 16,2-3-1-16,1-4-2 0,0-1 5 0,0-2 0 15,-5 0-3-15,1 2 0 16,-5 2 0-16,-2 7 4 0,-4 2 5 16,-2 7-2-16,-3 6 11 0,0 3-4 15,0 2-3-15,0 4-3 0,-3 1 3 0,-3 0-2 16,-2 11-9-16,-3 5-6 0,0 9 3 15,-1 7 0-15,-2 3 2 0,1 4-2 16,3 2 0-16,0 2 0 0,6-3 1 16,4-1-2-16,0-2 1 0,4-5 8 15,10-2-4-15,6-3-5 0,4-8 7 16,0-2-3-16,4-8-1 0,3-8 1 15,0-1 0-15,0-7 1 0,-1-8 0 16,-5-3-4-16,-8-1 2 0,-7-1-1 16,-2 1-1-16,-5-4-1 0,-3 2 0 0,0 1 1 15,-4-1 2-15,-4 6-1 0,-4 4 0 16,2 2 2-16,-1 6-3 0,2 2 5 15,0 1-1-15,3 0-1 0,-1 13-7 16,1 5 2-16,0 2 2 0,3 6 4 16,3 1-4-16,0-1-3 0,6 0 1 15,10 0 1-15,4-1-4 0,6-3-9 0,11-2-1 16,2-4 1-16,6-4-55 0,-2-4-11 15,-5-8-28-15,-7 0-247 16</inkml:trace>
  <inkml:trace contextRef="#ctx0" brushRef="#br0" timeOffset="50027.86">19522 2578 24 0,'0'0'236'0,"6"0"-192"0,2 2-46 16,3 2 18-16,3 1 16 0,0 4-19 15,3 0 5-15,3 11 4 0,2 3-7 16,1 8-4-16,5 10 2 0,-4 6-8 0,0 10 0 16,-6 5 1-16,-2 4 0 15,-7 4-3-15,-3 0-1 0,-3 5 1 16,-3-1 36-16,0-3-21 0,0-9-11 15,0-7 10-15,0-5 5 0,-3-5-2 0,-1-7-11 16,-1-4-3-16,-1-8 0 0,0-2-1 16,-1-5-3-16,1-4-2 0,0-2-10 15,0-4-15-15,0-2-31 0,-2-3-47 16,-3-3-125-16</inkml:trace>
  <inkml:trace contextRef="#ctx0" brushRef="#br0" timeOffset="52645.01">4448 4389 132 0,'1'1'44'16,"-1"-1"-3"-16,0 1 7 0,0-1-16 16,0 0-13-16,0 0-2 0,0 0-2 15,0 0-5-15,0 0 0 0,2 0 8 16,-2 0-3-16,2 0-1 0,-2 0 0 0,0 0 7 15,0 0 1-15,0 0-3 0,0 0-4 16,0 0-2-16,0 0-3 0,0 0-2 16,0 0 0-16,0 0-3 15,0 0 2-15,0 0-3 0,0 0-2 0,0 0 2 16,0 0-4-16,0 4-4 0,4 2 6 15,1 7 2-15,1 1-3 0,2 5 6 16,1 7 10-16,0 5-14 0,4 7 4 16,-1 5 0-16,1 3-1 0,1 11-2 15,-4 6 0-15,4 5 31 0,0 3-20 16,-6-2-9-16,3 0 0 0,-3-3-2 0,-5 1 1 15,0-3 0-15,0-2 3 0,-3-7-5 16,0-3 1-16,0-7 4 0,0-3-3 16,0-3 1-16,0-4-1 15,0-3 0-15,0-7 0 0,0-7-6 0,0-6 3 16,0-6 1-16,0-3-1 0,0-2-1 15,0 1-1-15,0-2 2 0,0 0 1 16,0 0-3-16,0 0 1 0,0 0 3 16,0 0-2-16,0 1-2 0,0-1 0 15,2 0 2-15,-2 0 2 0,0 0-3 0,0 0-3 16,0 0 5-16,0 0-2 0,0 0 0 15,0 0-1-15,0 0 2 0,0-1 1 16,0-1-4-16,0 0 1 0,0 1 0 16,0 1 2-16,0-1-4 0,0-1 0 15,0 0 1-15,0 0-2 0,0-2-4 16,0 1-6-16,1-2-4 0,2 0-8 15,3 1-11-15,2-1-10 0,1-1-22 16,-5-3-57-16,-1 4-206 0</inkml:trace>
  <inkml:trace contextRef="#ctx0" brushRef="#br0" timeOffset="53429.05">4405 5548 89 0,'0'-2'38'15,"0"1"12"-15,1 0 11 0,-1-1-22 16,2 1-6-16,-1 1 7 0,1 0-3 15,-2 0-10-15,0 0 7 0,0-2-1 0,0 1-10 16,0 0-2-16,0 1-1 0,0 0-6 16,0 0-5-16,0-1-5 15,1 1 1-15,2 0-4 0,-1 0-2 16,6 0 1-16,-2 0 1 0,-1 0 1 0,1 0-3 15,-2 0 2-15,3 3 1 0,0 2 0 16,-2 1-1-16,0 3 3 0,-1 2 5 16,1 6 2-16,-2 4-1 0,2 3-5 15,-1 1 2-15,-1 1-4 0,7-1-3 16,-1-1 1-16,5-4 0 0,0-6 1 0,3-7-4 15,3-7 2-15,3 0 2 0,4-14 0 16,2-6-1-16,7-8-1 0,-2-7 4 16,3-1-3-16,-1-3-2 15,-2 2 0-15,0 0 2 0,-1 2 0 0,-5 4-2 16,-5 2 0-16,0 5-7 0,-3 2-1 15,-1 3-9-15,-4 4 3 0,-2 3-33 16,-6 7 2-16,0 5-29 0,-1 0-41 16,-1 4-15-16</inkml:trace>
  <inkml:trace contextRef="#ctx0" brushRef="#br0" timeOffset="60497.46">3519 7043 47 0,'0'2'142'0,"0"-2"-102"15,0 0 5-15,0 0-1 0,0 0-14 0,0 0 6 16,0 0-5-16,0 0-6 0,0 0-5 15,0 0-1-15,0 0-2 0,0 0 0 16,0 0-4-16,0 0 0 0,0 0-1 16,0 0 5-16,2 0-2 0,-2 0 0 15,1 0-4-15,-1 0 2 0,2-2-3 0,1-5-1 16,0-5-3-16,5-9-4 15,4-8-1-15,4-5 2 0,5-5 4 16,3-2-1-16,1-5 1 0,2-4-1 16,1-5 11-16,-3-4-5 0,-2 0-8 0,-1 3-1 15,-3 4-1-15,-2 3 2 0,-2 5-3 16,-4 8-1-16,-3 7 1 0,-2 6-2 15,0 6 2-15,-3 8-2 0,0 4 3 16,-3 1 0-16,0 4-2 0,2 0-2 16,0 4 2-16,1 12-3 0,0 9 2 0,1 9 3 15,1 5-2-15,1 4 4 0,1 4-4 16,3 1 0-16,1 3 0 15,0 2 2-15,0-3-2 0,-3-6 0 16,-1-3 2-16,0-5 0 0,0-2-2 0,3-1-1 16,-6-2 3-16,3 0 0 0,-1-2-2 15,0-1 0-15,-1-2 1 0,1-6 1 16,0-1-4-16,0-2 2 0,-3-3 0 15,2-2 4-15,-4-6-4 0,1-1-1 16,0-1 3-16,-2-4-1 0,0 0-4 0,0 0 0 16,-7-2-3-16,-2-5-6 0,-3-2-9 15,-1-6-6-15,-1-1-3 0,-1-2 4 16,-4 0-32-16,-1 0-2 15,-2 0-2-15,-1 0-37 0,-3-2 6 16,1-1 43-16,2 1 23 0,3 2 24 0,2 4 31 16,8 4 31-16,0 2 1 0,6 3-8 15,1 3-11-15,3-1-6 0,-2 3-7 16,2 0-13-16,0 0-14 0,2 0-3 15,7 0 4-15,2 0 4 0,4 2 0 16,5 1-6-16,1-1 3 0,5 0 1 0,5-2-4 16,3 0 0-16,6-5 3 0,1-4-1 15,4-1-4-15,-2-3 0 0,-1 0 2 16,0-3 1-16,-7 2-1 15,-1 0 0-15,-7 1 1 0,-7 0 0 0,-6 2-1 16,-8 1 0-16,-4 3 3 0,-2 0 5 16,0 0 0-16,-7 2 1 0,-3-1 1 15,0 4 9-15,-5 1-3 0,-2 1 3 16,-2 0-5-16,1 3-1 0,1 5-5 15,1 2 4-15,4 1-1 0,-1 3-5 0,7 0-5 16,4-2-2-16,2 3 2 0,7-1-2 16,7 1-3-16,1 1 2 0,5-1 1 15,4 1 1-15,5-1-3 0,-3 1 2 16,2-2-3-16,-3 1-4 0,-5-3 5 15,3 2 3-15,-5-3 0 0,-5 0 0 16,-3-1-1-16,-7-2 1 0,-3-1 2 16,0 0 3-16,-2-1 1 0,-7 1 1 15,-2-1 5-15,-4 1 0 0,-1-4 0 16,2 2 0-16,-3-1 2 0,3 0-7 0,0 0 0 15,-3-2 0-15,5 1 0 0,-1 0-3 16,3-2-4-16,0 1 0 0,4-2 1 16,0 0-1-16,4 0-6 0,2 0-7 15,0 0-10-15,0 0-16 0,0 0-18 16,10 1 2-16,0 0-15 0,3-1-37 15,-2-2-144-15</inkml:trace>
  <inkml:trace contextRef="#ctx0" brushRef="#br0" timeOffset="66366.78">10311 6174 0 0,'0'0'179'0,"0"0"-139"15,0-1 9-15,0-3 1 0,0 0-7 16,0-1-5-16,0 3 3 0,0-1-7 16,0 1-3-16,0-2-3 0,0 2 0 15,0 0 0-15,0-1-5 0,0 3 3 0,0 0 4 16,0 0-2-16,0 0-12 0,0 0-6 15,0 10-3-15,0 11-1 16,0 7 0-16,0 6-1 0,0 5-3 16,2 3 4-16,-1-2-5 0,4 0 3 0,0-4-1 15,1-6-3-15,0-3 0 0,2-4 0 16,-3-5 1-16,4-3 0 0,-5-5-3 15,3-5-11-15,-1-3-7 0,0-2-7 16,-1 0-4-16,4-12-8 0,0-4-10 16,1-7-11-16,0-2-7 0,-2-4-23 0,-3 0-45 15,-2-1-7-15</inkml:trace>
  <inkml:trace contextRef="#ctx0" brushRef="#br0" timeOffset="66686.81">10341 6102 178 0,'-27'-33'39'0,"6"5"12"16,1 4 22-16,3 5-9 0,4 6-13 15,2 3-6-15,7 5-8 0,0 3-10 16,4 2-7-16,0 0-10 0,5 3-15 15,9 11 5-15,6 5 4 0,5 3 0 16,9 3-3-16,5-1 1 0,4 4-1 16,2-2 0-16,2 0 3 0,-2 3-5 0,-2-1 1 15,-6 0 2-15,-3 3 0 0,-7-2-3 16,-2-1 2-16,-11 0 1 0,-5-4 2 15,-6 1-2-15,-3-2 3 16,-5-1 0-16,-5-2 3 0,-4-2 5 0,-4-2 7 16,0-1-3-16,-5-3 0 0,1-1-6 15,-4-3-2-15,-1-2-5 0,4 1-1 16,-2-4-2-16,5-2 0 0,1-1 1 15,7 0-1-15,6 0 0 0,0-7-4 16,2 1-6-16,4 0-3 0,0-4-7 0,0 0-8 16,8-1-4-16,2-2-8 0,0 2-21 15,9-2-18-15,-2-1-40 0,-1-3-118 16</inkml:trace>
  <inkml:trace contextRef="#ctx0" brushRef="#br0" timeOffset="67034.83">10995 6049 144 0,'-15'-5'219'16,"-6"2"-188"-16,1 3 39 0,-3 0-23 15,0 0-22-15,1 1 9 0,2 6 1 16,6 6-13-16,5 3-9 0,2 2-7 15,6 3-5-15,1 3-1 0,4 2-1 16,7 4-1-16,5 0 2 0,2-1 0 16,4 0-1-16,1 0-1 0,4 1 2 15,-4-2-5-15,-1-1-1 0,-4-1-3 16,-1-2 6-16,-4-1-2 0,-5-3 1 0,-2-3 1 15,-6 1 2-15,0-3 2 0,-10-2 0 16,0-1 0-16,-7-1 1 0,-1-2 1 16,0 0-2-16,-4-1 1 15,4-3 0-15,-1 0 1 0,5-1-4 0,0-2 1 16,3-1-1-16,3-1-2 0,4 0-13 0,4-8-26 15,0-5-35-15,8-5-45 16,1-4-137-16</inkml:trace>
  <inkml:trace contextRef="#ctx0" brushRef="#br0" timeOffset="67342.85">11259 6122 190 0,'3'-2'236'0,"-2"2"-209"0,-1 0-30 16,2 5 2-16,1 7 9 0,-2 6 16 0,-1 4 8 15,0 4-1-15,0 3-14 16,0 2-5-16,-4 2 1 0,-2-1 5 16,1-1 5-16,0-3-3 0,2-6 1 15,2-5-3-15,1-4-6 0,0-4-11 0,7-4 2 16,4-3 1-16,2-2 2 0,5 0 0 15,5-3-1-15,1-7-4 0,4-1 3 16,-4-1-2-16,3-1-2 0,-1 0 0 16,-1 1 3-16,0 1-2 0,-4 1-2 15,1 2-3-15,-2 0-5 0,-1 0-9 16,1 0-6-16,2 1-10 0,1 0-8 0,2 3-18 15,-3-1-32-15,-2-2-67 16,-3 3-122-16</inkml:trace>
  <inkml:trace contextRef="#ctx0" brushRef="#br0" timeOffset="69526.97">10269 7191 13 0,'0'-3'183'16,"0"0"-132"-16,0-1 0 0,0 3-2 16,0-1-2-16,0 1-14 0,0 1-2 0,0 0-8 15,0 0-12-15,0 0-4 0,0 8 6 16,0 2 7-16,4 8-1 0,-1 5 0 15,1 5-3-15,1 4 9 0,0-1-14 16,1 0-6-16,2-2-4 0,-2-3 3 16,2-1-2-16,-2-4-2 0,0-4 1 0,0-3-1 15,2-4 0-15,-2-2-3 0,0-5-9 16,0-2-11-16,2-1-11 15,0-3-10-15,0-10-22 0,-2-6-42 16,0-5-92-16</inkml:trace>
  <inkml:trace contextRef="#ctx0" brushRef="#br0" timeOffset="69841.98">10280 6992 87 0,'-14'-19'216'0,"-1"9"-177"0,6 4 7 0,4 2 13 16,2 2-15-16,1 2-7 0,2 0-1 15,0 5-27-15,5 8-7 0,4 9 2 16,7-1 1-16,4 3-1 15,5 2-2-15,3 2 0 0,3 3 0 0,1 1 0 16,1 2-1-16,-4 1-1 0,-4 0 1 16,-2 0-1-16,-6-2 2 0,-4-2-1 15,-4-1 1-15,-6-4 1 0,-3-2 1 16,-1-2-2-16,-9-3 3 0,-2-1 6 15,-1-3 9-15,-4-1 0 0,0-1-2 16,-1-1 0-16,-2-1-4 0,-1-1-5 0,3-3-2 16,4-1-2-16,3-2-2 0,8-2-2 15,0-2-1-15,3 0 3 0,0 0-6 16,0-1-16-16,6-4-5 15,8-4-4-15,3-2-14 0,5-1-22 0,-4-7-46 16,2 1-152-16</inkml:trace>
  <inkml:trace contextRef="#ctx0" brushRef="#br0" timeOffset="70039">10759 7302 132 0,'0'3'274'15,"-3"3"-244"-15,-3 3-15 0,1 2 21 16,-2 1-13-16,2 4-3 0,-1-1 11 15,6 1-9-15,0-1-17 0,0 0-5 16,0-2-1-16,6-1 1 0,3-3-6 16,2-4-18-16,2-2-7 0,-1-3-11 15,5 0-5-15,0-4-46 0,2-9-61 16</inkml:trace>
  <inkml:trace contextRef="#ctx0" brushRef="#br0" timeOffset="70514.03">10935 7276 21 0,'-5'-2'42'0,"-4"-1"123"0,-1 3-128 0,-1 0 13 16,1 3-7-16,0 8-22 0,1 0 2 15,1 4 4-15,2 3-8 0,3 1-9 16,0 1-3-16,3 1-3 0,0-3 1 16,0 0-3-16,9-3-4 0,0-4 2 15,5-2 0-15,3-5 2 0,-1-4-2 0,1 0 0 16,0-4-2-16,-5-4 1 0,1-3-1 15,-2 0 2-15,-7-2 2 0,-1 3 1 16,-1-2 0-16,-2 1 2 0,0 3 10 16,0-1 6-16,0 5 4 0,0 1-9 15,0 1-5-15,0 2-4 0,0 0-5 0,0 0-5 16,2 10-1-16,-1 4 6 15,5 5-3-15,2 2 1 0,0 2 0 16,1 2 0-16,0 3-5 0,-1 5-1 16,1 1-3-16,1 3 5 0,-2 0 4 15,-4-1 0-15,1-4 0 0,-5 0 2 0,0-5-2 16,0-4 2-16,0-5 4 0,-3-4 5 15,-5-2 2-15,-3-2 11 0,-1-4-1 16,-2-1-1-16,0-3-3 0,-2-2-7 16,2 0 0-16,0 0 1 0,0 0-3 15,2-5-1-15,-2-1 3 0,2 0-3 0,-1 1-5 16,2-1 1-16,-1 3-2 15,4-1-4-15,-3 1 1 0,5-2 1 16,-2 2-1-16,5-2-1 0,0 0-5 16,3-2-11-16,0-2-8 0,3-1-9 0,8-1-8 15,2-4-12-15,5-1-26 0,-4-4-62 16,0-3-204-16</inkml:trace>
  <inkml:trace contextRef="#ctx0" brushRef="#br0" timeOffset="70775.03">11218 7231 51 0,'2'-2'249'0,"-1"2"-190"0,-1 0-32 16,0 2 1-16,0 5 10 0,2 5 6 15,-1 3 0-15,-1 3-10 0,0 1-12 16,0 2-5-16,0-1-2 0,0 2-5 0,0-3-1 16,0-2-5-16,0-1 0 0,0-3-3 15,2-1-3-15,3 0 2 0,-1-6-6 16,-1-1-14-16,5-4-12 15,1-1-18-15,2 0-31 0,0-12-49 0,-3-5-62 16</inkml:trace>
  <inkml:trace contextRef="#ctx0" brushRef="#br0" timeOffset="71615.09">11366 6849 33 0,'0'-5'-10'0,"0"0"170"0,0 1-136 15,1 3-9-15,1-1 23 0,1 2-8 16,-3 0-3-16,1 0 9 0,1 1-2 16,-1 6-12-16,2 3-2 0,-3 2 0 15,2 2-3-15,0 3-1 0,-1 4-3 16,1 2-5-16,1 7 1 0,0 3-2 15,0 5-6-15,0 3 5 0,0 0-2 0,2 0-2 16,-2-1 0-16,0-3 3 0,-1-5-2 16,-2-4-1-16,1-7 0 0,-1-6-2 15,0-6 2-15,0-4 0 0,0-4-1 16,0-1 6-16,0-1 6 0,0-9-12 15,0-4-3-15,3-3 4 0,0 0-4 16,7-3-6-16,-3 2-4 0,6 0-6 16,-1 3-1-16,1 4 3 0,-3 3-3 15,4 1-4-15,0 4 7 0,0 1-7 16,5 1 8-16,-4-1 10 0,6 0 5 0,-1 0 0 15,0-1-2-15,-5 0 4 0,-1 0-2 16,-1-1 1-16,-4-1 1 0,-1 1 3 16,-2 1 5-16,-6-1 5 0,0-1 3 15,0 2 8-15,-3-1 1 0,-6 2 1 16,-4 1 0-16,1 1-3 0,-1 0 0 15,3 8-4-15,-4 3-2 0,0 4-4 16,4 2 0-16,1 1-1 0,1 0-5 16,7 0-6-16,1-3 0 0,0-2-3 15,3 0-1-15,8-5 2 0,1-1 0 0,5-7-3 16,2 0-4-16,-1-2-5 0,1-6-4 15,-2-2-4-15,-3 0 0 0,-2 1 6 16,-1 0 3-16,-3 0 6 0,0 2-4 16,-4 3-19-16,-4 3 19 0,2 1 7 15,-2 0-1-15,0 0 2 0,0 0-5 0,0 5 4 16,0 3-2-16,0 0 4 15,0 0 1-15,5 2-2 0,-1-4-2 16,7-2 1-16,1-1 11 0,1-3-6 16,2 0-4-16,-1-1 2 0,2-9 0 0,1-3-1 15,0-4-1-15,2-5-1 0,-1-1 3 16,-4-3-2-16,3-2-1 0,-8-1 3 15,1-1 0-15,-2-2-2 0,-5-1 0 16,-2-2 2-16,-1-2 0 0,0-1-2 16,0 3 0-16,-4 3 2 0,-3 8-1 15,1 9 2-15,1 6 15 0,1 9 7 0,-1 0-6 16,-1 8-13-16,-2 12 2 15,0 9 8-15,1 7 0 0,-1 6-7 16,2 6-1-16,3 5-2 0,3-1 0 0,0 1-4 16,7-1-2-16,14-5-2 0,11-7 0 15,12-5-5-15,10-9-13 0,6-8-16 16,4-6-17-16,4-10-51 0,0-2-193 15</inkml:trace>
  <inkml:trace contextRef="#ctx0" brushRef="#br0" timeOffset="72630.14">12962 7121 55 0,'2'0'49'0,"-2"0"-37"0,1 0 10 16,-1 0 7-16,0 0-8 0,0 0-4 16,0 0-1-16,0 0-6 0,0 0-3 15,0 0 1-15,0 0 10 0,0 0 11 16,2-3 11-16,1 1-10 0,-1-1-4 15,-1 0 0-15,-1 1 0 0,0-1 2 16,0 1-5-16,0-1 2 0,0 0-9 16,-1 0-1-16,-4 1-1 0,-1 0-3 15,0 1 0-15,-2 1-5 0,-3 0 2 0,-3 0 3 16,0 0-3-16,0 0-4 0,-3 5 6 15,3 4 2-15,-3-2-4 0,3 3-1 16,3-1-4-16,2 3 1 0,1 1-2 16,7 0-2-16,1 1-2 0,0 1 2 15,9 1-2-15,3 1-1 0,4-2 3 0,4 0 0 16,0 0-7-16,2 0 2 15,-2 0 5-15,0-3-3 0,-4 1-2 16,-2-2 0-16,-3 0 3 0,-7-1 0 16,-1-1 2-16,-3 0-1 0,0-1 2 0,-6-1 3 15,-2 0-3-15,-3 1 0 0,-1-4 2 16,0 0 3-16,-4-1-1 0,2 0 0 15,0 1 0-15,2-3-2 0,-1 0 0 16,4-1-2-16,1 1 0 0,4-1 1 16,1 0-2-16,3 0-1 0,0 0-2 0,0 0-7 15,3-2-14-15,5-3-13 0,2 2-14 16,1-2-26-16,2-1-51 15,-4-1-108-15</inkml:trace>
  <inkml:trace contextRef="#ctx0" brushRef="#br0" timeOffset="73438.2">13153 7155 264 0,'0'-6'70'0,"0"4"-28"0,-1-1 22 16,-4 3-12-16,2 0-11 15,0 0-3-15,0 0-8 0,-1 10-14 0,0 4-6 16,1 5 1-16,1 2-2 0,1 3 0 16,1-2 3-16,0 0-4 0,3-4-5 15,9-3-1-15,-1-2 1 0,3-5-1 16,1-5-3-16,6-3 3 0,-1 0 2 15,1-6-2-15,0-7-2 0,-4 0 2 0,1-1-2 16,-4 0-2-16,-3 0-4 0,-2 1 3 16,-6 1 1-16,-1 3-2 0,0 2-1 15,-2 2 5-15,0 1 0 0,0 4 0 16,0 0-1-16,-4 0-2 15,3 4-3-15,-2 7 0 0,0 1 0 0,3 3 3 16,0 0 2-16,0-1-2 0,7 0-2 16,3-3-1-16,4-2 2 0,1-3 3 15,2-3 0-15,0-3 1 0,0-1 1 16,0-10-1-16,-1-6 0 0,-2-1 1 15,0-6 1-15,-2-2 0 0,1-3-1 0,-2-4 1 16,-2 2 8-16,-3-4-4 0,2 3 2 16,-5-2-1-16,-2 2 2 0,-1 0-1 15,0 0-3-15,0 1 3 0,-7 4-4 16,2 1-1-16,-1 4 0 0,1 6 0 15,2 7-2-15,2 4-1 0,1 5-3 16,0 1-6-16,0 10 6 0,7 7 1 16,1 9 1-16,-2 4 1 0,-1 6 3 15,1 6-3-15,-6-1-2 0,0 4 1 16,0-2 1-16,-1-2-3 0,-4-5 1 0,-1-7 3 15,3-5 1-15,-1-7-2 0,3-7-1 16,-1-5 2-16,2-5 1 0,0-1-1 16,0 0 3-16,0-3-1 0,5-10-1 15,4-2-3-15,2-2-1 0,2-1 2 16,2 1 1-16,-1 2-3 0,0 3-3 15,0 3 0-15,0 2 2 0,1 3 0 16,-1 1-6-16,0 3 5 0,0 0 1 16,0 2-3-16,-3 5-1 0,-2 3 2 15,1 2 5-15,-4 0-4 0,-1-1 2 0,-4 3 2 16,-1-1 2-16,0 1-2 0,0-2 0 15,-9-1 2-15,-1 2-2 0,-2-5 3 16,1 2 1-16,0-1 3 0,-1-2 1 16,-2 2-3-16,2-4-1 0,-1 1 0 15,1-1 0-15,1-1-4 0,5-1 0 0,3-2 0 16,3-1-1-16,0 0-11 15,0 0-23-15,4-1-7 0,6-4-11 16,2-7-28-16,2-1-62 0,-2-2-127 16</inkml:trace>
  <inkml:trace contextRef="#ctx0" brushRef="#br0" timeOffset="73760.2">13914 7020 30 0,'0'-9'316'0,"-4"-2"-275"0,-4 5-7 15,-3 1 16-15,2 2-29 0,-4 2 6 0,2 1 16 16,5 0-21-16,5 6-16 15,-1 3-6-15,2 5-2 0,0 2 1 16,2 2 1-16,5 0-1 0,4 3-1 16,-1 0 1-16,1-1-1 0,-2 2-6 0,0 0 3 15,4-3 4-15,-3 3 2 0,-2-3 3 16,0-1-4-16,-5-4 0 0,-3-1 5 15,0-2 2-15,-2-1-1 0,-7-2 14 16,-2 0 1-16,-3-2-4 0,2 3-3 16,-5-6 3-16,1 1-3 0,4-2-8 0,-2 0 1 15,5 0-2-15,1-1-2 0,2-1-2 16,4 0-1-16,2 0 1 15,0 0-6-15,0 0-15 0,5-2-11 16,6-4-8-16,1 0-11 0,0-3-33 0,4 0-41 16,-7-1-110-16</inkml:trace>
  <inkml:trace contextRef="#ctx0" brushRef="#br0" timeOffset="75010.28">14139 7072 54 0,'2'-8'103'0,"-2"0"42"16,-3 2-112-16,-5 2 21 15,-1 2-2-15,-2 2-12 0,3 0 7 0,-3 1-10 16,2 8-13-16,3 4-6 0,-2 5-7 16,2 2-2-16,2 3 1 0,3 1 0 15,1-1-10-15,0 0 1 0,3-3 0 16,5-2 1-16,3-4-3 0,-1-2 0 15,4-3-7-15,5-2-5 0,0-5 6 0,2-2 8 16,0 0-14-16,-1-9-9 0,-3-1 19 16,0-4-9-16,-2-1-5 0,-1-1 15 15,-4 0 0-15,2 2 2 0,-4-1 1 16,-4 0 4-16,3 3-1 0,-6-1 3 15,2 3 4-15,0 3 2 0,-3 1-6 16,0 3 2-16,0 1-1 0,0 2-1 16,0 0-8-16,0 0 2 0,0 2-5 15,0 8 5-15,0 0-2 0,0 1 1 16,0 3 1-16,0-1 0 0,0 2-1 0,0 0 0 15,0 0 1-15,0-1 0 0,0-2-3 16,0-3 18-16,2-4-12 0,-2-3 0 16,1-2 0-16,1 0-4 15,-2 0 8-15,0-3 0 0,0-7-7 0,0-3-1 16,0-2 1-16,1 1-1 0,3-3 0 15,0 1 0-15,-1 1 0 0,0 1 0 16,4 2 0-16,-3 2 0 0,1 6 0 16,1-2 0-16,-3 3-2 0,3 3 0 15,1 0 1-15,-1 0 0 0,2 0 1 16,-1 0-1-16,3 3 1 0,-3 1 1 0,1-1-2 15,0 2 1-15,1-2 1 0,1 1 0 16,-1-1 2-16,0-1-2 0,-4 0 0 16,-1 0 0-16,0-2-2 0,0 0 1 15,-1 0-2-15,3 0-10 0,-1-6-6 16,0-2-4-16,1 0-12 0,-1-1-12 15,1 0-6-15,2 0 0 0,-2-1-11 16,2 1-6-16,1-1-27 0,-3 2 19 16,0 1 9-16,0 1 45 0,-4 3 26 15,0 2 40-15,-1 1 28 0,1 0-7 0,-2 0-14 16,1 0-3-16,-1 2 2 0,0 4-7 15,0 0-6-15,0 2-6 0,0 3-7 16,0 1-8-16,0 0-3 0,3 1 2 16,5 0 21-16,1-1-27 0,2 0-5 15,-1-4-1-15,5 1 0 0,-3-4-1 0,2-2-6 16,0-2-3-16,3-1-10 15,0 0-6-15,0-9 2 0,-1-3 1 16,-2-3-44-16,-2 1 21 0,-2-1 32 16,-3-1-7-16,0-2 8 0,-1-1 13 0,0-1 3 15,0-1 3-15,-3-1 9 0,0-1 6 16,-1 0 3-16,0-1-1 0,1 1-6 15,-3-4-7-15,1 2-2 0,-1 1-8 16,0 5 3-16,0 6 7 0,0 6 3 16,0 5-4-16,2 2-5 0,-1 0-5 0,1 6-1 15,-1 7 2-15,-1 3 3 0,0 6-2 16,0 3-1-16,0 3-2 15,0 2 3-15,0 0-1 0,-6 1 0 16,0 2 9-16,0-2-3 0,-2-2 9 0,2-2-9 16,0-7-5-16,2-2 4 0,1-4-1 15,2-6 1-15,1-4-4 0,0-4 6 16,0 0 4-16,0 0 1 0,0-6-3 15,0-2-6-15,3-5-7 0,5-2 4 16,1 1-3-16,2-3 1 0,0 1 0 0,1 0-2 16,1 5 1-16,-1 2 0 0,-1 2-4 15,1 5-1-15,4-1-1 0,1 3 5 16,-2 0 2-16,4 0-6 15,-7 4-3-15,2 7 5 0,-3 3 2 16,-2 2 1-16,2 1-1 0,-3 0 4 0,-2 1-2 16,-3-2 0-16,-3 0 1 0,0-2 0 15,0-2 2-15,-3-2 0 0,-5 0 0 16,-2-3 6-16,0 1-2 0,-4-5 1 15,2 2 3-15,-1-1-3 0,-4 0 0 16,5 1 0-16,0 0-2 0,-2-3 3 0,1 0 1 16,6-2-6-16,-1 1-1 0,3 0-1 15,4-1 0-15,-1 0-3 16,2 0 0-16,0 0 1 0,0 0-7 15,0 0-10-15,6 0-5 0,4 0-3 0,-1-4-12 16,2 1-13-16,-4-1-10 0,4-1-14 16,-3-1-45-16,0-1-63 0</inkml:trace>
  <inkml:trace contextRef="#ctx0" brushRef="#br0" timeOffset="75491.31">14979 7169 0 0,'3'-2'99'0,"1"0"-14"16,0 0-59-16,2 1 32 0,-1-2-5 16,1 3-19-16,-1-2-1 0,1-1 0 15,0 2-7-15,4-3-10 0,2 1-5 16,2-2 2-16,5 0 5 0,4-2-5 15,3-1-11-15,2-2 33 0,-2 0-25 16,2-2-6-16,-7-1-3 0,-1-1 3 16,-8 0-1-16,-6 2 3 0,-1-2-2 15,-5 2 1-15,0 0 1 0,-3 1-1 16,-6 4 5-16,-2 3-1 0,0 2-1 0,-3 2 2 15,3 0-1-15,0 0-4 0,0 10 1 16,4 3-5-16,0 2-2 0,3 3 2 16,1 3-2-16,3 0 1 0,0 0 1 15,0 1-2-15,7-4-1 0,4-1 2 16,5 1-3-16,2-4 3 0,6-1 1 15,-1-2-1-15,2-8-1 0,-1 0 1 16,-2-2 2-16,1-1-2 0,-2 0-1 16,-4 0 1-16,-7-4 1 0,-2 1-3 15,-5 2 0-15,-3-2 3 0,0 1 3 0,-4 0-4 16,-3-1 0-16,0-1 0 0,1 1 2 15,-2 0-2-15,5-1 1 0,0 0-1 16,-2 0 0-16,3 0 1 0,1-2-1 16,1 0 1-16,0 1 0 0,0 0-1 15,0 1 0-15,3 0 2 0,3 0 1 0,2-1 2 16,1 1-5-16,2 1 2 15,3 0-1-15,0-1-1 0,0 3-2 16,1-3 2-16,1 2-4 0,1 0-15 16,3 0-12-16,5 0-18 0,3 0-11 15,0-3-31-15,0 1-274 0</inkml:trace>
  <inkml:trace contextRef="#ctx0" brushRef="#br0" timeOffset="76975.39">16074 7182 45 0,'-2'0'91'0,"-1"0"-45"16,2 0 12-16,-1 0-6 15,1-1-13-15,1 0-10 0,-2 1 5 0,2-1-5 16,0 1-3-16,-1-2-4 0,1 2-1 16,0 0 2-16,0-3-7 0,0 0-5 15,0-1-2-15,3-4 9 0,3 0-11 16,3-2-1-16,2-2-2 0,3-3 0 15,0-3 0-15,1-2-4 0,1-3 3 0,1-2-1 16,-2-3 0-16,3 0 2 16,-3-3-1-16,-1 2-1 0,-2-2 0 15,-2 0 1-15,-4 2 1 0,-1-2-1 16,-4 5-4-16,1 3 3 0,-2 1 0 0,0 8 1 15,0 2 4-15,0 6 2 0,0 1-2 16,0 2-1-16,-2 2-3 0,2 0 1 16,0 1 0-16,0 0-1 0,-1 0-3 15,-3 1-3-15,1 6 2 0,-1 2 1 16,2 2 0-16,-1-1-1 0,1 1 1 15,1 2 1-15,-4 0-2 0,2 5 0 0,-1 1 2 16,0 2 0-16,3 5-1 0,-1 0-1 16,-1 4 2-16,0 1 3 0,2 3-1 15,-3 1-3-15,4-3 3 0,0 0 0 16,0-1-2-16,0-3-1 0,4-2 1 15,3-5 0-15,0-3 0 0,2-4-3 16,2-5 3-16,1-4 0 0,2-4-1 16,2-1 1-16,2-3 0 0,2-9 2 15,4-5-2-15,-1-1-2 0,0-1 1 16,-1-3-2-16,-4 1 1 0,-5-2 1 0,-1 1-1 15,-1 2 3-15,-5 2-2 0,-1 2-1 16,-4 1 4-16,1 5 1 16,-2 1-4-16,0 2 1 0,0 3 2 15,0 2 4-15,-2 2-1 0,2 0-5 0,0 0 0 16,-3 4-2-16,0 7-3 0,2 3 2 15,-2 2 2-15,1 2 1 0,2 0-3 16,0 0 1-16,0 1 1 0,6-1 1 16,4-5-3-16,0 1-1 0,3-5 3 15,1-1-1-15,1-3 0 0,-1-5-3 0,0 0 2 16,0 0 1-16,0-6-1 0,-2-4-1 15,2-2 4-15,-3-2 0 0,0-1-2 16,-2 0 1-16,1-1 1 16,-1 2 1-16,-1-1-2 0,0 3 1 0,-4-1 2 15,1 2 3-15,-2 1-6 0,0 3 2 0,-1 1 2 16,1 3 0-16,-3 1-3 15,3 1-2-15,-3 0 1 0,3 1 0 16,0 0-2-16,-1 0 1 0,1 5 1 16,-3 1 1-16,0 1-1 0,0 2 1 0,0 2 0 15,0 0 0-15,0 2-1 0,0 2-1 16,0 0 2-16,0 1 0 0,0-1-1 15,0-1-1-15,0-1 2 0,1 0-1 16,-1-6 0-16,2 0 0 0,-1-4 1 16,1-1-1-16,-1-2-1 0,1 0 1 0,4-1 2 15,-1-10 0-15,4-1-4 16,2-1-2-16,0-2-3 0,1 1-1 15,-1-1-1-15,0 0 0 0,0 1 4 16,0 1-2-16,-2 2 0 0,-1 2 0 0,-2 4 4 16,0 2 3-16,-3 3-4 0,3 0 0 15,1 0 3-15,0 1 1 0,4 5-2 16,3-1 6-16,6 1-3 0,4-3 5 15,0-1-1-15,7-2-3 0,-1 0 4 16,1-2-3-16,0-6 3 0,1-3-2 16,-2-2 7-16,-4 1-4 0,-4-2-4 15,-10 0 0-15,-4 0 0 0,-5 0 3 16,-3 1-2-16,0-3-1 0,-5 2 1 15,-5 4-1-15,-4 0-1 0,-2 6-1 16,-1 2-1-16,3 2 3 0,0 0-3 0,3 11 0 16,-1 2 3-16,1 3 3 0,3 2 0 15,5 2 0-15,3-1-4 0,0 2 1 16,5-2-3-16,7 0 0 0,8-1 2 15,7-2-1-15,8-5-1 0,6-5 2 16,2-4 0-16,1-2-15 0,-4-2-4 0,-1-7-3 16,-4-1-22-16,-7-2-14 0,-8-3-45 15,-9-1-75-15</inkml:trace>
  <inkml:trace contextRef="#ctx0" brushRef="#br0" timeOffset="77468.42">16708 6643 543 0,'0'0'44'0,"0"0"-28"16,0 0 3-16,0 0-7 0,2 0 1 15,-1 0-10-15,1 0-1 0,1 0-4 0,3 4-7 16,0 3-32-16,0-2-74 0,-6-3-278 15</inkml:trace>
  <inkml:trace contextRef="#ctx0" brushRef="#br0" timeOffset="79519.53">10352 6792 70 0,'0'0'41'15,"0"0"-9"-15,0 0 9 0,0 0-3 16,0 0-6-16,0 0-3 0,0 0-3 16,-3 0-7-16,1-2-1 0,0 2-4 15,-2 0 0-15,4 0 1 0,-2 0-3 16,-1 0 1-16,2 0 0 0,-1 0 6 15,-1 0-2-15,0 0 1 0,3 0-3 0,0-1 4 16,0 0-1-16,0 1-4 0,0 0-3 16,0 0-3-16,0 0-4 0,0 0 1 15,0 0-1-15,0 0 0 0,0 0-5 16,0 0-3-16,8-1 6 0,4 0 0 15,2 0-1-15,1-2-2 0,6 1 3 0,-1 0-3 16,5 0 1-16,4 0 0 16,2 0 1-16,3 0-1 0,3 0-1 15,2 1 1-15,1 1 1 0,-2-2 0 16,-1 1-2-16,-5 1 1 0,1-1-1 0,-5 0 1 15,1 0 0-15,1-1-1 0,1-1 1 16,0 1 0-16,3-1-2 0,-3-1 1 16,3 1 1-16,-1 1 1 0,-1 0-2 15,-2 0 0-15,1 2 1 0,1-3 1 16,-6 1-2-16,-1 0 0 0,-1-1 2 0,-4 1-1 15,-5-1 0-15,1-1 0 0,-5 1 1 16,-2 1 0-16,0-2-2 16,-3 0 2-16,2-1 0 0,0 0 1 15,-2 0-3-15,0-2 1 0,-1 4 1 0,0 0 0 16,-1 0-2-16,2 2 0 0,1 0 1 15,3 0 0-15,0 1-1 0,2 0 1 16,1-1-1-16,-3 1 2 0,-2 0-1 16,-3 0-1-16,-5 0 3 0,0 0-1 15,0 0 0-15,0 0 4 0,0 0 3 0,0 0-4 16,0 0-4-16,-5-1 0 0,4 0 0 15,-1 1 0-15,1-1 0 0,-1 1-2 16,2 0 2-16,0 0-2 16,0 0 3-16,0 0-3 0,0 0 0 15,0 0 0-15,-2 0-1 0,1 0 2 0,-2 0 2 16,3 0-1-16,-2 0-3 0,-1 0-1 15,0 0-14-15,0 0-15 0,-2 3-22 16,1-1-45-16,-6-2-169 0</inkml:trace>
  <inkml:trace contextRef="#ctx0" brushRef="#br0" timeOffset="81100.63">11463 6683 80 0,'0'-1'31'0,"0"-1"-3"0,0 1-6 16,0 1-4-16,0 0 16 0,0 0-1 15,0-1-10-15,0 1-4 0,0 0 2 16,0 0-5-16,0 0-2 0,0 0 2 15,-1 0 1-15,-1 0 2 0,1 0 4 16,1-1-1-16,0 1-2 0,0-1-3 0,0 0 1 16,0 0-1-16,0 1 1 0,0-1-5 15,-2 1-2-15,2-2 3 0,0 2-6 16,0-1 1-16,0 1-3 0,0 0 2 15,0-1-3-15,0 1-3 0,2-2-4 16,4 1 2-16,5 0 3 0,6-1-3 16,3 0 0-16,2 1 0 0,-1-1 2 15,2 1-2-15,-4 0-2 0,3 1 3 16,-5 0 0-16,-3 0-2 0,-2 0-1 15,-6 0-2-15,-1 0-4 0,-5 0-7 0,0 0-1 16,0 0 6-16,-5 3-11 0,-1 2-24 16,-3 2-11-16,-2-3-24 0,3-2-69 15</inkml:trace>
  <inkml:trace contextRef="#ctx0" brushRef="#br0" timeOffset="151971.69">4684 6671 37 0,'1'0'52'0,"-1"0"-24"0,0 0 6 0,0 0-1 15,0 0-6-15,0 0 7 0,0 0-1 16,0 0-7-16,0 0-2 0,0 0-2 15,0 0-1-15,0 0-4 16,0-1 3-16,0 1 1 0,0 0-4 0,0 0-1 16,0 0-9-16,0 0 2 0,0 0-4 15,0 0 0-15,0 0 0 0,0 0-3 16,0 0 3-16,0 0-2 0,0 0-1 15,0 0-1-15,0 0 0 0,3 0 1 16,-3 0 0-16,3 0 5 0,0-1 3 0,2 0-1 16,-3-2 0-16,1 2 3 0,-3-2 1 15,0 1-7-15,0 1 0 0,0 0 5 16,0-2-1-16,0 3 2 0,0-3-1 15,-2 1-5-15,-6 1-1 16,-1 1-2-16,-6 0-4 0,-2 0 1 0,-2 5 1 16,-3 3-2-16,1 4-1 0,0 0 2 15,3 3 0-15,-1 0 1 0,4-1 0 16,1 0 0-16,3-1 3 0,5 0-1 15,4-1-4-15,1-1 0 0,1 2-1 16,4-2-1-16,6 0 2 0,2 0 0 0,2-2 2 16,3-2-1-16,2 1 0 0,-1-1 0 15,1 0 1-15,1 2-1 0,-1-1 0 16,1 0 0-16,-2 0 0 0,-4-1 0 15,5 0 0-15,-7 1 0 0,1 0 0 16,-6 1 2-16,-5-2-4 0,-2 3 2 16,0-2 3-16,0 2 0 0,-5 3-1 15,-6 0-1-15,-3-1 4 0,-1 1 2 16,-1-1 5-16,-1 0-7 0,3-1 4 15,-1-1-3-15,4-2-2 0,-1 0-1 0,2-1 2 16,3-1-3-16,-3 0-1 0,6-2-1 16,1-1 0-16,-2-2 0 0,5 0-5 15,0-1-16-15,0 0-19 0,6 0-21 16,3-4-19-16,5-8-51 0,-1 1-165 15</inkml:trace>
  <inkml:trace contextRef="#ctx0" brushRef="#br0" timeOffset="152292.71">4915 6789 34 0,'4'-1'228'15,"-4"1"-165"-15,3 0-35 0,2 0 22 0,1 8-9 16,2 2 4-16,0 4-9 0,-1 0-16 15,1 3 4-15,1 1 1 0,2 0 0 16,-3 0-11-16,1 0-3 0,-2-4-6 16,0 0 0-16,1-2-1 0,0-6-1 15,0 3-3-15,-1-5-1 0,3-3-11 0,-3-1-17 16,4 0-13-16,-3-5-16 0,1-6-32 15,-2-3-75-15</inkml:trace>
  <inkml:trace contextRef="#ctx0" brushRef="#br0" timeOffset="152531.72">5166 6744 3 0,'0'20'171'16,"0"4"-100"-16,0 6-34 0,-8 2 45 15,2 4-31-15,-4 2 5 0,0 4-1 0,-1 7-15 16,-2 2-3-16,-1 4 20 0,4-4-24 15,0-4-17-15,3-5-2 16,2-3 1-16,3-6-7 0,-1-4-6 16,3-7 1-16,0-4-3 0,0-7-2 0,0-1-6 15,3-5-9-15,0-3-10 0,2-1-9 16,1-1-2-16,0-4-7 0,2-6-13 15,0-5-20-15,0-3-57 0,1-3-70 16</inkml:trace>
  <inkml:trace contextRef="#ctx0" brushRef="#br0" timeOffset="153112.75">5319 6834 9 0,'2'0'298'15,"2"0"-250"-15,-4 0-9 0,2 0 8 16,-2 6-14-16,0 5 12 0,2 5-12 15,-2 2-11-15,0 4-8 0,0 4 13 16,-5 1-3-16,-1-1-3 0,1-1-8 0,-1-2 3 16,3-4-3-16,1-3-1 0,2-5-3 15,0-2-9-15,0-6 3 0,0-1-3 16,5-2 0-16,1 0 3 0,5-4 1 15,1-9-1-15,4-3-4 0,4-4 1 16,-1-1-1-16,-2-1-4 0,0-1 2 16,-2-1 1-16,1 3-3 0,-4-1 3 15,2 2-1-15,-2 2 2 0,1 2 2 16,-1 2-3-16,-4 5 1 0,-2 4 0 15,-3 3 2-15,-3 2-1 0,3 0-3 0,-3 0 5 16,0 6 1-16,0 4 1 0,0 1 1 16,0 1-1-16,0 3 0 0,-4-4 1 15,2 1 0-15,1-4 1 0,1-2-4 16,0-2-2-16,0-2-1 0,3-1 0 15,4-1 1-15,3 0 0 0,2-3-1 16,5-9 0-16,-1-2-2 0,4-1-3 16,-3-1-2-16,2 3-1 0,-1-4 5 15,-1 3-1-15,-1 0 3 0,-4 0-1 16,-1 6 3-16,-2 2 0 0,-6 4-1 15,0 2 2-15,-3 0-1 0,0 0 4 0,0 0 2 16,0 0 2-16,0 10-1 0,-3 3 3 16,-3 4-3-16,0 1 0 0,0 1 3 15,-2 1 0-15,3 1-3 0,1-2 1 16,1-3 1-16,3-2-6 0,0-4-3 15,0 0 0-15,0-4 0 0,1-4-12 16,7 2-7-16,3-4-10 0,0 0-7 16,4 0-20-16,2-7-10 0,-3-4-67 15,-6-1-307-15</inkml:trace>
  <inkml:trace contextRef="#ctx0" brushRef="#br0" timeOffset="154259.81">5826 6850 2 0,'-1'2'11'15,"1"0"79"-15,0-2 38 16,0 0-98-16,0 1 26 0,0 2 0 16,0-1-16-16,3 0-6 0,1-2-5 15,6 0-4-15,-1 0-3 0,2 0-2 0,1 0 3 16,2-4-11-16,-1-3 4 0,1-2-1 15,4-3-1-15,-1-3-3 0,2-2 11 16,1 0-11-16,-5-1-7 0,-4 2 1 16,-4 0 1-16,-7 0-2 0,0 0 0 15,0 1-1-15,0 2 2 0,-8 3-4 0,-2 5 3 16,-2 2 3-16,0 3 0 0,-1 0-2 15,-1 11-3-15,0 4-2 16,5 3 3-16,-2 3-2 0,5 3 0 16,0 4-1-16,0 1 1 0,4 2-1 0,2-1-1 15,0-3 1-15,0 0 0 0,8-3-1 16,6-1 0-16,4-6-9 0,9-6 8 15,-1-6-8-15,5-5-12 0,0 0 3 16,-1-10-11-16,-3-6-2 0,-2-2-15 16,-3-5-24-16,-2 0-10 0,-1-2-4 0,-5-1-23 15,-2-1 42-15,-4-1 54 0,0 0-7 16,-2-3 9-16,-5-1 14 0,2-1 9 15,-3 0 24-15,0 1 19 16,0-5-22-16,-3 0-10 0,0-2-19 0,2-2-2 16,-1 4 11-16,1 2 2 0,1 10 5 15,0 5 8-15,-2 6 13 0,2 4-5 16,0 4-8-16,0 1-9 0,0 4-4 15,0 1-3-15,0 0-4 0,2 0-1 16,-1 0 4-16,2 3-2 0,-3 0-2 16,0 3-1-16,3 0 5 0,-3 2-2 0,0 3-3 15,0 3 1-15,0 1 3 0,0 4 1 16,0 3-2-16,0 5 1 0,0 4-1 15,0 3 0-15,0 4-7 16,0 1 1-16,0 3 1 0,0 1-3 0,-1-1-1 16,1-1 1-16,0 1 0 0,0-6-1 15,1-3 1-15,4-7-1 0,0-5 2 16,-5-6-3-16,1-3 2 0,2-6 0 15,-1-6 0-15,-2 0-1 0,0 0 2 16,0 0 6-16,1-8-1 0,2-4-10 0,1-4 2 16,-1 1-7-16,-2-3 3 0,4 2 2 15,-2 1-5-15,2 1 2 0,-1 3-5 16,2 0-1-16,2 2-2 0,0 2-1 15,4-1 0-15,2 3-1 0,-1 2-7 16,5-1 0-16,-1 4 14 0,5-1-2 16,-2 1 3-16,0-1 6 0,4-1 0 15,-6 0 2-15,4-1 0 0,-3 1 1 16,-2-2 10-16,0 0 4 0,-5 0-11 15,0-2 17-15,-4 3-7 0,-5-1-3 0,0 1-1 16,-3 2-2-16,0 0 4 0,2 0 2 16,-2 1-5-16,0 0-5 0,0 0 1 15,0 0-1-15,0 0-3 0,0 3-3 16,0 5 1-16,0 2 0 0,0 2-1 15,0 2 1-15,0 1 2 0,0 2-2 16,0-1-1-16,5-1 2 0,-1-1-1 16,1-3 2-16,1 0-2 0,-3-4 1 15,0-2 0-15,-1-3 0 0,-2-2-1 16,3 0 0-16,-3 0 2 0,0 0 3 0,0-9-8 15,2-3-3-15,1-1 2 0,-2-1 1 16,4 0-4-16,-4 0 5 0,4 0-2 16,-3 1 0-16,4 3-1 0,-3-2 5 15,0 5 1-15,2 0-2 0,-2 4 0 16,0 0-2-16,0 3 1 0,0 0-1 0,2 0 0 15,1 0 2-15,0 0 2 16,2 3 0-16,1 0-1 0,0 2 1 16,2-1 3-16,-3 0-4 0,3 1 0 15,-3-2 0-15,-2 2 0 0,3-3-2 0,-4 0-4 16,-1-1-11-16,1-1 2 0,-2 0-5 15,3 0-26-15,2 0-20 0,1 0-19 16,-1-6-81-16,0-3-90 0</inkml:trace>
  <inkml:trace contextRef="#ctx0" brushRef="#br0" timeOffset="154624.84">6955 6675 26 0,'0'3'47'16,"0"0"243"-16,0-1-243 0,0 6 2 16,-2-2-4-16,-1 5-10 0,-3-1 9 15,1 1-12-15,2 1-20 0,0 0-4 0,3 0-7 16,0 0-1-16,3 1 0 0,7-2-2 15,0 1-4-15,7-1 2 0,7-3-4 16,0-1 7-16,4-4-16 0,3-3 3 16,-1 0 0-16,6-2 1 0,-2-6 1 15,1-4-5-15,2-3-1 0,-1-2 11 0,-5-1 3 16,-1 1 2-16,-9-2 5 0,-7 0-1 15,-8 1 2-15,-4 1 2 16,-2 3 5-16,0 4 16 0,-9 3 5 16,-4 3-3-16,-5 4-6 0,-2 0-3 0,1 4-4 15,2 8-4-15,3 4 3 0,2 4 2 16,4-1 1-16,2 3-3 0,4 0-8 15,2-1 0-15,0-1-4 0,8 0 4 16,6-1-5-16,9-2 0 0,10-2-1 16,7-2-1-16,8-8-7 0,5-2-3 0,-4-3-13 15,1 0 2-15,-5-10-5 0,-2-2-9 16,-9-1-21-16,-7-1-33 0,-10-4-82 15</inkml:trace>
  <inkml:trace contextRef="#ctx0" brushRef="#br0" timeOffset="154836.84">6970 6295 24 0,'-4'0'585'0,"4"0"-556"16,1 1-35-16,7 1 19 0,-2 1-14 16,-1 2 0-16,3 1-7 0,2-1-38 15,3 1-76-15,-1-3-321 0</inkml:trace>
  <inkml:trace contextRef="#ctx0" brushRef="#br0" timeOffset="-186253.82">3516 10822 59 0,'2'0'60'0,"-1"-1"-22"0,-1-1 15 16,0 0-16-16,0 1-11 0,0 0 5 16,3-2-1-16,-1 3-7 0,-1-1-2 15,3-1 3-15,-1 1 1 0,-2-1-4 0,2 1-1 16,-1 1 1-16,-2 0-1 0,0 0-1 15,0 0-8-15,0 0-1 0,0-1 0 16,1 1-1-16,-1 0-5 0,4 0-4 16,-1 0 7-16,-2 0-2 0,4 0-1 15,-2 0-2-15,2 0 5 0,-1 0-2 16,-1-1 1-16,0 1-1 0,1-2 4 15,-1-1 2-15,0 3 1 0,0-4-1 16,-2 3 3-16,-1-3 0 0,0 1-3 16,0-3-2-16,0 1 1 0,-7 0-2 0,-6-1-6 15,-5 3 2-15,-3 1-2 0,-5 2 2 16,-3 0-2-16,-5 5-3 0,-2 7 7 15,-3 3 2-15,3 2-4 0,5 4 0 16,2 0 3-16,6-1 2 0,6 2-6 16,6 0 0-16,5-4-1 0,3 2-2 15,3 0-2-15,3-2 0 0,9 1 2 16,5-2 1-16,3 0-1 0,4-3-1 15,2-1 3-15,0-1-2 0,5 1-4 16,-1-1 3-16,-4-2 2 0,2 2 0 0,-2 0-3 16,-4-1 2-16,0 0 1 0,-8 0 0 15,-3 1-3-15,-4 0 3 0,-4-2-2 16,-1 1 2-16,-2 1-1 0,-3-1 2 15,-10 3 1-15,1 2 0 0,-5-1-1 16,0 1 1-16,-2 1 2 0,1-2 1 0,-4 0-2 16,5-1-1-16,0-1-1 15,4 0 0-15,4-4-4 0,1 0 1 16,4-5 0-16,2-3-4 0,2 0-15 15,0-1-10-15,0 0-14 0,11-2-10 0,1-11-27 16,2-5-47-16,4-6-229 0</inkml:trace>
  <inkml:trace contextRef="#ctx0" brushRef="#br0" timeOffset="-186021.81">3876 10840 389 0,'-2'10'41'0,"-4"1"19"15,0 5-16-15,0 7-15 0,-4 2 10 16,1 4-4-16,1 1-11 0,-1 4-6 16,1-1 0-16,5-1-9 0,0-1-5 15,3-2 0-15,0-3-2 0,6-3-2 16,5-3-1-16,-2-6-5 0,2-2-13 15,3-5-10-15,-3-5-10 0,2-2-25 0,-4 0-39 16,-1-12-98-16</inkml:trace>
  <inkml:trace contextRef="#ctx0" brushRef="#br0" timeOffset="-185698.79">3867 10916 62 0,'-18'-25'226'16,"1"1"-146"-16,2 5 5 0,1 8-9 16,5 3-18-16,1 4-5 0,5 4-12 15,3 0-18-15,0 1-16 0,1 12-8 16,10 3 4-16,5 5 1 0,2 2 1 0,7 1-5 15,3-1 2-15,6 2-3 0,2 0 0 16,3 0-6-16,1 1-3 0,-1 1 2 16,-1-2 8-16,-7 0 1 15,-7-2-6-15,-9-1 3 0,-6-1 2 0,-5-4 0 16,-4 0-1-16,-7 1 2 0,-5-2 2 15,-5-1 0-15,-2-1 5 0,-4 0 4 16,0-3 1-16,-4-2 2 0,4 1-5 16,-3-2-2-16,3 0 3 0,6-2-6 15,1-3-4-15,2-1 1 0,3-1 0 0,5-1-3 16,0 0-2-16,4 0-3 0,2 0-9 15,0-4-13-15,0-3-10 0,10-3-10 16,2-3-14-16,3 0-28 0,-1-4-67 16,0-4-155-16</inkml:trace>
  <inkml:trace contextRef="#ctx0" brushRef="#br0" timeOffset="-185094.76">4598 10861 67 0,'0'0'223'16,"-7"0"-162"-16,-3 0 15 0,-1 0-23 16,-6 0-7-16,2 0 5 0,-4 2-12 15,-4 4-6-15,1 2-5 0,-1 3-8 16,0 0 0-16,1-1-5 0,2 1 3 15,6 2-6-15,2 0-2 0,4-2-4 16,5 2-4-16,3-1-4 0,0 0 1 0,9 1 2 16,7 0-1-16,5 1 0 0,2-2-1 15,7 3 1-15,-1-1-2 0,2 0 1 16,2 1 0-16,-2-2 2 0,-2 1-3 15,-2-2-1-15,-2 0 2 0,-4 0 2 16,-1-1-1-16,-7-1-2 0,-4 0 2 0,-6-2 1 16,-1 2 0-16,-2-2-2 15,0 3 2-15,-8 1 1 0,-4-3 1 16,-4 2-3-16,-1 1 7 0,0 1 1 15,-2-1 1-15,-1 1-6 0,2-1 2 0,1 0 0 16,0-2-3-16,4 1-2 0,1-2 0 16,2 0-1-16,0 1 1 0,2-3-1 15,2-1-4-15,3-1-2 0,1-3-5 16,2 0-19-16,0-2-13 0,3 0-13 15,3-4-28-15,5-8-67 0,5-5-265 0</inkml:trace>
  <inkml:trace contextRef="#ctx0" brushRef="#br0" timeOffset="-184745.75">5040 10911 99 0,'0'4'235'0,"0"4"-167"16,-4-1-8-16,-3 6 6 0,0 4-25 16,-6 4 1-16,-1 5 7 15,2 3-19-15,-2 3-7 0,3-1 3 16,3 1-3-16,4-3-4 0,4-1-2 0,0 3-9 15,0-7 11-15,6-2-1 0,6-6-13 16,2-7-3-16,8-2 3 0,4-3 0 16,4-3-2-16,5-1 0 0,3 0 1 15,-1-5-2-15,1-3-2 0,0 0 0 16,-3-1 3-16,-1 0-3 0,-4 0-3 0,-4 2 1 15,-2 0-4-15,-9-1-2 0,2 1-6 16,-5 3-2-16,2-3-4 0,2 3-12 16,1-1-21-16,8 1-11 15,-5-1-16-15,2-3-133 0</inkml:trace>
  <inkml:trace contextRef="#ctx0" brushRef="#br0" timeOffset="-182902.63">3321 11872 97 0,'0'0'78'0,"0"-1"-40"0,1 1-2 16,2 0 10-16,-3 0-7 0,0 0-3 15,2-1-7-15,-2 1-9 0,0 0-3 16,0 0 0-16,0 0-2 0,2 0 1 15,-2 0-1-15,0 0 0 0,0 0 1 16,0 0-1-16,0 0 6 0,0 0-3 0,0 0-2 16,0 0-2-16,0 0-1 15,0 0 0-15,1 0-5 0,-1 0-1 16,0 0-2-16,0 0-3 0,0 0-3 15,0 6-3-15,0 6 7 0,0 5-3 0,0 2 1 16,0 4 0-16,0 4 1 0,-3 4-1 16,0 4-2-16,-3 3 2 0,1 1 1 15,4-1-1-15,-3 1-2 0,4-4 2 16,0-1 1-16,0-4-2 0,0-5-1 15,2-1 1-15,1-5 2 0,2 0-2 0,-1-4-1 16,-1-3 1-16,1 0 2 0,-4-6-1 16,1 1-1-16,-1-1 0 15,0-3-1-15,0 1 3 0,0-1-2 16,0-2 0-16,0 1 3 0,0-1-2 0,0 0-2 15,0 1 2-15,0-1 0 0,-1-1-1 16,1 2-1-16,0-1 1 0,0-1 0 16,0 2-1-16,0-2-2 0,0 1 2 15,0 0-1-15,0 1-2 0,0-1-2 16,0-1-2-16,0 0-2 0,0 0-6 15,3 0-5-15,0 0-8 0,1-6-9 0,-2-4-34 16,0-4-98-16</inkml:trace>
  <inkml:trace contextRef="#ctx0" brushRef="#br0" timeOffset="-181136.53">3172 12361 112 0,'0'0'45'0,"0"-1"2"16,0 1 7-16,0-1-17 0,0 0-6 15,0 1 3-15,0 0-7 0,0 0-6 16,0 0-2-16,0-2 5 0,0 2 2 16,0-1-6-16,0 1-2 0,0 0-3 15,0 0-1-15,0 0 3 0,0 0-8 16,-2 0 1-16,-2 9-4 0,2 5 2 15,-1 4-5-15,0 4 3 0,0 2-2 16,3-1 0-16,0 1-2 0,0-2 1 0,5-5-2 16,2-1 1-16,1-2-1 0,1-5-2 15,4-2 4-15,1-4-1 0,4-3 1 16,3-1-2-16,0-10 2 15,2-5 1-15,-1-2-4 0,1-1 0 0,-4-2 0 16,0 1-5-16,-5 3-1 0,-2 1-1 0,-3 2-3 16,-1 2-2-16,-3 2-12 15,-2 2-3-15,-2 2-16 0,-1 3-17 16,0-1-51-16,-7 1-112 0</inkml:trace>
  <inkml:trace contextRef="#ctx0" brushRef="#br0" timeOffset="-180513.49">3019 12811 51 0,'0'-4'187'15,"0"3"-115"-15,-8-3-12 0,-2 1 10 16,0 2-19-16,-3 1-4 0,-1 0-4 0,-1 4-10 15,-5 5-12-15,3 0 4 16,-1 3-6-16,3 2-2 0,4 3-4 0,5-2-4 16,3 2-6-16,3 2-1 15,0 0-1-15,9 1-2 0,4 0 1 0,4-3 0 16,3 1-1-16,1-2 2 0,1 0-8 15,-2-2-3-15,2 2 4 0,-3-1 5 16,-4 0-1-16,-2-1-2 0,-7-2 2 16,0-1 2-16,-6-1-1 0,0 0 4 15,-5 1 0-15,-4-1 1 0,-3 3 4 0,-1-3 3 16,-1 2-1-16,-3-1 3 0,2-2-6 15,2 0-2-15,-2-1 0 0,1 0-2 16,3-2-3-16,2-1-1 16,6 0 2-16,-1-5-4 0,4 0-7 0,0 0-16 15,5 0-12-15,7-5-9 0,2-4-26 16,-1-9-79-16,1-2-261 0</inkml:trace>
  <inkml:trace contextRef="#ctx0" brushRef="#br0" timeOffset="-180300.48">3197 13036 157 0,'3'3'294'0,"-2"4"-258"16,3 1 10-16,-3 2 19 0,4 5-28 0,-4 2 3 15,2 1 2-15,1-1-20 0,-1 1-14 16,0-2-6-16,1 0 2 0,-1-1-1 15,1-1 0-15,0-3-6 0,-2-2-3 16,2-2-6-16,1-2-15 0,0-4-17 16,6-1-14-16,-2 0-28 0,3-10-62 0,1-4-133 15</inkml:trace>
  <inkml:trace contextRef="#ctx0" brushRef="#br0" timeOffset="-180085.47">3428 13103 53 0,'-9'19'245'0,"1"6"-205"0,-2-2 24 15,1 8 7-15,-3 10-19 0,-1 5 30 16,-2 1-14-16,2-5-36 0,3-6-10 0,0-2-1 16,9-3-11-16,-4-4-6 0,5-6-1 15,0-5-5-15,0-6 1 0,3-3-4 16,2-4-11-16,3-3-9 15,2 0-5-15,0-10-3 0,2-4-16 0,4-4-27 16,-2-2-25-16,-4-2-68 0,1-5-72 0</inkml:trace>
  <inkml:trace contextRef="#ctx0" brushRef="#br0" timeOffset="-179505.44">3555 13054 190 0,'3'-5'77'0,"2"-2"-23"16,-4 3 18-16,5 2-25 0,-2 0 0 15,-1 2-1-15,0 0-11 0,1 0-6 16,-2 0-6-16,3 4 2 0,-2 4-2 16,0 4 0-16,-3 2-3 0,0 4-5 15,0 3 8-15,-2 0 0 0,-6 1-7 16,1-1-6-16,2-3-2 0,2-2-3 0,1-3-3 15,-1-3-1-15,0-3 3 0,3-3-3 16,0-2-1-16,0-1-2 0,5-1 4 16,3 0 4-16,6-7-5 0,4-8-2 15,2-4 1-15,2-2-4 0,-3 1-4 16,1 0 1-16,-5 1 4 0,1 2 0 15,-1 0-3-15,-4 5 1 0,-2 3 3 16,-2 3 2-16,-4 2 0 0,-2 3 0 16,1 1 0-16,-2 0 0 0,0 0 0 15,0 1-1-15,0 7 3 0,0 1-1 16,-5 4 0-16,1 0 2 0,-1 0 0 0,3 0 1 15,1-4-4-15,1-2-1 0,0-2 2 16,1 1-1-16,7-4-1 0,1-1 2 16,4-1 2-16,-1-2-2 0,2-6-5 15,3-5 3-15,-1 2-5 0,1-1-1 16,0 0-4-16,-3 0-1 0,1 2 6 15,-5 1-1-15,-1 3 5 0,-3 2-1 16,-4 2 3-16,-1 2 0 0,-1 0-2 16,0 0 0-16,0 0 4 0,0 7 2 15,0 1-1-15,0 4 3 0,0 1 2 0,0 0 0 16,-1 0-6-16,-2 0 4 0,1-1-3 15,-3-1-1-15,4-2-3 0,1 0 1 16,0-4 1-16,0 0-3 0,0-1-5 16,0-3-6-16,0-1-5 0,3 0-16 15,5-1-16-15,1-8-25 0,0-4-44 0,-1-6-156 16</inkml:trace>
  <inkml:trace contextRef="#ctx0" brushRef="#br0" timeOffset="-178981.41">4098 12982 320 0,'0'3'48'16,"0"4"28"-16,0 3 0 0,-4 3-24 16,1 3 4-16,-1 1-11 0,-3 2-21 0,1-1 1 15,3 0-4-15,2-4 5 0,1 0-14 16,0-3-5-16,0-3-5 15,4-1 3-15,4-4 1 0,0-3-5 16,0 0 2-16,4 0 0 0,3-10 1 0,3-4-3 16,-1 0-3-16,1-4-3 0,-1 4 3 15,-1-2-1-15,-4 3-2 0,1 1 1 16,-1 1 4-16,-4 2-2 0,-2 2 1 15,-1 3 0-15,-4 2 2 0,1 2-2 16,-1 0 1-16,1 0-2 0,-2 0 2 0,0 4 1 16,0 5-1-16,-5 3 3 0,-1 0 2 15,0 2 0-15,3-3-5 0,1 1 4 16,2-2-2-16,0-2 1 15,2-3-2-15,4-2 0 0,0-3 0 0,6 0 0 16,4 0-2-16,2-10 1 0,3-2-9 16,-4 0 1-16,-2-1 3 0,-1 1-8 15,-1 1 9-15,-3 0-1 0,0 2-1 16,-1 3 4-16,-4 1 2 0,-1 3-1 15,-2 0 1-15,-1 2 0 0,1 0 1 16,-2 0 1-16,0 3 1 0,0 5 5 0,0 3 0 16,-5 0-1-16,2 2-2 0,0 2 2 15,0 0-3-15,1-2-2 0,1 0 2 16,1-2-2-16,0-3-1 15,0 2-1-15,3-1-7 0,6-1 1 0,4-2-6 16,-1-4-28-16,2-2 3 0,2 0-22 16,-1 0-26-16,-4-4-22 0,0-6-153 15</inkml:trace>
  <inkml:trace contextRef="#ctx0" brushRef="#br0" timeOffset="-177453.32">4553 13100 0 0,'0'3'0'0,"0"0"232"15,0-3-167-15,2 0-29 0,1 0 12 16,2 0-10-16,-2 0-7 0,3 0 6 16,2 0-10-16,1-2-3 0,2-1-1 15,1-4-6-15,7 0 3 0,3-4 5 16,-1-3-2-16,6-1-2 0,-6-1-14 0,-2-1-2 15,0 0 0-15,-6 0-2 0,-2 1 3 16,-4 1-2-16,-7 1-4 0,0 0 3 16,0 3 1-16,0 0 1 0,-7 3-4 15,-4 3 2-15,1 3 0 0,-1 2-1 16,-2 0-2-16,1 9-1 0,-2 5 3 15,2 2 2-15,-1 4 2 0,5 3-2 16,1 1 1-16,2 2 0 0,0-3-3 16,5-2-2-16,0-1 0 0,8-3 1 15,9-1-3-15,8-5 0 0,3-3 1 0,6-7-14 16,-3-1 3-16,3-1-9 0,-4-9-14 15,-2-4 4-15,-4-1-16 0,0-5-21 16,-6 1-3-16,-5-1 4 0,-6 2-9 16,1-2 33-16,-3-1 43 0,2 2-1 15,-3-1 3-15,-3-1 1 0,-1-1 6 0,0 3 10 16,0-4 12-16,0 0 1 16,-3-3-3-16,1-1-12 0,-1-3-9 15,-1 1-4-15,4 3 0 0,-2 5 4 16,2 6 6-16,-3 3 7 0,2 6-3 0,-1 2 4 15,0 3-4-15,1 1-5 0,-1 0-2 16,1 0-5-16,-2 3-6 0,1 5 2 16,-4 4 0-16,4-1 4 0,-1 4-1 15,2-1 2-15,-1 1-2 0,2 3 4 16,-1 0-3-16,-1 3 3 0,2 2 2 15,0 2 4-15,0 4 0 0,0 2-3 0,0 0 6 16,0 1-2-16,2 0-3 16,1-3-1-16,-2-1 0 0,2-2 2 15,2-2-6-15,0-2-3 0,-1-5 17 16,-1-3-11-16,-1-7-8 0,0-3 1 0,-1-4-1 15,2 0 1-15,-3 0 5 0,0-1-5 16,0-7-1-16,0-4 1 0,0 1-5 16,2 1-2-16,1-1 2 0,0 0 1 15,-2 1-4-15,6 0 2 0,-1 3-3 16,2-2-1-16,3 2-4 0,-1 0-1 0,6 1-3 15,-2-3 2-15,4 3-3 0,3-2 3 16,0 0-5-16,4-2 1 16,-2 0 10-16,2-1-2 0,-5-1 3 15,-4 1 4-15,-1 1-1 0,-2 3 2 0,-4-1 2 16,-3 3 1-16,0 0 1 0,-6 1 4 15,0 0 7-15,0 1-3 0,0 0 0 16,0 1-5-16,0 0 5 0,-1 2 0 16,-1 0-7-16,-1 0-1 0,0 0 0 15,2 0 0-15,-1 2-2 0,2 1-1 0,0 1 2 16,-2 1 0-16,2 1-2 0,-1-3-2 15,1 3 4-15,0-2 0 0,0-1-2 16,0 4-1-16,-2-3 2 16,1 2 0-16,1 1-2 0,0-1-1 0,0 2 2 15,0 1 1-15,0 1-3 0,0 3 1 16,0-1 2-16,0-1-3 0,0 4 1 15,0-3 0-15,0 0 5 0,0-2 0 16,0-2-1-16,0-1-5 0,0-3 4 16,0-3-1-16,0 1-1 0,0-2 0 0,0 0 4 15,0 0 0-15,3-8-2 0,-3-2-1 16,3-2 1-16,-3-1-3 0,0 0-4 15,0 2 2-15,0-2-1 0,0 1 0 16,0 1 0-16,0 1-1 0,2-1 2 16,-1 2 0-16,2 1 0 0,0 3-3 15,0 0 3-15,2 4-3 0,0 0 2 16,-2 1 0-16,3 0 3 0,-1 0 0 15,-2 2-2-15,3 0 1 0,0 2 1 16,2-4-2-16,0 1-2 0,1-1-2 0,-1 0-6 16,4 2-4-16,1-1 1 0,-4-1 9 15,3 0-33-15,-2 0 20 0,2 0-20 16,0 0 7-16,4 0 6 0,-1-3-25 15,1 0 2-15,-2-2 6 0,0 0-37 16,1-2 14-16,-4 1 32 0,0-1 1 16,-2 2 21-16,-3 1 15 0,-1 0 19 15,0 3 2-15,-5 1 53 0,0 0 5 16,0 0-13-16,0 0-12 0,-2 0-14 15,-2 5-12-15,-1 3 1 0,3-1-1 16,-2 2-11-16,4 0-5 0,-3 0-3 0,0 0-2 16,3 1-1-16,0-1-5 0,1 0-5 15,7 1 1-15,3-2 3 0,6 1-2 16,3-2-1-16,6-3 0 0,4-1-4 15,1-2 3-15,3-1-7 0,0 0 6 16,3-7 0-16,-3-4-8 0,-1-3 6 16,-1 0 3-16,-4-1 1 0,-3 0 1 15,-8-1-2-15,-3 1 2 0,-6 0 1 16,-4 2-2-16,-4-1 1 0,0 5 1 15,-7 0 2-15,-7 6-2 0,-3 3 0 0,1 0 1 16,-1 5 6-16,5 9 1 0,-2 1-4 16,3 3 1-16,3 0 6 0,2 0-7 15,6 0-3-15,0-2-2 0,3-1 1 16,6-2-2-16,4 1-1 0,7-1-3 15,3-3 2-15,5-6-3 0,3-3-28 0,-3-1 18 16,-2 0-36-16,-2-5 1 16,-4-7 0-16,-6-2-74 0,-7-4-137 15</inkml:trace>
  <inkml:trace contextRef="#ctx0" brushRef="#br0" timeOffset="-177256.31">5516 12528 334 0,'-9'-6'323'16,"9"4"-314"-16,3-2 30 0,12 0-18 15,-1-3-18-15,-1 2-1 0,7 3-2 0,3-2-2 16,2 4-18-16,-2 0-35 0,2 0-49 15,-2 0-157-15</inkml:trace>
  <inkml:trace contextRef="#ctx0" brushRef="#br0" timeOffset="-99495.86">7421 12837 66 0,'-1'0'54'0,"1"1"-29"0,-3-1 19 0,1 0-2 15,1 1-9-15,-1 0-7 16,2 0 4-16,-1 0-3 0,1 0-3 16,-3-1-1-16,-1 1-3 0,3-1 3 0,-1 0-1 15,1 0-4-15,1 0-3 0,-2 0 4 16,2 0-4-16,-1 0-3 0,-4 0-3 15,2 0 2-15,-2 0-1 0,1 1-5 16,2 1 4-16,-4 0-2 0,3 0 0 16,-2 1-4-16,0-2 5 0,2 0-2 0,0 0-1 15,2 0-1-15,-2-1-1 0,3 2 4 16,0-2-4-16,-2 0 0 0,1 1 2 15,1-1 0-15,0 0-5 16,0 0 1-16,0 0 1 0,0 0-1 16,3 0-4-16,9 0 3 0,5 0 3 0,6 0 2 15,8 0-4-15,7 0-2 0,5-3 2 16,8-2 1-16,2 0-2 0,6 1 0 15,0 0 0-15,-2 1 0 16,-4 0 0-16,-4 1 0 0,-2 2 1 0,-4 0-1 16,-6 0-1-16,-2 0 2 0,-3 4-2 0,-6-1 2 15,-1-1 0-15,-6-1-3 0,-5-1 4 16,0 0-1-16,-2 0 0 0,-4 0-2 15,-2 0 4-15,-1-2 0 16,-4 0 0-16,2 1-1 0,-3 0 10 0,2 0-1 16,-2-2-6-16,0 1-1 0,0 2 1 15,0-3-2-15,0 3-1 0,0 0-1 16,0 0 1-16,0 0 0 0,0 0-3 15,0 0 0-15,0 0 1 0,0 0 0 16,0 0-4-16,0 0-3 0,0 0-3 0,0 0-7 16,-2 0-6-16,-1 0-8 0,2 5-17 15,-1 0-35-15,1-2-59 0,-2-3-170 16</inkml:trace>
  <inkml:trace contextRef="#ctx0" brushRef="#br0" timeOffset="-98930.83">8211 12712 16 0,'17'-3'69'15,"0"0"-36"-15,4 0 19 0,-4 2-3 16,5 1-12-16,-5 0 2 0,0 0-1 16,-1 0-8-16,-2 4 8 15,-5 2-21-15,0 0 5 0,-4 1-7 0,-3 3 2 16,-2 2 6-16,0 1 0 0,-2 2-1 15,-9 4-1-15,0 3-4 0,-4 2-5 16,-2 0 15-16,0 3-17 0,-3-1-4 16,4 1-4-16,-3 1 0 0,7-2 0 15,3 0-1-15,3-4-6 0,6-1-16 0,0-3-23 16,1-4-26-16,8-4-59 0,2-6-207 15</inkml:trace>
  <inkml:trace contextRef="#ctx0" brushRef="#br0" timeOffset="-96166.68">9629 12562 99 0,'0'0'104'0,"0"0"-60"16,0 0 6-16,0 0-3 0,0 0-13 15,0 0-11-15,3 0-8 0,2 9 19 16,1 2 2-16,-1 5-12 0,-2 4-3 15,2 4-1-15,-2 4 1 0,-2 3-10 16,-1 1 0-16,0 1-3 0,0-1 2 0,-1-2-3 16,-2-1-4-16,1-2 3 0,0-4 10 15,-1-2-12-15,2-6-3 0,1-3 3 16,-2-6-1-16,1-2-2 0,1-2 2 15,0-2 1-15,0 0 5 0,-2 0 1 16,1-6 4-16,-4-7-8 0,5-3 2 16,-2-4-2-16,-1-3 1 0,2-3-5 15,1-3 1-15,0-1-2 0,0-3 0 16,0-1 2-16,0-4-1 0,1-2-2 15,4-2-1-15,3-1 2 0,1 2-2 16,3 4 1-16,2 8-2 0,2 5 1 0,1 10 0 16,0 3-2-16,0 4-1 0,0 5-3 15,0 2 2-15,0 0-2 0,-4 4 0 16,1 7 2-16,-5 2-2 0,-5 2-2 15,-2 2 5-15,-2 1 3 0,0 2 1 16,-3 0-1-16,-3-2 1 0,-5 1 1 0,2 0 0 16,-1-2-2-16,1 0 1 15,0-1 1-15,-1 0 0 0,3-3-2 16,-1-1 1-16,3-1 1 0,4-1-2 15,1-2-1-15,0 0-4 0,1-3-4 0,5 0-2 16,4-1-3-16,2 2-4 0,4 1 4 16,1 0 8-16,1 0 4 0,-1 3-7 15,0-2 5-15,-1 0 0 0,-4 2 0 16,-2 0 3-16,-4 1 1 0,-2-3-2 15,-4 2 1-15,0-1 2 0,0 2 2 0,-6 0 2 16,-3-1 0-16,-2 2 4 0,-1 0 3 16,-2 1-1-16,-3 0 5 15,0-2-4-15,0-1-5 0,4-3-1 16,2 2-4-16,2-2-1 0,3 0 1 0,0-2-2 15,4 0-5-15,0-3-7 0,2-1-13 16,2-1-13-16,6 0-21 0,4 0-26 16,2-7-99-16</inkml:trace>
  <inkml:trace contextRef="#ctx0" brushRef="#br0" timeOffset="-95339.63">10071 12771 50 0,'0'0'115'0,"2"-1"-75"16,-2 0 14-16,0 0 4 0,0 1-15 15,0 0-12-15,0 0 0 0,0 0-6 0,-2 0-3 16,0 0-1-16,2 0-4 0,-3 0-2 15,2 0-1-15,-1 0-4 0,-1 0 3 16,3 0 0-16,0 0-2 0,0 0-4 16,0 2-2-16,0-2-3 0,0 0 1 15,0 0-2-15,0 0 0 0,0 0 3 16,0 1-1-16,0-1-3 0,0 0 4 15,0 2 0-15,0 0 0 0,0 1-3 16,2 2 4-16,-1 0-2 0,1 2 0 16,-1 0-2-16,-1 1 0 0,3 0 1 15,-3 1 0-15,4-2-1 0,-1 1 0 0,0 0 2 16,1 0-1-16,4-2 1 0,3-2 1 15,1-4 1-15,4 0-2 0,1 0 0 16,2-7 0-16,2-4 0 0,-4 0 0 16,5-3-3-16,-5-2 1 0,-1 1-1 15,-6 1 2-15,0-1-1 0,-7 3 0 16,3 1 1-16,-6 2 0 0,0 1-1 15,0 4 0-15,0 1 3 0,-6 1-2 16,-2 2-3-16,0 0-2 0,-1 7 2 16,1 3 2-16,1-1-4 0,2 2 1 0,3 1 2 15,1 0-2-15,1-1-1 0,1-1 0 16,7-2-4-16,3-2 2 0,1-2 1 15,4-4-1-15,1 0 2 0,2 0 1 16,-2-2 1-16,1-3 0 0,-2-3 1 16,-2 1 0-16,0-2-1 0,-7 2 0 15,0-1 3-15,-1 1-1 0,-3 1-2 16,3 0 1-16,-3 0 2 0,0 1-1 15,2 4-2-15,-5-2 0 0,3 3 2 16,-1 0-3-16,1 0-2 0,3 0 2 0,3 2 3 16,0 3-1-16,-1 3-2 0,3 1 1 15,0 0 2-15,0 0-1 0,-3 0-1 16,-1 0 0-16,-1 1 3 0,-4 0-2 15,4 0-1-15,-6-1 1 0,0 1 3 16,0-1 0-16,-6 1 2 0,0 0 7 0,-3-2-2 16,-2 2 0-16,-2-2 1 15,1 1-2-15,1-1 2 0,2-2-3 16,-1-2-1-16,3 0-3 0,-1 0 2 15,2-2-3-15,1 1-3 0,2-2 1 0,-2 1 1 16,4-2-1-16,1 0-3 0,0 0 0 16,0 0-2-16,0 0-5 0,0 0-4 15,0 0-2-15,1 0-4 0,5 0-6 16,-2 0-10-16,0-1-13 0,2-2-21 15,-2-1-36-15,0-3-131 0</inkml:trace>
  <inkml:trace contextRef="#ctx0" brushRef="#br0" timeOffset="-94770.59">10690 12781 79 0,'0'-1'92'15,"3"-2"-43"-15,-3 1 12 0,1 2-8 0,1-2 1 16,-1 2-11-16,4 0-1 0,-5 0-2 15,3 2-3-15,0 4 1 0,-3 4-8 16,0 2-9-16,0 1 1 0,-1 1-5 16,-4 1-6-16,2 0-4 0,-2-2 1 15,2-4-2-15,0 1-6 0,3-2-1 16,-2-1 2-16,2-3-2 0,0-2-12 15,0-1-12-15,4 0-12 0,2-1-13 16,2 0-22-16,1-2-34 0,-1-9-120 16</inkml:trace>
  <inkml:trace contextRef="#ctx0" brushRef="#br0" timeOffset="-93857.54">10849 12788 104 0,'0'7'180'15,"0"0"-143"-15,0 1 18 0,0 0 2 16,0-1-22-16,0 0-10 0,0-1 3 15,0 0-10-15,0 0-9 0,0-1 0 16,2-2-5-16,2-1-1 0,4-2-2 16,3 0 3-16,-2 0-3 0,5-3 1 0,0-4-9 15,-1 2-6-15,-2-2 1 0,-2 1-5 16,0-1-3-16,2 1 7 0,-2 1 5 15,-1 1 0-15,-3 1 4 0,-4 2 2 16,-1 0 3-16,0 1-1 0,0 0 1 16,0 0 2-16,0 0 4 0,-1 1-4 15,-4 4 5-15,2 0 2 0,1 0 0 16,-2 1-4-16,4-1-3 0,0 1-1 15,0-1 2-15,4 0 0 0,6-3-1 16,1 2-1-16,3-2 1 0,6-2-2 0,-2 0 1 16,4-2 0-16,4-5 0 0,-1-2-1 15,1-1-1-15,2-4 0 0,-6 3 0 16,-3-1 0-16,-7-1-1 0,-4 2 3 15,-3 1 1-15,-5-2-3 0,0 2 0 16,-4 2 2-16,-5 2 1 0,-2 3-2 0,-4 3-2 16,-2 0 1-16,0 0 1 15,0 6-2-15,1 4-1 0,7 1 4 16,-4 2-1-16,7 0-2 0,0 2-1 15,4-2 2-15,2 0 2 0,2-4-5 0,9 0 2 16,3-5 1-16,1 0 1 0,7-4-1 16,7 0-1-16,4-4 5 0,4-6-3 15,-4-1-4-15,-5 0 1 0,-4-2 2 16,-2 1 0-16,-3-1-2 0,-5 0 1 15,-3 1 2-15,-1 0 1 0,-2 3-2 0,-2-2 4 16,-2 5 2-16,-4 0 4 0,0 0-2 16,0 5 0-16,0 0 3 15,0 1-8-15,0 0-3 0,-2 1-3 16,-1 8 2-16,-2 1 3 0,-1 3-3 0,0 1-1 15,0 0 3-15,1 0 0 0,2 0-3 16,3-1 1-16,0-2-2 0,0-2-3 16,5-4-4-16,2 1 5 0,6-1-7 15,2-3 4-15,8-2 5 0,2 0 1 16,5-7-30-16,-2-2 25 0,-1-3-5 0,-2 1-15 15,2-3 14-15,-4-1 5 0,-6 1-29 16,-2 2 29-16,-4-2 8 0,-1 2 2 16,-3 2 5-16,-4 0 4 15,-1 1 9-15,0 2 7 0,-2 1-1 0,0 3 1 16,0 1-3-16,0 1-8 0,0 1-9 15,0 0-6-15,0 0-3 0,4 1 3 16,1 6-1-16,1 1-1 0,0 2 3 16,0 0-1-16,-1 1-2 0,8 4 0 15,-1-3 3-15,3 2-1 0,1-2-3 16,-4-1 2-16,-2 3 2 0,-6-2-4 0,-4 2 4 15,0-1 9-15,0 0 5 0,-7-1 0 16,-4 3-2-16,-6-3 3 0,1 0-6 16,-2 1-4-16,-1-2-4 15,0 1-3-15,5-3 1 0,2 0-8 0,3-1-13 16,4-1-18-16,2-1-26 0,0-4-52 15,3-2-180-15</inkml:trace>
  <inkml:trace contextRef="#ctx0" brushRef="#br0" timeOffset="-93402.51">12600 12180 171 0,'3'11'139'0,"-3"9"-80"16,-2 9-1-16,-12 8-11 0,-3 8-8 15,-9 2-8-15,-4 6 8 0,-2 4 9 16,-7 4-16-16,2 3-9 0,-2 1-7 15,7-5-2-15,-1-2-7 0,8-6-6 16,5-7-2-16,6-8 4 0,8-5-6 0,4-7-3 16,2-4-6-16,0-4-8 15,8-4-5-15,3-2-18 0,6-7-32 16,2-4-46-16,2-6-148 0</inkml:trace>
  <inkml:trace contextRef="#ctx0" brushRef="#br0" timeOffset="-93098.49">12781 12610 60 0,'-2'0'245'0,"-5"0"-182"16,-6 1 1-16,-4 9 5 0,-3 3-19 15,-3 4-11-15,0 2 1 0,1 1-8 16,0 3-14-16,8 1-5 0,5-1-9 15,3-1-3-15,6-2 0 0,0-4-3 0,4-3 4 16,7-2-13-16,2-3 2 0,5-1-9 16,4-4-16-16,6-3-9 15,3 0-13-15,1-3-25 0,1-6-36 16,-4-3-80-16</inkml:trace>
  <inkml:trace contextRef="#ctx0" brushRef="#br0" timeOffset="-92781.48">13004 12680 88 0,'0'-5'214'0,"-1"0"-143"0,-7 2-8 16,-3 1-12-16,-1 2-13 0,-4 0-4 0,4 0-3 15,-4 9-7-15,4 4-7 0,-2 1-1 16,5 4-3-16,1 2-10 16,5 3 0-16,3-2-2 0,0 0 1 15,6-1-3-15,5-3 2 0,4-1 0 0,4-4-1 16,0-2-1-16,2-5 1 0,-2-3 0 15,-1-2 1-15,-2 0-2 0,-4-2 2 16,1-5 1-16,-7-2 0 0,0-2-4 16,0 1 5-16,-6-2 1 0,0 0 0 15,0 1-1-15,0-3 4 0,-6 2-1 0,-2 0-1 16,-2 0-2-16,2 2-2 0,0 0 2 15,2 1-3-15,1 0-1 0,5 1 1 16,0-2 0-16,0 2-7 16,3-1-10-16,5 0-8 0,0 1-6 0,4 1-15 15,-2 2-24-15,0 2-26 0,-2-2-90 16,1-2-46-16</inkml:trace>
  <inkml:trace contextRef="#ctx0" brushRef="#br0" timeOffset="-92283.45">13252 12662 81 0,'0'12'187'0,"0"1"-145"16,0-2 17-16,-3 3-1 16,-3-1-3-16,0 1-5 0,1-3-10 0,2 1-20 15,0-4-11-15,3-1-5 0,0-2 0 16,0-1-1-16,8-3 2 0,1-1-2 15,3 0 0-15,2-2-2 0,7-6 0 16,-3-1-1-16,1-2-1 0,-2-2 2 16,-2 2-2-16,1-1-2 0,-2 2 5 0,-2 2-4 15,-1 0 2-15,-2 2 1 0,-4 4-1 16,0-1 0-16,-5 2 1 0,0 1 1 15,0 0 7-15,0 0 3 0,-2 1-6 16,-3 6 2-16,-1 1-1 0,0 1-1 16,3 1-1-16,0-1-4 0,1-1 1 15,2-2 1-15,0-2-3 0,0-2-1 16,3 0 3-16,7-2-1 0,4 0 0 15,1 0-2-15,2-5-2 0,2-5-7 16,-1-1 4-16,3 1-1 0,-4-2-6 0,-2 1-6 16,-3 4 13-16,1-1 1 0,-7 3 3 15,0 2 2-15,-3 0-2 0,-3 1 1 16,0 2 3-16,0 0 6 0,0 0-2 15,-4 3-1-15,-2 3 5 0,-2 5 4 16,2-1-4-16,-2 2-3 0,0 1-4 16,0-1 3-16,2-1-3 0,1-1-3 15,2-3-1-15,3 3 2 0,0-2-4 16,3 1-3-16,5-2-6 0,0-5-30 15,1-2 7-15,2 0-33 0,0 0-44 0,3-9-153 16,0-5 122-16</inkml:trace>
  <inkml:trace contextRef="#ctx0" brushRef="#br0" timeOffset="-91794.42">13747 12600 158 0,'0'0'147'0,"0"0"-118"15,0 5 33-15,-2 3 13 0,-2 1-14 16,-3 1-22-16,0-1-8 0,1 1-10 0,-1-1 0 15,1 2-4-15,-2-2-6 0,4-1 3 16,2-1-7-16,1-4-3 0,1 0-4 16,0-1 3-16,3-2 0 0,3 0-2 15,5 0 1-15,3-3 0 0,4-7-1 16,6 1-10-16,2-2-4 0,0-2 8 15,-1 0-1-15,-2 1-16 0,-6 1 13 0,-4 2-1 16,-2 3 8-16,-4 0-1 16,1 4 1-16,-3 0 2 0,-4 2 0 15,-1 0-1-15,0 0 1 0,0 6 5 16,-7 3 3-16,-3 3 3 0,-2 0-1 0,3 2-2 15,-2-3 1-15,3 3-1 0,2-3-1 16,3-1-1-16,3-2-6 0,3-2 1 16,5 0 9-16,4-4-9 0,3-2 3 15,6 0-2-15,2-1-5 0,2-6 2 16,-1-1-2-16,0-2-6 0,-1 2 6 0,-4-1-2 15,-5 2 5-15,-4 2-4 0,-3 2 2 16,-3-1 4-16,-2 3 0 16,1 1 0-16,-3 0 4 0,0 0 6 15,0 0 3-15,-3 3-7 0,0 5-2 0,-4 2 3 16,1 0-5-16,3 2-2 0,-1-2-3 15,2 2 2-15,2 0-1 0,0-1-8 16,8 0-13-16,9 0 6 0,5-4-35 16,4-3-48-16,0-4-77 0</inkml:trace>
  <inkml:trace contextRef="#ctx0" brushRef="#br0" timeOffset="-90414.34">14353 12669 77 0,'0'0'94'0,"2"0"-47"0,2 0 6 0,1 0-3 16,3 0-8-16,-2 0 1 0,2-4-8 16,2 2 1-16,1-1-2 0,2-1-3 15,-1-1-5-15,2-2-4 0,3 1-3 16,2-1-3-16,-5-1-5 0,3-1 0 15,-6-1-5-15,-1-1-1 0,-3 0-3 0,-3 0 1 16,-2 0 1-16,-2 0 0 16,0 2-2-16,-9-2-3 0,-1 2 6 15,-7 1-4-15,2 3-2 0,-5 3 0 16,-1 2 2-16,3 0-1 0,-1 6-3 0,1 5 1 15,4 5 3-15,1 2-2 0,4 2 2 16,4 4-2-16,1 2 2 0,4 1-1 16,3-2-2-16,11-2 0 0,6-6 3 15,5-3-4-15,4-4-1 0,2-4 1 16,0-4 5-16,2-2-1 0,-2 0-3 0,-3-7 3 15,1-4 1-15,-6-2-1 0,4-1-1 16,-4 0 0-16,-5 0 2 16,0-1 2-16,-5 2-3 0,-3 0 4 15,-4 2 1-15,-1 0 0 0,-5 1-2 0,0 0 0 16,0 3 2-16,0-1 0 0,-2 3-5 15,-1 3 5-15,3 2-2 0,-2 0-3 16,2 0-6-16,0 2 0 0,0 7 5 16,0 4 0-16,0 1-2 0,0 4 2 15,0 3 1-15,0-3-2 0,0 0-3 0,0-2-1 16,0-3 2-16,0-2-1 0,0-3-2 15,2-3 3-15,-2-3 1 0,0-2 0 16,0 0 1-16,0 0 3 16,2-6 0-16,-1-3-3 0,2-1-2 15,0-2 0-15,2 0 2 0,0-1 0 0,-2 0-1 16,0 0 4-16,3-1-4 0,2 2 3 15,0-1 0-15,-2 4-2 0,1 0 2 16,1 4-1-16,2 0-2 0,0 2 0 16,0 1 2-16,4 2-1 0,-4 0-1 15,3 0 2-15,1 0 0 0,-2 2 0 0,1 1-1 16,-1 2 0-16,-3-3 2 15,2-1-2-15,2 1-4 0,-1-2-14 0,2 0 7 16,-2 0 2-16,4 0-6 16,-2-1 5-16,1-3-12 0,1 0 0 0,-2-2 7 15,1 0 1-15,-2 1 4 0,1-2 0 16,-2 1 5-16,0-1 5 0,-1 2 1 15,-3-3 1-15,-2 2-1 0,-1 1 2 16,-2 0 2-16,-3 2 10 0,0-2-3 16,0 3 8-16,-2-1 0 0,-4 0-5 0,-5 2 3 15,1 1 0-15,-1 0 1 0,-5 4-6 16,2 4 0-16,0 2-1 0,2 3 1 15,-1 2 0-15,1-1-2 16,4 2-4-16,2 0 1 0,6-3-5 0,0 0-2 16,0-2 0-16,3-2 2 0,5-2-2 15,3-1-3-15,3-4-5 0,1 0-3 16,5-2-11-16,2 0-4 0,1-2-35 15,1-2-10-15,-4-3-15 0,-2-2-97 16,-1-3-54-16</inkml:trace>
  <inkml:trace contextRef="#ctx0" brushRef="#br0" timeOffset="-90190.33">15373 12546 270 0,'0'0'75'0,"0"0"-8"16,-1 0-7-16,-4 0-6 0,0 0-14 16,2 2-9-16,-1 4-6 0,0 3-8 15,0 2-4-15,-1 2-5 0,2 0-3 16,3 1 0-16,-1 0-2 0,1-1-3 15,0-1 1-15,0-1-3 0,3-3 2 0,4 2-2 16,3-3-4-16,4-1 2 0,1-3-1 16,5-1-19-16,4-2-8 0,2 0 16 15,3-2 1-15,2-6-58 0,0 1 22 16,-1 1-6-16,-2-1-45 0,-7-1 15 15,0 2 21-15,-6-4-19 0</inkml:trace>
  <inkml:trace contextRef="#ctx0" brushRef="#br0" timeOffset="-89682.3">15714 12605 10 0,'8'-9'74'0,"-3"3"-19"15,-2-2 8-15,1 2 2 0,-4-1-6 16,2 2-5-16,0-1-5 0,-2 2-12 15,0-1-4-15,0 2-6 0,0-1-2 0,0 2-4 16,-7-2-5-16,0 3 3 0,-3 0-3 16,-2 1-1-16,-1 0 1 0,-1 4 2 15,-1 4 0-15,-1 4-3 0,1 2-1 16,1 0-1-16,5 0 0 0,3 0-10 15,2-2-1-15,4-2-1 0,0-2 2 16,11-1-4-16,3-5 0 0,3-1 0 16,5-1 0-16,0 0-9 0,-2-3-4 15,0-2-1-15,-1-2 0 0,-2 1 3 16,-6 0-11-16,-1 0 8 0,-3 1 3 0,-3 0-1 15,-2 2 5-15,-1 2 2 0,2-1 5 16,-3 2-2-16,0 0 2 0,0 0 1 16,0 0 0-16,0 4 0 0,0 2 3 15,-1 0 2-15,1-1-1 0,1 0-2 16,7 0 0-16,6-2 3 0,6-2 1 0,7-1 14 15,4-2-20-15,1-8 3 16,-1-4-1-16,2 0 0 0,-1-5-2 16,-1-2 2-16,-1-2 1 0,-2-2-4 15,-4-2 3-15,-2 0 3 0,-5-2-1 0,-3-3-2 16,-3 0 4-16,-2-4-1 0,-4-5-4 15,0-3-1-15,-2-3 1 0,-2-2-2 16,-1 11 3-16,0 11 0 0,-4 12 9 16,-6 12 7-16,-4 3-8 0,-3 11-10 15,-6 12-1-15,-5 11 2 0,2 8 2 0,-4 5 1 16,9 2-1-16,1-2-3 15,4 3 1-15,5 0-4 0,0 1-10 16,8-1-9-16,3-5-5 0,22-4 6 16,10-8-5-16,9-4-55 0,-4-8-25 0,-4-6-100 15</inkml:trace>
  <inkml:trace contextRef="#ctx0" brushRef="#br0" timeOffset="-89304.28">15592 12144 472 0,'3'0'122'15,"2"0"-116"-15,2 0-3 0,3 0 1 16,-4 0-14-16,0 0-36 0,0-4-65 0,-1-6-228 16</inkml:trace>
  <inkml:trace contextRef="#ctx0" brushRef="#br0" timeOffset="-65793.93">18550 6771 96 0,'0'-1'63'16,"0"1"-35"-16,0 0 16 0,0 0 3 0,0-2 24 15,-2 1-23-15,1-1-11 0,-4 0-3 16,2 1-7-16,0-1-5 0,0 1-3 15,-2 0 1-15,2 0-5 0,0 0 1 16,-3 1 3-16,3 0 3 0,-4 0-2 16,1 0-8-16,0 0 2 0,-3 2 1 0,3 0-3 15,1 0-2-15,2 0-4 16,0-1 0-16,1-1-5 0,2 2 1 15,0-2 1-15,0 1 2 0,0 0-4 16,6-1-1-16,8 1 4 0,5-1 2 0</inkml:trace>
  <inkml:trace contextRef="#ctx0" brushRef="#br0" timeOffset="-65674.93">18505 6770 745 0,'26'0'4'0,"7"-3"-4"0,-1-3 2 0,6 1 0 15,0 0-1-15,0 1-1 0,0 2-1 16,-2 1 3-16,-5 0-2 0,-2 1-3 15,-2 0 2-15,-6 0-1 0,-3 0-2 16,-6 0-8-16,-6 0-2 0,-1 0-3 0,-5 0-5 16,0 0-1-16,0 3 3 0,0 2-4 15,0 0-19-15,-2 1-19 16,2-1-42-16</inkml:trace>
  <inkml:trace contextRef="#ctx0" brushRef="#br0" timeOffset="-64330.86">19961 6350 56 0,'1'0'35'0,"2"0"-9"16,-1 0 10-16,-2-1 5 0,1 1-9 0,2 0-3 16,-1 0-10-16,0 0-6 15,1 0 4-15,-2 0 2 0,-1 0-1 16,3 0-2-16,-1 0 2 0,1 0 0 15,-3-1 1-15,2 1 0 0,-1-1 3 0,2 1-4 16,-3 0 1-16,2 0-1 0,-1 0 0 16,-1 0-4-16,2-1 4 0,-2 0 1 15,0 0 1-15,0-1-1 0,0 0-1 16,0-3-6-16,0-1-4 0,0 0 3 15,-5 1 1-15,-3 1 0 0,-4 2-2 0,0 0-2 16,-2 2 2-16,-5 0-4 0,-3 13 1 16,-2 8 3-16,-6 12 3 15,4 4 4-15,-2 9-2 0,3 1-2 16,3 0-1-16,5 2-4 0,3 1-1 0,5-3-5 15,4-3 1-15,5-7-2 0,0-7-1 16,11-3 0-16,6-7-3 0,3-2-8 16,7-6-6-16,4-4-9 0,1-3-5 15,2-5-4-15,2-3-12 0,-2-8-18 16,5-1-20-16,-5-3-14 0,0-2-49 0,-3-2-46 15</inkml:trace>
  <inkml:trace contextRef="#ctx0" brushRef="#br0" timeOffset="-63974.83">20305 6638 203 0,'0'-13'82'0,"0"2"-24"0,-5-1 6 15,-4 2-9-15,0 2-4 0,-4 1-2 16,-2 4-12-16,-4 1-9 0,-1 2-2 16,-2 4-6-16,-1 8-7 0,1 4-2 15,4 5 1-15,5 1-4 0,5 2-4 0,2-1-3 16,6 1 0-16,0-1-1 0,0-3-2 15,11 1 2-15,3-2 0 0,2-2-1 16,5-1 0-16,4-5-1 0,5 1 3 16,4-6-2-16,1-2 1 15,4-4 0-15,0 0 2 0,-2-5-2 0,-4-5 0 16,-6-2 0-16,-2 0 2 0,-8-2 0 15,-3-1-3-15,-7 1 5 0,-6-1 3 16,-1 1 0-16,-1-4-3 0,-7 1 2 16,-5-2-1-16,-2 0 1 0,-1 2 2 15,-2 3-4-15,2 2-1 0,1 4-4 0,1 4 1 16,1 4 0-16,4 0 0 0,3 0-1 15,3 8-5-15,0 2-7 0,1 5-9 16,2-2-12-16,0 0-18 0,5-2-23 16,3 0-17-16,-1-5-68 0,3-3-109 15</inkml:trace>
  <inkml:trace contextRef="#ctx0" brushRef="#br0" timeOffset="-63629.82">20615 6617 157 0,'8'-5'150'0,"-4"2"-82"15,1 1-6-15,-2 2-13 0,-1 0-10 16,-1 7-6-16,-1 4 3 0,0 0-11 15,0 5-6-15,0-1-1 0,0 3 3 16,0-2-3-16,-3-2-4 0,1-1-3 16,2-6-2-16,0-1-3 0,0-3-2 15,5-2-2-15,3-1 0 0,7 0 3 16,7-2-5-16,4-9 5 0,5-5-3 15,2-1-1-15,-5 0-3 0,0 1-5 16,-3 3 2-16,-2 3-1 0,-5 2-1 0,-2 3 1 16,-5 2 7-16,-7 3-1 0,-2 0-1 15,-2 0 0-15,0 0 2 0,0 3-2 16,-2 7 3-16,-4 2 1 0,0 3 0 15,-2 1 1-15,-1 1-2 0,3 0-2 16,1-1 0-16,2 0 2 0,3-4-4 0,0-1 1 16,0-1-2-16,3-3 1 15,5-2-8-15,6-2-25 0,3-3-6 16,6 0-11-16,5-9-40 0,2-7-74 15,-1-2-153-15</inkml:trace>
  <inkml:trace contextRef="#ctx0" brushRef="#br0" timeOffset="-63348.79">21193 6548 117 0,'-9'0'251'0,"-2"-2"-201"0,5 2-24 16,0 0 30-16,-1 0-22 0,4 4-20 0,3 6-5 16,0 2-9-16,3 1 1 15,10 1 2-15,1 0-3 0,4 0 0 16,1 0 2-16,4 3 0 0,5-1-2 15,-2-1 2-15,1 3 2 0,-7-4-4 0,-8 1-1 16,-1 0 2-16,-6-3 2 0,-5 1 1 16,0-1 3-16,-6 0 5 0,-10-1 6 15,-1 1 1-15,-5-1-2 0,-1 0-2 16,0 1-1-16,0-4 1 0,3-2-8 15,4-1-2-15,2-1-2 0,5-1-2 0,3-3-2 16,4 0-9-16,2 0-18 0,0 0-22 16,11-4-29-16,3-6-21 15,0-6-102-15</inkml:trace>
  <inkml:trace contextRef="#ctx0" brushRef="#br0" timeOffset="-62413.74">21542 6575 279 0,'0'-7'41'0,"2"5"-18"16,-2-4 42-16,0 2-6 0,0 2-5 15,0 0-6-15,0 2-8 0,0 0-10 0,0 0-8 16,-4 7-10-16,-2 5-1 0,-5 5 4 15,4 6 3-15,-4 4-5 0,3 2 2 16,0-1-4-16,2 0-3 0,3-5-3 16,3 1-1-16,0-4-2 0,8-2-1 15,4 0-1-15,4-4 1 0,2-4 1 0,7-3 0 16,0-4-2-16,1-3 2 0,2 0 1 15,-2-4-2-15,-1-7-1 0,-5-2-1 16,-4 0 1-16,-5-1-2 0,-5-2 1 16,0 1 1-16,-4 0 1 0,-2 1-2 15,0 2 0-15,0 4 2 0,0 0 0 16,0 4-1-16,-2 2-1 0,-1 2 2 15,0 0-4-15,0 1-2 0,-2 7 0 16,1 1 3-16,0 4-2 0,1-3 1 16,3 0-5-16,-1 2 3 0,1-3 5 15,0 1-3-15,9-1-2 0,2-3-1 0,1 0 6 16,1-4 0-16,2-2 0 0,1 0 1 15,-1 0-2-15,2-6 2 16,-3-2 1-16,3-4-1 0,-3 2 1 16,-1-3 0-16,-2-1-2 0,-1 2 1 0,0-3 2 15,-1 0 0-15,-1 3-2 0,-4 1 4 16,0 4 0-16,-1 3 3 0,-2 0-5 15,-1 2-1-15,2 2 1 0,-2 0-3 16,0 0-1-16,0 0 0 0,0 6 1 16,-2 4-1-16,1 2 2 0,-4 1-2 0,2 0 4 15,-2-2-3-15,2-1 0 0,0-2 1 16,3-2 1-16,0-2-3 0,0-1 0 15,0 0 0-15,8-3 3 16,1 0 0-16,3-2-1 0,6-8 2 0,2-4-1 16,3-2-2-16,-3-2-1 0,0 0 2 15,-4 1 0-15,-2 3-2 0,1 0 2 16,-2 3-1-16,-1 2-1 0,-4 2 2 15,1 1-3-15,-4 4 2 0,-1 2 1 16,-1 0-4-16,1 3 1 0,-3 9 3 0,1 2 1 16,-1 4-3-16,1-2 2 0,-2 2 0 15,0-2 0-15,0-4-1 0,0 0 1 16,0-1-2-16,0-6 2 0,4-1-2 15,0-3 2-15,2-1-1 0,0 0 0 16,5 0 1-16,3-9-1 0,1-3 3 16,5-2-3-16,4-2-2 0,-3-2-1 15,3 2-3-15,-4 1 4 0,-3 2 0 16,-2 3 1-16,1 1 1 0,-4 3-1 15,-1 2 0-15,-3 2-1 0,-5 2 2 0,-2 0-1 16,-1 5 1-16,0 7 4 0,-1 1 5 16,-5 3-1-16,-2 2-2 0,-1-1 0 15,1 1 3-15,2-1-3 0,1-1 0 16,4-2-2-16,1 0 0 0,0-2-4 15,0-2 0-15,0 1-2 0,7-3-2 0,3-1-9 16,2-1-8-16,2-3-10 0,0-2-19 16,1-1-21-16,-1 0-42 15,0-4-79-15</inkml:trace>
  <inkml:trace contextRef="#ctx0" brushRef="#br0" timeOffset="-61228.67">22619 6715 16 0,'2'3'20'16,"-2"-3"241"-16,0 1-243 0,0-1 9 0,0 0 22 15,0 0-6-15,0 0-12 0,3 0-19 16,2 0 2-16,-2 0 3 0,3 0 0 16,3-3-6-16,2-1 1 0,2-2 2 15,1-3-5-15,3-3 3 0,1-2 1 16,2-1-8-16,1-2 0 0,-1-1 0 0,-2-1 5 15,-4 0-8-15,-3-1 2 16,-3 0 1-16,-7 1-2 0,-1 2 1 16,0 5-2-16,-7 3-2 0,-6 4 0 15,-4 5-1-15,2 0-4 0,-2 5 4 0,1 9 2 16,1 4-1-16,-2 6-2 0,3 2 0 15,1 4 2-15,5-1 1 0,4 0-2 16,4-1-1-16,0-2 2 0,6-5 0 16,8-1-1-16,6-4 3 0,6-3 11 15,5-3-7-15,1-5-3 0,0-4-1 0,1-1 1 16,-2-1 0-16,0-7-3 0,0-4 2 15,-2 1 1-15,-3-2-1 16,-5-2 1-16,-3 0 1 0,-2 1-2 16,-5 1 7-16,-2 1 4 0,-3 0-5 0,-1 1 4 15,-2-1-2-15,-3 5-3 0,0 0 3 16,0 3 0-16,-2 2-4 0,-1 2-2 15,3 0 0-15,-1 0-3 0,1 0 0 16,-2 0-2-16,1 0 0 0,-3 0-1 16,1 0 2-16,2 1-3 0,-2 1 2 0,1 0 1 15,2 0 0-15,-1-1-1 0,-1 0 0 16,2-1 1-16,0 0 1 0,0 0-2 15,0 0-1-15,0 0 0 16,0 0 1-16,0 0 0 0,0 0-1 0,-2 0 0 16,2 0 2-16,-1 0-2 0,1 0 2 15,0 0 0-15,0 0 0 0,0-1-1 16,0 0 3-16,0 0-4 0,0-1 2 15,0 2 0-15,0-1 2 0,0 0-3 16,1 0 2-16,-1 0-1 0,0-1 0 0,0 2 0 16,0-2 0-16,2 2-1 0,-2 0 0 15,0 0 1-15,2 0 0 0,-2 0 0 16,0 0 0-16,0 0 0 0,0 0 1 15,0 0-2-15,0 0 1 16,0 0 2-16,0 0-3 0,0 0-1 0,1 4 0 16,-1-2 2-16,0 2 0 0,0-1 0 15,0 4-1-15,0 1 1 0,0-1 0 16,0 2-1-16,0-1 1 0,0 2 0 15,0 1 0-15,0-2 0 0,3 0-2 16,3-2 2-16,2 0-5 0,5-3 2 0,-1-2-8 16,3-2-6-16,3 0 3 0,0-5-6 15,-1-5 7-15,0-2 2 0,-3-4-8 16,-3-1 13-16,-5 0 7 0,0-1-2 15,-1 1 2-15,-2-1-1 0,-3 2 4 16,0 0 1-16,0 0 4 0,2 1-4 16,-1 2-2-16,2 3 2 0,-1 3-4 15,0 0-2-15,1 4 1 0,-2 2 0 16,4 1-2-16,1 0-3 0,2 0 4 15,4 0 1-15,-1 4-1 0,5 1 0 0,-4 2 1 16,3-2 0-16,2 1 0 0,2-1 0 16,0 0-1-16,1 1 2 0,2-1-1 15,-1 1-3-15,1 1 1 0,-3 0 3 16,-1 1-1-16,-2 0-1 0,1 2 1 15,-3 0 1-15,-2 2-1 0,0 0 0 16,-4 1 1-16,-5 0 4 0,-3 2 1 16,0-1 2-16,0 1 6 0,-6 0 1 15,-5-3 5-15,0 1 0 0,-3-4 0 16,-3 3 6-16,-1-1-9 0,-4-1-4 0,4 0 1 15,-4 0-1-15,2 0 0 0,-1 0-5 16,4-2-3-16,5 0-4 0,4-4 0 16,4 0-5-16,2-1-10 0,2 0-16 15,0-1-23-15,0 0-39 0,8-2-75 16</inkml:trace>
  <inkml:trace contextRef="#ctx0" brushRef="#br0" timeOffset="-61069.66">24134 6853 262 0,'-5'0'344'0,"-2"-1"-341"0,1-2-15 15,-2-2-8-15,-3 1-69 0,2-2-9 0,-1-2-212 16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9T09:36:35.39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4344 903 0 0,'5'-2'27'0,"-4"-1"114"0,1 3-96 16,-2-3-17-16,0 3 5 0,3-2 0 15,-3-1-6-15,3 2 2 0,-1 0-8 16,1-2 0-16,1 3 0 0,1 0 0 16,0-2 1-16,-1 2-3 0,-1 0 0 0,2-2-3 15,0 2 2-15,-2-1-6 16,3 0-2-16,-3 1-2 0,0-2-2 15,-1 1 1-15,2 0-4 0,-2-1 5 16,-1 2 0-16,-1-3 0 0,0 1 2 0,0 0 0 16,0-3 6-16,0 0-2 0,-1-1-2 15,-10-1-4-15,-4 1 1 0,-4 2-1 16,-9 2-7-16,-6 2 4 0,-5 3 2 15,-1 12 0-15,0 10 3 0,1 6-3 16,0 8 7-16,0 5-3 0,4 6 0 0,7 3-2 16,6-1 0-16,11-1-4 0,11-9-5 15,2-1 0-15,10-9 2 16,8-4-1-16,7-2-3 0,2-6 1 15,8-7 1-15,5-6-9 0,2-7-7 0,4-5-9 16,-2-10-4-16,-2-6-2 0,-4-2-20 16,-3-2-18-16,-6-4-51 0,-6-2-101 15</inkml:trace>
  <inkml:trace contextRef="#ctx0" brushRef="#br0" timeOffset="446.02">4710 890 283 0,'0'0'135'0,"0"0"-97"0,0 11-15 15,0 4 15-15,-3 8-5 0,-2 11 7 0,-3 3-9 16,2 9-12-16,3 1-2 0,2 0-1 16,1-3-4-16,0-2-3 0,3-5-6 15,4-7 4-15,0-5-3 0,-1-6 1 16,0-9-1-16,-1-1-3 0,-4-7 0 15,1-1 1-15,-2-1 3 0,0-4 7 0,0-10-6 16,0-10-3-16,3-5-1 0,0-5-1 16,2-4-1-16,-2-8-2 0,1-4 5 15,-2-3-2-15,1-3-4 16,0-2 5-16,2 3 0 0,1 3-3 0,3 6-3 15,2 6 6-15,0 8-2 0,3 8-3 16,1 5-2-16,4 5-1 0,0 5 5 16,2 5-3-16,-2 2-1 0,0 2 2 15,1 7 0-15,-3 5-1 0,1 6 1 16,-4 2 0-16,-6 3 3 0,-5 5-3 0,-3-1 2 15,-3 2 3-15,-9 2 0 0,-4 1 0 16,-6-1-2-16,2-1 4 0,2-4 1 16,-1 0-3-16,4-2-3 0,1-5 3 15,3-1 0-15,2-8-2 0,7-2-4 16,2-2 4-16,0-5-8 0,5 2-12 15,9-2-19-15,4-1-6 0,5-4-21 16,2-7-23-16,0-9-94 0</inkml:trace>
  <inkml:trace contextRef="#ctx0" brushRef="#br0" timeOffset="801.04">5257 812 75 0,'5'-6'183'0,"-5"1"-57"0,0 2-70 15,-2 1 10-15,-2-2-20 0,1 4-9 16,-2 0 1-16,0 2-10 0,2 10-13 15,-2 8-8-15,-2 9 3 0,-3 5 1 16,3 4 7-16,-1 1-8 0,8-2-3 16,0-4 1-16,9-4-5 0,8-8 1 0,7-4-3 15,3-6 0-15,6-8 4 0,6-3-1 16,0-5-2-16,1-11 0 0,0-6 3 15,-3-4-4-15,-6-3-2 0,-4-2 2 16,-7 1 0-16,-6 6-2 0,-6 1 0 16,-5 5 3-16,0 5 2 0,-3 3-2 0,0 8-3 15,0-1 8-15,-3 2 3 16,-2 1-2-16,-1 6-5 0,0 14 0 15,-4 6 1-15,4 3-2 0,0 4-1 16,1-2 3-16,5 5-3 0,8-3-2 16,12-1-3-16,10-4 3 0,8-7-11 0,10-3-14 15,8-5-13-15,8-2-16 0,6-5-29 16,1-6-120-16</inkml:trace>
  <inkml:trace contextRef="#ctx0" brushRef="#br0" timeOffset="1559.08">7373 820 74 0,'0'-4'207'15,"-7"-4"-190"-15,-9 4 21 0,-1 1 34 0,-1 1-34 16,-4 2 0-16,-6 0-2 0,-3 4 2 15,1 7-13-15,-5 0 1 0,2 5-1 16,1 4-5-16,2-5-7 0,7 3-5 16,7-4 1-16,9-3-6 0,4 4-3 15,3-1-2-15,3 1 3 0,8 1-1 16,6 2 0-16,4-3 0 0,3 3-1 0,2-1 2 15,-1-4-5-15,0 1 1 0,-4-1 1 16,-5 1 1-16,-2-1 0 0,-5-4 1 16,-6 3 1-16,-3 1 0 15,0 0 0-15,-9 6 1 0,-4-2 1 0,-2 2 0 16,-5 1-2-16,-2-4 1 0,2-4 0 15,3 2 0-15,6-7-2 0,5 0 0 16,6-3-2-16,0-2-3 0,8-1-10 16,9-1-15-16,4-4-16 0,10-9-45 15,3-8-85-15</inkml:trace>
  <inkml:trace contextRef="#ctx0" brushRef="#br0" timeOffset="2048.11">7573 1041 99 0,'0'9'207'0,"0"8"-173"16,0 1-5-16,-1 8 25 0,-7 4-15 15,-1-1 3-15,1 6-2 0,0 1-10 16,2-1-10-16,1 1-7 0,4-1-1 16,-1-5-3-16,1 0 0 0,-2-3 4 0,-2-3-3 15,0-1-1-15,-1-4-1 0,-5-5 1 16,2-3-2-16,0-1-4 0,-2-4 2 15,3-1 3-15,0-3-5 0,2-2 2 16,2 0 1-16,-1-7-2 0,0-4-2 16,2-3-2-16,0-4 3 0,-2-3 0 15,4-4-4-15,-2-4 0 0,0-1 2 16,3-7 1-16,0-5-3 0,0-3-2 15,6-9 3-15,5-4-3 0,4 2-4 16,2 3-3-16,5 9 7 0,0 8-1 0,1 8 0 16,-1 5 0-16,-1 5 1 0,-1 6 2 15,-1 2-1-15,-5 8 0 0,0 1 2 16,-3 1 0-16,-3 6-1 0,-2 4-1 15,-2 5 2-15,0 2 3 0,-3 0-4 16,-1 1 0-16,0 2 2 0,-5 1 1 0,-1 1-3 16,-2 0 0-16,-1 1 3 0,0-3-1 15,-4-2-1-15,3-1-1 16,0-4 2-16,4 1 1 0,1-4-4 15,-1-2-2-15,5-3-4 0,-1-4-10 16,2-1-5-16,0 0-6 0,0 0-2 0,2 0-2 16,2-5-3-16,3-3-13 0,2-3-20 15,-1 1-22-15,-2-2-39 0,0 2 24 16,2 0 42-16</inkml:trace>
  <inkml:trace contextRef="#ctx0" brushRef="#br0" timeOffset="3108.17">7694 1076 9 0,'8'0'17'0,"0"0"73"0,-2 0-55 15,2 0 6-15,1 0 14 0,-1 0-9 16,4 0-9-16,2 0-10 0,0 0 17 15,3-3-5-15,-3-3-13 0,6-1 0 0,2 1 1 16,0-5-10-16,3-2 3 0,-1-1-2 16,-2-3 3-16,-3 2-15 0,-4-1 0 15,-4-3 2-15,-5 3-2 0,-1-2 0 16,-5 4-3-16,0 2 1 0,-5 0 3 15,-6 1-5-15,-3 6 1 0,-1 0 0 0,-4 5 2 16,1 1-5-16,-1 5 3 16,4 8 0-16,-4-2 0 0,5 6-2 15,3 6-2-15,0-1 3 0,5 3-1 16,1 2-2-16,5-1 1 0,0-1 1 0,2-1-1 15,9-2-2-15,3-5 1 0,1-1 1 16,4-7 1-16,4-3-3 0,4-4 1 16,4-3 2-16,3 0-1 0,-2-3-1 15,1-11 1-15,-1-3 1 0,-1-4-1 16,-3-2-2-16,0 2 2 0,-5-2 1 0,-6 0 0 15,-4 3-2-15,-10 1 1 0,-3 1 3 16,0 7-2-16,-2 2-1 16,-10 6 1-16,1 2 0 0,-4 1 0 15,-1 0-2-15,1 3 1 0,-1 7 0 0,5 7 0 16,-1 1-2-16,1 3 1 0,5 3 2 15,3 0-1-15,1-3-3 0,2 5 1 16,3-1 2-16,8-4-11 0,3 2-10 16,3-5 2-16,5-7 4 0,10 1 8 15,4-10 3-15,6-2-18 0,-2 0 7 0,1-6 1 16,-4-4 0-16,2-3 3 0,-2-2 6 15,-5-3-5-15,-5-4 8 0,-9 2 2 16,-4 0 1-16,-6-1 1 16,-2 4 0-16,-4 3 5 0,-2 0 4 0,0 2 1 15,-11 1-2-15,-2 3 2 0,-4 3 3 16,2 3-3-16,1 2-3 0,-3 0 3 15,6 0-3-15,2 4-3 0,-2 6-7 16,6 2 1-16,1 0 3 0,2 6-2 16,2-1 2-16,0 0 0 0,0 1-1 0,0-2 2 15,0-1-4-15,6-2 2 0,2-2 0 16,1-1 0-16,2-2-1 0,2-4 5 15,0-4 3-15,0 0-4 0,5-9 4 16,1-5-3-16,0-5 1 16,2-8 1-16,-2-4-5 0,1-2 2 0,-1-1-1 15,-1 0 0-15,-4 0-5 0,-4-4 4 16,0 3 1-16,-8-1-2 0,-2-1-3 15,0 1 4-15,0 1-1 0,-5 6-2 16,1 5-1-16,-2 11 3 0,-1 7-2 16,0 2 1-16,-4 6-3 0,-2 10 0 0,4 8 2 15,-2 10 0-15,0 0-2 0,5 6 2 16,1-1 0-16,5 1 0 0,0 1-2 15,10-1 2-15,8-2-6 0,9-4 1 16,8-7 5-16,7-7-8 0,0-9 0 16,-2-5 3-16,-4-2 4 0,1 0-2 15,-3-1 4-15,-1-5-1 0,-2-2-1 16,-5 1 0-16,-2 3 2 0,-3-2 0 15,-7 1-2-15,0 5 1 0,-5-1 1 16,-2 0-1-16,2 1-2 0,0 0 2 0,-3 3 0 16,2 5 0-16,8-2 0 0,4 6 4 15,2-1-2-15,-2 1-2 0,-2 2 0 16,-4-2 0-16,0-1 1 0,0-1 4 15,-5-1-2-15,-7 0 1 0,-2 0 4 16,0-2 2-16,-9 0 10 0,-4-2-2 16,-5 3 2-16,-4-4-7 0,-1 0-2 15,-2 2-3-15,3-2-2 0,-1-1-2 16,4 2-4-16,5-1 2 0,0 3 1 15,4-2-5-15,2 0-1 0,0 3-3 0,3-1-11 16,5 2-19-16,0 2-16 0,0-5-29 16,2-3-115-16</inkml:trace>
  <inkml:trace contextRef="#ctx0" brushRef="#br0" timeOffset="4916.28">10766 1053 54 0,'0'0'8'0,"-4"0"0"0,4 0 120 15,0 0-94-15,-3 0-8 0,2 0 9 0,-2 0-1 16,-2-1-8-16,4 1 0 0,-3 0-2 15,1-1 2-15,0 1-10 16,-3 0 3-16,0 0 2 0,0 0 1 16,1 0-4-16,3 1-1 0,-1-1-2 0,0 0-4 15,2 1 2-15,-2-1 0 0,3 1-5 16,0 0-4-16,0-1-5 0,10 0 1 15,3 0 4-15,12 0-4 0,1-4 6 16,5-2-3-16,5-1-2 0,1-1-1 16,5 3 2-16,0-1-2 0,-2 0 0 0,-3-3 2 15,-6 1-4-15,-6 2 4 0,-10 2-3 16,-5-1 2-16,-4 4-1 0,-5-3 4 15,-1 1-4-15,0 3 1 16,-4-1-1-16,-4 1-5 0,-3 0-8 0,0 6-14 16,-1 2-15-16,4-2-30 0,7-3-51 15,-1-2-174-15</inkml:trace>
  <inkml:trace contextRef="#ctx0" brushRef="#br0" timeOffset="5917.33">12576 635 35 0,'3'0'14'16,"-3"0"129"-16,0-1-77 0,0 0-42 15,0-2 15-15,0-2 0 0,-6 2-12 16,-1 0-1-16,-3 1 0 0,1 1-5 0,-3 0-5 15,-1 1 0-15,2 0 3 0,-4 0-4 16,1 0-1-16,-3 0-2 0,-2 1 7 16,1 5-4-16,-4-3-2 0,2 7-1 15,0-1-1-15,-5 2-1 0,3 4-3 16,-1 0 2-16,3 4-2 0,1-1-2 0,0 0-1 15,5 3-1-15,0 0 2 16,2 2-3-16,1 2-2 0,3 1-1 16,1-3 4-16,1 5-1 0,2-1-1 15,0-1-1-15,4 4 4 0,0-2-2 0,0-1-2 16,0 1 3-16,0-7 2 0,8 2-5 15,-1-5 0-15,3-2 0 0,4 3 1 16,-1-5 0-16,5 0-2 0,-3-4 1 16,5-6 2-16,-1 2 0 0,-1-4-3 15,3-1 2-15,2 0-1 0,-1-1 1 0,-2 0 0 16,-2-2 0-16,1-4 2 0,-1-2-3 15,0-1 0-15,-1 4 0 16,-2-3 2-16,-3 1-2 0,1 0 0 16,-2-1 1-16,-3 0 0 0,-4 1 0 0,1 3-2 15,-2-4 1-15,-2 4 1 0,3 0-2 16,-3-3-2-16,-1-1 2 0,0 1 0 15,0-1 0-15,-3 0-3 0,-5 0 3 16,1 1-1-16,-3-2 0 0,-1 0-3 16,-1 3 2-16,-2-4 3 0,2 2 1 0,-1 0-3 15,2 3 1-15,2 1 3 0,1 3-2 16,2-3-1-16,5 4 1 0,-1 0 1 15,2-3 0-15,0 3-4 16,0-1 1-16,0 1 2 0,6 0 0 0,3 0 0 16,1 4 3-16,2 0-1 0,-1-1-1 15,0 1-2-15,3 2 2 0,-2-1 2 16,-1 1-4-16,3 3-1 0,-3-5 4 15,1 0 0-15,-2-3-4 0,-1 1-6 16,-1-2-9-16,-2 0-12 0,3 0-24 16,2 0-38-16,0-5-72 0</inkml:trace>
  <inkml:trace contextRef="#ctx0" brushRef="#br0" timeOffset="6572.37">12784 962 283 0,'0'1'77'0,"-1"4"-49"0,-3 3 32 15,0 1-16-15,1 2-7 0,-2-1-5 16,2 0-10-16,1 2-15 0,2-3-3 0,0-1-6 16,4 2 2-16,3 0-2 0,6-1 0 15,2-2-14-15,7-3-14 0,6-3 20 16,0-1-8-16,4 0-43 0,4-1 16 15,-4-5-3-15,3 0-17 0,-3-1 2 16,-2-3 23-16,-4 1 22 0,-3-5 18 16,-4 1 10-16,-7 3 22 0,-6 1 34 15,-6 1-4-15,0 2 5 0,-4-1-13 16,-9 1-13-16,-1 4-8 0,-3-2-7 15,-1 4-5-15,-1 2 0 0,1 4-6 0,0 4-5 16,1 2-3-16,0 0 1 0,7 2-6 16,-1 0-1-16,9 2-1 0,2-3 1 15,2-1-1-15,10 0-1 0,0-5-2 16,4-1 3-16,4-3 1 0,3-3-10 15,10 0 0-15,3-5 8 0,-2-3 2 16,-5-2-12-16,-7 0 6 0,-10 3 5 16,-1 3-2-16,-3-3 1 0,-3 1 0 15,-1 3 3-15,-2-6 1 0,-1 8-2 16,1-1 5-16,-2-1 9 0,0 3-1 0,0 0-8 15,0 0-5-15,0 10-3 0,-5 4 0 16,1 7 1-16,2 5 0 0,2 3 1 16,-2 6-2-16,2 6-7 0,0 1 0 15,7-3 10-15,3-3-1 0,0 0-2 16,-2-1 0-16,-5-1 4 0,0 0-1 0,-3-4-1 15,0-4 1-15,-2-3 2 16,-7-5 4-16,-4-4-3 0,-2-2 5 16,1-2 2-16,-3-2 2 0,3-2 1 15,-3-5-4-15,1-1 3 0,-1 0-6 16,2 0 0-16,2-4-3 0,1-3 4 0,4 0-2 15,-1 1-7-15,3-3 2 0,1 1 2 16,1-5-3-16,2-2-4 0,0-3 2 16,2-5-10-16,2 2-10 0,6-2-3 15,6 1-9-15,4 0-9 0,7-1-29 16,1-1-42-16,4 0-84 0</inkml:trace>
  <inkml:trace contextRef="#ctx0" brushRef="#br0" timeOffset="6988.39">13581 1021 157 0,'3'-6'65'0,"-1"-1"-34"0,-2 2 29 15,0-3-26-15,0-1 7 0,0 2 7 0,0-2-7 16,0 2-9-16,-7 0-4 0,1 0-2 15,2 2-3-15,-6 0 1 16,1 2-6-16,-3-1 2 0,-1 3 0 16,-1 1-7-16,-1 0 1 0,-1 9 0 0,-1 1-1 15,2-1-6-15,1 5 6 0,3 1-4 16,3 3-3-16,3 0-6 0,2-1 2 15,3-2 0-15,0-1-2 0,2 0-2 16,6-3 2-16,6-3 0 0,1-2 1 16,4-4-2-16,4-2-2 0,-3-2-1 0,0-10-1 15,-4-1-4-15,-2-1-1 0,-5 2 6 16,-1 1 2-16,-2-1 0 0,-3 3 0 15,0 2 3-15,0 5 0 16,-3-2-1-16,0 3-1 0,0 1 2 0,0-1 1 16,0 1-1-16,0 2 0 0,0 7-1 15,0 3 2-15,0 1-4 0,2-2 1 16,6-3 2-16,6 0-1 0,4-5-23 15,13-3-21-15,13 0-10 0,11-9-23 16,9-7-238-16</inkml:trace>
  <inkml:trace contextRef="#ctx0" brushRef="#br0" timeOffset="7688.42">13925 587 24 0,'3'-4'10'16,"0"0"-2"-16,0 3 63 0,1-2 33 16,-4-1-63-16,0 3 18 0,0 0-7 15,0-1-7-15,0 1-6 0,0 1-6 16,1 4-12-16,-1 12 11 0,0 6 0 0,0 5-6 15,0 5-11-15,-5 3 1 0,2 2 0 16,-1 1 0-16,-4 1-2 0,2 2-4 16,1-4-1-16,-1-4 3 0,3-6-6 15,1-8-3-15,2-4 0 0,0-5-1 16,8-4-3-16,1 0 1 0,7-6 3 0,1 0-2 15,5-5 0-15,2-8 0 16,1-1-4-16,2-1-1 0,-3 0-1 16,0-2 1-16,-3 3 2 0,-2 3 0 15,-4 0-1-15,-2 4 0 0,-5 1 3 0,-4 3 1 16,-2 3-3-16,-2 0 2 0,0 4 1 15,0 6 2-15,0 0 3 0,0 3-1 16,-3 7 2-16,-5 0 0 0,2 1-4 16,1-2-2-16,-1-3 2 0,3 0-1 15,0-4-3-15,3 0-2 0,0-3 0 0,4 0-9 16,4-1-7-16,3-5-12 0,0-1-13 15,4-2-23-15,1 0-58 16,-2 0-126-16</inkml:trace>
  <inkml:trace contextRef="#ctx0" brushRef="#br0" timeOffset="8317.45">14348 1006 49 0,'4'0'130'0,"0"0"-99"16,1 0 35-16,1 0-7 0,0 0-7 15,4-1 3-15,-1-5-7 16,0-2-12-16,2-3-5 0,0 3-7 16,-2-5-3-16,0 1-5 0,-1-2-3 0,-3 0 0 15,-2 0 3-15,-3-1-6 0,0 2-2 16,0 4 1-16,-3 2-2 0,-5 3-4 15,2 1 2-15,-2 1-1 0,-1 2-2 16,-2 0-5-16,0 7 0 0,-1 4 2 16,2 4 0-16,1 4-2 0,1 1 5 0,5 3-2 15,0-2-1-15,3-1-4 0,2-1 5 16,7-1-5-16,10-1 3 0,7-3-1 15,3-3 2-15,6-8 3 16,0-3-3-16,-1-1 0 0,0-8-1 0,-3-2 1 16,-3-2 1-16,-3-4-2 0,-6 2 1 15,-4 1 4-15,-2 1-3 0,-6 4 0 16,0 1 0-16,-6-1 4 0,1 6-2 15,-2-1 3-15,0 2 0 0,0 2 1 16,0 0-3-16,0 0-5 0,-5 10-3 0,2 6 5 16,-2 2 0-16,-1-2 1 0,3-1-3 15,0-1 4-15,1-3-1 0,1-2-2 16,-1-2 0-16,1-5 3 0,1 1-4 15,0-1 3-15,0-2 0 0,0 0 1 16,0-7 0-16,3-4-5 0,1-2 2 16,4 3 2-16,0-4-2 0,1 2-1 15,-3-1 2-15,1 0 1 0,2 6-1 16,-3 0 0-16,0 3-2 0,1 1 2 15,-3 0-2-15,1 2 1 0,3 1-3 0,-4 0 4 16,4 0-1-16,1 1-1 0,1 3 2 16,0 0 1-16,1 0-1 0,0-2-1 15,-2-1-5-15,1-1-2 0,-2 0-14 16,1 0-5-16,-1 0-1 0,1-4-17 15,0-6-12-15,0-2-42 0,-1-1-24 16,-2-2-18-16</inkml:trace>
  <inkml:trace contextRef="#ctx0" brushRef="#br0" timeOffset="8720.49">15045 494 50 0,'6'-19'109'0,"-5"8"-14"0,-1 7-42 16,0 3 1-16,0 1-9 0,-1 0-19 15,-1 0-16-15,-4 10-2 0,0 13 13 16,1 4-5-16,-1 10-8 0,0 3-1 15,-2 5-2-15,-3 2 0 0,-1 3 1 16,2 0-3-16,-2 3 6 0,7-1 9 16,4-3-5-16,1-5-6 0,1-10-4 15,6-7 2-15,-3-9 0 0,1-9 0 16,-4-2 3-16,1-4-6 0,-1-3-2 0,1 0 6 15,0 0 1-15,2-12-3 0,1-2-5 16,1-2 1-16,2-2 2 0,0 4-1 16,-2-4-1-16,0 2 1 0,2 0 0 15,-2 0 0-15,-1 3-1 0,-2 0 0 16,1 4 2-16,-1 0 0 0,-1 7-3 0,0 0 0 15,-1 0 2-15,2 2-3 16,0 0-1-16,-1 0 3 0,3 5 0 16,-4 1 0-16,1-1 0 0,-1 1 0 15,-1 0 2-15,2-1-1 0,-2-1-3 0,0-1 3 16,1-1-1-16,2 1-2 0,4-1-3 15,0-1-2-15,3 0-7 0,0-1-14 16,3 0-21-16,1 0-28 0,3 0-50 16,1-1-131-16</inkml:trace>
  <inkml:trace contextRef="#ctx0" brushRef="#br0" timeOffset="9417.53">15370 929 100 0,'-6'-5'175'0,"1"-1"-112"15,-3-1 14-15,4 3-26 0,-2 1 0 16,1 0 1-16,3 1-13 0,2 0-13 0,0 1-6 16,0 0-13-16,13 1-7 0,2 0 6 15,9-2 2-15,0 2-3 0,3 0-6 16,-4 5 1-16,-3 4 1 0,-6 2 1 15,0 1-4-15,-8-3 1 16,-4 3 4-16,-2 0 0 0,-2 1-2 0,-7 2-1 16,-7-2 5-16,-1-1-2 0,0 2-2 15,-1-2-1-15,-1 1 2 0,5-2-2 16,2-1 2-16,-1-1-2 0,7 1-1 15,0-2 3-15,4-1-3 0,1-2-1 16,1 0 2-16,0-2 2 0,1 3-5 0,10 0 0 16,3-2 4-16,2 6 1 0,2 2-5 15,7-2-4-15,3 4 7 0,3-1 0 16,3 1-20-16,-1 3 6 0,-2 0 2 15,0 7-10-15,-3 1-6 0,-4-1 2 16,-2 5-6-16,-5-2 0 0,-1 1 13 16,-1 0 17-16,-2-1 3 0,-3 2 2 15,0-1 9-15,-7-3 4 0,-3-2 10 16,0-4 8-16,-9 1 3 0,-4-2-10 15,-5 0 3-15,-3-5-7 0,-3-1-3 0,-1-1 1 16,-2-1 0-16,3-2-1 0,-3-2-7 16,4 0-2-16,0-2-2 0,1-3-2 15,5 1-5-15,3-2-1 0,-1 0 0 16,4 0-1-16,4 1-2 0,1 1-9 15,3 0-8-15,0 0-14 0,3 2-18 16,-3 1-24-16,0 1-52 0,0 1-251 16</inkml:trace>
  <inkml:trace contextRef="#ctx0" brushRef="#br0" timeOffset="10350.59">12902 699 217 0,'-8'2'223'16,"2"-2"-179"-16,3 4-18 0,-3 0-11 15,3 1-12-15,-1 2-5 0,4 0-29 16,0-2-62-16,4-4-167 0</inkml:trace>
  <inkml:trace contextRef="#ctx0" brushRef="#br0" timeOffset="12517.71">18105 503 156 0,'0'0'31'0,"0"0"-24"16,0 2 7-16,0-2 83 0,0 0 11 15,0 0-69-15,0 0-9 0,-3 0-3 16,-2 0-4-16,-1-1-4 0,-2-2 2 16,0 2-9-16,-2-1-1 0,0-1 3 0,-1 3-1 15,1 0-6-15,0 0 4 16,-1 0 4-16,1 0 1 0,0 0-6 15,-2 0 2-15,1 1-5 0,-1 2 4 16,-5 3-7-16,-1-3-1 0,-2 5 2 0,-3 0-2 16,0 0-2-16,-2 4 2 0,0 1 2 15,2 2-1-15,4 3-1 0,2-3-1 16,3 3 2-16,-1 3-4 0,1 1 1 15,1-1 0-15,1 1 2 0,1-3-2 16,5 1-2-16,0 4 0 0,1-2 3 0,2-1-1 16,2-2-2-16,-1-1 1 15,2 0 1-15,0 2-1 0,5-5-1 16,4-1 0-16,0-1 3 0,5-1-2 15,-1-2-1-15,2-1 1 0,1 0 1 0,-1-1 1 16,4 2-3-16,-1-2 1 0,2-2 3 16,2 0-1-16,-2-6-2 0,0 0 0 15,2 0 1-15,-3 0 0 0,1-4-1 16,0 2 0-16,-1-3 2 0,-1 0 0 15,-2 1-4-15,1-1 1 0,-2 0 1 16,-2 1-3-16,-2-2-1 0,-5 3-3 0,0-1 5 16,-3 0-3-16,-1 1 2 15,-1-4 2-15,-1-1 1 0,0 1-1 16,0-3-2-16,0 1 1 0,-6-1 2 15,0 0 0-15,-3 3-3 0,-1-1 2 0,-1-2-1 16,1 1-1-16,-3-1 1 0,1 2-1 16,1 3 3-16,0 1-1 0,0 0 0 15,2-1 1-15,1 1 0 0,3 3 1 16,2-1-2-16,2 2 1 0,1 0 0 15,0 0-2-15,0 0-8 0,8 0 3 0,-1 0 6 16,6 2 0-16,2 1-1 0,1-1 1 16,2 0 3-16,1 1-2 15,0-2-2-15,-1 2 2 0,-1-1-8 16,2-1-10-16,-2 0-15 0,0 0-9 0,1 1-20 15,0-2-63-15,-5 0-67 0</inkml:trace>
  <inkml:trace contextRef="#ctx0" brushRef="#br0" timeOffset="12827.73">18444 562 335 0,'0'0'62'15,"0"0"-30"-15,0 0 12 0,-1 0-3 0,-4 12-10 16,1 4-6-16,-3 5-5 0,-2 7 0 15,3 2-9-15,-3 2-1 0,2-1-5 16,3-3-2-16,-3 0 1 0,3-2-1 16,2-2-3-16,-1 2 0 0,3-6 1 15,2-3-1-15,4-5-6 0,3-2-11 16,2-6-15-16,0-2-30 0,4-2-46 15,-1-6-79-15</inkml:trace>
  <inkml:trace contextRef="#ctx0" brushRef="#br0" timeOffset="13069.74">18669 472 301 0,'-6'7'48'0,"0"6"-16"15,1 1 34-15,0 3-21 0,1 4-19 16,1 2-2-16,0 3-5 0,-2 3-6 15,0 4-5-15,2 2 8 0,-3-2 5 16,4 2-12-16,-2-5-6 0,4-2 0 16,0 3-3-16,1-2 0 0,4-2 0 0,1-3 0 15,0-2 1-15,-1-4-9 0,-2-5-9 16,-1-3-4-16,-2-5-17 0,0 1-18 15,0-3-9-15,-5-3-25 0,-3 0-74 16</inkml:trace>
  <inkml:trace contextRef="#ctx0" brushRef="#br0" timeOffset="13226.75">18480 801 223 0,'-8'-13'79'0,"7"3"-10"16,1 4-4-16,0 1-22 0,0 3-8 0,1 1-7 16,10 0-7-16,2 1-5 0,1 0 0 15,4 0-8-15,1 1-1 0,1 3-6 16,2 2-1-16,1 2 0 0,0 0-2 15,3 1-27-15,-2-5-42 0,-3-1-80 16</inkml:trace>
  <inkml:trace contextRef="#ctx0" brushRef="#br0" timeOffset="13678.78">19083 736 333 0,'-6'0'63'16,"-2"-4"-13"-16,2 1 18 15,-2 2-29-15,4 1 4 0,0-1-9 16,4-3-11-16,0 4-13 0,0 0-9 0,2 0-4 15,6 0 2-15,3 7 1 0,4 0 3 16,2-3 1-16,6 5-2 0,2-3-1 16,0 2-1-16,-3 3 2 0,-1-1-1 15,0 3-2-15,-6 1 2 0,-2-3-2 16,-7 2 2-16,-6 1 0 0,0 1 1 0,-10 6 1 15,-8-1 0-15,-4 0-5 0,-1-3 1 16,-3-2 1-16,1-1 0 0,0 0 0 16,5-2 0-16,1-3 2 15,4-1-1-15,5-5-2 0,4-2 2 16,5 0 2-16,1-1-2 0,0 0-1 0,4 0-1 15,12 0 2-15,4-3-1 0,8-5 1 16,6 1 0-16,0-3 0 0,-3 4-2 16,2 0-3-16,2 3-8 0,4 1 8 15,1-1-8-15,-2 1-33 0,-1 2 5 16,0 0-31-16,-3 0-41 0,2 0-74 0</inkml:trace>
  <inkml:trace contextRef="#ctx0" brushRef="#br0" timeOffset="22059.26">15846 2711 9 0,'0'-1'3'16,"0"1"117"-16,0-1-90 0,0-1-12 16,0 0 13-16,0-1 3 0,0 1-6 0,0 1 0 15,0-2-4-15,0 3-2 16,0-1 0-16,0-1 5 0,-2 1-4 15,2-2-2-15,0 0 1 0,0 3-6 16,-3 0 1-16,2 0 3 0,1 0-5 0,0 0-5 16,0 0-3-16,-2 0-3 0,1 0-2 15,1 3 3-15,0 1 2 0,-2 2 1 16,1-1-3-16,-1-2 1 0,2 1-1 15,0 1 1-15,0 0-4 0,0 3 4 16,0 0 0-16,0 0 1 0,0 2-4 0,0-1 1 16,0 5-3-16,0 0 3 0,0 3-3 15,0 2 0-15,0-1 2 16,-1 3-2-16,1-1 1 0,-4 0-2 15,1-1 3-15,2-3 1 0,-4-1-1 0,4-1-2 16,-4-4 4-16,3 1 1 0,-1-2-4 16,2-4 0-16,-1 1 3 0,-1-4-2 15,2-1-1-15,1-1 0 0,-2 0-2 16,2 0 2-16,0 0-2 0,0 0-4 15,0 0-12-15,0 0-10 0,3-1-21 0,6-6-25 16,1-4-31-16,-3-3-113 0</inkml:trace>
  <inkml:trace contextRef="#ctx0" brushRef="#br0" timeOffset="22627.29">16308 2620 3 0,'0'-1'187'16,"0"0"-137"-16,0-1-21 0,2 2 18 16,-2-2 0-16,0 2-5 0,0 0-13 15,0 0-10-15,0 0-6 0,0 0-6 0,0 8 3 16,0 4 8-16,0 4 3 0,-2 2 1 15,-1 3-1-15,-2 0-4 0,1 0-3 16,-1 3-7-16,2-2-1 0,-2 3 1 16,-1-1-2-16,-2 0 1 0,2-2-3 15,1-2 0-15,2-4-1 0,0 0-2 16,2-1-1-16,1-3 1 0,0-2 1 15,0-3 0-15,0 0-2 0,0-4 1 16,0 0-8-16,0-1-9 0,4-2-10 16,4 0-6-16,-2-5 0 0,7-5-18 0,1-2-21 15,-4-5-41-15,3-1-51 0</inkml:trace>
  <inkml:trace contextRef="#ctx0" brushRef="#br0" timeOffset="22915.31">16531 2603 29 0,'3'-5'185'0,"-3"3"-125"16,0 0-28-16,0 2 20 0,0 0 3 16,0 0-17-16,0 0-25 0,0 8-9 0,-3 2 2 15,0 4 6-15,0 0-3 0,-2 4 4 16,1 0-4-16,-2 0 0 0,1 2-1 15,2 3 4-15,-5-1 1 0,3 2-4 16,1 1-3-16,-2 0-1 0,2 0 1 16,0-2 6-16,1-1-7 0,3 1-2 0,-2-5-1 15,2-2-4-15,0 2 2 16,0-5 1-16,3-1-4 0,0-3-6 15,0-2-15-15,1-1 5 0,0-2-17 16,-2-2 1-16,1-2-44 0,-3 0-16 0,0-5-16 16</inkml:trace>
  <inkml:trace contextRef="#ctx0" brushRef="#br0" timeOffset="23127.32">16283 2834 70 0,'0'2'177'0,"0"1"-145"0,5 0-14 0,3 0 27 16,4 1 0-16,4-1-17 0,1-2 1 16,3 0-10-16,0 0-11 0,2-1-3 15,-1 0-2-15,1 0-2 0,-2 0-7 16,2 0 0-16,-2-1-29 0,3-3-33 15,-1-2-43-15,-2-4-88 0</inkml:trace>
  <inkml:trace contextRef="#ctx0" brushRef="#br0" timeOffset="23499.34">16739 2712 50 0,'6'0'238'0,"2"0"-191"15,3-2-19-15,3-1 30 0,0 1-16 16,6 0-13-16,-2 1 1 0,4 1-7 16,-3 0-6-16,-2 5-14 0,-3 1-2 15,-3 1 4-15,-5 1-5 0,-3 4-1 16,-1 2 1-16,-2 3 5 0,-2 2-2 15,-9 1 1-15,-4 2-3 0,-6 0 2 16,-2-2-2-16,1-2-5 0,1 1 4 16,1-5 0-16,-1-1 0 0,6-2 0 15,3-6 0-15,1 0 1 0,5-3-1 16,1-1 1-16,2-1 1 0,3 0 1 0,0 0 2 15,0 0-4-15,0 0-2 0,0 0 1 16,3 0-1-16,8 0 1 0,1 0 0 16,5 0 2-16,3 0-1 0,4-2-1 15,3-1-3-15,6-1-10 0,3 0-26 16,1-3-36-16,0-4-56 0</inkml:trace>
  <inkml:trace contextRef="#ctx0" brushRef="#br0" timeOffset="23812.36">17412 2748 49 0,'0'0'338'0,"1"0"-298"0,1 0-14 16,3 0 4-16,-1-2 2 0,6-1-7 15,0 0-7-15,3 1-8 0,4 1-6 16,0 1-5-16,0 0 3 0,-2 0-3 16,1 6 0-16,-5-2-3 0,0 3-13 0,-4 0-16 15,0 1-25-15,-3 0-15 16,-4-2-54-16,0-2-39 0</inkml:trace>
  <inkml:trace contextRef="#ctx0" brushRef="#br0" timeOffset="23951.37">17386 2903 99 0,'-4'1'221'0,"4"-1"-170"15,0 2-45-15,0-1-4 0,4 0 15 16,8-1 12-16,5 0-5 0,9 0-8 0,4 0-14 16,5-4-16-16,6-1-70 0,4-7-81 15,1-1-33-15</inkml:trace>
  <inkml:trace contextRef="#ctx0" brushRef="#br0" timeOffset="24567.4">18516 2496 56 0,'0'-5'-9'0,"1"2"65"0,1-1 78 16,-2-2-96-16,0 2 5 0,0 1 9 0,0 1-3 15,0 0-13-15,0 0-5 0,0 1 0 16,0 1-2-16,0 0-10 0,0 0-7 16,0 0-1-16,0 3-4 0,0 4-5 15,0 7 9-15,0 7 3 0,0 1-1 16,0 0 1-16,0 3-9 0,0 0 3 15,0 3-1-15,0 0-4 0,0 4 11 16,0-5-7-16,0 2-2 0,1-1-4 16,1-4 1-16,-2-3 1 0,0-2-1 15,0-4 0-15,0 0-1 0,0-4 1 0,0-3 0 16,0 0 0-16,0-4 0 0,0 0 0 15,-2-1 1-15,-2-2-5 0,4-1-7 16,-2 1-6-16,1 1-14 0,1 3-26 16,0-1-35-16,0-4-64 0,1 0-199 15</inkml:trace>
  <inkml:trace contextRef="#ctx0" brushRef="#br0" timeOffset="25464.45">19263 2644 10 0,'5'0'40'0,"1"0"-20"16,-3 0-24-16,2-3 170 0,-4 1-114 15,-1-1-17-15,0-1 15 0,0 2-10 0,0-2-8 16,0 0-7-16,-6 1 4 0,0 1-11 16,-2-1-2-16,-3 3 0 0,-1 0 0 15,-2 0-3-15,0 0 2 16,-2 0-1-16,1 9-4 0,1 3 0 0,1 1-5 15,1 2 4-15,6 0-2 0,3 0-4 16,0 1-2-16,3 0-1 0,0 0 0 16,4-1 0-16,7 1 0 0,5-3 1 15,1-2 0-15,3-2-5 0,0-3-13 16,6-2-9-16,-1-3-13 0,2-1-6 0,-1 0-61 15,0-8-67-15</inkml:trace>
  <inkml:trace contextRef="#ctx0" brushRef="#br0" timeOffset="25660.46">19437 2656 86 0,'0'2'58'0,"0"1"104"0,0 0-135 16,0 4 8-16,0 0 31 0,0 0-19 15,-2 1-11-15,2 3-12 0,-1 1-7 0,1-1-10 16,0 3 0-16,0-2-7 0,0 0 1 15,4 1 0-15,2-3 1 0,2-1-4 16,5-4-6-16,4-2-26 0,3-3-19 16,5 0-19-16,-2-1-28 0,3-10-153 15</inkml:trace>
  <inkml:trace contextRef="#ctx0" brushRef="#br0" timeOffset="25857.47">19709 2738 49 0,'-12'17'-19'0,"0"1"196"0,-2 1-129 16,-3 3 0-16,-3 0 15 0,-1 5-7 15,0 0-6-15,-1-1-9 0,2 1-13 16,4-2-17-16,4-4-4 0,4-1-5 16,3-2-1-16,2-5 0 0,3-2-2 0,0-5 0 15,0-3-2-15,0 0-20 16,7-3-15-16,3 0-4 0,3-1-26 16,2-8-40-16,1-7-81 0</inkml:trace>
  <inkml:trace contextRef="#ctx0" brushRef="#br0" timeOffset="26573.52">19899 2666 61 0,'1'-6'-12'16,"-1"-2"203"-16,0 1-143 0,0 0-6 15,-6 1 16-15,0 1-17 0,-4 2 0 0,3 2-11 16,-7 0-5-16,3 1-9 0,-3 2-8 15,0 6-1-15,2 6 0 16,-1 0-3-16,5 1-2 0,1 1-2 16,2 2 1-16,3-2 0 0,2 3-3 0,0 0 2 15,0-3-1-15,8-3 0 0,2-1-4 16,2-2-6-16,5-2 2 0,-3-3-3 15,5-1 5-15,-2-4 1 0,4 0-11 16,-1-3 12-16,-1-8-9 0,3-1 6 16,-2-4-1-16,0-1 0 0,0-2 2 0,-1-3 6 15,-2 1 1-15,0-3 1 0,-3-2 1 16,-2-2 3-16,-1-3-3 0,0-3 3 15,-2-2 0-15,-1 0-5 16,-2 3 3-16,-1 5 5 0,-5 6 1 0,0 8 4 16,0 3 5-16,0 5 3 0,-2 5-7 15,-1 1-2-15,0 0-5 0,-3 10-11 16,-2 7 0-16,-1 5 3 0,1 9 3 15,-1 4-2-15,4 3 0 0,2-3 0 16,0 1 0-16,3-2 1 0,0-3-2 0,5-1 1 16,6-4 0-16,4-5 1 0,2-4-2 15,6-3 1-15,2-6 2 0,5-4 0 16,2-4-1-16,2 0-1 0,3-12 4 15,-6-2-4-15,-6-2-1 0,-8-1-2 16,-7-2 1-16,-6 2 4 0,-2 0-2 16,-2 3 2-16,-5 2 1 0,-9 4 5 15,-4 3 6-15,-3 4 0 0,-2 1 3 16,0 4-2-16,4 8-3 0,1 3-1 15,4 1-4-15,3 5-1 0,6 2-5 0,5 4-1 16,3-2 3-16,11 4-3 0,8-2-5 16,17 1-18-16,17 1-1 0,10-6-24 15,15-8-154-15</inkml:trace>
  <inkml:trace contextRef="#ctx0" brushRef="#br0" timeOffset="27264.55">20947 2724 54 0,'1'-6'-3'0,"4"2"190"16,-4 1-143-16,4 1-14 0,-3 2 17 0,1-2-10 15,-2 2-10-15,1 0-6 16,1 0-2-16,0 11 4 0,0 3-1 16,-3 7-2-16,0 1-6 0,0 7-5 15,0 1-2-15,-1 3 6 0,-4 1-1 0,2-1-8 16,-3 1 1-16,-2-1-1 0,-1-2 3 15,-2-3-1-15,0-7 1 0,0-4-2 16,2-3 3-16,1-6-3 0,2 0 4 16,1-5-2-16,-1-3 3 0,0 0-2 15,-1 0 3-15,0-5-1 0,2-6-1 0,0-5-6 16,4-3 1-16,1-5 1 0,0-3-5 15,5-6 1-15,5-2-1 16,4 0 0-16,5 0-1 0,3-2-2 16,4-1 0-16,5-4 2 0,3 2-12 0,3 2-6 15,-1 5-1-15,-5 7 6 0,-2 8 2 16,-5 6 3-16,-3 10-4 0,-5 2 0 15,-4 0 2-15,-4 0 5 0,-3 2 4 16,-5 7 1-16,0 4 2 0,-6 1-1 16,-5 4 3-16,-5 0 1 0,-2-1-1 15,0 0-1-15,-2-1 5 0,2-1 2 0,1 0-2 16,1-2-3-16,2-2-3 0,5-1 1 15,4 1-4-15,1-4 0 16,1 2-1-16,3-3-11 0,0 1-17 0,7-4-35 16,6-1-48-16,-1-2-139 0</inkml:trace>
  <inkml:trace contextRef="#ctx0" brushRef="#br0" timeOffset="27844.59">21240 2740 25 0,'3'0'8'0,"-2"0"89"0,1 0 16 15,1-3-85-15,0 1 8 0,3-4 10 16,0 1-9-16,2-1-11 0,3-1-2 15,0-1 3-15,3 0-10 0,-2-3-6 16,1 0 0-16,-1-1 2 0,-3 1 2 0,1 0-5 16,-4 0-1-16,-3-1 0 0,-3 2-1 15,0 2-1-15,0 1 3 0,0 4 3 16,-5 0-1-16,-2 3-4 15,-1 0-6-15,-5 1-3 0,1 9-2 0,-3 4 0 16,-1 3 1-16,4 3 0 0,1 0 2 16,3-1-1-16,5 2-2 0,3 0 0 15,0-2 2-15,6 0-1 0,5-3-2 16,3-5 5-16,5-1-1 0,1-3-1 15,3-4 0-15,0-3 2 0,2 0-2 0,1-7 1 16,-4-4 1-16,1 0 1 0,-3 0-2 16,-4 0-1-16,-4 2 1 0,-1 2 1 15,-5 3 0-15,-2 2-1 0,-3 2-1 16,-1 0 1-16,0 0-1 0,0 1-3 15,0 5-1-15,0 3 0 0,-3-2-4 16,1 1 3-16,-2-4 0 0,1 1 2 16,0-3 3-16,3 0-4 0,0-2 3 15,0 0 6-15,0 0 2 0,0-2-4 16,0-7-2-16,4 0 6 0,2-2 1 0,1 0-4 15,0 1 1-15,1 3 7 0,3-1-9 16,0 1 1-16,1-1-2 0,2 3 0 16,2 0-1-16,-1 2-2 0,2 0 0 15,2 3-1-15,1 0-17 0,3 0-10 16,-1 0-31-16,0 0 0 0,-1 3-68 15</inkml:trace>
  <inkml:trace contextRef="#ctx0" brushRef="#br0" timeOffset="28408.62">22375 2377 50 0,'0'-8'218'0,"-8"-1"-170"0,-2 3-1 16,-3 0 4-16,-6 1-24 0,0 2 0 0,-4 3 11 15,1 0-11-15,2 5-9 0,6 4 0 16,3 6-14-16,4 1-4 0,4 4 0 15,3 3 0-15,0 3-1 0,10 2-1 16,7 4 2-16,5-1-1 0,1-1-3 16,1-1-3-16,-3-5-5 0,0-2 2 0,-4 1 0 15,-3-3 1-15,-7-3 4 0,-2-2 4 16,-5-3 1-16,0-3 1 15,-8 0 2-15,-6-3 2 0,-3 2 7 16,-6-3 2-16,0 0 1 0,-4 0-1 0,-1-1-1 16,2 0-4-16,1-1-1 0,2-1-3 15,4 3-3-15,7-5-3 0,4 2 1 16,4-1-2-16,4 2-4 0,0 0-30 15,7 2-3-15,10-1-26 0,4-4-38 16,3 0-69-16</inkml:trace>
  <inkml:trace contextRef="#ctx0" brushRef="#br0" timeOffset="28780.64">22512 2718 16 0,'7'-1'141'16,"-1"-5"-19"-16,2 0-110 0,3 1 20 0,-1-4 16 16,6-1-8-16,2-2-4 0,0-1 1 15,0-1-7-15,-4 0-10 0,-2-2 1 16,-1 2-7-16,-1-2-2 15,-4 0-1-15,-2 0-3 0,-4 1 4 0,0 4 3 16,-1 2 2-16,-5 3-7 0,-2 2 0 16,0 3 0-16,-1 1-8 0,-2 0-2 15,-1 8-2-15,-1 4 0 0,-1 3 4 16,0 3-4-16,4 0 3 0,0 3-3 15,2 1 1-15,5 0 0 0,3-2 1 0,0 0 0 16,0-4-2-16,3 0 1 0,7-3-2 16,4-1-4-16,4-2-4 0,1-3-7 15,1-1 0-15,6-4-9 16,2-2-19-16,2 0 2 0,-1-1-59 0,1-7-72 15</inkml:trace>
  <inkml:trace contextRef="#ctx0" brushRef="#br0" timeOffset="29037.66">23102 2578 43 0,'0'-8'-29'0,"-5"0"272"16,-6-2-213-16,0 2 25 0,-1 3 1 15,-2-1-33-15,-2 4 13 0,2 2-1 16,1 0-2-16,-1 8-10 0,-4 3-1 15,1 4 0-15,2 2-4 0,-1 1-1 16,4 0-3-16,6 0-4 0,1 0-9 16,5 1 1-16,6-1-2 0,8 0 1 15,10-4-2-15,5 1 0 0,10-6-2 0,10 0-4 16,4-2-4-16,8-5-20 0,-1-1-2 15,1-1-2-15,1 0-22 0,0-3-30 16,-4-7-91-16</inkml:trace>
  <inkml:trace contextRef="#ctx0" brushRef="#br0" timeOffset="-67434.03">1236 4007 17 0,'-3'2'25'0,"-1"-2"-1"15,4 1 3-15,0 0-16 0,-1 0 2 16,-1 1 89-16,-1-1-61 0,-1 0-8 15,0-1 1-15,1 0-6 0,0 0-4 16,2 0 2-16,-1 2-2 0,-1 0-2 0,0 0-3 16,-3-2 1-16,1 3-4 0,-1-2-5 15,1 2 1-15,1 0-1 0,-1-1-4 16,3 0 2-16,-1 0-1 0,0 0 0 15,0-1-4-15,2 0 2 0,1 0-1 16,0-1 2-16,0 0-5 0,0 0-2 16,0 0 3-16,0 0-1 0,1 0-5 15,8 0 2-15,8-1 2 0,5-8 6 16,9-5-2-16,6 1-1 0,5-1-2 15,0-3-2-15,3 2 0 0,2-2-1 0,1-1 2 16,1 3 0-16,-4-2-9 0,-1 5 15 16,-10 2-6-16,-6 2 1 0,-10 1-4 15,-5 2 2-15,-9 4 3 0,-1 0-2 16,-1 1-1-16,-2 0 0 0,0 0 6 15,0 0-4-15,0 0 3 0,-5 0-1 16,1 1-3-16,-4 5-5 0,-1 1-9 16,-2-1-6-16,3 2-3 0,-4 0-15 15,2 1-27-15,1 0-22 0,-5 0-63 16,-3-2-84-16</inkml:trace>
  <inkml:trace contextRef="#ctx0" brushRef="#br0" timeOffset="-67197.01">1423 3993 268 0,'0'4'76'0,"0"1"-36"16,-3 2 29-16,-2 2-26 0,-1 6 0 15,2 2 7-15,-1 3-11 0,2 1-10 0,0 1-6 16,1-2-5-16,2-2-5 0,0-1-6 15,0-2-2-15,0-1-6 0,2-3 2 16,2 1-1-16,3-5 3 0,0 0-10 16,4-3-13-16,2-2-11 0,-3-2-5 15,6 0-18-15,-1 0-28 0,3-2-35 0,-3-2-132 16</inkml:trace>
  <inkml:trace contextRef="#ctx0" brushRef="#br0" timeOffset="-66978">1600 4144 89 0,'0'0'245'0,"0"1"-186"16,0 1-13-16,2 2-19 0,-1 2 7 15,4 2 9-15,-4 0-15 0,7 1-12 0,-3 1-6 16,2-1 1-16,0 2-5 15,0-2-3-15,3-1 0 0,-1-2-2 16,0-3 0-16,2-1-4 0,2-2-17 16,0 0-11-16,3 0-20 0,-2-2-25 0,0-8-40 15,-2 2-106-15</inkml:trace>
  <inkml:trace contextRef="#ctx0" brushRef="#br0" timeOffset="-66405.97">1823 4147 253 0,'-4'4'44'0,"2"7"20"0,-6 0-14 0,2 0-20 16,-2 1 15-16,2-1-10 15,3-1-22-15,3-2-12 0,0 2-3 16,3-3-2-16,8 1-2 0,1-3-1 0,4-4-1 16,4-1-5-16,5 0-5 0,1-6-11 15,1-4-12-15,-1-2-18 0,-3 2-10 16,-3 0-12-16,-1 3 12 0,-7 0 29 15,-1 4 22-15,-5 0 17 0,-1 3 6 16,-2 0 10-16,-3 0 22 0,0 8 19 0,0 2 12 16,0 4-10-16,0 5-19 0,0 4-9 15,-1 5-6-15,1 3-3 0,-4 6-2 16,1 3 5-16,0 3 2 15,-1-1-10-15,0 1 8 0,1-3 3 0,0-2-1 16,0-5-6-16,0-4-5 0,0-5-3 16,-5-6 2-16,5-4-6 0,0-3-2 15,3-6-5-15,-2-1 3 0,2-4 4 16,-3 0-1-16,0 0 11 0,-1-6-4 15,-3-4-5-15,3-4-7 0,-2-6-1 0,2-4 1 16,0-8 0-16,2-4-2 0,-1-7-2 16,2-7 2-16,1-3 0 0,0-10-2 15,0-3-4-15,10-2-15 0,4 2 3 16,5 7-3-16,3 11 0 0,3 8 9 15,2 12-1-15,3 5-11 0,1 7-6 16,1 5 4-16,1 4 8 0,-4 7 11 16,-2 0 1-16,-5 8 4 0,-4 9 0 15,-10 1 0-15,-5 2 2 0,-3 2 0 16,-3-1 5-16,-9 0 4 0,-4 2 10 15,-3-1 16-15,-4 0-8 0,1 0-4 0,-2-1-2 16,-3-2-1-16,2 1-7 0,-1-5-7 16,4-3-5-16,5-3-2 0,7-2 1 15,5 0-5-15,2-2-19 0,3 0-21 16,0 1-20-16,1-3-38 0,10-3-153 15</inkml:trace>
  <inkml:trace contextRef="#ctx0" brushRef="#br0" timeOffset="-65333.91">1853 4193 12 0,'0'-1'81'0,"0"0"-36"0,0 0 17 16,0 0-15-16,-3 0-3 0,1 1 6 16,0-2-14-16,2 1-12 0,-1 1 0 15,1 0 0-15,-2 0-1 0,1 0-2 16,-1-1 3-16,1 1-4 0,-1 0 0 15,1 0-5-15,-2 0 2 0,-2 0-7 16,0 0-2-16,-1 4-3 0,-2 5 1 16,0 4-3-16,-2 5-2 0,-1 5 0 15,0 5-1-15,-1 4 4 0,-2 6-3 16,-3 3 1-16,-1 0 15 0,3-1-10 0,-1-4-7 15,4-2 0-15,0-3 2 0,-1-2-1 16,2-5-2-16,5-4-2 0,2 0-13 16,2-6-16-16,2 0-20 15,0-1-21-15,0-3-21 0,6 0-100 0</inkml:trace>
  <inkml:trace contextRef="#ctx0" brushRef="#br0" timeOffset="-63221.79">3512 3818 14 0,'-2'0'70'0,"0"0"-35"15,2 0 39-15,-1 0 2 0,-4 0-24 16,1 0 5-16,0 0-3 0,0-1-7 15,-1-1-8-15,2 1-8 0,2 1-3 0,1 0-5 16,0 0-1-16,0-1-9 0,0 0 3 16,0 0-7-16,0-1-4 0,4-1-6 15,9-2 0-15,8-2 3 0,6 0 2 16,5-1 0-16,2 2-3 0,4 2 1 15,-3 1-1-15,-2 3-1 0,1 0 0 0,-2 1 2 16,-4 8-1-16,2 3 0 16,-7 2 2-16,-4 0-1 0,-5 3-3 15,-7 5 2-15,-4 0 0 0,-3 7 6 16,0 0-1-16,-4 3 0 0,-12-1 9 0,-4 1-13 15,-8 0 2-15,-1 1-2 0,-4-1 4 16,2-3-2-16,0-2-2 0,3-2-1 16,-1-1 0-16,1-2 2 0,3-2-3 15,5-5 1-15,6-4-1 0,3-5 2 16,2-4-1-16,3 1-3 0,3-3 4 0,-1 0-1 15,4 0-1-15,0-3-2 0,0-5-4 16,11-2 1-16,3-4 1 16,5 3 0-16,3 1 3 0,-2 0 0 15,-2 3 0-15,1 3-2 0,0 1 1 16,-2 3 3-16,1 0-3 0,1 0 1 0,-2 3 0 15,0 1 1-15,-2 0-1 0,-2-2 0 16,5 2 1-16,-4-2 1 0,-1 1-1 16,-1-3-3-16,-3 0-18 0,2 1-9 15,3-1-16-15,5 0-26 0,-1-1-21 16,3-4-168-16</inkml:trace>
  <inkml:trace contextRef="#ctx0" brushRef="#br0" timeOffset="-62201.73">4479 4018 89 0,'-5'1'43'0,"1"0"19"15,2 0 8-15,-4 0-30 0,4 0 5 0,-1 0 2 16,0-1-14-16,0 1-6 16,1 0-2-16,2-1-5 0,0 0 1 15,0 0 2-15,0 0-6 0,0 0-4 16,0 0-11-16,4 0-5 0,10 0 2 0,6 0 5 15,8 0 5-15,7 0-5 0,4 0 0 16,3 0-4-16,3-2 2 0,0-4-1 16,0 4-1-16,0-4-1 0,-7 2 2 15,-7 1 1-15,-6 0-4 0,-9 3 3 16,-4-2 2-16,-6 2-2 0,1 0 0 0,-7 0-1 15,0 0 7-15,0 0 0 0,0-1 3 16,0 1 3-16,-5-2-3 16,0 2-8-16,1-2-4 0,-1 2 1 15,5 0-4-15,-2 0-16 0,2 0-26 0,0 5-46 16,0 1-62-16,0-2-173 0</inkml:trace>
  <inkml:trace contextRef="#ctx0" brushRef="#br0" timeOffset="-60919.65">5525 3680 21 0,'0'0'45'0,"0"0"0"0,0 0 13 0,0 0-13 15,0 0 8-15,0 0 0 0,-3-1-13 16,2 1-13-16,1 0 1 0,-2-1-1 16,1 0-1-16,-2-1-7 0,1 2 0 15,0 0-3-15,2 0 0 0,0 0-4 16,0 0-1-16,-1 0 1 0,-2 0 0 0,3 0-1 15,-2 0-1-15,-1 0 0 0,2 0-1 16,-2 0 0-16,-1 0-2 16,1 0-1-16,0 0 1 0,2 0-1 15,-1 0-4-15,2 0 3 0,-1-2 1 0,1 2-6 16,0 0 0-16,0 0-1 0,0 0 2 15,6-1-7-15,6-1 3 0,7-3 4 16,6 0 1-16,1-2-1 0,-4 1-1 16,2-1 0-16,1 0 1 0,0 0-1 15,1 1 0-15,1 1-1 0,-4 0 3 0,-1 1-1 16,-4 0 0-16,-7 2 1 0,-5 2-4 15,-4 0 2-15,-2 0 1 0,0 0 4 16,0 0-1-16,0 0 0 16,0 0-3-16,0 0 5 0,-5 0-6 0,-4 0 0 15,3 5-7-15,-2 0 2 0,0 0-3 16,1 0-2-16,-1 1-5 0,2-1-11 15,-1 1-7-15,1-1-17 0,-2 1-30 16,2-2-46-16,-3-1-103 0</inkml:trace>
  <inkml:trace contextRef="#ctx0" brushRef="#br0" timeOffset="-60480.63">5476 3753 240 0,'-5'5'41'16,"2"1"-1"-16,-2-1 28 0,4 2-35 15,-1-5-2-15,1 2 15 0,1 1-22 16,0-1-11-16,4 2-2 0,6 3-1 0,-1-3-2 16,3 0-3-16,2-2 3 0,-1 1-3 15,2-1-1-15,-1 0-1 0,-3-1-1 16,1 0 0-16,-1 0-2 0,2 1 1 15,1 1 0-15,-2 1 0 0,2 3-2 16,3 0 1-16,0 3 1 0,-1 1-3 16,2 1 1-16,-2 1-1 0,-2 0 6 15,0 0-13-15,-3-1 2 0,-2 0 1 16,0 1 2-16,-3 1 3 0,1 1-5 15,-1 3 2-15,-2-2 2 0,1 0-5 16,-3-2 2-16,-1-2 5 0,-1-3 0 0,0-2 0 16,-9-1 1-16,0 1 0 0,-7-4 7 15,-1 0 8-15,-3-1-2 0,-3-1 5 16,-4-1-1-16,1 0 3 0,-5-2-10 15,1 0 1-15,1 0-6 0,3 0 3 16,-1 0-5-16,2 0 0 0,5 0 0 16,8 0-3-16,6-2-1 0,3 1-1 15,3 1-3-15,0 0-25 0,10-2-11 16,12 1-10-16,6 1-43 0,5-2-106 15</inkml:trace>
  <inkml:trace contextRef="#ctx0" brushRef="#br0" timeOffset="-59332.56">7029 3621 46 0,'-4'-2'78'15,"-3"0"-49"-15,3 2 44 16,-2-1-29-16,-4 0-9 0,2 1 2 0,1 0-4 15,1 0-7-15,-1 0-5 0,0 0 3 16,-1 0-3-16,0 0-5 0,2 1 1 16,-2 0-1-16,2 3 0 0,-2-1-3 15,0 2 0-15,-1 1 1 0,1 1-5 16,-1 2 0-16,0 2-3 0,1 0-4 0,2 1 2 15,-5 1-3-15,3 2 1 0,-1 1 0 16,1 0 1-16,0 1-4 0,1 1 2 16,0-2-1-16,3 2 6 0,2-1-4 15,-4-2-3-15,4 3 3 0,2-1 0 16,0-2-1-16,0 0-3 0,0 1 4 15,4 0 4-15,2-2-7 0,0 0-3 16,3-1 4-16,-3-2 2 0,2 0-3 16,-2-1 0-16,2-1 2 0,0-1 0 15,3-4 1-15,0 3-2 0,1-2 1 0,0 0 0 16,-1 1-1-16,2-3 0 0,-1 0 2 15,1-1-1-15,-4 0 0 0,2 0-2 16,1 1 2-16,0-1 1 0,-2-1-3 16,1-1 2-16,-4 0-1 0,3 0 2 15,-4 0-2-15,0-1-1 0,0-3 1 16,-3 1 0-16,2-2-1 0,0 1-2 15,-2-3 1-15,-2 1 0 0,1-3-1 16,-1 1 1-16,-1 0 0 0,0 1 1 16,0-3-1-16,0-1-1 0,-4 0 0 0,-2 1 1 15,-5-2-5-15,0 1-2 0,-3-1-3 16,-2 2 2-16,-1 0-1 0,2 2 6 15,1 2-6-15,0 2 16 0,3 2-6 16,-1 1 0-16,4 1 1 0,2 0 1 16,3 0 1-16,0 0 0 0,3 0 3 15,0 0-7-15,1 1-4 0,7 5 7 16,3-1 7-16,3 2-2 0,3-2-1 15,0 1 8-15,1 0-13 0,-1-1 3 16,0-1 0-16,-3 1-4 0,2-1 3 16,-2-1 0-16,0-1 0 0,-2 2-2 0,-1-4 1 15,-2 0 0-15,1 0-12 0,-4 0-5 16,3 0-16-16,1 0-32 0,-3 0-21 15,1-8-61-15</inkml:trace>
  <inkml:trace contextRef="#ctx0" brushRef="#br0" timeOffset="-59087.55">7268 3768 240 0,'0'0'41'0,"0"0"22"0,0 0-6 16,0 5-6-16,0 4 10 0,0 2-9 15,0 3-18-15,-3 3-6 0,3 2-7 16,-2 2 1-16,1 1-10 0,1 0 5 0,0 0-5 16,0-3-1-16,0-2-14 0,0-3 1 15,1-2 2-15,2-2-2 16,1-3-11-16,0-1-10 0,4-5-16 15,1-1-5-15,5 0-20 0,3-3-29 0,2-8-99 16</inkml:trace>
  <inkml:trace contextRef="#ctx0" brushRef="#br0" timeOffset="-58852.54">7539 3570 345 0,'0'0'27'0,"0"0"26"0,-3 1-5 15,0 12-25-15,-3 2 15 16,4 6-1-16,1 1-10 0,-2 3-6 0,1 3-6 15,2 1 0-15,0 0-7 0,0 4 3 16,0-1-6-16,0 0-1 0,2-1-2 16,-1-2-1-16,4-3 0 0,1-5 8 15,-1-1-16-15,-2-7-2 0,2-3-12 16,-5-2-4-16,0 0-4 0,0-4-11 0,0 2-9 15,-7-2-25-15,0-3-50 0,-1 1-89 16</inkml:trace>
  <inkml:trace contextRef="#ctx0" brushRef="#br0" timeOffset="-58668.52">7296 3876 247 0,'11'-3'40'15,"6"-1"58"-15,1-1-42 0,4 0-24 16,3 2 4-16,3-2-9 0,0 0-17 0,4 1-4 15,-1-1-1-15,0 0-5 0,-1 1-1 16,-2 0-2-16,-2 0-8 0,0 1-11 16,-2 0-24-16,-7-1-77 0,-3-2-179 15</inkml:trace>
  <inkml:trace contextRef="#ctx0" brushRef="#br0" timeOffset="-58208.5">7837 3703 313 0,'-3'0'47'0,"3"0"-6"15,0 0 29-15,0 0-40 0,3 0-10 16,5-1 15-16,7-1-13 0,4-1-6 15,4 0-5-15,7 2 1 0,-3-2-7 16,1 3-6-16,2 0 2 0,-4 1-1 16,-1 6 3-16,0 1 0 0,-5 0-3 0,-6 4 0 15,-2-3 1-15,-10 5 0 0,-2-1 2 16,-2 3 1-16,-13 3 3 0,-4 3-4 15,-7 0-3-15,-4 0 2 0,-2 2-4 16,-1-4 0-16,2 2-2 0,-3-2 12 16,3-3-11-16,5-1 1 0,7-6 2 0,7-2 0 15,4-4 0-15,5 0-1 16,3-1-2-16,0-1 2 0,0-1-1 15,3-1-1-15,8 0 5 0,6 0 2 16,5 0 3-16,6-1-5 0,-1-6-1 0,4 1-1 16,2 1 1-16,3 1-1 0,-1 1-1 15,3-1 0-15,-1 2 2 0,-3 2-2 16,-6-1 1-16,0 1-3 0,-2 0-3 15,2 0 0-15,0 3-6 0,3 0-13 16,1 2-11-16,1 3-25 0,0 0-31 0,-2 2-65 16,0-1-57-16</inkml:trace>
  <inkml:trace contextRef="#ctx0" brushRef="#br0" timeOffset="13807.62">3952 4287 2 0,'4'0'21'0,"0"0"22"0,-3-6-25 16,2-1-8-16,-3-1 7 0,0-2-10 15,0 0 1-15,0-1 2 0,-6 0 6 0,-6 0-17 16,-4 1 4-16,1 3 0 0,-2 2 11 16,0 5-4-16,-2 0-7 0,-1 6 5 15,-4 7 2-15,3 1-2 16,1 4 1-16,3 0 4 0,3 1-13 0,1-1 0 15,4-3 0-15,0-1 0 0,4-1 2 16,2-3-2-16,3 0-3 0,0-2 0 16,0-1-6-16,0 1-55 0,1-5-64 15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10:29:45.63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3494 1693 90 0,'0'0'46'15,"2"0"-21"-15,0 0 37 0,-1 0 12 16,1 0-41-16,-2-1-18 0,0-2 0 15,0 2 3-15,0 0-3 0,0 0-7 0,0 0-1 16,0 1 3-16,0-1 1 0,0 1-1 16,0 0-2-16,0 0 0 0,0 0 0 15,0 0 1-15,0 0 5 0,0-1-3 16,0 1-1-16,0 0 1 0,0 0 0 15,0 0 2-15,0 0-4 0,0 0 1 0,0 0 0 16,0 0 3-16,0 0-1 16,0 0-5-16,0 0 4 0,0 0-1 15,0 0 0-15,0 0-3 0,0 0 2 16,0 0 4-16,0 0-2 0,0 0-5 15,0 0 2-15,0 0 2 0,0 0-7 0,0 0 0 16,0 0-1-16,0 0 0 0,4 0-5 16,7 0-3-16,6 0 9 0,8-1-1 15,4 1-2-15,7 0-1 0,3-1 2 16,4 0 1-16,4 1 0 0,-2 0-3 15,0 0 1-15,0 0 3 0,-3 0-4 0,-5 0 1 16,-2 2 0-16,-4-2 1 16,-4 0-1-16,-4 0-1 0,-4 0 2 15,-7 0 0-15,-6 0-2 0,-3 0 0 16,-3 0 3-16,0 0 2 0,0 0 0 0,0 0-1 15,-3 0-2-15,-1-1 3 0,-1-2-3 16,0 2-1-16,1 0 1 0,2 1 0 16,1 0 0-16,-3 0-2 0,4 0 1 15,0 0 1-15,0 0-2 0,0 0-2 16,0 0-4-16,-1 0-16 0,1 0-19 0,0 0-26 15,1 0-46-15,4 0-274 0</inkml:trace>
  <inkml:trace contextRef="#ctx0" brushRef="#br0" timeOffset="789.04">4739 1785 546 0,'3'0'44'0,"2"0"4"16,1 0-12-16,-1-4-15 0,-2 1 8 15,2-1-10-15,-1-2-18 0,1 0 1 16,1-2 1-16,2 3-3 0,1 0-19 15,2 1-21-15,-3 3-27 0,3-2-59 0,-2-1-301 16</inkml:trace>
  <inkml:trace contextRef="#ctx0" brushRef="#br0" timeOffset="1513.08">5316 1672 267 0,'-3'2'43'15,"-3"-1"26"-15,0 2-16 0,-1-1-13 16,-2 1 8-16,4 1-18 0,1-2-10 15,4 2-7-15,-2-1-2 0,2 0-8 16,0 1-4-16,5-1 7 0,4-1-1 16,7-1-2-16,7 0 3 0,8-1-3 0,5 0 0 15,5 0-3-15,4-5 0 0,4-2-1 16,0 2 1-16,2 0 2 0,2 1-2 15,-2 0 0-15,0 0 1 0,-6 0-1 16,-6 2 1-16,-5-1 2 0,-11 0 3 16,-9 2-2-16,-6 0-1 0,-3 0 5 15,-5-1 6-15,0 1 4 0,-2-1-13 16,-4-2-3-16,-3 3 0 0,1 1-3 15,0 0 0-15,-1 0 1 0,1 0 0 16,0 0-2-16,2 5-11 0,3-1-5 0,0 1-14 16,1 2-29-16,2-1-100 0</inkml:trace>
  <inkml:trace contextRef="#ctx0" brushRef="#br0" timeOffset="2081.11">6538 1855 416 0,'-5'0'142'0,"5"0"-84"0,0 0 5 15,0 0-34-15,0 0-1 0,0 0 9 16,5 0-25-16,3 0-11 16,2 0-1-16,6 0 1 0,-2 0-2 15,4 0-23-15,1 0-23 0,0 0-41 0,-4-5-197 16</inkml:trace>
  <inkml:trace contextRef="#ctx0" brushRef="#br0" timeOffset="2785.15">7127 1684 244 0,'-2'0'59'0,"2"1"18"16,0-1-23-16,0 0-10 0,0 0 6 0,0 0-14 16,0 0-13-16,0 0-1 0,0 0-4 15,8 0-9-15,3 0 3 0,6 0-5 16,6-4 3-16,4 1-2 0,7-1 1 15,4 0-6-15,7 1 2 0,4-1-2 16,0-1 0-16,1 1-2 0,-2-1 0 16,-5 2-2-16,-4 1 4 0,-6-1-2 15,-7 0 1-15,-6 3-1 0,-4-5 1 16,-9 5-2-16,1-2 1 0,-8 0 2 15,2 2 4-15,-2-2-1 0,0-1-6 0,0 0 5 16,0 0-4-16,0 2-1 0,0 0-1 16,-4 1-4-16,3 0-10 0,-2 0-17 15,1 2-11-15,1 3-22 0,1-2-85 16,-2 0-268-16</inkml:trace>
  <inkml:trace contextRef="#ctx0" brushRef="#br0" timeOffset="3310.18">8294 1905 515 0,'-4'0'61'16,"4"0"-2"-16,-2 0-20 0,1 0-27 15,-3 0-2-15,3 0-4 0,1 0-5 16,0 0-7-16,3 0-12 16,6 0-26-16,5 0-40 0,5-1-194 0</inkml:trace>
  <inkml:trace contextRef="#ctx0" brushRef="#br0" timeOffset="3785.21">8852 1701 311 0,'-10'0'57'0,"-1"0"9"16,5 0 1-16,2 0-34 0,3 0 5 15,1 0-7-15,0 0-18 0,11 0-12 16,9 0 10-16,11 1 2 0,8 1-6 0,6 0-8 16,6-1 2-16,5 0 2 0,4-1-2 15,5 0-2-15,-1 0 1 0,-2 0-2 16,-8-3 0-16,-7 0-7 0,-10-1 6 15,-8 1 3-15,-6 0-2 0,-9-1-6 16,-6 1-1-16,-5 0-5 0,-3 0 0 16,0 1-4-16,-4 1-27 0,-4 1-59 15,2-2-138-15</inkml:trace>
  <inkml:trace contextRef="#ctx0" brushRef="#br0" timeOffset="6170.35">3262 2826 234 0,'0'-4'160'0,"0"2"-94"0,0 0-1 0,0 0-19 15,0 2-2-15,0 0-5 0,1 0-14 16,-1 0-7-16,0 0-5 0,0 9-6 16,0 2 2-16,0 8 8 0,-1 3-6 15,-2 1-3-15,0 2 3 0,0 1-1 16,0 0-3-16,-2-2 0 0,2 1-2 15,-2-3-1-15,2-2-1 0,-2-2-3 0,1-2 3 16,2-3-3-16,2-2 1 16,-1-1-2-16,-1-3 2 0,1-2-1 15,1 0-4-15,0-3-8 0,0 0-8 0,4-1-6 16,2-1-3-16,5 0-8 0,3-7-1 15,0-4-22-15,3 1-40 0,-1-2-108 16</inkml:trace>
  <inkml:trace contextRef="#ctx0" brushRef="#br0" timeOffset="6600.37">3685 2904 175 0,'0'-4'78'0,"2"-1"-1"0,-2-1-17 16,0-1-4-16,0 1-7 0,0 0-13 15,0-1-8-15,0 0-3 0,-3 0-5 16,0-1-3-16,-2 2 0 16,0-1 0-16,-3 2 0 0,1 2-3 0,-4-1 0 15,-2 2 1-15,-2 2-4 0,-2 0-1 0,-2 4 0 16,-1 6-1-16,3 2-3 0,-2 3 2 15,2 3-3-15,7 1-4 16,0 2 0-16,9-5-3 0,1 0 2 16,0-3 0-16,3-2 2 0,6-2-5 0,5-4 3 15,2-1-4-15,2-4-3 0,5 0-3 16,-2 0 4-16,0-5-2 0,-1-2-1 15,-2 0 2-15,-3 2 1 0,-6 0 6 16,-1 4-3-16,-5-1 0 0,-3 2 0 16,0 0 0-16,0 0-3 0,0 8-2 0,0 2 6 15,0 1 4-15,-6 3-3 0,0 1 2 16,0 1 0-16,-2 0 1 0,0-1-1 15,2-1 1-15,3-2-1 16,-2-2 1-16,5-1-3 0,0-4 1 0,0 1 0 16,2-3-5-16,5-2-12 0,3-1-19 15,2 0-17-15,2-7-41 0,3-4-109 16</inkml:trace>
  <inkml:trace contextRef="#ctx0" brushRef="#br0" timeOffset="6973.39">3891 2816 316 0,'10'-5'59'0,"2"5"28"16,2 0-35-16,2 0-16 0,5 0 2 16,-1 0-9-16,4 7-5 0,-3 1-2 15,-5 2-13-15,-1 1-5 0,-5 2-2 16,-1 3-1-16,-6-1-1 0,0 2 4 15,-3 0-3-15,0-2 1 0,-8 2-1 0,-6-1 0 16,0-2 2-16,-4 1-6 0,-2-2 0 16,3 0-2-16,-2-4 0 0,4-3 2 15,4-2-2-15,1-3 2 0,4-1 0 16,2 0 2-16,2 0-3 15,2 0 3-15,0 0 0 0,0-2-4 0,0 0 0 16,6 0-2-16,2 2 3 0,3-2-1 16,-2 2 4-16,2 0 1 0,0 0 2 15,-3 2 2-15,6 3-2 0,1 1 4 16,5 1 0-16,0-1 7 0,0 2-8 15,1 0 0-15,-3 1-4 0,1-2-1 0,-2 2 0 16,0-1-5-16,-2 1-15 0,1-2-29 16,-2-1-81-16,-3-4-295 0</inkml:trace>
  <inkml:trace contextRef="#ctx0" brushRef="#br0" timeOffset="7175.41">4566 3112 594 0,'1'0'28'0,"-1"0"25"0,0 2-32 15,2-1-19-15,-1 0-1 0,3 1-4 16,-1 0 0-16,1 0-10 0,-1 2-27 15,5-2-43-15,1-2-188 0</inkml:trace>
  <inkml:trace contextRef="#ctx0" brushRef="#br0" timeOffset="18679.06">5000 2764 182 0,'1'-3'87'0,"1"0"-42"16,-2 1 14-16,1 1-9 0,-1-1-5 15,0 2 0-15,0-1-14 0,0 1-9 16,0 0-2-16,0 0-2 0,0 0-2 16,0 0-5-16,0 4-2 0,0 6 0 15,0 4 2-15,0 4 2 0,-4 4-10 16,1 1 2-16,3 4 0 0,-2 3-4 15,-1 1-1-15,0-1 3 0,-2 2 0 0,2-1-3 16,-1-1 1-16,-3-2 1 0,1-2 1 16,-2-4-5-16,2 1 3 0,0-7 2 15,1-3 0-15,4-5-3 0,-1-3 0 16,1-2 0-16,1-1 1 0,0-2-1 15,0 0-2-15,0 0-7 0,0 0-12 16,4-8-2-16,7-2-5 0,2-5-18 16,-1-1-26-16,0-5-67 0,-2 1-122 15,2-5 173-15</inkml:trace>
  <inkml:trace contextRef="#ctx0" brushRef="#br0" timeOffset="19131.09">5288 2782 3 0,'2'-2'8'0,"-1"1"194"16,-1 1-141-16,0-1-3 0,0 0 1 15,0 1-16-15,0 0-5 0,0 0-9 0,0 0-10 16,0 2-2-16,-3 6-3 0,-3 2 4 15,-3 2-3-15,-1 3 2 0,1 4-2 16,-2 2-3-16,-1 1 1 0,-1 1-6 16,1 2 1-16,3 0-3 0,-1-1-3 15,1 3-2-15,1 0 3 0,2 0-1 0,3-1-1 16,2-4-1-16,1 1 1 15,3-4 0-15,6-2-1 0,3-3-1 16,4-3 1-16,1-2 1 0,1-3-2 16,4-2 0-16,0-2-1 0,0-2 1 0,-2-1-4 15,-3-8 4-15,-3-1-3 0,-2 0 5 16,-4-1-2-16,-2-1 2 0,-1 1 0 15,-4-4 2-15,-1 1-2 0,0 0 1 16,-1-2 0-16,-5 0 0 0,-1 0-2 16,-2 4 0-16,0 4 2 0,-1 2-2 0,1 2-1 15,1 4 0-15,1 0 0 0,0 0-3 16,1 3-1-16,2 2-4 15,1 3-6-15,1 0-14 0,2-2-15 16,0 0-17-16,3 0-34 0,5-6-69 0,1 0-42 16</inkml:trace>
  <inkml:trace contextRef="#ctx0" brushRef="#br0" timeOffset="19675.12">5764 2863 1 0,'0'-8'215'0,"0"0"-115"16,0-1-41-16,-4 0 7 0,-3 2-22 0,1 1-4 16,-2-1-8-16,2 3-9 0,-2 1-2 15,1 1-4-15,-3 2-5 0,3 0-1 16,-3 0-3-16,1 3 3 0,-2 5-6 15,2 1 2-15,1 2-4 0,2 2-2 16,1 1-2-16,5 5 1 0,-1 0-1 0,1 3 1 16,0 2 0-16,1 1-1 0,2 1-3 15,2 0 1-15,1 1-1 0,-1 0 0 16,1-3 0-16,-4-1-2 15,-2-4-1-15,0-3 0 0,0-2 4 0,-2-3-1 16,-4-1 0-16,0-3 3 0,-4-1 2 16,4-4-1-16,0 0 0 0,-2-2 0 15,0 0 4-15,1 0-3 0,-4-4-1 16,3-2 0-16,-1-2 2 0,1-2 0 15,0 0-1-15,4-1 0 0,2-3 0 0,2 0 0 16,0-4-3-16,12 1 1 0,6-2-1 16,3 0-1-16,4 0 0 0,3 0 1 15,1-2-7-15,2 1-7 0,0-1-5 16,-1 0 5-16,-1 3 5 0,-2-2 8 15,-6 2 1-15,-2 0 2 0,-5 2 2 16,-6 4 0-16,-7-1-1 0,-1 3 7 16,-3 3 6-16,-5 0-2 0,-2 2-2 15,-4 3-6-15,-2 2 0 0,-3 0 1 16,1 0-3-16,-1 3-2 0,4 4 1 0,4 2-2 15,5 0-5-15,4 2-12 0,2 2-15 16,0-1-26-16,0-3-86 0,0 0-162 16</inkml:trace>
  <inkml:trace contextRef="#ctx0" brushRef="#br0" timeOffset="20113.15">6313 3135 486 0,'-2'0'96'0,"-1"-5"-37"16,3 1 5-16,0 4-33 0,-1-1-2 16,1-1-7-16,0 1-19 0,0 0-4 0,1 1 0 15,10 0-3-15,3 0-16 0,5 0-20 16,4 0-30-16,2 0-55 0,-2-1-246 15</inkml:trace>
  <inkml:trace contextRef="#ctx0" brushRef="#br0" timeOffset="20840.18">7043 2771 14 0,'2'-4'260'16,"1"0"-181"-16,-2 2-18 0,-1-1 5 0,2 0-18 15,1 2-2-15,-1 0-9 0,-2 1-12 16,1 0-3-16,-1 1-6 0,2 6-5 16,-2 7 5-16,0 4 5 0,0 7-7 15,-7 2 1-15,-2 3-5 0,0 3-2 16,-2-1-2-16,3 4-3 0,-3-1 4 0,5 0-2 15,-3-3 1-15,1-1-1 0,2-4-5 16,-2-2 2-16,5-1 1 0,-2-5-3 16,1-5 1-16,4 0-1 0,-2-5 1 15,2-1-1-15,0-3-1 0,0-2 0 16,0-1-6-16,0 0-11 0,6-2-7 15,5 0-7-15,3-1-18 0,6-8-21 16,1-5-81-16,0-3-253 0</inkml:trace>
  <inkml:trace contextRef="#ctx0" brushRef="#br0" timeOffset="21541.23">7598 3234 185 0,'0'0'338'0,"0"0"-265"0,0 0 3 16,0 0-28-16,2 0-17 0,-2 0 6 15,1 0-18-15,1 0-12 0,-2-2-2 16,1-1-2-16,6 2-4 0,-1-1-2 15,5 1-8-15,4-1-18 0,2-1-33 0,2-2-45 16,-1-2-207-16</inkml:trace>
  <inkml:trace contextRef="#ctx0" brushRef="#br0" timeOffset="29824.7">7963 2789 1 0,'1'1'14'0,"1"-1"90"0,-2 0-31 16,1 0-31-16,1 0 3 0,-2 0-10 16,3 0-1-16,-3 0 7 15,0 0-15-15,0 1-3 0,0 0 1 16,3-1-1-16,0 1-2 0,-1 3 6 0,1 1-4 15,-2 1-3-15,1 2 1 0,-1 1-3 16,-1 5-2-16,0 3 2 0,0 5-7 16,-3 3 1-16,-4 3-2 0,0 1-3 15,1 3-2-15,0 0-2 0,1 0-3 16,-3 0 2-16,5-1-3 0,0-2 1 0,-1-2 2 15,2-3-2-15,-3-4 0 0,4-3-1 16,1-3 2-16,0-4-3 0,0-5-3 16,0-1-9-16,0-3-1 15,5-1-1-15,2 0-14 0,3-5-14 0,4-5-30 16,0-7-65-16,-5-3-169 0</inkml:trace>
  <inkml:trace contextRef="#ctx0" brushRef="#br0" timeOffset="30361.73">8242 2856 35 0,'0'0'224'16,"0"-1"-155"-16,0-1-9 0,0-2 7 0,0 1-21 15,0-2-3-15,4 0-9 0,6 3-16 16,4-3 0-16,3 2-4 0,1 1 2 15,4 0-2-15,-2 2-1 0,2 0-3 16,-2 0-3-16,-3 4 2 0,-2 5-5 16,-5 1-1-16,-2 3-3 0,-4 2 2 15,-4 2 0-15,0 4-1 0,0 1 0 16,-8 0 0-16,-4 1 0 0,0 0 0 15,-2-2-2-15,-2 0 1 0,1-2 0 16,-4 1-1-16,-1-4-4 0,1-2 2 16,1 0 0-16,1-2 0 0,3-4-6 0,4-1 2 15,4-4 0-15,2-2-6 0,2-1-1 16,2 0 3-16,0 0 6 0,0-3-3 15,0-4-13-15,8-3 7 0,3-1 8 16,-1 3 3-16,0 1 1 0,2 3 1 16,-4 1 1-16,3 2 1 0,0 1 4 15,1 0 0-15,3 0 4 0,4 2 4 16,-2 3-3-16,3 3-1 0,-3 0 0 15,-3 2-5-15,-1 0-5 0,-4-3 1 16,-3-1 1-16,4 2-1 0,-4-2-5 0,1-1-7 16,0 0-8-16,-1-1-12 0,0-2-17 15,0 0-18-15,0-2-41 0,1 0-108 16</inkml:trace>
  <inkml:trace contextRef="#ctx0" brushRef="#br0" timeOffset="30836.76">8939 2755 39 0,'0'-2'211'0,"0"0"-146"16,0 2-22-16,0 0 18 15,0 0-14-15,0 0-7 0,0 0-10 16,-3 0-11-16,-3 2-9 0,-3 6 2 0,-2 5 3 15,0 5-1-15,-3 1 0 0,-2 6 0 16,1 3 1-16,-4 2-3 0,1 2-4 16,5 1-1-16,1 0 0 0,4 0-4 15,7-2-2-15,1 1 0 0,0-6 0 16,7-2 0-16,9-3-2 0,6-4 1 0,4-2 2 15,8-3 0-15,2-4-1 0,-1-2 0 16,3-4 0-16,-4-2 0 0,-5 0-1 16,-2-5 0-16,-9-4 0 15,-4-1 3-15,-6 0 0 0,-5-1-1 0,-1-1 3 16,-2-2-2-16,-4-1-1 0,-3 0-1 15,-6 2 1-15,-1 2 0 0,-3 4-3 16,-4 3-1-16,-1 4 2 0,-3 0-1 16,-1 4-1-16,2 7-2 0,4 2 1 15,6 2-10-15,5 3-21 0,4 0-32 16,2-1-41-16,3-3-211 0</inkml:trace>
  <inkml:trace contextRef="#ctx0" brushRef="#br0" timeOffset="38034.17">3800 4641 143 0,'0'-6'74'0,"0"-2"-36"15,0 2 13-15,0-2-4 0,0 1-12 16,-3-2-8-16,-3 2-11 0,-4 0 4 15,-1 0-3-15,-1-1 17 0,0 5-26 16,-2-2 10-16,-2 0 0 0,-1 1-3 16,0 1 1-16,0 0 2 0,-2 3-2 15,-2 0 0-15,-3 0-2 0,0 0-1 16,-1 8-2-16,0 3-4 0,-1 2 2 0,-1 3-3 15,6 4 0-15,-1 4-5 0,6 2 0 16,2 5 1-16,4 1-1 0,5 1-2 16,5 1 1-16,0-2 2 0,5-2-2 15,10-4-1-15,5 1 1 16,4-7-1-16,3-1-1 0,4-6 0 0,4-1 2 15,0-6 3-15,2-6-3 0,2 0 1 16,-2 0 0-16,-1-10-1 0,1-3 3 16,-6-4-1-16,-1-2-1 0,-6-3 4 15,-2 1-4-15,-5-3 3 0,-7 1 0 16,-3 0 4-16,-5-3 2 0,-2 0-3 0,0 1-1 15,-3-2-3-15,-10 2-1 0,-2 0-3 16,-4 1 0-16,-1 5-1 0,1 5 3 16,4 8-2-16,1 2-2 0,3 4-1 15,3 0-5-15,2 10-6 0,3 4-4 16,3 1-5-16,0 2-17 0,8 3-21 15,6-4-16-15,0-1-97 0,6-2-145 16</inkml:trace>
  <inkml:trace contextRef="#ctx0" brushRef="#br0" timeOffset="38469.19">4411 4964 567 0,'-2'0'68'0,"-1"-3"17"0,2 0-31 16,-1 2-20-16,0-1-3 0,1 0-10 15,1 0-16-15,0 1-4 0,0-2 2 16,0 0-2-16,1-1-6 0,9-2-15 0,5 0-15 16,15 0-20-16,5-6-43 0,4-1-104 15,1 0-253-15</inkml:trace>
  <inkml:trace contextRef="#ctx0" brushRef="#br0" timeOffset="39259.24">5155 4635 198 0,'1'0'138'0,"-1"-3"-93"16,0-2 8-16,0 0-14 0,0 0-3 15,0-2-10-15,-3 2-5 0,0-1-4 16,-1 2 0-16,-3-1-4 0,-2 1 1 16,-3 1-3-16,-2 0-4 0,-2 3-5 15,-2 0 9-15,2 0 1 0,-2 9-6 0,2 3-1 16,-1 2-4-16,0 3 4 0,3 6-5 15,3 1-1-15,2 1 1 0,3 5 1 16,6 0-2-16,0 1 0 0,6-1 2 16,9-4-3-16,7-4 1 0,4-3 2 15,4-3-2-15,2-4 1 0,2-6-2 16,2-2-2-16,1-4 4 0,1 0-1 15,-4-10 0-15,1-2 0 0,-4-4 4 16,-3-1-1-16,-6-3 1 0,-5 1-3 16,-6 0 7-16,-5-1 7 0,-4-2-4 15,-2 1-1-15,-2-1 2 0,-9-2-5 0,-1 0-2 16,-4 1-1-16,-2 1-3 0,-4 3 0 15,2 2-1-15,1 5 0 0,4 6 1 16,4 4-2-16,2 2-4 0,2 6-3 16,3 6 0-16,2 4-2 0,2 3-13 15,5 1-15-15,9 0-23 0,3-2-40 16,8-2-220-16</inkml:trace>
  <inkml:trace contextRef="#ctx0" brushRef="#br0" timeOffset="39568.26">5970 4947 421 0,'-3'0'174'0,"3"0"-111"0,0 0-4 16,0 0-47-16,0 0-5 0,0 0 2 0,0 0-11 16,0 0-6-16,5 0 5 0,4 0-19 15,7 0-31-15,4-7-55 16,6-3-152-16</inkml:trace>
  <inkml:trace contextRef="#ctx0" brushRef="#br0" timeOffset="40254.3">6781 4668 8 0,'0'0'195'16,"0"-5"-120"-16,0 1-25 0,0 1 9 15,0-3-20-15,-1 1-3 0,-1 0-2 16,-1 0-11-16,0-1-3 0,0 1-1 0,-2-1 0 15,-1-1-4-15,0 1 1 0,-4 0-2 16,-2 1-5-16,-3 2-1 0,-1 0 2 16,-1 3 3-16,-3 0-1 0,1 0-6 15,-4 7 1-15,-2 3 4 0,2 4-6 16,-3 4-2-16,1 2-1 0,5 3 0 15,3 1-2-15,6 2 0 0,6 1-2 16,5 3 2-16,0 0-1 0,14 0-2 16,8 0 3-16,6-4-1 0,4-5-3 15,5-2-4-15,5-5 0 0,2-5 3 0,-3-6-5 16,3-3 3-16,-7 0 2 0,-4-9 4 15,-5-3 2-15,-8-4 0 0,-2 0 2 16,-4-2-2-16,-3-2 7 0,-6 0 0 16,-4-1 2-16,-1 0 0 0,-3 0 3 15,-8-1-6-15,-3 1 0 0,-3 1-1 16,-3 0-4-16,-3 1-2 0,0 2-1 15,-1 4 3-15,4 6-3 0,11 4-2 16,4 3-2-16,5 2-15 0,0 9-18 16,0 5-14-16,7 0-26 0,3-3-32 0,7 0-270 15</inkml:trace>
  <inkml:trace contextRef="#ctx0" brushRef="#br0" timeOffset="40598.32">7615 4976 157 0,'0'0'290'15,"2"0"-208"-15,-2-1 4 0,0-4-16 16,0 1-26-16,0 2 1 0,0-2-18 0,0 3-18 16,0-1-6-16,0 0-4 0,0 1 2 15,4-3-7-15,6 0-15 0,11-2-19 16,9-3-32-16,4-5-76 0,6-2-316 15</inkml:trace>
  <inkml:trace contextRef="#ctx0" brushRef="#br0" timeOffset="41132.35">8590 4625 40 0,'4'-6'163'0,"-1"-5"-52"16,-3 0-48-16,0 2 5 0,0-2-21 15,-3 0-5-15,-5 2-6 0,0-2-8 16,-4 2-6-16,-2 1-7 0,-5 2 3 0,-6 3-5 15,-1 2-4-15,-5 1-3 0,-3 7 8 16,1 8 1-16,1 4-5 0,5 5-6 16,7 1-1-16,5 5-2 0,5 1-1 15,6 3-1-15,2 1 1 0,2 3 0 16,8 0-1-16,9-1-1 0,11-4-3 15,4-2-2-15,9-5 3 0,8-4-2 16,3-7 3-16,8-3 5 0,2-11-2 16,0-1-1-16,-6-6 2 0,-8-9 1 15,-9-2-1-15,-10-5 0 0,-9-1 4 0,-6-5 2 16,-8-2 0-16,-6-4-5 0,0 0 1 15,-9 0 0-15,-10-2 0 0,-7-1-4 16,-5 0 0-16,-5 2 1 0,-4 3-2 16,-2 4-8-16,2 6-25 0,4 7-4 15,15 12-9-15,8 3-14 0,7 8-59 16,0 9-248-16</inkml:trace>
  <inkml:trace contextRef="#ctx0" brushRef="#br0" timeOffset="42867.45">2860 5829 60 0,'-3'1'-13'16,"3"-1"15"-16,-1 0-1 0,1 0 12 16,0 0 21-16,0 0 7 0,0 0-17 0,0 0-14 15,0 0 10-15,-2 0-3 0,-2 0 2 16,-1 0 11-16,2-2 5 0,1 1 2 15,1-3-7-15,1 4-6 0,-2-1 0 16,1 0-1-16,1-1 1 0,-2 0-7 16,2 1 2-16,0-1-4 0,0 2-2 0,0 0 1 15,0-2-4-15,0 2 2 16,0-1 0-16,0-1-2 0,2-2-4 15,4 1 5-15,5-3-2 0,4-1 2 16,5-3 2-16,2 4 1 0,1-2-3 0,-4 3-2 16,1 3-2-16,-6 1-1 0,3 1-1 15,-3 0-5-15,-2 4 0 0,-1 3 0 16,-1 4 0-16,-1 2 0 0,-5 0-1 15,4 5 2-15,-3 2 0 0,0 1-1 16,-4 2 2-16,-1 0 0 0,0 1-1 0,-1-1 1 16,-9 0 0-16,1-2 2 0,-5 0-3 15,-3-2 1-15,1-2 1 16,-4-1-2-16,-1-2 2 0,0-1-2 15,0-4 0-15,-1 0 1 0,3-4-1 0,4-2-3 16,4-1 0-16,5-2 2 0,3 0-3 16,1 0-1-16,2 0 1 0,0-4-1 15,0-1-1-15,0-3-6 0,9 2-1 16,2-1 3-16,6 2 4 0,-1 3-2 15,-2-2 4-15,-2 4 1 0,1 0 1 0,4 0 0 16,-2 0-1-16,2 2 3 0,0 2 0 16,0 0-1-16,-3-1 0 0,3 0 1 15,-3-1-2-15,3 1 1 16,-3-1-14-16,0-1-26 0,2-1-21 0,-2 0-20 15,-2-3-114-15,-1-5-45 0</inkml:trace>
  <inkml:trace contextRef="#ctx0" brushRef="#br0" timeOffset="43275.47">3321 5787 45 0,'-2'0'23'0,"2"0"-14"16,0 0 161-16,0 0-119 0,-1 0 10 15,-1 1-26-15,-1-1 0 0,3 0 1 0,-1 0-8 16,1 0-1-16,0 0-4 0,0 0-5 15,0 0-7-15,0 0-7 0,0 2-1 16,6-1-2-16,1-1 4 0,7 1 4 16,5 0-2-16,1-1 0 0,2 0-4 15,1 0-2-15,-3 0 0 0,0 0 2 0,-1 0-3 16,-3-2-4-16,-2 2-6 0,-4-2-13 15,-3 1-7-15,-3 1-7 0,-2-1-11 16,-2-2-35-16,-2-2-123 0</inkml:trace>
  <inkml:trace contextRef="#ctx0" brushRef="#br0" timeOffset="43535.49">3298 5856 43 0,'0'10'153'0,"1"-1"-103"0,7 0-9 15,1 0-5-15,5 0-11 0,0 1-8 16,3 1-5-16,2 0-8 0,1-1-1 15,-1 3-1-15,-2-1 0 0,-3-1-2 16,-5 2 4-16,-3-2-2 0,-4-1 0 16,-2 0-2-16,0 0 6 0,-8-1-2 0,-1-1 0 15,-4 0 1-15,-2 0-2 16,1-2 4-16,-3 1 4 0,3-1 0 15,-2 0 2-15,4-2-5 0,1-1 0 16,3-1-3-16,3-1-5 0,4-1 1 0,-1 1-3 16,2-1-12-16,0 0-25 0,3-5-49 15,5-5-171-15</inkml:trace>
  <inkml:trace contextRef="#ctx0" brushRef="#br0" timeOffset="43868.5">3690 5801 23 0,'-5'1'201'0,"2"-1"-109"0,2 0-43 15,-1 0 6-15,2 0-22 0,0 0 9 16,0 0-17-16,0 0-19 0,2 0-6 15,5 0 2-15,6 0 2 0,2 0 4 0,2 0-2 16,6 0-7-16,2 0 3 0,3 0-1 16,0-1 1-16,2-3-3 0,-3 2-5 15,-2 1-20-15,0-2-15 0,-5 0-4 16,-4-1-45-16,-7-2-155 0</inkml:trace>
  <inkml:trace contextRef="#ctx0" brushRef="#br0" timeOffset="44135.52">3763 5833 28 0,'-2'6'163'0,"2"-1"-126"16,0 1 0-16,6 2 5 0,4 0-19 16,4 2-6-16,1 0-1 0,2 2-16 15,2 0 0-15,-2 1 3 0,5 1-1 16,2 1-1-16,-2-2 7 0,1 1 7 0,-4-1-11 15,-10-2 1-15,-1 0 1 16,-8-1 2-16,0-3 1 0,-2 3 4 16,-8-3 3-16,2-1 12 0,-6 2-5 15,-2-2-2-15,-1 0-3 0,-1 0-3 0,1 0-1 16,1-4-9-16,4 2-2 0,1 0-1 15,3-2-2-15,2 1-4 0,4 0-21 16,1 1-28-16,1-1-45 0,0-2-194 16</inkml:trace>
  <inkml:trace contextRef="#ctx0" brushRef="#br0" timeOffset="44336.53">4363 6117 563 0,'0'-3'71'16,"0"-1"-1"-16,-2 0-18 0,1 2-39 16,-1 1-1-16,-1-2-4 0,1 3-5 15,2 0-6-15,0 0-5 0,0 0-31 16,0 4-31-16,11-2-43 0,5-2-136 0</inkml:trace>
  <inkml:trace contextRef="#ctx0" brushRef="#br0" timeOffset="45139.58">4854 5830 41 0,'0'0'-8'0,"0"0"185"16,0 0-64-16,0-1-75 0,3-3 26 16,2-1-23-16,3-1-6 0,4 1-3 15,2-2-13-15,3 2 3 0,2 2 1 16,1 0-4-16,0 3-7 0,2 0 0 0,-1 0-2 15,-4 3 0-15,0 6-7 0,-4 2 1 16,-5 2 0-16,-4 1-3 0,-4 4 1 16,0 4-3-16,-4 0 5 0,-9 5-1 15,-2 0-3-15,-4 1-4 0,0-3 2 16,-1-1-6-16,0-2-1 0,-3-2 3 15,1-1 3-15,2-4 2 0,1-1 1 16,2-4 0-16,7-3 1 0,2-3 1 16,5-4-2-16,0 0 1 0,1 0 2 15,2-2-2-15,0-4-2 0,3-3-4 16,5-2 3-16,3-1 3 0,3 1-4 0,1 2-1 15,-2 1 4-15,2 4-2 0,-1 1-1 16,2 3 2-16,1 0 1 0,0 0-2 16,3 0 1-16,3 2 0 0,0 2 3 15,4-1-1-15,-1 1-2 0,-1-1 1 16,-3 1 0-16,-1 0-2 0,-4-2-35 0,3 0-28 15,-4-2-18-15,-5 0-103 16,0-8-74-16</inkml:trace>
  <inkml:trace contextRef="#ctx0" brushRef="#br0" timeOffset="45471.6">5395 5753 42 0,'-4'0'25'0,"2"0"149"16,-3-1-108-16,2-1-7 0,0 1 4 15,0 0-26-15,0 0 13 0,3 1-8 16,0 0-18-16,0 0-10 0,0 0-8 16,3 0-3-16,8 0 3 0,6 1 5 0,2 1-4 15,4 1-1-15,2-1-2 0,-1-1-2 16,3 1 0-16,-2 0 0 0,-5-1-4 15,-2-1-1-15,-2 0-14 16,-2 0-8-16,-5 0-10 0,-4 2-19 0,-4-2-17 16,-1 0-72-16,-4 0-112 0</inkml:trace>
  <inkml:trace contextRef="#ctx0" brushRef="#br0" timeOffset="45715.61">5369 5835 41 0,'-5'10'-5'0,"5"-1"153"0,0 1-121 15,2-1 9-15,10 2 4 0,2-1-20 16,5 2-6-16,-1 1-5 0,1 1 8 15,1-2-15-15,0 2-1 16,0 0 3-16,-3-1-2 0,-3-1 0 0,-3 0 0 16,-6 0 11-16,-4 0 1 0,-1-2-7 15,-3 0 3-15,-8 1 6 0,-4-2 5 16,-5 0-7-16,-2 0-5 0,-3 0-2 15,2-2 0-15,3-1-4 0,3-2-3 16,4-3 0-16,7 0 3 0,3-1-6 0,3 0-10 16,0 0-18-16,0 0-38 0,6-6-96 15</inkml:trace>
  <inkml:trace contextRef="#ctx0" brushRef="#br0" timeOffset="46024.63">5789 5767 26 0,'-5'2'294'16,"5"-2"-227"-16,-1 0-6 0,1 0-14 16,0 0-14-16,0 0 3 0,0 0-18 15,1 0-16-15,6 1-3 0,5 0 6 16,5-1 1-16,3 0-3 0,3 0-1 0,2 0-3 15,0 0 2-15,1-3 2 0,-4 2-6 16,-2-1-14-16,-3 2-15 0,-4-1-13 16,-7-2-39-16,-5-2-68 0,-1 2-108 15</inkml:trace>
  <inkml:trace contextRef="#ctx0" brushRef="#br0" timeOffset="46315.64">5835 5804 12 0,'0'7'2'0,"0"1"-7"0,8 0 85 15,2-1-70-15,-1 4 49 0,0-2-24 16,0 1-30-16,-1 2-3 0,-3 0-2 16,-1 0 2-16,0 0 0 0,-3 1 2 15,1 0 12-15,-2 1 15 0,0-2-7 16,0 1 1-16,-5 0-1 0,-3-2 2 0,-1 0 0 15,0-2 3-15,-5-1 4 16,3-1 1-16,-3 1-5 0,0-3-3 16,0 0-4-16,-1-2 1 0,-1-2-5 15,-1 1-8-15,0 0 0 0,3-2-6 0,0 1-2 16,5-1-1-16,1 0 0 0,2 0-2 15,1 0-13-15,2 3-22 0,0-1-32 16,-2-2-74-16,5 0-202 0</inkml:trace>
  <inkml:trace contextRef="#ctx0" brushRef="#br0" timeOffset="46561.66">6189 6203 148 0,'0'-1'344'0,"0"0"-306"16,0-1 4-16,2 2-33 0,1 0-11 15,4 0 5-15,3 0-5 16,-1 2 1-16,3 2-6 0,2 0-36 0,3-3-39 16,-1-1-194-16</inkml:trace>
  <inkml:trace contextRef="#ctx0" brushRef="#br0" timeOffset="47216.7">6524 5872 38 0,'9'-2'51'0,"4"-2"134"16,-4 1-135-16,6-2 15 0,-1 3-11 15,0-2-15-15,0 2-2 0,2 0-6 16,-1 2-7-16,4 0 0 0,-4 0-8 15,2 2-6-15,0 6 0 0,-3 0 0 16,-3 6-3-16,-1 1-4 0,-9 3-2 16,-1 3 4-16,-5 0-3 0,-10 1 2 15,-4 0-2-15,1 0 1 0,-4-2-7 16,0-1-2-16,-1-3 2 0,1-1 1 0,4-1-1 15,1-4 0-15,3-3-1 0,4-4 3 16,4-1 2-16,3-2-2 0,3 0 3 16,-3 0 1-16,3-2-2 0,3-2-5 15,5-4 0-15,7 1 0 0,1-1 2 16,2 2 4-16,1 1-4 0,0 3 2 0,1 0 0 15,0 2-1-15,0 0 0 16,2 0 2-16,1 1-1 0,0 2-2 16,2 1 2-16,0 0 1 0,-3 1 1 15,-4-1-13-15,-4-2-42 0,-1-2-12 0,-1 0-41 16,-3-3-162-16</inkml:trace>
  <inkml:trace contextRef="#ctx0" brushRef="#br0" timeOffset="47497.71">6998 5801 45 0,'0'0'-12'15,"0"1"151"-15,0 0 4 0,0-1-100 16,0 1 28-16,-1-1-14 0,-1 0-13 16,2 0-7-16,0 1-19 0,0 1-11 0,5 0-3 15,6 1 3-15,3 2 3 0,4-2-2 16,2 0-1-16,5 3-5 0,0-3-1 15,0 1 1-15,0 0-1 16,-4-1-16-16,-1 0-29 0,-7-1-23 16,-4-2-33-16,-6 0-198 0</inkml:trace>
  <inkml:trace contextRef="#ctx0" brushRef="#br0" timeOffset="47728.73">6970 5912 39 0,'3'13'-6'0,"10"-2"112"16,5 0-47-16,1 3-35 0,3 0-5 15,-1 0-16-15,3 0 0 16,-3 0-1-16,0 0 3 0,-4-1-5 0,-3-1-1 16,-5 0 5-16,-1-2 17 0,-5 0 7 15,-3-2-21-15,-3 0 12 0,-10 0 4 16,-1 1-3-16,-4-2-1 0,1-1-6 15,-4 0-10-15,3-3-2 0,2 1 0 16,2-1-9-16,7-1-27 0,2-2-51 0,5 0-82 16</inkml:trace>
  <inkml:trace contextRef="#ctx0" brushRef="#br0" timeOffset="48032.74">7373 5815 56 0,'0'2'-28'0,"0"-2"334"0,0 1-258 15,0 0-7-15,0-1 3 0,0 1-16 16,2-1-1-16,4 2-4 0,5-1-2 16,0-1-2-16,4 0-2 0,4 3-10 15,3-1-4-15,1-2 5 0,2 0-4 16,0 0-3-16,-1 0 1 0,-2 0-2 0,-3 0-4 15,-5 0-23-15,-7-1-36 0,-2-3-6 16,-5-1-59-16,0-1-159 0</inkml:trace>
  <inkml:trace contextRef="#ctx0" brushRef="#br0" timeOffset="48263.76">7366 5848 15 0,'0'9'15'16,"0"0"111"-16,0 1-99 0,6 1-4 15,3 1 28-15,7 1-19 0,2 3-19 16,4 0-6-16,-2 2-7 0,2 1-3 0,-2-1-21 15,-1-1 7-15,-2 0 16 0,-3-2 1 16,-4 0 1-16,-5-2 8 0,-5-2 9 16,-5 0 11-16,-12-3 14 0,-4 2-8 15,-4-2-4-15,-3 0-11 0,0-2-7 16,-1 1-5-16,1-2-6 0,3 1-2 0,3-1-1 15,8 1-11-15,7 0-34 16,0-5-55-16,7-1-164 0</inkml:trace>
  <inkml:trace contextRef="#ctx0" brushRef="#br0" timeOffset="48485.77">7863 6160 511 0,'0'0'58'0,"0"0"-5"0,0 0-14 15,0 0-34-15,0 5-5 0,-1-4 0 16,1 3-6-16,0 0-24 0,0 1-30 15,4-5-32-15,7 0-158 0</inkml:trace>
  <inkml:trace contextRef="#ctx0" brushRef="#br0" timeOffset="49168.81">8270 5883 63 0,'6'-1'59'0,"5"-4"125"15,1 0-122-15,3 0 2 0,3 3-15 16,-3 1-10-16,4 1-1 0,-1 0-14 15,2 0-9-15,-3 6-3 0,1 5-4 0,-8 2-3 16,1 3-4-16,-8 2 0 0,-3 2 0 16,0 3 2-16,-11-1 1 0,-4 0-2 15,-5 0-2-15,0-2-3 0,-2-2-5 16,0-5 6-16,2 2 1 0,-2-5-2 15,4-2 3-15,1-2 1 0,3-3-1 16,1-2 1-16,7-1 1 0,2 0 0 16,2 0-4-16,0 0 3 0,2-3 0 15,0-3-2-15,4-2-3 0,6 0 1 16,3 4 0-16,1 1 0 0,-2 2 0 0,2 1 0 15,2 0 3-15,-1 0-2 0,4 0-1 16,1 0 2-16,5 3 1 0,-4 0 0 16,4-1-1-16,2 1 3 0,-6-2-2 15,2 0-4-15,-1-1-38 0,-2 0-23 16,-3-2-43-16,-3-7-209 0</inkml:trace>
  <inkml:trace contextRef="#ctx0" brushRef="#br0" timeOffset="49484.83">8739 5795 240 0,'-4'-3'108'16,"1"2"-50"-16,-2-1 4 0,0 1-15 0,4 1-4 15,1 0-1-15,0 0-18 0,0 0-14 16,0 0-4-16,1 0 0 0,9 3 1 15,3 1 3-15,6 1 0 0,4-1-2 16,7-3-4-16,2 2-1 0,1-2-2 16,-1-1 1-16,-5 2-4 0,-2-1-17 15,-7 1-15-15,-4-1-8 0,-8 1-19 0,-6 0-21 16,0-2-102-16,-12 0-74 0</inkml:trace>
  <inkml:trace contextRef="#ctx0" brushRef="#br0" timeOffset="49724.84">8725 5870 9 0,'-4'9'-5'16,"2"-2"170"-16,2 2-136 0,0 1 16 15,2 1-1-15,4 1-4 0,6 1-17 16,2 1 6-16,6 2-21 0,4-2-8 16,-1 1 0-16,0 1 3 0,0-1-3 0,-6-1-1 15,1-3 0-15,-9-2 3 0,0 0 0 16,-6-3-2-16,-3-2 2 15,0 0 14-15,-8-1 16 0,-10 0-12 16,-2 1-9-16,-5-1 6 0,-1 0-10 0,1-1-3 16,3 0-2-16,0 0 0 0,4-2-2 15,4 0-1-15,6 0-8 0,5 0-6 16,3 0-6-16,0 0-44 0,5-7-76 15,7-5-78-15</inkml:trace>
  <inkml:trace contextRef="#ctx0" brushRef="#br0" timeOffset="50062.86">9153 5737 182 0,'-4'0'169'0,"-1"0"-109"0,0 0 9 15,4 0-23-15,-1 0-7 0,2 0 2 16,0 0-20-16,0 3-16 0,3-1-2 16,8 3 3-16,5 0 2 0,5 0 0 15,7-1-3-15,0-1-1 0,5 0-3 16,-2-2 0-16,-2 1-2 0,1-1-6 0,-4 0-12 15,-1 0-6-15,-4 0-9 0,-3-1-47 16,-6 0-32-16,-6-1-200 0</inkml:trace>
  <inkml:trace contextRef="#ctx0" brushRef="#br0" timeOffset="50355.88">9080 5809 118 0,'-11'8'259'15,"5"-2"-252"-15,6 4-3 0,0 0 13 16,2 2-6-16,9 2 19 0,1 2-5 0,8 4-16 15,5 1-5-15,1 1-1 0,4 1-22 16,-2-1-9-16,3 2-15 0,-2 1 6 16,2-1 31-16,-4-2-13 0,-3-1-27 15,-7-1 42-15,-4-2-34 0,-10-5 34 16,-3 0 3-16,-2-3 5 0,-12-1 4 15,-3-2 17-15,-6-3 5 0,-5 0 11 16,0-2-2-16,-3-2-9 0,-3 0 1 16,2 0 4-16,2 0-3 0,4 0 3 15,4 0-8-15,5 0-8 0,5 0-12 0,5 0-4 16,6 0-6-16,1 0-6 0,0 4-49 15,14-4-44-15,9 0-238 0</inkml:trace>
  <inkml:trace contextRef="#ctx0" brushRef="#br0" timeOffset="50497.88">9758 6257 497 0,'-5'-3'21'15,"-1"-1"-17"-15,1 2 0 0,-2 1-28 16,-1-1-16-16,-1-3-73 0</inkml:trace>
  <inkml:trace contextRef="#ctx0" brushRef="#br0" timeOffset="51652.95">6353 5102 63 0,'0'0'139'15,"0"0"2"-15,0 0-99 0,0 0 2 16,0 0-5-16,0 0-2 0,0 0-7 16,0 0-12-16,0 0-6 0,0 0-1 15,0 0-2-15,0 1-2 0,0 2 3 0,0 1 7 16,0 1-1-16,0 1-3 0,0 3-1 15,-1-1 0-15,-1 3-4 0,1 2-4 16,-1 1-2-16,-1 3 2 0,-2 3-1 16,4 3 3-16,-2 0-6 0,1 3 2 15,2 0 0-15,0 0-2 0,0-4 1 16,-1-3 0-16,-3-1 1 0,3-3-3 15,-2 1 1-15,0-3 2 0,3-3 0 16,0-2-3-16,0-2 2 0,0-2-1 16,-2-1 2-16,1-2 0 0,1-1-2 0,0 0 3 15,-3 0-1-15,3 2-2 0,0 0 0 16,0-2 2-16,0 0-1 0,-2 0-3 15,2 0-1-15,0 0-3 0,0 0-7 16,0 0 1-16,0 0-5 0,0 0-5 16,0 0-11-16,0 0-10 0,0 0-5 0,-2 0-9 15,-1-4-82-15,2-1-165 0</inkml:trace>
  <inkml:trace contextRef="#ctx0" brushRef="#br0" timeOffset="52019.97">6203 5305 14 0,'3'-4'2'0,"0"2"126"16,-1-1-11-16,-2 0-71 0,1 3 23 16,-1 0-21-16,0 0-16 0,2 0-4 15,-2 4-12-15,0 8 10 0,0 4-2 16,0 2-2-16,0-1-8 0,0 0 1 15,-2-2-6-15,2-3-1 0,0 3-3 0,3-4-1 16,5-2-3-16,3-2 2 0,1-2 1 16,4-3 1-16,6-2 2 0,1 0-7 15,6-1 3-15,4-8 0 0,2-3-1 16,-2 2-3-16,-2-1 1 15,-5 2-8-15,-1 1-15 0,-5 0-5 0,0 1-10 16,-4 2-17-16,-4-2-18 0,-1 1-110 16,-1 0-41-16</inkml:trace>
  <inkml:trace contextRef="#ctx0" brushRef="#br0" timeOffset="66194.78">14834 2703 115 0,'3'-1'75'0,"-3"-1"-42"15,1-1 19-15,-1-1-12 0,2 2-7 16,-2-3-6-16,1 1-9 0,3 3 0 15,-3-2-2-15,4 1-2 0,-4-1 0 0,2 1-3 16,-1-1 3-16,-1-1 1 0,1 0 0 16,-2 0-2-16,0-1 6 0,0 1 0 15,0-1-8-15,0 1 1 0,0-2-4 16,-3 2-4-16,-2-1 4 0,-2-2-3 15,-3 1-2-15,-2 0 0 0,-5 0 0 16,-3 1-1-16,-7-1-2 0,1 2 0 16,-5 1 1-16,1 3-2 0,-2 0 1 15,2 0 2-15,3 4-1 0,2 3 4 16,5 2-1-16,6 1-1 0,0 3-2 0,7 2 0 15,6 1-2-15,1 4 2 0,0 2 1 16,1 2 0-16,10 1-3 0,0 1 2 16,3 1-1-16,2-1 3 0,1 2-4 15,0-2 1-15,0 2 1 0,1 1-1 16,1 0-1-16,-4 0-1 0,1-3 4 15,-5 1-2-15,-3-1-2 0,-2-1 1 16,-5-1-2-16,-1-2 0 0,0-4 2 16,-4-3-1-16,-6-1 2 0,0-3 1 15,-6-2-1-15,1-4 0 0,-3-1 1 0,1-1 0 16,-1-3-1-16,2 0 1 0,4 0 2 15,1-2-1-15,3-5-1 0,2-3 1 16,1-2 1-16,5-1 0 0,0-3-3 16,4 0-1-16,8-5 1 0,5-3-1 15,8-2-2-15,0-3 0 0,3-2 2 0,1 3-2 16,0-1-4-16,6 2-1 15,0-2 0-15,2 1-3 0,2 3 5 16,-5 2 1-16,-7 2 3 0,-6 1 2 16,-7 2 0-16,-6 0 4 0,-2 1-2 15,-4 2 0-15,-2 0 3 0,-2-1 2 0,-6 3 0 16,-2 0-2-16,-6 2-4 0,-1 2-1 15,-3 1-1-15,0 5-2 0,1 1-2 16,4 2-6-16,5 0-7 0,3 2-21 16,4 7-19-16,3 2-15 0,0 1-89 15</inkml:trace>
  <inkml:trace contextRef="#ctx0" brushRef="#br0" timeOffset="66640.81">15294 3123 8 0,'-1'1'7'0,"-3"-1"205"0,4 0-147 16,-1 0-26-16,1-1 19 0,0-4-18 0,0-1-13 16,0 1-3-16,5-4-7 0,5 1-1 15,4-2-1-15,3-1-2 0,4 2-4 16,0-1 3-16,4-1 1 15,-2 2 2-15,4 0-3 0,-3 0 0 0,3 2-3 16,-4 0-1-16,-3 1-5 0,0-1-1 16,-3 0 2-16,1-1-3 0,-1 1-2 15,-3-1 1-15,-1 2 1 0,-5 2-7 16,-2-2-4-16,-1 0-4 0,-2-1-5 15,0 2-17-15,-3-1-13 0,0-1-6 0,0-2-34 16,-3 0-116-16</inkml:trace>
  <inkml:trace contextRef="#ctx0" brushRef="#br0" timeOffset="66888.82">15369 2814 71 0,'3'4'243'0,"1"0"-221"0,-1 2 24 0,2 2 17 16,1 3-21-16,2 3 0 0,-2 2 1 16,2 2-6-16,-2 1-9 0,0 1-8 15,1 1-10-15,-3 1-3 0,1-1-6 16,-1 0 2-16,1 0-2 0,-2 1-2 15,2-3 0-15,3 0-11 0,-1-3-15 16,1-3-10-16,1-2-24 0,2-5-20 16,-3-6-88-16</inkml:trace>
  <inkml:trace contextRef="#ctx0" brushRef="#br0" timeOffset="67251.84">15978 2723 50 0,'-9'10'247'15,"-2"1"-229"-15,-6 6 14 0,-2 1 11 0,-6 2-12 16,3 3 10-16,1-1-17 0,2 2-11 15,4-1-1-15,2 1-5 0,6-3-3 16,0-2-3-16,4-4 1 0,3-1-1 16,0-3-1-16,2-2 0 0,6-2 0 15,4-4 3-15,5 1-1 0,2-3 0 0,4-1 0 16,2 0 1-16,1-4-2 15,2 0-2-15,-3-2-1 0,0-1-2 16,-2 2 0-16,-2-2-3 0,1 2 4 16,1 1 3-16,-4 0-2 0,0 0 0 0,-2 3 1 15,-5 0-4-15,-1-1-10 0,-2 2-5 16,-1-1 0-16,-3 1-4 0,-2 0-24 15,0-1-46-15,-3-3-86 0</inkml:trace>
  <inkml:trace contextRef="#ctx0" brushRef="#br0" timeOffset="67508.86">16057 2846 145 0,'0'8'269'0,"-5"1"-233"16,-1 5-4-16,-3 5 31 0,-4 6-18 0,-1 3-18 15,2 1 0-15,0 2-15 0,-1 0-8 16,7 3-4-16,0-1 1 15,0 0-1-15,4-1-7 0,2 1-12 16,0-3-19-16,9-1-28 0,2-5-27 0,6-6-95 16</inkml:trace>
  <inkml:trace contextRef="#ctx0" brushRef="#br0" timeOffset="69780.99">17077 2854 42 0,'-6'0'231'0,"4"0"-178"0,-2 0-3 15,2 0 3-15,2-1-6 0,0 1-5 0,0 0-9 16,0-1-14-16,0 1-6 0,3 0-4 16,5 0 4-16,1 0 3 0,4 3 0 15,1 2-4-15,1 0-4 0,1 0-5 16,-4 1-2-16,2-1-1 0,0 1 2 15,0-2-3-15,-2 3-5 0,-1-1-11 0,1 3-12 16,-2-1-11-16,-4 2-14 0,0-4-21 16,-6-3-69-16,0 0-153 0</inkml:trace>
  <inkml:trace contextRef="#ctx0" brushRef="#br0" timeOffset="69927.99">16986 3092 12 0,'0'4'354'16,"1"-2"-349"-16,10 0 5 0,8 0 28 0,7-2-18 15,10 0-16-15,4 0 0 0,6-1-2 16,4-2-5-16,-2-2-38 0,-3-3-164 16</inkml:trace>
  <inkml:trace contextRef="#ctx0" brushRef="#br0" timeOffset="70627.03">17792 2746 50 0,'-6'-1'121'0,"-1"-2"-16"0,1 1-49 15,0-1 3-15,1 0-4 0,2 0-6 0,-2 1-6 16,5 1-5-16,0 1-8 15,0 0-9-15,0 0-9 0,5 0-7 16,8 0-5-16,5 0 4 0,9 1 2 16,4 4 1-16,1-1-1 0,1 4-1 0,-2 0 1 15,-2 2-1-15,-6 1-3 0,-4 1-2 16,-4-1 1-16,-5 1-1 0,-6-2 0 15,-4-2-1-15,0 2 3 0,-6 3 0 16,-9-1-1-16,-5 1 0 0,-4-1-2 16,-1-1-3-16,-1 1 0 0,3-2 0 0,1 0 1 15,2-1 3-15,3 0-1 0,6-5-1 16,5 2 4-16,3 0-8 15,3-2-2-15,0 4-3 0,8-2 0 16,4 0-5-16,5 2 2 0,3 0 0 0,0 1 1 16,2-1 9-16,0 2 3 0,-2 0-1 15,-3 1 1-15,0 0 0 0,-1-1 1 16,-6-3-2-16,-2 1 3 0,-5-2-1 15,-3 1-1-15,0 1 4 0,-1 2 4 16,-10 0-1-16,-3 0 2 0,-5 1 6 16,1-3-1-16,-3 0-6 0,4 0-1 0,-1 1 0 15,1-2-1-15,3-1-3 0,1-1 0 16,3-2-4-16,5-3 2 15,2 2 2-15,3-2-8 0,0 0-14 16,0 0-19-16,8 0-19 0,7-7-10 0,2-7-105 16</inkml:trace>
  <inkml:trace contextRef="#ctx0" brushRef="#br0" timeOffset="71036.06">18216 2790 61 0,'13'-5'246'0,"2"0"-213"16,4 0 9-16,4 4 16 0,1-1-26 15,0 0 3-15,1 2-9 0,-3 0 0 16,3 1-5-16,-5 7-6 0,0 3-7 15,-3 4 5-15,-3 2-4 0,-6 2-6 0,-5 2 2 16,-3 2-2-16,-3 3 2 16,-11 0-1-16,-5 2 0 0,-6-2 1 0,-1-2-1 15,-3 1-4-15,-2-4-3 16,3-2 2-16,-2-4-3 0,10-2 0 0,1-5 1 15,7-4-1-15,3-2-1 0,1-2 3 16,3 0 1-16,1 0 2 0,4 0 0 16,0-4-1-16,0 0-1 0,0 0-1 15,1 1-1-15,5 2-1 0,2 0 0 16,3 1 2-16,1 0 1 0,1 0 2 0,1 5 2 15,4 1-1-15,4 3-2 0,8-1 0 16,2 2 1-16,5 1-1 0,2 0-7 16,0-1-33-16,-2-2-30 15,3-4-35-15,-1-4-220 0</inkml:trace>
  <inkml:trace contextRef="#ctx0" brushRef="#br0" timeOffset="71648.09">19075 2612 90 0,'0'0'94'0,"0"0"50"0,0 0-103 15,0 2-21-15,-4 8 29 0,-1 6-4 16,-1 5-8-16,1 4-8 16,-4 5-3-16,0 2-1 0,-2 3-5 0,0 4-3 15,0 3-5-15,-3 0-3 0,2 1 3 16,-1-5-8-16,2-3 0 0,1-7-2 15,2-4-2-15,2-6 0 0,3-8 2 16,1-2 0-16,0-5 0 0,2-1-1 16,0-2 5-16,0 0 1 0,0 0 1 0,5-5 0 15,4-6-4-15,5-2-4 0,2-4-2 16,1 1 1-16,3 0 1 0,3 0 0 15,2 1-2-15,0 4-2 0,-2 3 2 16,-1 3-2-16,-2 3 0 0,2 2 0 16,-5 0 4-16,0 2-3 0,-6 4-3 15,-2 2 1-15,-4 0-1 0,-2 2 1 16,-2 0 1-16,-1 3 1 0,0-1 1 15,0 1 0-15,-6 0 2 0,-3 0-1 16,0-2 2-16,-2 0-1 0,-2 0 0 0,-2 1 1 16,-2-3 1-16,-3-2 1 0,-4-1-2 15,4-3 1-15,0 0 1 0,0-2-3 16,1-1 0-16,5 0 0 0,2 0 1 15,1 0-1-15,5 0-1 0,4 0-12 16,2 0-24-16,0-1-15 0,6-4-32 16,8-5-40-16,5-3-184 0</inkml:trace>
  <inkml:trace contextRef="#ctx0" brushRef="#br0" timeOffset="71857.11">19396 2942 49 0,'3'0'306'0,"-1"1"-271"0,-2 0-36 15,2 1 22-15,-2 2 25 0,0 3-29 0,0 1-2 16,-2 8-3-16,-4-1-3 16,-2 3 0-16,0 1-6 0,1-1 2 15,-3 0-3-15,4-1-2 0,0-3 0 16,3-2 1-16,1 1-7 0,2-2-18 15,0-4-16-15,9-6-27 0,2-1-63 0</inkml:trace>
  <inkml:trace contextRef="#ctx0" brushRef="#br0" timeOffset="72560.14">19775 2580 53 0,'1'0'3'16,"-1"1"156"-16,0 2-112 0,0 0-16 16,0 4 24-16,0 1-16 0,-5 4-12 15,1 4 9-15,-4-1-14 0,2 2-10 16,-2 3 4-16,-3 3 0 0,0 4 1 0,-3 2-4 15,1 1 6-15,0 2-7 0,1-1-3 16,-2 2 0-16,6-2-5 16,2 0 0-16,0-3-1 0,1-4-1 15,2-1 0-15,1-5-2 0,1-4-1 0,-1-6 2 16,2-3-4-16,-1-2-5 0,1-2-5 15,0-1-3-15,0 0 4 0,0-8-1 16,0-4-28-16,3-4 6 0,3-2-25 16,0 0 8-16,-1 0 13 0,-4 0-3 15,4 2 27-15,-3-1 14 0,-2 1 1 0,4 4 0 16,-2 4 2-16,2 4 10 15,1 2 1-15,0 2-8 0,1 0 0 0,0 8-1 16,7 1-4-16,2 0 1 16,5 1-2-16,5 1-13 0,8-1-30 0,5-1-28 15,7 0 75-15,5-1-60 0,-1-2-18 16,-2-4 76-16,-4-2 14 0,-4 0 16 15,-8 0 9-15,-9-6-4 0,-8-2 0 16,-8-2 38-16,-6-1 8 0,0-1-31 16,-5 2-20-16,-4 0-3 0,-2 0 1 0,2 2 0 15,-2 1-10-15,2 2 0 0,1 1-6 16,2 3-3-16,4 1-2 0,-2 0-10 15,1 0-4-15,-1 11 0 0,4 3 1 16,0 4 3-16,0 4 0 0,0-1 1 16,4 1 3-16,0 2-9 0,2 0 1 15,1 1-4-15,0-2 4 0,3 2 3 16,0-3 3-16,-3-1-1 0,-4-3 2 15,-3-5 0-15,0-2 2 0,-8-2 6 16,-1-2 8-16,-4-1 3 0,-2-1 0 16,-2-2-1-16,0-1-1 0,-3 0-5 0,-1 0-5 15,4 0-5-15,3-1-2 0,2 0 0 16,1-1-5-16,2 0-16 0,1 1-20 15,-1-1-23-15,-1-5-62 0,1-8-288 16</inkml:trace>
  <inkml:trace contextRef="#ctx0" brushRef="#br0" timeOffset="72857.16">19562 2562 99 0,'6'4'248'16,"-1"-1"-306"-16,-5-1-10 0,0 2-153 15</inkml:trace>
  <inkml:trace contextRef="#ctx0" brushRef="#br0" timeOffset="74389.25">14951 4867 12 0,'0'0'11'0,"0"0"207"15,0 0-159-15,0 0-15 0,0-4 11 16,0 0-14-16,0 2-1 0,0-2-8 16,0 0-7-16,2-1-3 0,3 0-9 15,4-2-1-15,3 0 1 0,2-1 3 16,2 2-1-16,2 0-3 0,1 2 8 0,3 2-9 15,-1 2 0-15,0 0-5 0,0 1-1 16,-2 10-2-16,-2 3 0 16,-3 2-3-16,-3 5 0 0,-3 3 3 15,-4 2-1-15,-4 2-1 0,0-1 0 0,-9 2 2 16,-7-2-1-16,-2 3-3 0,-2-6 2 15,-4 1 0-15,0-3-2 0,-1-3 1 16,-2-2-1-16,-1-3 1 0,5-4 2 16,0 0-2-16,3-6 0 0,1-1 2 15,5-1-1-15,8-2-2 0,0 0-1 0,4-4 3 16,1-5-3-16,1-1-2 0,0-4-2 15,8-2 4-15,2-2 0 0,4 3-2 16,2 4-4-16,-1 3 7 16,2 3-3-16,2 3-1 0,1 2 4 0,7 0-2 15,-3 2 2-15,4 8 0 0,0 0 0 16,0 2 4-16,-2 0-2 0,-5 1 1 15,-3-1-4-15,-2 0 4 0,-6-3-2 16,-2 0-2-16,-2-1-4 0,2-2-24 16,-2-2-18-16,1-3-30 0,-3-1-47 0,-4-5-225 15</inkml:trace>
  <inkml:trace contextRef="#ctx0" brushRef="#br0" timeOffset="75521.31">15400 4356 54 0,'0'1'177'0,"0"-1"-132"16,4 0-20-16,4 0 18 0,4-4-11 0,2 0-7 15,5-1-1-15,1 3-2 0,3-3-3 16,2 4 2-16,1 0-1 16,1 1-6-16,-5 0 1 0,-2 0-8 15,-5 3-4-15,-6 3-4 0,-2-1 1 0,-1 3-1 16,-6 0 3-16,0 0-1 0,0 3 0 15,-11-2 2-15,-1 2 1 0,-1 0-1 16,-2-1-2-16,-1 0 1 0,2-1-1 16,-1 1 2-16,1-4-3 0,5-2 0 15,-1 0 2-15,6 0-1 0,2 1-2 0,0-2-1 16,2 4 0-16,0 1 2 0,2-1-1 15,7 2 0-15,1-1 2 0,2 0 0 16,2 0-1-16,1 1 0 16,-1-2 0-16,-1 0 2 0,1 0-2 0,-6 1-2 15,1 2 3-15,-5-2-1 0,-4-2 0 16,0 1-1-16,0 0 3 0,-4 1 0 15,-5 0-1-15,1-2 0 0,-5-1 0 16,3 1 3-16,-4-2-3 0,-2 0 0 16,2 0 2-16,0-2-1 0,2-1-1 0,1 1-1 15,3-1 1-15,5 0 0 0,-2-1-3 16,4 0-2-16,1 0-16 0,0 0-27 15,0-4-45-15,0-7-205 0</inkml:trace>
  <inkml:trace contextRef="#ctx0" brushRef="#br0" timeOffset="75978.34">15875 4387 102 0,'13'0'158'0,"1"-1"-111"0,-2-3 6 16,4 3-9-16,-1 1-10 0,-2 0-5 15,-2 1-5-15,-2 6-15 0,-1 3-4 16,-2 2-3-16,-5 3-1 0,1 0 2 15,-2-1 2-15,0 3-2 0,-8-1-3 16,-3 0 2-16,-1 0-2 0,-2-2-3 16,-2 0 3-16,2-3 1 0,-1-4 0 15,-1 2-1-15,4-5-2 0,1 1 4 16,5-4-4-16,3-1 5 0,1 0-2 15,2 0 3-15,0 0 1 0,0 0-2 0,0 0-4 16,0 0-4-16,3 0-2 0,8 0 6 16,-1 4 0-16,2 1 0 0,5 2 1 15,0 1 0-15,3 0-9 0,2 1-12 16,3 1-14-16,0-1-50 0,-2-3-146 15</inkml:trace>
  <inkml:trace contextRef="#ctx0" brushRef="#br0" timeOffset="76361.36">16466 4721 6 0,'0'0'184'0,"0"0"-11"15,0 1-126-15,0-1-11 0,0 2 18 0,5-2-25 16,6 0-15-16,3 0-2 0,3 0-4 15,3 0-5-15,0 0-1 0,6 0-1 16,1 0 1-16,2 2-1 16,-2 1-3-16,-4 3 3 0,-6 0-9 15,-3 1-15-15,-5-1-12 0,-4 2-8 0,-4-1-25 16,-1-3-67-16,0 0-124 0</inkml:trace>
  <inkml:trace contextRef="#ctx0" brushRef="#br0" timeOffset="76549.37">16350 5009 136 0,'0'1'285'0,"8"-1"-270"0,2 2 12 0,9-2 28 15,4 0-27-15,7 0-13 0,7 0-9 16,6-2-2-16,4 2-3 0,1 0-2 15,6 0-4-15,7 2-4 0,5 5-20 16,1-4-58-16,-2-1-101 0</inkml:trace>
  <inkml:trace contextRef="#ctx0" brushRef="#br0" timeOffset="78228.47">17674 4552 125 0,'1'0'82'0,"1"0"-38"0,-2-2 6 0,2-1-6 16,-1 0-7-16,2-2-5 0,-1 0 1 16,1 1 1-16,-2 0-4 0,2 0-4 15,1 1-2-15,-4 0 1 0,0 3 2 16,0 0-6-16,0 0-1 0,0 0-5 15,0 0-10-15,0 8-4 0,0 7 2 0,-2 3 8 16,-6 5-1-16,-3 6-6 0,-1 2 1 16,0 3-1-16,-1 1-1 0,-1 3-3 15,2 2 1-15,-4 1 1 0,-1-2 0 16,3-2-1-16,4-4-1 0,0-4 1 15,4-1 0-15,1-5-2 0,2-3 1 16,3-5 2-16,0-4-4 0,6-3 2 16,2-3 0-16,3-1 1 0,5-3 0 15,2-1-3-15,5 0 2 0,4 0 1 16,7-6 0-16,0 0-3 0,5-2 0 0,-2 0-3 15,0 0 0-15,3 0 1 0,1-1 1 16,2 1 3-16,-1 0 0 0,-2 0-1 16,-2 1 0-16,-7 2 1 0,-5 0 1 15,-6 2-3-15,-4 0 2 0,-6 0 1 16,-3 1-1-16,-3 1-1 0,1 1 0 0,-4 0-1 15,1 0-9-15,0-1-1 16,-2 0-2-16,0 1 0 0,0-2-5 16,0 0-4-16,1 1-2 0,-1-2-6 15,0 2-7-15,0-3-16 0,0-3-45 0,-5-2-151 16,-4-1 143-16</inkml:trace>
  <inkml:trace contextRef="#ctx0" brushRef="#br0" timeOffset="78605.49">18029 4829 49 0,'5'0'223'15,"-1"0"-132"-15,-4 0-56 16,2 0 13-16,-1 6-4 0,2 6-6 16,1 2-1-16,-4 4-3 0,0 2-6 0,0 5-6 15,-4 1 2-15,1 0-11 0,-1 0-9 16,-1-1 2-16,0-1-4 0,2 0 0 15,2-1-2-15,1-1-1 0,0 0 3 16,0-2-4-16,1-1-11 0,1 0-8 16,1-1-17-16,2 3-18 0,-1-1-23 0,-1-2 16 15,2-4-242-15</inkml:trace>
  <inkml:trace contextRef="#ctx0" brushRef="#br0" timeOffset="87294.99">18713 4566 8 0,'0'-4'14'0,"0"0"162"16,0-1-153-16,1-1 16 0,1-1 16 15,-2 1-10-15,0 2 1 0,0-2-11 16,0 1 2-16,0 0-9 0,0 0-2 16,0 2 0-16,0 0-1 0,0 2-2 15,0 0-4-15,0 1 1 0,0 0-10 0,0 0-7 16,0 10-5-16,0 11 1 0,0 8 8 15,0 7 3-15,0 7-5 0,-5 1-1 16,0 5 0-16,-1 1-3 0,-2 0 1 16,-2 1 1-16,-1-4 0 0,0-3-1 15,2-7 0-15,-1-7-2 0,3-4 1 0,-1-5 0 16,2-4 0-16,1-6 3 15,2-4-1-15,0-4-1 0,3-2 0 16,-2-1 7-16,2 0-2 0,0 0 4 16,0-8-6-16,0-2-2 0,0-3-4 0,5-4-2 15,4-1 0-15,4-3 2 0,0 0-3 16,3-2 4-16,6 2-3 0,3 2-2 15,-1 2-2-15,6 5-2 16,-2 6-1-16,0 1 6 0,-1 5-2 0,-2 0-1 16,-1 2 1-16,-4 6 2 0,-5 1-2 0,-4 2 1 15,-2 0-1-15,-6 1 3 0,-3 0-1 16,0-2 1-16,0 0 3 15,-9-2 3-15,-3 1 2 0,-5-1 0 16,-3-2-2-16,-4 2 8 0,-2 0 3 0,-2-1-4 16,3 0 1-16,-1-2-3 0,3-1-1 15,4 3-5-15,4-4-2 0,7-1 1 16,3 0-1-16,5-2-4 0,0 0-1 15,0 3-16-15,5-1 0 0,7-2-8 16,5 0-10-16,8 0-20 0,8-10-20 16,-1-5-80-16,1-2-143 0</inkml:trace>
  <inkml:trace contextRef="#ctx0" brushRef="#br0" timeOffset="87484">19193 4887 99 0,'0'-2'392'15,"0"0"-338"-15,0 2-18 0,0 0 27 16,-3 0-22-16,-6 0-9 0,-4 2-15 15,-1 8-8-15,-1 1-2 0,-1 5-8 16,4-3 1-16,4 0 1 0,5 1-1 0,3-1-1 16,0 0-12-16,0 0-13 0,5-2-17 15,6 0-21-15,1 0-16 0,1-7-28 16,0-3-162-16</inkml:trace>
  <inkml:trace contextRef="#ctx0" brushRef="#br0" timeOffset="88067.03">19223 5033 49 0,'-2'4'1'0,"2"-4"151"0,0 0-116 16,0 0-23-16,0 0 45 0,2 0-8 15,1 0-16-15,3-2-6 16,3-5-8-16,1-1 1 0,2-2 0 0,2-1 2 15,3-6-3-15,2-3 1 0,1-2 2 16,3-4-9-16,0-3 3 0,1-3-5 16,-4-5-2-16,1 0 1 0,-2-6-10 15,1-1 1-15,-1 2 1 0,-2-2-2 16,-2 6-4-16,-2 4 4 0,-6 8 1 0,-5 8-2 15,-2 9-1-15,0 7 2 0,0 2-1 16,-2 1-7-16,-4 11-2 0,-3 8 7 16,-5 12 3-16,-2 7 0 15,-4 5-2-15,2 5 5 0,-2-1-2 0,1-2 1 16,2-1-1-16,5-7-1 0,5-6-1 15,6-5-2-15,1-7 3 0,0-6-1 16,4-3-1-16,6-6 2 0,-1-3 1 16,5-2 4-16,8-4 2 0,4-9-1 15,3-2-5-15,1-5-2 0,-4-4 3 16,-2-2-1-16,-1-1-1 0,-3-2 0 0,-1 2 2 15,-2-6-3-15,-2 0-1 0,1 0-1 16,-2-1 0-16,-5 1-3 16,0 7 1-16,-6 5 1 0,0 7 2 0,0 7 1 15,-3 5 0-15,0 2-1 0,0 3-4 16,-4 11-6-16,-7 11 13 0,-1 5 10 15,-5 7-7-15,-1 1 1 0,1 0-1 16,0 1 2-16,0-1 4 0,3-4-1 16,4-3-3-16,0-3 2 0,4-4-2 15,4-2-4-15,2-2-3 0,0-6 1 0,0 2 0 16,8-5-2-16,0-1 0 0,3-4-8 15,-2 0-8-15,7-2-13 0,2-1-12 16,4-3-22-16,1 0-12 0,-1-9-82 16</inkml:trace>
  <inkml:trace contextRef="#ctx0" brushRef="#br0" timeOffset="88267.04">19927 4872 202 0,'-8'1'234'15,"3"1"-206"-15,-3 2-11 0,-1 2 41 16,0 4-2-16,-2-1-10 0,-1 6-13 15,1-2-14-15,1 3-7 0,0 2-6 16,3-3-4-16,3 0 0 0,1-1 0 16,3 2-3-16,0-3-3 0,1 1-11 15,8-2-12-15,5-3-22 0,3 0-13 0,8-6-20 16,3-3-11-16,0-2-166 15</inkml:trace>
  <inkml:trace contextRef="#ctx0" brushRef="#br0" timeOffset="88595.06">20170 4912 50 0,'0'-10'308'0,"-9"-1"-272"0,-1 4 13 15,-2 1 3-15,-5 3-19 0,3 1 8 16,-2 2-13-16,6 0-9 0,-1 8-10 0,1 6-5 16,1 3-2-16,4 2-2 0,4 3 0 15,1 1 1-15,0 0-5 0,6 0 5 16,7-2-1-16,-1-1-8 15,0-4-5-15,5-2-1 0,2-1 4 0,1-4 8 16,-1-6-2-16,-4-3-1 0,-1 0 6 16,-1-6 3-16,-4-5 1 0,2-3-2 15,-5-2 9-15,0-2 10 0,-3 2-3 16,-3-4 2-16,0-1-8 0,-1 3 1 15,-6 0-3-15,0-1-2 0,-1 2-3 16,-1-1-1-16,-1 4-4 0,4 3-1 0,0 3 1 16,1 5-1-16,4 0-3 0,-1 3-1 15,2 0-7-15,0 0-19 0,0 8 4 16,3 2-8-16,7 1-13 15,-3-1-15-15,4-4-29 0,-1-3-108 0</inkml:trace>
  <inkml:trace contextRef="#ctx0" brushRef="#br0" timeOffset="88895.08">20471 4890 63 0,'6'5'150'0,"-1"-4"-51"0,-4 2-64 16,-1 1 9-16,0-1-8 16,0 5 1-16,-3 0-1 0,-3 2-10 15,0 0-11-15,2-2-6 0,1-1-4 0,3 0-4 16,0-2-6-16,3-1 5 0,8-1 0 15,5-2 4-15,6-1-6 0,7 0-5 16,8-1 2-16,4-5 1 0,-3-2-20 16,-1 2 15-16,-10 0-3 0,-5 3 7 15,-5 1 4-15,-10 2 0 0,-4 0 3 16,-1 0 3-16,-2 0 20 0,-2 4 2 0,-7 6-4 15,-2 4 2-15,0 0-8 0,1 1-5 16,2-2-5-16,0 2-5 0,3 1-3 16,-1-3 1-16,2-1 0 0,2-1-7 15,2-2-17-15,0-2-5 0,0-3-24 16,0-4-22-16,0 0-80 0,-2-9-128 15</inkml:trace>
  <inkml:trace contextRef="#ctx0" brushRef="#br0" timeOffset="89296.1">20057 4604 200 0,'0'3'293'0,"3"-1"-285"15,2 0-4-15,-1 0 19 0,1-1-19 16,3 2-1-16,-2-1 0 0,3 3-7 15,2-2-48-15,-5-3-90 0</inkml:trace>
  <inkml:trace contextRef="#ctx0" brushRef="#br0" timeOffset="89684.12">19210 4557 99 0,'0'0'290'16,"0"0"-252"-16,3 0-40 0,5 2-3 0,3 2 3 15,3-4-48-15,3 0-159 0</inkml:trace>
  <inkml:trace contextRef="#ctx0" brushRef="#br0" timeOffset="90549.17">21624 4442 87 0,'-14'0'170'0,"3"0"-99"0,4-5-18 16,-1 3 6-16,5 0-4 0,3 1-9 16,0 0-11-16,0 1-14 0,7 0-20 15,7 0-1-15,7 0 3 0,5 3 0 16,3 5 1-16,2 1-4 0,-3 4-1 15,-1 1 2-15,-4 3 0 0,-4-1-2 16,-4 0 0-16,-4 1 3 0,-5 0-1 0,-4-2 0 16,-2 1 1-16,-5 1 0 0,-9-1 5 15,-1 0-6-15,-4 1 3 0,-1 0-1 16,1 0 0-16,1 1-2 0,-3 2-2 15,6 2-9-15,-2-4-54 0,4-6-101 16</inkml:trace>
  <inkml:trace contextRef="#ctx0" brushRef="#br0" timeOffset="90692.18">21812 5042 184 0,'-11'0'388'0,"6"0"-382"15,1 0 13-15,0 0-6 0,3 4-14 16,-1 3-3-16,2 1-39 0,0-1-53 15,0-1-252-15</inkml:trace>
  <inkml:trace contextRef="#ctx0" brushRef="#br0" timeOffset="117011.69">1926 8824 314 0,'1'-7'52'0,"-1"4"18"0,0 0-16 16,2 0-15-16,-2 2 4 0,1 0-6 15,1 1-14-15,-2-1 1 0,0 1 0 0,0 0-5 16,0 0-1-16,0 0-2 0,0 0-2 15,0 0-6-15,0 4-1 0,0 8 6 16,0 4-1-16,0 5 0 0,-3 1-3 16,-2 4-2-16,0 5 0 15,2 1-3-15,-1 0-2 0,-1 0 2 0,3 1-2 16,-1-3 0-16,2 0-2 0,1-4 1 15,-3-1 0-15,0-5 0 0,3-3-2 16,0-5 2-16,0-3-3 0,0-1-12 16,1-4-8-16,4-2-8 0,2-2-13 15,6 0-6-15,4-2-11 0,2-10-17 0,1-5-85 16,-3-2-196-16</inkml:trace>
  <inkml:trace contextRef="#ctx0" brushRef="#br0" timeOffset="117407.71">2277 8971 37 0,'5'-9'307'0,"-2"-3"-236"0,-1 4 0 16,-2-2-13-16,0 2-20 0,0 0 5 16,0 1-10-16,0 2-12 0,-5-1-2 0,-1 2-1 15,-2 3-7-15,-3 1-5 0,-3 0-3 16,0 7 1-16,-1 5-2 0,1 2-1 15,-2 3 2-15,4 2-1 0,1 1-3 16,2 3 0-16,7 0 1 0,2 2 0 16,0-1-2-16,7-2 1 0,6-1 1 15,5-3 0-15,3-4-2 0,9-4 1 16,1-5 0-16,3-5 1 0,1 0-4 15,-2-4 5-15,-2-9-10 0,0 1 10 16,-2-5-1-16,1-4 1 0,-5 1 1 0,-4-3 0 16,-5 2 0-16,-4-3-2 0,-4 1 6 15,-5 1-4-15,-3 1 2 0,-3-1-2 16,-8 0 5-16,-7 0-4 0,-6 4-3 15,-4 2-2-15,-4 5 2 0,-2 5-2 16,0 6-3-16,1 0 4 0,10 1-3 0,7 4-2 16,7 6-7-16,9 2-9 15,0 1-7-15,0 1-9 0,6-3-2 16,11-2-32-16,2-6-90 0,6-2-185 15</inkml:trace>
  <inkml:trace contextRef="#ctx0" brushRef="#br0" timeOffset="117772.73">2767 8778 90 0,'-3'0'275'0,"0"0"-215"16,2 0 5-16,-1 0-26 0,2 0-9 15,0 0 7-15,0 0-20 0,6-1-12 0,8-4-3 16,9 0-1-16,5-1 1 0,11-1 2 16,-2 0-2-16,1 1-1 15,-1 0-2-15,0 0 2 0,-3 1 0 16,0 2-1-16,-3 0 1 0,-4 2 0 0,-6 1-1 15,-5-1-1-15,-5 1 0 0,-7 0-2 16,1 0-2-16,-5 0-9 0,0 0-9 16,0 0-12-16,-8 0-23 0,-6 0-72 15,-1 0-196-15</inkml:trace>
  <inkml:trace contextRef="#ctx0" brushRef="#br0" timeOffset="118000.74">3119 8713 363 0,'0'7'132'0,"0"4"-81"0,-4 5 13 16,-1 2-24-16,-4 2 5 0,2 3 2 15,0 1-24-15,-1 2-10 0,0 0-4 0,0 1-2 16,2-1-4-16,3 0-1 0,0-2-3 15,3-1 3-15,0-2-15 0,5 1-13 16,7-1-18-16,7-2 3 0,1 1-19 16,2-7-52-16,-5-3-234 0</inkml:trace>
  <inkml:trace contextRef="#ctx0" brushRef="#br0" timeOffset="118567.78">1532 9510 0 0,'0'0'245'0,"0"0"-127"15,0 0-54-15,0 0-2 0,0 0-28 16,0 0 4-16,0 0-5 0,3-5-20 0,9 1-5 16,8 0 1-16,8-2 5 0,8 2-3 15,10 0 0-15,9 0-5 0,10-2 1 16,11 0-3-16,8 0 2 0,5 0-3 15,3 2-13-15,-2 1 20 0,1-1-8 16,-1 2 1-16,3-1-1 0,-3 1-2 0,-1 0 1 16,-10 0 2-16,-7 0-3 15,-6-3 1-15,-12 3-2 0,-5-3 4 16,-5 3-2-16,-5-4 2 0,-2 2-2 15,-5-1 1-15,-2 0 0 0,-4 0-1 0,-6 0-1 16,-3 0 1-16,-6 2-2 0,-1 1 1 16,-7 1-7-16,0 1-3 0,-3 0-11 15,0 0-12-15,-2 0-21 0,-12 0-68 16,-1 0-283-16</inkml:trace>
  <inkml:trace contextRef="#ctx0" brushRef="#br0" timeOffset="120052.86">3219 8740 24 0,'0'-3'277'0,"0"-1"-223"0,0 0 4 0,0 1-5 16,-2 0-20-16,2 0 6 0,0 0-10 15,0 2-13-15,0 0 0 0,0-1 1 16,0 0-5-16,0 1-2 0,0 1-1 16,0 0-3-16,0 0-3 0,0-2-3 15,2 2 0-15,2-2 4 0,2 2-4 0,2 0 2 16,1-1-1-16,2 0 0 0,5 1 0 15,1 0-1-15,5 0 0 0,2 0 1 16,3 0-1-16,1 0-2 0,0 0 1 16,1 0-2-16,-4 0-8 0,-4 0-14 15,-2 0-7-15,-7 0-18 0,-5-4-89 16,-7-4-261-16</inkml:trace>
  <inkml:trace contextRef="#ctx0" brushRef="#br0" timeOffset="143448.2">423 2734 79 0,'-1'0'78'15,"-2"0"-31"-15,-1 0 16 0,3 0-14 16,-1 0-9-16,2 0-6 0,0-3-3 0,0 2-5 16,0 0 0-16,0 0 1 0,0 0-1 15,0 1-2-15,0 0-3 0,0 0 3 16,0 0-5-16,0 0-4 15,0 0 0-15,0 0-5 0,0 0 2 0,0 0-6 16,0 4 0-16,0 6 1 0,0 4 5 16,0 3 1-16,0 3-3 0,0 2-1 15,0-1 1-15,-3 0 0 0,3 1-7 16,0 0 2-16,-1-1 0 0,-4 0 1 15,2 0-5-15,3-5-1 0,-2-1 2 0,2-4-1 16,0-1-3-16,0-1 2 16,5-4-8-16,1-4-11 0,2-1-13 15,3 0-11-15,1-5-27 0,2-10-43 16,-3-6-218-16</inkml:trace>
  <inkml:trace contextRef="#ctx0" brushRef="#br0" timeOffset="143897.23">642 2691 328 0,'0'8'64'0,"0"7"-26"16,-6 5 14-16,-1 3-15 16,1 2 11-16,3 1-19 0,2 2-17 15,-3 2-7-15,4 1 4 0,0 1 3 0,0-3-6 16,0-1-3-16,4-4-2 0,0-3 2 15,-4-4-1-15,3-3-3 0,-1-2 2 16,-1-6 0-16,-1-2 2 0,0-4 0 16,0 0 6-16,0 0 5 0,0-6 3 15,0-7-8-15,0-4-2 0,0-6-2 0,0-3 2 16,0-4-5-16,0-4 2 0,0-3 1 15,0-4 2-15,0-5-4 0,7-1-3 16,0 0 2-16,4 1-1 16,5 5-3-16,2 6-1 0,7 5 3 15,-2 7-2-15,2 12-1 0,-2 2 1 0,1 9 0 16,-3 1-3-16,-2 9 2 0,0 2 0 15,-5 5 1-15,-4-1-5 0,-6 0-1 16,-1 2 4-16,-3-2 4 0,-3 1 0 16,-7-2-1-16,-2 1 4 0,-5-1 0 15,1-1-2-15,-4-1 0 0,0 1 1 0,-2 0 0 16,2-3 0-16,-3 1-3 0,4-2 1 15,4-2 2-15,4-2-2 0,5-1-5 16,3-1-8-16,3 0-20 16,0 1-49-16,0-3-30 0,9-2-175 0</inkml:trace>
  <inkml:trace contextRef="#ctx0" brushRef="#br0" timeOffset="144502.26">1119 2824 0 0,'0'0'118'0,"0"0"51"16,2 2-110-16,-1 3-24 0,-1 0-2 15,0 8 8-15,0 2-4 0,0 5-10 16,0 2-8-16,0 3-4 0,0 1-3 15,0-1-5-15,0 0 3 0,0 0 3 16,0-2 1-16,2-5-7 0,1-3-3 16,2-4 0-16,1-3 5 0,2-3-2 15,-2-5 3-15,2 0 3 0,3 0 3 16,1-7 3-16,0-4-3 0,2-4-1 15,-3-1 0-15,0-2-5 0,0-1-2 0,-2-2 5 16,-3 2-7-16,2 0-2 0,-3 1-3 16,-1-2 0-16,3 0 1 0,-4 1-2 15,0 3-1-15,1 2 0 0,-2 6-5 16,0 2-4-16,2 4-12 0,-2 2-8 15,2 0-13-15,1 8-10 0,-2 0-22 0,-1 2-26 16,-2-4-159-16</inkml:trace>
  <inkml:trace contextRef="#ctx0" brushRef="#br0" timeOffset="144980.29">1625 2678 2 0,'1'0'330'0,"-1"6"-291"15,0 3-9-15,-4 3 9 0,-6 8 5 0,1 2-2 16,-2 6-16-16,2 2-6 0,-2-1-3 15,2 1 2-15,-2-1-4 0,2-1-7 16,1-2 1-16,3-5-2 16,2-3 0-16,2-3-3 0,1-2-4 0,0 0 2 15,4-3-2-15,5-2 2 0,4-3 1 16,-1-1 2-16,8-3-2 0,5-1 0 15,0 0-1-15,1-5 1 0,-1-3 0 16,-3-1-2-16,3 2 0 0,-4 0-1 16,3 2 2-16,-6 0-4 0,1 0 2 15,-2 2 1-15,-2 2-1 0,-1 1-1 0,-3 0 0 16,-1 0 2-16,-1 0-9 0,-3 0-7 15,-1 0-4-15,-2 0-7 0,-3 0-17 16,0 0-15-16,0 0-8 16,-3 0-40-16,-5 0-175 0</inkml:trace>
  <inkml:trace contextRef="#ctx0" brushRef="#br0" timeOffset="145181.29">1850 2820 375 0,'0'16'121'15,"-4"8"-44"-15,-2 3 1 0,-1 1-36 16,-1 2 6-16,-2 1-15 0,3-1-22 16,0 0-4-16,0-3-3 0,1 0-2 15,2-2-1-15,4 0-6 0,0-1-9 16,8-2-24-16,8-3-29 0,1-7-64 15,1-6-265-15</inkml:trace>
  <inkml:trace contextRef="#ctx0" brushRef="#br0" timeOffset="146668.38">3366 3504 124 0,'-2'0'80'0,"-4"0"-17"15,4 0 2-15,-1 0-27 0,2 0-3 16,1 1-1-16,0-1-6 0,0 0-2 0,0 0-7 15,0 0-13-15,1 0-3 0,10 0 6 16,3 1 6-16,5-1-2 0,7 0 0 16,5 0-5-16,3 0-4 0,2 0-3 15,1-1 2-15,0-2-1 0,1 1-6 16,-1 1-10-16,-2 0-22 0,-2-2-26 0,-2 0-61 15,0-3-189-15</inkml:trace>
  <inkml:trace contextRef="#ctx0" brushRef="#br0" timeOffset="147081.41">5169 3535 222 0,'-5'1'186'0,"5"1"-139"0,0-2-9 15,6 2-35-15,7 0 19 0,7 2 17 16,6 1-20-16,13-1-15 0,6-3-4 15,8-1 3-15,9 1-9 0,6-1-41 16,3 0-32-16,10-3-23 0,1-7-227 16</inkml:trace>
  <inkml:trace contextRef="#ctx0" brushRef="#br0" timeOffset="147478.43">7040 3550 386 0,'9'1'27'0,"8"-1"-11"16,5 0 28-16,5 0-31 0,4 0-9 0,4 0-1 15,7 0-16-15,1 0-53 16,9-1-125-16</inkml:trace>
  <inkml:trace contextRef="#ctx0" brushRef="#br0" timeOffset="147837.45">8911 3617 260 0,'22'3'68'0,"11"1"-38"0,8-4 6 16,12 0-27-16,14 0-9 0,13 0-19 16,18-15-144-16</inkml:trace>
  <inkml:trace contextRef="#ctx0" brushRef="#br0" timeOffset="181710.39">371 3515 10 0,'-4'0'11'0,"1"1"124"0,2-1-78 15,-4 0-20-15,4 0 12 0,-3 0-14 16,1 0 0-16,2 0 7 0,-2 0-13 0,1 0-7 15,1 0 0-15,-2 0 0 0,1 0 1 16,-3-1-8-16,2-1 2 0,-1 0-4 16,0 0-2-16,1 1-2 0,2-1-2 15,-4 2 1-15,1-2-1 0,0 2-3 16,0 0-1-16,2 0 2 0,-1 0-4 0,0 0-1 15,3 0 2-15,-3 0-1 16,3 0-1-16,0 0-1 0,0 0 1 16,0 0 1-16,0 0-2 0,0 0-2 15,0 0 2-15,0 0-2 0,6 0 2 0,5 0-2 16,8 2 3-16,7 0 3 0,6-1-4 15,9-1 1-15,4 0 1 0,4 0 1 16,4 0-4-16,6 0 2 0,3-1 0 16,2 0 0-16,2 1 0 0,4 0-5 15,4 0 3-15,5 0 2 0,1 0-3 0,-1 4-1 16,1 0 4-16,-2-1 1 0,-5-1 0 15,-2 0-2-15,-4 0 0 16,-4-2 1-16,-5 0 3 0,-4 0-5 16,-5 0 3-16,-1 0 0 0,-4 0-3 15,-2 0 3-15,-4 0-1 0,1 0 1 0,-6-1-1 16,-4 0 0-16,-1 1-1 0,-8-2 3 15,0 2-3-15,-1-2 1 0,-7 2 1 16,2-3 0-16,-6 1-1 0,-3 2 2 16,-2 0 0-16,-3-1 3 0,0 1-1 15,0-2 2-15,-2 0 0 0,-8 1-4 0,-8-2-5 16,0 3-1-16,-5 0-14 0,1 0-32 15,2 2-49-15,1-1-159 16</inkml:trace>
  <inkml:trace contextRef="#ctx0" brushRef="#br0" timeOffset="184862.57">660 11114 272 0,'2'-3'63'0,"-2"-3"-9"16,0 4 9-16,0-1-27 0,3 1 9 16,-1 1 12-16,-2 0-20 0,1 0-16 15,-1 1 0-15,0 0-1 0,0 0-6 16,0 0-4-16,0 0 1 0,0 0-4 15,0 3 0-15,0 6 0 0,0 3 3 0,0 3 4 16,-3 5-2-16,0 0-4 0,-3 2 2 16,0 2-4-16,-1 1-3 0,1 0 1 15,5 1-3-15,-2-3 3 0,1-2-3 16,2-2-1-16,0-2-1 0,0-3-1 15,0-3-4-15,3 0-8 0,0-5-7 16,5 2-4-16,1-6-7 0,2 0-18 16,0-2-19-16,1 0-22 0,-5-8-69 15</inkml:trace>
  <inkml:trace contextRef="#ctx0" brushRef="#br0" timeOffset="185319.59">946 11103 384 0,'0'0'29'0,"0"4"6"16,0 3 1-16,0 6-19 0,-5 7 19 16,2 5-2-16,-2 2-22 0,2 3-1 15,-1 1-7-15,0 0 4 0,1 0-3 0,3-2 4 16,0-2-1-16,0-3-3 0,0-4 0 15,0-4 3-15,-1-3-5 0,-1-5 2 16,2-4 2-16,0-3 2 0,-1-1 1 16,1 0 7-16,0-4-2 0,-2-10-7 15,2-5-6-15,0-6-3 0,3-4 0 0,5-4 2 16,1-3-2-16,4-2 0 0,-1-4 1 15,2-2 0-15,5 1-1 16,-1 2-1-16,4 6-4 0,1 6 4 16,2 7-2-16,0 7 0 0,-2 5 3 0,-3 8-1 15,-3 2-2-15,-3 0-1 0,-1 1 3 16,-6 9 2-16,1 0-3 0,-6 4 0 15,-2 1 3-15,0 2 2 0,-6 2 0 16,-5 1 0-16,-2 1-1 0,-4 0 5 16,-1 0-6-16,-6-1 4 0,4-4-2 0,-2 2 2 15,4-2-3-15,-1-3-1 0,4-1 1 16,4-4 0-16,2-3-2 0,2 1-4 15,6-5-9-15,-1 2-17 16,2 0-28-16,2-3-25 0,4 0-43 0,0-1-208 16</inkml:trace>
  <inkml:trace contextRef="#ctx0" brushRef="#br0" timeOffset="186571.67">1530 11148 107 0,'3'0'213'15,"-3"0"-174"-15,0 0 11 0,0 6-19 16,0 6-8-16,2 5 17 0,-2 7-1 15,0 7-15-15,0 4-10 16,0 4 4-16,0-3-6 0,-3 0-7 0,3-4-1 16,0-4-1-16,0-6-4 0,1-5 2 15,9-4 0-15,-1-3 3 0,3-5-2 16,2-3 0-16,0-2 2 0,3-4 5 15,2-9-4-15,-4-3 2 0,2-5-3 16,-3-2 3-16,-1 0-3 0,-1 0-2 0,2-1-3 16,-1-1 5-16,-4 2-3 0,2 0-2 15,-7 2 1-15,1 1 2 0,-2-1-2 16,-1 2-6-16,-1 4-6 0,-1 4-3 15,2 4-12-15,-2 6-7 0,1 1-11 16,1 3-32-16,-1 6 6 0,-1 3-39 16,0 0-132-16</inkml:trace>
  <inkml:trace contextRef="#ctx0" brushRef="#br0" timeOffset="187043.69">2217 11018 170 0,'0'0'158'0,"0"0"-126"0,-5 0 18 15,-6 11 6-15,-2 7-43 0,-9 9 14 16,-1 4 18-16,-2 5-16 0,-2 4-14 15,3 3-6-15,-1 6 3 0,2 1-6 16,7-1-1-16,4-1-5 0,9-6 1 16,3-4-1-16,3-6-1 0,9-4 1 15,8-5-2-15,0-5 1 0,8-5-3 16,8-3 0-16,0-5 4 0,2-5 2 0,-2 0-3 15,-5-9 2-15,-5-4 3 0,-4-3-4 16,-5-1 5-16,-6-2-1 0,-2-1 8 16,-6-1 1-16,-3 1-3 0,0-3-4 15,-3-2 4-15,-8 5-5 0,-4-1-2 16,-5 4-2-16,0 5 1 0,-4 3-2 0,1 8-7 15,-2 1 1-15,2 1-7 16,3 11-7-16,7 3-8 0,3 5-23 16,7-1-39-16,3 0-93 0</inkml:trace>
  <inkml:trace contextRef="#ctx0" brushRef="#br0" timeOffset="187711.73">572 11929 75 0,'0'0'1'0,"0"0"161"15,0 0-98-15,5 0-40 0,1 0 25 16,3-3-9-16,5 0-13 0,3-1-1 15,8 0 6-15,8 0-4 0,10 0-9 16,13 0 3-16,10-1-10 0,15-3 1 0,12 1-7 16,11-2-1-16,9-1-1 0,11 2 1 15,2-1-4-15,-8 5-2 0,-4-1 1 16,-10 0 2-16,-8 1-2 15,-1 3 0-15,-7-1 1 0,-1 0 0 0,-8-1-1 16,-9 0-1-16,-8 0 2 0,-9-2 1 16,-8 0 0-16,-8 0-3 0,-8 2 3 15,-2 0-3-15,-10 1 0 0,-6 1-6 16,-8 1-12-16,-3 0-13 0,-2 0-24 15,-13 3-45-15,-10 3-162 0</inkml:trace>
  <inkml:trace contextRef="#ctx0" brushRef="#br0" timeOffset="204037.67">2262 2181 77 0,'-3'-8'79'0,"-3"0"-19"15,1-1-22-15,0 0 0 0,1-4-5 16,-1 2 3-16,-3-3 4 0,2 3-10 15,-2-2-5-15,-1-1-3 0,-2 1-1 16,0 0-7-16,-3-2-6 0,-1 0 4 0,-1-2 0 16,-1-1-4-16,-1 2 4 15,-2-2-5-15,-5 0-2 0,-8-1-3 16,-1 1-3-16,-9-2 3 0,-2 3 0 15,-8-2-3-15,-3 4-1 0,-4 1 0 16,-5 2 3-16,-5 4 0 0,-1 3-2 0,-5 4 2 16,0 1 2-16,-5 5-4 0,-3 8-1 15,-1 8 4-15,3 3-1 0,4 6-1 16,4 7 1-16,6 5 2 0,3 9 5 15,4 5-6-15,5 5-1 0,5 9 5 16,6 7 1-16,6 9-3 0,8 5-2 0,5 3 0 16,1 4 1-16,4 2 0 15,-1 0-2-15,6 6 1 0,10 0-2 16,6-1 0-16,0 1 1 0,17-3 2 15,2-4 1-15,2-4-5 0,12-7 0 0,1-6 2 16,6-6-1-16,9-5 0 0,3-13 1 16,10-5-1-16,10-11 5 0,8-8-10 15,9-4 4-15,7-7 2 0,6-8 0 16,3-6-1-16,12-9 0 0,-1 0 3 15,2-10-1-15,0-8-2 0,-5-5-1 0,-5-6 2 16,-4-5 3-16,-6-9-2 0,-10-8-3 16,-7-7 3-16,-10-9-9 15,-3-5 15-15,-3-2-8 0,-4-6 2 16,-2-6 0-16,-5-4-1 0,-3-4-1 0,-6-5 0 15,-8 2 2-15,-7 0-1 0,-13 3-1 16,-9 4 1-16,-8 2 1 0,-20 1 0 16,-13 2-3-16,-12 1 4 0,-9-1 0 15,-8 8-2-15,-6 3 0 0,-7 9 0 16,-10 8 0-16,-7 6-4 0,-11 10 1 0,-9 7-4 15,-7 10-6-15,-5 8-4 0,-5 7-12 16,-1 9-43-16,-1 9-47 0,7 12-236 16</inkml:trace>
  <inkml:trace contextRef="#ctx0" brushRef="#br0" timeOffset="-193009.21">4532 2331 30 0,'1'0'145'0,"-1"0"-106"0,0 0 3 16,0 0 13-16,0 0-12 0,0 0-10 0,0 0-6 15,0 0-5-15,0 0-3 0,0 0-1 16,0 0-5-16,0 0-4 0,0 0 3 15,0 0 1-15,0-1-5 0,0 0-3 16,0 0 1-16,-4 1-1 0,0 0-4 16,-2 0-1-16,0 0 1 0,0 0-1 0,-5 0-3 15,0 0 0-15,0 0 5 16,0 1-1-16,-3 0-3 0,2 0 1 15,1-1 3-15,-3 2-2 0,2-2-3 16,-4 0 3-16,1 0 0 0,-2 0 1 0,-2 0-2 16,1 0 0-16,-3 0 2 0,0-2-1 15,-6 0 0-15,3 0 0 0,-3 2 0 16,-2 0 1-16,1 0-2 15,-3-1 1-15,-5 0 0 0,2 1 1 0,-2 0-3 16,1 0 2-16,2 2 1 0,4 0 0 0,-1 0-1 16,1 2 0-16,-1 1 1 0,-1-2 1 15,0 3-3-15,0-1 0 16,-1-1 3-16,2 0-2 0,2 0 0 15,2 3 0-15,1-2 2 0,0 1-1 16,-2 1-2-16,-1 0 0 0,1 2 2 0,-2 1 0 16,-1-1-2-16,1 2 0 0,1-1 1 15,3 0 1-15,4-2-2 0,-3 0 1 16,3 4 1-16,-1-2 0 0,0-2-3 15,0 3 2-15,1-3 2 0,-1 2-4 16,2 1 4-16,0 2-3 0,0-2 2 0,1 2-3 16,2 1 3-16,5-2-3 0,-1 2 2 15,4 2-3-15,0 1 1 16,2 1 1-16,1 2 1 0,1-1-1 15,1 2-1-15,-1 2 2 0,2-2 1 0,-3 4-1 16,0-1-1-16,-1 2 2 0,0 0 0 16,-3 0 0-16,3 1-2 0,-3 1 0 15,-1 0 3-15,4 1-2 0,-3-1-1 16,6 2 0-16,1-2 2 0,3 2-1 15,0 0 0-15,0-1-1 0,6 2 2 0,0 1 1 16,0 0-2-16,0 0 1 0,1 3 1 16,-1-2-1-16,0 0-1 15,3-1 0-15,2-1 3 0,0 1-3 16,5-2 0-16,1 0 1 0,0 0 1 0,3 1 1 15,0-2-3-15,2 2 4 0,1-2-2 16,2-1-1-16,0 0 0 0,3-2 1 16,1 1 0-16,4-2 4 0,2 1-3 15,5-1 2-15,5-3 2 0,0-1 4 16,2-3-12-16,-2-2 1 0,1-2 0 0,2-2 1 15,1 1-2-15,2-1 1 0,0 1 2 16,0 0-1-16,2-2-2 16,1 2 1-16,2-2 2 0,-2 1-4 15,2-3 4-15,1 1-2 0,-1-2-2 0,0 1 4 16,1-2-3-16,1 1 2 0,2-2 1 15,5 0-1-15,2-1-2 0,4-3 2 16,7-1 1-16,2-1-1 0,1 0-2 16,3 0 1-16,-2 0 1 0,-2 0-1 15,3 0-1-15,-6 3 1 0,2-1 0 0,-3 2 1 16,-3-1-2-16,-3 1 1 0,-1 1 1 15,-2-2 0-15,3 0-2 0,1-1 1 16,5 1 2-16,-1-2-1 16,1 0-2-16,0-1 1 0,-2 1 2 0,0-1-2 15,2 1-1-15,-1-1 1 0,-1 2 2 16,1 1-2-16,-1-2-1 0,-1 0 0 15,-5 1 2-15,-3 0 1 0,-1 1-4 16,-2 0 1-16,3 0 4 0,0-2-4 16,0 0 1-16,3-1 0 0,2 0 0 15,0 0 1-15,-2 0-2 0,0-1 1 0,-4-3 1 16,1-1 0-16,0 2-2 0,0-1 0 15,-3 1 3-15,0 1-2 0,0 1-1 16,-3 0 0-16,-3 0 2 16,-6 1 0-16,-2-3-3 0,-2 2 2 0,-1 0 1 15,5 0 0-15,-4-1-1 0,2 1-1 16,-1-1 2-16,-4 2 0 0,2-1-3 15,-1 0 2-15,-1 1 1 0,-1-2 0 16,1 1-2-16,-1-1 0 0,0-1 3 16,1 0-1-16,-1-1-3 0,0 1 2 0,-2 1 2 15,1-1-2-15,1 0-1 0,-4-1 0 16,3 0 3-16,-1-1-2 0,0 1 0 15,2-2-1-15,0 2 2 16,0-2 0-16,-2 0-2 0,-1 1 1 0,-2-1 2 16,-3-2-1-16,0 2-1 0,0-2 0 15,-1 0 2-15,1 0 0 0,2-2-2 16,-1 0 1-16,3-1-1 0,-4 0 2 15,0 0-2-15,-3-2 1 0,3 2 2 16,-1-4-1-16,-4 0-2 0,2-3 1 0,-2-1 1 16,1 0-1-16,-2-1-2 0,-3-1 1 15,-1 1-9-15,-3 1 17 0,-3-1-5 16,-2 2-2-16,-1 1 2 0,-2-2-2 15,-3 1 0-15,0 0-1 0,-1-3 1 16,-1 0 2-16,-2 0-3 0,-1-1 1 16,-1-1 1-16,1 2-1 0,-3-1-1 15,-2 1 0-15,0-1 2 0,0-1 1 16,-2-1-1-16,-6 0 0 0,-1-1 2 15,-2-2-3-15,-3 0-3 0,2-1 3 0,-2 1-1 16,-2-1 1-16,1 1-2 0,-1 1 1 16,2 1 2-16,0 2-1 0,-1-1-2 15,1 4 1-15,-2-2 2 0,-1 1-1 16,0-3-2-16,-3 0 2 0,0 0 0 15,-2 1-1-15,-1-1 0 0,-2 1 0 16,0-1 3-16,-1 0-3 0,0 1-3 16,-1 1 3-16,-1-1 2 0,-3 2-2 15,-1 1-2-15,1 0 2 0,-2 1 1 16,1 1-1-16,-1 1-1 0,4 0 1 0,-1 1 1 15,-1 2-2-15,2-1 1 0,-1 1 0 16,1 0 1-16,-2 1-1 0,1-1-1 16,-2 1 1-16,-1 2 1 0,-1 2-2 15,-1-2-1-15,-4 1 3 0,3 1 0 16,0-3-1-16,-2 1-3 0,-4 1 3 15,-2 0 0-15,-1 5-1 0,-1 0-2 16,1 0 3-16,2 2 2 0,4-3-3 16,0 0 1-16,-1 3-1 0,-1-2 2 15,1-1-1-15,0 0-3 0,0 0 2 16,-2 1 2-16,0 0-2 0,-2-1-1 0,4-1 2 15,-3 1 2-15,1 1-3 0,-2 0-1 16,1 1 2-16,-5-1 3 0,0 0-4 16,1 2-1-16,1 0 2 0,2-3 2 15,1 2-2-15,1-2-2 0,2 3 2 16,1-2 2-16,0-3-3 0,1 3 0 0,-1-2 2 15,0-1 1-15,0 3-3 16,-3 1-1-16,1-3 2 0,-4 3 1 16,0 0-1-16,1 0-2 0,-1 0 3 15,-1 2-1-15,2-1 0 0,3 2-2 0,0-2 2 16,2 3 2-16,2 0-3 0,2 0 0 15,-1 0 1-15,2 0 2 0,1 0-3 16,1 0-1-16,-1 0 3 0,1-1 1 16,-6 1-3-16,1-1-1 0,-3-1 2 15,0 0 2-15,-5 0-3 0,0-1-1 0,3 3 2 16,1 0 2-16,4-1-3 0,2 1-1 15,4-1 3-15,4 0 0 16,2 1-1-16,5 0-1 0,3-1 1 16,2-1 2-16,2 0-2 0,-1 1-1 0,2-3 1 15,-5 2 2-15,-2-1-3 0,-1 0 0 16,-2 1 1-16,-2 0 1 0,2 1-1 15,-3 1-1-15,2 0 0 0,1 0 3 16,-3 0-2-16,5 0-2 0,0 2 2 16,5-2 1-16,-1 1-1 0,5-1 0 0,0 0 0 15,1 0 2-15,-1 0-2 0,0 0-1 16,-2 0 2-16,3-2 0 0,-1 0-1 15,-2 0-2-15,-1 2 3 16,0 0 0-16,0-1-2 0,-3 1 1 0,3 0 0 16,-1 0 1-16,-2 0-1 0,1 0-1 15,-2-3 2-15,-2 2-1 0,-4-1 0 16,3 1-1-16,-3-1 2 0,1 0-1 15,3-3 0-15,-2 4-1 0,2-3 2 16,2 1-1-16,-6 0 0 0,6 1-1 0,1 1 2 16,-2-1-1-16,5 2 0 0,0 0-2 15,3 0 3-15,0-2 0 0,2 2-1 16,3 0-1-16,0 0 1 0,1 0 1 15,-1 0-1-15,3 0-1 16,-3 0 1-16,-1-1 1 0,1-2-1 0,0 2-1 16,-5-1 2-16,2 2-1 0,-4 0 0 15,-1 0-2-15,-1 0 3 0,-1 0 0 16,-1 0-1-16,2 0-2 0,2 0 3 15,1 0 0-15,0 0-1 0,1 0-2 16,1 0 3-16,1 0 0 0,3 0-1 0,0 0-2 16,0 0 3-16,-1 0 0 0,1 0-1 15,0 0 0-15,-2 0 0 0,0 0 0 16,2 0 0-16,-1 2-2 0,0 2 1 15,3-3 3-15,-3 1-3 0,1 1-1 16,0 1 1-16,-2-2 3 0,2-1-2 16,-2 2-2-16,1 0 3 0,-1 0 0 15,0 1-1-15,-1-1-2 0,1-2 3 16,2 1 1-16,1 0-3 0,1 0-1 15,-1-1 3-15,0 0 1 0,1 0-3 0,0-1 0 16,1 3 2-16,-1-2 0 0,2-1-1 16,-1 1-1-16,2-1 1 0,-3 0 2 15,1 3-3-15,-1-3-1 0,1 1 2 16,-4 1 1-16,3 2-2 0,-2-1-1 15,-2 2 3-15,-2-3 1 0,3 1-2 16,-1 0-2-16,0-2 3 0,2 1 1 16,0 0-3-16,-2 1 0 0,0-1 1 15,2 3 2-15,-3-5-3 0,0 1 0 16,-2 3 2-16,-2-3 1 0,4 2-3 0,0-1-1 15,1 0 3-15,-3-1 1 0,5 0-3 16,-2 0 0-16,0-1 3 0,1 0-1 16,-3 0-1-16,-1 0-2 0,1 0 4 15,-1 0-1-15,1 0-2 0,-2 0 0 16,3 0 2-16,-4 0 0 0,-2 0-2 0,1 2 0 15,-5 0 2-15,1 1 0 16,2 1-2-16,1-2 1 0,1 1 0 16,1-1 1-16,-1 0-2 0,0 2 1 15,-1-1 1-15,4-1-1 0,0 0 0 0,3-1-1 16,4 1 2-16,2-2 1 0,-1 0-3 15,3 0 0-15,0 0 3 0,0 0 1 16,0 0-3-16,-1 0-2 0,1 0 4 16,0 0-2-16,0 0 0 0,0 0-3 15,0 0 4-15,0 0 1 0,0 0-4 0,0 0 1 16,0 0 2-16,0 0 1 0,0 0-4 15,0 0-1-15,0 0 3 16,0 0 1-16,0 0-2 0,0 0 0 16,0 0 1-16,-4 0-4 0,3 0-18 15,-5 0-9-15,-2 7-15 0,0 1-16 0,0 1-80 16</inkml:trace>
  <inkml:trace contextRef="#ctx0" brushRef="#br0" timeOffset="-54314.28">3245 3817 262 0,'1'0'55'0,"3"0"3"15,-1-1-9-15,1-1-22 0,1 1 15 16,0-1-5-16,1 2-21 0,2 0 2 0,1 0 2 15,2 0-8-15,7 0-2 16,2 3 0-16,7 2-4 0,4 0-3 16,0-1-1-16,3 1 1 0,5 2-1 15,-1-2 1-15,3-1-4 0,1 2 2 0,-2-2 0 16,2 1-2-16,-2 0 1 0,0 0 3 15,1-1-4-15,1 0 0 0,-1 0 1 16,3-2 2-16,1-1-1 0,0-1-1 16,0 2 1-16,-2-2-1 0,-1 1 1 15,-3-1-2-15,-1 1 2 0,-5-1-1 0,-2 3 2 16,3 0-4-16,-3 1 10 0,-3 0-21 15,0 0 28-15,-2 1-18 16,2-1 0-16,2 0 4 0,-1 0 0 16,2-1-3-16,0-1 2 0,2 3 2 0,-1-4-2 15,2 3-1-15,0-2 0 0,2-1 3 16,1 1-2-16,-3 0-1 0,-1 0 1 15,-2 0 1-15,-2 0-1 0,-1 1-2 16,-1-1 2-16,-1 0 1 0,0-1 0 16,1 1-2-16,-2-2 0 0,-2 0 3 0,-1 0-2 15,-1 0-1-15,3 0 0 0,-1 0 2 16,0 0-1-16,0 0-3 0,-1-2 0 15,0-2 2-15,-1 0-3 16,4 0 2-16,0 0-3 0,0 1 4 0,-2 1-3 16,-3-2 3-16,0 1-1 0,-1 2 2 15,-3-1 0-15,-1-1-2 0,-1 0 1 16,1 1 2-16,-1 0-2 0,-3 1 0 15,0 1 1-15,2-1 0 0,0 0 1 16,1 0-2-16,2-1 1 0,-1-2 0 0,4 2 0 16,-2 1 0-16,0-1-1 0,2 1 1 15,-2-3-11-15,1 2 25 0,3 0-26 16,-1 0 26-16,0 0-27 0,-2-1 15 15,1 2-5-15,0-1 0 16,-4 2 1-16,1 0-1 0,-1-1 3 0,2-3-2 16,-1 1 3-16,2-1-2 0,-4 1 3 15,2-2-4-15,1 0 3 0,1 0-2 16,1 1 1-16,-3-3 1 0,2 3-1 15,-1-2-1-15,-1 1 1 0,2 0 2 16,-1 0-2-16,-1 1-1 0,3-1 2 0,-4 2 1 16,2-1-1-16,0 0-1 0,-1 1 0 15,-2 0 2-15,1 2-2 0,1-1 0 16,-2 0 0-16,4-2 2 0,-2 0-2 15,2 2 1-15,1-3-1 0,-1 2 1 16,1-1 1-16,0 0-1 0,-1 0-2 16,-2 0 3-16,-1 1-1 0,1-2-1 15,-1 0 1-15,2-1 2 0,-1 1-1 16,1 1-2-16,1-2 0 0,1-1 2 15,1 3-1-15,-1-3-2 0,-2 1 0 0,0-1 2 16,2 0 0-16,-4 1-2 0,2 1 1 16,0-2 1-16,-1 1 0 0,-1-2-2 15,1 1 1-15,-2-2 1 0,0 0 0 16,0 3-2-16,-2-2 1 0,0-2-1 15,1 0 1-15,-1 0 1 0,-1-1-2 16,-2 2 3-16,1-1-1 0,0 0-2 16,1 0 2-16,2-1-1 0,1 0 0 15,0 0 0-15,1 0-1 0,2-1 2 16,0-1-1-16,2 2-1 0,-1-1 1 0,0-1 0 15,-1 2 1-15,-3-2-3 0,1 0 2 16,1-1 2-16,-3-1-3 0,0-1 1 16,-1 1 0-16,-2-1 1 0,0 2-1 15,-2 0 0-15,-2-2 1 0,1 2 1 16,-3 0-1-16,-2-3-1 0,-1 2 1 0,-1-2 1 15,0 1-1-15,0-2-1 16,0 3 0-16,0-1 3 0,0 2-3 16,0 1-1-16,0-2 1 0,3 0 0 15,1 1 1-15,0-2-2 0,1 1 1 0,-2 0 2 16,2 0-2-16,-4-1-1 0,4 2 3 15,-4-1 0-15,1 1 0 0,-1 1 0 16,-1 1 1-16,2-1-2 0,0-1 0 16,1 1-1-16,-2 0 1 0,1 0 1 15,-1-2-2-15,-1 1-1 0,2-1 1 16,-2 1 2-16,0 1-3 0,0-2 1 0,0 1 2 15,-3 2-1-15,-5-2-1 16,0 0 0-16,-3 0 0 0,2 1 2 16,-2 0-1-16,-1 2-2 0,1-1 1 15,0 0 2-15,0 2-3 0,0-1 0 0,-1 1 2 16,0-2 0-16,1 1-2 0,0-1 0 15,0 1 2-15,0 1 0 0,-3 0-1 16,2 2-1-16,-4-1 1 0,2 0 1 16,2 1-2-16,-4 0 1 0,1-2 0 15,-1 2 1-15,-1 0-1 0,-1-2-2 0,-1 4 4 16,1 0-2-16,-3 1 0 0,0 0-2 15,-4 0 2-15,3 0 0 16,1 1 0-16,-3-1-1 0,4 1 2 16,-2 0 0-16,1 0-1 0,-3-2-2 0,1-1 2 15,0 1 1-15,1-1-1 0,1 0-1 16,0 1 1-16,1 2 2 0,0 0-3 15,-2-1-1-15,-1-1 3 0,0 0 0 16,1 2-2-16,2-3 0 0,-2 4 2 16,2-3 0-16,-3 1-2 0,3 1 0 0,-2-1 2 15,0-1 1-15,1 0-3 0,-3 1 0 16,1 1 1-16,-2 1 1 0,-1-2-1 15,-2 0-1-15,0 0 1 16,2 1 1-16,1 2-1 0,-1-1-1 0,4 1 1 16,-1 0 2-16,3 1-3 0,-1 0 0 15,1-2 2-15,0 0 0 0,0 2-1 16,1-1-1-16,1-2 1 0,1 1 1 15,-2 1-1-15,0-1-2 0,1 0 3 16,-2 2 0-16,0-1-2 0,-1-2 0 0,0 3 3 16,-1-1-3-16,0 2 2 0,4-1-3 15,1-1 3-15,0-1 0 0,-1 0-2 16,3-1 0-16,-2 3 2 0,3-1 1 15,-2-1-2-15,1 1-2 0,1-1 4 16,-5 2 0-16,1 0-4 0,-1-4 1 16,-3 3 2-16,1 0 1 0,-2 0-4 15,-2 0 1-15,0 0 2 0,-3-1 1 16,0 0-4-16,0 0 1 0,0 1 2 15,5 0 1-15,1 1-2 0,4-1 0 0,-2-1 0 16,1 2 1-16,0-2-2 0,-1 3 1 16,0-2 0-16,1 0 1 0,-2 2-2 15,-3-2 1-15,1 2 1 0,-2-3-2 16,-2 1 2-16,-1 1-2 0,-5 0 1 15,1 0 1-15,-3-2-2 0,4 3 1 16,0 0 0-16,-1 0 0 0,5 0-2 16,0 0 1-16,5 0 4 0,2 0-3 15,-2 0-2-15,3 0 1 0,-2 1 2 16,2 1-1-16,-1 0-1 0,0-2 1 15,-2 0 1-15,0 0 1 0,-1 0-5 0,0 1 3 16,1-1 1-16,-3 2 1 0,4 1-4 16,-1-3 2-16,-1 2 2 0,-2 0-2 15,2-1 0-15,-5 2 0 0,3 1 0 16,-1-1 0-16,-1 2 0 0,2-1-2 15,1 0 2-15,-3-1 0 0,2 1 0 16,-1 1-1-16,0 1 2 0,-1-2 1 16,1 0-5-16,0 1 2 0,-1-2 2 15,2 2 0-15,4 0-2 0,-2 0 1 16,1 0 1-16,0 1-1 0,0 1-1 0,-1-1 1 15,-2 1 1-15,2 0 1 0,-3-4-4 16,1 4 2-16,-1-2 2 0,-1 0-2 16,2 1 0-16,4 0-2 0,-3 0 4 15,6 2-2-15,1-1 0 0,0 2-2 16,3-3 4-16,-2 3-2 0,1-2-2 0,2 4 1 15,1-2 2-15,-2 1 1 16,3 1-4-16,-1-1 1 0,1 1 4 16,0 1-3-16,0-1-2 0,3 1-1 15,1 2 4-15,-1-2-1 0,0 1-2 0,0 0 2 16,2 1 0-16,-1 1 1 0,-3-1-1 15,2 0 0-15,-1 1 3 0,0-1-1 16,0 0-2-16,1-2-2 0,2 0 4 16,-2 0-2-16,3 2 0 0,-1 1 0 15,0-2 0-15,1 2 0 0,-1-4 0 0,1 0 1 16,1 1 1-16,-1 0-1 0,0-2-2 15,2 0 1-15,-3-1 1 16,1 0 0-16,2 3-1 0,2-2 0 16,-4 1 1-16,2 1 0 0,0-1-1 0,-3 1 0 15,3-1 1-15,-2-1 1 0,-1 2-3 16,0-2 1-16,1 0 2 0,0 0-2 15,-1 0-1-15,3 0 1 0,1 3 1 16,-1-2-1-16,3 3-1 0,0-1 2 16,0 1 0-16,0 0 0 0,0 3-1 0,0-1 1 15,0 2-1-15,0 0 1 0,0 0 0 16,-3-2 0-16,0 0 2 0,2 2 0 15,-3-2-2-15,3 3 0 16,-1 1 0-16,-1 0 0 0,-1 3 0 16,-1-1 0-16,-1 0 3 0,3-2-3 0,-2 2-1 15,0-1 0-15,4 1 2 0,-4 2 0 16,0-2-2-16,1 2 1 0,1 0 0 15,-2 1 2-15,-1 0-2 0,0 3 4 16,-1-1-1-16,1 2 0 0,6-3-4 16,0-1 0-16,0 0 0 0,14-1-1 0,11 0-3 15,8-1-4-15,13 3-18 0,15 3-25 16,7 4-58-16,8 2-202 0</inkml:trace>
  <inkml:trace contextRef="#ctx0" brushRef="#br0" timeOffset="-53338.22">13614 9064 281 0,'3'-7'33'15,"-2"3"28"-15,1 0-4 16,1 1-11-16,-3 0 2 0,1 3-4 16,-1 0-15-16,2 0-10 0,-2 2-3 0,3 8 8 15,-1 6-6-15,-2 6 4 0,0 5-3 16,0 7-1-16,-7 5-1 0,1 0-2 15,0 2-1-15,-2-2-6 0,-1 3 0 16,0-2-2-16,2 2 2 0,-2-5-3 16,3-4 10-16,0-3-16 0,1-6 2 0,0-2-2 15,2-3-1-15,2-4 3 0,1-3 0 16,0-6-3-16,0 0 0 0,6-4-10 15,5-2-5-15,1 0-11 16,7-5-6-16,4-7-14 0,2-3-28 0,1-6-59 16,-1-4-197-16</inkml:trace>
  <inkml:trace contextRef="#ctx0" brushRef="#br0" timeOffset="-52881.19">14279 9142 56 0,'0'-9'190'16,"0"-4"-143"-16,-7 3-6 0,1-1 15 16,-2 0-12-16,1 0-6 0,-4 0-3 15,-2 4-2-15,0 1-7 0,-3 3-4 16,-4 1 0-16,-5 2-4 0,-3 0 1 15,-1 11-2-15,-4 5 2 0,-1 7 1 16,-2 4-1-16,4 2-5 0,2 3 0 0,12-1-2 16,5-1-6-16,9 0-3 0,4-1-1 15,0-5-2-15,12-3-1 0,7-4 0 16,6-4 2-16,4-6-1 0,5-7-1 15,2 0 0-15,1-7 1 0,0-7-2 16,-3-1-4-16,-1-2 3 0,-5 1 0 16,-5 0-2-16,-8 2 3 0,-1 1 0 15,-6 5 2-15,-3 2 0 0,-4 3-1 16,-1 2 2-16,0 1 0 0,0 0 1 15,-6 5-2-15,-2 8-2 0,-1 3 3 0,3 2-2 16,-5 4 2-16,0 1 1 0,-1 2 4 16,-1 2-2-16,1 1 2 0,3-2-1 15,3-3-3-15,2-3 9 0,4-6-19 16,0-1 6-16,10-2-6 0,4-5-10 15,1-2-8-15,5-2-16 0,5-2-25 16,0-2-54-16,-3-11-232 0</inkml:trace>
  <inkml:trace contextRef="#ctx0" brushRef="#br0" timeOffset="-52462.17">14607 9116 231 0,'14'-8'235'0,"2"0"-194"16,4 1-3-16,-1 1 24 0,4-1-22 0,2 2-5 15,-1 2-10-15,1 3-8 16,3 0-6-16,-5 2-5 0,-1 8-3 16,0 3-1-16,-5 3 0 0,-2 4-1 15,-7 2 0-15,-3 4-2 0,-5 2 3 0,-5 1 1 16,-14 0-2-16,-4 0 0 0,-5 0 2 15,-1-2-3-15,-2-2-3 0,1 0 2 16,1-5 0-16,1-1 0 0,5-5-1 16,4-5-1-16,7-3 15 0,-1-4-19 15,9 0 1-15,1-2-3 0,1 0 3 0,2-1-2 16,2-5-4-16,5-4 0 0,9 0 3 15,1 0-10-15,-2 2 19 16,2 3 0-16,-3 2-1 0,0 3 1 16,0 0-1-16,2 0 1 0,2 7 3 0,3 1-1 15,2 0 11-15,2 3-3 0,1 2 13 16,2 1-16-16,-3-1 1 0,-4-2-1 15,-2 1-1-15,-5-2-5 0,-2-1-1 16,-2 0-1-16,-1 0 0 16,-4 0-11-16,1 0-7 0,0 0-16 0,0-1-17 15,0-2-39-15,-1-3-90 0</inkml:trace>
  <inkml:trace contextRef="#ctx0" brushRef="#br0" timeOffset="-52049.15">15497 9606 272 0,'0'0'305'15,"0"1"-262"-15,0-1-11 0,0 0 29 16,-1 0-10-16,1 0-12 0,0 0-15 0,0 0-9 16,0-1-8-16,0-1-5 0,0 0-4 15,7 0 3-15,6 0-3 0,2 0-1 16,1 1 4-16,-2-1 1 0,-2 2-4 15,1 0 0-15,-3 0 2 0,-2 0 1 16,-6 0-2-16,-2 0-1 0,0 0 4 16,-6 0-1-16,-7 0-3 0,2 0-9 15,-1 1-1-15,3 3-9 0,2 0-16 16,6 0-21-16,1-2-49 0,0-2-103 15</inkml:trace>
  <inkml:trace contextRef="#ctx0" brushRef="#br0" timeOffset="-51353.11">16260 9098 63 0,'3'-3'10'0,"3"0"72"0,-1 1 54 15,-2 0-80-15,-3 1 9 16,2 1-4-16,-1 0-13 0,2 0-4 16,0 4-8-16,0 9-3 0,-1 5-3 0,-2 4-5 15,0 6-6-15,-2 3-1 0,-5 3 0 16,-3 3 5-16,1 0-9 0,-2 1-7 15,0 0-3-15,1-1 1 0,-1-4-3 16,1-3-1-16,4-4 9 0,2-3-15 16,4-4-2-16,0-2-11 0,3-5-13 0,7-3-7 15,9-4-10-15,1-5-14 0,5 0-47 16,-3-8-145-16</inkml:trace>
  <inkml:trace contextRef="#ctx0" brushRef="#br0" timeOffset="-50980.09">16665 9105 166 0,'0'0'216'0,"-8"4"-171"0,0 5 4 16,-3 5 8-16,-1 1-16 0,-1 4-9 15,1 3-11-15,3 4-2 0,-4 2-7 16,4 1 0-16,0 1-3 0,1 2-4 15,0 1-2-15,4 0-1 0,-1-3 2 16,2-1-4-16,3-2 0 0,0-2 10 16,6-4-14-16,6-2 2 0,4-3 2 15,3-2-3-15,1-4 2 0,1-4-4 16,3-3-2-16,-4-2 0 0,2-1 4 15,-7-1-1-15,-1-6 1 0,-5-3 3 16,-3-1 3-16,-2 0-1 0,-3-3 0 0,-1 1-2 16,0-1 3-16,-9 0-3 0,-5-1 1 15,-2-3 1-15,2 4-1 0,0 3 0 16,1 3-13-16,0 4 18 0,2 2-5 15,4 2-1-15,2 0 0 0,2 0-4 16,3 5-3-16,0 1-15 0,0 1-12 16,9-1-18-16,7-2-10 0,2-2-22 15,4-2-125-15</inkml:trace>
  <inkml:trace contextRef="#ctx0" brushRef="#br0" timeOffset="-50464.06">17243 9203 327 0,'0'-17'20'0,"0"-1"1"0,-5 0 40 16,-9 1-34-16,-1 0 16 0,-2 5-3 16,-3 3-8-16,-1 2-6 0,1 3-2 15,2 1-5-15,1 3 1 0,1 0-5 16,4 4-3-16,1 7-3 0,2 5-8 0,1 4 2 15,3 5-1-15,2 3 0 0,3 2-3 16,0 2 1-16,8 2 1 0,0 2-1 16,1 2 0-16,-1 2-1 0,2 2 1 15,1 1-1-15,2-4 11 0,-2-3-15 16,-1-3 3-16,-2-2 2 0,-2-5-1 0,-3-3 0 15,-3-5-23-15,0-5 49 16,-3-5-24-16,-9-3-1 0,0-4 2 16,-4-1 0-16,-1 0-1 0,-3 0-1 15,0-7 1-15,1-2 1 0,4-2-2 0,2-2 1 16,2-2 1-16,2-4 0 0,4 0-2 15,2-3 0-15,3 1 1 0,5-4-2 16,7-1-2-16,12-1 0 0,3-2 1 16,6 3 1-16,1 0-4 0,3 2-13 15,1 3 17-15,-4 0-2 0,0 2-2 16,0 1 1-16,-6 3 4 0,-3-1 0 0,-5 1-1 15,-5 1 3-15,-2 0-2 16,-4 2 5-16,-7-1 0 0,-2 1 4 16,0 3-5-16,-7 0 1 0,-4 2-2 15,-2 3-3-15,-6 1 0 0,2 3 0 0,1 0-2 16,2 3-1-16,5 4-4 0,1 6-16 15,2 2-26-15,3 1-23 0,3-1-39 16,0-3-271-16</inkml:trace>
  <inkml:trace contextRef="#ctx0" brushRef="#br0" timeOffset="-49972.03">17815 9714 198 0,'3'0'160'0,"3"0"-114"0,4-1 19 0,0-2-4 16,1 2-10-16,3 1 2 0,0 0-17 16,-3 0-12-16,-3 0-6 0,-2 0-4 15,-3 0-5-15,-3 0-3 0,0 0 2 16,0 0 5-16,-6 0-5 0,-3 1-5 15,-2 2-2-15,3-1 1 0,0 0-3 0,2 1-1 16,4-2-9-16,1 1-7 0,1 2-16 16,0-3-20-16,6 1-31 15,5-2-61-15</inkml:trace>
  <inkml:trace contextRef="#ctx0" brushRef="#br0" timeOffset="-49280.99">18531 9131 49 0,'2'-7'41'0,"-1"3"32"15,2 1-10-15,-1 0 2 0,-2 1 7 16,2-1-14-16,-2 0-12 0,0 1-9 16,3 0 0-16,-3 0-4 0,0 0 0 15,1 0-5-15,-1-1 0 0,2 1-6 0,-1-1-1 16,-1 2-3-16,0 0 2 0,0 1-4 15,0 0-2-15,0-2-5 0,0 2 0 16,0 0-6-16,0 1-2 0,0 11 0 16,0 5 1-16,-4 8-1 0,1 6 0 15,-4 6-1-15,1 5 2 0,-3 5-1 16,0 2 0-16,-2 3 0 0,1-3 0 15,4-2-1-15,-2-4 13 0,1-5-18 16,0-4 5-16,0-3 1 0,1-4 0 16,2-2 0-16,-2-3 1 0,2-5 1 0,2-2 0 15,-1-2-2-15,3-3 3 0,-2-3 0 16,2 0-1-16,0-5-3 0,0 0 4 15,0 0-2-15,0-1-1 0,0-1 0 16,0 0 3-16,0 0-3 0,0 0 2 16,0 0 3-16,0 0 0 0,0 0-3 15,-1-3-1-15,-1 1-2 0,1 0 2 16,1 1-1-16,0-1-3 0,0-2 1 15,0 1 2-15,0-1-5 0,0-1-10 16,4-1-8-16,7 0-10 0,2 2-22 16,-3 0-31-16,3 0-87 0</inkml:trace>
  <inkml:trace contextRef="#ctx0" brushRef="#br0" timeOffset="-48502.94">19077 9741 455 0,'0'-1'95'0,"0"0"-22"0,0 1-10 16,0 0-8-16,0 0 3 15,0 0-20-15,0 0-17 0,0 0-10 0,0 0-5 16,1 0-7-16,1 0 2 0,0 0-2 15,2 0-2-15,6 2-5 0,3 2-18 16,8 1-17-16,5-2-25 0,2 0-36 16,1 0-171-16</inkml:trace>
  <inkml:trace contextRef="#ctx0" brushRef="#br0" timeOffset="-47768.9">19647 9794 42 0,'-3'0'60'15,"2"0"-9"-15,-4-1 11 0,2-1-10 16,0 1-3-16,1-1-2 0,1 2-9 15,-1 0-9-15,1-1-3 0,1 0-1 0,-2 1-2 16,2 0-1-16,-1 0-1 0,-1-2 4 16,1 1-2-16,-1 1 0 0,2 0-1 15,0 0-2-15,-3-1-5 0,0 1-1 16,3 0-3-16,-2 0 0 0,2-1 2 15,0 1-6-15,0 0 0 0,0 0 1 16,0 0-4-16,0 0 0 0,0 0-4 0,5 0-1 16,6 0 3-16,7 0 0 15,3 0 0-15,6 0-1 0,4 0 1 16,4 0-2-16,-1 0-1 0,-2 0 2 15,-1 1-2-15,-4 1 2 0,-4-2-2 0,-5 2 2 16,-5-2 1-16,-2 0-2 0,-5 0 0 16,-5 0 4-16,-1 0 0 0,0 0 0 15,0-2 1-15,0 0 0 0,-4-3-1 16,-4 4-2-16,0 0-1 0,-1 0 0 15,3 1-1-15,-2 0 0 0,5 0-2 0,-2 0 2 16,4 0 0-16,-1 0-4 0,-1 5-10 16,2-1-4-16,1 1-9 15,0 1-13-15,0-1-17 0,0-2-24 16,0 2-36-16,0-4-185 0</inkml:trace>
  <inkml:trace contextRef="#ctx0" brushRef="#br0" timeOffset="-47092.86">20136 9805 127 0,'-2'0'47'15,"1"0"7"-15,-1 0 0 0,-1 0-12 16,3 0 9-16,0 0-11 0,0-1-10 16,-3 1-3-16,1-2 1 0,1 2 1 15,-2 0-1-15,1 0-4 0,1 0-3 16,-1 0 0-16,2 0-3 0,0 0-3 15,0 0-8-15,0 0-3 0,6 0 2 16,7 2 6-16,2 0-7 0,4 0 1 16,3-2-3-16,2 1 1 0,4-1-2 0,2 0 0 15,-4 0 2-15,2 0-3 0,1 0 0 16,-1 0 7-16,-3 0 2 0,-6 0-6 15,-5 0-1-15,-3 0 4 0,-7 0 3 16,-4 0 2-16,2-1-3 0,-2-1-3 16,0 0 4-16,0 0-2 0,0 0-4 15,0 2 0-15,0-1 0 0,0-1-3 16,0 2 0-16,0 0 0 0,0 0 0 15,-3 0-1-15,0 0-3 0,-1 0 1 16,1 0-7-16,2 0-12 0,-1 7-13 0,2 2-23 16,0-2-59-16,0 0-217 0</inkml:trace>
  <inkml:trace contextRef="#ctx0" brushRef="#br0" timeOffset="-41667.55">18826 8305 35 0,'6'2'7'15,"-3"0"3"-15,2 2-13 0,-2-2 38 16,-2 0 19-16,-1-2-21 0,3 1-6 15,1 1 4-15,-3 0-5 0,1 0-11 0,-2 1 6 16,0 1 2-16,0-2-5 0,0 3 4 16,0 1-2-16,0 0-5 0,0 1 2 15,-3 2-3-15,1 1-7 0,-3 2 6 16,2 2-3-16,-3 4 2 0,1 3-8 15,-2 3 4-15,-1 4-1 0,-1 0-5 0,-1 6 2 16,1 3 0-16,-3 4-2 16,1 0-3-16,0 1 4 0,-1 0-1 15,2-3-2-15,1-1 0 0,0 1 3 16,-2-2-3-16,3-2-1 0,0 1 2 0,1 1-1 15,2-2 0-15,2 1 0 0,-2 0 0 16,2-2 1-16,-2 2-2 0,2 1 1 16,2 1 0-16,-2 1 2 0,1 1-2 15,-1 0-1-15,1-2 2 0,-4-2 0 16,0 0 9-16,-2-6-16 0,2 2 5 0,0-1 2 15,0-2-2-15,-2 2 2 0,2-1-1 16,-1 0-1-16,1 2 2 16,0 2-1-16,0-2-1 0,0 1 2 15,3-2-1-15,-2 2-1 0,2 0 1 0,0-1 1 16,1 3-1-16,-2-2 0 0,0-1 0 15,1-2 0-15,-3 0 0 0,0-1 0 16,0-2-1-16,1 1 1 0,-1-1-3 16,1-2 0-16,1 1 3 0,-1 0-1 15,3-2-3-15,-4 3 1 0,3-2 4 0,2 1-2 16,-1 1 4-16,2-1-3 0,-2 0-2 15,2-2 2-15,0 1 0 0,0-2-1 16,0 0 1-16,-1-4 0 16,-1-2-1-16,1-3 2 0,-1-4-1 0,1-2 3 15,1-4-5-15,-2-2 1 0,2-2 2 16,0 0-2-16,-1 0 4 0,1 0 1 15,0 0-1-15,0-4-2 0,0 1-1 16,0 0-2-16,0-1 2 0,-2 1 1 16,2 2-3-16,-3-1-1 0,3 2 1 0,-2-1-1 15,1-1 4-15,-1 0-5 0,-2-1 3 16,-1-3 0-16,-1 2-2 0,-2 1-1 15,0 0 0-15,-4-1-2 0,1-1 2 16,-1 2 0-16,-1-2 4 0,-2 2 0 16,-2-1-4-16,0 1 2 0,-4 2-5 15,1-3 1-15,0 1 4 0,0 0-8 16,0 0 4-16,-3 0-1 0,-4 1 2 15,-4-3 3-15,-4 1 6 0,-1 0-4 16,-4 0 1-16,-2 1 3 0,-3-2 0 16,-3 2 1-16,0 0-1 0,-2 1 0 0,-4-1 0 15,-1 1-4-15,-2-2 1 0,1 1 1 16,0-1 2-16,2 0 3 0,-2 0-6 15,4 0-4-15,-1-1 12 0,-1 0-7 16,-1-1 0-16,-3 0-1 0,0-2 4 16,-1 1 1-16,0-3-3 0,-1 1-3 15,-1 1 1-15,-4-2 1 0,-1 1-2 16,-4-3-1-16,-5 4 3 0,3-1-1 15,-4 0-2-15,0 2 0 0,0-3 2 16,0 3 0-16,0-1-1 0,4 0-2 0,-5-1 2 16,3 1 2-16,-1 0-4 0,1-1 0 15,-1 0 3-15,4-1-1 0,-3 2 0 16,1 0 1-16,-3 0-1 0,-2 0 2 15,-1 0-3-15,2 2 1 0,-2 0 2 16,1 0-1-16,2 0-1 0,3 1-1 16,0 0 1-16,0 1 1 0,2-3-1 15,-2 4-1-15,2-3 2 0,3 1-1 16,0 0 0-16,4 0 0 0,4 0 1 15,-1-1-1-15,4 1 0 0,-2-2-1 0,0 2 2 16,2-1 0-16,1 0-1 0,-2 1-2 16,3-1 4-16,-1 1-3 0,3 2 1 15,2-1-1-15,1 1 2 0,4 2 0 16,2-1-2-16,2-2 1 0,2 1 0 15,0 1 1-15,0-3-2 0,2 0 1 0,1-1 1 16,1 0 1-16,1 3-4 16,-1 0 2-16,2-2 1 0,-3 2 0 15,4-1-2-15,1 3 0 0,1 0 2 16,1 0 0-16,5 0-2 0,2 1 0 0,5 0 2 15,-1 0 0-15,5 0-3 0,-3-1 2 16,3 1 1-16,0 0 0 0,3 0-2 16,-1 0 0-16,6 0 2 0,1 0 0 15,0 0-2-15,4 0-1 0,-4 0 2 16,4 0 0-16,1 1-1 0,0 0 0 0,-2 0 1 15,2 0-2-15,0 2-1 0,0-1 2 16,0-1 1-16,2 0-1 16,1-1 2-16,1 0-1 0,1 0 1 15,-2 0 1-15,0 0-1 0,0 0 0 0,-1-2 1 16,-2-2 0-16,1 1-3 0,1 0 1 15,1-1 1-15,0-1 0 0,-1-2-2 16,2-2 0-16,1-2 1 0,1 1 1 16,0-3-3-16,1-2 2 0,0 1 2 15,1-2-3-15,-2 0 1 0,2-2 0 16,-2 0 0-16,2-1 2 0,-2-4-2 0,2 0-2 15,-3-3 4-15,1 0 0 0,-5 2-4 16,1-2 3-16,-2 0 2 16,0-2-6-16,0 0 4 0,0-1-2 15,0 1 4-15,0-1-6 0,0 1 4 0,0-1-1 16,0-3-1-16,0 0 2 0,3-3-2 15,3 1-11-15,-1 0 20 0,-1-2-6 16,4 3-2-16,0 1 0 0,0 0 0 16,-1 2 0-16,1-1-1 0,2 1 1 15,-3 2-1-15,4 1-2 0,-3-1-1 0,3 0 4 16,-2 1 0-16,0 2 0 0,1-1 1 15,-3-1-2-15,3 2 2 0,-1-2-1 16,-3 1-1-16,2 0 1 16,1-1 1-16,-1 2 0 0,0 1-2 0,-4 1 1 15,-2 1 1-15,1 3 2 0,0 1-2 16,-3 3 1-16,0 0 1 0,2 0-2 15,-2 1-2-15,0 0 0 0,0-1 2 16,0 1 0-16,1 0-2 0,1 0 0 16,-1 0 2-16,-1 0 0 0,0 2-2 0,0 1 1 15,0 2 1-15,0 1 1 0,0 2-4 16,0 1 4-16,0 1-2 0,0 2 0 15,0 0-2-15,0-1 4 0,0 2-2 16,0 0 0-16,0 0-2 0,0 0 4 16,2-1-5-16,1 1 3 0,-1-1-1 15,1 1 0-15,0 1 1 0,3 0-2 16,0 0 0-16,-1 0 1 0,1 0 0 15,0 0 1-15,0 1-2 0,4 2 1 16,-1-1 1-16,2 0 0 0,6 0 0 0,-2 0-5 16,-1 0-4-16,3-1 6 0,1 1 1 15,2-1-2-15,0-1 3 0,2 0 2 16,2 0-3-16,3 0 2 0,-1 0 0 15,0 0 0-15,4 0-1 0,1 0-3 16,0 0 0-16,0 0 2 0,1 0 0 16,-1 0 1-16,2 0 2 0,0 0-2 15,1 0 1-15,1 1 0 0,4 0 0 16,-2 0 0-16,2 1-1 0,1-1 1 15,1 0-1-15,1-1 2 0,1 1-2 0,0-1 3 16,2 0-3-16,0 0 0 0,0 0 1 16,0 0-6-16,0 0 1 0,-1-2 3 15,-1 2-2-15,0 0 4 0,1 0 1 16,-1 0-2-16,-1 0 0 0,1 0 2 15,-1 0-1-15,-3 0 0 0,1 0 0 16,-1 0-1-16,1 0 3 0,-1 0-3 16,2 0 0-16,-3 0 2 0,3 0 0 15,-1 0-1-15,0 2 0 0,1-2 1 16,-1 0 0-16,0 0-1 0,2 0-1 15,1 0 2-15,-1 0 0 0,5 0 1 0,-1 0-4 16,1 0 4-16,1 0-1 0,1-2-1 16,3-1-1-16,-4-1 3 0,1 0-1 15,-1-1-1-15,-1 2 0 0,-1 1 5 16,-4-1 1-16,0 1 0 0,-3 1-2 15,1-1 1-15,-1 0-1 0,1 1-4 16,1-1 1-16,-1 2 1 0,5-2-1 16,-3 1-1-16,3-2-1 0,0 0 2 15,0 0 1-15,-2-1-2 0,2 0 0 16,-2-2 0-16,-1 3-1 0,2-2 1 0,-6 2-1 15,1 0 3-15,3 0 0 0,-2 1-1 16,1 0 0-16,0 1-1 0,1-1 1 16,0 1-1-16,0 0-1 0,3-3 2 15,-2 2-1-15,1-2 0 0,1 0 0 16,-2-1 0-16,-1 1 3 0,0-1-3 0,-3 2 0 15,-1-2-2-15,-5 2 4 0,3 1-2 16,-2-1-2-16,-3 2 2 16,0 0 2-16,-2 0-4 0,1-1 1 15,-2 2 1-15,-2-1 0 0,-1 0 0 0,-4-1-1 16,0 2 2-16,-1 0-1 0,0-1 0 15,0 1 0-15,-1-1 0 0,1 1 0 16,-2 0 0-16,3 0-1 0,-1-3 2 16,-2 2-1-16,4-1 0 0,-3 1-1 15,1-1 1-15,-2 2 0 0,1-1 1 0,-2 1-3 16,2 0 4-16,-1 0-2 0,2 0-1 15,4 0 0-15,-4 0 1 0,5 0 2 16,-2 1-3-16,-1 2 0 16,-1-1 1-16,-1-2 1 0,-3 1-2 0,2 1 1 15,-3-1 0-15,-2 1 1 0,-1 0-1 16,-3-2-1-16,1 0 1 0,-4 0 1 15,-3 0-1-15,-1 0 0 0,3 0 0 16,-2 0 1-16,3 0-1 0,-1 0 0 16,3 0 0-16,-3 0 1 0,1 0-1 15,-1-2 0-15,2 0 2 0,1 1-1 0,2 1-4 16,4 0 2-16,1 0 1 0,2 0 1 15,1 0-2-15,-2 0 1 0,0 0 0 16,-3 1 1-16,-2-1-1 16,-1 0-1-16,-3 0 2 0,-2 0 1 0,0 0-2 15,1 0-2-15,-3 0 4 0,2 0-1 16,-2 0-2-16,2 0-1 0,0 0 4 15,0 0 0-15,-3 0-2 0,0-2 1 16,4 0 2-16,-3 2 1 0,4-1-3 16,-2 0-1-16,0 1 0 0,1 0 2 0,-1-1-2 15,1 0 0-15,1-1 1 0,-2 1 0 16,1 0 0-16,-4 0-1 0,-2 1 3 15,-1 0 8-15,0 0 0 0,2 0-8 16,-2 0-3-16,3 0 0 0,0 0 0 16,0 0-1-16,0 0 0 0,0 0 2 15,2 0-2-15,-3 0 2 0,1 0-2 16,0 0 2-16,0 0-1 0,1 0 1 15,0-2 0-15,-1 1 0 0,0-1-1 16,-2 1 1-16,2 1 2 0,-1-1-1 0,-2 1-2 16,2 0 0-16,-1 0-2 0,4 0 2 15,-2 0 0-15,0 0-1 0,0 0 2 16,0 0-1-16,2 0 0 0,-4 0 0 15,2 0 0-15,-3 1 0 0,2-1 0 16,0 1 0-16,-1 0 0 0,2-1 2 16,-1 1-4-16,-2-1 4 0,3 0 0 15,-2 0 3-15,3 0 1 0,-4 0-3 16,3 0 4-16,0 0 0 0,-2 0-1 15,4 0-4-15,-4 0 1 0,4-1-1 0,-2-1-1 16,0 1-1-16,2-1-2 0,-3 1 2 16,-1 0 0-16,2 1 2 0,-1 0-4 15,-1 0 4-15,-1 0-4 0,2-1 2 16,-1 0 0-16,1 1 1 0,-1-1-2 15,-1 1 1-15,0 0 2 0,0 0-1 0,0 0-1 16,0 0 0-16,0 0 1 16,0 0-1-16,0 0-1 0,0 0-1 15,0 0 2-15,0 0-6 0,0 0-14 16,-1 0-6-16,-4 0-10 0,-2 0-16 0,-1 0-72 15,-2-3-175-15</inkml:trace>
  <inkml:trace contextRef="#ctx0" brushRef="#br0" timeOffset="16974.8">7994 3458 29 0,'-4'0'34'15,"1"0"18"-15,0 0-16 16,0 0-3-16,0 0 17 0,0 0-10 16,1 0-5-16,2 0-10 0,0 0-11 15,0 0-7-15,0 0 6 0,5 0-5 0,3 0 4 16,7 0 3-16,4 0 2 0,6 0-6 15,6-3-2-15,0-3-2 0,4 0-1 16,4 0 3-16,1-1-5 0,2 2 1 16,3-1 1-16,-1 2-5 0,-2 2-2 15,-2 2 3-15,-3 0 0 0,-1 0-2 0,-1 1-2 16,1 4 3-16,-2-1-1 0,3 0 1 15,-4 1-2-15,3 0 2 16,-4 1-1-16,-4-2 1 0,-2 0-2 16,-4 0 2-16,-3 1 1 0,-4-2-3 0,-1 1 0 15,-5 1 2-15,-1-3 0 0,-2 1-1 16,-2-3-1-16,-4 2 1 0,1 0 1 15,-1-2-1-15,0 0 1 0,0 0 4 16,-1 0 0-16,-6 0 0 0,0 0-6 16,-6-4 1-16,-2 1 1 0,-2-2 0 0,-4 0-2 15,-2 1 1-15,-3-1 1 0,-5 1-1 16,-3 1-1-16,-7 2 2 0,-2 0 0 15,-5 1-1-15,0 0-2 16,0 0 2-16,0 3 2 0,1 1-2 16,5 2 0-16,2-1 1 0,4 0 1 0,2 1 0 15,5-2 0-15,1 0 4 0,2-1 1 16,1 1 3-16,0-2 0 0,0 0-4 15,0 1 2-15,4-2-3 0,4 0-2 16,0-1 3-16,4 0-2 0,4 0 0 16,1 0 1-16,3 0-2 0,2-1 1 0,2-2 0 15,1 3-3-15,0-1 1 0,0-1-1 16,0 2-4-16,0 0-4 0,9-2-1 15,8-1 5-15,6 0 2 16,8 0-1-16,2 1 4 0,3 0-3 0,1 1 0 16,5 1 0-16,1-1 2 0,5 0 0 15,2 0 0-15,1-1-1 0,0 0 1 16,0 0 0-16,-1 0-2 0,-5 0 2 15,-3 2-1-15,-2-2 2 0,-4 1-2 16,-5-1-1-16,-3 2 2 0,-10 0 0 0,-5 0 0 16,-9 0-2-16,-4 0 1 0,0 0 4 15,0 0 1-15,-3 0 0 0,-6 0-2 16,-5-1-5-16,-5 1 1 0,-1-1 0 15,-3 0 1-15,-3-3-2 0,-7 2-2 16,-6 1-2-16,-6-2-2 0,-7 3 0 16,-7 0-3-16,-2 0 0 0,1 0 6 15,2 0 3-15,9 0 2 0,2 0-1 16,7 0 2-16,6 3 0 0,1 2-1 15,10-1 0-15,4-1 4 0,9 0 0 0,2 2-3 16,6 0 1-16,2 1-3 0,0 3-2 16,11 2 4-16,8 0 0 0,9 1 4 15,9 0 1-15,3-3-3 0,7-1-3 16,4-3 3-16,6-3 0 0,8-2-3 15,3 0 6-15,2 0-1 0,3-4-1 16,-2-4-2-16,1-1-1 0,-4-2 2 16,-3-2 1-16,-6-1-2 0,-6 1-2 15,-10 0 0-15,-7-3 1 0,-7 2-1 16,-4-2 1-16,-2-4 1 0,-3 0-3 0,-3-3 1 15,-1-3 1-15,-2-3 1 0,0-2-2 16,1-4-2-16,-2-1 2 0,-1 1-1 16,-1 1 1-16,-3 1 0 0,-2 4-1 15,-3-1 3-15,0 4-4 0,-3 2 3 16,0 1-3-16,-6 1 2 0,-5 2-1 0,0 0 1 15,-1-1 0-15,-4 3 0 16,-2 0 0-16,-1 0 0 0,-3-1-2 16,-2 0 4-16,-6 0-6 0,-1 1 2 15,-6 0-2-15,-2-1 1 0,-6 0-3 16,-1 0 3-16,-4 1-1 0,-1 2 1 0,-2 1 0 15,2 0 0-15,1 3 0 0,4 0 0 16,-1 5 2-16,3 2 0 0,-1 2 0 16,1 3 1-16,1 0 1 0,-2 0-3 15,-2 5 1-15,1 5 1 0,-1 4 0 16,-2 5-2-16,-3 3 1 0,0 3 2 0,-2 6-2 15,4 3 2-15,5 3-2 16,5 5 1-16,4 3 0 0,3 3-1 16,4 4 0-16,1 0 2 0,2 3 0 15,2 0-2-15,6-2 3 0,1-1 0 0,4-3 1 16,7-1 3-16,5 0-4 0,1-1 1 15,1-1 0-15,10-1 0 0,8-2-3 16,2 1 1-16,6-4-1 0,4 0-1 16,7-3 1-16,4-2 0 0,8-5 2 15,6-4-2-15,6-5 1 0,6-4-2 0,5-4 5 16,1-5-2-16,1-5-1 0,2-3 1 15,4 0 0-15,1 0-3 16,3-8 3-16,-1-5 0 0,-2-2-3 16,-3-3 2-16,-6-2 0 0,-3-2 1 0,-4-1-1 15,-4-3-1-15,-3 0 0 0,-7-4 2 16,0-1 0-16,-4-1 0 0,0-4-2 15,-4 0 1-15,-4-3 0 0,-1 0 0 16,-7 1-1-16,1 0 1 0,-5 0 3 16,-2-2 0-16,-2 1 2 0,-6-2 1 0,-1 0-3 15,-6-1-4-15,-3 0 1 0,-7 1 2 16,-1 0-2-16,-3 0 0 0,-9 2 0 15,-5-1-1-15,-5 1 1 16,-4-1-1-16,-5 2-2 0,-7 2 2 0,-3 4-1 16,-7 3 0-16,-10 2-1 0,-5 5-2 15,-6 4 4-15,1 2-3 0,-5 3 0 16,-1 2 1-16,-4 4 1 0,1 7-2 15,-5 0 1-15,0 2 2 0,1 5 0 16,2 4 0-16,3 2-1 0,5 3 1 0,1 4 1 16,5 0-2-16,1 4 1 0,10 3 1 15,1 5 0-15,7 4-1 0,4 3 0 16,3 2 1-16,8 3 0 0,5 2-1 15,4 3-1-15,5 1 2 0,6 0 0 16,6 3-2-16,5 0 1 0,0 2 2 16,7-1 1-16,2-1-3 0,3 1 0 15,2-2 1-15,5-1 3 0,-1-2-5 16,6-2 2-16,4-3 0 0,6-3 0 15,1-3-2-15,7-4 2 0,5-7 0 16,2-3 0-16,3-7-1 0,6-6 3 0,3-6-2 16,4-5 2-16,3 0-2 0,2-10 1 15,1-3-2-15,-2-6 3 0,-1 0-3 16,-5-1 1-16,-4-1 1 0,-4-2-1 15,-9-1-2-15,-6-5 2 0,-1 0 1 16,-6-4-1-16,-4-4-2 0,-1-2-2 16,-2-6 1-16,-1-5-1 0,-5-5 2 15,0-4-6-15,-1 2 3 0,-3-2 1 16,-4 2 0-16,-4 5 2 0,-5 2 1 15,-3 2 0-15,-6 4 0 0,-11 2 0 0,-5 4 0 16,-3 3 1-16,-3 0-3 0,-4 2 3 16,-6 4-1-16,-2 0 0 0,-3 2-2 15,-5 3 1-15,-4 0 2 0,-2 3-2 16,-2 2-1-16,-4 3 2 0,-4 1-2 15,-2 2-1-15,-6 7 0 0,1 2 2 16,1 4 1-16,2 4-1 0,0 9-1 16,-2 0 1-16,3 6 2 0,-2-1-2 15,-3 6-1-15,4 4 2 0,1 4 1 16,7 4-2-16,3 4 3 0,6 3-4 0,6 3 4 15,6 4-1-15,6 5 0 0,5 5 2 16,5 2 1-16,9 3-2 0,3-2 1 16,10 1-2-16,1-2 2 0,3 0-1 15,8 0-1-15,7-1 2 0,1-3-2 16,6-1-2-16,4-3 1 0,8-1 1 0,5-7 0 15,6-5 0-15,7-5 1 16,8-8 1-16,8-5 10 0,5-8-15 16,3-9 2-16,4-3 0 0,0-3 5 15,-2-7-2-15,3-7-5 0,-4-3 5 0,-1-4 0 16,-3-4-2-16,-6-3-9 0,-5-2 16 15,-1-3-1-15,-4-2-5 0,-4-2 1 16,-5-6-1-16,-3-4 1 0,-6-8 0 16,0-7-3-16,-3-6-2 0,-4-7 5 15,-1-2-4-15,-7-4 0 0,-2-1 0 0,-7 5 1 16,-5 4 0-16,-4 8 2 0,-7 8-3 15,-2 3 0-15,-8 6 1 16,-12 8 2-16,-7 2-4 0,-7 3 5 16,-9 5-4-16,-8 2 1 0,-8 3 0 0,-11 9-1 15,-8 4 2-15,-12 8-3 0,-3 4 2 16,-7 4 1-16,-7 16-3 0,0 6 1 15,1 7 2-15,7 5-1 0,8 4 0 16,8 5-1-16,17 4 1 0,21 2 0 16,22 6-3-16,19 4-3 0,14 5-31 15,22 5-30-15,12 0-63 0</inkml:trace>
  <inkml:trace contextRef="#ctx0" brushRef="#br0" timeOffset="20646.01">20655 9497 2 0,'-4'-6'15'0,"-1"2"17"15,3 1-2-15,1 1 1 16,1 0 0-16,0-1-7 0,0-1-15 16,3-1 52-16,2-3-17 0,1 1-22 0,0-2 8 15,-1 1 0-15,-1-2-2 0,-2 1 6 16,-1-4-17-16,-1 1 10 0,0-1-3 15,0 0-8-15,0 2-4 0,0-1 5 16,0 0-5-16,-4 1-4 0,-3-1-3 16,0 0 0-16,-1-1-2 0,-3 1 0 0,-1 0-3 15,-2 1 4-15,-2 1-3 0,-4-2-1 16,2-1 0-16,-6 1 1 0,1 0 1 15,0 0-3-15,-5 0 3 16,-2-1-1-16,-1 1 0 0,-3-1-1 0,-3 2 1 16,0 0-2-16,-3-1 1 0,-4 3 0 15,1 3 0-15,-2 0 1 0,-2 3-2 16,1 3 1-16,1-1 0 0,1 1 0 15,4 0 0-15,1 0 1 0,2 0-1 16,-2 3-1-16,-3 1 1 0,1 1 1 0,-3 1-1 16,-1 0-1-16,0 2 1 0,0 2 1 15,-1 2-1-15,-1 2-1 0,2 3 1 16,2 2 1-16,0 2-1 0,5 1 0 15,6 3-1-15,1 2 1 16,3 2 0-16,2 3 0 0,1 4 0 0,1 3 1 16,3 1-2-16,-3 0 2 0,7 1 13 15,0 0-20-15,3 0 4 0,2 1 4 16,3 1-2-16,3 3 3 0,2 3-2 15,3 0 3-15,1 4-1 0,0 2-3 16,6 1 1-16,3 1 1 0,5-3-1 0,5 1-1 16,4-5 0-16,8-1 2 0,3-1-1 15,7-5-2-15,5 1 2 0,1-4 1 16,2-3-1-16,4-3 0 0,-2-1 1 15,3-4 0-15,2-2-1 0,-2-2 0 16,4-4 0-16,1-5 1 0,0-3-4 16,-4-4 2-16,-2-4 1 0,-2-3 0 15,-3-2 0-15,4 0-1 0,-1-9 0 16,3-2 1-16,2-2-2 0,3-3 0 15,3-5 1-15,0-3 1 0,0-4-2 0,1-4 1 16,-1-4 1-16,-1-3 0 0,-4-1-2 16,-4 1 1-16,-2 0 0 0,-4 3 0 15,-4 1 1-15,-4 1-2 0,-4 3 2 16,-5 3 1-16,-1-3-1 0,-5 0-1 15,-1 0 2-15,-3-3 0 0,-5-2 0 16,-4-2-2-16,0-3 0 0,-9 1 2 16,-2-3-2-16,0 0 0 0,0-2 0 15,0 1 1-15,-7-1-1 0,0 1-2 16,-6 1 3-16,4-1-1 0,-6 2-2 0,-3-1 2 15,-2 0 0-15,-1 1 0 0,-4 3-16 16,-2-1 22-16,-2 5-2 0,-5 0-3 16,0 1-2-16,-3 0 1 0,-4 1 0 15,-4 0-1-15,-3 2-1 0,0 3 0 16,-3-1 0-16,-3 1-1 0,-2 4-2 0,-3 3 2 15,-1 1 0-15,-2 5-1 16,1 4 2-16,-1 1 0 0,-1 6 1 16,0 1 0-16,1 3 0 0,-1 0 3 15,-1 3-3-15,4 4 2 0,-1 4-2 0,7-1 1 16,8 5 0-16,1 5 0 0,4 1-2 15,3 5 1-15,2 2 1 0,2 5 0 16,3 4-2-16,3 2 0 0,2 6 2 16,2 5 2-16,1 4-2 0,6 5 2 15,0 4 0-15,3-2-1 0,3-1 3 16,2-3 11-16,-2-2-17 0,5 0 2 0,1 0 1 15,2 2 0-15,3-1 2 16,0 0-2-16,9 1 1 0,7-2-1 16,4-3-2-16,6-3 3 0,5-3 1 15,5-5-2-15,7-2 3 0,7-3-1 0,3-6-4 16,4-3 4-16,4-4 0 0,1-6 0 15,1-3 0-15,1-5-1 0,-5-4-3 16,-5-4 4-16,-1-1-2 0,-4-5 1 16,-2-6-1-16,1-3 0 0,0-4-1 15,3-3 1-15,-1-1 0 0,2-3 0 0,1-1-1 16,0-5 0-16,-2 0 2 0,-5-7-2 15,4-2 0-15,-5 0 0 16,2-4 1-16,-3 2-1 0,-5 0 0 16,-2 4 0-16,-7-2-1 0,-2 2 2 0,-5-1-2 15,-3-1 1-15,-1 2 1 0,-2 0-1 16,-5 0 0-16,-4 0 1 0,-3 0-2 15,-5-4 2-15,0-2-2 0,-8-1 0 16,-6-2 1-16,-3 1-19 0,-6 3 27 16,-5-1-8-16,-5 3-2 0,-6 3-2 0,-6 2-1 15,-4 4 0-15,-4 2 1 0,-6 4 2 16,0 1-2-16,-1 6-2 0,-2 2 4 15,-3 5-2-15,3 2 2 16,0 2 0-16,1 2 1 0,7 4-1 0,1 2 1 16,5 0 1-16,3 6 0 0,-1 6 0 15,-1 3-2-15,-2 4 1 0,2 7 1 16,-1 4 0-16,0 3-1 0,3 4 0 15,2 5 2-15,1 4-2 0,3 4 0 16,2 7 2-16,1 5 1 0,8 1 2 0,5-1 1 16,7 1 8-16,7-2-14 0,6 4 2 15,3 1 0-15,0 2 3 0,6 0 0 16,10-1 0-16,5 0 0 0,6-6 0 15,4-3 1-15,3-2 2 0,8-3-1 16,4-5-3-16,5-3 2 0,5-4-2 16,6-4-2-16,3-4 1 0,-1-6 1 15,1-5-2-15,0-5 0 0,3-5 0 16,-1-6 0-16,0-4 0 0,-4-2 0 15,1-5 0-15,-7-8 0 0,1-4-2 0,-4-2 1 16,0-1 0-16,0-5 0 0,1-5 1 16,-1-6-4-16,0-5 1 0,0-7 1 15,-2-6 0-15,-1-5-1 0,-6-8 0 16,-3-3 0-16,-5-4 0 0,-3-1-3 15,-8 4 0-15,-2 5 2 0,-9 7 1 16,-9 7 1-16,-6 1 0 0,-1 5 2 16,-18-1 0-16,-6 0-3 0,-7-1 1 15,-10 1 2-15,-8 2-19 0,-6 4 28 16,-6 3-7-16,-4 5-3 0,-6 1-2 15,-2 3-1-15,-5 2-1 0,-5 3-1 0,-1 2 2 16,0 6-2-16,-1 5 2 0,4 4 1 16,-3 7 1-16,4 0 3 0,-2 2-2 15,-1 11 0-15,3 3 0 0,4 4 0 16,12 5-1-16,10 3 1 0,14 7 0 15,2 3-2-15,8 7 2 0,4 9 0 16,6 8-1-16,2 5 0 0,5 0 1 16,6 5 11-16,5 2-13 0,3 5-2 15,3 5 3-15,7 1 2 0,5 1 3 16,5-6-4-16,7-1 1 0,2-6 3 0,10-7-3 15,1-5 0-15,10-6 3 0,3-6 3 16,4-6-4-16,5-4 2 0,3-10 3 16,-1-4-2-16,-1-7 1 0,-1-7-3 15,2-7 3-15,1-4 1 0,0-5-3 16,0-12-2-16,0-6 2 0,2-6 0 0,-4-5-1 15,1-3-2-15,-2-6 0 16,-6-6 1-16,0-8-3 0,-4-9 0 16,-2-9 2-16,1-8 0 0,-6-7-2 15,-3-5-2-15,-5 2 0 0,-4 4 3 0,-8 8-5 16,-7 8-1-16,-10 5-1 0,-8 2 1 15,-5 6-1-15,-18 1-13 0,-8 7 24 16,-8 6-4-16,-9 5-5 0,-3 6 0 16,-5 5 1-16,-6 6 2 0,-4 4-4 15,-4 5 1-15,-5 6 1 0,-5 0 1 0,-6 9-2 16,-3 0 3-16,-3 7 1 0,2 9-1 15,0 6 1-15,-3 4-1 16,-1 6 1-16,-1 6 0 0,2 6 0 16,5 8-1-16,7 6 1 0,8 3 0 0,8 3 0 15,11 1 12-15,10-1-16 0,10 5 2 16,13 4 0-16,5 3 1 0,10 1 2 15,6 2 2-15,5-1 0 0,13-3-3 16,7-2 4-16,3-3-1 0,6-5 0 16,6-5 1-16,4-4-2 0,4-5 2 0,6-5-2 15,5-3 0-15,4-7-1 0,7-6 3 16,5-4 0-16,2-5-4 0,1-7 2 15,1-4 2-15,-3-5-6 16,1-5 2-16,4-1 2 0,-7-12 0 16,1-6 0-16,-6-5-1 0,-3-6 0 0,-1-7 2 15,-2-6-1-15,-4-9-1 0,-5-8-2 16,2-7 3-16,-5-9-3 0,1-8 0 15,-7-6 2-15,-2-4-3 0,-7-2 0 16,-7 4-2-16,-7 3-2 0,-8 8 5 16,-10 9 0-16,-4 1 0 0,-6 2 0 0,-14 2 1 15,-6 2 0-15,-7 4-20 0,-9 6 23 16,-9 2-6-16,-6 6 1 0,-10 4-2 15,-4 6-2-15,-5 5 5 16,-2 5-5-16,-4 8 2 0,-3 7 3 0,-5 9-7 16,-3 3 1-16,3 6 1 0,0 9 5 15,5 2 1-15,-1 6 0 0,1 4-2 16,3 7 2-16,0 10 0 0,6 9 0 15,3 9 2-15,9 11 3 0,10 9 1 16,12 5-1-16,16 4 9 0,6 2-17 0,14 5 2 16,6 5 2-16,0 0-2 0,12 1 2 15,13-6 1-15,4-5-1 0,15-7 0 16,4-7 1-16,6-8 0 0,10-8 0 15,1-8 0-15,8-9-1 0,6-7 3 16,0-12-3-16,3-12 5 0,6-8 0 16,1-7 0-16,2-16-2 0,1-10-2 15,2-8-1-15,-4-7 2 0,-2-7-1 16,-4-9-1-16,-3-7 2 0,-5-11-2 15,-8-10-2-15,-3-11 0 0,-6-6 0 0,-9-7-1 16,-7-2-3-16,-9 3 3 0,-9 5 0 16,-14 4-1-16,-11 6-1 0,-11 7-10 15,-23 2 32-15,-16 12-36 0,-10 9 22 16,-13 10-3-16,-8 12-2 0,-6 10-1 15,-6 11 2-15,-9 9-4 0,-3 8 1 16,-5 3-4-16,1 10-1 0,13 8-3 16,14 5-2-16,17 3-10 0,17 6-20 15,17 5-22-15,12 6-36 0,13 0-138 16</inkml:trace>
  <inkml:trace contextRef="#ctx0" brushRef="#br0" timeOffset="184589.39">19868 8157 277 0,'0'0'74'0,"0"0"-62"16,0 0 10-16,0 0 32 0,0 0-11 15,0 0-16-15,0 0-3 0,0 0-9 0,0 0 0 16,0 1-1-16,0 1-1 0,0 0 0 15,-3 2-2-15,-4 4 0 0,1 2 0 16,0 4 2-16,-2 1-6 16,-1 5 0-16,-2 0 0 0,0 1-4 0,0 3-3 15,0-2 4-15,4 2-2 0,-3 1-1 16,3-3 0-16,-1 2 4 0,0-3-5 15,3-5 0-15,1-2-1 0,4-3-7 16,0-4-17-16,0-3-16 0,6-4-14 16,6 0-15-16,5-8-36 0,-1-10-200 0</inkml:trace>
  <inkml:trace contextRef="#ctx0" brushRef="#br0" timeOffset="184977.41">20113 8087 86 0,'4'2'330'0,"7"2"-317"0,1-1-13 16,4 2 47-16,1-1-10 0,2 3-13 0,-5 2-4 15,4 0-2-15,-1 3-6 0,-1 1-3 16,1 0 0-16,-8 1-4 0,-1 1-1 15,-5-1 1-15,-3 0-1 0,0 1 2 16,-12 0 1-16,-6 1 1 0,-2-2-3 16,-1 0-4-16,-3 0 3 0,3-4-2 15,2 2-2-15,2-4 0 0,6-2 1 16,2-1-1-16,4-2-3 0,2-1-3 15,2-2 2-15,1 0-3 0,0 0-2 16,0 0 1-16,3 0-4 0,3 0 5 0,3 1 4 16,2 3 3-16,-2 2 0 0,2 3 0 15,3 2-1-15,0 2 1 0,3 0-1 16,2 1 3-16,4-1-1 0,2 0 0 15,0-1-1-15,-1-3 1 0,0 1-2 16,-4-4 0-16,0-2-6 0,-5-2-39 16,1-2-14-16,-1 0-40 0,-2-4-157 15</inkml:trace>
  <inkml:trace contextRef="#ctx0" brushRef="#br0" timeOffset="185348.43">20905 8100 16 0,'-2'0'371'0,"-4"0"-344"0,-3 0 1 15,-4 9 36-15,-2 4-25 0,-2 5-4 16,-5 5-8-16,2 4-7 0,0 2-3 0,-3 3-6 15,2 0-3-15,6 2-1 0,4 0-4 16,8-2-3-16,3 1 1 0,3-2-2 16,14-1 0-16,6-3 1 0,7-4-1 15,5-2-1-15,6-4-1 0,2-2-1 16,4-6 4-16,-1-4 1 0,1-4-3 0,-7-1 1 15,-9 0 2-15,-12-5 0 0,-9-4-2 16,-8-1 1-16,-2-3 3 16,0-2 0-16,-9-2-2 0,-7-2-2 15,-6 0 2-15,-2 1 0 0,-9 0-2 16,-4 4-4-16,-2 5-1 0,-1 6-1 0,4 3-3 15,5 2-9-15,8 10-2 0,6 1-16 16,8 3-44-16,-1-2-94 0</inkml:trace>
  <inkml:trace contextRef="#ctx0" brushRef="#br0" timeOffset="-114801.07">17420 10895 46 0,'0'-2'24'16,"0"-2"-18"-16,1 0 120 0,1-2-74 15,-1 0-15-15,-1 1-4 0,2-2 1 16,-1 2 0-16,2-1-11 0,-1 0-1 16,0 1-2-16,1-1-3 0,-2 2 1 15,-1-1 3-15,2 2 0 0,-2-1-11 16,0-1 16-16,0 3-10 0,0-2-3 15,0 2-2-15,0 1 0 0,0 1-4 0,0 0 0 16,0 0-2-16,0 0-4 0,0 0 2 16,0 2-3-16,-2 4 1 0,-1 6 3 15,0 2-1-15,1 4 3 0,-4 3-3 16,3-2 3-16,0 6-1 0,-3 1 3 15,1 0-3-15,-1 3 3 0,0 2-3 0,1 0-3 16,1 4 1-16,-3 1-1 16,0-1 1-16,0 2-1 0,0-1-1 15,-1-4-1-15,0 1 2 0,0-4-1 16,-1 0 0-16,4-3 0 0,1-3 0 0,-2-3 0 15,1-4-1-15,2-2 1 0,1 0 0 16,-1-5 0-16,3-5-2 0,-1 0 1 16,1-4 2-16,0 1-3 0,0-1-1 15,0 0 2-15,0 0-3 0,0-7-7 16,0-4-11-16,0-3-3 0,1-4-17 0,4-2-31 15,-2-4-44-15,0-7-184 0</inkml:trace>
  <inkml:trace contextRef="#ctx0" brushRef="#br0" timeOffset="-114216.04">17334 10861 53 0,'0'0'32'0,"-3"0"0"0,2 0 128 16,-1 0-102-16,1 0-15 0,-1 0-2 0,2 0-13 15,0 0-13-15,8 0-11 0,4 0 17 16,8 0-5-16,5-5-11 0,3 0-3 15,5 0 0-15,-1-2 0 0,5 0 0 16,-2 2-1-16,-4 1 2 0,-7 3 0 16,-2 1 5-16,-10 0-5 0,-1 0 1 15,-6 3-3-15,-2 5-1 0,2 2 0 16,-4 2 3-16,-1 3 0 0,2 0-4 15,-1-1 1-15,4 1 0 0,0 0 0 16,1 1 0-16,2 0-16 0,1 1-12 0,-1 2-10 16,1 0-21-16,0 1-68 0,-1 0-116 15</inkml:trace>
  <inkml:trace contextRef="#ctx0" brushRef="#br0" timeOffset="-113255.98">13269 12093 163 0,'0'-4'43'15,"0"-1"62"-15,0 4-34 0,-3 1-13 16,0 0-6-16,-3 4-24 16,0 11-10-16,-2 7 2 0,0 5 2 0,-1 4-1 15,0 5-2-15,2-1-4 0,1-1-1 16,2-3-1-16,0-2-2 0,1-2-6 15,2-4 0-15,1-3-2 0,0-4-2 16,3-2 0-16,0-3-2 0,0-4 0 16,2-3-4-16,1-4-6 0,2 0-10 0,4-3-7 15,1-7-19-15,1-5-14 0,-4-3-33 16,0-3-72-16,-4-3-83 0</inkml:trace>
  <inkml:trace contextRef="#ctx0" brushRef="#br0" timeOffset="-112952.96">13218 11872 361 0,'-6'-2'26'15,"0"2"10"-15,6 0 28 0,0 0-18 16,0 8-20-16,9 4 4 0,5 5 1 0,3 2-5 16,2 5-9-16,1 2-7 0,0 2-5 15,2 5-1-15,-2 1 0 0,0 4-2 16,-1 1-1-16,-1 3 0 0,-4 0 2 15,-1-3-3-15,-4-2 0 0,-1-5 1 16,-5-1 1-16,-3-1-1 0,0-2-2 16,0-5 2-16,-10 0 1 0,0-4-3 15,-6-3 2-15,-1-3 1 0,-2-1 2 16,1-3-2-16,-2-4 0 0,-2 0 0 15,0-3-2-15,2-2 2 0,5 0-1 0,1 0-1 16,6-7 2-16,2 0-4 0,6-1-9 16,0-3-7-16,3 0-7 0,11-1-7 15,0 2-14-15,4-1-21 0,2 3-24 16,1 0-88-16</inkml:trace>
  <inkml:trace contextRef="#ctx0" brushRef="#br0" timeOffset="-112616.94">13646 12365 261 0,'-9'-7'81'0,"-4"1"-11"0,-1 2-12 16,-1 1-11-16,-1 2-15 0,1 1-4 16,-2 0-3-16,6 2-9 0,0 6-2 15,2 4-3-15,3 0-7 0,1 4 0 16,5 2-1-16,0 1-1 0,0 2-4 0,3 1 3 15,8-2 0-15,3-1-1 0,3-1-1 16,2-3 1-16,4-3 2 16,2-5-1-16,1-2-2 0,0-4 2 15,1-1 2-15,-7-4-3 0,0-7 1 16,-4-2 2-16,-6-2 0 0,1-2-1 0,-5-2 1 15,1-4-3-15,-6 1 4 0,-1-1-1 16,0 0-1-16,-8 0 1 0,2 1 1 16,-3 2-3-16,1-2-2 0,2 3 0 15,0 0 1-15,3 5-10 0,3 4-6 16,0 7-1-16,0 3-12 0,0 0-28 0,0 7 4 15,9 1-38-15,0 0-140 0</inkml:trace>
  <inkml:trace contextRef="#ctx0" brushRef="#br0" timeOffset="-112184.91">13970 11954 240 0,'2'0'27'0,"-1"2"-12"0,-1 9 51 16,0 3-13-16,0 5-10 16,0 4-6-16,0 4-8 0,0 2-4 0,-4 3-7 15,-3 2 1-15,1 3-1 0,-2 1 2 16,1-2-6-16,0-2-1 0,1-3-3 15,0-2-6-15,-2-3-1 0,2-1-1 16,0-6 0-16,1-1 0 0,2-5-4 16,-1-3 4-16,4-4-2 0,-2-2-2 0,0-4-2 15,2 0-1-15,0-2 4 0,0-6-8 16,0-5-2-16,0-1 2 0,4-2-3 15,2-4-1-15,0-1-1 0,5 0 5 16,-2 1 0-16,3 4-2 0,-1 4 7 16,-1 4 3-16,2 4 2 0,-6 3-1 15,5 1 0-15,-3 0 3 0,0 5 4 16,2 3-1-16,-2 2 0 0,0-1-4 15,0 1 2-15,-1 0-4 0,1-1-1 16,0-2 2-16,0 0-1 0,1-1-4 0,0-2-12 16,5-1-13-16,-1-3-26 0,-1 0-53 15,0-1-152-15</inkml:trace>
  <inkml:trace contextRef="#ctx0" brushRef="#br0" timeOffset="-111748.89">14367 11969 34 0,'0'7'164'16,"0"2"-117"-16,-3-1 5 0,-2 4 5 15,1 2-10-15,-1 4-17 0,0 2-3 16,-2 2-5-16,-3 1 9 0,2 1-12 15,1 0-2-15,-3 2 6 0,3 0-7 16,-3 1-2-16,3 2-2 0,-3-2-1 16,4 1-7-16,-3-5 2 0,1 2-4 15,2-1 1-15,1-2-2 0,1 0-1 16,2-3 0-16,-1-4 2 0,1-4-3 15,1-4 0-15,-2-2 0 0,3-2-4 0,0-3-3 16,0 0 6-16,0-4-2 0,3-5-3 16,1-2 2-16,3-4 2 0,-1-2 4 15,2-2 0-15,1-2-2 0,2-1 1 16,0 1 1-16,-1 0 0 0,1 5-2 15,-3 3 1-15,-2 3 4 0,-1 7 4 0,0-1-2 16,-1 4 0-16,2 0-1 16,-2 0 1-16,0 6-2 0,1 0-3 15,1 4 0-15,-1-3 0 0,1 2-2 16,-1 1-1-16,2-2-2 0,1 3-9 0,1-1-7 15,2 0-27-15,-1 2-15 0,2-4-51 16,-1 0-170-16</inkml:trace>
  <inkml:trace contextRef="#ctx0" brushRef="#br0" timeOffset="-111055.85">14534 12440 138 0,'0'0'72'0,"5"0"-28"0,1 0 16 16,2 0-17-16,3-2-12 0,-2-3 1 16,5-1-7-16,3-2-1 0,2-2 0 15,-1-3 2-15,1 0-1 0,-2-3-11 0,-1-1-3 16,-2-1-6-16,-4-1 2 0,-2-3-3 16,-5 2-1-16,-3 0-1 0,0 0 0 15,0 5 2-15,-6 6-2 16,-3 0-3-16,-4 9 4 0,1 0-2 15,-2 3-2-15,2 7 1 0,1 6 1 0,-2 2-2 16,2 4-1-16,4-1 1 0,1 0 1 16,4 3-7-16,2-2 11 0,0-1-18 15,12-1-1-15,2 0 1 0,10-2 5 16,2-3 9-16,6-1 1 0,3-6-2 15,2-3 1-15,2-2 0 0,-1-3 1 0,1 0 1 16,1-3-2-16,-7-5 1 0,-7-1-3 16,-9-1 4-16,-6-2-2 0,-6-2 2 15,-2 0 2-15,-3-1 0 16,0 1-3-16,-6 2 1 0,-5 2 4 0,0 3 0 15,-1 3-4-15,1 3 1 0,0 1 1 16,2 0 0-16,-1 6-4 0,1 4-1 16,0 2 2-16,-1 2-1 0,4 4-1 15,0-2 0-15,4 2 2 0,1-2 0 16,1 1-3-16,0-5 1 0,3-3 2 0,5-2 0 15,3-4-1-15,-1-2 0 0,4-1 5 16,3-6 1-16,5-7-3 0,-2-4 4 16,7-4-1-16,-2-3-2 0,4-4-4 15,0-1 2-15,2-1 3 0,-4-3-5 16,-6-4 2-16,-2-4-1 0,-5-5 3 15,-3-2-2-15,1-1-3 0,-2 3 1 16,-3 8 3-16,-2 9-2 0,-5 12 17 16,0 11 10-16,-6 6-3 0,-7 3-6 15,-4 15-7-15,-1 8 3 0,-4 9 2 0,-1 7-10 16,-2 6-1-16,5 5-2 0,1-2-2 15,10-2-1-15,6-3-5 0,3-5-10 16,15 1-10-16,13-1-3 0,9-4-42 16,4-3-54-16,4-7-186 0</inkml:trace>
  <inkml:trace contextRef="#ctx0" brushRef="#br0" timeOffset="-109379.75">16170 12336 62 0,'2'0'22'0,"-2"0"7"15,0 0 1-15,0 0 25 0,0 0-42 0,0 0 8 16,0 0 12-16,1 0-3 0,-1 0-9 15,0 0-2-15,0 0 6 0,0 0 7 16,0 0 0-16,0 0-3 0,0 0-6 16,0 0-7-16,0 0-5 0,0 0 2 15,0-2-1-15,0 1-7 0,0-1 0 0,-3-3 1 16,1 2 8-16,1-2-4 0,-2 0-5 15,0 0 3-15,-3-1 0 0,-1 0-1 16,3-1-2-16,-6-1 0 0,1 1 0 16,-2 2 0-16,-1 3-1 0,-1 0-1 15,-1 2 2-15,-3 0-2 0,0 5-1 16,0 2 1-16,3 1 7 0,2 2-9 15,3 2 1-15,-1 1 1 0,4 3-1 16,3 2 0-16,0-2-1 0,3 2 0 16,0-2 1-16,6-1-2 0,3-4-2 0,2-1 4 15,2-3-1-15,1-5-1 0,4-2 1 16,4 0 2-16,1-6 0 0,2-5-2 15,1-3 0-15,1-3 1 0,-1-4-2 16,2-3 1-16,-2 0 0 0,-1-3 2 16,-2-1-1-16,-4-4-1 0,-2-2-1 15,-1-2 2-15,-2-3 0 0,-2 0-3 16,-1-1 1-16,-3-1 0 0,-4 3 0 15,-2 7 0-15,-2 7 0 0,0 9 1 16,-6 6 0-16,1 5 0 0,2 4-3 0,-2 0 1 16,-1 2-1-16,0 9 1 0,-2 3 0 15,-1 3 1-15,-1 5 0 0,0 3 0 16,-1 5 0-16,0 1 1 0,-2 1 0 15,4 3-2-15,-2-2 1 0,5 2 1 16,-2-2 1-16,4-4-3 0,-1-4 0 16,5-3 2-16,0-2-1 0,0-1-1 0,5-1 0 15,2-1 2-15,4-2 0 16,3 1-3-16,2-5 2 0,4 1 1 15,0-4-1-15,2-4 0 0,6-1 1 0,-4-3 0 16,4 0 0-16,-1 0-1 0,-2-5 0 16,-2-5 2-16,-5 0-3 0,-1-2 1 15,-4 0 1-15,-4-3 0 0,-4 1 1 16,-4-2-1-16,-1 0-1 0,0-2 3 15,0 0-3-15,-11 1 0 0,4 2 0 16,-7 5 1-16,1 5-1 0,1 5 0 0,-5 0 0 16,1 8 4-16,1 5 1 15,-1 2 2-15,2 3 1 0,1 0-3 16,3 1 1-16,4-1-3 0,3 2 0 15,3 0-2-15,0 1 1 0,0-3-1 0,8-2-2 16,3-1 2-16,2-2-2 0,5-1 1 16,3-3-3-16,-1-3-5 0,2-3-8 15,-2-3-5-15,2 0-15 0,-3 0-14 16,1-4-20-16,-3-2-23 0,-2-3-57 15,-2 0-137-15</inkml:trace>
  <inkml:trace contextRef="#ctx0" brushRef="#br0" timeOffset="-108927.73">16857 12336 1 0,'3'-4'28'0,"0"1"28"0,-3 0-6 15,2 0-15-15,-1 1-7 0,2 0 5 0,-3 1 0 16,2-1-2-16,1 0-9 0,0 0 3 15,-1-1 13-15,-1 2-3 0,1 0-2 16,-1 0-5-16,1-1-1 0,-2 0-7 16,1 0 1-16,-1-2-4 0,0 2 0 15,0-2 2-15,0 1-4 0,-1-1 2 0,-5 1 1 16,1 0-4-16,-3 0 0 0,-1 1-2 15,-2 2-1-15,-3 0 2 16,0 0-1-16,-3 5-3 0,2 4 3 16,1 1 0-16,3 2 1 0,1 1-6 0,6 0-5 15,2 0 1-15,2-2-1 0,0 1-2 16,0 0-1-16,2 0 3 0,4 0-3 15,2-2 0-15,3 3 0 0,-2-5-3 16,6 2 1-16,1-4-14 0,1-1-2 16,0-1 7-16,0-3-25 0,2-1-4 0,-5 0-22 15,0 0-13-15,-2-7-31 0,0 0-113 16</inkml:trace>
  <inkml:trace contextRef="#ctx0" brushRef="#br0" timeOffset="-108691.71">17103 12296 70 0,'0'-1'206'16,"2"1"-144"-16,-2 0-12 0,1 0 21 16,1 0-16-16,-2 0-23 0,0 5 6 0,0 3-4 15,-5 2 1-15,-1 1-9 0,2 1-5 16,-3-1-2-16,3 3-6 0,-1-3 0 15,2 0-9-15,0 0-5 16,3-1 2-16,0-1 0 0,0 0-1 0,0-3-1 16,0 1-3-16,3-2-18 0,2-1-4 15,2-2-16-15,3-1-32 0,-4-1-25 16,5 0-78-16</inkml:trace>
  <inkml:trace contextRef="#ctx0" brushRef="#br0" timeOffset="-108110.68">17269 12311 302 0,'3'-3'56'16,"0"0"-21"-16,-1 2 27 0,0 0-15 16,-1 1-17-16,-1 0-18 0,0 0-5 15,0 4 8-15,0 2-1 0,-1 4 0 16,-4 1 5-16,0 0-5 0,-1 0-6 15,1 3 3-15,1-1-2 0,-1-1-4 0,0 0-2 16,2-1 1-16,0-2-1 0,3-4 0 16,-1-1-3-16,1-3 1 0,0-1-1 15,1 0-1-15,7-3 4 0,4-2-1 16,4-6-2-16,-1 0-2 0,4 0 0 15,1-2-3-15,5 1 4 0,-3 1 0 16,-2 1-3-16,-6 1 3 0,-2 0 2 16,-3 1-1-16,-2 2-2 0,-1 3 3 15,-5 1 1-15,3 1 0 0,-4 1 1 16,0 0 2-16,0 0-5 0,0 0 0 0,0 0-1 15,0 6 6-15,0-2-1 0,0 3-2 16,0 0-1-16,0-1 0 0,3 0 0 16,3-2-1-16,-2-1-1 0,4 0 2 15,6-1 1-15,6-2-1 0,4 0-2 16,-4 0-2-16,-2 0 4 0,3 0-3 0,-3-4-4 15,1-2 0-15,-2 0-2 16,-5 0-3-16,-3 1 7 0,-2 2 3 16,-6 0 2-16,-1 3-1 0,0 0 1 15,0 0 2-15,0 0-1 0,-6 0-4 16,0 0 9-16,-2 5-1 0,-1 1-1 0,1 2 1 15,-3-2-2-15,2 4 0 0,0-2 3 16,-2 3-1-16,1 0-2 0,1-1 1 16,3 0-2-16,1-2-2 0,4 1-2 15,1-3 1-15,0 0 0 0,0 0-1 16,0-2-2-16,1 0-5 0,13-1-6 0,3-1 2 15,5-2-11-15,1 0-61 16,0 0 26-16,1-5-96 0</inkml:trace>
  <inkml:trace contextRef="#ctx0" brushRef="#br0" timeOffset="-107445.64">17995 12304 33 0,'0'-1'29'0,"0"-2"116"0,3 1-97 16,-3-1-5-16,1-2 14 0,3 1-11 15,-4-1-9-15,0 1-8 0,0-1-3 16,0 0-2-16,-2 0-2 0,-4 2 5 16,-3-1 1-16,-1 4-5 0,-1 0 1 0,-3 0-5 15,-3 7-2-15,-1 3 1 0,-2 3 0 16,1 0-2-16,2 2-2 0,6-1-6 15,6 1-2-15,5-3-4 16,0 0-2-16,0-2 1 0,11-2 1 0,0-4-2 16,6-1 0-16,2-3 0 0,6 0 1 15,1-3-5-15,0-3-7 0,-2-4-2 16,-4 1 6-16,-2 0-4 0,-1 2-3 15,-4-1-4-15,-4 3 7 0,-6 2 4 16,0 1 1-16,-3 0 5 0,0 2-1 0,0 0-2 16,-3 2 0-16,-3 5 4 0,3 1 1 15,0 0-2-15,1 3 0 0,2-2 2 16,0 0-1-16,6-1 0 0,7-1 3 15,4-1-2-15,1-4 1 0,4-2-1 16,3 0-2-16,4-2 2 0,4-5 2 16,-5-5-5-16,1-3 1 0,-2-3 2 15,-2-5 1-15,1-2-4 0,-4-5 1 16,-2-7 1-16,-2-4 1 0,-1-6-2 15,4-3 0-15,-1-4 0 0,-3-2-1 16,-2 1-2-16,-1 5-7 0,-6 10 11 0,-3 10 1 16,-5 12 1-16,0 11 5 0,-3 7 8 15,-10 0-2-15,-4 10 2 0,-3 11-1 16,-3 8-2-16,-5 10-3 0,1 8 9 15,4 7-9-15,1 4-1 0,7 2-2 16,3 4-3-16,5-6-3 0,7 0 2 16,2-5-2-16,16-5-3 0,12-3-17 15,9-1-5-15,6-6-15 0,6-6-32 16,3-11-87-16</inkml:trace>
  <inkml:trace contextRef="#ctx0" brushRef="#br0" timeOffset="-106890.61">17186 11945 316 0,'0'0'148'0,"0"0"-69"16,0 0-16-16,-2 0-20 0,0 0-24 15,2 0-13-15,0 0-7 0,0 0-6 0,7 0-22 16,3 5-36-16,3-3-66 0</inkml:trace>
  <inkml:trace contextRef="#ctx0" brushRef="#br0" timeOffset="-105230.52">19127 12196 41 0,'1'0'62'0,"-1"0"61"16,0 0-95-16,0 0 19 0,0 0-4 0,0 0-8 16,0 0-16-16,0 0-8 0,2 0-5 15,-1 0-1-15,-1 0-1 0,0 1 3 16,0 5 12-16,0 1-1 0,0 4 1 15,0-1-1-15,0 3-3 0,0-1-3 16,-1 2 4-16,-1-2 1 0,2-3-6 16,0 1-2-16,0-5 0 0,0 0-5 15,0-3-1-15,0-2-1 0,6 0 3 16,1 0 0-16,6-6 0 0,1-6-1 15,3-3-5-15,2-3 4 0,-2-1-3 0,2-3 0 16,1 2 3-16,-3 2-3 0,2 1 0 16,-7 6 0-16,-4 4 0 0,-2 5 0 15,-3 2 0-15,0 0-3 0,0 0 3 16,0 6-1-16,-3 4 1 0,0 3-1 15,0 2 3-15,0 3-1 0,0 1-1 16,0 1 0-16,0-2 2 0,0-1-1 16,-4-4-1-16,2 0 0 0,2-3 1 15,-1-3-1-15,1 0-1 0,0-3 1 16,0-4-3-16,3 1-15 0,4-1-16 0,4 0-8 15,3-3-16-15,2-5-25 0,-1-2-103 16</inkml:trace>
  <inkml:trace contextRef="#ctx0" brushRef="#br0" timeOffset="-104874.5">19606 12198 9 0,'0'-2'-9'0,"0"-2"203"16,0 1-140-16,-3-2-1 0,-2 3-6 15,0 0-5-15,-1 1-3 0,0 1-15 0,0 0-4 16,-2 0-2-16,0 0-2 0,-3 6-5 15,2 4 3-15,0 4-5 0,1 2 0 16,2 0-2-16,4 2-6 0,2-1 3 16,0-2-1-16,0 2-3 0,8-4 0 15,-2-1 1-15,2-2 0 0,3-1-1 16,1-2 0-16,0-3 2 0,4-2-1 0,0-2 0 15,-1 0 0-15,2-7-1 16,-3-2 1-16,-3-3 0 0,-2-1 1 16,-3-3-1-16,-1-1 2 0,-3-2-1 15,-1-2-1-15,-1-1 0 0,0-2 1 0,-5 1-1 16,-2 2 1-16,-3 2-1 0,0 2-7 15,-1 2 12-15,0 5-6 0,3 6 0 16,0 4-1-16,4 0-5 0,-1 2-5 16,2 10-9-16,3 0-1 0,0 4-18 15,0 0-15-15,2-4-34 0,1-1-75 0</inkml:trace>
  <inkml:trace contextRef="#ctx0" brushRef="#br0" timeOffset="-104378.47">19877 11754 70 0,'0'-5'173'16,"1"1"-144"-16,1 2 17 15,-2-1 8-15,0 1-8 0,0 2-18 16,2 0-12-16,-2 0-6 0,1 0 6 0,-1 0 3 16,0 8 2-16,0 3-3 0,0 5 2 15,0 3-4-15,-6 4-2 0,1 3-3 16,1 3 1-16,-1 1-4 0,-1 5-1 15,3-1 7-15,-2 1-9 0,2 1-2 16,0-1 1-16,-2 0-2 0,2 0 1 0,0-4-2 16,0 0 0-16,0-6 0 0,1-3 0 15,2-3-1-15,-1-4 1 0,1-6 0 16,-2-1 0-16,2-5-1 15,0-2-3-15,0-1 1 0,0 0-5 0,0-2 1 16,0-7-14-16,2-4-1 0,1-5 3 16,1-2-7-16,-2-1 12 0,1-2-3 15,0 2 5-15,2 1 6 0,-1 3 2 16,0 5 4-16,0 5-1 0,-2 3 3 15,2 3-3-15,0 1 2 0,3 0 1 0,1 0-1 16,1 2-2-16,-1 5 1 0,3 1-1 16,0 1 0-16,0 0 0 0,1 0 1 15,5 0-2-15,-3 1-5 0,5 0-4 16,-4 1-22-16,4-4-12 15,2 1-11-15,0-3-37 0,-1-5-60 0</inkml:trace>
  <inkml:trace contextRef="#ctx0" brushRef="#br0" timeOffset="-103478.42">20210 12137 139 0,'0'-9'55'16,"0"-1"-5"-16,-3 2 1 0,0-2-3 16,-3 2-3-16,0 2-14 0,-4 3-3 15,1 2 2-15,0 1-5 0,-4 0-6 16,1 8 0-16,-2 6-1 0,-2 6-4 15,3 4 1-15,0 2-2 0,4 3-2 16,1 0 1-16,7-5-8 0,1-3-2 16,0-4 0-16,1-5-1 0,8-2 0 15,1-2-1-15,2-5 1 0,2-3 1 16,2 0-1-16,1-5 2 0,0-6 0 0,0-4-1 15,0-1-2-15,-3-2 1 0,0-3 1 16,-2-4-3-16,-3 3-2 0,-2 0 2 16,-1 2 1-16,-6 2-3 0,0 5-2 15,0 6 4-15,0 3 3 0,0 4-4 16,-3 0-3-16,-2 5-3 0,0 7 5 15,2 3 1-15,0 2 0 0,0 2 0 16,0 0 3-16,3 0-2 0,0-3-1 16,0-3 2-16,1-2 0 0,6-2-1 15,0-1 0-15,3-4 1 0,-1-4 1 0,2 0-2 16,3-1 1-16,0-10 1 0,-2-4-1 15,1-6 1-15,-1-1-3 0,0-3-2 16,1-2 1-16,-2 0-1 16,-2-1-3-16,-1-1 4 0,1-1 1 0,-3 0 0 15,-1-2 1-15,-2 0-1 0,0 0 2 0,-3-1-1 16,0 1-1-16,0 3-1 15,0 2 3-15,2 6 0 0,1 2-2 16,-3 4 3-16,3 6-5 0,0 4 9 16,-3 2-5-16,0 3 0 0,1 0 0 0,3 0-1 15,-3 0 1-15,2 0 2 0,-3 5 1 16,2-2 2-16,-2 2-1 0,0 0 3 15,0 1-3-15,0 4 1 0,-5 0-2 16,5 4 0-16,-3 0 1 0,0 1-1 16,3 2 0-16,-2-1 0 0,-2 1-1 15,-1 3 1-15,2 2-2 0,-3 3 4 0,3 3-1 16,-2 1-1-16,0-1 0 15,2 1 0-15,-1-2-1 0,-1 2-3 16,-1-3 2-16,1 0 1 0,2-1 1 0,1-2-1 16,-1-3 0-16,2-1 1 0,1-4-3 15,0-4 0-15,0-3 0 0,0-5 1 16,0-1 1-16,0-2-2 0,0 0 3 15,0 0 3-15,0-7-3 0,0-6-3 16,3-2-1-16,0-3 0 0,0-1 2 16,0 1-5-16,2-2 0 0,0 2-2 0,2 1 2 15,-1 0-4-15,2 5 6 0,2 2-1 16,-3 3 1-16,4 2 2 15,-5 3-3-15,4 2 2 0,-3 0 0 16,1 0-1-16,0 5 3 0,0 5-1 0,1-1 0 16,2 1 3-16,0 1-1 0,1-2 6 15,-3 3-6-15,2-2 0 0,-3 0 0 16,-3 0 0-16,-1-2 0 0,-1 1-2 15,0-3 0-15,-1 0 2 0,0 0-2 16,1-3 0-16,1 1-11 0,7-2-5 0,2-2-15 16,5 0 10-16,-1 0-70 0,-3-7-80 15,2-5-148-15</inkml:trace>
  <inkml:trace contextRef="#ctx0" brushRef="#br0" timeOffset="-103297.41">20795 12110 128 0,'0'1'246'16,"-2"0"-221"-16,-4 2-11 0,1 3 39 15,-1 1-9-15,-2 3-21 0,1 0-11 0,-1 4 2 16,2-1-8-16,-1 1-2 0,1 0-2 16,2-1-3-16,2 1 3 0,2 1-9 15,0-1-12-15,2-2-18 0,8-3-23 16,8-2 0-16,0-3 7 0,2-4-213 15</inkml:trace>
  <inkml:trace contextRef="#ctx0" brushRef="#br0" timeOffset="-102935.39">21002 12179 35 0,'0'-13'277'0,"0"-1"-256"0,-3 2 19 16,3 2 0-16,-3 3-12 0,2 3-11 16,1 1-4-16,-2 2-1 15,2 1-8-15,-3 2-8 0,0 8 1 16,1 3 4-16,-1 3-2 0,3 1 2 0,0 2-2 15,0 1 2-15,0 0-2 0,0-1 2 16,2-1-1-16,6-4 0 0,-1-2-1 16,4-4 1-16,0-2 1 0,0-1-2 15,1-3 1-15,-1-2-1 0,0 0 2 16,0-3-1-16,-5-5 1 0,0-2 2 0,0-5 0 15,-4-2 0-15,1-2 7 0,-3-2 13 16,0 1 0-16,0-1 3 0,-6 1-6 16,-3 1-3-16,1 1-5 0,-3 5-3 15,0 2-3-15,3 4 2 0,4 5-4 16,-1 0 0-16,2 2-2 0,0 0-5 15,1 6 2-15,1 1 1 0,-1 2-2 16,2 1 1-16,0-1 3 0,0 1-19 16,5-2-8-16,0 1-18 0,-1-2-14 15,-1-1-38-15,4-5-81 0</inkml:trace>
  <inkml:trace contextRef="#ctx0" brushRef="#br0" timeOffset="-102614.37">21295 12097 46 0,'4'1'345'16,"-4"-1"-303"-16,0 3-37 15,0 1 27-15,-2 5 19 0,-1 2-21 16,-2 0-13-16,2 1-2 0,0-2-2 16,3 1-3-16,0-2-7 0,0-3 0 0,0 0 1 15,5-2-2-15,-1-4 0 0,3 0 0 16,3 0-1-16,3 0 3 0,7-5-4 15,2-1 0-15,2 2 1 0,0 2-1 16,-3 1-19-16,-3 1 13 0,-3 0 1 16,-1 0-8-16,-3 4 4 0,-2 3 4 0,-6 2 4 15,-3 3 2-15,0 2-1 0,0 1 1 16,-4 1-2-16,0-2 4 15,3-1-1-15,1-2-2 0,0-2 0 16,0 0 0-16,6-2-1 0,2-1 1 0,0-3-19 16,-2-2-8-16,-2-1-5 0,0 0-40 15,-1-1-7-15,-3-6-40 0,0-3-86 16</inkml:trace>
  <inkml:trace contextRef="#ctx0" brushRef="#br0" timeOffset="-102362.35">20931 11781 143 0,'0'-2'352'0,"0"2"-346"0,0 0-11 16,2 4 4-16,4 7 1 0,0 1-54 15,2-4-113-15</inkml:trace>
  <inkml:trace contextRef="#ctx0" brushRef="#br0" timeOffset="-95260.95">10135 8875 7 0,'-5'0'215'0,"3"0"-160"0,1 0-21 0,-2 0 16 16,1 0-13-16,1 0-10 0,1 0-1 15,0 0-3-15,0 0-2 0,0 0-2 16,0 0 0-16,0-1-1 0,0 0 5 16,0 0-1-16,0 0-5 0,0 1 1 15,0-1 2-15,-2 1 0 0,2 0-5 0,0-2-2 16,0 2 2-16,0 0-5 0,0 0 0 15,0 0-4-15,0 0-2 0,0 0-1 16,-3 8-4-16,1 6 2 16,-4 5 3-16,0 7 1 0,-2 2-2 0,2 2-1 15,-2 2 6-15,2-1-3 0,-2 1-4 16,2-2 2-16,2-1 0 0,-1-1 0 15,0-6-2-15,2-2-2 0,2 1 3 16,1-8-1-16,0-2-1 0,0-4-1 16,0-3 2-16,0-1-8 0,4-2-5 15,4-1-8-15,4-2-1 0,4-10-11 0,6-3-28 16,1-4-17-16,-3-8-47 0,-1-3-256 15</inkml:trace>
  <inkml:trace contextRef="#ctx0" brushRef="#br0" timeOffset="-94993.93">10786 8382 303 0,'1'-4'110'0,"-1"4"-82"15,0 0 11-15,0 0 12 0,-3 15-21 16,-9 12 3-16,-7 11 7 0,-7 11-9 15,-2 7-3-15,-3 5-6 0,-5 3-1 16,-1 2 2-16,-2 2-3 0,1 1-4 16,-1 0-6-16,3-1-3 0,4-4-2 15,7-2-3-15,3-5-1 0,5-5 1 16,6-7-1-16,2-6-2 0,7-6-4 15,2-5-6-15,0-5-3 0,2-7-17 16,9-5-10-16,4-5-5 0,5-6-54 0,2-9-50 16,-2-11-246-16</inkml:trace>
  <inkml:trace contextRef="#ctx0" brushRef="#br0" timeOffset="-94560.91">10966 8953 338 0,'0'7'92'0,"-7"6"-95"15,1 3 20-15,-2 8 21 0,-2 4-2 0,0 6-3 16,-1 5-14-16,4 1 1 0,-3 5 1 16,1-1-9-16,-2 1-5 0,2-1 3 15,0 0-2-15,-2-2-6 0,1-6 2 16,3-8 0-16,2-11 11 0,2-8-18 15,0-7 5-15,3-2 8 0,-2 0 12 0,2-13-6 16,0-9-12-16,0-9-1 16,6-5-2-16,5-7-15 0,2-2 23 15,-2-6-6-15,3-2-2 0,1-2-2 16,5-4 2-16,7-5-1 0,4-1-1 0,4-1-1 15,6 3 2-15,3 8-14 0,0 13 5 16,-2 12 5-16,0 14 0 0,-4 7 1 16,0 9 0-16,-1 0 2 0,2 8 1 15,-2 7-1-15,-5 1 1 0,-5 0 0 16,-13 1 2-16,-8 0-1 0,-6 0 1 15,-9 1 3-15,-15 0 1 0,-2-1 4 0,-13 0-2 16,-7-2-3-16,-6-1 1 16,-3 1-2-16,0 0-3 0,6 0-1 15,5 0 0-15,9-1 0 0,8 2-11 16,10 0-17-16,6 0-39 0,5 0-63 0,5-5-302 15</inkml:trace>
  <inkml:trace contextRef="#ctx0" brushRef="#br0" timeOffset="-93168.83">9759 15078 56 0,'2'-5'279'0,"-2"0"-237"16,0 0-5-16,0 4 11 0,0-1-14 0,0 1 1 15,0 0-11-15,0 1-12 0,0 0-8 16,0 0 2-16,-2 5 1 0,1 5 7 16,-4 5 2-16,-1 2-2 0,0 2 5 15,-2-1-5-15,0 0 2 0,4-1 0 16,-3-3-7-16,6-4-1 0,-2-5-4 0,3-1-1 15,0-4-2-15,0 0 1 0,8-5 2 16,7-11 5-16,5-7-4 16,7-3-3-16,-3-5 1 0,6-2-2 15,-1-4-1-15,4-5-1 0,-1-5 3 0,4-2-17 16,0 3 24-16,-1 3-5 0,-4 8-3 15,-7 8 0-15,-9 11-2 0,-6 8 1 16,-7 4 1-16,-2 4 1 0,0 0-3 16,0 10-2-16,0 8 3 0,-2 7 2 15,-4 5 0-15,-2 3-1 0,-2 1-1 0,0 3 2 16,-1-2-2-16,-2 0 2 0,2-3-1 15,3-7 15-15,2-4-16 0,1-11-1 16,5-4 1-16,0-4-1 16,11-2-1-16,3-6 6 0,9-11-1 15,5-6-2-15,3-7-2 0,2 0 0 0,-1-1-16 16,-1 1 22-16,-3 4-7 0,-2 3-3 15,-2 5 2-15,-9 7 3 0,-4 4-2 16,-5 4 0-16,-4 3 1 0,-2 0 0 16,1 0-3-16,1 8 0 0,-2 5 5 15,0 9 1-15,-5 1-2 0,-4 5 1 0,0 4 0 16,-2 3 0-16,0 0 1 0,0 0 15 15,-1-1-17-15,1-5 0 0,2-2-1 16,5-4 1-16,4-2 0 16,0-4 0-16,4-2-3 0,3-4-6 0,6-4-20 15,1-1-15-15,3-4-19 0,0-2-30 16,-2-6-78-16</inkml:trace>
  <inkml:trace contextRef="#ctx0" brushRef="#br0" timeOffset="-92860.82">10476 15139 48 0,'3'-7'286'0,"1"-4"-228"0,6-4-14 0,2-3 2 16,5-5-18-16,6-7-7 0,2-6-13 16,3-2-1-16,-2-5-13 0,2 2 16 15,-4 1-2-15,-1 4-1 0,-3 3-3 16,-6 7 0-16,-2 6 8 0,-5 9 1 15,-4 6 3-15,-2 4-1 0,-1 1-4 16,2 6-13-16,-1 7 2 0,-1 7 6 0,0 2-2 16,2 7-2-16,-1 3-1 0,3 2 1 15,-3 4 0-15,2 1-2 0,-1 2 0 16,1-4 2-16,-2-1 10 0,1-7-15 15,0 0 0-15,-2-5 3 0,0-3 1 16,0-2-1-16,0-6-3 0,0-4-9 16,-5-2-14-16,-3-4-7 0,0-1-11 15,1-2-16-15,-4 0-35 0,-2-6-59 16,-2-4-64-16</inkml:trace>
  <inkml:trace contextRef="#ctx0" brushRef="#br0" timeOffset="-92707.81">10597 15046 60 0,'0'-9'235'0,"0"2"-167"15,4 2-9-15,4 0-8 0,0 2-18 16,6 1-8-16,3 0-12 0,3 1 4 15,2 0-8-15,4 0-1 0,0 0-1 16,-1 1-2-16,0 0-3 0,-3 0-4 16,-2 0 2-16,1 0-16 0,-2 3-13 15,-3 0-50-15,1-2-43 0,-3-1-172 16</inkml:trace>
  <inkml:trace contextRef="#ctx0" brushRef="#br0" timeOffset="-92493.8">11167 14809 59 0,'-20'-3'281'0,"-3"0"-234"16,-1 3 28-16,0 1-16 0,-3 10-15 16,2 5-8-16,-1 7-4 0,8 3-5 15,-3 5-9-15,4 4 0 0,6 3-5 16,7 0 0-16,4-3 4 0,6-5-21 0,14-3 4 15,3-1 0-15,7-2 0 0,9-2-4 16,7-2-9-16,7-3-14 0,6-2-31 16,-3-8-46-16,-2-4-241 0</inkml:trace>
  <inkml:trace contextRef="#ctx0" brushRef="#br0" timeOffset="-89528.62">13193 15088 27 0,'-3'4'124'0,"0"-4"-25"0,0 2-70 15,3-2 23-15,0 0 14 16,0 0-23-16,0 0-13 0,0 0-5 15,0-2 0-15,5-3-9 0,2-3 0 0,4-1 4 16,3-4-9-16,2-5 3 0,9-6-1 16,1-6 0-16,2-4-3 0,3-2-13 15,1-2 22-15,1-1-10 0,-2-2-4 16,2-1-1-16,-2-1 0 0,0 1-2 15,-4 2-1-15,-2 3-1 0,-3 9-2 0,-3 5 3 16,-5 7-1-16,-7 7 0 0,-2 0 2 16,-4 8 2-16,3 1-3 0,-3 0 1 15,-1 0-4-15,0 8 1 16,2 7 3-16,-2 6 1 0,0 5-1 0,0 5 1 15,-5 3-2-15,0 3 2 0,1 3-3 16,-2-1 3-16,-2 2-3 0,2-2 0 16,-1-1 3-16,0-3-4 0,-1-1 1 15,0-2 0-15,2-3 2 0,1-4 11 16,-1-4-18-16,1-6 0 0,2-2-3 0,0-2-6 15,-1-1-6-15,0-3-7 0,1-2-2 16,0-1-8-16,-3-1-3 0,-2-1-19 16,-3-2-29-16,-1 0-101 0</inkml:trace>
  <inkml:trace contextRef="#ctx0" brushRef="#br0" timeOffset="-89312.61">13392 14932 74 0,'11'-4'289'15,"1"-2"-246"-15,2 2 6 0,5-2 10 16,2 0-15-16,3 2-4 0,-1 2-15 16,2 2-8-16,-7 0-5 0,-4 0-6 15,-1 0-4-15,-1 4-2 0,-4 1 1 16,3 1 0-16,-2-2-3 0,2 1-11 15,1-3-17-15,2 0-15 0,0-2-11 16,2 0-63-16,-2-6-167 0</inkml:trace>
  <inkml:trace contextRef="#ctx0" brushRef="#br0" timeOffset="-88944.58">13993 14590 20 0,'0'-2'14'0,"0"1"201"15,0 1-150-15,-1 0-16 0,-7 0-1 16,-3 10-7-16,2 1-6 0,-5 6-3 16,-3 4-4-16,-5 5 2 0,1 6-2 0,-6 3-4 15,-1 3 4-15,2 4-12 0,6-2-3 16,4 1-1-16,7-3-9 0,4-2 0 15,5-4-3-15,3-5 14 0,10-6-19 16,5-3 2-16,4-9 4 0,3 0-1 16,0-7 0-16,0-2-1 0,-1 0 4 0,-4-7-1 15,-2-3-1-15,-3-4 0 16,-6-1 1-16,-1-5 2 0,-3 0-5 15,-5-3 3-15,0 1 1 0,-6 0-14 16,-5 1 19-16,-3 3-4 0,-3 2-3 0,-3 4 1 16,-2 5-3-16,2 5-1 0,-1 2-4 15,4 5-7-15,3 9-5 0,5 3-11 16,5 2-10-16,4 1-19 0,0-2-38 15,3 0-189-15</inkml:trace>
  <inkml:trace contextRef="#ctx0" brushRef="#br0" timeOffset="-88570.57">14353 15099 472 0,'-1'-4'95'0,"1"1"-29"15,0-1-6-15,0 1-13 0,0 1-16 0,1 0-24 16,5 1-5-16,2 0-2 0,3 0 0 16,-2 1-4-16,4 0-15 15,-1 0-21-15,2 0-36 0,1-1-56 16,-4-3-302-16</inkml:trace>
  <inkml:trace contextRef="#ctx0" brushRef="#br0" timeOffset="-87752.52">14905 14568 48 0,'5'-2'57'16,"-1"-2"85"-16,-4 1-82 0,2 0-4 15,-2 1-5-15,0 2-7 0,0 0-11 16,0 0-7-16,0 0-4 0,-2 5-10 16,-9 7 8-16,4 4-5 0,-6 1 1 15,-1 4-2-15,2 4-3 0,-4 4-1 16,2 4-1-16,-1 5-3 0,1 3 3 15,2 3-6-15,-1 3-1 0,5-4 2 16,2-2-2-16,6-6 0 0,0-5-3 0,10-4 13 16,2-8-14-16,3-7-2 0,1-2 2 15,3-6 0-15,-4-3 3 0,2 0-4 16,0-3 4-16,-3-7-1 0,-1-3-2 15,-3-2 4-15,-2-3-1 0,0-2 0 16,-7 0 1-16,-1 0 0 0,0 2-15 0,0-2 20 16,-3 1-2-16,-3 4-4 15,0 1-2-15,0 3 1 0,0 4 0 16,1 3 0-16,-1 3-6 0,-1 1-7 15,1 0-16-15,5 4-8 0,-2 5-16 0,3 0-15 16,-2-2-48-16,2-4-199 0</inkml:trace>
  <inkml:trace contextRef="#ctx0" brushRef="#br0" timeOffset="-87103.48">15276 14689 49 0,'-8'12'230'15,"-3"2"-185"-15,0 4-9 0,0 2 11 16,0 0-10-16,0 1-10 0,4 0-9 15,2 1-7-15,0-2-5 0,1-3 22 0,1-4-21 16,1-5-5-16,1-3 0 0,1-4 6 16,0-1 7-16,0 0 11 15,0-1 4-15,0-11-16 0,0-3-3 16,6-3-3-16,3-4 2 0,3-2-4 0,4-2 1 15,1-4 1-15,2-1-1 0,2-4-4 16,6-4-1-16,2-4-1 0,7 1 1 16,1 1-2-16,3 5-1 0,-2 8 1 15,-6 9 0-15,-4 6 0 0,-8 9-1 16,-4 2 0-16,-7 2 1 0,-6 0-2 0,-1 4 1 15,-2 7-1-15,-2 2 1 0,-9 2 2 16,-4 2-3-16,-1 4 2 0,-4-1-2 16,0 1 1-16,-3 0 0 15,1-2 1-15,-1 0 1 0,-4-1 0 0,4-2-1 16,1-2 2-16,7-2-2 0,4-3 0 15,5-3 0-15,6 0 0 0,0-1 0 16,0 1-2-16,6-1 0 0,5 0 0 16,4 0 3-16,4-1-1 0,1 0-4 15,2 2-2-15,3-1 3 0,-1 1 1 0,-3 2-7 16,-3 1 5-16,-5 2 4 0,-3 1-3 15,-2-1 0-15,-6 0-1 0,-2-2 1 16,0 1 2-16,-6 0 0 0,-4 1 1 16,-4-1 2-16,-1 1-1 0,-2-1-1 15,0-1-1-15,-7 0 8 0,1 1 0 16,-2 0 3-16,-3 1-2 0,5-1 1 15,-2 1-2-15,7-1-5 0,4-1 0 16,5 0 0-16,2 1-3 0,4-3-3 16,0 4-17-16,3-1-2 0,0-2-59 0,6-3-67 15</inkml:trace>
  <inkml:trace contextRef="#ctx0" brushRef="#br0" timeOffset="-86911.47">15840 14901 441 0,'4'-5'149'0,"-4"1"-88"0,0 2-24 16,-1-1 11-16,-5 0-15 0,-2 2-19 0,2 1-9 15,0 0-6-15,-1 1 0 0,3 7-7 16,4 2-21-16,0 3-21 0,3-4-40 15,5-5-66-15</inkml:trace>
  <inkml:trace contextRef="#ctx0" brushRef="#br0" timeOffset="-86124.42">16303 14614 195 0,'-4'0'74'0,"1"0"-10"16,0 0 5-16,1-1-24 0,2-2-5 16,0 0-8-16,0 1-8 15,5-2-8-15,7 1-3 0,2 0-3 0,5 3 2 16,1 0-2-16,1 0 2 0,1 0 0 15,0 2 0-15,0 6-2 0,-4 4 0 16,-5 2-5-16,-6 3-2 0,-4 3-1 16,-3 2 2-16,-4 3-3 0,-10 2 2 15,-2 1-2-15,-4 1 3 0,-3-2-2 16,-2-1 0-16,-1-2-1 0,-4-1 4 0,2-4-5 15,4-3 0-15,2-4 2 0,3-4 0 16,4-3-2-16,2-3 1 0,3-2 0 16,2 0 2-16,5-5-1 15,3-4 0-15,0-2-2 0,1 0 1 0,7-2-1 16,1 1-2-16,2 2 2 0,3 3 0 15,0 3-1-15,3 2 1 0,0 2-1 16,0 0 1-16,3 2-1 0,0 5 0 16,1 1 1-16,-1 3 0 0,0 1 0 15,-3-1 0-15,0 2-1 0,2-2-2 0,-2-1-24 16,1-2-3-16,2-4-3 0,-1 1-21 15,3-5-25-15,-2 0-47 0,-3-5-160 16</inkml:trace>
  <inkml:trace contextRef="#ctx0" brushRef="#br0" timeOffset="-85655.4">17030 14626 80 0,'5'-7'140'0,"0"4"-95"16,-1-2 6-16,1 1 2 0,-3 0-9 15,-1 0-7-15,-1 0-2 0,0 0-6 16,0 0-7-16,-4 0-2 0,-6 0-5 0,-4 2 0 16,-3-2-3-16,-4 4-1 15,-4 0 1-15,-5 0 0 0,-2 2-4 16,-4 8 3-16,2 3 6 0,-3 3 1 15,4 4-2-15,1 4-2 0,2-1-1 0,10 4-2 16,6-3-6-16,6 1-3 0,8-2 0 16,0 1-4-16,8-1 2 0,9-3 0 15,5 1 1-15,7-2 0 0,7-2-2 16,9-3-9-16,3-3-12 0,6-2-12 15,2-3-13-15,-2-2-52 0,-4-4-70 16</inkml:trace>
  <inkml:trace contextRef="#ctx0" brushRef="#br0" timeOffset="-85154.37">17691 14897 382 0,'1'-5'141'0,"1"1"-61"16,0 2-25-16,-2 2-17 0,0 0-14 15,3 0-17-15,-2 0-10 0,4-2 2 16,6 2-4-16,3-2-15 0,9-1-18 16,3-3-44-16,2-4-57 0,-1-3-285 15</inkml:trace>
  <inkml:trace contextRef="#ctx0" brushRef="#br0" timeOffset="-84719.34">17954 14565 16 0,'-12'1'222'16,"1"-1"-159"-16,0 0 0 0,1 0 9 16,3 0-18-16,3 0-14 0,2 0-7 0,2 0-6 15,0 1-12-15,0 1-8 0,8 1 4 16,7 0 1-16,6-1 1 0,6-2-7 15,4 0 0-15,7 0 0 0,-1 0 0 16,0 0 3-16,-1 2-4 0,-2 1 6 16,-5 2-4-16,-5-1-1 0,-7 3-5 15,-7 0 1-15,-3 1 0 0,-4 1-1 16,-3 3 0-16,0 0 0 0,-8 4 2 15,-6 2 0-15,-3 3-4 0,-3 3 4 16,-3 2-1-16,1 2-1 0,0 2-1 0,2-2 0 16,5-2 2-16,-3 1-3 0,6-2 1 15,1-3-1-15,3-3-4 0,4-5-11 16,4 0-6-16,0-1-1 0,3-5-35 15,8-3-14-15,1-5-19 0,4 0-50 16</inkml:trace>
  <inkml:trace contextRef="#ctx0" brushRef="#br0" timeOffset="-84334.32">18561 14617 45 0,'0'2'210'0,"0"-2"-115"0,-5 0-40 15,-1 6 6-15,1 2-1 0,-3 5-5 16,-1 2-17-16,1 4-6 0,-2 3-8 0,0 2-3 15,2 0-2-15,2 2-8 0,2-1-5 16,-1-4-3-16,0 1 1 0,4-7-2 16,1 0-2-16,0-3 0 15,0-4-3-15,3-2-12 0,2-5-8 16,2-1-4-16,3 0-18 0,0-2-15 0,0-7-24 15,-4-4-56-15,0-1-115 0</inkml:trace>
  <inkml:trace contextRef="#ctx0" brushRef="#br0" timeOffset="-84054.32">18522 14547 15 0,'-2'-12'266'15,"-2"3"-169"-15,4 6-30 0,0 1-20 16,0 2-10-16,0 0-20 0,7 2-10 16,7 6 13-16,3 2 1 15,7 4-7-15,-1 2-6 0,3 3-3 0,4-1 2 16,-1 3-4-16,1 1 0 0,-5 1-3 15,-4 1 1-15,-4 0 1 0,-4 2 0 16,-6-1-1-16,-3-3-1 0,-4 0 3 16,0-2-1-16,-4-4-1 0,-6-3 2 15,-6 0-1-15,-3-4 2 0,-1 0 1 0,-1-2 5 16,-6-1 11-16,1-1-5 0,-4-1-3 15,-1 1-4-15,5 1 1 0,1 0-5 16,5 0-4-16,8-1-1 0,6 0 1 16,4 2-12-16,2 0-20 0,0 1-17 15,8-1-31-15,4-5-47 0</inkml:trace>
  <inkml:trace contextRef="#ctx0" brushRef="#br0" timeOffset="-83794.3">19235 14965 507 0,'0'0'122'0,"0"0"-66"0,0 0-41 0,0 0 11 16,0 0 0-16,0 1-17 0,-3 2-10 15,0 2 1-15,1 1 0 0,2 1-11 16,0 3-39-16,3-5-38 0,5-3-57 15,3-2-321-15</inkml:trace>
  <inkml:trace contextRef="#ctx0" brushRef="#br0" timeOffset="-83126.25">19451 14589 117 0,'6'0'186'0,"2"0"-121"0,-2 0 4 16,0 0-6-16,0 1-17 0,0 7-9 15,-1 1-3-15,-3 3-3 0,-2 3-5 16,0 3-4-16,-7 2-5 0,-2 3-3 16,0 2-3-16,-5 0-3 0,6 1 9 15,-1-5-4-15,1-1-12 0,2 1 2 0,0-1-3 16,-1-1 1-16,3-4 1 0,1-3-2 15,3-3-5-15,0-2-8 0,0-2-6 16,7-1-16-16,6 0-6 16,4-3-17-16,3-1 5 0,0 0-65 15,0-7-185-15</inkml:trace>
  <inkml:trace contextRef="#ctx0" brushRef="#br0" timeOffset="-82695.23">20029 14693 60 0,'0'-7'47'0,"0"-1"120"0,0 0-111 0,0 2-11 16,0-1-6-16,-3 0 4 0,0 0-8 15,-2 1-2-15,-1 3-10 0,0-1 5 16,-7 2-2-16,1-2 0 0,-2 3 2 15,0-1-5-15,-5 2-3 0,-1 0 1 16,-5 0-3-16,1 5-1 0,-3 4-2 16,1 4-5-16,1 4-2 0,3 2-2 0,5 1-3 15,6 3-2-15,7-2-1 0,4 4 2 16,0-1-3-16,7 1 0 15,7-2 3-15,7 0-2 0,3-5 0 16,7-2-3-16,0-1 1 0,2-8 1 0,1-3-3 16,0-4 2-16,0 0 0 0,0-5 3 15,1-6-2-15,-4-4 1 0,-2-3 1 16,0-3 0-16,-8-2-2 0,-3-3 2 15,-10 1 1-15,-3-2 2 0,-5-4-1 16,-7 0-2-16,-5 0 1 0,-5 1-1 0,-2 4-1 16,-2 2-2-16,-3 6 3 0,0 6-1 15,0 5-1-15,4 7-10 0,0 0-15 16,9 10-9-16,3 6-20 0,5 4-37 15,0 2-55-15,-3-1-276 0</inkml:trace>
  <inkml:trace contextRef="#ctx0" brushRef="#br0" timeOffset="-79862.07">20461 14956 376 0,'2'0'133'0,"-2"0"-73"16,1 0-17-16,-1 0 12 0,0 0-12 15,0 0-30-15,0 0-7 0,-4 0-5 0,1 0 0 16,1 0 1-16,1 0 1 16,1-2-4-16,0 0-5 0,1 1-11 15,8-3-13-15,5 1-23 0,5-3-11 16,0-4-87-16,-4 0-263 0</inkml:trace>
  <inkml:trace contextRef="#ctx0" brushRef="#br0" timeOffset="-78691">20758 14584 22 0,'0'0'40'0,"0"0"-2"0,0 0-6 15,0 0 1-15,0 0 6 0,0 0 12 0,0 0-17 16,-4 0 3-16,4 0 3 0,-1 0-5 16,1 0-9-16,-2 0 0 0,1 0-2 15,-1 0-2-15,1-2-3 0,-2 2 6 16,1-1-3-16,0-1-2 0,2 1 3 15,0 0-3-15,0 1-1 0,0 0-8 0,5 0-7 16,11-2 2-16,4 0 0 16,6 0-1-16,5 0-3 0,5 0 1 15,-1-1-2-15,7 3 3 0,-1 0-4 16,-3 0 1-16,-2 0 0 0,-7 0 1 0,-7 0-2 15,-6 0 0-15,-9 0 1 0,-2 0 0 16,-3 0 0-16,-2 0-1 0,0 0 1 16,0 0-1-16,0 3 1 0,0 2-2 15,-5 5 3-15,-3 3 1 0,-3 3-1 16,-3 5-2-16,-1 2 1 0,-2 5 1 0,-3 3 2 15,0 2-2-15,-5 0 2 0,2 2-1 16,-1-2-1-16,3 0-2 16,2-4 2-16,3-1-3 0,2-3 1 15,1-4 0-15,2-1 1 0,4-4 13 0,1-4-18 16,3-2 1-16,2-4 2 0,-1-4 1 15,2 0-1-15,0-2 1 0,0 0 0 16,0 0 0-16,9 0-3 0,2-8-6 16,3-1-9-16,0-3-9 0,2-3-6 15,-1 0-4-15,2 1-14 0,0-3-26 0,-1 0-81 16,-2 2-129-16</inkml:trace>
  <inkml:trace contextRef="#ctx0" brushRef="#br0" timeOffset="-77676.94">21410 14579 9 0,'2'2'93'0,"-1"-2"25"0,-1 0-56 16,0 3-16-16,0 0 1 0,-1 5 5 0,-5 2-5 15,-1 4-10-15,-4 4-6 0,-1 5-7 16,-2 1 0-16,0 4 9 0,0 0-12 16,2-2-9-16,-1 2 2 0,1-1-8 15,1-3-2-15,0-1-2 0,4-4 2 16,-1-2-3-16,2-2-1 0,3-2 1 0,-2-2 1 15,3-3-3-15,1-3 0 0,1 0-6 16,0-4-3-16,0-1-7 16,0 0-7-16,0 0 2 0,1 0-2 15,2-5-15-15,1-3-13 0,0 0-20 0,-1-3-35 16,0-2-71-16</inkml:trace>
  <inkml:trace contextRef="#ctx0" brushRef="#br0" timeOffset="-77376.92">21454 14557 36 0,'-2'-3'271'0,"1"0"-189"0,1 1-13 16,0-1-11-16,0 1-22 0,7-1-10 16,9 0-9-16,4 0 0 0,2-4 2 0,6 0-5 15,1 1-5-15,4-1-3 0,-1 1 1 16,-4 1-2-16,-3 1-4 0,-7 1-1 15,-4 3 0-15,-3-1-1 0,-3 1 1 16,-5 0-12-16,0 0-5 0,-3 3-9 16,0 4-2-16,-11 1-8 0,-1 2-20 15,-4-1-53-15,-2-2-79 0</inkml:trace>
  <inkml:trace contextRef="#ctx0" brushRef="#br0" timeOffset="-77168.91">21323 14773 43 0,'-1'6'24'0,"1"-2"136"0,0-3-119 15,0-1 22-15,6 1 7 0,3-1-16 16,4 0-18-16,4 0-13 0,3-5-6 16,3 1-3-16,5 1-2 0,3 0-2 15,0 1-6-15,-1 2 0 0,-4 0-3 16,-3 0-2-16,-6 0-3 0,-1 2 2 15,-2 3-22-15,-5 2-4 0,-3 1-4 16,-4-2-48-16,-2-1-121 0</inkml:trace>
  <inkml:trace contextRef="#ctx0" brushRef="#br0" timeOffset="-76997.9">21353 14983 77 0,'0'5'229'0,"0"-3"-174"16,1 0-17-16,9-1 41 0,-1-1-29 15,10 0-19-15,1 0-17 0,6 0-5 0,2 0-3 16,6 0 0-16,2 0-4 0,3 0-3 16,2 5-17-16,1-4-52 0,-1-1-102 15</inkml:trace>
  <inkml:trace contextRef="#ctx0" brushRef="#br0" timeOffset="-73069.68">16908 15854 30 0,'2'1'15'0,"-2"-1"172"15,0 0-122-15,0 0-20 0,0 0-3 16,0 3-13-16,-2 1-10 0,-4 4-2 15,-2 2-2-15,2 4-3 0,-2 4 17 16,-3 7-21-16,4 1 11 0,-7 2 6 0,1 6-17 16,-2 1-1-16,-1 2 8 0,-1 0-3 15,2 1-2-15,-1 0 0 0,2 0-5 16,3-3 0-16,2-4 1 0,1-3 0 15,2-4-6-15,4-7 0 0,-1-6 2 16,3-3-1-16,0-5-1 0,0-3-3 16,3 0 0-16,2-2-5 0,3-10-7 15,1-3-17-15,2-3 0 0,-2-2-12 16,4-2-36-16,-7-2-45 0,3-5-32 15</inkml:trace>
  <inkml:trace contextRef="#ctx0" brushRef="#br0" timeOffset="-72665.65">16705 15771 15 0,'-5'4'200'0,"1"-3"-141"15,-3 0-5-15,6 0 4 0,1 0-5 0,0-1-21 16,1 0-14-16,12 0-7 0,12-10 5 16,6-3-6-16,9-4-3 15,5-1-2-15,1-2 1 0,4 2 8 16,-5 2 0-16,-8 5-4 0,-7 8-2 0,-12 3-1 15,-7 0-2-15,-6 8-3 0,-4 6 0 16,-1 6 1-16,0 1-1 0,-4 2 1 16,-4 3-2-16,3 1-1 0,2-1 1 15,3 0-1-15,0-2 0 0,0-2-4 16,8-1-12-16,3-3-12 0,0-2-5 0,3-2-26 15,1-4-33-15,-1-5-138 0</inkml:trace>
  <inkml:trace contextRef="#ctx0" brushRef="#br0" timeOffset="-70739.55">15496 16689 84 0,'3'0'204'15,"0"0"-160"-15,-3 0-8 0,0 0 12 16,0 0 15-16,0 4-27 0,0 3-22 15,-5 2 2-15,2 4 10 0,-2 5-3 0,-2 3-8 16,0 4 4-16,1 2-2 0,-1 3-1 16,0 1-3-16,-2 1-2 0,1 1 2 15,-1-1-3-15,-2-1-1 0,0-3-5 16,2-1-1-16,0-5-1 0,1-2 1 15,5-5-3-15,0-5 0 0,3-2 0 0,0-3 0 16,0-3-6-16,4-2-10 0,6 0-12 16,1-5-14-16,1-7-18 15,0-3-9-15,1-5-28 0,-4-5-98 16,2 0-21-16</inkml:trace>
  <inkml:trace contextRef="#ctx0" brushRef="#br0" timeOffset="-70503.54">15706 16621 40 0,'2'-2'307'0,"-2"2"-256"0,0 0-35 15,0 8 29-15,-5 6 2 0,2 2-23 16,-1 3-9-16,-3 4 3 0,0 3-3 16,-1 4 2-16,-1 1-2 15,1 5-3-15,-3-1-3 0,0 4-1 16,0-2 1-16,2 0-8 0,1-3 3 0,2-4-3 15,1-6 1-15,1-1-3 0,-1-5 0 16,0-5 0-16,1-4-11 0,-1-2-6 16,2-4-6-16,0-3-8 0,-3 0-7 15,-2-2-36-15,0-8-13 0,-1-3-41 16,-2-5-44-16</inkml:trace>
  <inkml:trace contextRef="#ctx0" brushRef="#br0" timeOffset="-70353.52">15458 16954 33 0,'-1'-3'-10'16,"-1"-1"258"-16,2 4-183 15,0 0-8-15,0 0-11 0,0 0-18 0,2 4 12 16,4 3-8-16,3 4-7 0,4-2-5 15,2 0-2-15,4-2-4 0,1 1-6 16,2-2-3-16,-2 0-1 0,2 1-3 16,-2-2-3-16,0-1-16 0,0 0-23 15,0-2-22-15,-1-2-48 0,-4 0-168 0</inkml:trace>
  <inkml:trace contextRef="#ctx0" brushRef="#br0" timeOffset="-69965.5">15779 17040 46 0,'-1'0'100'0,"1"0"25"0,0 0-79 0,0 0-4 15,0 0-7-15,0 2-24 0,3-2 7 16,8 1 6-16,0-1 2 0,4 0-7 15,4-1 0-15,4-7 1 0,2-5-1 16,3-5 6-16,0-2-1 0,1-2-7 16,-3-1-5-16,-4-1-6 0,-6-1-2 15,-4 1-1-15,-4 0 2 0,-4 3-3 16,-4 1-3-16,0 3 5 0,-1 2-1 15,-10 6 0-15,-1 2-2 0,-4 4 2 16,-1 3 1-16,3 0 4 0,0 9-2 0,0 5 0 16,2 4 2-16,-1 3-3 0,1 2-4 15,4 2 3-15,-1 0-3 0,3 3 0 16,3 0 0-16,3-1 1 0,0-4-1 15,6 0-2-15,3-4 0 0,2-2-2 16,1-6-8-16,1-2-10 0,2-2-3 0,2-2 10 16,0-5-55-16,-1 0 4 15,-4 0 38-15,-1-10-169 0,-6-1-71 16</inkml:trace>
  <inkml:trace contextRef="#ctx0" brushRef="#br0" timeOffset="-69696.48">16096 16928 66 0,'0'-9'235'0,"0"1"-163"15,0 2-32-15,0 1 16 0,0 2-15 16,0 1-19-16,7 1-8 0,4 1-4 15,3 0 2-15,-1 0-8 0,4 4 0 16,-3 3-3-16,0 0 1 0,0 2-2 0,-2-1 0 16,0 4 1-16,-2 0 0 15,-3-1-2-15,-4 1 2 0,-3 0 0 16,0 0 0-16,-3 0-1 0,-6 0 1 15,-2-1 3-15,-3 1-2 0,-1-2 2 0,-2-2-3 16,-3 2 2-16,1-2-3 0,0-2 1 16,-1-1 0-16,5 1 0 0,1-3 0 15,3-1-1-15,3 3 0 0,3-4-2 16,4 3-12-16,1 0-20 0,0 0-12 15,6 0-30-15,2-4-48 0,3 0-121 0</inkml:trace>
  <inkml:trace contextRef="#ctx0" brushRef="#br0" timeOffset="-69492.47">16444 16956 73 0,'0'-15'241'0,"0"-2"-178"0,-12 4-28 16,-2 1 23-16,-4 3-10 0,-3 4-2 15,1 3-5-15,-3 2-10 0,1 4 1 16,2 9-12-16,3 5-3 0,3 4-4 0,2 1-5 15,2 2 1-15,7 2-5 0,3 0-4 16,2-1 1-16,10-1 1 0,5-1-4 16,8-2-7-16,6 1-11 15,11-2-7-15,11-4-22 0,6-5-51 0,3-4-112 16</inkml:trace>
  <inkml:trace contextRef="#ctx0" brushRef="#br0" timeOffset="-68624.42">17235 16908 75 0,'0'-3'133'0,"0"3"-17"0,0-2-68 0,0 2-6 16,0 0-9-16,0 0-14 15,0 9-4-15,0 4 7 0,0 4-4 16,-1 3 0-16,-3 2 1 0,-2 2-1 15,0 0 4-15,1-1-1 0,-1-2-6 0,5-4 0 16,-2-4-4-16,3-3-3 0,0-4-3 16,1-5-4-16,8-1 0 0,5 0 5 15,3-10-2-15,4-4 0 0,2-5-2 16,0-1 0-16,2-4-2 0,0 0 0 15,0 0 0-15,-1 3 1 0,-5 5-1 0,-5 3 0 16,-6 4 1-16,-4 6 0 0,-2 2-1 16,-2 1 0-16,0 0 0 15,0 4-1-15,0 9 1 0,0 1 1 16,-3 2 1-16,0 2-1 0,-4 0-1 15,1 4 0-15,2-2-2 0,-3-1 3 0,4-1 0 16,0-1-2-16,2-3-1 0,1-3-9 16,0-2-7-16,3-1-9 0,4-3-12 15,4-1-1-15,2-3-7 0,1-1-20 16,1 0-50-16,1-6-88 0</inkml:trace>
  <inkml:trace contextRef="#ctx0" brushRef="#br0" timeOffset="-68318.41">17657 17019 25 0,'1'-15'207'16,"-1"-1"-144"-16,-1 2-4 0,-8-2 3 0,-1 3-14 15,-2 1-8-15,1 3-9 0,2 2-3 16,-4 2-3-16,-1 5-4 0,3 0-9 16,1 4 1-16,0 9-3 0,3 3-6 15,-3 6 1-15,6 1 2 0,-1 2-6 16,0 0-1-16,5 2 2 0,3-4-1 0,7-2-2 15,4-3 2-15,1-4-1 0,4-3 1 16,-2-4-1-16,0-3-1 0,3-4 3 16,-4 0-1-16,-1-5 0 15,-1-7 1-15,-2-2 2 0,-4-3-4 0,1-1 1 16,-4-3 1-16,0-1 1 0,-5-1-1 15,0 2-1-15,0-1 0 0,0 4 1 16,-3-2-2-16,-2 4-1 0,0 1 2 16,4 4-3-16,-2 2-9 0,3 5-8 15,0 1-14-15,3 2-18 0,6 1-7 0,2-2-33 16,1-1-115-16</inkml:trace>
  <inkml:trace contextRef="#ctx0" brushRef="#br0" timeOffset="-67184.34">17981 16508 89 0,'0'-8'221'16,"0"0"-201"-16,-2 6 23 0,1-3 4 0,1 5-10 15,-3 0-13-15,1 5-23 0,-3 8 5 16,4 7 9-16,-5 4-2 0,4 7 3 15,-3 5-3-15,2 6 7 0,-1 5-1 16,-4 3-5-16,0 2-3 0,-1 0 0 16,-2-2-4-16,0-5-2 0,0-3-3 15,2-8 0-15,3-6 0 0,0-8 1 16,1-6-3-16,2-5 2 0,3-5 0 15,-2-4 2-15,2 0 3 0,0-7-1 16,0-4-4-16,0-6-1 0,8-2-2 16,1-4-2-16,5 3-3 0,-1 1 0 0,2 2-6 15,2 3-4-15,2 4-4 0,-2 4 0 16,0 2 0-16,-1 4-5 0,1 0 1 15,0 0 4-15,1 2 1 0,2 1 8 16,-3 0 8-16,4-3 2 0,-4 0 1 16,0 0 0-16,-3 0 0 0,-2 0 4 15,-3 0-4-15,1 0 8 0,-7-5-2 16,0-1 5-16,-3 1 4 0,0 0 2 15,0-3-2-15,-3 2 2 0,-5 0-1 16,2 0-2-16,-3 3 2 0,-2 1-3 0,-3 2 4 16,-5 0-3-16,1 5-4 0,-3 8 3 15,1 3-2-15,-1 4-1 0,2 4 2 16,0 2-2-16,5-3-2 0,7-2-6 15,4-3 0-15,3-2-1 0,0-4 0 16,9-4-2-16,3-4 1 0,4-2 2 0,1-2-1 16,4 0-1-16,1-6 0 15,-3-3-1-15,1-2-2 0,-3-3 0 16,-2 1 1-16,-4-2 0 0,-3 3 1 15,-2 0-3-15,-1 5 2 0,-4 2 2 0,-1 3 0 16,0 1 0-16,0 1-1 0,0 0 0 16,-4 4-4-16,1 6-2 0,0 1 1 15,3 1 1-15,0 0-5 0,0-2-3 16,0 0-5-16,6-3 0 0,5 0 7 15,0-5 3-15,2-2 0 0,5 0 3 0,0-3-1 16,2-7-7-16,-1-3 14 0,0-2-8 16,-2-3 2-16,0-4 5 15,-2-3-1-15,-1-3 2 0,-2-3-1 16,-1-3-1-16,-1 0 2 0,-3-7-1 0,3 0 0 15,-1-2-1-15,2-1 1 0,-2 3 1 16,2 5-1-16,-3 7 0 0,-2 6 4 16,-4 8 3-16,-1 3-1 0,1 4-5 15,-1 4 2-15,-1 4 0 0,2 0 0 16,-2 0-2-16,0 0-3 0,1 0 4 0,1 4 1 15,-2 1 1-15,0 1-2 0,0 2 5 16,0 1-3-16,0 1-1 0,0 2 3 16,0 2-1-16,-5 2-4 15,-1 1 1-15,1 1 2 0,-1 3 0 0,1 1-1 16,-2 1-1-16,-1 2 2 0,0 2 2 15,2 0-3-15,-2 0 0 0,0-1-1 16,2 2 3-16,-1-1-5 0,0 2 0 16,1-3 0-16,1-1 1 0,-1-1 0 15,2-3-2-15,-1-2 3 0,0-3-1 16,1-3 0-16,1-4-1 0,1-4 0 0,0-4 1 15,2-1-1-15,0 0 1 0,0 0 4 16,4-10-4-16,2-4-1 0,3-3-4 16,-1-1 3-16,3-1 1 15,-2-1 0-15,2 1-1 0,0 2 1 0,-4 6 1 16,0 3-1-16,-1 3-1 0,-3 4 1 15,2 1 0-15,1 0-2 0,0 1 2 16,0 4 2-16,2 4 0 0,0-1 1 16,-1 1-3-16,3 0 4 0,-2-1-1 15,-2 1-1-15,3-1-2 0,-3-1 1 0,2 1 0 16,1-2-3-16,1 1-6 0,-1-3 7 15,0 0-28-15,0-1-13 0,-1-3-8 16,5 0-44-16,-6-10-132 0,3-4-5 16</inkml:trace>
  <inkml:trace contextRef="#ctx0" brushRef="#br0" timeOffset="-67008.33">18730 16891 40 0,'0'0'200'0,"0"0"-59"16,0 0-106-16,-2 3 4 0,-4 4 13 0,-2 4-13 15,0 2-16-15,-2 3-3 0,-1 0 0 16,0 1-6-16,0-1-8 0,5 1-5 15,3-1 0-15,3 0-1 0,0-2-9 16,4 1 2-16,9-2-43 0,5-4 30 16,4-2-45-16,8-5-66 0,1-2 23 15,-2 0-129-15</inkml:trace>
  <inkml:trace contextRef="#ctx0" brushRef="#br0" timeOffset="-66656.32">19006 17027 70 0,'0'-10'186'0,"-2"-2"-81"15,-7-1-70-15,1 3 12 0,-1-1-7 16,-2 2-11-16,2 3 3 0,-1 1-8 15,-1 5-5-15,2 0 1 0,-2 0-4 16,0 7-3-16,2 7-2 0,1 2-5 0,2 0 1 16,3 3-6-16,1 0 1 15,2 0 0-15,0-1 0 0,5-3-2 16,3 1 0-16,1-4 0 0,1-1 2 15,5-2-2-15,1-2 0 0,4-3 2 0,0-3-1 16,-2-1-1-16,3-3 0 0,-3-6 2 16,-1-2-3-16,0-3 1 0,-3-2 2 15,-4 0 1-15,-7-2 0 0,-3 0 0 16,0-5-1-16,-5 2 3 0,-6-1 0 15,0 0-3-15,-1 2 4 0,-4 3-2 16,-1 3-1-16,2 7-2 0,-4 6 1 0,2 1 0 16,2 4-2-16,5 6-2 15,4 5-1-15,2 0 0 0,4 1-14 16,0 0-11-16,4 0-14 0,5-2-20 15,7-3-35-15,-1-6-98 0,3-4-72 0</inkml:trace>
  <inkml:trace contextRef="#ctx0" brushRef="#br0" timeOffset="-66364.3">19240 16965 99 0,'11'-5'233'15,"-2"1"-145"-15,-3 4-41 0,2-2 8 0,-4 1-7 16,0 0-15-16,-3 1-19 0,1 0-4 16,-1 0 3-16,2 0-6 15,-1 4-4-15,3 2-1 0,-2-3 0 16,1 2-1-16,6-3-1 0,-1 1-1 0,3 0 1 15,2-1-1-15,5 0 0 0,-1 1 1 16,1 0-2-16,-5-1 1 0,-6 5 0 16,0-1 1-16,-4 2 1 0,-1 3 0 15,-1-1-2-15,-2 2 2 0,0 1 3 16,-3 0-1-16,-2 0 0 0,2 0-3 0,3-3 1 15,0 1 0-15,2-3-2 0,1-2 2 16,0-2 0-16,0-3-2 0,-2 0-3 16,-1-1-2-16,2 0-5 15,-2-1-9-15,0-5-14 0,0 1-4 0,0-3-24 16,-5-1-55-16,-4-1-169 0</inkml:trace>
  <inkml:trace contextRef="#ctx0" brushRef="#br0" timeOffset="-66171.29">18953 16642 419 0,'-3'0'96'15,"3"0"-61"-15,0 0-37 0,4 5 3 16,7-1-21-16,2-2-36 0,1-2-81 16</inkml:trace>
  <inkml:trace contextRef="#ctx0" brushRef="#br0" timeOffset="-64004.16">13319 15334 34 0,'2'0'30'16,"-1"0"81"-16,4 0-16 0,-4-3-44 15,2-1-9-15,0 0 8 0,1-1-12 16,-1 2-10-16,-3-3-8 0,3 3 0 15,0-1-1-15,0 1-10 0,0 1 1 16,2-2-4-16,-4 3 0 0,2 0-3 16,0 0-3-16,-1 1 2 0,0 0-1 15,2 0-2-15,1 0 2 0,1 0 1 16,6 3-2-16,4 2 0 0,3-2 0 15,1-1 2-15,3 2-1 0,3-3-1 16,2 1 0-16,0 0 2 0,0-2-2 0,0 2 0 16,1 0 0-16,-1 0 1 0,2 1-1 15,-2-1-1-15,0 0 2 0,-2 0 0 16,0-2-2-16,-2 0 2 15,-6 0-1-15,-5 0-1 0,-6 0 2 0,-2 0-2 16,-3 0 1-16,-1 0 1 0,4 0-2 16,-5-1 0-16,1 0 0 0,-1 0 2 15,0 0 0-15,0-1-2 0,-1 2 0 16,-5-1 0-16,-2-1 0 0,-3 2-1 15,-3-1 1-15,0 1 1 0,-1 0-2 0,-1 0-1 16,-3 0 3-16,-1 0-1 0,0 0 0 16,-3 0-1-16,1 0 0 0,-3 0 2 15,-1 0 0-15,-3 0-2 0,-1 0 1 16,-1 0 2-16,3 0-1 0,0 0-2 15,5 0 0-15,3 0 2 0,3 0-1 0,1 0-1 16,4 0-1-16,-1 0 3 16,3 1-2-16,-1-1 0 0,1 0 1 15,1 0 1-15,0 0 1 0,3 0-1 16,-2-2-1-16,-1 0 2 0,1 0-1 0,3 0 0 15,-1 0 0-15,3 1 1 0,-2-1 0 16,4 0-2-16,-1 2 1 0,2 0 1 16,0 0-1-16,0 0-2 0,0 0-2 15,5 0 5-15,3 4-1 0,4 1-1 16,3-2 1-16,7 0 1 0,3 0-1 0,4 4 0 15,2-1-1-15,4 1 1 16,2 0 0-16,2-3-1 0,1-2 2 16,-1 1-2-16,-4-1 0 0,2-2 0 15,-2 0 0-15,-3 0 3 0,-6 0-1 0,-4 0-3 16,-6 0 2-16,-5-3 2 0,-4 1-2 15,-4 0-1-15,-3 0 3 0,0 0-1 16,-4-1 0-16,-6 2-3 0,0 1 1 16,-4 0 2-16,0 0-1 0,-2 0-1 15,-1 0 3-15,-5-1-2 0,-1 0 0 0,-3 0-3 16,-4-1-1-16,-2 2 1 15,-1-1 1-15,-2-1 1 0,0 2-1 16,0 0 0-16,1 0 1 0,3 0-1 16,6 0 2-16,2 0 0 0,4 0 0 15,2 0 0-15,1 0 0 0,3 0 0 0,3 0 2 16,4 0-2-16,3 0 1 0,3 0 2 15,0 0 3-15,1 0-3 0,10-1-2 16,3 1 1-16,6 0 0 0,5 0-2 16,0 4 0-16,6 1-2 0,3 3 3 15,3-1-1-15,4-2-1 0,1 0 2 0,-1-2 0 16,0-1-2-16,-4 0 0 15,-3-1 2-15,-6-1 0 0,-5 0-2 0,-6 0 3 16,-6 0-1-16,-6-5 2 16,-5-1 5-16,0 2 2 0,-6-4-5 0,-5 2-2 15,-3 1-4-15,-3 0 1 0,-2 3 1 16,2 1-1-16,2 1-1 0,-1 0-9 15,5 1-21-15,0-1-57 0,2 0-175 16</inkml:trace>
  <inkml:trace contextRef="#ctx0" brushRef="#br0" timeOffset="-52618.51">2595 12891 14 0,'3'0'16'0,"2"0"115"0,-2-2-61 15,-1-2-18-15,1 1 0 0,-2 2-12 16,1-2-14-16,-1 1 2 0,-1 0-5 15,0-1 1-15,2 0-4 0,-2 1 2 0,0-1-7 16,0 1 2-16,0-2 1 0,0-1-4 16,0 1 2-16,2-2-3 0,-2 2-2 15,0-2 2-15,0 2-1 0,0-1-8 16,0 0 0-16,0 1 1 0,0-3-4 15,-4 1 3-15,-2-1-2 0,0 1 2 16,0-1-3-16,-2 0 3 0,-3 0 0 16,-3-1 1-16,3 2 0 0,-3 2 1 15,-4 2-5-15,1 2 1 0,-2 0 1 16,-4 0-2-16,3 6-1 0,-3 6 2 0,2 1 1 15,1 5-1-15,0 4-2 0,1 0 2 16,2 6 1-16,2 1-1 0,4-1-1 16,3 3 0-16,2-3 1 0,5 2-3 15,1 0 1-15,0-2 0 0,7-1 2 16,7-4-4-16,3-2 2 0,3-5 1 0,5-4-1 15,2-1-1-15,5-5 3 16,5-2-1-16,4-4-1 0,-3 0 0 16,3-11 0-16,-2-3-1 0,-2-3 1 15,-3-2 1-15,-3-4 2 0,-5 0-1 0,-4 0-1 16,-7-3 1-16,-4 0 1 0,-6 0-2 15,-4 0 3-15,-1-1-3 0,-4 1 1 16,-9-1-1-16,-2 1-1 0,-5 2-7 16,-5 3-1-16,-1 5-2 0,-5 8-6 15,0 7 1-15,-2 1-1 0,2 11-7 0,5 5-3 16,4 5-2-16,8-1-19 0,11 3-9 15,1-4-53-15,2-2-202 16</inkml:trace>
  <inkml:trace contextRef="#ctx0" brushRef="#br0" timeOffset="-50117.36">2487 13554 8 0,'0'-1'163'0,"0"0"-103"15,0 1-37-15,0-2 21 0,0 1-8 0,0 0-7 16,0 0-7-16,0 0 0 0,0 1-2 15,0 0-1-15,0 0 1 0,0 0-4 16,0 0-2-16,0 0 2 0,1 0-6 16,-1 0 1-16,0 0-5 0,0 0-2 15,0 2 0-15,0 4 7 0,0 3 1 0,0 3-6 16,0 2 0-16,0 4-1 0,0 0-2 15,-1 2-3-15,-1-1 4 16,1 3-4-16,-1-3 1 0,1 2-1 16,1 1 1-16,0-1-1 0,0 1 0 0,0 2-1 15,-2-5 1-15,2 1 1 0,0-1 0 16,-2-3-3-16,-1 2 3 0,3-1 0 15,-1-1-1-15,1 1 0 0,0-1 1 16,0 0-2-16,0 1 2 0,0-1-2 16,0-1 0-16,0-2 2 0,0 0-2 0,0-1 3 15,0 1-4-15,0-2 3 0,0 1-1 16,0-1 1-16,0 0 0 0,0-1 0 15,0-3-1-15,0-1 0 16,0 0 0-16,0 0 1 0,0-2-2 0,0 1 2 16,0-2 0-16,0 1 0 0,0 1-1 15,0 1 0-15,-3-1 0 0,3 3 0 16,0 0 0-16,0 0 0 0,0-3 0 15,0 1 0-15,0-1-1 0,0-2 0 16,0 1 2-16,1-2-1 0,1-1-2 0,-2 2 1 16,0-3 0-16,0 0 0 0,0 0 0 15,0 0 3-15,0 0-4 0,0 0-5 16,0 0-11-16,0-4-9 0,0-1-20 15,0-3-29-15,-2-1-119 0,-2 0 10 16</inkml:trace>
  <inkml:trace contextRef="#ctx0" brushRef="#br0" timeOffset="-49309.32">2321 14156 8 0,'5'0'13'0,"-4"0"24"0,1 0 17 15,-1 0-1-15,2 0 10 0,-1-1-10 16,1-1-18-16,0 0-2 0,0-3-1 16,-1 2-2-16,-2-1-4 0,4 3-1 15,-2 0-1-15,-1-1-2 0,1 1-4 0,0 0-3 16,-1-2 0-16,-1 2-1 15,2 0 3-15,-2-1-3 0,0 2-1 16,0 0 0-16,0 0 1 0,0 0-3 16,0 2-3-16,0 5-12 0,0 4 6 0,0 0 1 15,0 4-1-15,0 1 0 0,0-1 0 16,0 0-3-16,3 3 1 0,4-4 0 15,6 0 0-15,1-5-1 0,3-3 1 16,5-3 2-16,4-2-2 0,2-1 1 16,4-3 0-16,1-7 1 0,1-5-2 0,0 0-2 15,-1-5 3-15,-2 0-4 0,-5 2-1 16,-6 0-2-16,-3 2-3 15,-6 3-4-15,-2 0-4 0,-4 4-6 16,-3 3-7-16,-1 1-7 0,-1 2-17 16,0-1-35-16,-4 4-148 0,-6 0 126 0</inkml:trace>
  <inkml:trace contextRef="#ctx0" brushRef="#br0" timeOffset="-48444.27">2282 15030 53 0,'5'1'-12'15,"-5"-1"219"-15,1 0-127 0,-1 0-35 16,0 0 16-16,0 0-12 0,0 2-15 0,0 1-6 16,0 0-5-16,0 1-4 0,0 2 8 15,0 2-4-15,0 2-4 0,0 4-2 16,0 1-4-16,-1 2-1 0,-1 3-5 15,-1 1 0-15,0 1 0 0,-2 3-3 16,2-1 0-16,0 1 0 0,0 0 11 16,0-2-11-16,1-3-2 0,1 0 1 15,1-4-2-15,-2-3 0 0,2-1-1 16,0-2 2-16,0-2-2 0,0-4 1 15,0 1-1-15,0-4 0 0,0-1 1 0,0 0 0 16,0 0-1-16,0 0 1 0,0-3-1 16,0-3-2-16,2-2-3 0,1-1-5 15,-2-2-9-15,4-2-10 0,1 0-13 16,-1-4-13-16,3-2-26 0,-4-3-51 15,0 0-217-15</inkml:trace>
  <inkml:trace contextRef="#ctx0" brushRef="#br0" timeOffset="-48141.25">2296 15068 70 0,'0'1'265'0,"0"-1"-202"16,0 0-25-16,0 0 26 0,6 0-25 15,5-2-26-15,3-3 0 0,5-4-3 0,5-1 1 16,4-3 1-16,3-2-4 0,2 0-1 15,-1 3-10-15,-2 1 13 0,-5 3-8 16,-4 3-1-16,-5 2-1 0,-4 1-1 16,-2 0 0-16,-4 2-11 0,-3 0-10 15,-1 0-6-15,-2 2-11 0,0 3-9 0,0 1-22 16,-7-2-85-16,-2 2-82 0</inkml:trace>
  <inkml:trace contextRef="#ctx0" brushRef="#br0" timeOffset="-47938.24">2321 15191 141 0,'0'1'246'0,"1"-1"-202"0,9 0-15 15,-1 0 47-15,5-1-32 0,5-5-19 0,2-1-8 16,1 0-11-16,3-3-2 0,1 1-2 15,0 1-1-15,1 2-2 0,-2 1-10 16,1 2-16-16,-4 1-22 16,-4 0-51-16,-4 0-100 0,-3 2-36 0</inkml:trace>
  <inkml:trace contextRef="#ctx0" brushRef="#br0" timeOffset="-44945.07">4879 12736 113 0,'-3'-9'-22'0,"-3"3"56"15,-1-4 76-15,1 2-78 0,0 0 14 16,-2 0-2-16,-1 1-17 0,-2 1-3 15,0 2 0-15,0 1-6 0,-1 0 0 16,-2 2 3-16,2 1-4 0,-2 0 3 16,3 2-3-16,-5 6-1 0,4 2-3 15,-4 2-3-15,6 4 3 0,-1 4-7 0,1 2-3 16,6 7-1-16,2 1 0 0,2 2-1 15,0-2-2-15,8 0 2 0,4-3-1 16,4-1-1-16,4-4 0 0,2-4 2 16,3-5-2-16,2-5 1 0,-2-4-1 15,-1-4 1-15,-4 0 2 0,-2-9 0 16,-2-2 1-16,-4-4 0 0,-1-1 4 15,-6-2 5-15,-4 0-1 0,-1 0-2 16,-1-1 1-16,-9 1-3 0,0 1-3 16,-6-1-1-16,1 2-3 0,-3 0 0 0,0 1-5 15,4 5-9-15,0 2-25 0,2 3-23 16,-1 5-35-16,-1 0-154 0</inkml:trace>
  <inkml:trace contextRef="#ctx0" brushRef="#br0" timeOffset="-43993.01">4801 13516 118 0,'2'-2'89'0,"0"-1"28"0,-1 0-67 15,-1 0 7-15,0 2 0 0,3 1-17 16,-3 0-20-16,0 4-12 0,0 11 7 16,0 8 12-16,0 6-10 0,-4 4-5 15,-4 2-5-15,2 3 4 0,-2 4-5 16,-2 0 22-16,3 1-14 0,-1-2-10 15,3-1 7-15,2 0-3 0,0-3-4 16,2-3-1-16,-1 1-4 0,2-6 2 16,-2-2-1-16,2-5 1 0,0-2-1 15,0-5-3-15,0-2-12 0,0-6-5 0,0-1-12 16,0-2-14-16,-1-2-5 0,-5-2-14 15,-2 0-26-15,-3-2-145 0</inkml:trace>
  <inkml:trace contextRef="#ctx0" brushRef="#br0" timeOffset="-43752">4625 13948 83 0,'0'10'117'0,"0"2"38"0,0 4-98 0,0 2-3 15,-2 4 2-15,1 0-13 0,1 1-12 16,0-2-5-16,0 0-7 0,3-3 0 15,8-1-8-15,4-4-5 0,4 1-1 16,7-4-1-16,5-3 10 0,2-4-4 16,4-3-9-16,0 0 1 0,-1 0 1 0,-4-5-2 15,-4 2-5-15,-6 0-12 16,-2 3-9-16,-8 0-12 0,1 0-11 15,-6 0-19-15,-5 0-28 0,-2 3-126 16,0 2 17-16</inkml:trace>
  <inkml:trace contextRef="#ctx0" brushRef="#br0" timeOffset="-43272.97">4397 14650 54 0,'3'-2'-4'0,"0"0"195"16,-1 0-108-16,-1 2-36 0,2-1 11 16,0 1-13-16,2 0-6 0,0 0-6 15,-2 4-2-15,-2 3-4 0,-1 4-1 16,0 2-2-16,0 2-5 0,-1 3 3 15,-4 0-7-15,-3 1-3 0,1 1 0 0,-1-2 1 16,0 1-7-16,2-1 0 0,1-1-4 16,-1-1-2-16,3-1 2 0,0 0-3 15,0-1 1-15,1-1 0 16,1-2 1-16,1-2-4 0,0-3-8 0,3 0-8 15,4-4-12-15,3-1-15 0,1-1-7 16,4-1-19-16,1-10-70 0,-6-3-225 16</inkml:trace>
  <inkml:trace contextRef="#ctx0" brushRef="#br0" timeOffset="-42858.95">4653 14685 33 0,'0'0'8'0,"0"0"-7"16,-2 0 0-16,-1 0 40 0,0 0 73 16,-2 0-75-16,1 0 8 0,2 0 5 15,-3 0-6-15,2 0-9 0,2 0-8 16,-2 0 2-16,1 0-2 0,0 0 0 15,2 0-1-15,0 0-4 0,0 0 0 16,0 0-4-16,0 0-2 0,0 0-3 16,0 0-8-16,2 0-4 0,6 0 4 15,7 0 0-15,2 0 0 0,3 0-4 0,7-1 0 16,1-2-1-16,3 1 0 0,0 1-1 15,-2-2-2-15,-4 2 2 0,-6 1-1 16,-1 0-3-16,-5 0-11 0,-6 0-5 16,0 0-32-16,-4 0-17 0,-3 0-12 15,0 0-88-15</inkml:trace>
  <inkml:trace contextRef="#ctx0" brushRef="#br0" timeOffset="-42564.93">4643 14721 89 0,'-4'5'265'0,"4"-1"-239"15,0 0 0-15,4 2 16 0,4 0-10 16,4 1-16-16,4 1-6 0,3 2-7 16,1 1 3-16,1-1 5 0,3 2-9 0,-3 1-1 15,0 0 2-15,-6 1-3 16,-3 0 0-16,-4 1 1 0,-6-1 3 15,-2 0-2-15,0 1 0 0,-6-2 3 16,-7 0-3-16,1 0 1 0,-5-2 5 0,-2 2 3 16,-3-5 13-16,-1 2-8 0,-2-5 1 15,0 3 3-15,5-5-12 0,2 1-3 16,1-4-2-16,3 0 1 0,6 0-1 15,2 0-4-15,1 0-1 0,4 0-13 16,1 0-28-16,0 2-32 0,1 1-20 0,4-1-178 16</inkml:trace>
  <inkml:trace contextRef="#ctx0" brushRef="#br0" timeOffset="-40851.83">2409 15844 6 0,'2'1'97'15,"-1"2"-97"-15,1-3 59 0,-2 0 110 16,0 0-122-16,0 0-19 0,0 0 11 15,0 0-6-15,0 1-10 0,1-1-4 16,-1 1-5-16,0-1-2 0,0 4-2 16,0 2 0-16,0 2 0 0,0 2-2 15,-1 0 2-15,-2 0-8 0,1 4 3 0,1-1-4 16,-4 2 1-16,5 3 1 0,-2 1-3 15,1 3-1-15,-2 0 2 0,1 2 0 16,-1 1-1-16,2 2-2 0,-1-1 1 16,2 1-1-16,-1 0-5 0,-1-1 1 15,0-2 0-15,-1 3 2 0,0-1 3 16,2-2 0-16,-1-4 2 0,2-2 0 15,-3-1-2-15,3-2 0 0,0 3 0 16,-2 1 3-16,2-5-5 0,-1-1 4 16,-1-3-2-16,2-3 1 0,0-1 0 15,-1-1-1-15,-1-2 2 0,2-1 0 0,-3-2 0 16,3 1-3-16,-1-1-1 0,-1 0-3 15,2 0-14-15,0 0-9 0,-1 0-7 16,1-5-33-16,0 1-73 0,-4-3-117 16</inkml:trace>
  <inkml:trace contextRef="#ctx0" brushRef="#br0" timeOffset="-40567.82">2231 16310 198 0,'1'0'167'15,"4"0"-148"-15,0 0 20 16,1 8 12-16,2 4-12 0,-2 5-14 15,0 1-5-15,0 0-6 0,1-2 0 16,0 0-6-16,4-4-6 0,0-2 4 0,3-4-4 16,1-3 0-16,4-2 0 0,0-1 1 15,1 0-4-15,2-4-6 0,2-4-6 16,1-2-9-16,0-1-38 0,-5-2-25 15,-6 3-194-15</inkml:trace>
  <inkml:trace contextRef="#ctx0" brushRef="#br0" timeOffset="-39863.79">1726 16836 77 0,'0'0'-15'0,"0"0"21"0,0 0 208 0,-2 0-162 15,0 0-18-15,2 0 19 0,-1 0-12 16,1 0-4-16,0 0-3 0,-2 2-5 16,2 3 1-16,0 2 1 0,-3 4-6 15,3 2 0-15,0 3-2 0,-3 4-2 16,3 3-3-16,0 0 0 0,-5 2-2 15,4 0-6-15,-2 1-1 0,0 0-4 16,0-1-1-16,0-2-1 0,3 0-2 16,-2-4-1-16,2-3-1 0,0-2 2 15,0-1-2-15,0-4 1 0,0-2 2 0,0-3-1 16,0-3-2-16,0 1 0 0,0 0 2 15,0-2 0-15,0 0-4 0,0 0 3 16,0 0-3-16,0 0-2 0,0 0-5 16,0-5 0-16,0 1-6 0,0-3-5 15,0 0-12-15,2-3-8 0,1 0-10 16,1-3-8-16,1 0-20 0,-2-3-75 15,-3-2-164-15</inkml:trace>
  <inkml:trace contextRef="#ctx0" brushRef="#br0" timeOffset="-39578.76">1729 16882 99 0,'-2'0'85'0,"1"0"117"15,-1-2-135-15,0 1-7 0,2 1-2 16,0-3-22-16,4-1-19 0,2-3-4 16,8 0 2-16,1-3 0 0,5 0-3 0,2-1 2 15,4-3-5-15,1 1-1 0,-2 3-1 16,-4 1 0-16,-2 2-7 0,-5 1-1 15,-3 4 1-15,-5 0 1 0,0 2-2 16,-4 0-12-16,-1 0-4 0,-1 1-16 16,0 5-2-16,0 2-9 0,-4 2-29 0,-4 0-41 15,0-2-162-15</inkml:trace>
  <inkml:trace contextRef="#ctx0" brushRef="#br0" timeOffset="-39379.75">1727 17006 132 0,'5'0'248'16,"2"1"-220"-16,1-1 17 0,5 0 30 0,1 0-33 16,3-3-7-16,1-3-13 0,4 1-15 15,-3 0 0-15,-4 0-2 16,-3 1-5-16,-1 1-1 0,3 1-5 15,-3 0-23-15,3 0-19 0,-2-1-33 0,-4-2-79 16,3 1-161-16</inkml:trace>
  <inkml:trace contextRef="#ctx0" brushRef="#br0" timeOffset="-39099.73">2144 16836 106 0,'0'0'187'16,"0"0"-73"-16,0 7-80 0,-8 1 15 0,2 4 0 15,-2 4-15-15,1 2-11 0,0 2-3 16,0 2-2-16,-1 0 3 0,0-1 0 16,-3 0-2-16,5 0-7 0,2-1-5 15,-1-3-2-15,2-3-2 0,0-3-3 16,3-1 0-16,0-2 2 0,0-1-4 0,0-1 3 15,0-2-1-15,0 0 1 0,0-2-6 16,0-1-3-16,0 0-9 0,3-1-5 16,-3 0-3-16,1 0-12 0,2 0-3 15,-1 0-12-15,3-4-11 16,-2-2-49-16,0 0-119 0</inkml:trace>
  <inkml:trace contextRef="#ctx0" brushRef="#br0" timeOffset="-38802.72">2126 16822 171 0,'0'0'252'0,"1"0"-210"0,5 0-1 16,4 0 21-16,4-4-23 0,-1-2-14 16,6-2-5-16,0 1-5 0,-4 0 2 15,4 2-4-15,-1 1-8 0,3 0-1 0,-4 0 1 16,-2 0-5-16,4 2 0 0,-5-1-1 15,0-1 2-15,1 2-11 0,-4 0-5 16,-2 2-17-16,-4-1-15 0,-2 1 2 16,-3 0-15-16,0 0-34 0,0 1-73 15,-6 1-51-15</inkml:trace>
  <inkml:trace contextRef="#ctx0" brushRef="#br0" timeOffset="-38620.71">2153 16935 423 0,'0'3'42'0,"0"-1"-37"0,7 1 60 0,3-3-17 16,3 0-16-16,4 0-19 0,5 0-6 0,-2-2-2 15,5-4-4-15,-1 0-4 16,6 2-39-16,4 0-35 0,2-2-62 15,4 1-232-15</inkml:trace>
  <inkml:trace contextRef="#ctx0" brushRef="#br0" timeOffset="-37151.62">4158 16657 1 0,'-3'-2'119'16,"3"2"-119"-16,0-2 5 0,0 0 177 15,0-2-130-15,-3 2-10 0,3-1 4 16,0 0-11-16,0 1-5 0,3-3-7 15,8 1-7-15,1-1 3 0,1 0 6 16,2 0-4-16,2 0 0 0,0 2-2 0,2 1-1 16,-1-1-1-16,1 3-4 15,1 0 0-15,-3 0-3 0,-1 6-1 16,-4 2-2-16,-3 5-3 0,-5 3-2 15,-4 1 0-15,0 2 2 0,-7 3 0 0,-5 1-3 16,-5 1 0-16,-2-1 0 0,1 0-1 16,-4 0-2-16,-1-2-3 0,-4 0 0 15,3-1 2-15,-3-3-2 0,4-3 6 16,1-4-1-16,8-3 0 0,2-5-1 15,1 1 1-15,5-3 1 0,3 0-1 16,1 0 0-16,2-4 0 0,0-3-2 16,6 1-1-16,5 0-1 0,2 2 3 15,-1 1 1-15,4 2-1 0,-1 1-1 16,1 0 1-16,4 0 1 0,0 4-1 0,2 0-1 15,-1-2 2-15,1 0 2 0,0 0-2 16,-2-1-1-16,-2-1 1 0,-2 0 0 16,-1 0-6-16,-2 0-11 0,-1-1-13 15,-1-4-24-15,1-2-16 0,1 0-37 16,-2-2-159-16</inkml:trace>
  <inkml:trace contextRef="#ctx0" brushRef="#br0" timeOffset="-36723.6">4577 16642 15 0,'0'0'51'0,"0"0"-18"16,0 0-13-16,0 0-9 0,0 0 0 15,0 0 150-15,-2 0-116 0,2 0-20 16,-1 0 16-16,1 0 1 0,0 0-13 16,0 0-1-16,0-1-1 0,-2-1 4 15,2 1-4-15,0 0 0 0,0-1 2 0,0 1-2 16,0 1-9-16,0-2-3 0,0 2-5 15,8-1-2-15,1 0 0 16,5 0 0-16,0 0-7 0,3 1 1 16,2 0-1-16,2 0 1 0,1 0-1 0,1 0-1 15,0 0 0-15,-1 0-1 0,-2 0 1 16,-3 0-14-16,-3 0 3 0,-6 0-15 15,-3 0-12-15,-4 0-19 0,-1 0-18 16,-4 0-15-16,-6 0-131 0</inkml:trace>
  <inkml:trace contextRef="#ctx0" brushRef="#br0" timeOffset="-36455.58">4601 16657 150 0,'-15'5'165'16,"3"2"-96"-16,2-1 2 0,4 2-15 0,1 1-22 16,5 0-16-16,0 0-9 0,7-1-3 15,3 1-3-15,4-1-2 0,2 0 0 16,1-1 0-16,2 1-2 0,-6 2-1 15,1 0 1-15,0 2 1 0,-6-2 0 16,-2 1-1-16,-3 0 3 0,-3-1 1 0,0-1-4 16,-3 2 3-16,-6-2 13 0,0-1 2 15,-5 1-7-15,-2-2 8 0,-1 2 0 16,0-2-5-16,-1 0-3 0,1 0 1 15,1-3 0-15,0 2-4 16,6-3-5-16,0 0-1 0,6-1 0 0,-1-2-1 16,5 0-9-16,0 0-17 0,0 0-24 15,9 0-6-15,2-7-27 0,5-3-139 16</inkml:trace>
  <inkml:trace contextRef="#ctx0" brushRef="#br0" timeOffset="-36015.57">4921 16642 158 0,'-5'0'68'0,"2"-1"-7"0,-2-1 7 16,2 2-16-16,0 0 3 0,2 0-17 16,-2 0-8-16,1 0 1 0,0 0 2 15,2 0-6-15,0 0 0 0,0 0-1 16,0 0-13-16,0 0-3 0,0 0-3 0,7 2 4 15,3-1 0-15,4 0-3 0,3-1 0 16,7 0-2-16,-1 0-4 0,5 0-2 16,1 0 3-16,1 0-3 0,1-1 0 15,-2 0 0-15,-1-1 1 0,-5 1 0 16,-4 0-4-16,-5 0-8 0,-5 0 2 0,1 1-6 15,-7-1-18-15,-3 1 0 16,0-2-8-16,-2 2-13 0,-7-1-43 16,-4 1-118-16</inkml:trace>
  <inkml:trace contextRef="#ctx0" brushRef="#br0" timeOffset="-35722.55">4966 16670 130 0,'-14'4'299'16,"4"0"-256"-16,6 2-2 0,2-1 2 15,2 2-19-15,0 1-7 0,10 2-7 0,2 0-6 16,5 2-2-16,-1 0-1 0,-1 3 1 15,4 0-4-15,-1 3-5 16,1 0 3-16,-5 0 4 0,0 0-14 16,-3-1 3-16,-5-1 3 0,-3-2 9 15,-3-1-26-15,0-2 17 0,-2-1 9 0,-5 0 1 16,-3 0-1-16,-2-3 0 0,0-3 2 15,-2 1 15-15,-2-2 1 0,1-1 6 16,1 0-1-16,0-2 1 0,-2 0-7 16,5 0-6-16,-1 0-2 0,3 0-5 15,-2-2-2-15,3 0-2 0,0-1-2 0,5 1 0 16,2 1-15-16,-1 1-25 0,2 0-32 15,0 0-27-15,0 0-207 16</inkml:trace>
  <inkml:trace contextRef="#ctx0" brushRef="#br0" timeOffset="-30810.26">13431 7393 63 0,'0'0'4'0,"0"0"114"0,0 0-24 15,0 0-52-15,6-4 0 0,2-1-3 0,2 0-8 16,4-1-1-16,2-1-4 0,2 0-1 16,4 0 0-16,-2 2-3 0,2-2 0 15,0 3 12-15,-1 1-16 0,-4 3-3 16,-1 0-2-16,-4 0-2 0,-4 5-7 15,-2 4-1-15,-1 3-1 0,-5 4 0 16,0 4-1-16,-2 4 3 0,-8 3-3 16,-6 0 1-16,-1 1-2 0,-2-1 1 15,-1-1-4-15,-1-2-2 0,-4 1 2 16,0-3-4-16,0-2 5 0,-1-1 1 0,3-5 1 15,1-1-1-15,3-4 2 0,7-3-6 16,3-3 4-16,4-2-1 0,0-1-2 16,5 0 3-16,0 0 1 0,0-1 0 15,0-4-4-15,0-1-1 0,6 1 1 16,1-2 4-16,5 3-2 0,-3 4 0 15,4 0 0-15,-1 0 2 0,4 0 0 16,-1 6 2-16,5 2 1 0,2 0-1 16,3 0-3-16,-2 0 2 0,2 2 1 15,-2-2-2-15,-1 0-1 0,-2-4 1 0,-3 2 0 16,2-3-17-16,-2-2-25 0,1 1-15 15,1-2-26-15,-2-2-103 0</inkml:trace>
  <inkml:trace contextRef="#ctx0" brushRef="#br0" timeOffset="-30393.24">14040 7356 80 0,'-3'0'11'0,"-3"0"170"15,1 0-123-15,-1 0-13 0,3 0 9 16,-2 0-17-16,2 0-4 0,3 0-6 15,0 0-16-15,0 0-4 0,0 0 0 16,5 0 5-16,5 5 2 0,6-1 4 16,2-4-5-16,6 1 0 0,1-1-3 0,1 0-1 15,0 0-2-15,1 0 0 0,-4 0-4 16,-5 0 0-16,-2 0-3 15,-4 0 1-15,-1 0-4 0,-1 0-9 16,-4 0-12-16,-5 0-28 0,-1 0-19 0,-7 0-14 16,-11 0-207-16</inkml:trace>
  <inkml:trace contextRef="#ctx0" brushRef="#br0" timeOffset="-30141.22">13992 7496 113 0,'14'12'76'0,"3"1"-30"0,3-1 25 0,0 1-35 16,2 0-14-16,1 1 2 15,0 0-7-15,1-1 12 0,-1 0-5 0,-3-1-11 16,-8-1 3-16,-4-2-7 0,-5-1-2 16,-3-1-2-16,-1 0 5 0,-10-3 1 15,-5 3-6-15,-2-3 0 0,-4 1 0 16,-1-1-4-16,0-1 0 0,-2-1-2 15,3-2 3-15,5 2-1 0,3-2-3 0,3 0 3 16,5 0-2-16,3 0-6 0,3 0-16 16,0 0-12-16,6-4-33 0,8-3-36 15,3-2-94-15</inkml:trace>
  <inkml:trace contextRef="#ctx0" brushRef="#br0" timeOffset="-29757.2">14482 7385 127 0,'-5'0'132'16,"2"-2"-59"-16,-2 0-11 0,1 2-13 0,1-2-3 15,1 2-3-15,2 0-12 0,0 0-14 16,0 0-5-16,0 0-4 0,3 0-5 16,10 0 3-16,4 0 1 15,6 2 4-15,5 1-3 0,1 0-4 0,4 1 0 16,-1-2 0-16,-1 1-4 0,-1 0 0 15,-1-1 2-15,-4 0-4 0,-5 0 2 16,-1 0-16-16,-7-2-6 0,-4 0-10 16,-3 0-12-16,-4 0-7 0,-1 0-22 15,0-2-86-15</inkml:trace>
  <inkml:trace contextRef="#ctx0" brushRef="#br0" timeOffset="-29506.19">14555 7394 241 0,'-8'6'73'0,"3"3"-37"0,4 0 18 0,1 3-21 16,0 0 0-16,6 2-1 15,6 2-17-15,2 2-4 0,5-1-3 16,1 1-1-16,0 2-7 0,3 0 1 16,-2 3-1-16,2 0 3 0,-3-2-3 0,-5-1 1 15,-1-2 1-15,-9-3-1 0,-5-2-2 16,0-2 2-16,-8-2 4 0,-6 0 0 15,-6-3-4-15,-2 1 2 0,-5-2 1 16,-4 0-2-16,-2-1-2 0,-3 0 1 16,4 1-3-16,4-1 3 0,9 0-4 0,5 1-23 15,8 1-19-15,6-2-34 0,0 2-141 16</inkml:trace>
  <inkml:trace contextRef="#ctx0" brushRef="#br0" timeOffset="-26699.02">4454 12011 216 0,'2'-7'155'0,"-2"1"-113"0,0 1 13 0,1 1 8 16,-1 1-25-16,0 2-12 0,2-1-9 16,-2 0-4-16,1 2 2 0,-1 0-2 15,0 0 2-15,0 0-1 0,0 0-3 16,0 2-6-16,0 8 7 0,0 4 1 15,0 6-4-15,-7 4 0 0,0 4-1 0,0 1-1 16,-1-2-2-16,3-1-2 16,2-3 0-16,2-4-1 0,1-3-3 15,0-4 1-15,0-3 0 0,0-4-1 16,0-1-3-16,1-4-4 0,1 0-4 0,4-3-5 15,3-9-5-15,0-6-9 0,-2-4-15 16,0-2-6-16,-2-1-11 0,-3-2-9 16,-2-1-20-16,0-1-14 0,-2-1-19 15,-4-3 60-15,-5-2 23 0,2 0 41 16,-2 1 30-16,0 3 78 0,2 6 1 0,1 5-13 15,2 7-19-15,1 5-15 0,4 5-7 16,1 2-10-16,1 1-26 16,10 0-7-16,4 3 12 0,4 7-2 15,4 2-11-15,5 3-3 0,3 1 0 16,2 2 1-16,-1 0-3 0,-1 1-2 0,-3 1 0 15,-6 0-3-15,-3 1 0 0,-5 0 0 16,-10 0 2-16,-4 1 1 0,0-1-1 16,-11-2 1-16,-4 1 0 0,-4-2 1 15,-1-3-1-15,-3 1 0 0,0-4-1 16,2-1 3-16,-2-2 4 0,3-3 2 0,1-2-5 15,4-1-2-15,2-2-2 0,7-1-1 16,3 0-1-16,3 0 0 16,0-4-13-16,5 0-13 0,7-2-9 15,5-2-20-15,5 0-26 0,0-2-50 0,1 0-228 16,2 1 304-16</inkml:trace>
  <inkml:trace contextRef="#ctx0" brushRef="#br0" timeOffset="-26325">4805 12066 50 0,'0'-5'-35'0,"0"2"296"16,0-1-190-16,0 0-10 16,0 3-1-16,0-1-24 0,0 2-7 0,1 0-14 15,4 0-4-15,1 0 0 0,0 0-1 16,5-1 0-16,-2-2-1 0,4-1 0 15,2-1-1-15,2-2 0 0,2-3-1 16,1-3-2-16,-1-1 0 0,1-1 0 16,-5-2-2-16,-4 3 2 0,-3-2-1 0,-5 2 0 15,-3 2 1-15,0-1-1 0,-8 2-2 16,-3 3 2-16,-1 2-2 0,-5 4 1 15,1 2 2-15,-4 0 2 0,6 2-1 16,0 6 4-16,2 3-3 0,-2 4-2 16,-2 3 2-16,4 1-1 0,3 2-2 15,3-1 0-15,4 3-3 0,2 0-2 16,2 0 1-16,7-2 0 0,5-3-1 15,3 0-7-15,5-5-7 0,4-1-5 16,3-7-3-16,5-3-25 0,4-2-4 0,-1-4-25 16,2-8-76-16,-1-3-152 0,1-2 264 15</inkml:trace>
  <inkml:trace contextRef="#ctx0" brushRef="#br0" timeOffset="-26129.99">5451 11854 157 0,'-22'-7'241'0,"-6"2"-201"0,-6 2 36 16,3 3-19-16,-3 0-13 0,3 6 1 15,5 5-6-15,6 2-14 0,4 3-6 16,7 1-1-16,6 2-10 0,3 0-7 0,4 1 0 16,12 1 0-16,10 1 0 0,5-3-1 15,8-3-1-15,9-3-4 0,5 1-10 16,7-3-14-16,5-3-11 0,7-3-15 15,-1-5-94-15,-6 0-260 0</inkml:trace>
  <inkml:trace contextRef="#ctx0" brushRef="#br0" timeOffset="-25070.93">2062 12098 49 0,'0'4'311'0,"0"1"-262"0,0 2 4 16,-6 3 19-16,-2 4-19 0,0 3-13 16,-3 2-18-16,1 4 9 0,0 1-14 15,1 0-8-15,1 0-2 0,4-2-1 16,-1 2-3-16,0-1-1 0,2-1-4 15,3-4 2-15,0-1 1 0,0-3-1 0,3-4-12 16,3-2-6-16,5-5-17 0,3-3-21 16,0 0-18-16,3-6-46 0,-1-7-224 15,1-6 280-15</inkml:trace>
  <inkml:trace contextRef="#ctx0" brushRef="#br0" timeOffset="-24849.92">2301 12078 63 0,'3'0'8'0,"0"0"198"15,0 0-150-15,-3 0 7 0,3 5-4 0,-3 4-21 16,2 3-9-16,-2 4-3 0,0 2-3 16,0 5-5-16,0 3 0 0,-5 1-6 15,2 0 6-15,-3-1-6 0,3-3-7 16,0 0 1-16,-2-2-5 0,2 1-2 15,0-2 2-15,0-1-1 0,1-1-4 0,-1-2-12 16,0-5-15-16,0 0-12 16,-2-1-17-16,-4-4-35 0,-2-4-149 15</inkml:trace>
  <inkml:trace contextRef="#ctx0" brushRef="#br0" timeOffset="-24664.91">2059 12347 77 0,'8'-2'183'0,"2"-1"-73"16,1 0-71-16,6 2 32 0,0-1-16 0,4 0-21 15,0 0 0-15,6 2-6 0,2-2-10 16,2-1-9-16,5 2-3 16,-2-1-3-16,-3 2 0 0,-5 0-4 15,-4 0 1-15,-5 0-6 0,-2 0-32 0,-2 0-18 16,-2 2-34-16,-5-1-139 0</inkml:trace>
  <inkml:trace contextRef="#ctx0" brushRef="#br0" timeOffset="-24173.88">2543 12320 54 0,'-4'0'-4'0,"4"0"24"0,0-1 198 15,0 0-175-15,0 1 0 0,0 0 4 16,0 0-13-16,0 0-15 0,4 0-6 16,3-2 3-16,4 0 2 0,2-3 5 15,-1 1-5-15,5-3-1 0,0 0 4 16,2-3 0-16,-1-1-5 0,-1-4 4 15,0-2-5-15,-4 0-2 0,-4-1-4 16,-4 2-2-16,-4-1 1 0,-1 2-5 16,0-1 0-16,-12 2-1 0,-2 3-1 0,-3 1 0 15,-2 6-2-15,1 3 0 0,1 1 1 16,1 0-1-16,1 9-1 0,1 4 0 15,-2 3 2-15,1 5 0 0,4 1 2 16,3 3 1-16,7 1 0 0,1-1-2 16,0 0-2-16,7-1 1 0,6-4 1 15,5-1-1-15,1-3-2 0,4-3-2 16,2-2-8-16,0-5-12 0,0-2-21 15,-2-2-11-15,5-2-27 0,-3 0-19 16,-4-4-223-16</inkml:trace>
  <inkml:trace contextRef="#ctx0" brushRef="#br0" timeOffset="-23899.86">2881 12342 14 0,'-2'2'118'0,"0"-1"131"0,2-1-203 0,0 0 4 16,0 0 17-16,4 0-27 0,5-3-24 16,5-5-2-16,1-1-1 0,4-1-1 15,-1-1-4-15,6-2-3 0,-3 2-3 16,1 0 0-16,3-2 0 0,-8 3-2 15,2 4-1-15,-7-1 0 0,-4 3 2 0,-2 1-7 16,-3 0-8-16,2 3-7 16,-4 0-10-16,-1 0-9 0,0 0-15 15,0 0-29-15,0 0-96 0</inkml:trace>
  <inkml:trace contextRef="#ctx0" brushRef="#br0" timeOffset="-23700.85">2898 12110 174 0,'6'6'181'16,"0"4"-134"-16,3 2 7 0,-3 4 18 15,2 4-35-15,3 4-21 0,-3 3 2 0,1 0 21 16,2 0-28-16,-3-2-9 0,-2 0 2 15,3-2-7-15,-1 0-35 0,1 0-39 16,1-5-71-16</inkml:trace>
  <inkml:trace contextRef="#ctx0" brushRef="#br0" timeOffset="-7874.95">8662 9949 7 0,'3'0'9'0,"-2"0"184"0,3-3-138 16,-4-2-13-16,1 0 13 0,2 1-18 15,-1-1 1-15,-2 1-8 0,0 0-4 16,0 2 1-16,0 0-2 0,0 0 1 0,0 2-2 15,0 0-10-15,0 0-3 0,0 0-8 16,0 2-3-16,0 7 1 16,-6 4 8-16,-2 8 0 0,-5 2-3 15,1 4 3-15,-2 5-1 0,-2 1-2 0,-4 0-4 16,-3 2 5-16,0-1 1 0,3-1-2 15,0-3-5-15,4-4 2 0,2 0-3 16,5-6 0-16,6-2 0 0,1-3 0 16,2-3 0-16,0-4 0 0,6-1 2 15,7-5-4-15,1-2 6 0,6 0-1 16,6 0-2-16,4-5 1 0,-1-3 1 0,2 1-3 15,0-1-1-15,2 0 2 0,-2 0-1 16,1-1 0-16,-4 3 1 16,0-1-1-16,-5 2 0 0,-4 2-1 15,-5 2 1-15,-3-1 0 0,-5 1 0 0,-3 0 1 16,0 0-9-16,-3 1-1 0,2 0-3 15,1 0-9-15,-2 0-3 0,6 0-7 16,-4 0-5-16,1 0-6 0,-1 0-5 16,0 0-25-16,-3 0-70 0,0-2-76 15</inkml:trace>
  <inkml:trace contextRef="#ctx0" brushRef="#br0" timeOffset="-7633.93">8792 10175 292 0,'8'11'79'0,"-4"3"-5"0,-1 4-3 0,1 1-17 15,-4 3-20-15,0-1-7 0,-7 2-11 16,0-2-9-16,0 1-3 0,-2-1-1 15,3-3 0-15,3 0-2 0,3-2-3 16,0-1-1-16,0 1-18 0,6-5-8 16,5 2-29-16,4-4-22 0,-2-8-45 15,2-1-185-15</inkml:trace>
  <inkml:trace contextRef="#ctx0" brushRef="#br0" timeOffset="-7122.9">9398 9935 295 0,'5'-1'80'15,"-5"0"-29"-15,0 1 4 0,0 2-16 0,-5 12-23 16,-3 9 16-16,1 9-4 0,-4 4-6 16,-3 1-6-16,-2 1 3 0,-1 2-3 15,0-2-3-15,-3-1 7 0,1-3-6 16,4-4-6-16,3-5-3 0,1-3-2 15,5-8 1-15,-2-3-1 0,6-4 0 16,2-5-3-16,0 0 1 0,0-2 0 16,0 0 4-16,0 0-1 0,11-6 3 15,5-5-5-15,4-3 1 0,3-1-3 16,0 0-1-16,2 4 2 0,0 1 1 15,-5 3-5-15,3 2 1 0,-6 4 1 0,-3 1-5 16,-3 0-2-16,-3 9 0 0,1 0 1 16,-1 5 1-16,-5 0 1 0,2 0 1 15,-4 1 2-15,-1-2 2 0,0 2-2 16,0-3 1-16,-1 2 3 0,-6-2-2 15,-3-1 1-15,-4-2 1 0,0-2 1 0,-6-1 0 16,4-3-4-16,-1-1 3 16,2-2 2-16,4 0-3 0,3 0-1 15,0 0 0-15,7 0 1 0,-1-1-3 16,2-2-9-16,0-2-17 0,3 0-20 0,8-1-10 15,1-1-15-15,1-4-83 0,-1 2-170 16</inkml:trace>
  <inkml:trace contextRef="#ctx0" brushRef="#br0" timeOffset="-6917.89">9575 10311 41 0,'6'-2'348'0,"-1"-1"-275"0,-2 3-13 15,0 0-4-15,0 0-24 0,0 0-8 0,2 3-5 16,-4 6-12-16,4 1-1 0,-3 1-2 15,-2 2-1-15,0 0-2 0,0 1-1 16,0 1-2-16,0-1 0 0,0 0-8 16,0-2-11-16,4-3-9 0,1 1-5 15,1-5-28-15,0-3-24 0,2-2-111 0,0 0-28 16</inkml:trace>
  <inkml:trace contextRef="#ctx0" brushRef="#br0" timeOffset="-6678.88">9874 10199 13 0,'-11'19'178'0,"-1"2"-65"16,-1 3-44-16,-2 4-10 0,-1 2-7 0,-1 1-10 15,-1 1-9-15,2 1-5 0,1 2-3 16,1 1-10-16,1 1-8 0,-1 1 0 15,4-2-2-15,0-2-4 0,3-5 1 16,-1-3-2-16,6-4 0 16,-1-6-6-16,3-4-17 0,0-6-14 0,0-4-1 15,0-2-8-15,2 0-11 0,5-6-11 16,3-9-70-16,1-2-72 0</inkml:trace>
  <inkml:trace contextRef="#ctx0" brushRef="#br0" timeOffset="-5886.83">10102 9985 267 0,'0'0'61'0,"0"0"-17"15,0 0 9-15,0 0-22 0,0 2-14 16,0 3 3-16,0 2 4 0,0 2 0 0,0 2 0 16,0 0-5-16,0 2-6 0,-2 4-1 15,-2 1 2-15,-2 3 7 0,3-3-14 16,-2 2-4-16,-1 1 3 0,1 3-5 15,-1 1 2-15,-2 3 0 0,0 1 0 16,-1 1-1-16,0 0-2 0,-2 0 1 16,0-3-2-16,0-2 2 0,3-6 0 15,1-2-4-15,2-4-1 0,2-7-3 16,1 0-4-16,1-5 2 0,1-1 6 15,0 0 3-15,0 0 3 0,0-8-9 0,0-2 2 16,0-5-4-16,6 1 3 0,0-2 0 16,2-4 2-16,0 3 2 0,-1-1-1 15,3 0-1-15,-2 4-3 0,1 3-1 16,-1 4 2-16,-2 5 3 0,2 2-3 15,-1 1 0-15,-1 8 2 0,4 1 3 16,2 4-1-16,7 0-1 0,1 0 1 16,6 0 2-16,2-2-1 0,2-3 1 15,1-1-2-15,6-3 2 0,2-1 1 16,-1-2 1-16,-2-2-1 0,-10 0-2 0,-5-5 1 15,-11-3 0-15,-5-2 3 0,-5-2-1 16,0-2 0-16,-2 1-3 0,-8 0 1 16,-3 1-1-16,-5 3 1 0,1 3-3 15,-4 2 1-15,3 2 2 0,1 2 0 16,6 0-1-16,3 2 0 0,4 6-3 0,0 3 2 15,4 1 0-15,0 1-3 16,2 0 4-16,6 0 0 0,3-3-1 16,3 0-1-16,-1-1 3 0,3-2 1 15,-2-2-2-15,-2-3 0 0,1-1 2 16,-1-1 1-16,1 0-3 0,-3-1 6 0,1-3 4 15,2 1-1-15,-6 0-3 0,0 2-3 16,-1-1 0-16,0 2 0 0,0 0-3 16,0 0-2-16,1 0 1 0,-1 3 1 15,3 6 2-15,2 0-3 0,6 1 1 16,3 1 5-16,-1 0-5 0,-5 0 0 0,-5-1 2 15,-6-2 4-15,-3 1 0 16,-1-4 2-16,-10 3 3 0,-2-3 3 16,-2-2-9-16,-2 1 0 0,0 0-1 15,1-1-2-15,1 1-4 0,2-1-1 0,1 0-10 16,1 3-24-16,-1-4-28 0,-4 0-61 15,1 1-295-15</inkml:trace>
  <inkml:trace contextRef="#ctx0" brushRef="#br0" timeOffset="-4318.74">8817 15859 54 0,'0'3'9'0,"0"3"148"15,-6 1-123-15,-1 3 7 0,0-1 11 16,-3 3-13-16,1 4-12 0,0 1-6 15,-2 3 0-15,0 3 1 16,-3 4 2-16,2 3-6 0,-1 5-2 0,-1 3-3 16,-1 2 3-16,1 0-4 0,3 1-1 15,2-1-4-15,6-3-5 0,-2 0-1 16,5-1 0-16,0-7-1 0,1-4 2 15,10-7-1-15,5-8 1 0,1-3-3 16,2-3 2-16,1-4 1 0,-2 0 0 0,-2-9-2 16,1-4 3-16,-5-3 0 0,-1-5-1 15,-3-2 0-15,-7-3 4 0,-1 0-2 16,0-1 1-16,-9-1 0 0,-3 1 5 15,1 1-5-15,-3 4 0 0,-5 2 0 16,2 5 0-16,0 5-2 0,0 5-2 16,3 5-1-16,0 0 0 0,2 10-3 15,1 7 0-15,3 3 0 0,2 2 1 16,6 1-11-16,0 1-20 0,14 2-19 15,1-5-21-15,3-4-45 0,2-1-185 0</inkml:trace>
  <inkml:trace contextRef="#ctx0" brushRef="#br0" timeOffset="-3738.71">9359 15890 96 0,'0'-12'203'16,"2"2"-145"-16,-2 3 4 0,0 3 0 15,0 1-10-15,0 3-8 0,0 0-21 16,-2 12-21-16,-4 8 12 0,-3 8 7 0,-2 8-5 15,-3 5-4-15,-5 4-3 0,2 2 3 16,-3 4-5-16,0 3-3 0,-3-1 3 16,3-4 6-16,6-4-6 0,3-8-7 15,5-8 4-15,3-10-1 0,-2-7-2 16,3-6 0-16,2-5 1 0,0-1-1 0,0 0 6 15,2-6-1-15,9-8 0 16,7-6-6-16,3-3 0 0,5-2-1 16,-1 2 1-16,4 1-5 0,-1 4 1 15,-2 6-2-15,-2 4 0 0,-7 2 0 0,-5 4-1 16,-3 2 0-16,-5 0 1 0,-4 0-1 15,1 3 3-15,-1 4 1 0,0 2 5 16,-3 0-2-16,-6 3 0 0,-1 0 0 16,-2 1 2-16,1 2-1 0,-3-1-2 15,-3 0 3-15,0 1 4 0,-3-1 4 0,3 0-3 16,-3-2-5-16,6-3-2 0,3-3 2 15,3-1-2-15,4-3-3 16,4 0 2-16,0-1-17 0,0 0-14 16,7 0-29-16,9-1-8 0,2-3-44 0,3-9-250 15</inkml:trace>
  <inkml:trace contextRef="#ctx0" brushRef="#br0" timeOffset="-3480.7">9525 16259 23 0,'2'-3'227'0,"-2"-1"-151"0,0 1-28 0,0 3 4 16,0 0-26-16,3 0-16 0,0 0-12 15,2 6 4-15,1 4 4 0,-1 1 4 16,1 5-1-16,-2 1 0 0,3 2 11 15,-1 1-4-15,0 1 0 0,2 0-7 16,-2-2-3-16,2-1-1 0,-2-1-3 16,2-4-2-16,-2 1-6 0,0-1-7 0,2-3-18 15,1-1-21-15,-3-2 36 0,2-5-138 16,-2-2-70-16</inkml:trace>
  <inkml:trace contextRef="#ctx0" brushRef="#br0" timeOffset="-3241.68">9787 16283 87 0,'0'11'220'0,"0"1"-174"16,-1 3-5-16,-7 4 25 0,2 1-13 15,-4 7-10-15,1 1-15 0,-5 2-2 16,0-1-4-16,-3 0-4 0,0 2-7 15,0-1 5-15,-1-1-10 0,0 1-3 16,0-4 0-16,2 0-2 0,4-3 2 16,1-3-3-16,3-4-5 0,4-5-11 15,1-4-18-15,3-3-10 0,0-3-17 16,0-1-33-16,6-9-107 0,3-7-37 15</inkml:trace>
  <inkml:trace contextRef="#ctx0" brushRef="#br0" timeOffset="-2429.64">10038 15903 10 0,'2'0'7'0,"1"1"53"0,-3 3-21 15,0 2 22-15,0 1-14 0,0 2 11 16,-1 1-12-16,-6 3-10 0,-2 1-6 16,0 3-4-16,3 0 22 0,-2 1-17 15,-2-2-15-15,4 3 3 0,0 1 2 16,-2 4-7-16,4 3 1 0,-3-1-3 15,1 5 1-15,2 3 0 0,-3 0-4 16,1 2 1-16,3-1-3 0,0-1 0 16,0-4-1-16,0-3-2 0,-2-5-2 15,1-6 1-15,0-5 1 0,1-6-4 0,0-2 2 16,3-3-1-16,0 0 6 0,0 0 8 15,0-6-11-15,0-8-5 0,5-4 0 16,4-4-1-16,4-4-4 0,-1-1-6 16,0 4 4-16,1 3 6 0,-4 7-5 15,-1 5 3-15,-2 4-2 0,2 4 0 16,0 0 3-16,1 8-2 0,2 2 2 0,3 4 1 15,3-1-4-15,1 1 1 16,4-5 5-16,4 0 0 0,2-3-2 16,2-4 2-16,2-2 1 0,-1 0 1 0,-3-5 0 15,-3-3-4-15,-11-1 4 0,-5-2-1 16,-6 0 1-16,-1-2 2 0,-2 1-4 15,-2-1 3-15,-5 0-3 0,-6 3 0 16,-1 4 1-16,-3 1 0 0,-1 5-3 16,1 0 0-16,3 3 3 0,1 7-2 15,2 4 1-15,5 3-4 0,6 3 3 0,0-3-1 16,0 0-1-16,11-2 1 0,0-2 0 15,4-4 2-15,2-2-5 16,4-3 2-16,-4-4 4 0,4 0-1 16,-4 0 0-16,2-8 1 0,-4-3 0 0,1-3 2 15,-1-1-2-15,-1 0 0 0,-3-1-1 16,2 4 4-16,-6 1 1 0,0 1-1 15,-3 5-3-15,-2 2 1 0,1 3-3 16,-2 0 0-16,4 0-4 0,0 7 4 16,1 6-1-16,3 1 0 0,-2 3 2 0,0 2 2 15,1 1-4-15,-2 1 1 0,-1-1 1 16,-4 1 3-16,-1-3-3 0,0-4 1 15,0 2 8-15,-3-3-3 16,-4-2 0-16,-3-4 5 0,-2-1 3 0,-1-1-1 16,-1-2 1-16,1-3-1 0,-3 0-4 15,1 0 0-15,2 0-5 0,1 0-2 16,1-2 1-16,2-1-3 0,2 0-2 15,4 1-11-15,0 0-8 0,-1 0-17 16,2 2-35-16,-3 0-54 0,1-2-224 0</inkml:trace>
  <inkml:trace contextRef="#ctx0" brushRef="#br0" timeOffset="4875.78">14837 663 9 0,'6'0'13'0,"-1"-3"97"0,1-4-55 16,2 1-11-16,-2-1 12 0,-2 1-10 15,1-1-11-15,-2-1-7 0,0 1 13 16,2 2-25-16,-4-1 8 0,-1-1-9 16,2 1 2-16,-2 1-5 0,0 0-1 15,0 2-4-15,0-2-1 0,-3 3 0 16,-5-1-2-16,-3 0-2 0,-1 1-1 15,-4 2-1-15,-2 0 1 0,-4 0-2 16,-4 2 1-16,-1 6 0 0,-1 2 1 16,1 1-1-16,2 1-1 0,3 1 2 0,5 1-3 15,2-2 3-15,5 3 2 0,4 1-5 16,4-2 2-16,2 3-2 0,2 1 2 15,10 1 1-15,2 2 0 0,0 0 2 16,3 4 0-16,0-1 1 0,0 3-2 16,2 1 1-16,-3-1-1 0,-2 0-1 15,-4 0-1-15,-5-5 0 0,0 0 1 16,-5-2 2-16,0-2-4 0,-8-3 3 15,-1-1-1-15,1-2 2 0,-3-2-2 16,0-4 1-16,-3 0 1 0,2-1 0 0,-2-4-2 16,1 0 1-16,4-1-2 0,-2 0 2 15,7-3 1-15,-1-3-2 0,2-4 3 16,3-3-3-16,0-1-3 0,12-5-1 15,7-1 2-15,4 0 0 0,5-3-2 16,0-1-1-16,5 1 1 0,2-3-3 0,1 0 2 16,1 0-1-16,2-3 2 15,-2 3 1-15,-4-2 0 0,-9 0 2 16,-5 4 2-16,-8 1-2 0,-6 0 0 15,-5 5 2-15,0 0-1 0,-8 2 0 0,-5 1-2 16,-5 2 1-16,-1 4 1 0,2 2-1 16,0 3-3-16,2 3 1 0,2 1 0 15,5 0-22-15,5 0-12 0,3 11-5 16,5 3-5-16,7 1-20 0,7 0-66 15,-2-2-69-15</inkml:trace>
  <inkml:trace contextRef="#ctx0" brushRef="#br0" timeOffset="5164.8">15231 968 50 0,'0'0'214'16,"0"0"-162"-16,0-5-4 0,0-2-8 16,6-4-17-16,3 2-3 15,8-2 1-15,3-1-5 0,5 0-5 16,0-1-3-16,3 2-1 0,1-1-1 0,-1 4-2 15,-2-2-5-15,-2 4 1 0,-6-1 1 16,-2 3-1-16,-5 3-1 0,-2-2-5 16,-3 3-15-16,0 0-12 0,-2 0-24 15,-3 0-43-15,-1-6-54 0</inkml:trace>
  <inkml:trace contextRef="#ctx0" brushRef="#br0" timeOffset="5370.81">15320 709 100 0,'4'10'159'0,"0"1"-135"0,2 3 35 16,1 2-2-16,2 0-14 0,-3 2-8 15,-1 2-8-15,1 2-10 0,-1-1 1 0,-1 2-13 16,1 0-3-16,0-3 0 0,-2 1 1 15,0-2-6-15,3 1-12 0,3 1-23 16,2-6-20-16,5-5-58 0,1-8-118 16</inkml:trace>
  <inkml:trace contextRef="#ctx0" brushRef="#br0" timeOffset="5731.83">15922 641 76 0,'2'-4'151'0,"-1"2"-94"16,-1-1-27-16,0 3 14 16,0 0-10-16,-3 0-10 0,-5 1-11 0,-4 11-10 15,-2 6 6-15,-3 7 3 0,0 2 2 16,0 4-10-16,1 2 3 0,5-1-4 15,2 2 4-15,6-2-3 0,1 2-3 16,2-4 1-16,0-3 3 0,11-3-4 16,5-5 5-16,1-1-5 0,1-5 2 0,4-5 1 15,0-5-1-15,-4-3 2 0,-1 0 1 16,-6-5 1-16,0-1 0 0,-6-4-1 15,-2-3 4-15,-3-2-3 0,0 1-1 16,-3 0-6-16,-6-1 2 0,-4-1 1 16,-1 2-5-16,-4-1 0 0,-3 0 1 15,3 3-4-15,1 0-17 0,1 7-11 16,5 3-13-16,2 2-4 0,4 5-48 15,4 2-51-15</inkml:trace>
  <inkml:trace contextRef="#ctx0" brushRef="#br0" timeOffset="6103.85">16713 820 46 0,'-2'0'177'0,"2"0"-72"16,0 0-55-16,0 0-1 0,0 0-5 0,0 0-14 15,5-1-14-15,7 0-14 0,5-1 5 16,3 2-3-16,4 0-2 0,-1 0-1 16,-1 7-2-16,-1 1 2 0,-5-1-15 15,-2 2-32-15,-6-2-49 0,-8-4-99 16</inkml:trace>
  <inkml:trace contextRef="#ctx0" brushRef="#br0" timeOffset="6247.86">16606 980 260 0,'0'6'103'0,"7"-2"-96"15,11 2 43-15,2-2-20 0,11 2-17 16,9-2-3-16,10-2-4 0,7 0-4 16,3-2-5-16,-1 2-33 0,2-2-73 15,1 0-207-15</inkml:trace>
  <inkml:trace contextRef="#ctx0" brushRef="#br0" timeOffset="6842.89">17744 625 12 0,'3'-2'169'0,"0"1"-88"15,1 0-29-15,-4 1 15 0,0 0-19 16,2 0-20-16,0 0-8 0,-1 1-11 15,-1 7 5-15,0 9 4 0,-1 1-2 16,-10 2-4-16,-3 4-3 0,-3-1-5 0,-5 3 2 16,-1 0-4-16,3-1 1 0,-1-1-3 15,8-2 2-15,3-2-2 0,4-4-1 16,4-1 1-16,2-5 0 0,0 0 0 15,0-3-1-15,7-3 1 0,4 0 2 16,2-4 1-16,5 0-1 0,3 0 0 16,6 0 1-16,-1-4-2 0,3-1-3 15,1-1 1-15,1-1 0 0,0 2-1 16,-3 2-3-16,-5 0-6 0,-1 1-10 15,-8 1-4-15,-2-3-18 0,-3 1-16 16,-4 0-21-16,-2-3-69 0</inkml:trace>
  <inkml:trace contextRef="#ctx0" brushRef="#br0" timeOffset="7071.91">17937 741 274 0,'2'2'136'0,"-2"-2"-97"15,0 3-11-15,0 1 13 0,-2 1-6 0,-2 4-7 16,-6 6-5-16,0 1-6 0,-3 1 1 16,-4 1 0-16,5 1-11 0,-1-2-6 15,3 4 0-15,0-2 0 0,4-1-8 16,4 2-19-16,2-3-14 0,0 0-14 15,5-3-17-15,8-3-34 0,2-8-114 16</inkml:trace>
  <inkml:trace contextRef="#ctx0" brushRef="#br0" timeOffset="7515.93">18283 734 42 0,'-3'-7'4'16,"-3"-3"131"-16,-5-2-73 0,2 2-8 0,-5 3-1 15,1 1-9-15,4 2-8 0,3 3-14 16,3 1-12-16,0 0-8 16,-2 0-4-16,2 6 2 0,0 2 1 15,0 3 4-15,0 6-4 0,3 3 0 0,0 5 0 16,0 3 1-16,0 0-2 0,1 3 1 15,4-5 3-15,-1 3-3 0,1-5 0 16,-3 0-1-16,-2-3 0 0,0-5 2 16,-2-1-1-16,-4-4 1 0,0-2 0 15,-2 0 3-15,-1-6-4 0,1-1 5 0,2-2 0 16,-2 0 0-16,2-3-1 15,0-5-1-15,1-2 4 0,2 0-1 0,1-1-3 16,2-1 0-16,0-2-3 16,5-1 1-16,7-1-2 0,5-1-6 15,3 0 4-15,7-1-1 0,4-3-6 0,0-1 3 16,1-1 3-16,-4 1 1 0,2-2 0 15,-7 2 2-15,-1 3 0 0,-7 2 2 16,-5 2-1-16,-4 2 1 0,-6 4 8 16,0-1-5-16,0 3-3 0,-8 2-3 15,-1 3-3-15,-4 2-17 0,-5 0-25 0,-1 0-49 16,-1 0-136-16</inkml:trace>
  <inkml:trace contextRef="#ctx0" brushRef="#br0" timeOffset="10521.1">15689 1649 15 0,'0'0'7'16,"0"0"5"-16,0-2 138 0,0 1-81 15,0-1-43-15,0-1 15 16,0 1-4-16,0 1-7 0,0-2-4 0,0 1 3 15,0-2-4-15,0 4-1 0,0-3-5 16,0 1 0-16,0-1-2 0,4 1-2 16,-1-1-5-16,3 0-2 0,0 0-2 15,3 0-2-15,4 1 1 0,4 0-1 16,1 1 2-16,3 1-2 0,-3 0-2 0,1 3 1 15,-2 4-1-15,-3 4-1 0,-2 2-1 16,-3 2 1-16,-2 2 0 0,-3 0-1 16,-4 2-1-16,0 0 3 0,-6 2 0 15,-8-3-3-15,-1 1-3 0,-5-3 1 16,-1 0-3-16,-2-4-1 0,-3 0 4 15,-2 0 0-15,0-3-2 0,-2-2 0 16,-1 0-2-16,0-3 1 0,4 0 7 16,6-1-3-16,6-2 1 0,10-1 3 15,2 0-1-15,3 0-2 0,0 0 0 0,0-1 2 16,6-4-6-16,7 0 0 0,2 1 2 15,2 3 3-15,3 1-2 0,-2 0-2 16,2 0 3-16,-2 1 1 0,-1 6 1 16,2-3 0-16,0 3 3 0,-1-2 0 15,1 1-1-15,-1 0-2 0,-2-1-1 16,-2-2 1-16,-3 1-1 0,0 0 0 15,-4-2-1-15,1 3-8 0,3-3-16 16,1-1-20-16,2 3-19 0,-1-4-51 16,-1 0-118-16</inkml:trace>
  <inkml:trace contextRef="#ctx0" brushRef="#br0" timeOffset="11514.16">16141 1423 0 0,'1'1'150'0,"1"0"-87"0,-2 1-29 16,1 1 19-16,-1-1-14 0,0 2-9 0,0 3-6 15,0 0-2-15,-4 3-8 0,-3-2-1 16,1 0-6-16,0 1-1 0,4-1-2 16,-1-1-3-16,2 0 1 0,-1-2-1 15,2 0 1-15,0 0-3 0,0 0 2 16,6-5 1-16,1 2-2 0,0-1 2 15,7-1-1-15,2 0 1 0,1 0-1 16,2 0-1-16,1 0 0 0,-2-2 0 16,-1 1 0-16,-3-1-2 0,-1-1-1 15,-4 3 1-15,-3-1-2 0,-1 0-3 0,-4-1-7 16,1 2-3-16,-1-1-4 0,-1 0-25 15,0-1-47-15,0-2-82 0</inkml:trace>
  <inkml:trace contextRef="#ctx0" brushRef="#br0" timeOffset="11733.17">16314 1398 4 0,'0'7'194'16,"0"0"-138"-16,0 3-3 0,-6 2 8 15,-3-1-19-15,-1 2-12 0,1-3-10 16,0 3-12-16,1-2-3 0,2 1-2 16,0 0 1-16,-1-1-4 0,6 0-1 0,-1-1-5 15,2 1-12-15,0 1-21 16,2-3-31-16,1-1 3 0,2-5-1 15</inkml:trace>
  <inkml:trace contextRef="#ctx0" brushRef="#br0" timeOffset="12192.19">16573 1460 59 0,'-1'-5'151'0,"-6"0"-101"15,-2 2-3-15,0-2-5 0,-4 3-11 16,1 1-9-16,0 1 1 0,2 0-5 0,-1 1-8 16,1 4 0-16,0 4-5 0,3 2 0 15,-1-1-1-15,5 3-3 0,-2-1 0 16,3 4 0-16,2 0-1 0,0 0-1 15,0 2 2-15,0 4-1 0,2-2-1 16,1 1 3-16,-3 0-3 0,0-4 1 0,0 0 1 16,0-4-2-16,0-2-5 0,0-1 4 15,0-5-2-15,0-2-6 16,0-3 5-16,0 0 5 0,0 0 6 15,0 0-2-15,0-8-2 0,0 0-2 0,0-2-1 16,0-2 0-16,3-2 2 0,5 0-3 16,4-1 0-16,1-1-2 0,2-1 5 15,2-1 2-15,0-1 1 0,4-2-1 16,-3 1 1-16,-1-2-2 0,-4 5-2 15,-6 5 3-15,-2-3 7 0,-5 8-1 0,0 1-4 16,0 3 2-16,-2 1-4 0,-5 2-2 16,-6 0-7-16,-1 3 1 0,-3 7-2 15,2 1-19-15,1 1-15 16,3-2-55-16,2-2-145 0</inkml:trace>
  <inkml:trace contextRef="#ctx0" brushRef="#br0" timeOffset="12549.21">17023 1706 143 0,'0'0'171'0,"0"0"-105"0,0 0-25 16,0 0 7-16,1 0-10 0,5 0-22 15,8 0-9-15,3 0 0 0,2 1 0 16,3 2-5-16,-2 1-3 0,2 1 2 15,-2 1-1-15,-5-1-1 0,-1 2 0 16,-1 0-22-16,-7 1-20 0,-6-2-32 16,-3-4-102-16</inkml:trace>
  <inkml:trace contextRef="#ctx0" brushRef="#br0" timeOffset="12696.23">16947 1855 143 0,'0'0'288'0,"0"0"-261"15,11 0-8-15,4 0 43 0,4 0-31 16,12 0-17-16,6 0-9 0,5 0-2 15,4 0 0-15,-1 6-4 0,-4 2-22 16,-4-2-49-16,2-6-101 0</inkml:trace>
  <inkml:trace contextRef="#ctx0" brushRef="#br0" timeOffset="13560.28">17818 1594 2 0,'5'-9'118'16,"1"1"-15"-16,-3-2-66 0,3 2 17 15,0 0 2-15,-1 3-13 0,-2 0 0 16,-1 2-6-16,-2 3-11 0,0 0-8 15,0 0-11-15,1 3-7 0,-1 10-3 16,2 10 8-16,1 5 11 0,0 2-6 0,-3 3-2 16,2-1-5-16,1-1 3 0,0-4 0 15,3-4-4-15,-3-3 3 0,5-6-3 16,0-2 3-16,-1-5 1 0,3-4 0 15,4-3 9-15,0 0 3 0,6-7-5 16,5-7-3-16,2-8-6 0,1-1 1 16,2-5 2-16,-5-3-4 0,-2-2-2 15,-5 0 3-15,-2-1 1 0,-5 1-3 16,-3-1-1-16,-5 0 1 0,-2 5-3 15,-1 3 1-15,0 6 1 0,0 6-6 0,0 6 3 16,0 6 0-16,2 2-20 0,1 0-29 16,3 12 12-16,3 4 5 0,1 7 4 15,2 1-6-15,-3-1-58 0,1-1-104 16</inkml:trace>
  <inkml:trace contextRef="#ctx0" brushRef="#br0" timeOffset="14177.31">18396 1739 29 0,'3'1'7'15,"-1"1"149"-15,1-2-106 0,0 0-19 16,3 0 37-16,4-2-18 0,-1-6-12 16,3-1-4-16,1-3-2 0,1 2-9 15,0-3-2-15,-2-1-1 0,1 0-4 16,-4 0-6-16,-3 4-3 0,-3 1-5 0,-3 1 3 15,0 4 0-15,-5 1-2 0,-5 3-3 16,-3 0-4-16,-2 6 1 0,-1 7 0 16,2 3 4-16,2 2-4 0,1 3 0 15,0 1-1-15,5 0 2 0,1-1 3 16,5-1-4-16,0-3-2 0,5-2 0 0,7-3 3 15,5-3 2-15,2-2 1 16,4-4 1-16,4-3 1 0,1 0 2 16,-1-9-2-16,6 0 6 0,0-2-1 15,-4 2-2-15,-1 1 0 0,-6 1 1 0,-7 2 2 16,-6 1-5-16,-4 2-2 0,-5 2 1 15,0 0 2-15,0 0-4 0,0 1-8 16,-1 6 5-16,-6 2 4 0,1 1-2 16,0 0-2-16,0-1-2 0,1-3-1 15,0-1 0-15,4-3 2 0,-1-1 2 0,2-1 4 16,0 0 2-16,0-6 2 0,0-5-6 15,5-2 2-15,3-4-1 16,-1-3 1-16,7-1 1 0,-1-3 4 16,2 2-6-16,-1 0-1 0,2 4 1 0,-1 0 1 15,-1 5-4-15,-4 2 1 0,-1 5 0 16,-1 5 0-16,-1 0-1 0,3 1-4 15,2 0 2-15,0 3 3 0,6 3-2 16,-3 2-9-16,1 1-7 0,1 0 0 16,0 1-12-16,0 2-12 0,-3-1-17 0,0-6-45 15,-2 0-161-15</inkml:trace>
  <inkml:trace contextRef="#ctx0" brushRef="#br0" timeOffset="14519.33">19136 1667 112 0,'-2'-3'241'16,"2"0"-198"-16,-1 2 1 0,1 1 9 15,0 0-30-15,0 5-21 0,4 6 6 16,6 3 11-16,-1-1-8 0,5 2-4 0,0 1-1 16,1 0-4-16,4 1 2 0,-3-3-2 15,-1-2 0-15,-3-1-2 0,-1-3-14 16,2-1-15-16,-2-5-12 0,-1-2-40 15,0-1-101-15</inkml:trace>
  <inkml:trace contextRef="#ctx0" brushRef="#br0" timeOffset="14705.34">19457 1703 51 0,'0'11'180'0,"-6"-1"-122"16,-7 5-13-16,-4 4 36 0,-1 3-34 16,-3 2-16-16,0 3 2 0,-1 0-13 15,-1 0 2-15,-1 0-8 0,3 1-6 16,2 1-2-16,2-2-1 0,3-3-3 15,5-3 0-15,3-4-7 0,3-3-13 16,3-1-23-16,0-4-21 0,1-7-48 16,7-2-170-16</inkml:trace>
  <inkml:trace contextRef="#ctx0" brushRef="#br0" timeOffset="15140.37">19883 1620 185 0,'0'-1'145'16,"0"-2"-112"-16,0 2 5 0,0 1 17 16,0-1-5-16,0 1-16 0,0 0-30 15,0 9-5-15,0 4 8 0,-5 7 9 0,2 0-5 16,0 2-5-16,0 1 1 0,0 0 0 15,2 0-5-15,1-5 1 16,0-3-2-16,0-4-1 0,0-3 3 16,6-2-2-16,0-2-1 0,3-2 2 15,4-2 2-15,4 0 1 0,-2 0-1 0,4-11-4 16,-2 1 5-16,1-3-3 0,-2-3 1 15,1 0-1-15,-3-2 2 0,1-3-1 16,-2 2 0-16,-2 0 0 0,0-2-2 16,-4 1 1-16,-4 2-2 0,1 4 0 15,-4 4-3-15,1 2-10 0,-1 8-8 0,3 0-24 16,-3 3-45-16,0 9 14 0,0 1-53 15</inkml:trace>
  <inkml:trace contextRef="#ctx0" brushRef="#br0" timeOffset="15705.4">20144 1851 198 0,'0'0'218'0,"0"0"-202"15,0 0 17-15,1-2 15 0,5-1-10 16,1 0-11-16,2-1-13 0,3 0-3 15,2 1 4-15,5 0-4 16,1-1-1-16,-1-2 0 0,4 0-5 0,-1-2 4 16,1-1 0-16,-3-2 1 0,-5-4-4 15,-1 0-1-15,-4-1-1 0,-3-2 0 16,-3 0-1-16,-4 3 0 0,0 1-1 15,-8 4-1-15,-8 4-5 0,-2 4-5 16,-2 2 3-16,1 3 0 0,0 9 0 0,1 5 1 16,1 2 3-16,1 4 3 0,4 3-3 15,4-1-2-15,6-2 4 0,2-4-2 16,2 0-1-16,9-3 1 0,1-6 3 15,5-2-1-15,10-3-1 0,8-4 1 16,6-1 4-16,-1 0-2 0,-3-8-2 16,-4 0 3-16,-5 0 0 0,-2 0-1 15,-3 1 2-15,-4 1 1 0,-7 3-2 16,-6 1 1-16,-4 1-1 0,-2 1-2 15,0 0 0-15,0 0-5 0,-3 1-2 0,-5 4 4 16,2 3 3-16,-2-2-1 0,5-2-5 16,0 1-1-16,1-4 1 0,2-1 3 15,0 0 0-15,0 0 5 16,0-3 3-16,11-5-5 0,0-4-3 0,5-2 3 15,-2 1 1-15,-2 1-2 0,2 1 0 16,1 4 1-16,-2 1 1 0,-1 1-1 16,1 4-3-16,-3 1 2 0,0 0-1 15,-2 0 0-15,-1 6 0 0,-2-1-1 16,0 1 2-16,-1 1-5 0,-1 3-11 15,2 1-15-15,1 2-12 0,0-3-23 0,1-7-53 16,3-3-192-16</inkml:trace>
  <inkml:trace contextRef="#ctx0" brushRef="#br0" timeOffset="16001.42">20930 1765 274 0,'1'0'223'0,"1"2"-221"0,-1-1-1 15,1 1 28-15,2 2-14 0,4 1-10 16,5 1 9-16,1 2-5 0,1-2-6 0,1 1-4 15,-2 1 3-15,3 0-1 0,3-1-5 16,1 0-3-16,1-2 0 16,-6-4-43-16,-7 0 32 0,-4-1 5 0,-2 0 5 15,-2 0 10-15,-1 0-2 0,0 0 7 16,0-2 7-16,0 1 7 0,-3 1-4 0,-6 0-3 15,-2 1-3-15,-5 9-3 16,-5 7 0-16,-2 2 2 0,-5 4-5 16,-2 3 2-16,-2 3-7 0,2 1 1 15,1 2-1-15,4 3-3 0,5-1-10 0,10 2-21 16,7 2-5-16,3 1 6 0,17-3-77 15,10-5-111-15</inkml:trace>
  <inkml:trace contextRef="#ctx0" brushRef="#br0" timeOffset="16737.45">21951 1442 64 0,'-3'-8'48'0,"-1"1"121"15,2-2-100-15,-1 4-7 16,0 3-8-16,3 1-11 0,0 0-8 0,0 1-13 16,0 0-16-16,-2 7-8 0,-2 11 6 15,-4 6 17-15,-1 5 0 0,-2 5-9 16,-5 1-4-16,1 0-3 0,-4 1 7 15,4-3-4-15,2-3-4 0,1-4-2 16,2-3-2-16,3-4 2 0,2-6 0 0,3-3-2 16,-1-5 0-16,3-4 1 0,0 1-1 15,0-2 4-15,0 0 3 0,0 0 3 16,2 0-6-16,4-1 0 0,7-4-6 15,5-4 2-15,7 2 0 0,4-2-2 16,6 3 3-16,0 1-1 0,2 2-2 16,-3 3-1-16,-1 0-3 0,-4 0 4 15,-2 5 3-15,-7-1-4 0,-6 1-1 16,-3 0 3-16,-8-1-3 0,0-1 3 15,-3 1-2-15,0-2 3 0,0 1-1 0,-5 1 2 16,-4 0 0-16,-2 1 0 0,-4-1 3 16,-1 0-2-16,-6-3-1 0,1 1 3 15,-4-2-1-15,2 1 2 0,3 1-1 16,3-1-1-16,6 3-3 0,1-1-2 15,4 1-1-15,5-2-12 0,-1 3-20 16,2 0-20-16,3-1-5 0,10-2-20 16,5-2-100-16,2-4-87 0</inkml:trace>
  <inkml:trace contextRef="#ctx0" brushRef="#br0" timeOffset="16918.46">22319 1755 86 0,'3'0'343'0,"-3"1"-322"0,0 0-2 16,0 0 44-16,0 1-9 0,0 3-24 0,-2-1-24 15,-7 5-5-15,-3 2 3 16,-1 4-2-16,-1 0 2 0,2-1-3 16,1 1 0-16,0-2-9 0,5 2-25 15,0-1-20-15,4-4-21 0,2-5-44 0,2-2-127 16</inkml:trace>
  <inkml:trace contextRef="#ctx0" brushRef="#br0" timeOffset="17389.5">22643 1724 389 0,'0'-8'55'0,"0"0"-31"0,-3-1 28 16,-7 0-26-16,-2 1 5 0,-4 5-5 15,1 3-15-15,-1 0-11 0,-1 9-2 0,2 3 0 16,-1 4 1-16,5 2-2 0,2 1 2 15,5 0-1-15,2 1-2 0,2-1 2 16,0-2 0-16,5-4-8 0,5-1 4 16,3-4 2-16,4-3 0 0,-2-3 3 15,4-2 3-15,-2 0-2 0,3-10-1 0,-3-1 4 16,-3-3-1-16,0 0 0 0,-1 0 0 15,-4 3 0-15,-3 0-1 16,-1 3 4-16,-2 1 4 0,-2 4 0 16,1 1 2-16,-2 1-1 0,0 1-9 0,0 0-9 15,0 11-5-15,0 5 10 0,0 6 5 16,0 4-1-16,0 2-2 0,0 4 1 15,0-1 2-15,0 2 0 0,-2-1-3 16,-1-2 2-16,0-2-2 0,2-4 1 16,-4-4 1-16,-1-3 0 0,1-3 2 15,-3-4 0-15,1-1 3 0,-6-2 12 0,1-3 2 16,-2 0-3-16,-2-3-2 15,2 0-3-15,1-1-1 0,2 0-3 16,0 0-8-16,2 0 2 0,-1 0 1 0,1-3-3 16,1 1-2-16,0-1-7 0,1-1-11 15,-3-1-14-15,1-2-25 0,-3-7-34 16,-1-8-129-16</inkml:trace>
  <inkml:trace contextRef="#ctx0" brushRef="#br0" timeOffset="17574.51">22475 1432 403 0,'8'0'64'0,"3"0"-64"0,-2 2 14 16,2-1-5-16,-3 5-6 0,0 1-5 15,1 1-2-15,3 3-33 0,-1-6-62 0,2-1-224 16</inkml:trace>
  <inkml:trace contextRef="#ctx0" brushRef="#br0" timeOffset="17893.53">23264 1135 109 0,'0'1'214'16,"2"0"-135"-16,-2 0-56 0,0 1 18 0,0 2 15 15,-6 5-20-15,-2 7-6 0,-3 4 3 16,-1 3 4-16,-2 1-22 0,1-1-4 16,1 1 0-16,1 2-5 0,-1 2-3 15,1 1 0-15,2 0 0 0,-2 0 2 16,5 0-4-16,-1 0-5 0,4-2-8 0,-1-1-8 15,2 0-17-15,-1-2-25 0,1-4-27 16,1-10-49-16,-2-2-166 0</inkml:trace>
  <inkml:trace contextRef="#ctx0" brushRef="#br0" timeOffset="18073.54">23064 1749 202 0,'0'0'279'0,"0"1"-246"0,0 0-29 16,0 0 47-16,0-1 17 0,0 2-20 15,0-2-35-15,0 0-7 0,0 1-6 16,4 1-4-16,0 3 2 0,4 0-6 16,3-3-24-16,4 0-29 0,1-2-43 15,-1-6-188-15</inkml:trace>
  <inkml:trace contextRef="#ctx0" brushRef="#br0" timeOffset="18354.55">23587 1205 28 0,'0'-3'305'0,"0"1"-248"0,0 1-10 16,0 1 23-16,0 0-19 0,0 0-21 15,0 0-22-15,-3 4-7 0,-7 7 5 16,1 3 8-16,-5 4 1 0,0 3 0 16,2-1 0-16,3 2-10 0,-2 1-3 0,3 2 2 15,-3 1-3-15,2 0-1 0,3 0 1 16,-1 0-3-16,3-1-10 0,1 3-17 15,-2-1-13-15,2-1-35 0,-3-8-47 16,1-6-235-16</inkml:trace>
  <inkml:trace contextRef="#ctx0" brushRef="#br0" timeOffset="18506.56">23426 1799 532 0,'-2'0'62'0,"2"0"-41"0,-1 1 29 15,1-1-4-15,0 1-12 0,0-1-24 16,0 0-10-16,0 3-3 0,0 2-14 15,0 5-32-15,0-2-41 0,0-2-137 16</inkml:trace>
  <inkml:trace contextRef="#ctx0" brushRef="#br0" timeOffset="20717.68">14014 2269 60 0,'1'0'72'15,"2"-1"30"-15,0-2-55 0,0 1-21 16,4-1 8-16,0 1-12 0,6 2-4 16,5 0-5-16,9 0 6 0,4 5-1 15,1-1-9-15,5 2-2 0,2-1-1 16,2-2 3-16,-1 1-1 0,3-2 2 0,-4 2 0 15,-2-2 0-15,-3 1-1 0,-1 0-5 16,-1-2-1-16,6 2-1 0,2-1 0 16,5-2-2-16,1 2-2 15,9-1 2-15,1-1 0 0,6 0 0 0,3 0 1 16,6 0-3-16,6 0-2 0,4 0-2 15,3 0-1-15,1-1 0 0,0-2 3 16,-1 0 2-16,0-1 0 0,-1 0 1 16,1-2 2-16,-5 0-3 0,2 1 1 15,-5-2 1-15,-3-1 1 0,0 2-1 0,1-2-1 16,4 1 2-16,1 1 0 0,3 1-2 15,5 0 0-15,3 5 2 0,1-4-1 16,4 4-1-16,-1 0-1 0,5 0 3 16,-1 0-9-16,-2 0 1 0,-3 0-1 15,-3 0 6-15,0 0 3 0,-6-2-2 16,-7 0 0-16,-1 0 3 0,-4 2-2 15,-3 0-1-15,-1 0 1 0,1 0 1 16,2 0-1-16,0 0-2 0,7 0 2 16,1 1 0-16,5 0-2 0,-1 0 2 15,3-1-2-15,-3 0 3 0,-2 0-1 0,3-3-1 16,-4 0 1-16,-1 1 1 0,0 0 0 15,-6 2-1-15,-1 0-1 0,-4 0 2 16,-2 5-2-16,-2 2 1 0,1 1-1 16,2 3 0-16,1-1 1 0,-1 0-5 15,-1 1 0-15,3 1 2 0,-3-2-1 16,-1-2 1-16,2 0 2 0,-2 1 3 15,5 0-3-15,-2-1 0 0,3-1 1 16,-1 0 1-16,0-2-1 0,-3-3-1 16,-2 2-1-16,-3-3 1 0,-3 0-2 0,0 1 1 15,0-2 2-15,-1 0 1 0,4 1-1 16,2-1 0-16,3 1 0 0,-1-1 1 15,1 1 0-15,-2 1-1 0,3 1-1 16,2-1 2-16,1-1-1 0,2 2-1 16,-1-2 1-16,0 0 0 0,-2-1 1 15,0 0-3-15,-3 0 2 0,-1 0 0 16,3 0 1-16,-1 0-2 0,-2 0 1 15,7-2 1-15,3-1 0 0,0 2-3 16,-1-1 2-16,-3 1 2 0,0 1-2 0,-4 0 0 16,0 4-1-16,-3 1 2 0,2 1 0 15,0 3-2-15,-1 0 0 0,-1-1 2 16,-1 0 1-16,-5-1-4 0,-2-1 2 15,-1-1 1-15,-2 0 1 0,-2-2-3 16,0 0 1-16,1 1 1 0,0-1-1 0,2 3 2 16,3-1 1-16,1 1-1 15,3 3 0-15,-2 0-2 0,2 0 1 16,-1 0 0-16,-4-2 0 0,-4-3-1 15,-4-1 2-15,-4-3 4 0,-3 0 0 0,0 0 1 16,-3 0-1-16,1-2-3 0,-3-1 1 16,2 0-3-16,0 2 1 0,-3-2-1 15,2 2-1-15,1-1-1 0,-2-1 2 16,2 2 0-16,-3 1 0 0,-2-1-1 15,-5 1-1-15,-6 0 2 0,-4-1 1 0,-11 1-2 16,-4 0-1-16,-4-2 6 0,-1 1-10 16,-10-7-53-16,-6-1-137 15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70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655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18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659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042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958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816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296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39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31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055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E7C2E-30D7-48CB-9B72-71F7AC501647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EA050-7DB2-407E-9495-D732AD71C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29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8.xml"/><Relationship Id="rId5" Type="http://schemas.openxmlformats.org/officeDocument/2006/relationships/image" Target="../media/image7.png"/><Relationship Id="rId4" Type="http://schemas.openxmlformats.org/officeDocument/2006/relationships/customXml" Target="../ink/ink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customXml" Target="../ink/ink9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customXml" Target="../ink/ink10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customXml" Target="../ink/ink1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customXml" Target="../ink/ink1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customXml" Target="../ink/ink1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customXml" Target="../ink/ink1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customXml" Target="../ink/ink1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customXml" Target="../ink/ink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customXml" Target="../ink/ink18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customXml" Target="../ink/ink19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customXml" Target="../ink/ink20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customXml" Target="../ink/ink21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277410F-72CE-4AA1-9A79-2E93602F8373}"/>
                  </a:ext>
                </a:extLst>
              </p14:cNvPr>
              <p14:cNvContentPartPr/>
              <p14:nvPr/>
            </p14:nvContentPartPr>
            <p14:xfrm>
              <a:off x="178560" y="101880"/>
              <a:ext cx="7341480" cy="64249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277410F-72CE-4AA1-9A79-2E93602F837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9200" y="92520"/>
                <a:ext cx="7360200" cy="6443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19167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58D1793-83B5-4C18-938E-1292CF363542}"/>
                  </a:ext>
                </a:extLst>
              </p14:cNvPr>
              <p14:cNvContentPartPr/>
              <p14:nvPr/>
            </p14:nvContentPartPr>
            <p14:xfrm>
              <a:off x="483480" y="430560"/>
              <a:ext cx="8290080" cy="5880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58D1793-83B5-4C18-938E-1292CF36354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74120" y="421200"/>
                <a:ext cx="8308800" cy="5898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7745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7B79C3E-8E91-4367-A512-61B995360000}"/>
                  </a:ext>
                </a:extLst>
              </p14:cNvPr>
              <p14:cNvContentPartPr/>
              <p14:nvPr/>
            </p14:nvContentPartPr>
            <p14:xfrm>
              <a:off x="1075680" y="184320"/>
              <a:ext cx="5470200" cy="17744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7B79C3E-8E91-4367-A512-61B99536000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66320" y="174960"/>
                <a:ext cx="5488920" cy="1793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42918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59E0AFE-6D7F-4574-B8FC-130A4061B4F4}"/>
                  </a:ext>
                </a:extLst>
              </p14:cNvPr>
              <p14:cNvContentPartPr/>
              <p14:nvPr/>
            </p14:nvContentPartPr>
            <p14:xfrm>
              <a:off x="1135080" y="226800"/>
              <a:ext cx="6924960" cy="49989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59E0AFE-6D7F-4574-B8FC-130A4061B4F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25720" y="217440"/>
                <a:ext cx="6943680" cy="5017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55543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46383E3-E799-4EEF-95C6-6616B7450349}"/>
                  </a:ext>
                </a:extLst>
              </p14:cNvPr>
              <p14:cNvContentPartPr/>
              <p14:nvPr/>
            </p14:nvContentPartPr>
            <p14:xfrm>
              <a:off x="354960" y="131040"/>
              <a:ext cx="6933240" cy="54118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46383E3-E799-4EEF-95C6-6616B745034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45600" y="121680"/>
                <a:ext cx="6951960" cy="5430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60380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25B65BD-D0F8-4D21-8EDF-D0B745126320}"/>
                  </a:ext>
                </a:extLst>
              </p14:cNvPr>
              <p14:cNvContentPartPr/>
              <p14:nvPr/>
            </p14:nvContentPartPr>
            <p14:xfrm>
              <a:off x="756360" y="321480"/>
              <a:ext cx="7328880" cy="30124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25B65BD-D0F8-4D21-8EDF-D0B74512632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47000" y="312120"/>
                <a:ext cx="7347600" cy="303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4CC85EC6-BAF4-48B5-A74A-811BA7F3C72D}"/>
                  </a:ext>
                </a:extLst>
              </p14:cNvPr>
              <p14:cNvContentPartPr/>
              <p14:nvPr/>
            </p14:nvContentPartPr>
            <p14:xfrm>
              <a:off x="814680" y="1982520"/>
              <a:ext cx="794160" cy="702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4CC85EC6-BAF4-48B5-A74A-811BA7F3C72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05320" y="1973160"/>
                <a:ext cx="812880" cy="8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0744C83D-0FAC-4DA9-879E-627F95CD11DF}"/>
                  </a:ext>
                </a:extLst>
              </p14:cNvPr>
              <p14:cNvContentPartPr/>
              <p14:nvPr/>
            </p14:nvContentPartPr>
            <p14:xfrm>
              <a:off x="494640" y="2650680"/>
              <a:ext cx="8389800" cy="20768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0744C83D-0FAC-4DA9-879E-627F95CD11D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85280" y="2641320"/>
                <a:ext cx="8408520" cy="2095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49311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B66856D-269D-456A-AB72-72C882F9173E}"/>
                  </a:ext>
                </a:extLst>
              </p14:cNvPr>
              <p14:cNvContentPartPr/>
              <p14:nvPr/>
            </p14:nvContentPartPr>
            <p14:xfrm>
              <a:off x="340560" y="226800"/>
              <a:ext cx="8176680" cy="37609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B66856D-269D-456A-AB72-72C882F9173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1200" y="217440"/>
                <a:ext cx="8195400" cy="3779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05492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A63D245-BDE0-4B41-B8EF-58FFDD5D2373}"/>
                  </a:ext>
                </a:extLst>
              </p14:cNvPr>
              <p14:cNvContentPartPr/>
              <p14:nvPr/>
            </p14:nvContentPartPr>
            <p14:xfrm>
              <a:off x="297000" y="163080"/>
              <a:ext cx="8654400" cy="62614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A63D245-BDE0-4B41-B8EF-58FFDD5D237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87640" y="153720"/>
                <a:ext cx="8673120" cy="6280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52049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F3D35B6-1699-44DB-9E29-8638158F23CF}"/>
                  </a:ext>
                </a:extLst>
              </p14:cNvPr>
              <p14:cNvContentPartPr/>
              <p14:nvPr/>
            </p14:nvContentPartPr>
            <p14:xfrm>
              <a:off x="616680" y="140400"/>
              <a:ext cx="7496640" cy="17906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F3D35B6-1699-44DB-9E29-8638158F23C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07320" y="131040"/>
                <a:ext cx="7515360" cy="1809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33468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B92A6F7-99D5-4E79-8E47-9FFAD7EEF16F}"/>
                  </a:ext>
                </a:extLst>
              </p14:cNvPr>
              <p14:cNvContentPartPr/>
              <p14:nvPr/>
            </p14:nvContentPartPr>
            <p14:xfrm>
              <a:off x="175320" y="52920"/>
              <a:ext cx="8724960" cy="6629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B92A6F7-99D5-4E79-8E47-9FFAD7EEF16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5960" y="43560"/>
                <a:ext cx="8743680" cy="6647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32112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E497D61-11B1-45E3-85E8-ADF498BAB20A}"/>
                  </a:ext>
                </a:extLst>
              </p14:cNvPr>
              <p14:cNvContentPartPr/>
              <p14:nvPr/>
            </p14:nvContentPartPr>
            <p14:xfrm>
              <a:off x="780120" y="296280"/>
              <a:ext cx="7180200" cy="1832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E497D61-11B1-45E3-85E8-ADF498BAB20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0760" y="286920"/>
                <a:ext cx="7198920" cy="1850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87684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B1AE642-8DDC-487C-A2CA-EA4360D2BCF3}"/>
                  </a:ext>
                </a:extLst>
              </p14:cNvPr>
              <p14:cNvContentPartPr/>
              <p14:nvPr/>
            </p14:nvContentPartPr>
            <p14:xfrm>
              <a:off x="627840" y="376920"/>
              <a:ext cx="6874200" cy="4657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B1AE642-8DDC-487C-A2CA-EA4360D2BCF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8480" y="367560"/>
                <a:ext cx="6892920" cy="4676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79527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EF9A1FA-E0C3-4737-BD00-727E033FD722}"/>
                  </a:ext>
                </a:extLst>
              </p14:cNvPr>
              <p14:cNvContentPartPr/>
              <p14:nvPr/>
            </p14:nvContentPartPr>
            <p14:xfrm>
              <a:off x="1199520" y="581400"/>
              <a:ext cx="6789960" cy="19256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EF9A1FA-E0C3-4737-BD00-727E033FD72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90160" y="572040"/>
                <a:ext cx="6808680" cy="1944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78047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D24CA3E-8477-4FB0-AC3E-73B8842F0950}"/>
                  </a:ext>
                </a:extLst>
              </p14:cNvPr>
              <p14:cNvContentPartPr/>
              <p14:nvPr/>
            </p14:nvContentPartPr>
            <p14:xfrm>
              <a:off x="2203920" y="468000"/>
              <a:ext cx="5606640" cy="19782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D24CA3E-8477-4FB0-AC3E-73B8842F095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94560" y="458640"/>
                <a:ext cx="5625360" cy="199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9E9624E-562F-4233-B63B-A90B1F7221E5}"/>
                  </a:ext>
                </a:extLst>
              </p14:cNvPr>
              <p14:cNvContentPartPr/>
              <p14:nvPr/>
            </p14:nvContentPartPr>
            <p14:xfrm>
              <a:off x="1361880" y="1339200"/>
              <a:ext cx="3780000" cy="3879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9E9624E-562F-4233-B63B-A90B1F7221E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352520" y="1329840"/>
                <a:ext cx="3798720" cy="3898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41088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A68641A-1059-4BD1-8DA6-6270641301FA}"/>
                  </a:ext>
                </a:extLst>
              </p14:cNvPr>
              <p14:cNvContentPartPr/>
              <p14:nvPr/>
            </p14:nvContentPartPr>
            <p14:xfrm>
              <a:off x="1128600" y="279360"/>
              <a:ext cx="7727400" cy="2745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A68641A-1059-4BD1-8DA6-6270641301F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19240" y="270000"/>
                <a:ext cx="7746120" cy="2764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993060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0D60812-0171-44EF-92CD-6D4904623400}"/>
                  </a:ext>
                </a:extLst>
              </p14:cNvPr>
              <p14:cNvContentPartPr/>
              <p14:nvPr/>
            </p14:nvContentPartPr>
            <p14:xfrm>
              <a:off x="1029240" y="142200"/>
              <a:ext cx="7659360" cy="47404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0D60812-0171-44EF-92CD-6D490462340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19880" y="132840"/>
                <a:ext cx="7678080" cy="4759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713247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850B602-0A06-4E4C-B413-0F95EAE20A0D}"/>
                  </a:ext>
                </a:extLst>
              </p14:cNvPr>
              <p14:cNvContentPartPr/>
              <p14:nvPr/>
            </p14:nvContentPartPr>
            <p14:xfrm>
              <a:off x="416520" y="165240"/>
              <a:ext cx="8037000" cy="15422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850B602-0A06-4E4C-B413-0F95EAE20A0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07160" y="155880"/>
                <a:ext cx="8055720" cy="1560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311212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B3BD7A8-F618-45DA-B1FC-7A7713F061B4}"/>
                  </a:ext>
                </a:extLst>
              </p14:cNvPr>
              <p14:cNvContentPartPr/>
              <p14:nvPr/>
            </p14:nvContentPartPr>
            <p14:xfrm>
              <a:off x="104400" y="201600"/>
              <a:ext cx="8809560" cy="59979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B3BD7A8-F618-45DA-B1FC-7A7713F061B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5040" y="192240"/>
                <a:ext cx="8828280" cy="6016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90370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6356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317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502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2967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101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4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7252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9466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0325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321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9879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2502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4568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0145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63D5C-47B1-4008-BFA1-D6655EC802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95D1F-BD67-4CA3-B2DD-BA40430F7B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934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2957</TotalTime>
  <Words>0</Words>
  <Application>Microsoft Office PowerPoint</Application>
  <PresentationFormat>On-screen Show (4:3)</PresentationFormat>
  <Paragraphs>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Jones</dc:creator>
  <cp:lastModifiedBy>Gareth Jones</cp:lastModifiedBy>
  <cp:revision>10</cp:revision>
  <dcterms:created xsi:type="dcterms:W3CDTF">2021-09-28T08:25:25Z</dcterms:created>
  <dcterms:modified xsi:type="dcterms:W3CDTF">2021-11-30T11:00:37Z</dcterms:modified>
</cp:coreProperties>
</file>