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8" r:id="rId2"/>
    <p:sldId id="256" r:id="rId3"/>
    <p:sldId id="257" r:id="rId4"/>
    <p:sldId id="259" r:id="rId5"/>
  </p:sldIdLst>
  <p:sldSz cx="7556500" cy="10699750"/>
  <p:notesSz cx="7556500" cy="106997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2079" y="6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6737" y="3316922"/>
            <a:ext cx="6423025" cy="224694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33475" y="5991860"/>
            <a:ext cx="5289550" cy="267493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6/9/2023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400" b="0" i="0">
                <a:solidFill>
                  <a:srgbClr val="FFFFFA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6/9/2023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400" b="0" i="0">
                <a:solidFill>
                  <a:srgbClr val="FFFFFA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77825" y="2460942"/>
            <a:ext cx="3287077" cy="70618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3891597" y="2460942"/>
            <a:ext cx="3287077" cy="70618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6/9/2023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400" b="0" i="0">
                <a:solidFill>
                  <a:srgbClr val="FFFFFA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6/9/2023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6/9/2023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42665" y="1633006"/>
            <a:ext cx="6071169" cy="176148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400" b="0" i="0">
                <a:solidFill>
                  <a:srgbClr val="FFFFFA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825" y="2460942"/>
            <a:ext cx="6800850" cy="70618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9210" y="9950768"/>
            <a:ext cx="2418080" cy="5349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825" y="9950768"/>
            <a:ext cx="1737995" cy="5349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6/9/2023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40680" y="9950768"/>
            <a:ext cx="1737995" cy="5349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5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g"/><Relationship Id="rId5" Type="http://schemas.openxmlformats.org/officeDocument/2006/relationships/image" Target="../media/image13.jpg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C869DA-3A4A-0D4D-D47F-AD81D1AD8C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7824" y="3597275"/>
            <a:ext cx="6800850" cy="5722336"/>
          </a:xfrm>
        </p:spPr>
        <p:txBody>
          <a:bodyPr/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Hotel Trinity</a:t>
            </a:r>
          </a:p>
          <a:p>
            <a:pPr algn="ctr"/>
            <a:r>
              <a:rPr lang="en-GB" sz="4000" b="1" dirty="0">
                <a:solidFill>
                  <a:schemeClr val="tx1"/>
                </a:solidFill>
              </a:rPr>
              <a:t>MENU</a:t>
            </a:r>
          </a:p>
          <a:p>
            <a:pPr algn="ctr"/>
            <a:endParaRPr lang="en-GB" sz="4000" b="1" dirty="0">
              <a:solidFill>
                <a:schemeClr val="tx1"/>
              </a:solidFill>
            </a:endParaRPr>
          </a:p>
          <a:p>
            <a:pPr algn="ctr"/>
            <a:endParaRPr lang="en-GB" sz="4000" b="1" dirty="0">
              <a:solidFill>
                <a:schemeClr val="tx1"/>
              </a:solidFill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Student Name: Silvana </a:t>
            </a:r>
            <a:r>
              <a:rPr lang="en-GB" sz="1800" b="1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Lorencz</a:t>
            </a:r>
            <a:endParaRPr lang="en-GB" sz="1800" b="1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Vrinda" panose="020B0502040204020203" pitchFamily="34" charset="0"/>
              </a:rPr>
              <a:t>     Student ID: 2231303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algn="ctr"/>
            <a:endParaRPr lang="en-GB" sz="4000" b="1" dirty="0">
              <a:solidFill>
                <a:schemeClr val="tx1"/>
              </a:solidFill>
            </a:endParaRPr>
          </a:p>
          <a:p>
            <a:pPr algn="ctr"/>
            <a:endParaRPr lang="en-GB" sz="4000" b="1" dirty="0">
              <a:solidFill>
                <a:schemeClr val="tx1"/>
              </a:solidFill>
            </a:endParaRPr>
          </a:p>
          <a:p>
            <a:pPr algn="ctr"/>
            <a:endParaRPr lang="en-GB" sz="4000" b="1" dirty="0">
              <a:solidFill>
                <a:schemeClr val="tx1"/>
              </a:solidFill>
            </a:endParaRPr>
          </a:p>
          <a:p>
            <a:pPr algn="ctr"/>
            <a:endParaRPr lang="en-GB" sz="4000" b="1" dirty="0">
              <a:solidFill>
                <a:schemeClr val="tx1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1A8697C-E125-10EF-E9E2-EC102B28BD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665" y="1633006"/>
            <a:ext cx="6071169" cy="677108"/>
          </a:xfrm>
        </p:spPr>
        <p:txBody>
          <a:bodyPr/>
          <a:lstStyle/>
          <a:p>
            <a:pPr algn="ctr"/>
            <a:r>
              <a:rPr lang="en-GB" sz="4400" dirty="0">
                <a:solidFill>
                  <a:schemeClr val="tx1"/>
                </a:solidFill>
              </a:rPr>
              <a:t>Food And </a:t>
            </a:r>
            <a:r>
              <a:rPr lang="en-GB" sz="4400" dirty="0" err="1">
                <a:solidFill>
                  <a:schemeClr val="tx1"/>
                </a:solidFill>
              </a:rPr>
              <a:t>Baverage</a:t>
            </a:r>
            <a:endParaRPr lang="en-GB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83225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7556500" cy="10687685"/>
            <a:chOff x="0" y="0"/>
            <a:chExt cx="7556500" cy="1068768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7556499" cy="10687592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896216" y="797835"/>
              <a:ext cx="422909" cy="419100"/>
            </a:xfrm>
            <a:custGeom>
              <a:avLst/>
              <a:gdLst/>
              <a:ahLst/>
              <a:cxnLst/>
              <a:rect l="l" t="t" r="r" b="b"/>
              <a:pathLst>
                <a:path w="422909" h="419100">
                  <a:moveTo>
                    <a:pt x="211277" y="419079"/>
                  </a:moveTo>
                  <a:lnTo>
                    <a:pt x="162894" y="413536"/>
                  </a:lnTo>
                  <a:lnTo>
                    <a:pt x="118447" y="397750"/>
                  </a:lnTo>
                  <a:lnTo>
                    <a:pt x="79215" y="372990"/>
                  </a:lnTo>
                  <a:lnTo>
                    <a:pt x="46476" y="340522"/>
                  </a:lnTo>
                  <a:lnTo>
                    <a:pt x="21508" y="301612"/>
                  </a:lnTo>
                  <a:lnTo>
                    <a:pt x="5590" y="257529"/>
                  </a:lnTo>
                  <a:lnTo>
                    <a:pt x="0" y="209539"/>
                  </a:lnTo>
                  <a:lnTo>
                    <a:pt x="5598" y="161525"/>
                  </a:lnTo>
                  <a:lnTo>
                    <a:pt x="21529" y="117433"/>
                  </a:lnTo>
                  <a:lnTo>
                    <a:pt x="46508" y="78525"/>
                  </a:lnTo>
                  <a:lnTo>
                    <a:pt x="79252" y="46065"/>
                  </a:lnTo>
                  <a:lnTo>
                    <a:pt x="118484" y="21315"/>
                  </a:lnTo>
                  <a:lnTo>
                    <a:pt x="162929" y="5539"/>
                  </a:lnTo>
                  <a:lnTo>
                    <a:pt x="211277" y="0"/>
                  </a:lnTo>
                  <a:lnTo>
                    <a:pt x="259676" y="5543"/>
                  </a:lnTo>
                  <a:lnTo>
                    <a:pt x="304135" y="21328"/>
                  </a:lnTo>
                  <a:lnTo>
                    <a:pt x="314612" y="27938"/>
                  </a:lnTo>
                  <a:lnTo>
                    <a:pt x="211277" y="27938"/>
                  </a:lnTo>
                  <a:lnTo>
                    <a:pt x="202281" y="28156"/>
                  </a:lnTo>
                  <a:lnTo>
                    <a:pt x="158123" y="35756"/>
                  </a:lnTo>
                  <a:lnTo>
                    <a:pt x="117150" y="53768"/>
                  </a:lnTo>
                  <a:lnTo>
                    <a:pt x="81801" y="81128"/>
                  </a:lnTo>
                  <a:lnTo>
                    <a:pt x="54214" y="116186"/>
                  </a:lnTo>
                  <a:lnTo>
                    <a:pt x="36052" y="156823"/>
                  </a:lnTo>
                  <a:lnTo>
                    <a:pt x="28390" y="200618"/>
                  </a:lnTo>
                  <a:lnTo>
                    <a:pt x="28170" y="209539"/>
                  </a:lnTo>
                  <a:lnTo>
                    <a:pt x="28390" y="218461"/>
                  </a:lnTo>
                  <a:lnTo>
                    <a:pt x="36052" y="262256"/>
                  </a:lnTo>
                  <a:lnTo>
                    <a:pt x="54214" y="302892"/>
                  </a:lnTo>
                  <a:lnTo>
                    <a:pt x="81801" y="337951"/>
                  </a:lnTo>
                  <a:lnTo>
                    <a:pt x="117150" y="365310"/>
                  </a:lnTo>
                  <a:lnTo>
                    <a:pt x="158123" y="383323"/>
                  </a:lnTo>
                  <a:lnTo>
                    <a:pt x="202281" y="390922"/>
                  </a:lnTo>
                  <a:lnTo>
                    <a:pt x="211277" y="391140"/>
                  </a:lnTo>
                  <a:lnTo>
                    <a:pt x="314606" y="391140"/>
                  </a:lnTo>
                  <a:lnTo>
                    <a:pt x="304107" y="397763"/>
                  </a:lnTo>
                  <a:lnTo>
                    <a:pt x="259660" y="413540"/>
                  </a:lnTo>
                  <a:lnTo>
                    <a:pt x="211277" y="419079"/>
                  </a:lnTo>
                  <a:close/>
                </a:path>
                <a:path w="422909" h="419100">
                  <a:moveTo>
                    <a:pt x="314606" y="391140"/>
                  </a:moveTo>
                  <a:lnTo>
                    <a:pt x="211277" y="391140"/>
                  </a:lnTo>
                  <a:lnTo>
                    <a:pt x="220269" y="390912"/>
                  </a:lnTo>
                  <a:lnTo>
                    <a:pt x="229218" y="390249"/>
                  </a:lnTo>
                  <a:lnTo>
                    <a:pt x="272926" y="380477"/>
                  </a:lnTo>
                  <a:lnTo>
                    <a:pt x="312955" y="360470"/>
                  </a:lnTo>
                  <a:lnTo>
                    <a:pt x="346894" y="331428"/>
                  </a:lnTo>
                  <a:lnTo>
                    <a:pt x="372702" y="295105"/>
                  </a:lnTo>
                  <a:lnTo>
                    <a:pt x="388853" y="253656"/>
                  </a:lnTo>
                  <a:lnTo>
                    <a:pt x="394384" y="209539"/>
                  </a:lnTo>
                  <a:lnTo>
                    <a:pt x="394164" y="200618"/>
                  </a:lnTo>
                  <a:lnTo>
                    <a:pt x="386501" y="156823"/>
                  </a:lnTo>
                  <a:lnTo>
                    <a:pt x="368340" y="116186"/>
                  </a:lnTo>
                  <a:lnTo>
                    <a:pt x="340753" y="81128"/>
                  </a:lnTo>
                  <a:lnTo>
                    <a:pt x="305404" y="53768"/>
                  </a:lnTo>
                  <a:lnTo>
                    <a:pt x="264431" y="35756"/>
                  </a:lnTo>
                  <a:lnTo>
                    <a:pt x="220272" y="28156"/>
                  </a:lnTo>
                  <a:lnTo>
                    <a:pt x="211277" y="27938"/>
                  </a:lnTo>
                  <a:lnTo>
                    <a:pt x="314612" y="27938"/>
                  </a:lnTo>
                  <a:lnTo>
                    <a:pt x="376103" y="78557"/>
                  </a:lnTo>
                  <a:lnTo>
                    <a:pt x="401061" y="117466"/>
                  </a:lnTo>
                  <a:lnTo>
                    <a:pt x="416968" y="161549"/>
                  </a:lnTo>
                  <a:lnTo>
                    <a:pt x="422554" y="209539"/>
                  </a:lnTo>
                  <a:lnTo>
                    <a:pt x="416964" y="257553"/>
                  </a:lnTo>
                  <a:lnTo>
                    <a:pt x="401046" y="301645"/>
                  </a:lnTo>
                  <a:lnTo>
                    <a:pt x="376078" y="340553"/>
                  </a:lnTo>
                  <a:lnTo>
                    <a:pt x="343339" y="373014"/>
                  </a:lnTo>
                  <a:lnTo>
                    <a:pt x="314606" y="391140"/>
                  </a:lnTo>
                  <a:close/>
                </a:path>
              </a:pathLst>
            </a:custGeom>
            <a:solidFill>
              <a:srgbClr val="FFFFF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52557" y="853713"/>
              <a:ext cx="169008" cy="167631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55364" y="797829"/>
              <a:ext cx="140852" cy="18154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332854" y="797833"/>
              <a:ext cx="127000" cy="265430"/>
            </a:xfrm>
            <a:custGeom>
              <a:avLst/>
              <a:gdLst/>
              <a:ahLst/>
              <a:cxnLst/>
              <a:rect l="l" t="t" r="r" b="b"/>
              <a:pathLst>
                <a:path w="127000" h="265430">
                  <a:moveTo>
                    <a:pt x="114551" y="265420"/>
                  </a:moveTo>
                  <a:lnTo>
                    <a:pt x="12218" y="265420"/>
                  </a:lnTo>
                  <a:lnTo>
                    <a:pt x="10421" y="265067"/>
                  </a:lnTo>
                  <a:lnTo>
                    <a:pt x="0" y="253302"/>
                  </a:lnTo>
                  <a:lnTo>
                    <a:pt x="0" y="12118"/>
                  </a:lnTo>
                  <a:lnTo>
                    <a:pt x="12218" y="0"/>
                  </a:lnTo>
                  <a:lnTo>
                    <a:pt x="34644" y="9"/>
                  </a:lnTo>
                  <a:lnTo>
                    <a:pt x="71862" y="9937"/>
                  </a:lnTo>
                  <a:lnTo>
                    <a:pt x="28172" y="27940"/>
                  </a:lnTo>
                  <a:lnTo>
                    <a:pt x="28172" y="237480"/>
                  </a:lnTo>
                  <a:lnTo>
                    <a:pt x="126769" y="237480"/>
                  </a:lnTo>
                  <a:lnTo>
                    <a:pt x="126770" y="253302"/>
                  </a:lnTo>
                  <a:lnTo>
                    <a:pt x="116349" y="265067"/>
                  </a:lnTo>
                  <a:lnTo>
                    <a:pt x="114551" y="265420"/>
                  </a:lnTo>
                  <a:close/>
                </a:path>
                <a:path w="127000" h="265430">
                  <a:moveTo>
                    <a:pt x="126769" y="237480"/>
                  </a:moveTo>
                  <a:lnTo>
                    <a:pt x="98598" y="237480"/>
                  </a:lnTo>
                  <a:lnTo>
                    <a:pt x="98592" y="93202"/>
                  </a:lnTo>
                  <a:lnTo>
                    <a:pt x="98136" y="88662"/>
                  </a:lnTo>
                  <a:lnTo>
                    <a:pt x="81212" y="51666"/>
                  </a:lnTo>
                  <a:lnTo>
                    <a:pt x="46438" y="30196"/>
                  </a:lnTo>
                  <a:lnTo>
                    <a:pt x="28172" y="27940"/>
                  </a:lnTo>
                  <a:lnTo>
                    <a:pt x="97117" y="27946"/>
                  </a:lnTo>
                  <a:lnTo>
                    <a:pt x="121711" y="66313"/>
                  </a:lnTo>
                  <a:lnTo>
                    <a:pt x="126760" y="91368"/>
                  </a:lnTo>
                  <a:lnTo>
                    <a:pt x="126769" y="237480"/>
                  </a:lnTo>
                  <a:close/>
                </a:path>
              </a:pathLst>
            </a:custGeom>
            <a:solidFill>
              <a:srgbClr val="FFFFF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332854" y="1077220"/>
              <a:ext cx="70437" cy="195542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783463" y="993406"/>
              <a:ext cx="6090920" cy="8931910"/>
            </a:xfrm>
            <a:custGeom>
              <a:avLst/>
              <a:gdLst/>
              <a:ahLst/>
              <a:cxnLst/>
              <a:rect l="l" t="t" r="r" b="b"/>
              <a:pathLst>
                <a:path w="6090920" h="8931910">
                  <a:moveTo>
                    <a:pt x="84582" y="12128"/>
                  </a:moveTo>
                  <a:lnTo>
                    <a:pt x="72364" y="0"/>
                  </a:lnTo>
                  <a:lnTo>
                    <a:pt x="56400" y="0"/>
                  </a:lnTo>
                  <a:lnTo>
                    <a:pt x="56400" y="27940"/>
                  </a:lnTo>
                  <a:lnTo>
                    <a:pt x="56400" y="246430"/>
                  </a:lnTo>
                  <a:lnTo>
                    <a:pt x="55727" y="248056"/>
                  </a:lnTo>
                  <a:lnTo>
                    <a:pt x="52984" y="250774"/>
                  </a:lnTo>
                  <a:lnTo>
                    <a:pt x="51308" y="251485"/>
                  </a:lnTo>
                  <a:lnTo>
                    <a:pt x="49364" y="251485"/>
                  </a:lnTo>
                  <a:lnTo>
                    <a:pt x="35280" y="251485"/>
                  </a:lnTo>
                  <a:lnTo>
                    <a:pt x="28295" y="27940"/>
                  </a:lnTo>
                  <a:lnTo>
                    <a:pt x="56400" y="27940"/>
                  </a:lnTo>
                  <a:lnTo>
                    <a:pt x="56400" y="0"/>
                  </a:lnTo>
                  <a:lnTo>
                    <a:pt x="12217" y="0"/>
                  </a:lnTo>
                  <a:lnTo>
                    <a:pt x="10426" y="355"/>
                  </a:lnTo>
                  <a:lnTo>
                    <a:pt x="0" y="12128"/>
                  </a:lnTo>
                  <a:lnTo>
                    <a:pt x="12" y="249135"/>
                  </a:lnTo>
                  <a:lnTo>
                    <a:pt x="26060" y="278523"/>
                  </a:lnTo>
                  <a:lnTo>
                    <a:pt x="53975" y="279425"/>
                  </a:lnTo>
                  <a:lnTo>
                    <a:pt x="58470" y="278549"/>
                  </a:lnTo>
                  <a:lnTo>
                    <a:pt x="84099" y="251485"/>
                  </a:lnTo>
                  <a:lnTo>
                    <a:pt x="84569" y="249135"/>
                  </a:lnTo>
                  <a:lnTo>
                    <a:pt x="84582" y="27940"/>
                  </a:lnTo>
                  <a:lnTo>
                    <a:pt x="84582" y="12128"/>
                  </a:lnTo>
                  <a:close/>
                </a:path>
                <a:path w="6090920" h="8931910">
                  <a:moveTo>
                    <a:pt x="6090488" y="7131736"/>
                  </a:moveTo>
                  <a:lnTo>
                    <a:pt x="6085459" y="7106945"/>
                  </a:lnTo>
                  <a:lnTo>
                    <a:pt x="6078436" y="7096531"/>
                  </a:lnTo>
                  <a:lnTo>
                    <a:pt x="6068479" y="7081787"/>
                  </a:lnTo>
                  <a:lnTo>
                    <a:pt x="6053747" y="7071842"/>
                  </a:lnTo>
                  <a:lnTo>
                    <a:pt x="6053747" y="7137705"/>
                  </a:lnTo>
                  <a:lnTo>
                    <a:pt x="6053747" y="8855126"/>
                  </a:lnTo>
                  <a:lnTo>
                    <a:pt x="6050496" y="8871102"/>
                  </a:lnTo>
                  <a:lnTo>
                    <a:pt x="6041631" y="8884196"/>
                  </a:lnTo>
                  <a:lnTo>
                    <a:pt x="6028537" y="8893048"/>
                  </a:lnTo>
                  <a:lnTo>
                    <a:pt x="6012573" y="8896312"/>
                  </a:lnTo>
                  <a:lnTo>
                    <a:pt x="2221331" y="8896312"/>
                  </a:lnTo>
                  <a:lnTo>
                    <a:pt x="2205355" y="8893048"/>
                  </a:lnTo>
                  <a:lnTo>
                    <a:pt x="2192261" y="8884196"/>
                  </a:lnTo>
                  <a:lnTo>
                    <a:pt x="2183409" y="8871102"/>
                  </a:lnTo>
                  <a:lnTo>
                    <a:pt x="2180145" y="8855126"/>
                  </a:lnTo>
                  <a:lnTo>
                    <a:pt x="2180145" y="7137705"/>
                  </a:lnTo>
                  <a:lnTo>
                    <a:pt x="2183409" y="7121728"/>
                  </a:lnTo>
                  <a:lnTo>
                    <a:pt x="2192261" y="7108634"/>
                  </a:lnTo>
                  <a:lnTo>
                    <a:pt x="2205355" y="7099782"/>
                  </a:lnTo>
                  <a:lnTo>
                    <a:pt x="2221331" y="7096531"/>
                  </a:lnTo>
                  <a:lnTo>
                    <a:pt x="6012573" y="7096531"/>
                  </a:lnTo>
                  <a:lnTo>
                    <a:pt x="6028537" y="7099782"/>
                  </a:lnTo>
                  <a:lnTo>
                    <a:pt x="6041631" y="7108634"/>
                  </a:lnTo>
                  <a:lnTo>
                    <a:pt x="6050496" y="7121728"/>
                  </a:lnTo>
                  <a:lnTo>
                    <a:pt x="6053747" y="7137705"/>
                  </a:lnTo>
                  <a:lnTo>
                    <a:pt x="6053747" y="7071842"/>
                  </a:lnTo>
                  <a:lnTo>
                    <a:pt x="6043333" y="7064807"/>
                  </a:lnTo>
                  <a:lnTo>
                    <a:pt x="6012573" y="7058584"/>
                  </a:lnTo>
                  <a:lnTo>
                    <a:pt x="2221331" y="7058584"/>
                  </a:lnTo>
                  <a:lnTo>
                    <a:pt x="2190572" y="7064807"/>
                  </a:lnTo>
                  <a:lnTo>
                    <a:pt x="2165413" y="7081787"/>
                  </a:lnTo>
                  <a:lnTo>
                    <a:pt x="2148433" y="7106945"/>
                  </a:lnTo>
                  <a:lnTo>
                    <a:pt x="2142198" y="7137705"/>
                  </a:lnTo>
                  <a:lnTo>
                    <a:pt x="2142198" y="8855126"/>
                  </a:lnTo>
                  <a:lnTo>
                    <a:pt x="2148433" y="8885885"/>
                  </a:lnTo>
                  <a:lnTo>
                    <a:pt x="2165413" y="8911044"/>
                  </a:lnTo>
                  <a:lnTo>
                    <a:pt x="2190572" y="8928024"/>
                  </a:lnTo>
                  <a:lnTo>
                    <a:pt x="2209177" y="8931796"/>
                  </a:lnTo>
                  <a:lnTo>
                    <a:pt x="6024715" y="8931796"/>
                  </a:lnTo>
                  <a:lnTo>
                    <a:pt x="6068479" y="8911044"/>
                  </a:lnTo>
                  <a:lnTo>
                    <a:pt x="6090488" y="8861107"/>
                  </a:lnTo>
                  <a:lnTo>
                    <a:pt x="6090488" y="7131736"/>
                  </a:lnTo>
                  <a:close/>
                </a:path>
              </a:pathLst>
            </a:custGeom>
            <a:solidFill>
              <a:srgbClr val="FFFFF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776799" y="5189480"/>
              <a:ext cx="2779191" cy="331191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0" y="5075322"/>
              <a:ext cx="3324089" cy="932666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755357" y="3756062"/>
              <a:ext cx="6118860" cy="4026535"/>
            </a:xfrm>
            <a:custGeom>
              <a:avLst/>
              <a:gdLst/>
              <a:ahLst/>
              <a:cxnLst/>
              <a:rect l="l" t="t" r="r" b="b"/>
              <a:pathLst>
                <a:path w="6118859" h="4026534">
                  <a:moveTo>
                    <a:pt x="3948290" y="2226183"/>
                  </a:moveTo>
                  <a:lnTo>
                    <a:pt x="3943261" y="2201405"/>
                  </a:lnTo>
                  <a:lnTo>
                    <a:pt x="3936225" y="2190978"/>
                  </a:lnTo>
                  <a:lnTo>
                    <a:pt x="3926281" y="2176246"/>
                  </a:lnTo>
                  <a:lnTo>
                    <a:pt x="3911549" y="2166315"/>
                  </a:lnTo>
                  <a:lnTo>
                    <a:pt x="3911549" y="2232164"/>
                  </a:lnTo>
                  <a:lnTo>
                    <a:pt x="3911549" y="3949585"/>
                  </a:lnTo>
                  <a:lnTo>
                    <a:pt x="3908298" y="3965562"/>
                  </a:lnTo>
                  <a:lnTo>
                    <a:pt x="3899433" y="3978656"/>
                  </a:lnTo>
                  <a:lnTo>
                    <a:pt x="3886339" y="3987508"/>
                  </a:lnTo>
                  <a:lnTo>
                    <a:pt x="3870363" y="3990759"/>
                  </a:lnTo>
                  <a:lnTo>
                    <a:pt x="79133" y="3990759"/>
                  </a:lnTo>
                  <a:lnTo>
                    <a:pt x="63157" y="3987508"/>
                  </a:lnTo>
                  <a:lnTo>
                    <a:pt x="50063" y="3978656"/>
                  </a:lnTo>
                  <a:lnTo>
                    <a:pt x="41198" y="3965562"/>
                  </a:lnTo>
                  <a:lnTo>
                    <a:pt x="37947" y="3949585"/>
                  </a:lnTo>
                  <a:lnTo>
                    <a:pt x="37947" y="2232164"/>
                  </a:lnTo>
                  <a:lnTo>
                    <a:pt x="41198" y="2216188"/>
                  </a:lnTo>
                  <a:lnTo>
                    <a:pt x="50063" y="2203094"/>
                  </a:lnTo>
                  <a:lnTo>
                    <a:pt x="63157" y="2194242"/>
                  </a:lnTo>
                  <a:lnTo>
                    <a:pt x="79133" y="2190978"/>
                  </a:lnTo>
                  <a:lnTo>
                    <a:pt x="3870363" y="2190978"/>
                  </a:lnTo>
                  <a:lnTo>
                    <a:pt x="3886339" y="2194242"/>
                  </a:lnTo>
                  <a:lnTo>
                    <a:pt x="3899433" y="2203094"/>
                  </a:lnTo>
                  <a:lnTo>
                    <a:pt x="3908298" y="2216188"/>
                  </a:lnTo>
                  <a:lnTo>
                    <a:pt x="3911549" y="2232164"/>
                  </a:lnTo>
                  <a:lnTo>
                    <a:pt x="3911549" y="2166315"/>
                  </a:lnTo>
                  <a:lnTo>
                    <a:pt x="3901122" y="2159266"/>
                  </a:lnTo>
                  <a:lnTo>
                    <a:pt x="3870363" y="2153031"/>
                  </a:lnTo>
                  <a:lnTo>
                    <a:pt x="79133" y="2153031"/>
                  </a:lnTo>
                  <a:lnTo>
                    <a:pt x="48374" y="2159266"/>
                  </a:lnTo>
                  <a:lnTo>
                    <a:pt x="23215" y="2176246"/>
                  </a:lnTo>
                  <a:lnTo>
                    <a:pt x="6235" y="2201405"/>
                  </a:lnTo>
                  <a:lnTo>
                    <a:pt x="0" y="2232164"/>
                  </a:lnTo>
                  <a:lnTo>
                    <a:pt x="0" y="3949585"/>
                  </a:lnTo>
                  <a:lnTo>
                    <a:pt x="6235" y="3980345"/>
                  </a:lnTo>
                  <a:lnTo>
                    <a:pt x="23215" y="4005503"/>
                  </a:lnTo>
                  <a:lnTo>
                    <a:pt x="48374" y="4022483"/>
                  </a:lnTo>
                  <a:lnTo>
                    <a:pt x="66979" y="4026243"/>
                  </a:lnTo>
                  <a:lnTo>
                    <a:pt x="3882517" y="4026243"/>
                  </a:lnTo>
                  <a:lnTo>
                    <a:pt x="3901122" y="4022483"/>
                  </a:lnTo>
                  <a:lnTo>
                    <a:pt x="3926281" y="4005503"/>
                  </a:lnTo>
                  <a:lnTo>
                    <a:pt x="3936225" y="3990759"/>
                  </a:lnTo>
                  <a:lnTo>
                    <a:pt x="3943261" y="3980345"/>
                  </a:lnTo>
                  <a:lnTo>
                    <a:pt x="3948290" y="3955554"/>
                  </a:lnTo>
                  <a:lnTo>
                    <a:pt x="3948290" y="2226183"/>
                  </a:lnTo>
                  <a:close/>
                </a:path>
                <a:path w="6118859" h="4026534">
                  <a:moveTo>
                    <a:pt x="6118593" y="73152"/>
                  </a:moveTo>
                  <a:lnTo>
                    <a:pt x="6113564" y="48374"/>
                  </a:lnTo>
                  <a:lnTo>
                    <a:pt x="6106541" y="37947"/>
                  </a:lnTo>
                  <a:lnTo>
                    <a:pt x="6096584" y="23215"/>
                  </a:lnTo>
                  <a:lnTo>
                    <a:pt x="6081852" y="13271"/>
                  </a:lnTo>
                  <a:lnTo>
                    <a:pt x="6081852" y="79133"/>
                  </a:lnTo>
                  <a:lnTo>
                    <a:pt x="6081852" y="1997773"/>
                  </a:lnTo>
                  <a:lnTo>
                    <a:pt x="6078601" y="2013737"/>
                  </a:lnTo>
                  <a:lnTo>
                    <a:pt x="6069736" y="2026843"/>
                  </a:lnTo>
                  <a:lnTo>
                    <a:pt x="6056642" y="2035695"/>
                  </a:lnTo>
                  <a:lnTo>
                    <a:pt x="6040679" y="2038946"/>
                  </a:lnTo>
                  <a:lnTo>
                    <a:pt x="2249436" y="2038946"/>
                  </a:lnTo>
                  <a:lnTo>
                    <a:pt x="2233460" y="2035695"/>
                  </a:lnTo>
                  <a:lnTo>
                    <a:pt x="2220366" y="2026843"/>
                  </a:lnTo>
                  <a:lnTo>
                    <a:pt x="2211514" y="2013737"/>
                  </a:lnTo>
                  <a:lnTo>
                    <a:pt x="2208250" y="1997773"/>
                  </a:lnTo>
                  <a:lnTo>
                    <a:pt x="2208250" y="79133"/>
                  </a:lnTo>
                  <a:lnTo>
                    <a:pt x="2211514" y="63157"/>
                  </a:lnTo>
                  <a:lnTo>
                    <a:pt x="2220366" y="50063"/>
                  </a:lnTo>
                  <a:lnTo>
                    <a:pt x="2233460" y="41211"/>
                  </a:lnTo>
                  <a:lnTo>
                    <a:pt x="2249436" y="37947"/>
                  </a:lnTo>
                  <a:lnTo>
                    <a:pt x="6040679" y="37947"/>
                  </a:lnTo>
                  <a:lnTo>
                    <a:pt x="6056642" y="41211"/>
                  </a:lnTo>
                  <a:lnTo>
                    <a:pt x="6069736" y="50063"/>
                  </a:lnTo>
                  <a:lnTo>
                    <a:pt x="6078601" y="63157"/>
                  </a:lnTo>
                  <a:lnTo>
                    <a:pt x="6081852" y="79133"/>
                  </a:lnTo>
                  <a:lnTo>
                    <a:pt x="6081852" y="13271"/>
                  </a:lnTo>
                  <a:lnTo>
                    <a:pt x="6071438" y="6235"/>
                  </a:lnTo>
                  <a:lnTo>
                    <a:pt x="6040679" y="0"/>
                  </a:lnTo>
                  <a:lnTo>
                    <a:pt x="2249436" y="0"/>
                  </a:lnTo>
                  <a:lnTo>
                    <a:pt x="2218677" y="6235"/>
                  </a:lnTo>
                  <a:lnTo>
                    <a:pt x="2193518" y="23215"/>
                  </a:lnTo>
                  <a:lnTo>
                    <a:pt x="2176538" y="48374"/>
                  </a:lnTo>
                  <a:lnTo>
                    <a:pt x="2170303" y="79133"/>
                  </a:lnTo>
                  <a:lnTo>
                    <a:pt x="2170303" y="1997773"/>
                  </a:lnTo>
                  <a:lnTo>
                    <a:pt x="2176538" y="2028532"/>
                  </a:lnTo>
                  <a:lnTo>
                    <a:pt x="2193518" y="2053678"/>
                  </a:lnTo>
                  <a:lnTo>
                    <a:pt x="2218677" y="2070671"/>
                  </a:lnTo>
                  <a:lnTo>
                    <a:pt x="2240432" y="2075078"/>
                  </a:lnTo>
                  <a:lnTo>
                    <a:pt x="6049670" y="2075078"/>
                  </a:lnTo>
                  <a:lnTo>
                    <a:pt x="6096584" y="2053678"/>
                  </a:lnTo>
                  <a:lnTo>
                    <a:pt x="6118593" y="2003742"/>
                  </a:lnTo>
                  <a:lnTo>
                    <a:pt x="6118593" y="73152"/>
                  </a:lnTo>
                  <a:close/>
                </a:path>
              </a:pathLst>
            </a:custGeom>
            <a:solidFill>
              <a:srgbClr val="FFFFF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6092888" y="8611696"/>
            <a:ext cx="68262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5" dirty="0">
                <a:solidFill>
                  <a:srgbClr val="FFFFFA"/>
                </a:solidFill>
                <a:latin typeface="Arial MT"/>
                <a:cs typeface="Arial MT"/>
              </a:rPr>
              <a:t>£</a:t>
            </a:r>
            <a:r>
              <a:rPr sz="2200" spc="-165" dirty="0">
                <a:solidFill>
                  <a:srgbClr val="FFFFFA"/>
                </a:solidFill>
                <a:latin typeface="Arial MT"/>
                <a:cs typeface="Arial MT"/>
              </a:rPr>
              <a:t>7</a:t>
            </a:r>
            <a:r>
              <a:rPr sz="2200" spc="-90" dirty="0">
                <a:solidFill>
                  <a:srgbClr val="FFFFFA"/>
                </a:solidFill>
                <a:latin typeface="Arial MT"/>
                <a:cs typeface="Arial MT"/>
              </a:rPr>
              <a:t>.</a:t>
            </a:r>
            <a:r>
              <a:rPr sz="2200" spc="-10" dirty="0">
                <a:solidFill>
                  <a:srgbClr val="FFFFFA"/>
                </a:solidFill>
                <a:latin typeface="Arial MT"/>
                <a:cs typeface="Arial MT"/>
              </a:rPr>
              <a:t>9</a:t>
            </a:r>
            <a:r>
              <a:rPr sz="2200" spc="-45" dirty="0">
                <a:solidFill>
                  <a:srgbClr val="FFFFFA"/>
                </a:solidFill>
                <a:latin typeface="Arial MT"/>
                <a:cs typeface="Arial MT"/>
              </a:rPr>
              <a:t>5</a:t>
            </a:r>
            <a:endParaRPr sz="220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069095" y="9392090"/>
            <a:ext cx="70612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5" dirty="0">
                <a:solidFill>
                  <a:srgbClr val="FFFFFA"/>
                </a:solidFill>
                <a:latin typeface="Arial MT"/>
                <a:cs typeface="Arial MT"/>
              </a:rPr>
              <a:t>£</a:t>
            </a:r>
            <a:r>
              <a:rPr sz="2200" spc="20" dirty="0">
                <a:solidFill>
                  <a:srgbClr val="FFFFFA"/>
                </a:solidFill>
                <a:latin typeface="Arial MT"/>
                <a:cs typeface="Arial MT"/>
              </a:rPr>
              <a:t>6</a:t>
            </a:r>
            <a:r>
              <a:rPr sz="2200" spc="-90" dirty="0">
                <a:solidFill>
                  <a:srgbClr val="FFFFFA"/>
                </a:solidFill>
                <a:latin typeface="Arial MT"/>
                <a:cs typeface="Arial MT"/>
              </a:rPr>
              <a:t>.</a:t>
            </a:r>
            <a:r>
              <a:rPr sz="2200" spc="-10" dirty="0">
                <a:solidFill>
                  <a:srgbClr val="FFFFFA"/>
                </a:solidFill>
                <a:latin typeface="Arial MT"/>
                <a:cs typeface="Arial MT"/>
              </a:rPr>
              <a:t>9</a:t>
            </a:r>
            <a:r>
              <a:rPr sz="2200" spc="-45" dirty="0">
                <a:solidFill>
                  <a:srgbClr val="FFFFFA"/>
                </a:solidFill>
                <a:latin typeface="Arial MT"/>
                <a:cs typeface="Arial MT"/>
              </a:rPr>
              <a:t>5</a:t>
            </a:r>
            <a:endParaRPr sz="2200">
              <a:latin typeface="Arial MT"/>
              <a:cs typeface="Arial MT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0" y="129054"/>
            <a:ext cx="7118984" cy="10558780"/>
            <a:chOff x="0" y="129054"/>
            <a:chExt cx="7118984" cy="10558780"/>
          </a:xfrm>
        </p:grpSpPr>
        <p:pic>
          <p:nvPicPr>
            <p:cNvPr id="16" name="object 16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054403" y="129054"/>
              <a:ext cx="3064474" cy="389245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0" y="3561010"/>
              <a:ext cx="2557232" cy="219842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214951" y="10115996"/>
              <a:ext cx="2954590" cy="571596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3419607" y="4308170"/>
              <a:ext cx="2960370" cy="0"/>
            </a:xfrm>
            <a:custGeom>
              <a:avLst/>
              <a:gdLst/>
              <a:ahLst/>
              <a:cxnLst/>
              <a:rect l="l" t="t" r="r" b="b"/>
              <a:pathLst>
                <a:path w="2960370">
                  <a:moveTo>
                    <a:pt x="0" y="0"/>
                  </a:moveTo>
                  <a:lnTo>
                    <a:pt x="2959837" y="0"/>
                  </a:lnTo>
                </a:path>
              </a:pathLst>
            </a:custGeom>
            <a:ln w="19034">
              <a:solidFill>
                <a:srgbClr val="FFFFF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1224505" y="6425229"/>
              <a:ext cx="3007995" cy="0"/>
            </a:xfrm>
            <a:custGeom>
              <a:avLst/>
              <a:gdLst/>
              <a:ahLst/>
              <a:cxnLst/>
              <a:rect l="l" t="t" r="r" b="b"/>
              <a:pathLst>
                <a:path w="3007995">
                  <a:moveTo>
                    <a:pt x="0" y="0"/>
                  </a:moveTo>
                  <a:lnTo>
                    <a:pt x="3007497" y="0"/>
                  </a:lnTo>
                </a:path>
              </a:pathLst>
            </a:custGeom>
            <a:ln w="19034">
              <a:solidFill>
                <a:srgbClr val="FFFFF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3419607" y="8568118"/>
              <a:ext cx="2960370" cy="0"/>
            </a:xfrm>
            <a:custGeom>
              <a:avLst/>
              <a:gdLst/>
              <a:ahLst/>
              <a:cxnLst/>
              <a:rect l="l" t="t" r="r" b="b"/>
              <a:pathLst>
                <a:path w="2960370">
                  <a:moveTo>
                    <a:pt x="0" y="0"/>
                  </a:moveTo>
                  <a:lnTo>
                    <a:pt x="2959837" y="0"/>
                  </a:lnTo>
                </a:path>
              </a:pathLst>
            </a:custGeom>
            <a:ln w="19034">
              <a:solidFill>
                <a:srgbClr val="FFFFF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3094340" y="4261918"/>
            <a:ext cx="2581910" cy="1586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645795">
              <a:lnSpc>
                <a:spcPct val="116399"/>
              </a:lnSpc>
              <a:spcBef>
                <a:spcPts val="100"/>
              </a:spcBef>
            </a:pPr>
            <a:r>
              <a:rPr sz="2200" spc="-200" dirty="0">
                <a:solidFill>
                  <a:srgbClr val="FFFFFA"/>
                </a:solidFill>
                <a:latin typeface="Arial MT"/>
                <a:cs typeface="Arial MT"/>
              </a:rPr>
              <a:t>S</a:t>
            </a:r>
            <a:r>
              <a:rPr sz="2200" spc="-220" dirty="0">
                <a:solidFill>
                  <a:srgbClr val="FFFFFA"/>
                </a:solidFill>
                <a:latin typeface="Arial MT"/>
                <a:cs typeface="Arial MT"/>
              </a:rPr>
              <a:t>m</a:t>
            </a:r>
            <a:r>
              <a:rPr sz="2200" spc="-70" dirty="0">
                <a:solidFill>
                  <a:srgbClr val="FFFFFA"/>
                </a:solidFill>
                <a:latin typeface="Arial MT"/>
                <a:cs typeface="Arial MT"/>
              </a:rPr>
              <a:t>o</a:t>
            </a:r>
            <a:r>
              <a:rPr sz="2200" spc="-10" dirty="0">
                <a:solidFill>
                  <a:srgbClr val="FFFFFA"/>
                </a:solidFill>
                <a:latin typeface="Arial MT"/>
                <a:cs typeface="Arial MT"/>
              </a:rPr>
              <a:t>k</a:t>
            </a:r>
            <a:r>
              <a:rPr sz="2200" spc="-65" dirty="0">
                <a:solidFill>
                  <a:srgbClr val="FFFFFA"/>
                </a:solidFill>
                <a:latin typeface="Arial MT"/>
                <a:cs typeface="Arial MT"/>
              </a:rPr>
              <a:t>e</a:t>
            </a:r>
            <a:r>
              <a:rPr sz="2200" spc="45" dirty="0">
                <a:solidFill>
                  <a:srgbClr val="FFFFFA"/>
                </a:solidFill>
                <a:latin typeface="Arial MT"/>
                <a:cs typeface="Arial MT"/>
              </a:rPr>
              <a:t>d</a:t>
            </a:r>
            <a:r>
              <a:rPr sz="2200" spc="-40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2200" spc="-200" dirty="0">
                <a:solidFill>
                  <a:srgbClr val="FFFFFA"/>
                </a:solidFill>
                <a:latin typeface="Arial MT"/>
                <a:cs typeface="Arial MT"/>
              </a:rPr>
              <a:t>S</a:t>
            </a:r>
            <a:r>
              <a:rPr sz="2200" spc="-15" dirty="0">
                <a:solidFill>
                  <a:srgbClr val="FFFFFA"/>
                </a:solidFill>
                <a:latin typeface="Arial MT"/>
                <a:cs typeface="Arial MT"/>
              </a:rPr>
              <a:t>a</a:t>
            </a:r>
            <a:r>
              <a:rPr sz="2200" spc="-25" dirty="0">
                <a:solidFill>
                  <a:srgbClr val="FFFFFA"/>
                </a:solidFill>
                <a:latin typeface="Arial MT"/>
                <a:cs typeface="Arial MT"/>
              </a:rPr>
              <a:t>l</a:t>
            </a:r>
            <a:r>
              <a:rPr sz="2200" spc="-220" dirty="0">
                <a:solidFill>
                  <a:srgbClr val="FFFFFA"/>
                </a:solidFill>
                <a:latin typeface="Arial MT"/>
                <a:cs typeface="Arial MT"/>
              </a:rPr>
              <a:t>m</a:t>
            </a:r>
            <a:r>
              <a:rPr sz="2200" spc="-70" dirty="0">
                <a:solidFill>
                  <a:srgbClr val="FFFFFA"/>
                </a:solidFill>
                <a:latin typeface="Arial MT"/>
                <a:cs typeface="Arial MT"/>
              </a:rPr>
              <a:t>o</a:t>
            </a:r>
            <a:r>
              <a:rPr sz="2200" spc="-40" dirty="0">
                <a:solidFill>
                  <a:srgbClr val="FFFFFA"/>
                </a:solidFill>
                <a:latin typeface="Arial MT"/>
                <a:cs typeface="Arial MT"/>
              </a:rPr>
              <a:t>n </a:t>
            </a:r>
            <a:r>
              <a:rPr sz="2200" spc="-25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2200" spc="-50" dirty="0">
                <a:solidFill>
                  <a:srgbClr val="FFFFFA"/>
                </a:solidFill>
                <a:latin typeface="Arial MT"/>
                <a:cs typeface="Arial MT"/>
              </a:rPr>
              <a:t>Canapés</a:t>
            </a:r>
            <a:endParaRPr sz="2200">
              <a:latin typeface="Arial MT"/>
              <a:cs typeface="Arial MT"/>
            </a:endParaRPr>
          </a:p>
          <a:p>
            <a:pPr marL="12700" marR="5080">
              <a:lnSpc>
                <a:spcPct val="116399"/>
              </a:lnSpc>
            </a:pPr>
            <a:r>
              <a:rPr sz="2200" spc="-65" dirty="0">
                <a:solidFill>
                  <a:srgbClr val="FFFFFA"/>
                </a:solidFill>
                <a:latin typeface="Arial MT"/>
                <a:cs typeface="Arial MT"/>
              </a:rPr>
              <a:t>Classic</a:t>
            </a:r>
            <a:r>
              <a:rPr sz="2200" spc="-85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2200" spc="-40" dirty="0">
                <a:solidFill>
                  <a:srgbClr val="FFFFFA"/>
                </a:solidFill>
                <a:latin typeface="Arial MT"/>
                <a:cs typeface="Arial MT"/>
              </a:rPr>
              <a:t>Caesar</a:t>
            </a:r>
            <a:r>
              <a:rPr sz="2200" spc="-85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2200" spc="-40" dirty="0">
                <a:solidFill>
                  <a:srgbClr val="FFFFFA"/>
                </a:solidFill>
                <a:latin typeface="Arial MT"/>
                <a:cs typeface="Arial MT"/>
              </a:rPr>
              <a:t>Salad </a:t>
            </a:r>
            <a:r>
              <a:rPr sz="2200" spc="-595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2200" spc="45" dirty="0">
                <a:solidFill>
                  <a:srgbClr val="FFFFFA"/>
                </a:solidFill>
                <a:latin typeface="Arial MT"/>
                <a:cs typeface="Arial MT"/>
              </a:rPr>
              <a:t>with</a:t>
            </a:r>
            <a:r>
              <a:rPr sz="2200" spc="-55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2200" spc="-25" dirty="0">
                <a:solidFill>
                  <a:srgbClr val="FFFFFA"/>
                </a:solidFill>
                <a:latin typeface="Arial MT"/>
                <a:cs typeface="Arial MT"/>
              </a:rPr>
              <a:t>Grilled</a:t>
            </a:r>
            <a:r>
              <a:rPr sz="2200" spc="-50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2200" spc="-40" dirty="0">
                <a:solidFill>
                  <a:srgbClr val="FFFFFA"/>
                </a:solidFill>
                <a:latin typeface="Arial MT"/>
                <a:cs typeface="Arial MT"/>
              </a:rPr>
              <a:t>Chicken</a:t>
            </a:r>
            <a:endParaRPr sz="2200">
              <a:latin typeface="Arial MT"/>
              <a:cs typeface="Arial MT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84565" y="6413572"/>
            <a:ext cx="2510155" cy="11963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6399"/>
              </a:lnSpc>
              <a:spcBef>
                <a:spcPts val="100"/>
              </a:spcBef>
            </a:pPr>
            <a:r>
              <a:rPr sz="2200" spc="-25" dirty="0">
                <a:solidFill>
                  <a:srgbClr val="FFFFFA"/>
                </a:solidFill>
                <a:latin typeface="Arial MT"/>
                <a:cs typeface="Arial MT"/>
              </a:rPr>
              <a:t>Grilled</a:t>
            </a:r>
            <a:r>
              <a:rPr sz="2200" spc="-70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2200" spc="-30" dirty="0">
                <a:solidFill>
                  <a:srgbClr val="FFFFFA"/>
                </a:solidFill>
                <a:latin typeface="Arial MT"/>
                <a:cs typeface="Arial MT"/>
              </a:rPr>
              <a:t>Ribeye</a:t>
            </a:r>
            <a:r>
              <a:rPr sz="2200" spc="-65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2200" spc="-30" dirty="0">
                <a:solidFill>
                  <a:srgbClr val="FFFFFA"/>
                </a:solidFill>
                <a:latin typeface="Arial MT"/>
                <a:cs typeface="Arial MT"/>
              </a:rPr>
              <a:t>Steak </a:t>
            </a:r>
            <a:r>
              <a:rPr sz="2200" spc="-600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2200" spc="5" dirty="0">
                <a:solidFill>
                  <a:srgbClr val="FFFFFA"/>
                </a:solidFill>
                <a:latin typeface="Arial MT"/>
                <a:cs typeface="Arial MT"/>
              </a:rPr>
              <a:t>Herb-Crusted </a:t>
            </a:r>
            <a:r>
              <a:rPr sz="2200" spc="-90" dirty="0">
                <a:solidFill>
                  <a:srgbClr val="FFFFFA"/>
                </a:solidFill>
                <a:latin typeface="Arial MT"/>
                <a:cs typeface="Arial MT"/>
              </a:rPr>
              <a:t>Sea </a:t>
            </a:r>
            <a:r>
              <a:rPr sz="2200" spc="-85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2200" spc="-125" dirty="0">
                <a:solidFill>
                  <a:srgbClr val="FFFFFA"/>
                </a:solidFill>
                <a:latin typeface="Arial MT"/>
                <a:cs typeface="Arial MT"/>
              </a:rPr>
              <a:t>Bass</a:t>
            </a:r>
            <a:endParaRPr sz="2200">
              <a:latin typeface="Arial MT"/>
              <a:cs typeface="Arial M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054871" y="8610818"/>
            <a:ext cx="2720975" cy="3702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250" spc="-20" dirty="0">
                <a:solidFill>
                  <a:srgbClr val="FFFFFA"/>
                </a:solidFill>
                <a:latin typeface="Arial MT"/>
                <a:cs typeface="Arial MT"/>
              </a:rPr>
              <a:t>Chocolate</a:t>
            </a:r>
            <a:r>
              <a:rPr sz="2250" spc="-70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2250" dirty="0">
                <a:solidFill>
                  <a:srgbClr val="FFFFFA"/>
                </a:solidFill>
                <a:latin typeface="Arial MT"/>
                <a:cs typeface="Arial MT"/>
              </a:rPr>
              <a:t>Lava</a:t>
            </a:r>
            <a:r>
              <a:rPr sz="2250" spc="-65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2250" spc="-35" dirty="0">
                <a:solidFill>
                  <a:srgbClr val="FFFFFA"/>
                </a:solidFill>
                <a:latin typeface="Arial MT"/>
                <a:cs typeface="Arial MT"/>
              </a:rPr>
              <a:t>Cake</a:t>
            </a:r>
            <a:endParaRPr sz="225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054871" y="9413284"/>
            <a:ext cx="2802890" cy="3702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250" spc="5" dirty="0">
                <a:solidFill>
                  <a:srgbClr val="FFFFFA"/>
                </a:solidFill>
                <a:latin typeface="Arial MT"/>
                <a:cs typeface="Arial MT"/>
              </a:rPr>
              <a:t>Sticky</a:t>
            </a:r>
            <a:r>
              <a:rPr sz="2250" spc="-70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2250" spc="10" dirty="0">
                <a:solidFill>
                  <a:srgbClr val="FFFFFA"/>
                </a:solidFill>
                <a:latin typeface="Arial MT"/>
                <a:cs typeface="Arial MT"/>
              </a:rPr>
              <a:t>Toffee</a:t>
            </a:r>
            <a:r>
              <a:rPr sz="2250" spc="-65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2250" spc="-20" dirty="0">
                <a:solidFill>
                  <a:srgbClr val="FFFFFA"/>
                </a:solidFill>
                <a:latin typeface="Arial MT"/>
                <a:cs typeface="Arial MT"/>
              </a:rPr>
              <a:t>Pudding</a:t>
            </a:r>
            <a:endParaRPr sz="2250">
              <a:latin typeface="Arial MT"/>
              <a:cs typeface="Arial M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084263" y="4315779"/>
            <a:ext cx="69088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5" dirty="0">
                <a:solidFill>
                  <a:srgbClr val="FFFFFA"/>
                </a:solidFill>
                <a:latin typeface="Arial MT"/>
                <a:cs typeface="Arial MT"/>
              </a:rPr>
              <a:t>£</a:t>
            </a:r>
            <a:r>
              <a:rPr sz="2200" spc="-100" dirty="0">
                <a:solidFill>
                  <a:srgbClr val="FFFFFA"/>
                </a:solidFill>
                <a:latin typeface="Arial MT"/>
                <a:cs typeface="Arial MT"/>
              </a:rPr>
              <a:t>8</a:t>
            </a:r>
            <a:r>
              <a:rPr sz="2200" spc="-90" dirty="0">
                <a:solidFill>
                  <a:srgbClr val="FFFFFA"/>
                </a:solidFill>
                <a:latin typeface="Arial MT"/>
                <a:cs typeface="Arial MT"/>
              </a:rPr>
              <a:t>.</a:t>
            </a:r>
            <a:r>
              <a:rPr sz="2200" spc="-10" dirty="0">
                <a:solidFill>
                  <a:srgbClr val="FFFFFA"/>
                </a:solidFill>
                <a:latin typeface="Arial MT"/>
                <a:cs typeface="Arial MT"/>
              </a:rPr>
              <a:t>9</a:t>
            </a:r>
            <a:r>
              <a:rPr sz="2200" spc="-45" dirty="0">
                <a:solidFill>
                  <a:srgbClr val="FFFFFA"/>
                </a:solidFill>
                <a:latin typeface="Arial MT"/>
                <a:cs typeface="Arial MT"/>
              </a:rPr>
              <a:t>5</a:t>
            </a:r>
            <a:endParaRPr sz="2200">
              <a:latin typeface="Arial MT"/>
              <a:cs typeface="Arial MT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092888" y="5096173"/>
            <a:ext cx="68262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5" dirty="0">
                <a:solidFill>
                  <a:srgbClr val="FFFFFA"/>
                </a:solidFill>
                <a:latin typeface="Arial MT"/>
                <a:cs typeface="Arial MT"/>
              </a:rPr>
              <a:t>£</a:t>
            </a:r>
            <a:r>
              <a:rPr sz="2200" spc="-165" dirty="0">
                <a:solidFill>
                  <a:srgbClr val="FFFFFA"/>
                </a:solidFill>
                <a:latin typeface="Arial MT"/>
                <a:cs typeface="Arial MT"/>
              </a:rPr>
              <a:t>7</a:t>
            </a:r>
            <a:r>
              <a:rPr sz="2200" spc="-90" dirty="0">
                <a:solidFill>
                  <a:srgbClr val="FFFFFA"/>
                </a:solidFill>
                <a:latin typeface="Arial MT"/>
                <a:cs typeface="Arial MT"/>
              </a:rPr>
              <a:t>.</a:t>
            </a:r>
            <a:r>
              <a:rPr sz="2200" spc="-10" dirty="0">
                <a:solidFill>
                  <a:srgbClr val="FFFFFA"/>
                </a:solidFill>
                <a:latin typeface="Arial MT"/>
                <a:cs typeface="Arial MT"/>
              </a:rPr>
              <a:t>9</a:t>
            </a:r>
            <a:r>
              <a:rPr sz="2200" spc="-45" dirty="0">
                <a:solidFill>
                  <a:srgbClr val="FFFFFA"/>
                </a:solidFill>
                <a:latin typeface="Arial MT"/>
                <a:cs typeface="Arial MT"/>
              </a:rPr>
              <a:t>5</a:t>
            </a:r>
            <a:endParaRPr sz="2200">
              <a:latin typeface="Arial MT"/>
              <a:cs typeface="Arial MT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152156" y="0"/>
            <a:ext cx="7404100" cy="10477500"/>
            <a:chOff x="152156" y="0"/>
            <a:chExt cx="7404100" cy="10477500"/>
          </a:xfrm>
        </p:grpSpPr>
        <p:sp>
          <p:nvSpPr>
            <p:cNvPr id="29" name="object 29"/>
            <p:cNvSpPr/>
            <p:nvPr/>
          </p:nvSpPr>
          <p:spPr>
            <a:xfrm>
              <a:off x="3377539" y="4796154"/>
              <a:ext cx="2690495" cy="4549775"/>
            </a:xfrm>
            <a:custGeom>
              <a:avLst/>
              <a:gdLst/>
              <a:ahLst/>
              <a:cxnLst/>
              <a:rect l="l" t="t" r="r" b="b"/>
              <a:pathLst>
                <a:path w="2690495" h="4549775">
                  <a:moveTo>
                    <a:pt x="256959" y="2458999"/>
                  </a:moveTo>
                  <a:lnTo>
                    <a:pt x="255778" y="2458847"/>
                  </a:lnTo>
                  <a:lnTo>
                    <a:pt x="256400" y="2458250"/>
                  </a:lnTo>
                  <a:lnTo>
                    <a:pt x="168033" y="2445778"/>
                  </a:lnTo>
                  <a:lnTo>
                    <a:pt x="128816" y="2368473"/>
                  </a:lnTo>
                  <a:lnTo>
                    <a:pt x="128689" y="2368715"/>
                  </a:lnTo>
                  <a:lnTo>
                    <a:pt x="128193" y="2367724"/>
                  </a:lnTo>
                  <a:lnTo>
                    <a:pt x="88557" y="2445740"/>
                  </a:lnTo>
                  <a:lnTo>
                    <a:pt x="0" y="2458250"/>
                  </a:lnTo>
                  <a:lnTo>
                    <a:pt x="762" y="2458986"/>
                  </a:lnTo>
                  <a:lnTo>
                    <a:pt x="622" y="2458999"/>
                  </a:lnTo>
                  <a:lnTo>
                    <a:pt x="64058" y="2519197"/>
                  </a:lnTo>
                  <a:lnTo>
                    <a:pt x="48971" y="2604757"/>
                  </a:lnTo>
                  <a:lnTo>
                    <a:pt x="49720" y="2604376"/>
                  </a:lnTo>
                  <a:lnTo>
                    <a:pt x="49530" y="2605494"/>
                  </a:lnTo>
                  <a:lnTo>
                    <a:pt x="128816" y="2565019"/>
                  </a:lnTo>
                  <a:lnTo>
                    <a:pt x="208038" y="2605494"/>
                  </a:lnTo>
                  <a:lnTo>
                    <a:pt x="192862" y="2519756"/>
                  </a:lnTo>
                  <a:lnTo>
                    <a:pt x="256959" y="2458999"/>
                  </a:lnTo>
                  <a:close/>
                </a:path>
                <a:path w="2690495" h="4549775">
                  <a:moveTo>
                    <a:pt x="2690126" y="4402950"/>
                  </a:moveTo>
                  <a:lnTo>
                    <a:pt x="2688933" y="4402798"/>
                  </a:lnTo>
                  <a:lnTo>
                    <a:pt x="2689555" y="4402201"/>
                  </a:lnTo>
                  <a:lnTo>
                    <a:pt x="2601201" y="4389729"/>
                  </a:lnTo>
                  <a:lnTo>
                    <a:pt x="2561983" y="4312424"/>
                  </a:lnTo>
                  <a:lnTo>
                    <a:pt x="2561856" y="4312678"/>
                  </a:lnTo>
                  <a:lnTo>
                    <a:pt x="2561361" y="4311688"/>
                  </a:lnTo>
                  <a:lnTo>
                    <a:pt x="2521724" y="4389691"/>
                  </a:lnTo>
                  <a:lnTo>
                    <a:pt x="2433167" y="4402201"/>
                  </a:lnTo>
                  <a:lnTo>
                    <a:pt x="2433929" y="4402937"/>
                  </a:lnTo>
                  <a:lnTo>
                    <a:pt x="2433777" y="4402950"/>
                  </a:lnTo>
                  <a:lnTo>
                    <a:pt x="2497226" y="4463161"/>
                  </a:lnTo>
                  <a:lnTo>
                    <a:pt x="2482138" y="4548708"/>
                  </a:lnTo>
                  <a:lnTo>
                    <a:pt x="2482888" y="4548327"/>
                  </a:lnTo>
                  <a:lnTo>
                    <a:pt x="2482697" y="4549457"/>
                  </a:lnTo>
                  <a:lnTo>
                    <a:pt x="2561983" y="4508982"/>
                  </a:lnTo>
                  <a:lnTo>
                    <a:pt x="2641206" y="4549457"/>
                  </a:lnTo>
                  <a:lnTo>
                    <a:pt x="2626029" y="4463720"/>
                  </a:lnTo>
                  <a:lnTo>
                    <a:pt x="2690126" y="4402950"/>
                  </a:lnTo>
                  <a:close/>
                </a:path>
                <a:path w="2690495" h="4549775">
                  <a:moveTo>
                    <a:pt x="2690126" y="91274"/>
                  </a:moveTo>
                  <a:lnTo>
                    <a:pt x="2688933" y="91122"/>
                  </a:lnTo>
                  <a:lnTo>
                    <a:pt x="2689555" y="90525"/>
                  </a:lnTo>
                  <a:lnTo>
                    <a:pt x="2601201" y="78054"/>
                  </a:lnTo>
                  <a:lnTo>
                    <a:pt x="2561983" y="749"/>
                  </a:lnTo>
                  <a:lnTo>
                    <a:pt x="2561856" y="990"/>
                  </a:lnTo>
                  <a:lnTo>
                    <a:pt x="2561361" y="0"/>
                  </a:lnTo>
                  <a:lnTo>
                    <a:pt x="2521724" y="78016"/>
                  </a:lnTo>
                  <a:lnTo>
                    <a:pt x="2433167" y="90525"/>
                  </a:lnTo>
                  <a:lnTo>
                    <a:pt x="2433929" y="91262"/>
                  </a:lnTo>
                  <a:lnTo>
                    <a:pt x="2433777" y="91274"/>
                  </a:lnTo>
                  <a:lnTo>
                    <a:pt x="2497226" y="151472"/>
                  </a:lnTo>
                  <a:lnTo>
                    <a:pt x="2482138" y="237020"/>
                  </a:lnTo>
                  <a:lnTo>
                    <a:pt x="2482888" y="236639"/>
                  </a:lnTo>
                  <a:lnTo>
                    <a:pt x="2482697" y="237769"/>
                  </a:lnTo>
                  <a:lnTo>
                    <a:pt x="2561983" y="197294"/>
                  </a:lnTo>
                  <a:lnTo>
                    <a:pt x="2641206" y="237769"/>
                  </a:lnTo>
                  <a:lnTo>
                    <a:pt x="2626029" y="152031"/>
                  </a:lnTo>
                  <a:lnTo>
                    <a:pt x="2690126" y="91274"/>
                  </a:lnTo>
                  <a:close/>
                </a:path>
              </a:pathLst>
            </a:custGeom>
            <a:solidFill>
              <a:srgbClr val="FF942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0" name="object 30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727087" y="7926487"/>
              <a:ext cx="1522720" cy="2550556"/>
            </a:xfrm>
            <a:prstGeom prst="rect">
              <a:avLst/>
            </a:prstGeom>
          </p:spPr>
        </p:pic>
        <p:sp>
          <p:nvSpPr>
            <p:cNvPr id="31" name="object 31"/>
            <p:cNvSpPr/>
            <p:nvPr/>
          </p:nvSpPr>
          <p:spPr>
            <a:xfrm>
              <a:off x="152146" y="12"/>
              <a:ext cx="7404100" cy="8728710"/>
            </a:xfrm>
            <a:custGeom>
              <a:avLst/>
              <a:gdLst/>
              <a:ahLst/>
              <a:cxnLst/>
              <a:rect l="l" t="t" r="r" b="b"/>
              <a:pathLst>
                <a:path w="7404100" h="8728710">
                  <a:moveTo>
                    <a:pt x="568337" y="8197139"/>
                  </a:moveTo>
                  <a:lnTo>
                    <a:pt x="560755" y="8158264"/>
                  </a:lnTo>
                  <a:lnTo>
                    <a:pt x="538937" y="8125028"/>
                  </a:lnTo>
                  <a:lnTo>
                    <a:pt x="475576" y="8086699"/>
                  </a:lnTo>
                  <a:lnTo>
                    <a:pt x="438785" y="8080273"/>
                  </a:lnTo>
                  <a:lnTo>
                    <a:pt x="401269" y="8081734"/>
                  </a:lnTo>
                  <a:lnTo>
                    <a:pt x="353987" y="8094967"/>
                  </a:lnTo>
                  <a:lnTo>
                    <a:pt x="314109" y="8118945"/>
                  </a:lnTo>
                  <a:lnTo>
                    <a:pt x="281800" y="8151660"/>
                  </a:lnTo>
                  <a:lnTo>
                    <a:pt x="257187" y="8191144"/>
                  </a:lnTo>
                  <a:lnTo>
                    <a:pt x="253936" y="8199717"/>
                  </a:lnTo>
                  <a:lnTo>
                    <a:pt x="277279" y="8218500"/>
                  </a:lnTo>
                  <a:lnTo>
                    <a:pt x="299313" y="8177733"/>
                  </a:lnTo>
                  <a:lnTo>
                    <a:pt x="330568" y="8144916"/>
                  </a:lnTo>
                  <a:lnTo>
                    <a:pt x="387489" y="8116290"/>
                  </a:lnTo>
                  <a:lnTo>
                    <a:pt x="451027" y="8112760"/>
                  </a:lnTo>
                  <a:lnTo>
                    <a:pt x="509498" y="8139633"/>
                  </a:lnTo>
                  <a:lnTo>
                    <a:pt x="537184" y="8195602"/>
                  </a:lnTo>
                  <a:lnTo>
                    <a:pt x="526961" y="8226171"/>
                  </a:lnTo>
                  <a:lnTo>
                    <a:pt x="503110" y="8248942"/>
                  </a:lnTo>
                  <a:lnTo>
                    <a:pt x="472262" y="8263839"/>
                  </a:lnTo>
                  <a:lnTo>
                    <a:pt x="441020" y="8270799"/>
                  </a:lnTo>
                  <a:lnTo>
                    <a:pt x="410641" y="8271243"/>
                  </a:lnTo>
                  <a:lnTo>
                    <a:pt x="380326" y="8266900"/>
                  </a:lnTo>
                  <a:lnTo>
                    <a:pt x="322859" y="8246618"/>
                  </a:lnTo>
                  <a:lnTo>
                    <a:pt x="282422" y="8222640"/>
                  </a:lnTo>
                  <a:lnTo>
                    <a:pt x="245757" y="8193125"/>
                  </a:lnTo>
                  <a:lnTo>
                    <a:pt x="213093" y="8158962"/>
                  </a:lnTo>
                  <a:lnTo>
                    <a:pt x="184645" y="8121053"/>
                  </a:lnTo>
                  <a:lnTo>
                    <a:pt x="160629" y="8080311"/>
                  </a:lnTo>
                  <a:lnTo>
                    <a:pt x="141274" y="8037627"/>
                  </a:lnTo>
                  <a:lnTo>
                    <a:pt x="125298" y="7987373"/>
                  </a:lnTo>
                  <a:lnTo>
                    <a:pt x="115747" y="7935760"/>
                  </a:lnTo>
                  <a:lnTo>
                    <a:pt x="112369" y="7883372"/>
                  </a:lnTo>
                  <a:lnTo>
                    <a:pt x="114846" y="7830858"/>
                  </a:lnTo>
                  <a:lnTo>
                    <a:pt x="122897" y="7778813"/>
                  </a:lnTo>
                  <a:lnTo>
                    <a:pt x="136245" y="7727861"/>
                  </a:lnTo>
                  <a:lnTo>
                    <a:pt x="149771" y="7689812"/>
                  </a:lnTo>
                  <a:lnTo>
                    <a:pt x="152654" y="7683246"/>
                  </a:lnTo>
                  <a:lnTo>
                    <a:pt x="163283" y="7692034"/>
                  </a:lnTo>
                  <a:lnTo>
                    <a:pt x="204343" y="7715224"/>
                  </a:lnTo>
                  <a:lnTo>
                    <a:pt x="249491" y="7729779"/>
                  </a:lnTo>
                  <a:lnTo>
                    <a:pt x="298437" y="7734211"/>
                  </a:lnTo>
                  <a:lnTo>
                    <a:pt x="339966" y="7728953"/>
                  </a:lnTo>
                  <a:lnTo>
                    <a:pt x="380060" y="7714526"/>
                  </a:lnTo>
                  <a:lnTo>
                    <a:pt x="414235" y="7690320"/>
                  </a:lnTo>
                  <a:lnTo>
                    <a:pt x="437984" y="7655649"/>
                  </a:lnTo>
                  <a:lnTo>
                    <a:pt x="446341" y="7614767"/>
                  </a:lnTo>
                  <a:lnTo>
                    <a:pt x="440207" y="7572705"/>
                  </a:lnTo>
                  <a:lnTo>
                    <a:pt x="422313" y="7533716"/>
                  </a:lnTo>
                  <a:lnTo>
                    <a:pt x="414756" y="7524839"/>
                  </a:lnTo>
                  <a:lnTo>
                    <a:pt x="414756" y="7616330"/>
                  </a:lnTo>
                  <a:lnTo>
                    <a:pt x="412064" y="7635316"/>
                  </a:lnTo>
                  <a:lnTo>
                    <a:pt x="377952" y="7679664"/>
                  </a:lnTo>
                  <a:lnTo>
                    <a:pt x="294360" y="7703350"/>
                  </a:lnTo>
                  <a:lnTo>
                    <a:pt x="246811" y="7697000"/>
                  </a:lnTo>
                  <a:lnTo>
                    <a:pt x="202260" y="7678941"/>
                  </a:lnTo>
                  <a:lnTo>
                    <a:pt x="165519" y="7653922"/>
                  </a:lnTo>
                  <a:lnTo>
                    <a:pt x="166052" y="7652715"/>
                  </a:lnTo>
                  <a:lnTo>
                    <a:pt x="185102" y="7616965"/>
                  </a:lnTo>
                  <a:lnTo>
                    <a:pt x="206946" y="7582992"/>
                  </a:lnTo>
                  <a:lnTo>
                    <a:pt x="250037" y="7534694"/>
                  </a:lnTo>
                  <a:lnTo>
                    <a:pt x="307124" y="7506094"/>
                  </a:lnTo>
                  <a:lnTo>
                    <a:pt x="341363" y="7507592"/>
                  </a:lnTo>
                  <a:lnTo>
                    <a:pt x="394055" y="7547457"/>
                  </a:lnTo>
                  <a:lnTo>
                    <a:pt x="413448" y="7597000"/>
                  </a:lnTo>
                  <a:lnTo>
                    <a:pt x="414756" y="7616330"/>
                  </a:lnTo>
                  <a:lnTo>
                    <a:pt x="414756" y="7524839"/>
                  </a:lnTo>
                  <a:lnTo>
                    <a:pt x="395363" y="7502055"/>
                  </a:lnTo>
                  <a:lnTo>
                    <a:pt x="362889" y="7482154"/>
                  </a:lnTo>
                  <a:lnTo>
                    <a:pt x="327177" y="7474394"/>
                  </a:lnTo>
                  <a:lnTo>
                    <a:pt x="290614" y="7478204"/>
                  </a:lnTo>
                  <a:lnTo>
                    <a:pt x="223062" y="7517295"/>
                  </a:lnTo>
                  <a:lnTo>
                    <a:pt x="195275" y="7546810"/>
                  </a:lnTo>
                  <a:lnTo>
                    <a:pt x="171450" y="7579881"/>
                  </a:lnTo>
                  <a:lnTo>
                    <a:pt x="150863" y="7614831"/>
                  </a:lnTo>
                  <a:lnTo>
                    <a:pt x="142417" y="7632166"/>
                  </a:lnTo>
                  <a:lnTo>
                    <a:pt x="126860" y="7616761"/>
                  </a:lnTo>
                  <a:lnTo>
                    <a:pt x="98361" y="7577125"/>
                  </a:lnTo>
                  <a:lnTo>
                    <a:pt x="74091" y="7530503"/>
                  </a:lnTo>
                  <a:lnTo>
                    <a:pt x="55308" y="7481252"/>
                  </a:lnTo>
                  <a:lnTo>
                    <a:pt x="41871" y="7430084"/>
                  </a:lnTo>
                  <a:lnTo>
                    <a:pt x="33667" y="7377747"/>
                  </a:lnTo>
                  <a:lnTo>
                    <a:pt x="30581" y="7324979"/>
                  </a:lnTo>
                  <a:lnTo>
                    <a:pt x="32499" y="7272502"/>
                  </a:lnTo>
                  <a:lnTo>
                    <a:pt x="34531" y="7252817"/>
                  </a:lnTo>
                  <a:lnTo>
                    <a:pt x="37287" y="7233247"/>
                  </a:lnTo>
                  <a:lnTo>
                    <a:pt x="40767" y="7213790"/>
                  </a:lnTo>
                  <a:lnTo>
                    <a:pt x="44983" y="7194461"/>
                  </a:lnTo>
                  <a:lnTo>
                    <a:pt x="42938" y="7181977"/>
                  </a:lnTo>
                  <a:lnTo>
                    <a:pt x="33642" y="7174928"/>
                  </a:lnTo>
                  <a:lnTo>
                    <a:pt x="22593" y="7175195"/>
                  </a:lnTo>
                  <a:lnTo>
                    <a:pt x="15354" y="7184669"/>
                  </a:lnTo>
                  <a:lnTo>
                    <a:pt x="5600" y="7236041"/>
                  </a:lnTo>
                  <a:lnTo>
                    <a:pt x="469" y="7288047"/>
                  </a:lnTo>
                  <a:lnTo>
                    <a:pt x="0" y="7340257"/>
                  </a:lnTo>
                  <a:lnTo>
                    <a:pt x="4254" y="7392263"/>
                  </a:lnTo>
                  <a:lnTo>
                    <a:pt x="13258" y="7443648"/>
                  </a:lnTo>
                  <a:lnTo>
                    <a:pt x="27051" y="7493990"/>
                  </a:lnTo>
                  <a:lnTo>
                    <a:pt x="45669" y="7542873"/>
                  </a:lnTo>
                  <a:lnTo>
                    <a:pt x="67513" y="7585646"/>
                  </a:lnTo>
                  <a:lnTo>
                    <a:pt x="94576" y="7625766"/>
                  </a:lnTo>
                  <a:lnTo>
                    <a:pt x="126606" y="7661719"/>
                  </a:lnTo>
                  <a:lnTo>
                    <a:pt x="127622" y="7662570"/>
                  </a:lnTo>
                  <a:lnTo>
                    <a:pt x="108978" y="7711402"/>
                  </a:lnTo>
                  <a:lnTo>
                    <a:pt x="94767" y="7762075"/>
                  </a:lnTo>
                  <a:lnTo>
                    <a:pt x="85394" y="7813942"/>
                  </a:lnTo>
                  <a:lnTo>
                    <a:pt x="81241" y="7866342"/>
                  </a:lnTo>
                  <a:lnTo>
                    <a:pt x="81902" y="7892288"/>
                  </a:lnTo>
                  <a:lnTo>
                    <a:pt x="89738" y="7971193"/>
                  </a:lnTo>
                  <a:lnTo>
                    <a:pt x="101028" y="8016519"/>
                  </a:lnTo>
                  <a:lnTo>
                    <a:pt x="116890" y="8060512"/>
                  </a:lnTo>
                  <a:lnTo>
                    <a:pt x="137134" y="8102676"/>
                  </a:lnTo>
                  <a:lnTo>
                    <a:pt x="161569" y="8142516"/>
                  </a:lnTo>
                  <a:lnTo>
                    <a:pt x="190004" y="8179536"/>
                  </a:lnTo>
                  <a:lnTo>
                    <a:pt x="222262" y="8213230"/>
                  </a:lnTo>
                  <a:lnTo>
                    <a:pt x="242443" y="8230019"/>
                  </a:lnTo>
                  <a:lnTo>
                    <a:pt x="240423" y="8235378"/>
                  </a:lnTo>
                  <a:lnTo>
                    <a:pt x="231635" y="8282381"/>
                  </a:lnTo>
                  <a:lnTo>
                    <a:pt x="230974" y="8330158"/>
                  </a:lnTo>
                  <a:lnTo>
                    <a:pt x="238887" y="8381835"/>
                  </a:lnTo>
                  <a:lnTo>
                    <a:pt x="254127" y="8431733"/>
                  </a:lnTo>
                  <a:lnTo>
                    <a:pt x="275437" y="8479752"/>
                  </a:lnTo>
                  <a:lnTo>
                    <a:pt x="301574" y="8525840"/>
                  </a:lnTo>
                  <a:lnTo>
                    <a:pt x="331266" y="8569871"/>
                  </a:lnTo>
                  <a:lnTo>
                    <a:pt x="363258" y="8611781"/>
                  </a:lnTo>
                  <a:lnTo>
                    <a:pt x="396316" y="8651481"/>
                  </a:lnTo>
                  <a:lnTo>
                    <a:pt x="429310" y="8688210"/>
                  </a:lnTo>
                  <a:lnTo>
                    <a:pt x="463804" y="8723516"/>
                  </a:lnTo>
                  <a:lnTo>
                    <a:pt x="475500" y="8728177"/>
                  </a:lnTo>
                  <a:lnTo>
                    <a:pt x="486232" y="8723706"/>
                  </a:lnTo>
                  <a:lnTo>
                    <a:pt x="491617" y="8713965"/>
                  </a:lnTo>
                  <a:lnTo>
                    <a:pt x="487222" y="8702815"/>
                  </a:lnTo>
                  <a:lnTo>
                    <a:pt x="456044" y="8671001"/>
                  </a:lnTo>
                  <a:lnTo>
                    <a:pt x="426085" y="8638045"/>
                  </a:lnTo>
                  <a:lnTo>
                    <a:pt x="397395" y="8603971"/>
                  </a:lnTo>
                  <a:lnTo>
                    <a:pt x="370039" y="8568792"/>
                  </a:lnTo>
                  <a:lnTo>
                    <a:pt x="346887" y="8536546"/>
                  </a:lnTo>
                  <a:lnTo>
                    <a:pt x="325247" y="8503260"/>
                  </a:lnTo>
                  <a:lnTo>
                    <a:pt x="305638" y="8468754"/>
                  </a:lnTo>
                  <a:lnTo>
                    <a:pt x="288620" y="8432876"/>
                  </a:lnTo>
                  <a:lnTo>
                    <a:pt x="274167" y="8391563"/>
                  </a:lnTo>
                  <a:lnTo>
                    <a:pt x="264922" y="8347596"/>
                  </a:lnTo>
                  <a:lnTo>
                    <a:pt x="261848" y="8302599"/>
                  </a:lnTo>
                  <a:lnTo>
                    <a:pt x="265925" y="8258200"/>
                  </a:lnTo>
                  <a:lnTo>
                    <a:pt x="268414" y="8249564"/>
                  </a:lnTo>
                  <a:lnTo>
                    <a:pt x="297980" y="8268233"/>
                  </a:lnTo>
                  <a:lnTo>
                    <a:pt x="342633" y="8288058"/>
                  </a:lnTo>
                  <a:lnTo>
                    <a:pt x="389966" y="8300339"/>
                  </a:lnTo>
                  <a:lnTo>
                    <a:pt x="437807" y="8302879"/>
                  </a:lnTo>
                  <a:lnTo>
                    <a:pt x="483997" y="8293468"/>
                  </a:lnTo>
                  <a:lnTo>
                    <a:pt x="526389" y="8269910"/>
                  </a:lnTo>
                  <a:lnTo>
                    <a:pt x="555282" y="8237868"/>
                  </a:lnTo>
                  <a:lnTo>
                    <a:pt x="564413" y="8218348"/>
                  </a:lnTo>
                  <a:lnTo>
                    <a:pt x="568337" y="8197139"/>
                  </a:lnTo>
                  <a:close/>
                </a:path>
                <a:path w="7404100" h="8728710">
                  <a:moveTo>
                    <a:pt x="6615989" y="0"/>
                  </a:moveTo>
                  <a:lnTo>
                    <a:pt x="6487122" y="0"/>
                  </a:lnTo>
                  <a:lnTo>
                    <a:pt x="6486817" y="4508"/>
                  </a:lnTo>
                  <a:lnTo>
                    <a:pt x="6483807" y="56159"/>
                  </a:lnTo>
                  <a:lnTo>
                    <a:pt x="6481216" y="107861"/>
                  </a:lnTo>
                  <a:lnTo>
                    <a:pt x="6480657" y="130340"/>
                  </a:lnTo>
                  <a:lnTo>
                    <a:pt x="6481305" y="152857"/>
                  </a:lnTo>
                  <a:lnTo>
                    <a:pt x="6486182" y="197586"/>
                  </a:lnTo>
                  <a:lnTo>
                    <a:pt x="6513893" y="226695"/>
                  </a:lnTo>
                  <a:lnTo>
                    <a:pt x="6521120" y="226453"/>
                  </a:lnTo>
                  <a:lnTo>
                    <a:pt x="6529222" y="222859"/>
                  </a:lnTo>
                  <a:lnTo>
                    <a:pt x="6537312" y="217982"/>
                  </a:lnTo>
                  <a:lnTo>
                    <a:pt x="6544500" y="213906"/>
                  </a:lnTo>
                  <a:lnTo>
                    <a:pt x="6615989" y="0"/>
                  </a:lnTo>
                  <a:close/>
                </a:path>
                <a:path w="7404100" h="8728710">
                  <a:moveTo>
                    <a:pt x="7383513" y="0"/>
                  </a:moveTo>
                  <a:lnTo>
                    <a:pt x="7312038" y="0"/>
                  </a:lnTo>
                  <a:lnTo>
                    <a:pt x="7109904" y="231127"/>
                  </a:lnTo>
                  <a:lnTo>
                    <a:pt x="7103300" y="228117"/>
                  </a:lnTo>
                  <a:lnTo>
                    <a:pt x="7126414" y="182676"/>
                  </a:lnTo>
                  <a:lnTo>
                    <a:pt x="7219480" y="0"/>
                  </a:lnTo>
                  <a:lnTo>
                    <a:pt x="7156958" y="0"/>
                  </a:lnTo>
                  <a:lnTo>
                    <a:pt x="7124852" y="62306"/>
                  </a:lnTo>
                  <a:lnTo>
                    <a:pt x="7102665" y="105727"/>
                  </a:lnTo>
                  <a:lnTo>
                    <a:pt x="7080682" y="149237"/>
                  </a:lnTo>
                  <a:lnTo>
                    <a:pt x="7058888" y="192836"/>
                  </a:lnTo>
                  <a:lnTo>
                    <a:pt x="7037260" y="236512"/>
                  </a:lnTo>
                  <a:lnTo>
                    <a:pt x="7015785" y="280276"/>
                  </a:lnTo>
                  <a:lnTo>
                    <a:pt x="6994449" y="324104"/>
                  </a:lnTo>
                  <a:lnTo>
                    <a:pt x="6973252" y="368007"/>
                  </a:lnTo>
                  <a:lnTo>
                    <a:pt x="6952170" y="412000"/>
                  </a:lnTo>
                  <a:lnTo>
                    <a:pt x="6949656" y="423519"/>
                  </a:lnTo>
                  <a:lnTo>
                    <a:pt x="6950545" y="436664"/>
                  </a:lnTo>
                  <a:lnTo>
                    <a:pt x="6952882" y="450519"/>
                  </a:lnTo>
                  <a:lnTo>
                    <a:pt x="6954698" y="464159"/>
                  </a:lnTo>
                  <a:lnTo>
                    <a:pt x="6966788" y="460019"/>
                  </a:lnTo>
                  <a:lnTo>
                    <a:pt x="6979044" y="456145"/>
                  </a:lnTo>
                  <a:lnTo>
                    <a:pt x="6990639" y="451497"/>
                  </a:lnTo>
                  <a:lnTo>
                    <a:pt x="7000710" y="445046"/>
                  </a:lnTo>
                  <a:lnTo>
                    <a:pt x="7012127" y="433768"/>
                  </a:lnTo>
                  <a:lnTo>
                    <a:pt x="7022312" y="421081"/>
                  </a:lnTo>
                  <a:lnTo>
                    <a:pt x="7032079" y="407860"/>
                  </a:lnTo>
                  <a:lnTo>
                    <a:pt x="7042239" y="394995"/>
                  </a:lnTo>
                  <a:lnTo>
                    <a:pt x="7155116" y="264414"/>
                  </a:lnTo>
                  <a:lnTo>
                    <a:pt x="7243623" y="162026"/>
                  </a:lnTo>
                  <a:lnTo>
                    <a:pt x="7383513" y="0"/>
                  </a:lnTo>
                  <a:close/>
                </a:path>
                <a:path w="7404100" h="8728710">
                  <a:moveTo>
                    <a:pt x="7403833" y="539330"/>
                  </a:moveTo>
                  <a:lnTo>
                    <a:pt x="7221906" y="643305"/>
                  </a:lnTo>
                  <a:lnTo>
                    <a:pt x="7193534" y="659155"/>
                  </a:lnTo>
                  <a:lnTo>
                    <a:pt x="7165060" y="674839"/>
                  </a:lnTo>
                  <a:lnTo>
                    <a:pt x="7136778" y="690841"/>
                  </a:lnTo>
                  <a:lnTo>
                    <a:pt x="7109003" y="707644"/>
                  </a:lnTo>
                  <a:lnTo>
                    <a:pt x="7103669" y="713346"/>
                  </a:lnTo>
                  <a:lnTo>
                    <a:pt x="7099909" y="721537"/>
                  </a:lnTo>
                  <a:lnTo>
                    <a:pt x="7096849" y="730834"/>
                  </a:lnTo>
                  <a:lnTo>
                    <a:pt x="7093572" y="739800"/>
                  </a:lnTo>
                  <a:lnTo>
                    <a:pt x="7103008" y="744169"/>
                  </a:lnTo>
                  <a:lnTo>
                    <a:pt x="7112521" y="748944"/>
                  </a:lnTo>
                  <a:lnTo>
                    <a:pt x="7121893" y="752551"/>
                  </a:lnTo>
                  <a:lnTo>
                    <a:pt x="7130910" y="753351"/>
                  </a:lnTo>
                  <a:lnTo>
                    <a:pt x="7147750" y="749947"/>
                  </a:lnTo>
                  <a:lnTo>
                    <a:pt x="7164400" y="744804"/>
                  </a:lnTo>
                  <a:lnTo>
                    <a:pt x="7181012" y="739076"/>
                  </a:lnTo>
                  <a:lnTo>
                    <a:pt x="7197776" y="733983"/>
                  </a:lnTo>
                  <a:lnTo>
                    <a:pt x="7403833" y="679767"/>
                  </a:lnTo>
                  <a:lnTo>
                    <a:pt x="7403833" y="639953"/>
                  </a:lnTo>
                  <a:lnTo>
                    <a:pt x="7403833" y="624903"/>
                  </a:lnTo>
                  <a:lnTo>
                    <a:pt x="7388238" y="629018"/>
                  </a:lnTo>
                  <a:lnTo>
                    <a:pt x="7386663" y="617905"/>
                  </a:lnTo>
                  <a:lnTo>
                    <a:pt x="7403833" y="607860"/>
                  </a:lnTo>
                  <a:lnTo>
                    <a:pt x="7403833" y="539330"/>
                  </a:lnTo>
                  <a:close/>
                </a:path>
              </a:pathLst>
            </a:custGeom>
            <a:solidFill>
              <a:srgbClr val="FFFFF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2" name="object 32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515343" y="8585898"/>
              <a:ext cx="140628" cy="172402"/>
            </a:xfrm>
            <a:prstGeom prst="rect">
              <a:avLst/>
            </a:prstGeom>
          </p:spPr>
        </p:pic>
      </p:grpSp>
      <p:sp>
        <p:nvSpPr>
          <p:cNvPr id="33" name="object 33"/>
          <p:cNvSpPr txBox="1">
            <a:spLocks noGrp="1"/>
          </p:cNvSpPr>
          <p:nvPr>
            <p:ph type="title"/>
          </p:nvPr>
        </p:nvSpPr>
        <p:spPr>
          <a:xfrm>
            <a:off x="742665" y="1633006"/>
            <a:ext cx="2424430" cy="1761489"/>
          </a:xfrm>
          <a:prstGeom prst="rect">
            <a:avLst/>
          </a:prstGeom>
        </p:spPr>
        <p:txBody>
          <a:bodyPr vert="horz" wrap="square" lIns="0" tIns="225425" rIns="0" bIns="0" rtlCol="0">
            <a:spAutoFit/>
          </a:bodyPr>
          <a:lstStyle/>
          <a:p>
            <a:pPr marL="12700" marR="5080">
              <a:lnSpc>
                <a:spcPct val="78100"/>
              </a:lnSpc>
              <a:spcBef>
                <a:spcPts val="1775"/>
              </a:spcBef>
            </a:pPr>
            <a:r>
              <a:rPr spc="790" dirty="0"/>
              <a:t>MAIN </a:t>
            </a:r>
            <a:r>
              <a:rPr spc="-1985" dirty="0"/>
              <a:t> </a:t>
            </a:r>
            <a:r>
              <a:rPr spc="625" dirty="0">
                <a:solidFill>
                  <a:srgbClr val="FF9420"/>
                </a:solidFill>
              </a:rPr>
              <a:t>M</a:t>
            </a:r>
            <a:r>
              <a:rPr spc="480" dirty="0">
                <a:solidFill>
                  <a:srgbClr val="FF9420"/>
                </a:solidFill>
              </a:rPr>
              <a:t>E</a:t>
            </a:r>
            <a:r>
              <a:rPr spc="325" dirty="0">
                <a:solidFill>
                  <a:srgbClr val="FF9420"/>
                </a:solidFill>
              </a:rPr>
              <a:t>N</a:t>
            </a:r>
            <a:r>
              <a:rPr spc="445" dirty="0">
                <a:solidFill>
                  <a:srgbClr val="FF9420"/>
                </a:solidFill>
              </a:rPr>
              <a:t>U</a:t>
            </a:r>
          </a:p>
        </p:txBody>
      </p:sp>
      <p:sp>
        <p:nvSpPr>
          <p:cNvPr id="34" name="object 34"/>
          <p:cNvSpPr txBox="1"/>
          <p:nvPr/>
        </p:nvSpPr>
        <p:spPr>
          <a:xfrm>
            <a:off x="1670699" y="725915"/>
            <a:ext cx="2076450" cy="6026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2455"/>
              </a:lnSpc>
              <a:spcBef>
                <a:spcPts val="95"/>
              </a:spcBef>
            </a:pPr>
            <a:r>
              <a:rPr sz="2100" spc="45" dirty="0">
                <a:solidFill>
                  <a:srgbClr val="FF9420"/>
                </a:solidFill>
                <a:latin typeface="Tahoma"/>
                <a:cs typeface="Tahoma"/>
              </a:rPr>
              <a:t>H</a:t>
            </a:r>
            <a:r>
              <a:rPr sz="2100" spc="140" dirty="0">
                <a:solidFill>
                  <a:srgbClr val="FF9420"/>
                </a:solidFill>
                <a:latin typeface="Tahoma"/>
                <a:cs typeface="Tahoma"/>
              </a:rPr>
              <a:t>O</a:t>
            </a:r>
            <a:r>
              <a:rPr sz="2100" spc="305" dirty="0">
                <a:solidFill>
                  <a:srgbClr val="FF9420"/>
                </a:solidFill>
                <a:latin typeface="Tahoma"/>
                <a:cs typeface="Tahoma"/>
              </a:rPr>
              <a:t>T</a:t>
            </a:r>
            <a:r>
              <a:rPr sz="2100" spc="160" dirty="0">
                <a:solidFill>
                  <a:srgbClr val="FF9420"/>
                </a:solidFill>
                <a:latin typeface="Tahoma"/>
                <a:cs typeface="Tahoma"/>
              </a:rPr>
              <a:t>E</a:t>
            </a:r>
            <a:r>
              <a:rPr sz="2100" spc="185" dirty="0">
                <a:solidFill>
                  <a:srgbClr val="FF9420"/>
                </a:solidFill>
                <a:latin typeface="Tahoma"/>
                <a:cs typeface="Tahoma"/>
              </a:rPr>
              <a:t>L</a:t>
            </a:r>
            <a:r>
              <a:rPr sz="2100" spc="-130" dirty="0">
                <a:solidFill>
                  <a:srgbClr val="FF9420"/>
                </a:solidFill>
                <a:latin typeface="Tahoma"/>
                <a:cs typeface="Tahoma"/>
              </a:rPr>
              <a:t> </a:t>
            </a:r>
            <a:r>
              <a:rPr sz="2100" spc="305" dirty="0">
                <a:solidFill>
                  <a:srgbClr val="FF9420"/>
                </a:solidFill>
                <a:latin typeface="Tahoma"/>
                <a:cs typeface="Tahoma"/>
              </a:rPr>
              <a:t>T</a:t>
            </a:r>
            <a:r>
              <a:rPr sz="2100" spc="20" dirty="0">
                <a:solidFill>
                  <a:srgbClr val="FF9420"/>
                </a:solidFill>
                <a:latin typeface="Tahoma"/>
                <a:cs typeface="Tahoma"/>
              </a:rPr>
              <a:t>R</a:t>
            </a:r>
            <a:r>
              <a:rPr sz="2100" spc="-245" dirty="0">
                <a:solidFill>
                  <a:srgbClr val="FF9420"/>
                </a:solidFill>
                <a:latin typeface="Tahoma"/>
                <a:cs typeface="Tahoma"/>
              </a:rPr>
              <a:t>I</a:t>
            </a:r>
            <a:r>
              <a:rPr sz="2100" spc="105" dirty="0">
                <a:solidFill>
                  <a:srgbClr val="FF9420"/>
                </a:solidFill>
                <a:latin typeface="Tahoma"/>
                <a:cs typeface="Tahoma"/>
              </a:rPr>
              <a:t>N</a:t>
            </a:r>
            <a:r>
              <a:rPr sz="2100" spc="-245" dirty="0">
                <a:solidFill>
                  <a:srgbClr val="FF9420"/>
                </a:solidFill>
                <a:latin typeface="Tahoma"/>
                <a:cs typeface="Tahoma"/>
              </a:rPr>
              <a:t>I</a:t>
            </a:r>
            <a:r>
              <a:rPr sz="2100" spc="305" dirty="0">
                <a:solidFill>
                  <a:srgbClr val="FF9420"/>
                </a:solidFill>
                <a:latin typeface="Tahoma"/>
                <a:cs typeface="Tahoma"/>
              </a:rPr>
              <a:t>T</a:t>
            </a:r>
            <a:r>
              <a:rPr sz="2100" spc="225" dirty="0">
                <a:solidFill>
                  <a:srgbClr val="FF9420"/>
                </a:solidFill>
                <a:latin typeface="Tahoma"/>
                <a:cs typeface="Tahoma"/>
              </a:rPr>
              <a:t>Y</a:t>
            </a:r>
            <a:endParaRPr sz="2100">
              <a:latin typeface="Tahoma"/>
              <a:cs typeface="Tahoma"/>
            </a:endParaRPr>
          </a:p>
          <a:p>
            <a:pPr marL="12700">
              <a:lnSpc>
                <a:spcPts val="2095"/>
              </a:lnSpc>
            </a:pPr>
            <a:r>
              <a:rPr sz="1800" spc="-20" dirty="0">
                <a:solidFill>
                  <a:srgbClr val="FFFFFA"/>
                </a:solidFill>
                <a:latin typeface="Arial MT"/>
                <a:cs typeface="Arial MT"/>
              </a:rPr>
              <a:t>Fathers</a:t>
            </a:r>
            <a:r>
              <a:rPr sz="1800" spc="-60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FFFFFA"/>
                </a:solidFill>
                <a:latin typeface="Arial MT"/>
                <a:cs typeface="Arial MT"/>
              </a:rPr>
              <a:t>Day</a:t>
            </a:r>
            <a:r>
              <a:rPr sz="1800" spc="-60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1800" spc="-35" dirty="0">
                <a:solidFill>
                  <a:srgbClr val="FFFFFA"/>
                </a:solidFill>
                <a:latin typeface="Arial MT"/>
                <a:cs typeface="Arial MT"/>
              </a:rPr>
              <a:t>Special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4229155" y="3848593"/>
            <a:ext cx="134302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b="1" spc="30" dirty="0">
                <a:solidFill>
                  <a:srgbClr val="FF9420"/>
                </a:solidFill>
                <a:latin typeface="Arial"/>
                <a:cs typeface="Arial"/>
              </a:rPr>
              <a:t>Appetizer</a:t>
            </a:r>
            <a:endParaRPr sz="2200">
              <a:latin typeface="Arial"/>
              <a:cs typeface="Arial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2091712" y="6001622"/>
            <a:ext cx="127698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b="1" spc="-15" dirty="0">
                <a:solidFill>
                  <a:srgbClr val="FF9420"/>
                </a:solidFill>
                <a:latin typeface="Arial"/>
                <a:cs typeface="Arial"/>
              </a:rPr>
              <a:t>Main</a:t>
            </a:r>
            <a:r>
              <a:rPr sz="2200" b="1" spc="-85" dirty="0">
                <a:solidFill>
                  <a:srgbClr val="FF9420"/>
                </a:solidFill>
                <a:latin typeface="Arial"/>
                <a:cs typeface="Arial"/>
              </a:rPr>
              <a:t> </a:t>
            </a:r>
            <a:r>
              <a:rPr sz="2200" b="1" spc="-125" dirty="0">
                <a:solidFill>
                  <a:srgbClr val="FF9420"/>
                </a:solidFill>
                <a:latin typeface="Arial"/>
                <a:cs typeface="Arial"/>
              </a:rPr>
              <a:t>Dish</a:t>
            </a:r>
            <a:endParaRPr sz="2200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4391687" y="8144509"/>
            <a:ext cx="101790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b="1" spc="-45" dirty="0">
                <a:solidFill>
                  <a:srgbClr val="FF9420"/>
                </a:solidFill>
                <a:latin typeface="Arial"/>
                <a:cs typeface="Arial"/>
              </a:rPr>
              <a:t>Dessert</a:t>
            </a:r>
            <a:endParaRPr sz="2200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3817053" y="6411888"/>
            <a:ext cx="880744" cy="805815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30"/>
              </a:spcBef>
            </a:pPr>
            <a:r>
              <a:rPr sz="2200" spc="-55" dirty="0">
                <a:solidFill>
                  <a:srgbClr val="FFFFFA"/>
                </a:solidFill>
                <a:latin typeface="Arial MT"/>
                <a:cs typeface="Arial MT"/>
              </a:rPr>
              <a:t>£</a:t>
            </a:r>
            <a:r>
              <a:rPr sz="2200" spc="-20" dirty="0">
                <a:solidFill>
                  <a:srgbClr val="FFFFFA"/>
                </a:solidFill>
                <a:latin typeface="Arial MT"/>
                <a:cs typeface="Arial MT"/>
              </a:rPr>
              <a:t>2</a:t>
            </a:r>
            <a:r>
              <a:rPr sz="2200" spc="180" dirty="0">
                <a:solidFill>
                  <a:srgbClr val="FFFFFA"/>
                </a:solidFill>
                <a:latin typeface="Arial MT"/>
                <a:cs typeface="Arial MT"/>
              </a:rPr>
              <a:t>4</a:t>
            </a:r>
            <a:r>
              <a:rPr sz="2200" spc="-90" dirty="0">
                <a:solidFill>
                  <a:srgbClr val="FFFFFA"/>
                </a:solidFill>
                <a:latin typeface="Arial MT"/>
                <a:cs typeface="Arial MT"/>
              </a:rPr>
              <a:t>.</a:t>
            </a:r>
            <a:r>
              <a:rPr sz="2200" spc="-10" dirty="0">
                <a:solidFill>
                  <a:srgbClr val="FFFFFA"/>
                </a:solidFill>
                <a:latin typeface="Arial MT"/>
                <a:cs typeface="Arial MT"/>
              </a:rPr>
              <a:t>9</a:t>
            </a:r>
            <a:r>
              <a:rPr sz="2200" spc="-45" dirty="0">
                <a:solidFill>
                  <a:srgbClr val="FFFFFA"/>
                </a:solidFill>
                <a:latin typeface="Arial MT"/>
                <a:cs typeface="Arial MT"/>
              </a:rPr>
              <a:t>5</a:t>
            </a:r>
            <a:endParaRPr sz="2200">
              <a:latin typeface="Arial MT"/>
              <a:cs typeface="Arial MT"/>
            </a:endParaRPr>
          </a:p>
          <a:p>
            <a:pPr marL="106680">
              <a:lnSpc>
                <a:spcPct val="100000"/>
              </a:lnSpc>
              <a:spcBef>
                <a:spcPts val="434"/>
              </a:spcBef>
            </a:pPr>
            <a:r>
              <a:rPr sz="2200" spc="-130" dirty="0">
                <a:solidFill>
                  <a:srgbClr val="FFFFFA"/>
                </a:solidFill>
                <a:latin typeface="Arial MT"/>
                <a:cs typeface="Arial MT"/>
              </a:rPr>
              <a:t>£19.95</a:t>
            </a:r>
            <a:endParaRPr sz="2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7556500" cy="10687685"/>
          </a:xfrm>
          <a:custGeom>
            <a:avLst/>
            <a:gdLst/>
            <a:ahLst/>
            <a:cxnLst/>
            <a:rect l="l" t="t" r="r" b="b"/>
            <a:pathLst>
              <a:path w="7556500" h="10687685">
                <a:moveTo>
                  <a:pt x="7556499" y="10687592"/>
                </a:moveTo>
                <a:lnTo>
                  <a:pt x="0" y="10687592"/>
                </a:lnTo>
                <a:lnTo>
                  <a:pt x="0" y="0"/>
                </a:lnTo>
                <a:lnTo>
                  <a:pt x="7556499" y="0"/>
                </a:lnTo>
                <a:lnTo>
                  <a:pt x="7556499" y="10687592"/>
                </a:lnTo>
                <a:close/>
              </a:path>
            </a:pathLst>
          </a:custGeom>
          <a:solidFill>
            <a:srgbClr val="26262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670699" y="725914"/>
            <a:ext cx="2076450" cy="6026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2455"/>
              </a:lnSpc>
              <a:spcBef>
                <a:spcPts val="95"/>
              </a:spcBef>
            </a:pPr>
            <a:r>
              <a:rPr sz="2100" spc="45" dirty="0">
                <a:solidFill>
                  <a:srgbClr val="FF9420"/>
                </a:solidFill>
                <a:latin typeface="Tahoma"/>
                <a:cs typeface="Tahoma"/>
              </a:rPr>
              <a:t>H</a:t>
            </a:r>
            <a:r>
              <a:rPr sz="2100" spc="140" dirty="0">
                <a:solidFill>
                  <a:srgbClr val="FF9420"/>
                </a:solidFill>
                <a:latin typeface="Tahoma"/>
                <a:cs typeface="Tahoma"/>
              </a:rPr>
              <a:t>O</a:t>
            </a:r>
            <a:r>
              <a:rPr sz="2100" spc="305" dirty="0">
                <a:solidFill>
                  <a:srgbClr val="FF9420"/>
                </a:solidFill>
                <a:latin typeface="Tahoma"/>
                <a:cs typeface="Tahoma"/>
              </a:rPr>
              <a:t>T</a:t>
            </a:r>
            <a:r>
              <a:rPr sz="2100" spc="160" dirty="0">
                <a:solidFill>
                  <a:srgbClr val="FF9420"/>
                </a:solidFill>
                <a:latin typeface="Tahoma"/>
                <a:cs typeface="Tahoma"/>
              </a:rPr>
              <a:t>E</a:t>
            </a:r>
            <a:r>
              <a:rPr sz="2100" spc="185" dirty="0">
                <a:solidFill>
                  <a:srgbClr val="FF9420"/>
                </a:solidFill>
                <a:latin typeface="Tahoma"/>
                <a:cs typeface="Tahoma"/>
              </a:rPr>
              <a:t>L</a:t>
            </a:r>
            <a:r>
              <a:rPr sz="2100" spc="-130" dirty="0">
                <a:solidFill>
                  <a:srgbClr val="FF9420"/>
                </a:solidFill>
                <a:latin typeface="Tahoma"/>
                <a:cs typeface="Tahoma"/>
              </a:rPr>
              <a:t> </a:t>
            </a:r>
            <a:r>
              <a:rPr sz="2100" spc="305" dirty="0">
                <a:solidFill>
                  <a:srgbClr val="FF9420"/>
                </a:solidFill>
                <a:latin typeface="Tahoma"/>
                <a:cs typeface="Tahoma"/>
              </a:rPr>
              <a:t>T</a:t>
            </a:r>
            <a:r>
              <a:rPr sz="2100" spc="20" dirty="0">
                <a:solidFill>
                  <a:srgbClr val="FF9420"/>
                </a:solidFill>
                <a:latin typeface="Tahoma"/>
                <a:cs typeface="Tahoma"/>
              </a:rPr>
              <a:t>R</a:t>
            </a:r>
            <a:r>
              <a:rPr sz="2100" spc="-245" dirty="0">
                <a:solidFill>
                  <a:srgbClr val="FF9420"/>
                </a:solidFill>
                <a:latin typeface="Tahoma"/>
                <a:cs typeface="Tahoma"/>
              </a:rPr>
              <a:t>I</a:t>
            </a:r>
            <a:r>
              <a:rPr sz="2100" spc="105" dirty="0">
                <a:solidFill>
                  <a:srgbClr val="FF9420"/>
                </a:solidFill>
                <a:latin typeface="Tahoma"/>
                <a:cs typeface="Tahoma"/>
              </a:rPr>
              <a:t>N</a:t>
            </a:r>
            <a:r>
              <a:rPr sz="2100" spc="-245" dirty="0">
                <a:solidFill>
                  <a:srgbClr val="FF9420"/>
                </a:solidFill>
                <a:latin typeface="Tahoma"/>
                <a:cs typeface="Tahoma"/>
              </a:rPr>
              <a:t>I</a:t>
            </a:r>
            <a:r>
              <a:rPr sz="2100" spc="305" dirty="0">
                <a:solidFill>
                  <a:srgbClr val="FF9420"/>
                </a:solidFill>
                <a:latin typeface="Tahoma"/>
                <a:cs typeface="Tahoma"/>
              </a:rPr>
              <a:t>T</a:t>
            </a:r>
            <a:r>
              <a:rPr sz="2100" spc="225" dirty="0">
                <a:solidFill>
                  <a:srgbClr val="FF9420"/>
                </a:solidFill>
                <a:latin typeface="Tahoma"/>
                <a:cs typeface="Tahoma"/>
              </a:rPr>
              <a:t>Y</a:t>
            </a:r>
            <a:endParaRPr sz="2100">
              <a:latin typeface="Tahoma"/>
              <a:cs typeface="Tahoma"/>
            </a:endParaRPr>
          </a:p>
          <a:p>
            <a:pPr marL="12700">
              <a:lnSpc>
                <a:spcPts val="2095"/>
              </a:lnSpc>
            </a:pPr>
            <a:r>
              <a:rPr sz="1800" spc="-20" dirty="0">
                <a:solidFill>
                  <a:srgbClr val="FFFFFA"/>
                </a:solidFill>
                <a:latin typeface="Arial MT"/>
                <a:cs typeface="Arial MT"/>
              </a:rPr>
              <a:t>Fathers</a:t>
            </a:r>
            <a:r>
              <a:rPr sz="1800" spc="-60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FFFFFA"/>
                </a:solidFill>
                <a:latin typeface="Arial MT"/>
                <a:cs typeface="Arial MT"/>
              </a:rPr>
              <a:t>Day</a:t>
            </a:r>
            <a:r>
              <a:rPr sz="1800" spc="-60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1800" spc="-35" dirty="0">
                <a:solidFill>
                  <a:srgbClr val="FFFFFA"/>
                </a:solidFill>
                <a:latin typeface="Arial MT"/>
                <a:cs typeface="Arial MT"/>
              </a:rPr>
              <a:t>Special</a:t>
            </a:r>
            <a:endParaRPr sz="1800">
              <a:latin typeface="Arial MT"/>
              <a:cs typeface="Arial MT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55364" y="797829"/>
            <a:ext cx="704850" cy="475615"/>
            <a:chOff x="755364" y="797829"/>
            <a:chExt cx="704850" cy="475615"/>
          </a:xfrm>
        </p:grpSpPr>
        <p:sp>
          <p:nvSpPr>
            <p:cNvPr id="5" name="object 5"/>
            <p:cNvSpPr/>
            <p:nvPr/>
          </p:nvSpPr>
          <p:spPr>
            <a:xfrm>
              <a:off x="896216" y="797836"/>
              <a:ext cx="422909" cy="419100"/>
            </a:xfrm>
            <a:custGeom>
              <a:avLst/>
              <a:gdLst/>
              <a:ahLst/>
              <a:cxnLst/>
              <a:rect l="l" t="t" r="r" b="b"/>
              <a:pathLst>
                <a:path w="422909" h="419100">
                  <a:moveTo>
                    <a:pt x="211277" y="419079"/>
                  </a:moveTo>
                  <a:lnTo>
                    <a:pt x="162894" y="413536"/>
                  </a:lnTo>
                  <a:lnTo>
                    <a:pt x="118447" y="397750"/>
                  </a:lnTo>
                  <a:lnTo>
                    <a:pt x="79215" y="372990"/>
                  </a:lnTo>
                  <a:lnTo>
                    <a:pt x="46476" y="340522"/>
                  </a:lnTo>
                  <a:lnTo>
                    <a:pt x="21508" y="301612"/>
                  </a:lnTo>
                  <a:lnTo>
                    <a:pt x="5590" y="257529"/>
                  </a:lnTo>
                  <a:lnTo>
                    <a:pt x="0" y="209539"/>
                  </a:lnTo>
                  <a:lnTo>
                    <a:pt x="5598" y="161525"/>
                  </a:lnTo>
                  <a:lnTo>
                    <a:pt x="21529" y="117433"/>
                  </a:lnTo>
                  <a:lnTo>
                    <a:pt x="46508" y="78525"/>
                  </a:lnTo>
                  <a:lnTo>
                    <a:pt x="79252" y="46065"/>
                  </a:lnTo>
                  <a:lnTo>
                    <a:pt x="118484" y="21315"/>
                  </a:lnTo>
                  <a:lnTo>
                    <a:pt x="162929" y="5539"/>
                  </a:lnTo>
                  <a:lnTo>
                    <a:pt x="211277" y="0"/>
                  </a:lnTo>
                  <a:lnTo>
                    <a:pt x="259676" y="5543"/>
                  </a:lnTo>
                  <a:lnTo>
                    <a:pt x="304135" y="21328"/>
                  </a:lnTo>
                  <a:lnTo>
                    <a:pt x="314612" y="27938"/>
                  </a:lnTo>
                  <a:lnTo>
                    <a:pt x="211277" y="27938"/>
                  </a:lnTo>
                  <a:lnTo>
                    <a:pt x="202281" y="28156"/>
                  </a:lnTo>
                  <a:lnTo>
                    <a:pt x="158123" y="35756"/>
                  </a:lnTo>
                  <a:lnTo>
                    <a:pt x="117150" y="53768"/>
                  </a:lnTo>
                  <a:lnTo>
                    <a:pt x="81801" y="81128"/>
                  </a:lnTo>
                  <a:lnTo>
                    <a:pt x="54214" y="116186"/>
                  </a:lnTo>
                  <a:lnTo>
                    <a:pt x="36052" y="156823"/>
                  </a:lnTo>
                  <a:lnTo>
                    <a:pt x="28390" y="200618"/>
                  </a:lnTo>
                  <a:lnTo>
                    <a:pt x="28170" y="209539"/>
                  </a:lnTo>
                  <a:lnTo>
                    <a:pt x="28390" y="218461"/>
                  </a:lnTo>
                  <a:lnTo>
                    <a:pt x="36052" y="262256"/>
                  </a:lnTo>
                  <a:lnTo>
                    <a:pt x="54214" y="302892"/>
                  </a:lnTo>
                  <a:lnTo>
                    <a:pt x="81801" y="337951"/>
                  </a:lnTo>
                  <a:lnTo>
                    <a:pt x="117150" y="365310"/>
                  </a:lnTo>
                  <a:lnTo>
                    <a:pt x="158123" y="383323"/>
                  </a:lnTo>
                  <a:lnTo>
                    <a:pt x="202281" y="390922"/>
                  </a:lnTo>
                  <a:lnTo>
                    <a:pt x="211277" y="391140"/>
                  </a:lnTo>
                  <a:lnTo>
                    <a:pt x="314606" y="391140"/>
                  </a:lnTo>
                  <a:lnTo>
                    <a:pt x="304107" y="397763"/>
                  </a:lnTo>
                  <a:lnTo>
                    <a:pt x="259660" y="413540"/>
                  </a:lnTo>
                  <a:lnTo>
                    <a:pt x="211277" y="419079"/>
                  </a:lnTo>
                  <a:close/>
                </a:path>
                <a:path w="422909" h="419100">
                  <a:moveTo>
                    <a:pt x="314606" y="391140"/>
                  </a:moveTo>
                  <a:lnTo>
                    <a:pt x="211277" y="391140"/>
                  </a:lnTo>
                  <a:lnTo>
                    <a:pt x="220269" y="390912"/>
                  </a:lnTo>
                  <a:lnTo>
                    <a:pt x="229218" y="390249"/>
                  </a:lnTo>
                  <a:lnTo>
                    <a:pt x="272926" y="380477"/>
                  </a:lnTo>
                  <a:lnTo>
                    <a:pt x="312955" y="360470"/>
                  </a:lnTo>
                  <a:lnTo>
                    <a:pt x="346894" y="331428"/>
                  </a:lnTo>
                  <a:lnTo>
                    <a:pt x="372702" y="295105"/>
                  </a:lnTo>
                  <a:lnTo>
                    <a:pt x="388853" y="253656"/>
                  </a:lnTo>
                  <a:lnTo>
                    <a:pt x="394384" y="209539"/>
                  </a:lnTo>
                  <a:lnTo>
                    <a:pt x="394164" y="200618"/>
                  </a:lnTo>
                  <a:lnTo>
                    <a:pt x="386501" y="156823"/>
                  </a:lnTo>
                  <a:lnTo>
                    <a:pt x="368340" y="116186"/>
                  </a:lnTo>
                  <a:lnTo>
                    <a:pt x="340753" y="81128"/>
                  </a:lnTo>
                  <a:lnTo>
                    <a:pt x="305404" y="53768"/>
                  </a:lnTo>
                  <a:lnTo>
                    <a:pt x="264431" y="35756"/>
                  </a:lnTo>
                  <a:lnTo>
                    <a:pt x="220272" y="28156"/>
                  </a:lnTo>
                  <a:lnTo>
                    <a:pt x="211277" y="27938"/>
                  </a:lnTo>
                  <a:lnTo>
                    <a:pt x="314612" y="27938"/>
                  </a:lnTo>
                  <a:lnTo>
                    <a:pt x="376103" y="78557"/>
                  </a:lnTo>
                  <a:lnTo>
                    <a:pt x="401061" y="117466"/>
                  </a:lnTo>
                  <a:lnTo>
                    <a:pt x="416968" y="161549"/>
                  </a:lnTo>
                  <a:lnTo>
                    <a:pt x="422554" y="209539"/>
                  </a:lnTo>
                  <a:lnTo>
                    <a:pt x="416964" y="257553"/>
                  </a:lnTo>
                  <a:lnTo>
                    <a:pt x="401046" y="301645"/>
                  </a:lnTo>
                  <a:lnTo>
                    <a:pt x="376078" y="340553"/>
                  </a:lnTo>
                  <a:lnTo>
                    <a:pt x="343339" y="373014"/>
                  </a:lnTo>
                  <a:lnTo>
                    <a:pt x="314606" y="391140"/>
                  </a:lnTo>
                  <a:close/>
                </a:path>
              </a:pathLst>
            </a:custGeom>
            <a:solidFill>
              <a:srgbClr val="FFFFF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55364" y="797829"/>
              <a:ext cx="140852" cy="181547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52557" y="853713"/>
              <a:ext cx="169008" cy="167631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332854" y="797834"/>
              <a:ext cx="127000" cy="265430"/>
            </a:xfrm>
            <a:custGeom>
              <a:avLst/>
              <a:gdLst/>
              <a:ahLst/>
              <a:cxnLst/>
              <a:rect l="l" t="t" r="r" b="b"/>
              <a:pathLst>
                <a:path w="127000" h="265430">
                  <a:moveTo>
                    <a:pt x="114551" y="265420"/>
                  </a:moveTo>
                  <a:lnTo>
                    <a:pt x="12218" y="265420"/>
                  </a:lnTo>
                  <a:lnTo>
                    <a:pt x="10421" y="265067"/>
                  </a:lnTo>
                  <a:lnTo>
                    <a:pt x="0" y="253302"/>
                  </a:lnTo>
                  <a:lnTo>
                    <a:pt x="0" y="12118"/>
                  </a:lnTo>
                  <a:lnTo>
                    <a:pt x="12218" y="0"/>
                  </a:lnTo>
                  <a:lnTo>
                    <a:pt x="34644" y="9"/>
                  </a:lnTo>
                  <a:lnTo>
                    <a:pt x="71862" y="9937"/>
                  </a:lnTo>
                  <a:lnTo>
                    <a:pt x="28172" y="27940"/>
                  </a:lnTo>
                  <a:lnTo>
                    <a:pt x="28172" y="237480"/>
                  </a:lnTo>
                  <a:lnTo>
                    <a:pt x="126769" y="237480"/>
                  </a:lnTo>
                  <a:lnTo>
                    <a:pt x="126770" y="253302"/>
                  </a:lnTo>
                  <a:lnTo>
                    <a:pt x="116349" y="265067"/>
                  </a:lnTo>
                  <a:lnTo>
                    <a:pt x="114551" y="265420"/>
                  </a:lnTo>
                  <a:close/>
                </a:path>
                <a:path w="127000" h="265430">
                  <a:moveTo>
                    <a:pt x="126769" y="237480"/>
                  </a:moveTo>
                  <a:lnTo>
                    <a:pt x="98598" y="237480"/>
                  </a:lnTo>
                  <a:lnTo>
                    <a:pt x="98592" y="93202"/>
                  </a:lnTo>
                  <a:lnTo>
                    <a:pt x="98136" y="88662"/>
                  </a:lnTo>
                  <a:lnTo>
                    <a:pt x="81212" y="51666"/>
                  </a:lnTo>
                  <a:lnTo>
                    <a:pt x="46438" y="30196"/>
                  </a:lnTo>
                  <a:lnTo>
                    <a:pt x="28172" y="27940"/>
                  </a:lnTo>
                  <a:lnTo>
                    <a:pt x="97117" y="27946"/>
                  </a:lnTo>
                  <a:lnTo>
                    <a:pt x="121711" y="66313"/>
                  </a:lnTo>
                  <a:lnTo>
                    <a:pt x="126760" y="91368"/>
                  </a:lnTo>
                  <a:lnTo>
                    <a:pt x="126769" y="237480"/>
                  </a:lnTo>
                  <a:close/>
                </a:path>
              </a:pathLst>
            </a:custGeom>
            <a:solidFill>
              <a:srgbClr val="FFFFF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332854" y="1077220"/>
              <a:ext cx="70437" cy="195542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783474" y="993406"/>
              <a:ext cx="85090" cy="280035"/>
            </a:xfrm>
            <a:custGeom>
              <a:avLst/>
              <a:gdLst/>
              <a:ahLst/>
              <a:cxnLst/>
              <a:rect l="l" t="t" r="r" b="b"/>
              <a:pathLst>
                <a:path w="85090" h="280034">
                  <a:moveTo>
                    <a:pt x="53971" y="279420"/>
                  </a:moveTo>
                  <a:lnTo>
                    <a:pt x="13623" y="272452"/>
                  </a:lnTo>
                  <a:lnTo>
                    <a:pt x="0" y="12116"/>
                  </a:lnTo>
                  <a:lnTo>
                    <a:pt x="357" y="10334"/>
                  </a:lnTo>
                  <a:lnTo>
                    <a:pt x="12217" y="0"/>
                  </a:lnTo>
                  <a:lnTo>
                    <a:pt x="72354" y="0"/>
                  </a:lnTo>
                  <a:lnTo>
                    <a:pt x="84571" y="12116"/>
                  </a:lnTo>
                  <a:lnTo>
                    <a:pt x="84571" y="27938"/>
                  </a:lnTo>
                  <a:lnTo>
                    <a:pt x="28292" y="27938"/>
                  </a:lnTo>
                  <a:lnTo>
                    <a:pt x="28301" y="246420"/>
                  </a:lnTo>
                  <a:lnTo>
                    <a:pt x="28996" y="248065"/>
                  </a:lnTo>
                  <a:lnTo>
                    <a:pt x="31697" y="250766"/>
                  </a:lnTo>
                  <a:lnTo>
                    <a:pt x="33342" y="251457"/>
                  </a:lnTo>
                  <a:lnTo>
                    <a:pt x="35273" y="251477"/>
                  </a:lnTo>
                  <a:lnTo>
                    <a:pt x="84094" y="251477"/>
                  </a:lnTo>
                  <a:lnTo>
                    <a:pt x="83669" y="253586"/>
                  </a:lnTo>
                  <a:lnTo>
                    <a:pt x="58468" y="278537"/>
                  </a:lnTo>
                  <a:lnTo>
                    <a:pt x="53971" y="279420"/>
                  </a:lnTo>
                  <a:close/>
                </a:path>
                <a:path w="85090" h="280034">
                  <a:moveTo>
                    <a:pt x="84094" y="251477"/>
                  </a:moveTo>
                  <a:lnTo>
                    <a:pt x="49359" y="251477"/>
                  </a:lnTo>
                  <a:lnTo>
                    <a:pt x="51302" y="251473"/>
                  </a:lnTo>
                  <a:lnTo>
                    <a:pt x="52984" y="250766"/>
                  </a:lnTo>
                  <a:lnTo>
                    <a:pt x="55716" y="248046"/>
                  </a:lnTo>
                  <a:lnTo>
                    <a:pt x="56397" y="246420"/>
                  </a:lnTo>
                  <a:lnTo>
                    <a:pt x="56401" y="27938"/>
                  </a:lnTo>
                  <a:lnTo>
                    <a:pt x="84571" y="27938"/>
                  </a:lnTo>
                  <a:lnTo>
                    <a:pt x="84567" y="249128"/>
                  </a:lnTo>
                  <a:lnTo>
                    <a:pt x="84094" y="251477"/>
                  </a:lnTo>
                  <a:close/>
                </a:path>
              </a:pathLst>
            </a:custGeom>
            <a:solidFill>
              <a:srgbClr val="FFFFF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742665" y="1633006"/>
            <a:ext cx="3301365" cy="1761489"/>
          </a:xfrm>
          <a:prstGeom prst="rect">
            <a:avLst/>
          </a:prstGeom>
        </p:spPr>
        <p:txBody>
          <a:bodyPr vert="horz" wrap="square" lIns="0" tIns="225425" rIns="0" bIns="0" rtlCol="0">
            <a:spAutoFit/>
          </a:bodyPr>
          <a:lstStyle/>
          <a:p>
            <a:pPr marL="12700" marR="5080">
              <a:lnSpc>
                <a:spcPct val="78100"/>
              </a:lnSpc>
              <a:spcBef>
                <a:spcPts val="1775"/>
              </a:spcBef>
            </a:pPr>
            <a:r>
              <a:rPr spc="795" dirty="0"/>
              <a:t>D</a:t>
            </a:r>
            <a:r>
              <a:rPr spc="695" dirty="0"/>
              <a:t>R</a:t>
            </a:r>
            <a:r>
              <a:rPr spc="-110" dirty="0"/>
              <a:t>I</a:t>
            </a:r>
            <a:r>
              <a:rPr spc="965" dirty="0"/>
              <a:t>N</a:t>
            </a:r>
            <a:r>
              <a:rPr spc="955" dirty="0"/>
              <a:t>K</a:t>
            </a:r>
            <a:r>
              <a:rPr spc="125" dirty="0"/>
              <a:t>S </a:t>
            </a:r>
            <a:r>
              <a:rPr spc="90" dirty="0"/>
              <a:t> </a:t>
            </a:r>
            <a:r>
              <a:rPr spc="470" dirty="0">
                <a:solidFill>
                  <a:srgbClr val="FF9420"/>
                </a:solidFill>
              </a:rPr>
              <a:t>MENU</a:t>
            </a:r>
          </a:p>
        </p:txBody>
      </p:sp>
      <p:pic>
        <p:nvPicPr>
          <p:cNvPr id="12" name="object 12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054403" y="129054"/>
            <a:ext cx="3064474" cy="3892453"/>
          </a:xfrm>
          <a:prstGeom prst="rect">
            <a:avLst/>
          </a:prstGeom>
        </p:spPr>
      </p:pic>
      <p:sp>
        <p:nvSpPr>
          <p:cNvPr id="13" name="object 13"/>
          <p:cNvSpPr/>
          <p:nvPr/>
        </p:nvSpPr>
        <p:spPr>
          <a:xfrm>
            <a:off x="230772" y="5471709"/>
            <a:ext cx="5121910" cy="3674745"/>
          </a:xfrm>
          <a:custGeom>
            <a:avLst/>
            <a:gdLst/>
            <a:ahLst/>
            <a:cxnLst/>
            <a:rect l="l" t="t" r="r" b="b"/>
            <a:pathLst>
              <a:path w="5121910" h="3674745">
                <a:moveTo>
                  <a:pt x="5039897" y="3674445"/>
                </a:moveTo>
                <a:lnTo>
                  <a:pt x="81591" y="3674445"/>
                </a:lnTo>
                <a:lnTo>
                  <a:pt x="55586" y="3669176"/>
                </a:lnTo>
                <a:lnTo>
                  <a:pt x="26676" y="3649661"/>
                </a:lnTo>
                <a:lnTo>
                  <a:pt x="7162" y="3620751"/>
                </a:lnTo>
                <a:lnTo>
                  <a:pt x="0" y="3585404"/>
                </a:lnTo>
                <a:lnTo>
                  <a:pt x="0" y="90933"/>
                </a:lnTo>
                <a:lnTo>
                  <a:pt x="7162" y="55586"/>
                </a:lnTo>
                <a:lnTo>
                  <a:pt x="26676" y="26676"/>
                </a:lnTo>
                <a:lnTo>
                  <a:pt x="55586" y="7162"/>
                </a:lnTo>
                <a:lnTo>
                  <a:pt x="90932" y="0"/>
                </a:lnTo>
                <a:lnTo>
                  <a:pt x="5030556" y="0"/>
                </a:lnTo>
                <a:lnTo>
                  <a:pt x="5065903" y="7162"/>
                </a:lnTo>
                <a:lnTo>
                  <a:pt x="5094812" y="26676"/>
                </a:lnTo>
                <a:lnTo>
                  <a:pt x="5106243" y="43610"/>
                </a:lnTo>
                <a:lnTo>
                  <a:pt x="90933" y="43610"/>
                </a:lnTo>
                <a:lnTo>
                  <a:pt x="72578" y="47351"/>
                </a:lnTo>
                <a:lnTo>
                  <a:pt x="57529" y="57529"/>
                </a:lnTo>
                <a:lnTo>
                  <a:pt x="47351" y="72578"/>
                </a:lnTo>
                <a:lnTo>
                  <a:pt x="43610" y="90933"/>
                </a:lnTo>
                <a:lnTo>
                  <a:pt x="43610" y="3585404"/>
                </a:lnTo>
                <a:lnTo>
                  <a:pt x="47351" y="3603759"/>
                </a:lnTo>
                <a:lnTo>
                  <a:pt x="57529" y="3618809"/>
                </a:lnTo>
                <a:lnTo>
                  <a:pt x="72578" y="3628986"/>
                </a:lnTo>
                <a:lnTo>
                  <a:pt x="90933" y="3632727"/>
                </a:lnTo>
                <a:lnTo>
                  <a:pt x="5106243" y="3632727"/>
                </a:lnTo>
                <a:lnTo>
                  <a:pt x="5094812" y="3649661"/>
                </a:lnTo>
                <a:lnTo>
                  <a:pt x="5065903" y="3669176"/>
                </a:lnTo>
                <a:lnTo>
                  <a:pt x="5039897" y="3674445"/>
                </a:lnTo>
                <a:close/>
              </a:path>
              <a:path w="5121910" h="3674745">
                <a:moveTo>
                  <a:pt x="5106243" y="3632727"/>
                </a:moveTo>
                <a:lnTo>
                  <a:pt x="5030556" y="3632727"/>
                </a:lnTo>
                <a:lnTo>
                  <a:pt x="5048911" y="3628986"/>
                </a:lnTo>
                <a:lnTo>
                  <a:pt x="5063960" y="3618809"/>
                </a:lnTo>
                <a:lnTo>
                  <a:pt x="5074138" y="3603759"/>
                </a:lnTo>
                <a:lnTo>
                  <a:pt x="5077879" y="3585404"/>
                </a:lnTo>
                <a:lnTo>
                  <a:pt x="5077879" y="90933"/>
                </a:lnTo>
                <a:lnTo>
                  <a:pt x="5074138" y="72578"/>
                </a:lnTo>
                <a:lnTo>
                  <a:pt x="5063960" y="57529"/>
                </a:lnTo>
                <a:lnTo>
                  <a:pt x="5048911" y="47351"/>
                </a:lnTo>
                <a:lnTo>
                  <a:pt x="5030556" y="43610"/>
                </a:lnTo>
                <a:lnTo>
                  <a:pt x="5106243" y="43610"/>
                </a:lnTo>
                <a:lnTo>
                  <a:pt x="5114327" y="55586"/>
                </a:lnTo>
                <a:lnTo>
                  <a:pt x="5121489" y="90933"/>
                </a:lnTo>
                <a:lnTo>
                  <a:pt x="5121489" y="3585404"/>
                </a:lnTo>
                <a:lnTo>
                  <a:pt x="5114327" y="3620751"/>
                </a:lnTo>
                <a:lnTo>
                  <a:pt x="5106243" y="3632727"/>
                </a:lnTo>
                <a:close/>
              </a:path>
            </a:pathLst>
          </a:custGeom>
          <a:solidFill>
            <a:srgbClr val="FFFFF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1162698" y="5664288"/>
            <a:ext cx="266446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b="1" spc="-60" dirty="0">
                <a:solidFill>
                  <a:srgbClr val="FF9420"/>
                </a:solidFill>
                <a:latin typeface="Arial"/>
                <a:cs typeface="Arial"/>
              </a:rPr>
              <a:t>Cocktails</a:t>
            </a:r>
            <a:r>
              <a:rPr sz="2200" b="1" spc="-30" dirty="0">
                <a:solidFill>
                  <a:srgbClr val="FF9420"/>
                </a:solidFill>
                <a:latin typeface="Arial"/>
                <a:cs typeface="Arial"/>
              </a:rPr>
              <a:t> </a:t>
            </a:r>
            <a:r>
              <a:rPr sz="2200" b="1" spc="-35" dirty="0">
                <a:solidFill>
                  <a:srgbClr val="FF9420"/>
                </a:solidFill>
                <a:latin typeface="Arial"/>
                <a:cs typeface="Arial"/>
              </a:rPr>
              <a:t>and</a:t>
            </a:r>
            <a:r>
              <a:rPr sz="2200" b="1" spc="-25" dirty="0">
                <a:solidFill>
                  <a:srgbClr val="FF9420"/>
                </a:solidFill>
                <a:latin typeface="Arial"/>
                <a:cs typeface="Arial"/>
              </a:rPr>
              <a:t> </a:t>
            </a:r>
            <a:r>
              <a:rPr sz="2200" b="1" spc="-15" dirty="0">
                <a:solidFill>
                  <a:srgbClr val="FF9420"/>
                </a:solidFill>
                <a:latin typeface="Arial"/>
                <a:cs typeface="Arial"/>
              </a:rPr>
              <a:t>Wines</a:t>
            </a:r>
            <a:endParaRPr sz="2200">
              <a:latin typeface="Arial"/>
              <a:cs typeface="Arial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320101" y="3653885"/>
            <a:ext cx="3902710" cy="2511425"/>
            <a:chOff x="320101" y="3653885"/>
            <a:chExt cx="3902710" cy="2511425"/>
          </a:xfrm>
        </p:grpSpPr>
        <p:sp>
          <p:nvSpPr>
            <p:cNvPr id="16" name="object 16"/>
            <p:cNvSpPr/>
            <p:nvPr/>
          </p:nvSpPr>
          <p:spPr>
            <a:xfrm>
              <a:off x="1214953" y="6155189"/>
              <a:ext cx="3007995" cy="0"/>
            </a:xfrm>
            <a:custGeom>
              <a:avLst/>
              <a:gdLst/>
              <a:ahLst/>
              <a:cxnLst/>
              <a:rect l="l" t="t" r="r" b="b"/>
              <a:pathLst>
                <a:path w="3007995">
                  <a:moveTo>
                    <a:pt x="0" y="0"/>
                  </a:moveTo>
                  <a:lnTo>
                    <a:pt x="3007497" y="0"/>
                  </a:lnTo>
                </a:path>
              </a:pathLst>
            </a:custGeom>
            <a:ln w="19034">
              <a:solidFill>
                <a:srgbClr val="FFFFF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20101" y="3653885"/>
              <a:ext cx="2874134" cy="1817747"/>
            </a:xfrm>
            <a:prstGeom prst="rect">
              <a:avLst/>
            </a:prstGeom>
          </p:spPr>
        </p:pic>
      </p:grpSp>
      <p:sp>
        <p:nvSpPr>
          <p:cNvPr id="18" name="object 18"/>
          <p:cNvSpPr txBox="1"/>
          <p:nvPr/>
        </p:nvSpPr>
        <p:spPr>
          <a:xfrm>
            <a:off x="348880" y="6352560"/>
            <a:ext cx="1567815" cy="2844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700" spc="-210" dirty="0">
                <a:solidFill>
                  <a:srgbClr val="FFFFFA"/>
                </a:solidFill>
                <a:latin typeface="Arial MT"/>
                <a:cs typeface="Arial MT"/>
              </a:rPr>
              <a:t>E</a:t>
            </a:r>
            <a:r>
              <a:rPr sz="1700" spc="-125" dirty="0">
                <a:solidFill>
                  <a:srgbClr val="FFFFFA"/>
                </a:solidFill>
                <a:latin typeface="Arial MT"/>
                <a:cs typeface="Arial MT"/>
              </a:rPr>
              <a:t>s</a:t>
            </a:r>
            <a:r>
              <a:rPr sz="1700" spc="5" dirty="0">
                <a:solidFill>
                  <a:srgbClr val="FFFFFA"/>
                </a:solidFill>
                <a:latin typeface="Arial MT"/>
                <a:cs typeface="Arial MT"/>
              </a:rPr>
              <a:t>p</a:t>
            </a:r>
            <a:r>
              <a:rPr sz="1700" spc="70" dirty="0">
                <a:solidFill>
                  <a:srgbClr val="FFFFFA"/>
                </a:solidFill>
                <a:latin typeface="Arial MT"/>
                <a:cs typeface="Arial MT"/>
              </a:rPr>
              <a:t>r</a:t>
            </a:r>
            <a:r>
              <a:rPr sz="1700" spc="-55" dirty="0">
                <a:solidFill>
                  <a:srgbClr val="FFFFFA"/>
                </a:solidFill>
                <a:latin typeface="Arial MT"/>
                <a:cs typeface="Arial MT"/>
              </a:rPr>
              <a:t>e</a:t>
            </a:r>
            <a:r>
              <a:rPr sz="1700" spc="-125" dirty="0">
                <a:solidFill>
                  <a:srgbClr val="FFFFFA"/>
                </a:solidFill>
                <a:latin typeface="Arial MT"/>
                <a:cs typeface="Arial MT"/>
              </a:rPr>
              <a:t>ss</a:t>
            </a:r>
            <a:r>
              <a:rPr sz="1700" spc="-50" dirty="0">
                <a:solidFill>
                  <a:srgbClr val="FFFFFA"/>
                </a:solidFill>
                <a:latin typeface="Arial MT"/>
                <a:cs typeface="Arial MT"/>
              </a:rPr>
              <a:t>o</a:t>
            </a:r>
            <a:r>
              <a:rPr sz="1700" spc="-30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1700" spc="-25" dirty="0">
                <a:solidFill>
                  <a:srgbClr val="FFFFFA"/>
                </a:solidFill>
                <a:latin typeface="Arial MT"/>
                <a:cs typeface="Arial MT"/>
              </a:rPr>
              <a:t>M</a:t>
            </a:r>
            <a:r>
              <a:rPr sz="1700" spc="-15" dirty="0">
                <a:solidFill>
                  <a:srgbClr val="FFFFFA"/>
                </a:solidFill>
                <a:latin typeface="Arial MT"/>
                <a:cs typeface="Arial MT"/>
              </a:rPr>
              <a:t>a</a:t>
            </a:r>
            <a:r>
              <a:rPr sz="1700" spc="70" dirty="0">
                <a:solidFill>
                  <a:srgbClr val="FFFFFA"/>
                </a:solidFill>
                <a:latin typeface="Arial MT"/>
                <a:cs typeface="Arial MT"/>
              </a:rPr>
              <a:t>r</a:t>
            </a:r>
            <a:r>
              <a:rPr sz="1700" spc="100" dirty="0">
                <a:solidFill>
                  <a:srgbClr val="FFFFFA"/>
                </a:solidFill>
                <a:latin typeface="Arial MT"/>
                <a:cs typeface="Arial MT"/>
              </a:rPr>
              <a:t>t</a:t>
            </a:r>
            <a:r>
              <a:rPr sz="1700" spc="-30" dirty="0">
                <a:solidFill>
                  <a:srgbClr val="FFFFFA"/>
                </a:solidFill>
                <a:latin typeface="Arial MT"/>
                <a:cs typeface="Arial MT"/>
              </a:rPr>
              <a:t>i</a:t>
            </a:r>
            <a:r>
              <a:rPr sz="1700" spc="-45" dirty="0">
                <a:solidFill>
                  <a:srgbClr val="FFFFFA"/>
                </a:solidFill>
                <a:latin typeface="Arial MT"/>
                <a:cs typeface="Arial MT"/>
              </a:rPr>
              <a:t>n</a:t>
            </a:r>
            <a:r>
              <a:rPr sz="1700" spc="-25" dirty="0">
                <a:solidFill>
                  <a:srgbClr val="FFFFFA"/>
                </a:solidFill>
                <a:latin typeface="Arial MT"/>
                <a:cs typeface="Arial MT"/>
              </a:rPr>
              <a:t>i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48880" y="6942614"/>
            <a:ext cx="601345" cy="2844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700" spc="-25" dirty="0">
                <a:solidFill>
                  <a:srgbClr val="FFFFFA"/>
                </a:solidFill>
                <a:latin typeface="Arial MT"/>
                <a:cs typeface="Arial MT"/>
              </a:rPr>
              <a:t>M</a:t>
            </a:r>
            <a:r>
              <a:rPr sz="1700" spc="-55" dirty="0">
                <a:solidFill>
                  <a:srgbClr val="FFFFFA"/>
                </a:solidFill>
                <a:latin typeface="Arial MT"/>
                <a:cs typeface="Arial MT"/>
              </a:rPr>
              <a:t>o</a:t>
            </a:r>
            <a:r>
              <a:rPr sz="1700" spc="20" dirty="0">
                <a:solidFill>
                  <a:srgbClr val="FFFFFA"/>
                </a:solidFill>
                <a:latin typeface="Arial MT"/>
                <a:cs typeface="Arial MT"/>
              </a:rPr>
              <a:t>j</a:t>
            </a:r>
            <a:r>
              <a:rPr sz="1700" spc="-30" dirty="0">
                <a:solidFill>
                  <a:srgbClr val="FFFFFA"/>
                </a:solidFill>
                <a:latin typeface="Arial MT"/>
                <a:cs typeface="Arial MT"/>
              </a:rPr>
              <a:t>i</a:t>
            </a:r>
            <a:r>
              <a:rPr sz="1700" spc="100" dirty="0">
                <a:solidFill>
                  <a:srgbClr val="FFFFFA"/>
                </a:solidFill>
                <a:latin typeface="Arial MT"/>
                <a:cs typeface="Arial MT"/>
              </a:rPr>
              <a:t>t</a:t>
            </a:r>
            <a:r>
              <a:rPr sz="1700" spc="-50" dirty="0">
                <a:solidFill>
                  <a:srgbClr val="FFFFFA"/>
                </a:solidFill>
                <a:latin typeface="Arial MT"/>
                <a:cs typeface="Arial MT"/>
              </a:rPr>
              <a:t>o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48880" y="7532668"/>
            <a:ext cx="3009265" cy="2844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700" spc="-45" dirty="0">
                <a:solidFill>
                  <a:srgbClr val="FFFFFA"/>
                </a:solidFill>
                <a:latin typeface="Arial MT"/>
                <a:cs typeface="Arial MT"/>
              </a:rPr>
              <a:t>Red</a:t>
            </a:r>
            <a:r>
              <a:rPr sz="1700" spc="-35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1700" spc="-15" dirty="0">
                <a:solidFill>
                  <a:srgbClr val="FFFFFA"/>
                </a:solidFill>
                <a:latin typeface="Arial MT"/>
                <a:cs typeface="Arial MT"/>
              </a:rPr>
              <a:t>Wine:</a:t>
            </a:r>
            <a:r>
              <a:rPr sz="1700" spc="-35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FFFFFA"/>
                </a:solidFill>
                <a:latin typeface="Arial MT"/>
                <a:cs typeface="Arial MT"/>
              </a:rPr>
              <a:t>Cabernet</a:t>
            </a:r>
            <a:r>
              <a:rPr sz="1700" spc="-35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1700" spc="-30" dirty="0">
                <a:solidFill>
                  <a:srgbClr val="FFFFFA"/>
                </a:solidFill>
                <a:latin typeface="Arial MT"/>
                <a:cs typeface="Arial MT"/>
              </a:rPr>
              <a:t>Sauvignon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48880" y="8122722"/>
            <a:ext cx="2410460" cy="2844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700" dirty="0">
                <a:solidFill>
                  <a:srgbClr val="FFFFFA"/>
                </a:solidFill>
                <a:latin typeface="Arial MT"/>
                <a:cs typeface="Arial MT"/>
              </a:rPr>
              <a:t>White</a:t>
            </a:r>
            <a:r>
              <a:rPr sz="1700" spc="-60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1700" spc="-15" dirty="0">
                <a:solidFill>
                  <a:srgbClr val="FFFFFA"/>
                </a:solidFill>
                <a:latin typeface="Arial MT"/>
                <a:cs typeface="Arial MT"/>
              </a:rPr>
              <a:t>Wine:</a:t>
            </a:r>
            <a:r>
              <a:rPr sz="1700" spc="-60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1700" spc="-10" dirty="0">
                <a:solidFill>
                  <a:srgbClr val="FFFFFA"/>
                </a:solidFill>
                <a:latin typeface="Arial MT"/>
                <a:cs typeface="Arial MT"/>
              </a:rPr>
              <a:t>Chardonnay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48880" y="8712777"/>
            <a:ext cx="2569845" cy="2844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700" spc="-120" dirty="0">
                <a:solidFill>
                  <a:srgbClr val="FFFFFA"/>
                </a:solidFill>
                <a:latin typeface="Arial MT"/>
                <a:cs typeface="Arial MT"/>
              </a:rPr>
              <a:t>R</a:t>
            </a:r>
            <a:r>
              <a:rPr sz="1700" spc="-55" dirty="0">
                <a:solidFill>
                  <a:srgbClr val="FFFFFA"/>
                </a:solidFill>
                <a:latin typeface="Arial MT"/>
                <a:cs typeface="Arial MT"/>
              </a:rPr>
              <a:t>o</a:t>
            </a:r>
            <a:r>
              <a:rPr sz="1700" spc="-125" dirty="0">
                <a:solidFill>
                  <a:srgbClr val="FFFFFA"/>
                </a:solidFill>
                <a:latin typeface="Arial MT"/>
                <a:cs typeface="Arial MT"/>
              </a:rPr>
              <a:t>s</a:t>
            </a:r>
            <a:r>
              <a:rPr sz="1700" spc="-5" dirty="0">
                <a:solidFill>
                  <a:srgbClr val="FFFFFA"/>
                </a:solidFill>
                <a:latin typeface="Arial MT"/>
                <a:cs typeface="Arial MT"/>
              </a:rPr>
              <a:t>é</a:t>
            </a:r>
            <a:r>
              <a:rPr sz="1700" spc="-30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1700" spc="15" dirty="0">
                <a:solidFill>
                  <a:srgbClr val="FFFFFA"/>
                </a:solidFill>
                <a:latin typeface="Arial MT"/>
                <a:cs typeface="Arial MT"/>
              </a:rPr>
              <a:t>W</a:t>
            </a:r>
            <a:r>
              <a:rPr sz="1700" spc="-30" dirty="0">
                <a:solidFill>
                  <a:srgbClr val="FFFFFA"/>
                </a:solidFill>
                <a:latin typeface="Arial MT"/>
                <a:cs typeface="Arial MT"/>
              </a:rPr>
              <a:t>i</a:t>
            </a:r>
            <a:r>
              <a:rPr sz="1700" spc="-45" dirty="0">
                <a:solidFill>
                  <a:srgbClr val="FFFFFA"/>
                </a:solidFill>
                <a:latin typeface="Arial MT"/>
                <a:cs typeface="Arial MT"/>
              </a:rPr>
              <a:t>n</a:t>
            </a:r>
            <a:r>
              <a:rPr sz="1700" spc="-55" dirty="0">
                <a:solidFill>
                  <a:srgbClr val="FFFFFA"/>
                </a:solidFill>
                <a:latin typeface="Arial MT"/>
                <a:cs typeface="Arial MT"/>
              </a:rPr>
              <a:t>e</a:t>
            </a:r>
            <a:r>
              <a:rPr sz="1700" spc="40" dirty="0">
                <a:solidFill>
                  <a:srgbClr val="FFFFFA"/>
                </a:solidFill>
                <a:latin typeface="Arial MT"/>
                <a:cs typeface="Arial MT"/>
              </a:rPr>
              <a:t>:</a:t>
            </a:r>
            <a:r>
              <a:rPr sz="1700" spc="-30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1700" spc="-155" dirty="0">
                <a:solidFill>
                  <a:srgbClr val="FFFFFA"/>
                </a:solidFill>
                <a:latin typeface="Arial MT"/>
                <a:cs typeface="Arial MT"/>
              </a:rPr>
              <a:t>P</a:t>
            </a:r>
            <a:r>
              <a:rPr sz="1700" spc="70" dirty="0">
                <a:solidFill>
                  <a:srgbClr val="FFFFFA"/>
                </a:solidFill>
                <a:latin typeface="Arial MT"/>
                <a:cs typeface="Arial MT"/>
              </a:rPr>
              <a:t>r</a:t>
            </a:r>
            <a:r>
              <a:rPr sz="1700" spc="-55" dirty="0">
                <a:solidFill>
                  <a:srgbClr val="FFFFFA"/>
                </a:solidFill>
                <a:latin typeface="Arial MT"/>
                <a:cs typeface="Arial MT"/>
              </a:rPr>
              <a:t>o</a:t>
            </a:r>
            <a:r>
              <a:rPr sz="1700" spc="80" dirty="0">
                <a:solidFill>
                  <a:srgbClr val="FFFFFA"/>
                </a:solidFill>
                <a:latin typeface="Arial MT"/>
                <a:cs typeface="Arial MT"/>
              </a:rPr>
              <a:t>v</a:t>
            </a:r>
            <a:r>
              <a:rPr sz="1700" spc="-55" dirty="0">
                <a:solidFill>
                  <a:srgbClr val="FFFFFA"/>
                </a:solidFill>
                <a:latin typeface="Arial MT"/>
                <a:cs typeface="Arial MT"/>
              </a:rPr>
              <a:t>e</a:t>
            </a:r>
            <a:r>
              <a:rPr sz="1700" spc="-45" dirty="0">
                <a:solidFill>
                  <a:srgbClr val="FFFFFA"/>
                </a:solidFill>
                <a:latin typeface="Arial MT"/>
                <a:cs typeface="Arial MT"/>
              </a:rPr>
              <a:t>n</a:t>
            </a:r>
            <a:r>
              <a:rPr sz="1700" spc="5" dirty="0">
                <a:solidFill>
                  <a:srgbClr val="FFFFFA"/>
                </a:solidFill>
                <a:latin typeface="Arial MT"/>
                <a:cs typeface="Arial MT"/>
              </a:rPr>
              <a:t>c</a:t>
            </a:r>
            <a:r>
              <a:rPr sz="1700" spc="-50" dirty="0">
                <a:solidFill>
                  <a:srgbClr val="FFFFFA"/>
                </a:solidFill>
                <a:latin typeface="Arial MT"/>
                <a:cs typeface="Arial MT"/>
              </a:rPr>
              <a:t>e</a:t>
            </a:r>
            <a:r>
              <a:rPr sz="1700" spc="-30" dirty="0">
                <a:solidFill>
                  <a:srgbClr val="FFFFFA"/>
                </a:solidFill>
                <a:latin typeface="Arial MT"/>
                <a:cs typeface="Arial MT"/>
              </a:rPr>
              <a:t> </a:t>
            </a:r>
            <a:r>
              <a:rPr sz="1700" spc="-120" dirty="0">
                <a:solidFill>
                  <a:srgbClr val="FFFFFA"/>
                </a:solidFill>
                <a:latin typeface="Arial MT"/>
                <a:cs typeface="Arial MT"/>
              </a:rPr>
              <a:t>R</a:t>
            </a:r>
            <a:r>
              <a:rPr sz="1700" spc="-55" dirty="0">
                <a:solidFill>
                  <a:srgbClr val="FFFFFA"/>
                </a:solidFill>
                <a:latin typeface="Arial MT"/>
                <a:cs typeface="Arial MT"/>
              </a:rPr>
              <a:t>o</a:t>
            </a:r>
            <a:r>
              <a:rPr sz="1700" spc="-125" dirty="0">
                <a:solidFill>
                  <a:srgbClr val="FFFFFA"/>
                </a:solidFill>
                <a:latin typeface="Arial MT"/>
                <a:cs typeface="Arial MT"/>
              </a:rPr>
              <a:t>s</a:t>
            </a:r>
            <a:r>
              <a:rPr sz="1700" spc="-5" dirty="0">
                <a:solidFill>
                  <a:srgbClr val="FFFFFA"/>
                </a:solidFill>
                <a:latin typeface="Arial MT"/>
                <a:cs typeface="Arial MT"/>
              </a:rPr>
              <a:t>é</a:t>
            </a:r>
            <a:endParaRPr sz="1700">
              <a:latin typeface="Arial MT"/>
              <a:cs typeface="Arial MT"/>
            </a:endParaRPr>
          </a:p>
        </p:txBody>
      </p:sp>
      <p:pic>
        <p:nvPicPr>
          <p:cNvPr id="23" name="object 23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5779811" y="5161944"/>
            <a:ext cx="1522720" cy="2550556"/>
          </a:xfrm>
          <a:prstGeom prst="rect">
            <a:avLst/>
          </a:prstGeom>
        </p:spPr>
      </p:pic>
      <p:sp>
        <p:nvSpPr>
          <p:cNvPr id="24" name="object 24"/>
          <p:cNvSpPr txBox="1"/>
          <p:nvPr/>
        </p:nvSpPr>
        <p:spPr>
          <a:xfrm>
            <a:off x="4323398" y="7540782"/>
            <a:ext cx="538480" cy="211454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200" spc="160" dirty="0">
                <a:solidFill>
                  <a:srgbClr val="D0D5DA"/>
                </a:solidFill>
                <a:latin typeface="Tahoma"/>
                <a:cs typeface="Tahoma"/>
              </a:rPr>
              <a:t>£</a:t>
            </a:r>
            <a:r>
              <a:rPr sz="1200" spc="80" dirty="0">
                <a:solidFill>
                  <a:srgbClr val="D0D5DA"/>
                </a:solidFill>
                <a:latin typeface="Tahoma"/>
                <a:cs typeface="Tahoma"/>
              </a:rPr>
              <a:t>2</a:t>
            </a:r>
            <a:r>
              <a:rPr sz="1200" spc="45" dirty="0">
                <a:solidFill>
                  <a:srgbClr val="D0D5DA"/>
                </a:solidFill>
                <a:latin typeface="Tahoma"/>
                <a:cs typeface="Tahoma"/>
              </a:rPr>
              <a:t>8</a:t>
            </a:r>
            <a:r>
              <a:rPr sz="1200" spc="-80" dirty="0">
                <a:solidFill>
                  <a:srgbClr val="D0D5DA"/>
                </a:solidFill>
                <a:latin typeface="Tahoma"/>
                <a:cs typeface="Tahoma"/>
              </a:rPr>
              <a:t>.</a:t>
            </a:r>
            <a:r>
              <a:rPr sz="1200" spc="75" dirty="0">
                <a:solidFill>
                  <a:srgbClr val="D0D5DA"/>
                </a:solidFill>
                <a:latin typeface="Tahoma"/>
                <a:cs typeface="Tahoma"/>
              </a:rPr>
              <a:t>0</a:t>
            </a:r>
            <a:r>
              <a:rPr sz="1200" spc="80" dirty="0">
                <a:solidFill>
                  <a:srgbClr val="D0D5DA"/>
                </a:solidFill>
                <a:latin typeface="Tahoma"/>
                <a:cs typeface="Tahoma"/>
              </a:rPr>
              <a:t>0</a:t>
            </a:r>
            <a:endParaRPr sz="1200">
              <a:latin typeface="Tahoma"/>
              <a:cs typeface="Tahoma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327413" y="8277552"/>
            <a:ext cx="530225" cy="211454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200" spc="160" dirty="0">
                <a:solidFill>
                  <a:srgbClr val="D0D5DA"/>
                </a:solidFill>
                <a:latin typeface="Tahoma"/>
                <a:cs typeface="Tahoma"/>
              </a:rPr>
              <a:t>£</a:t>
            </a:r>
            <a:r>
              <a:rPr sz="1200" spc="80" dirty="0">
                <a:solidFill>
                  <a:srgbClr val="D0D5DA"/>
                </a:solidFill>
                <a:latin typeface="Tahoma"/>
                <a:cs typeface="Tahoma"/>
              </a:rPr>
              <a:t>2</a:t>
            </a:r>
            <a:r>
              <a:rPr sz="1200" spc="-20" dirty="0">
                <a:solidFill>
                  <a:srgbClr val="D0D5DA"/>
                </a:solidFill>
                <a:latin typeface="Tahoma"/>
                <a:cs typeface="Tahoma"/>
              </a:rPr>
              <a:t>5</a:t>
            </a:r>
            <a:r>
              <a:rPr sz="1200" spc="-80" dirty="0">
                <a:solidFill>
                  <a:srgbClr val="D0D5DA"/>
                </a:solidFill>
                <a:latin typeface="Tahoma"/>
                <a:cs typeface="Tahoma"/>
              </a:rPr>
              <a:t>.</a:t>
            </a:r>
            <a:r>
              <a:rPr sz="1200" spc="75" dirty="0">
                <a:solidFill>
                  <a:srgbClr val="D0D5DA"/>
                </a:solidFill>
                <a:latin typeface="Tahoma"/>
                <a:cs typeface="Tahoma"/>
              </a:rPr>
              <a:t>0</a:t>
            </a:r>
            <a:r>
              <a:rPr sz="1200" spc="80" dirty="0">
                <a:solidFill>
                  <a:srgbClr val="D0D5DA"/>
                </a:solidFill>
                <a:latin typeface="Tahoma"/>
                <a:cs typeface="Tahoma"/>
              </a:rPr>
              <a:t>0</a:t>
            </a:r>
            <a:endParaRPr sz="1200">
              <a:latin typeface="Tahoma"/>
              <a:cs typeface="Tahoma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321316" y="8829538"/>
            <a:ext cx="542925" cy="211454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200" spc="65" dirty="0">
                <a:solidFill>
                  <a:srgbClr val="D0D5DA"/>
                </a:solidFill>
                <a:latin typeface="Tahoma"/>
                <a:cs typeface="Tahoma"/>
              </a:rPr>
              <a:t>£22.00</a:t>
            </a:r>
            <a:endParaRPr sz="1200">
              <a:latin typeface="Tahoma"/>
              <a:cs typeface="Tahoma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346745" y="6380110"/>
            <a:ext cx="492125" cy="211454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200" spc="160" dirty="0">
                <a:solidFill>
                  <a:srgbClr val="D0D5DA"/>
                </a:solidFill>
                <a:latin typeface="Tahoma"/>
                <a:cs typeface="Tahoma"/>
              </a:rPr>
              <a:t>£</a:t>
            </a:r>
            <a:r>
              <a:rPr sz="1200" spc="-165" dirty="0">
                <a:solidFill>
                  <a:srgbClr val="D0D5DA"/>
                </a:solidFill>
                <a:latin typeface="Tahoma"/>
                <a:cs typeface="Tahoma"/>
              </a:rPr>
              <a:t>1</a:t>
            </a:r>
            <a:r>
              <a:rPr sz="1200" spc="75" dirty="0">
                <a:solidFill>
                  <a:srgbClr val="D0D5DA"/>
                </a:solidFill>
                <a:latin typeface="Tahoma"/>
                <a:cs typeface="Tahoma"/>
              </a:rPr>
              <a:t>0</a:t>
            </a:r>
            <a:r>
              <a:rPr sz="1200" spc="-80" dirty="0">
                <a:solidFill>
                  <a:srgbClr val="D0D5DA"/>
                </a:solidFill>
                <a:latin typeface="Tahoma"/>
                <a:cs typeface="Tahoma"/>
              </a:rPr>
              <a:t>.</a:t>
            </a:r>
            <a:r>
              <a:rPr sz="1200" spc="20" dirty="0">
                <a:solidFill>
                  <a:srgbClr val="D0D5DA"/>
                </a:solidFill>
                <a:latin typeface="Tahoma"/>
                <a:cs typeface="Tahoma"/>
              </a:rPr>
              <a:t>9</a:t>
            </a:r>
            <a:r>
              <a:rPr sz="1200" spc="-15" dirty="0">
                <a:solidFill>
                  <a:srgbClr val="D0D5DA"/>
                </a:solidFill>
                <a:latin typeface="Tahoma"/>
                <a:cs typeface="Tahoma"/>
              </a:rPr>
              <a:t>5</a:t>
            </a:r>
            <a:endParaRPr sz="1200">
              <a:latin typeface="Tahoma"/>
              <a:cs typeface="Tahoma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4380203" y="6932096"/>
            <a:ext cx="424815" cy="211454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200" spc="160" dirty="0">
                <a:solidFill>
                  <a:srgbClr val="D0D5DA"/>
                </a:solidFill>
                <a:latin typeface="Tahoma"/>
                <a:cs typeface="Tahoma"/>
              </a:rPr>
              <a:t>£</a:t>
            </a:r>
            <a:r>
              <a:rPr sz="1200" spc="45" dirty="0">
                <a:solidFill>
                  <a:srgbClr val="D0D5DA"/>
                </a:solidFill>
                <a:latin typeface="Tahoma"/>
                <a:cs typeface="Tahoma"/>
              </a:rPr>
              <a:t>8</a:t>
            </a:r>
            <a:r>
              <a:rPr sz="1200" spc="-80" dirty="0">
                <a:solidFill>
                  <a:srgbClr val="D0D5DA"/>
                </a:solidFill>
                <a:latin typeface="Tahoma"/>
                <a:cs typeface="Tahoma"/>
              </a:rPr>
              <a:t>.</a:t>
            </a:r>
            <a:r>
              <a:rPr sz="1200" spc="20" dirty="0">
                <a:solidFill>
                  <a:srgbClr val="D0D5DA"/>
                </a:solidFill>
                <a:latin typeface="Tahoma"/>
                <a:cs typeface="Tahoma"/>
              </a:rPr>
              <a:t>9</a:t>
            </a:r>
            <a:r>
              <a:rPr sz="1200" spc="-15" dirty="0">
                <a:solidFill>
                  <a:srgbClr val="D0D5DA"/>
                </a:solidFill>
                <a:latin typeface="Tahoma"/>
                <a:cs typeface="Tahoma"/>
              </a:rPr>
              <a:t>5</a:t>
            </a:r>
            <a:endParaRPr sz="1200">
              <a:latin typeface="Tahoma"/>
              <a:cs typeface="Tahoma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1106476" y="9252732"/>
            <a:ext cx="4873625" cy="1162685"/>
          </a:xfrm>
          <a:custGeom>
            <a:avLst/>
            <a:gdLst/>
            <a:ahLst/>
            <a:cxnLst/>
            <a:rect l="l" t="t" r="r" b="b"/>
            <a:pathLst>
              <a:path w="4873625" h="1162684">
                <a:moveTo>
                  <a:pt x="4788697" y="1162400"/>
                </a:moveTo>
                <a:lnTo>
                  <a:pt x="84914" y="1162400"/>
                </a:lnTo>
                <a:lnTo>
                  <a:pt x="59687" y="1157288"/>
                </a:lnTo>
                <a:lnTo>
                  <a:pt x="28644" y="1136334"/>
                </a:lnTo>
                <a:lnTo>
                  <a:pt x="7690" y="1105291"/>
                </a:lnTo>
                <a:lnTo>
                  <a:pt x="0" y="1067337"/>
                </a:lnTo>
                <a:lnTo>
                  <a:pt x="0" y="97641"/>
                </a:lnTo>
                <a:lnTo>
                  <a:pt x="7690" y="59687"/>
                </a:lnTo>
                <a:lnTo>
                  <a:pt x="28644" y="28644"/>
                </a:lnTo>
                <a:lnTo>
                  <a:pt x="59687" y="7690"/>
                </a:lnTo>
                <a:lnTo>
                  <a:pt x="97641" y="0"/>
                </a:lnTo>
                <a:lnTo>
                  <a:pt x="4775970" y="0"/>
                </a:lnTo>
                <a:lnTo>
                  <a:pt x="4813924" y="7690"/>
                </a:lnTo>
                <a:lnTo>
                  <a:pt x="4844967" y="28644"/>
                </a:lnTo>
                <a:lnTo>
                  <a:pt x="4857241" y="46828"/>
                </a:lnTo>
                <a:lnTo>
                  <a:pt x="97641" y="46828"/>
                </a:lnTo>
                <a:lnTo>
                  <a:pt x="77932" y="50844"/>
                </a:lnTo>
                <a:lnTo>
                  <a:pt x="61773" y="61773"/>
                </a:lnTo>
                <a:lnTo>
                  <a:pt x="50844" y="77932"/>
                </a:lnTo>
                <a:lnTo>
                  <a:pt x="46828" y="97641"/>
                </a:lnTo>
                <a:lnTo>
                  <a:pt x="46828" y="1067337"/>
                </a:lnTo>
                <a:lnTo>
                  <a:pt x="50844" y="1087046"/>
                </a:lnTo>
                <a:lnTo>
                  <a:pt x="61773" y="1103205"/>
                </a:lnTo>
                <a:lnTo>
                  <a:pt x="77932" y="1114133"/>
                </a:lnTo>
                <a:lnTo>
                  <a:pt x="97641" y="1118150"/>
                </a:lnTo>
                <a:lnTo>
                  <a:pt x="4857241" y="1118150"/>
                </a:lnTo>
                <a:lnTo>
                  <a:pt x="4844967" y="1136334"/>
                </a:lnTo>
                <a:lnTo>
                  <a:pt x="4813924" y="1157288"/>
                </a:lnTo>
                <a:lnTo>
                  <a:pt x="4788697" y="1162400"/>
                </a:lnTo>
                <a:close/>
              </a:path>
              <a:path w="4873625" h="1162684">
                <a:moveTo>
                  <a:pt x="4857241" y="1118150"/>
                </a:moveTo>
                <a:lnTo>
                  <a:pt x="4775970" y="1118150"/>
                </a:lnTo>
                <a:lnTo>
                  <a:pt x="4795679" y="1114133"/>
                </a:lnTo>
                <a:lnTo>
                  <a:pt x="4811838" y="1103205"/>
                </a:lnTo>
                <a:lnTo>
                  <a:pt x="4822767" y="1087046"/>
                </a:lnTo>
                <a:lnTo>
                  <a:pt x="4826783" y="1067337"/>
                </a:lnTo>
                <a:lnTo>
                  <a:pt x="4826783" y="97641"/>
                </a:lnTo>
                <a:lnTo>
                  <a:pt x="4822767" y="77932"/>
                </a:lnTo>
                <a:lnTo>
                  <a:pt x="4811838" y="61773"/>
                </a:lnTo>
                <a:lnTo>
                  <a:pt x="4795679" y="50844"/>
                </a:lnTo>
                <a:lnTo>
                  <a:pt x="4775970" y="46828"/>
                </a:lnTo>
                <a:lnTo>
                  <a:pt x="4857241" y="46828"/>
                </a:lnTo>
                <a:lnTo>
                  <a:pt x="4865921" y="59687"/>
                </a:lnTo>
                <a:lnTo>
                  <a:pt x="4873612" y="97641"/>
                </a:lnTo>
                <a:lnTo>
                  <a:pt x="4873612" y="1067337"/>
                </a:lnTo>
                <a:lnTo>
                  <a:pt x="4865921" y="1105291"/>
                </a:lnTo>
                <a:lnTo>
                  <a:pt x="4857241" y="1118150"/>
                </a:lnTo>
                <a:close/>
              </a:path>
            </a:pathLst>
          </a:custGeom>
          <a:solidFill>
            <a:srgbClr val="FFFFF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 txBox="1"/>
          <p:nvPr/>
        </p:nvSpPr>
        <p:spPr>
          <a:xfrm>
            <a:off x="1152216" y="9445598"/>
            <a:ext cx="4782185" cy="6540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14500"/>
              </a:lnSpc>
              <a:spcBef>
                <a:spcPts val="100"/>
              </a:spcBef>
            </a:pPr>
            <a:r>
              <a:rPr sz="1200" i="1" spc="60" dirty="0">
                <a:solidFill>
                  <a:srgbClr val="FFFFFF"/>
                </a:solidFill>
                <a:latin typeface="Georgia"/>
                <a:cs typeface="Georgia"/>
              </a:rPr>
              <a:t>PLEASE </a:t>
            </a:r>
            <a:r>
              <a:rPr sz="1200" i="1" spc="50" dirty="0">
                <a:solidFill>
                  <a:srgbClr val="FFFFFF"/>
                </a:solidFill>
                <a:latin typeface="Georgia"/>
                <a:cs typeface="Georgia"/>
              </a:rPr>
              <a:t>COMMUNICATE </a:t>
            </a:r>
            <a:r>
              <a:rPr sz="1200" i="1" spc="-25" dirty="0">
                <a:solidFill>
                  <a:srgbClr val="FFFFFF"/>
                </a:solidFill>
                <a:latin typeface="Georgia"/>
                <a:cs typeface="Georgia"/>
              </a:rPr>
              <a:t>ON </a:t>
            </a:r>
            <a:r>
              <a:rPr sz="1200" i="1" spc="75" dirty="0">
                <a:solidFill>
                  <a:srgbClr val="FFFFFF"/>
                </a:solidFill>
                <a:latin typeface="Georgia"/>
                <a:cs typeface="Georgia"/>
              </a:rPr>
              <a:t>YOUR DIETARY </a:t>
            </a:r>
            <a:r>
              <a:rPr sz="1200" i="1" spc="35" dirty="0">
                <a:solidFill>
                  <a:srgbClr val="FFFFFF"/>
                </a:solidFill>
                <a:latin typeface="Georgia"/>
                <a:cs typeface="Georgia"/>
              </a:rPr>
              <a:t>OR </a:t>
            </a:r>
            <a:r>
              <a:rPr sz="1200" i="1" spc="40" dirty="0">
                <a:solidFill>
                  <a:srgbClr val="FFFFFF"/>
                </a:solidFill>
                <a:latin typeface="Georgia"/>
                <a:cs typeface="Georgia"/>
              </a:rPr>
              <a:t>NUTRITION </a:t>
            </a:r>
            <a:r>
              <a:rPr sz="1200" i="1" spc="45" dirty="0">
                <a:solidFill>
                  <a:srgbClr val="FFFFFF"/>
                </a:solidFill>
                <a:latin typeface="Georgia"/>
                <a:cs typeface="Georgia"/>
              </a:rPr>
              <a:t> </a:t>
            </a:r>
            <a:r>
              <a:rPr sz="1200" i="1" spc="30" dirty="0">
                <a:solidFill>
                  <a:srgbClr val="FFFFFF"/>
                </a:solidFill>
                <a:latin typeface="Georgia"/>
                <a:cs typeface="Georgia"/>
              </a:rPr>
              <a:t>NEEDS</a:t>
            </a:r>
            <a:r>
              <a:rPr sz="1200" i="1" spc="-50" dirty="0">
                <a:solidFill>
                  <a:srgbClr val="FFFFFF"/>
                </a:solidFill>
                <a:latin typeface="Georgia"/>
                <a:cs typeface="Georgia"/>
              </a:rPr>
              <a:t> </a:t>
            </a:r>
            <a:r>
              <a:rPr sz="1200" i="1" spc="-20" dirty="0">
                <a:solidFill>
                  <a:srgbClr val="FFFFFF"/>
                </a:solidFill>
                <a:latin typeface="Georgia"/>
                <a:cs typeface="Georgia"/>
              </a:rPr>
              <a:t>IN</a:t>
            </a:r>
            <a:r>
              <a:rPr sz="1200" i="1" spc="-50" dirty="0">
                <a:solidFill>
                  <a:srgbClr val="FFFFFF"/>
                </a:solidFill>
                <a:latin typeface="Georgia"/>
                <a:cs typeface="Georgia"/>
              </a:rPr>
              <a:t> </a:t>
            </a:r>
            <a:r>
              <a:rPr sz="1200" i="1" spc="25" dirty="0">
                <a:solidFill>
                  <a:srgbClr val="FFFFFF"/>
                </a:solidFill>
                <a:latin typeface="Georgia"/>
                <a:cs typeface="Georgia"/>
              </a:rPr>
              <a:t>ADVANCE</a:t>
            </a:r>
            <a:r>
              <a:rPr sz="1200" i="1" spc="-50" dirty="0">
                <a:solidFill>
                  <a:srgbClr val="FFFFFF"/>
                </a:solidFill>
                <a:latin typeface="Georgia"/>
                <a:cs typeface="Georgia"/>
              </a:rPr>
              <a:t> </a:t>
            </a:r>
            <a:r>
              <a:rPr sz="1200" i="1" spc="35" dirty="0">
                <a:solidFill>
                  <a:srgbClr val="FFFFFF"/>
                </a:solidFill>
                <a:latin typeface="Georgia"/>
                <a:cs typeface="Georgia"/>
              </a:rPr>
              <a:t>FOR</a:t>
            </a:r>
            <a:r>
              <a:rPr sz="1200" i="1" spc="-50" dirty="0">
                <a:solidFill>
                  <a:srgbClr val="FFFFFF"/>
                </a:solidFill>
                <a:latin typeface="Georgia"/>
                <a:cs typeface="Georgia"/>
              </a:rPr>
              <a:t> </a:t>
            </a:r>
            <a:r>
              <a:rPr sz="1200" i="1" spc="70" dirty="0">
                <a:solidFill>
                  <a:srgbClr val="FFFFFF"/>
                </a:solidFill>
                <a:latin typeface="Georgia"/>
                <a:cs typeface="Georgia"/>
              </a:rPr>
              <a:t>THE</a:t>
            </a:r>
            <a:r>
              <a:rPr sz="1200" i="1" spc="-50" dirty="0">
                <a:solidFill>
                  <a:srgbClr val="FFFFFF"/>
                </a:solidFill>
                <a:latin typeface="Georgia"/>
                <a:cs typeface="Georgia"/>
              </a:rPr>
              <a:t> </a:t>
            </a:r>
            <a:r>
              <a:rPr sz="1200" i="1" spc="114" dirty="0">
                <a:solidFill>
                  <a:srgbClr val="FFFFFF"/>
                </a:solidFill>
                <a:latin typeface="Georgia"/>
                <a:cs typeface="Georgia"/>
              </a:rPr>
              <a:t>BEST</a:t>
            </a:r>
            <a:r>
              <a:rPr sz="1200" i="1" spc="-50" dirty="0">
                <a:solidFill>
                  <a:srgbClr val="FFFFFF"/>
                </a:solidFill>
                <a:latin typeface="Georgia"/>
                <a:cs typeface="Georgia"/>
              </a:rPr>
              <a:t> </a:t>
            </a:r>
            <a:r>
              <a:rPr sz="1200" i="1" spc="55" dirty="0">
                <a:solidFill>
                  <a:srgbClr val="FFFFFF"/>
                </a:solidFill>
                <a:latin typeface="Georgia"/>
                <a:cs typeface="Georgia"/>
              </a:rPr>
              <a:t>SERVICE.</a:t>
            </a:r>
            <a:r>
              <a:rPr sz="1200" i="1" spc="-50" dirty="0">
                <a:solidFill>
                  <a:srgbClr val="FFFFFF"/>
                </a:solidFill>
                <a:latin typeface="Georgia"/>
                <a:cs typeface="Georgia"/>
              </a:rPr>
              <a:t> </a:t>
            </a:r>
            <a:r>
              <a:rPr sz="1200" i="1" spc="85" dirty="0">
                <a:solidFill>
                  <a:srgbClr val="FFFFFF"/>
                </a:solidFill>
                <a:latin typeface="Georgia"/>
                <a:cs typeface="Georgia"/>
              </a:rPr>
              <a:t>TODAY</a:t>
            </a:r>
            <a:r>
              <a:rPr sz="1200" i="1" spc="-50" dirty="0">
                <a:solidFill>
                  <a:srgbClr val="FFFFFF"/>
                </a:solidFill>
                <a:latin typeface="Georgia"/>
                <a:cs typeface="Georgia"/>
              </a:rPr>
              <a:t> </a:t>
            </a:r>
            <a:r>
              <a:rPr sz="1200" i="1" spc="110" dirty="0">
                <a:solidFill>
                  <a:srgbClr val="FFFFFF"/>
                </a:solidFill>
                <a:latin typeface="Georgia"/>
                <a:cs typeface="Georgia"/>
              </a:rPr>
              <a:t>ITS</a:t>
            </a:r>
            <a:r>
              <a:rPr sz="1200" i="1" spc="-45" dirty="0">
                <a:solidFill>
                  <a:srgbClr val="FFFFFF"/>
                </a:solidFill>
                <a:latin typeface="Georgia"/>
                <a:cs typeface="Georgia"/>
              </a:rPr>
              <a:t> </a:t>
            </a:r>
            <a:r>
              <a:rPr sz="1200" i="1" spc="45" dirty="0">
                <a:solidFill>
                  <a:srgbClr val="FFFFFF"/>
                </a:solidFill>
                <a:latin typeface="Georgia"/>
                <a:cs typeface="Georgia"/>
              </a:rPr>
              <a:t>ALL </a:t>
            </a:r>
            <a:r>
              <a:rPr sz="1200" i="1" spc="-280" dirty="0">
                <a:solidFill>
                  <a:srgbClr val="FFFFFF"/>
                </a:solidFill>
                <a:latin typeface="Georgia"/>
                <a:cs typeface="Georgia"/>
              </a:rPr>
              <a:t> </a:t>
            </a:r>
            <a:r>
              <a:rPr sz="1200" i="1" spc="70" dirty="0">
                <a:solidFill>
                  <a:srgbClr val="FFFFFF"/>
                </a:solidFill>
                <a:latin typeface="Georgia"/>
                <a:cs typeface="Georgia"/>
              </a:rPr>
              <a:t>ABOUT</a:t>
            </a:r>
            <a:r>
              <a:rPr sz="1200" i="1" spc="-55" dirty="0">
                <a:solidFill>
                  <a:srgbClr val="FFFFFF"/>
                </a:solidFill>
                <a:latin typeface="Georgia"/>
                <a:cs typeface="Georgia"/>
              </a:rPr>
              <a:t> </a:t>
            </a:r>
            <a:r>
              <a:rPr sz="1200" i="1" spc="35" dirty="0">
                <a:solidFill>
                  <a:srgbClr val="FFFFFF"/>
                </a:solidFill>
                <a:latin typeface="Georgia"/>
                <a:cs typeface="Georgia"/>
              </a:rPr>
              <a:t>OUR</a:t>
            </a:r>
            <a:r>
              <a:rPr sz="1200" i="1" spc="-50" dirty="0">
                <a:solidFill>
                  <a:srgbClr val="FFFFFF"/>
                </a:solidFill>
                <a:latin typeface="Georgia"/>
                <a:cs typeface="Georgia"/>
              </a:rPr>
              <a:t> </a:t>
            </a:r>
            <a:r>
              <a:rPr sz="1200" i="1" spc="60" dirty="0">
                <a:solidFill>
                  <a:srgbClr val="FFFFFF"/>
                </a:solidFill>
                <a:latin typeface="Georgia"/>
                <a:cs typeface="Georgia"/>
              </a:rPr>
              <a:t>FATHERS!!</a:t>
            </a:r>
            <a:endParaRPr sz="1200">
              <a:latin typeface="Georgia"/>
              <a:cs typeface="Georgia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D764E-6709-E60D-D9AD-A4D8AA010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450" y="396875"/>
            <a:ext cx="6071169" cy="984885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References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9203AC-2395-2EC9-19DF-E8B6AFAE19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69" y="4005590"/>
            <a:ext cx="6565961" cy="2688569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E9CF01-3C11-E73D-BECC-26E0B2A3D1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781118-F9EA-A3FF-7F1E-CF2163FDD1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824" y="2553322"/>
            <a:ext cx="6391322" cy="3438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926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120</Words>
  <PresentationFormat>Custom</PresentationFormat>
  <Paragraphs>42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Arial</vt:lpstr>
      <vt:lpstr>Arial MT</vt:lpstr>
      <vt:lpstr>Calibri</vt:lpstr>
      <vt:lpstr>Georgia</vt:lpstr>
      <vt:lpstr>Tahoma</vt:lpstr>
      <vt:lpstr>Times New Roman</vt:lpstr>
      <vt:lpstr>Office Theme</vt:lpstr>
      <vt:lpstr>Food And Baverage</vt:lpstr>
      <vt:lpstr>MAIN  MENU</vt:lpstr>
      <vt:lpstr>DRINKS  MENU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2023-06-09T18:01:04Z</dcterms:created>
  <dcterms:modified xsi:type="dcterms:W3CDTF">2023-06-09T20:30:29Z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2023-06-09T00:00:00Z</vt:filetime>
  </property>
  <property fmtid="{D5CDD505-2E9C-101B-9397-08002B2CF9AE}" pid="3" name="Creator">
    <vt:lpwstr>Canva</vt:lpwstr>
  </property>
  <property fmtid="{D5CDD505-2E9C-101B-9397-08002B2CF9AE}" pid="4" name="LastSaved">
    <vt:filetime>2023-06-09T00:00:00Z</vt:filetime>
  </property>
</Properties>
</file>