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111"/>
  </p:notesMasterIdLst>
  <p:sldIdLst>
    <p:sldId id="269" r:id="rId5"/>
    <p:sldId id="282" r:id="rId6"/>
    <p:sldId id="688" r:id="rId7"/>
    <p:sldId id="549" r:id="rId8"/>
    <p:sldId id="547" r:id="rId9"/>
    <p:sldId id="603" r:id="rId10"/>
    <p:sldId id="577" r:id="rId11"/>
    <p:sldId id="570" r:id="rId12"/>
    <p:sldId id="569" r:id="rId13"/>
    <p:sldId id="675" r:id="rId14"/>
    <p:sldId id="562" r:id="rId15"/>
    <p:sldId id="571" r:id="rId16"/>
    <p:sldId id="668" r:id="rId17"/>
    <p:sldId id="669" r:id="rId18"/>
    <p:sldId id="572" r:id="rId19"/>
    <p:sldId id="573" r:id="rId20"/>
    <p:sldId id="568" r:id="rId21"/>
    <p:sldId id="566" r:id="rId22"/>
    <p:sldId id="439" r:id="rId23"/>
    <p:sldId id="428" r:id="rId24"/>
    <p:sldId id="485" r:id="rId25"/>
    <p:sldId id="463" r:id="rId26"/>
    <p:sldId id="483" r:id="rId27"/>
    <p:sldId id="330" r:id="rId28"/>
    <p:sldId id="449" r:id="rId29"/>
    <p:sldId id="487" r:id="rId30"/>
    <p:sldId id="484" r:id="rId31"/>
    <p:sldId id="455" r:id="rId32"/>
    <p:sldId id="579" r:id="rId33"/>
    <p:sldId id="585" r:id="rId34"/>
    <p:sldId id="574" r:id="rId35"/>
    <p:sldId id="590" r:id="rId36"/>
    <p:sldId id="591" r:id="rId37"/>
    <p:sldId id="476" r:id="rId38"/>
    <p:sldId id="493" r:id="rId39"/>
    <p:sldId id="441" r:id="rId40"/>
    <p:sldId id="430" r:id="rId41"/>
    <p:sldId id="432" r:id="rId42"/>
    <p:sldId id="593" r:id="rId43"/>
    <p:sldId id="672" r:id="rId44"/>
    <p:sldId id="673" r:id="rId45"/>
    <p:sldId id="594" r:id="rId46"/>
    <p:sldId id="336" r:id="rId47"/>
    <p:sldId id="337" r:id="rId48"/>
    <p:sldId id="333" r:id="rId49"/>
    <p:sldId id="332" r:id="rId50"/>
    <p:sldId id="342" r:id="rId51"/>
    <p:sldId id="595" r:id="rId52"/>
    <p:sldId id="584" r:id="rId53"/>
    <p:sldId id="661" r:id="rId54"/>
    <p:sldId id="670" r:id="rId55"/>
    <p:sldId id="671" r:id="rId56"/>
    <p:sldId id="600" r:id="rId57"/>
    <p:sldId id="623" r:id="rId58"/>
    <p:sldId id="604" r:id="rId59"/>
    <p:sldId id="674" r:id="rId60"/>
    <p:sldId id="607" r:id="rId61"/>
    <p:sldId id="677" r:id="rId62"/>
    <p:sldId id="678" r:id="rId63"/>
    <p:sldId id="679" r:id="rId64"/>
    <p:sldId id="292" r:id="rId65"/>
    <p:sldId id="680" r:id="rId66"/>
    <p:sldId id="681" r:id="rId67"/>
    <p:sldId id="295" r:id="rId68"/>
    <p:sldId id="624" r:id="rId69"/>
    <p:sldId id="687" r:id="rId70"/>
    <p:sldId id="696" r:id="rId71"/>
    <p:sldId id="698" r:id="rId72"/>
    <p:sldId id="625" r:id="rId73"/>
    <p:sldId id="682" r:id="rId74"/>
    <p:sldId id="657" r:id="rId75"/>
    <p:sldId id="656" r:id="rId76"/>
    <p:sldId id="652" r:id="rId77"/>
    <p:sldId id="653" r:id="rId78"/>
    <p:sldId id="683" r:id="rId79"/>
    <p:sldId id="634" r:id="rId80"/>
    <p:sldId id="635" r:id="rId81"/>
    <p:sldId id="663" r:id="rId82"/>
    <p:sldId id="685" r:id="rId83"/>
    <p:sldId id="588" r:id="rId84"/>
    <p:sldId id="686" r:id="rId85"/>
    <p:sldId id="689" r:id="rId86"/>
    <p:sldId id="691" r:id="rId87"/>
    <p:sldId id="690" r:id="rId88"/>
    <p:sldId id="659" r:id="rId89"/>
    <p:sldId id="627" r:id="rId90"/>
    <p:sldId id="692" r:id="rId91"/>
    <p:sldId id="628" r:id="rId92"/>
    <p:sldId id="631" r:id="rId93"/>
    <p:sldId id="693" r:id="rId94"/>
    <p:sldId id="632" r:id="rId95"/>
    <p:sldId id="626" r:id="rId96"/>
    <p:sldId id="646" r:id="rId97"/>
    <p:sldId id="694" r:id="rId98"/>
    <p:sldId id="647" r:id="rId99"/>
    <p:sldId id="424" r:id="rId100"/>
    <p:sldId id="601" r:id="rId101"/>
    <p:sldId id="307" r:id="rId102"/>
    <p:sldId id="311" r:id="rId103"/>
    <p:sldId id="660" r:id="rId104"/>
    <p:sldId id="655" r:id="rId105"/>
    <p:sldId id="695" r:id="rId106"/>
    <p:sldId id="301" r:id="rId107"/>
    <p:sldId id="268" r:id="rId108"/>
    <p:sldId id="289" r:id="rId109"/>
    <p:sldId id="315" r:id="rId11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282"/>
            <p14:sldId id="688"/>
            <p14:sldId id="549"/>
            <p14:sldId id="547"/>
            <p14:sldId id="603"/>
            <p14:sldId id="577"/>
            <p14:sldId id="570"/>
            <p14:sldId id="569"/>
            <p14:sldId id="675"/>
            <p14:sldId id="562"/>
            <p14:sldId id="571"/>
            <p14:sldId id="668"/>
            <p14:sldId id="669"/>
            <p14:sldId id="572"/>
            <p14:sldId id="573"/>
            <p14:sldId id="568"/>
            <p14:sldId id="566"/>
            <p14:sldId id="439"/>
            <p14:sldId id="428"/>
            <p14:sldId id="485"/>
            <p14:sldId id="463"/>
            <p14:sldId id="483"/>
            <p14:sldId id="330"/>
            <p14:sldId id="449"/>
            <p14:sldId id="487"/>
            <p14:sldId id="484"/>
            <p14:sldId id="455"/>
            <p14:sldId id="579"/>
            <p14:sldId id="585"/>
            <p14:sldId id="574"/>
            <p14:sldId id="590"/>
            <p14:sldId id="591"/>
            <p14:sldId id="476"/>
            <p14:sldId id="493"/>
            <p14:sldId id="441"/>
            <p14:sldId id="430"/>
            <p14:sldId id="432"/>
            <p14:sldId id="593"/>
            <p14:sldId id="672"/>
            <p14:sldId id="673"/>
            <p14:sldId id="594"/>
            <p14:sldId id="336"/>
            <p14:sldId id="337"/>
            <p14:sldId id="333"/>
            <p14:sldId id="332"/>
            <p14:sldId id="342"/>
            <p14:sldId id="595"/>
            <p14:sldId id="584"/>
            <p14:sldId id="661"/>
            <p14:sldId id="670"/>
            <p14:sldId id="671"/>
            <p14:sldId id="600"/>
            <p14:sldId id="623"/>
            <p14:sldId id="604"/>
            <p14:sldId id="674"/>
            <p14:sldId id="607"/>
            <p14:sldId id="677"/>
            <p14:sldId id="678"/>
            <p14:sldId id="679"/>
            <p14:sldId id="292"/>
            <p14:sldId id="680"/>
            <p14:sldId id="681"/>
            <p14:sldId id="295"/>
            <p14:sldId id="624"/>
            <p14:sldId id="687"/>
            <p14:sldId id="696"/>
            <p14:sldId id="698"/>
            <p14:sldId id="625"/>
            <p14:sldId id="682"/>
            <p14:sldId id="657"/>
            <p14:sldId id="656"/>
            <p14:sldId id="652"/>
            <p14:sldId id="653"/>
            <p14:sldId id="683"/>
            <p14:sldId id="634"/>
            <p14:sldId id="635"/>
            <p14:sldId id="663"/>
            <p14:sldId id="685"/>
            <p14:sldId id="588"/>
            <p14:sldId id="686"/>
            <p14:sldId id="689"/>
            <p14:sldId id="691"/>
            <p14:sldId id="690"/>
            <p14:sldId id="659"/>
            <p14:sldId id="627"/>
            <p14:sldId id="692"/>
            <p14:sldId id="628"/>
            <p14:sldId id="631"/>
            <p14:sldId id="693"/>
            <p14:sldId id="632"/>
            <p14:sldId id="626"/>
            <p14:sldId id="646"/>
            <p14:sldId id="694"/>
            <p14:sldId id="647"/>
            <p14:sldId id="424"/>
            <p14:sldId id="601"/>
            <p14:sldId id="307"/>
            <p14:sldId id="311"/>
            <p14:sldId id="660"/>
            <p14:sldId id="655"/>
            <p14:sldId id="695"/>
            <p14:sldId id="301"/>
            <p14:sldId id="268"/>
            <p14:sldId id="289"/>
            <p14:sldId id="31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563C1"/>
    <a:srgbClr val="0A99F4"/>
    <a:srgbClr val="FFC000"/>
    <a:srgbClr val="E7E7E7"/>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60D7F7-CD2A-4E7B-876C-3D10DAB01D21}" v="192" dt="2024-03-21T17:16:24.5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44" autoAdjust="0"/>
    <p:restoredTop sz="93224" autoAdjust="0"/>
  </p:normalViewPr>
  <p:slideViewPr>
    <p:cSldViewPr snapToGrid="0">
      <p:cViewPr varScale="1">
        <p:scale>
          <a:sx n="58" d="100"/>
          <a:sy n="58" d="100"/>
        </p:scale>
        <p:origin x="402" y="21"/>
      </p:cViewPr>
      <p:guideLst/>
    </p:cSldViewPr>
  </p:slideViewPr>
  <p:notesTextViewPr>
    <p:cViewPr>
      <p:scale>
        <a:sx n="1" d="1"/>
        <a:sy n="1" d="1"/>
      </p:scale>
      <p:origin x="0" y="0"/>
    </p:cViewPr>
  </p:notesTextViewPr>
  <p:sorterViewPr>
    <p:cViewPr varScale="1">
      <p:scale>
        <a:sx n="1" d="1"/>
        <a:sy n="1" d="1"/>
      </p:scale>
      <p:origin x="0" y="-63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microsoft.com/office/2015/10/relationships/revisionInfo" Target="revisionInfo.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presProps" Target="presProp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viewProps" Target="viewProp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tableStyles" Target="tableStyle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notesMaster" Target="notesMasters/notesMaster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CEB144C0-C1C7-4915-BFF8-E10CB8EB681B}"/>
    <pc:docChg chg="addSld modSld">
      <pc:chgData name="James Williams" userId="c957a50b-491f-4d94-b4bc-52aca3e2340d" providerId="ADAL" clId="{CEB144C0-C1C7-4915-BFF8-E10CB8EB681B}" dt="2024-02-12T19:11:01.581" v="0"/>
      <pc:docMkLst>
        <pc:docMk/>
      </pc:docMkLst>
      <pc:sldChg chg="add">
        <pc:chgData name="James Williams" userId="c957a50b-491f-4d94-b4bc-52aca3e2340d" providerId="ADAL" clId="{CEB144C0-C1C7-4915-BFF8-E10CB8EB681B}" dt="2024-02-12T19:11:01.581" v="0"/>
        <pc:sldMkLst>
          <pc:docMk/>
          <pc:sldMk cId="1769557620" sldId="664"/>
        </pc:sldMkLst>
      </pc:sldChg>
    </pc:docChg>
  </pc:docChgLst>
  <pc:docChgLst>
    <pc:chgData name="James Williams" userId="c957a50b-491f-4d94-b4bc-52aca3e2340d" providerId="ADAL" clId="{C760D7F7-CD2A-4E7B-876C-3D10DAB01D21}"/>
    <pc:docChg chg="undo redo custSel addSld delSld modSld sldOrd modSection">
      <pc:chgData name="James Williams" userId="c957a50b-491f-4d94-b4bc-52aca3e2340d" providerId="ADAL" clId="{C760D7F7-CD2A-4E7B-876C-3D10DAB01D21}" dt="2024-03-21T17:17:34.909" v="13776" actId="2696"/>
      <pc:docMkLst>
        <pc:docMk/>
      </pc:docMkLst>
      <pc:sldChg chg="del">
        <pc:chgData name="James Williams" userId="c957a50b-491f-4d94-b4bc-52aca3e2340d" providerId="ADAL" clId="{C760D7F7-CD2A-4E7B-876C-3D10DAB01D21}" dt="2024-03-19T15:07:44.798" v="5938" actId="2696"/>
        <pc:sldMkLst>
          <pc:docMk/>
          <pc:sldMk cId="0" sldId="265"/>
        </pc:sldMkLst>
      </pc:sldChg>
      <pc:sldChg chg="add del">
        <pc:chgData name="James Williams" userId="c957a50b-491f-4d94-b4bc-52aca3e2340d" providerId="ADAL" clId="{C760D7F7-CD2A-4E7B-876C-3D10DAB01D21}" dt="2024-03-19T20:03:20" v="11863" actId="2696"/>
        <pc:sldMkLst>
          <pc:docMk/>
          <pc:sldMk cId="993273419" sldId="265"/>
        </pc:sldMkLst>
      </pc:sldChg>
      <pc:sldChg chg="del">
        <pc:chgData name="James Williams" userId="c957a50b-491f-4d94-b4bc-52aca3e2340d" providerId="ADAL" clId="{C760D7F7-CD2A-4E7B-876C-3D10DAB01D21}" dt="2024-03-19T15:07:44.798" v="5938" actId="2696"/>
        <pc:sldMkLst>
          <pc:docMk/>
          <pc:sldMk cId="0" sldId="266"/>
        </pc:sldMkLst>
      </pc:sldChg>
      <pc:sldChg chg="add del">
        <pc:chgData name="James Williams" userId="c957a50b-491f-4d94-b4bc-52aca3e2340d" providerId="ADAL" clId="{C760D7F7-CD2A-4E7B-876C-3D10DAB01D21}" dt="2024-03-19T20:03:20" v="11863" actId="2696"/>
        <pc:sldMkLst>
          <pc:docMk/>
          <pc:sldMk cId="3260109964" sldId="266"/>
        </pc:sldMkLst>
      </pc:sldChg>
      <pc:sldChg chg="del">
        <pc:chgData name="James Williams" userId="c957a50b-491f-4d94-b4bc-52aca3e2340d" providerId="ADAL" clId="{C760D7F7-CD2A-4E7B-876C-3D10DAB01D21}" dt="2024-03-19T15:07:44.798" v="5938" actId="2696"/>
        <pc:sldMkLst>
          <pc:docMk/>
          <pc:sldMk cId="1748464555" sldId="267"/>
        </pc:sldMkLst>
      </pc:sldChg>
      <pc:sldChg chg="add del">
        <pc:chgData name="James Williams" userId="c957a50b-491f-4d94-b4bc-52aca3e2340d" providerId="ADAL" clId="{C760D7F7-CD2A-4E7B-876C-3D10DAB01D21}" dt="2024-03-19T20:03:20" v="11863" actId="2696"/>
        <pc:sldMkLst>
          <pc:docMk/>
          <pc:sldMk cId="1916841586" sldId="267"/>
        </pc:sldMkLst>
      </pc:sldChg>
      <pc:sldChg chg="add del">
        <pc:chgData name="James Williams" userId="c957a50b-491f-4d94-b4bc-52aca3e2340d" providerId="ADAL" clId="{C760D7F7-CD2A-4E7B-876C-3D10DAB01D21}" dt="2024-03-19T20:03:20" v="11863" actId="2696"/>
        <pc:sldMkLst>
          <pc:docMk/>
          <pc:sldMk cId="2428800600" sldId="276"/>
        </pc:sldMkLst>
      </pc:sldChg>
      <pc:sldChg chg="del">
        <pc:chgData name="James Williams" userId="c957a50b-491f-4d94-b4bc-52aca3e2340d" providerId="ADAL" clId="{C760D7F7-CD2A-4E7B-876C-3D10DAB01D21}" dt="2024-03-19T15:07:44.798" v="5938" actId="2696"/>
        <pc:sldMkLst>
          <pc:docMk/>
          <pc:sldMk cId="3371166469" sldId="276"/>
        </pc:sldMkLst>
      </pc:sldChg>
      <pc:sldChg chg="delSp modSp add del mod">
        <pc:chgData name="James Williams" userId="c957a50b-491f-4d94-b4bc-52aca3e2340d" providerId="ADAL" clId="{C760D7F7-CD2A-4E7B-876C-3D10DAB01D21}" dt="2024-03-19T17:49:13.641" v="8720" actId="2696"/>
        <pc:sldMkLst>
          <pc:docMk/>
          <pc:sldMk cId="2752710362" sldId="281"/>
        </pc:sldMkLst>
        <pc:spChg chg="mod">
          <ac:chgData name="James Williams" userId="c957a50b-491f-4d94-b4bc-52aca3e2340d" providerId="ADAL" clId="{C760D7F7-CD2A-4E7B-876C-3D10DAB01D21}" dt="2024-03-19T17:48:02.788" v="8705" actId="20577"/>
          <ac:spMkLst>
            <pc:docMk/>
            <pc:sldMk cId="2752710362" sldId="281"/>
            <ac:spMk id="3" creationId="{864F0668-8B41-08F6-6FF7-0E14908AB976}"/>
          </ac:spMkLst>
        </pc:spChg>
        <pc:spChg chg="del">
          <ac:chgData name="James Williams" userId="c957a50b-491f-4d94-b4bc-52aca3e2340d" providerId="ADAL" clId="{C760D7F7-CD2A-4E7B-876C-3D10DAB01D21}" dt="2024-03-19T17:48:00.695" v="8704" actId="478"/>
          <ac:spMkLst>
            <pc:docMk/>
            <pc:sldMk cId="2752710362" sldId="281"/>
            <ac:spMk id="7" creationId="{00894806-D4D0-0204-6670-4888A2C06EAB}"/>
          </ac:spMkLst>
        </pc:spChg>
      </pc:sldChg>
      <pc:sldChg chg="add del">
        <pc:chgData name="James Williams" userId="c957a50b-491f-4d94-b4bc-52aca3e2340d" providerId="ADAL" clId="{C760D7F7-CD2A-4E7B-876C-3D10DAB01D21}" dt="2024-03-19T17:37:31.639" v="8382" actId="2696"/>
        <pc:sldMkLst>
          <pc:docMk/>
          <pc:sldMk cId="2869696868" sldId="281"/>
        </pc:sldMkLst>
      </pc:sldChg>
      <pc:sldChg chg="addSp delSp modSp add mod">
        <pc:chgData name="James Williams" userId="c957a50b-491f-4d94-b4bc-52aca3e2340d" providerId="ADAL" clId="{C760D7F7-CD2A-4E7B-876C-3D10DAB01D21}" dt="2024-03-17T14:19:51.207" v="238" actId="1076"/>
        <pc:sldMkLst>
          <pc:docMk/>
          <pc:sldMk cId="1992082677" sldId="282"/>
        </pc:sldMkLst>
        <pc:spChg chg="mod">
          <ac:chgData name="James Williams" userId="c957a50b-491f-4d94-b4bc-52aca3e2340d" providerId="ADAL" clId="{C760D7F7-CD2A-4E7B-876C-3D10DAB01D21}" dt="2024-03-17T14:19:15.599" v="228" actId="403"/>
          <ac:spMkLst>
            <pc:docMk/>
            <pc:sldMk cId="1992082677" sldId="282"/>
            <ac:spMk id="2" creationId="{2B75CD77-B0CD-41F0-B6F4-812C9DAC10E2}"/>
          </ac:spMkLst>
        </pc:spChg>
        <pc:spChg chg="add del mod">
          <ac:chgData name="James Williams" userId="c957a50b-491f-4d94-b4bc-52aca3e2340d" providerId="ADAL" clId="{C760D7F7-CD2A-4E7B-876C-3D10DAB01D21}" dt="2024-03-17T14:07:26.132" v="6" actId="478"/>
          <ac:spMkLst>
            <pc:docMk/>
            <pc:sldMk cId="1992082677" sldId="282"/>
            <ac:spMk id="4" creationId="{E47302ED-41C3-4943-F762-1D539038968F}"/>
          </ac:spMkLst>
        </pc:spChg>
        <pc:spChg chg="mod">
          <ac:chgData name="James Williams" userId="c957a50b-491f-4d94-b4bc-52aca3e2340d" providerId="ADAL" clId="{C760D7F7-CD2A-4E7B-876C-3D10DAB01D21}" dt="2024-03-17T14:19:51.207" v="238" actId="1076"/>
          <ac:spMkLst>
            <pc:docMk/>
            <pc:sldMk cId="1992082677" sldId="282"/>
            <ac:spMk id="14" creationId="{B1D0E172-2D4C-476A-9A04-5F77D3D08751}"/>
          </ac:spMkLst>
        </pc:spChg>
        <pc:spChg chg="mod">
          <ac:chgData name="James Williams" userId="c957a50b-491f-4d94-b4bc-52aca3e2340d" providerId="ADAL" clId="{C760D7F7-CD2A-4E7B-876C-3D10DAB01D21}" dt="2024-03-17T14:19:48.209" v="237" actId="14100"/>
          <ac:spMkLst>
            <pc:docMk/>
            <pc:sldMk cId="1992082677" sldId="282"/>
            <ac:spMk id="18" creationId="{AA679717-25D3-4691-91F3-F4B15DDDEA67}"/>
          </ac:spMkLst>
        </pc:spChg>
        <pc:graphicFrameChg chg="del">
          <ac:chgData name="James Williams" userId="c957a50b-491f-4d94-b4bc-52aca3e2340d" providerId="ADAL" clId="{C760D7F7-CD2A-4E7B-876C-3D10DAB01D21}" dt="2024-03-17T14:07:24.649" v="5" actId="478"/>
          <ac:graphicFrameMkLst>
            <pc:docMk/>
            <pc:sldMk cId="1992082677" sldId="282"/>
            <ac:graphicFrameMk id="5" creationId="{0E941922-CE91-4DF6-BA44-87B3C4808366}"/>
          </ac:graphicFrameMkLst>
        </pc:graphicFrameChg>
        <pc:picChg chg="mod">
          <ac:chgData name="James Williams" userId="c957a50b-491f-4d94-b4bc-52aca3e2340d" providerId="ADAL" clId="{C760D7F7-CD2A-4E7B-876C-3D10DAB01D21}" dt="2024-03-17T14:19:25.084" v="231" actId="1076"/>
          <ac:picMkLst>
            <pc:docMk/>
            <pc:sldMk cId="1992082677" sldId="282"/>
            <ac:picMk id="6" creationId="{D6018F58-98F9-4A2C-9088-4B52A718BB77}"/>
          </ac:picMkLst>
        </pc:picChg>
      </pc:sldChg>
      <pc:sldChg chg="addSp modSp add mod modNotesTx">
        <pc:chgData name="James Williams" userId="c957a50b-491f-4d94-b4bc-52aca3e2340d" providerId="ADAL" clId="{C760D7F7-CD2A-4E7B-876C-3D10DAB01D21}" dt="2024-03-19T15:53:00.801" v="6511" actId="113"/>
        <pc:sldMkLst>
          <pc:docMk/>
          <pc:sldMk cId="0" sldId="292"/>
        </pc:sldMkLst>
        <pc:spChg chg="mod">
          <ac:chgData name="James Williams" userId="c957a50b-491f-4d94-b4bc-52aca3e2340d" providerId="ADAL" clId="{C760D7F7-CD2A-4E7B-876C-3D10DAB01D21}" dt="2024-03-19T15:53:00.801" v="6511" actId="113"/>
          <ac:spMkLst>
            <pc:docMk/>
            <pc:sldMk cId="0" sldId="292"/>
            <ac:spMk id="2" creationId="{00000000-0000-0000-0000-000000000000}"/>
          </ac:spMkLst>
        </pc:spChg>
        <pc:spChg chg="mod">
          <ac:chgData name="James Williams" userId="c957a50b-491f-4d94-b4bc-52aca3e2340d" providerId="ADAL" clId="{C760D7F7-CD2A-4E7B-876C-3D10DAB01D21}" dt="2024-03-19T15:45:26.116" v="6144" actId="113"/>
          <ac:spMkLst>
            <pc:docMk/>
            <pc:sldMk cId="0" sldId="292"/>
            <ac:spMk id="3" creationId="{00000000-0000-0000-0000-000000000000}"/>
          </ac:spMkLst>
        </pc:spChg>
        <pc:spChg chg="add mod">
          <ac:chgData name="James Williams" userId="c957a50b-491f-4d94-b4bc-52aca3e2340d" providerId="ADAL" clId="{C760D7F7-CD2A-4E7B-876C-3D10DAB01D21}" dt="2024-03-19T15:36:45.230" v="5987"/>
          <ac:spMkLst>
            <pc:docMk/>
            <pc:sldMk cId="0" sldId="292"/>
            <ac:spMk id="4" creationId="{01271B82-D86C-584D-1225-456BEBD9348F}"/>
          </ac:spMkLst>
        </pc:spChg>
        <pc:spChg chg="add mod">
          <ac:chgData name="James Williams" userId="c957a50b-491f-4d94-b4bc-52aca3e2340d" providerId="ADAL" clId="{C760D7F7-CD2A-4E7B-876C-3D10DAB01D21}" dt="2024-03-19T15:36:45.230" v="5987"/>
          <ac:spMkLst>
            <pc:docMk/>
            <pc:sldMk cId="0" sldId="292"/>
            <ac:spMk id="5" creationId="{BD4A907A-3646-45B2-E05D-5790AA83C033}"/>
          </ac:spMkLst>
        </pc:spChg>
      </pc:sldChg>
      <pc:sldChg chg="modSp add mod">
        <pc:chgData name="James Williams" userId="c957a50b-491f-4d94-b4bc-52aca3e2340d" providerId="ADAL" clId="{C760D7F7-CD2A-4E7B-876C-3D10DAB01D21}" dt="2024-03-19T15:54:19.780" v="6544" actId="1076"/>
        <pc:sldMkLst>
          <pc:docMk/>
          <pc:sldMk cId="0" sldId="295"/>
        </pc:sldMkLst>
        <pc:spChg chg="mod">
          <ac:chgData name="James Williams" userId="c957a50b-491f-4d94-b4bc-52aca3e2340d" providerId="ADAL" clId="{C760D7F7-CD2A-4E7B-876C-3D10DAB01D21}" dt="2024-03-19T15:54:01.912" v="6540" actId="1076"/>
          <ac:spMkLst>
            <pc:docMk/>
            <pc:sldMk cId="0" sldId="295"/>
            <ac:spMk id="2" creationId="{00000000-0000-0000-0000-000000000000}"/>
          </ac:spMkLst>
        </pc:spChg>
        <pc:spChg chg="mod">
          <ac:chgData name="James Williams" userId="c957a50b-491f-4d94-b4bc-52aca3e2340d" providerId="ADAL" clId="{C760D7F7-CD2A-4E7B-876C-3D10DAB01D21}" dt="2024-03-19T15:54:19.780" v="6544" actId="1076"/>
          <ac:spMkLst>
            <pc:docMk/>
            <pc:sldMk cId="0" sldId="295"/>
            <ac:spMk id="3" creationId="{00000000-0000-0000-0000-000000000000}"/>
          </ac:spMkLst>
        </pc:spChg>
        <pc:spChg chg="mod">
          <ac:chgData name="James Williams" userId="c957a50b-491f-4d94-b4bc-52aca3e2340d" providerId="ADAL" clId="{C760D7F7-CD2A-4E7B-876C-3D10DAB01D21}" dt="2024-03-19T15:54:04.687" v="6541" actId="1076"/>
          <ac:spMkLst>
            <pc:docMk/>
            <pc:sldMk cId="0" sldId="295"/>
            <ac:spMk id="5" creationId="{00000000-0000-0000-0000-000000000000}"/>
          </ac:spMkLst>
        </pc:spChg>
      </pc:sldChg>
      <pc:sldChg chg="modSp del mod modNotesTx">
        <pc:chgData name="James Williams" userId="c957a50b-491f-4d94-b4bc-52aca3e2340d" providerId="ADAL" clId="{C760D7F7-CD2A-4E7B-876C-3D10DAB01D21}" dt="2024-03-19T20:03:20" v="11863" actId="2696"/>
        <pc:sldMkLst>
          <pc:docMk/>
          <pc:sldMk cId="2015500455" sldId="298"/>
        </pc:sldMkLst>
        <pc:spChg chg="mod">
          <ac:chgData name="James Williams" userId="c957a50b-491f-4d94-b4bc-52aca3e2340d" providerId="ADAL" clId="{C760D7F7-CD2A-4E7B-876C-3D10DAB01D21}" dt="2024-03-17T15:16:11.933" v="560" actId="113"/>
          <ac:spMkLst>
            <pc:docMk/>
            <pc:sldMk cId="2015500455" sldId="298"/>
            <ac:spMk id="4098" creationId="{9EC3BF3F-0BBB-C72B-FB9B-AF050A1E4744}"/>
          </ac:spMkLst>
        </pc:spChg>
        <pc:spChg chg="mod">
          <ac:chgData name="James Williams" userId="c957a50b-491f-4d94-b4bc-52aca3e2340d" providerId="ADAL" clId="{C760D7F7-CD2A-4E7B-876C-3D10DAB01D21}" dt="2024-03-17T15:17:37.243" v="638" actId="20577"/>
          <ac:spMkLst>
            <pc:docMk/>
            <pc:sldMk cId="2015500455" sldId="298"/>
            <ac:spMk id="4099" creationId="{B583F5FB-048F-E042-02B0-A5B14A36A946}"/>
          </ac:spMkLst>
        </pc:spChg>
      </pc:sldChg>
      <pc:sldChg chg="modSp mod">
        <pc:chgData name="James Williams" userId="c957a50b-491f-4d94-b4bc-52aca3e2340d" providerId="ADAL" clId="{C760D7F7-CD2A-4E7B-876C-3D10DAB01D21}" dt="2024-03-19T19:54:11.373" v="11581" actId="20577"/>
        <pc:sldMkLst>
          <pc:docMk/>
          <pc:sldMk cId="1759271262" sldId="307"/>
        </pc:sldMkLst>
        <pc:spChg chg="mod">
          <ac:chgData name="James Williams" userId="c957a50b-491f-4d94-b4bc-52aca3e2340d" providerId="ADAL" clId="{C760D7F7-CD2A-4E7B-876C-3D10DAB01D21}" dt="2024-03-19T19:53:21.043" v="11570" actId="1076"/>
          <ac:spMkLst>
            <pc:docMk/>
            <pc:sldMk cId="1759271262" sldId="307"/>
            <ac:spMk id="2" creationId="{00000000-0000-0000-0000-000000000000}"/>
          </ac:spMkLst>
        </pc:spChg>
        <pc:spChg chg="mod">
          <ac:chgData name="James Williams" userId="c957a50b-491f-4d94-b4bc-52aca3e2340d" providerId="ADAL" clId="{C760D7F7-CD2A-4E7B-876C-3D10DAB01D21}" dt="2024-03-19T19:54:11.373" v="11581" actId="20577"/>
          <ac:spMkLst>
            <pc:docMk/>
            <pc:sldMk cId="1759271262" sldId="307"/>
            <ac:spMk id="3" creationId="{00000000-0000-0000-0000-000000000000}"/>
          </ac:spMkLst>
        </pc:spChg>
      </pc:sldChg>
      <pc:sldChg chg="del">
        <pc:chgData name="James Williams" userId="c957a50b-491f-4d94-b4bc-52aca3e2340d" providerId="ADAL" clId="{C760D7F7-CD2A-4E7B-876C-3D10DAB01D21}" dt="2024-03-19T19:56:33.781" v="11665" actId="2696"/>
        <pc:sldMkLst>
          <pc:docMk/>
          <pc:sldMk cId="895125368" sldId="309"/>
        </pc:sldMkLst>
      </pc:sldChg>
      <pc:sldChg chg="add del">
        <pc:chgData name="James Williams" userId="c957a50b-491f-4d94-b4bc-52aca3e2340d" providerId="ADAL" clId="{C760D7F7-CD2A-4E7B-876C-3D10DAB01D21}" dt="2024-03-19T20:03:20" v="11863" actId="2696"/>
        <pc:sldMkLst>
          <pc:docMk/>
          <pc:sldMk cId="2558433457" sldId="309"/>
        </pc:sldMkLst>
      </pc:sldChg>
      <pc:sldChg chg="modSp mod modNotesTx">
        <pc:chgData name="James Williams" userId="c957a50b-491f-4d94-b4bc-52aca3e2340d" providerId="ADAL" clId="{C760D7F7-CD2A-4E7B-876C-3D10DAB01D21}" dt="2024-03-19T19:57:19.386" v="11677" actId="20577"/>
        <pc:sldMkLst>
          <pc:docMk/>
          <pc:sldMk cId="3380931067" sldId="311"/>
        </pc:sldMkLst>
        <pc:spChg chg="mod">
          <ac:chgData name="James Williams" userId="c957a50b-491f-4d94-b4bc-52aca3e2340d" providerId="ADAL" clId="{C760D7F7-CD2A-4E7B-876C-3D10DAB01D21}" dt="2024-03-19T19:57:19.386" v="11677" actId="20577"/>
          <ac:spMkLst>
            <pc:docMk/>
            <pc:sldMk cId="3380931067" sldId="311"/>
            <ac:spMk id="2" creationId="{00000000-0000-0000-0000-000000000000}"/>
          </ac:spMkLst>
        </pc:spChg>
        <pc:spChg chg="mod">
          <ac:chgData name="James Williams" userId="c957a50b-491f-4d94-b4bc-52aca3e2340d" providerId="ADAL" clId="{C760D7F7-CD2A-4E7B-876C-3D10DAB01D21}" dt="2024-03-19T19:55:26.133" v="11636" actId="20577"/>
          <ac:spMkLst>
            <pc:docMk/>
            <pc:sldMk cId="3380931067" sldId="311"/>
            <ac:spMk id="3" creationId="{00000000-0000-0000-0000-000000000000}"/>
          </ac:spMkLst>
        </pc:spChg>
      </pc:sldChg>
      <pc:sldChg chg="ord">
        <pc:chgData name="James Williams" userId="c957a50b-491f-4d94-b4bc-52aca3e2340d" providerId="ADAL" clId="{C760D7F7-CD2A-4E7B-876C-3D10DAB01D21}" dt="2024-03-19T20:03:30.071" v="11865"/>
        <pc:sldMkLst>
          <pc:docMk/>
          <pc:sldMk cId="2312301029" sldId="315"/>
        </pc:sldMkLst>
      </pc:sldChg>
      <pc:sldChg chg="del">
        <pc:chgData name="James Williams" userId="c957a50b-491f-4d94-b4bc-52aca3e2340d" providerId="ADAL" clId="{C760D7F7-CD2A-4E7B-876C-3D10DAB01D21}" dt="2024-03-19T20:03:20" v="11863" actId="2696"/>
        <pc:sldMkLst>
          <pc:docMk/>
          <pc:sldMk cId="3012157940" sldId="322"/>
        </pc:sldMkLst>
      </pc:sldChg>
      <pc:sldChg chg="addSp modSp mod">
        <pc:chgData name="James Williams" userId="c957a50b-491f-4d94-b4bc-52aca3e2340d" providerId="ADAL" clId="{C760D7F7-CD2A-4E7B-876C-3D10DAB01D21}" dt="2024-03-18T17:20:42.723" v="2603" actId="208"/>
        <pc:sldMkLst>
          <pc:docMk/>
          <pc:sldMk cId="0" sldId="330"/>
        </pc:sldMkLst>
        <pc:spChg chg="mod">
          <ac:chgData name="James Williams" userId="c957a50b-491f-4d94-b4bc-52aca3e2340d" providerId="ADAL" clId="{C760D7F7-CD2A-4E7B-876C-3D10DAB01D21}" dt="2024-03-18T17:19:59.246" v="2600" actId="1076"/>
          <ac:spMkLst>
            <pc:docMk/>
            <pc:sldMk cId="0" sldId="330"/>
            <ac:spMk id="3" creationId="{CFE38C24-6DF3-806B-B8AF-AAC5C2EC2B6F}"/>
          </ac:spMkLst>
        </pc:spChg>
        <pc:spChg chg="add mod">
          <ac:chgData name="James Williams" userId="c957a50b-491f-4d94-b4bc-52aca3e2340d" providerId="ADAL" clId="{C760D7F7-CD2A-4E7B-876C-3D10DAB01D21}" dt="2024-03-18T17:20:42.723" v="2603" actId="208"/>
          <ac:spMkLst>
            <pc:docMk/>
            <pc:sldMk cId="0" sldId="330"/>
            <ac:spMk id="5" creationId="{33FE7B50-2E3A-DA67-86A2-3FA12D9BC0A6}"/>
          </ac:spMkLst>
        </pc:spChg>
      </pc:sldChg>
      <pc:sldChg chg="modSp mod">
        <pc:chgData name="James Williams" userId="c957a50b-491f-4d94-b4bc-52aca3e2340d" providerId="ADAL" clId="{C760D7F7-CD2A-4E7B-876C-3D10DAB01D21}" dt="2024-03-18T18:01:11.545" v="3380" actId="3626"/>
        <pc:sldMkLst>
          <pc:docMk/>
          <pc:sldMk cId="0" sldId="332"/>
        </pc:sldMkLst>
        <pc:spChg chg="mod">
          <ac:chgData name="James Williams" userId="c957a50b-491f-4d94-b4bc-52aca3e2340d" providerId="ADAL" clId="{C760D7F7-CD2A-4E7B-876C-3D10DAB01D21}" dt="2024-03-18T18:01:11.545" v="3380" actId="3626"/>
          <ac:spMkLst>
            <pc:docMk/>
            <pc:sldMk cId="0" sldId="332"/>
            <ac:spMk id="18436" creationId="{F7FC17A3-FFBB-5C67-D484-8AA0EF7857A5}"/>
          </ac:spMkLst>
        </pc:spChg>
        <pc:spChg chg="mod">
          <ac:chgData name="James Williams" userId="c957a50b-491f-4d94-b4bc-52aca3e2340d" providerId="ADAL" clId="{C760D7F7-CD2A-4E7B-876C-3D10DAB01D21}" dt="2024-03-18T18:01:03.070" v="3379" actId="115"/>
          <ac:spMkLst>
            <pc:docMk/>
            <pc:sldMk cId="0" sldId="332"/>
            <ac:spMk id="33794" creationId="{9532A593-75AD-F0E1-E319-243D6C1F1400}"/>
          </ac:spMkLst>
        </pc:spChg>
      </pc:sldChg>
      <pc:sldChg chg="modSp mod">
        <pc:chgData name="James Williams" userId="c957a50b-491f-4d94-b4bc-52aca3e2340d" providerId="ADAL" clId="{C760D7F7-CD2A-4E7B-876C-3D10DAB01D21}" dt="2024-03-18T18:00:41.690" v="3370" actId="1076"/>
        <pc:sldMkLst>
          <pc:docMk/>
          <pc:sldMk cId="0" sldId="333"/>
        </pc:sldMkLst>
        <pc:spChg chg="mod">
          <ac:chgData name="James Williams" userId="c957a50b-491f-4d94-b4bc-52aca3e2340d" providerId="ADAL" clId="{C760D7F7-CD2A-4E7B-876C-3D10DAB01D21}" dt="2024-03-18T17:59:53.753" v="3356" actId="1076"/>
          <ac:spMkLst>
            <pc:docMk/>
            <pc:sldMk cId="0" sldId="333"/>
            <ac:spMk id="17410" creationId="{01E85FC6-E4AC-8E71-FC1F-9C2C7E4A67A0}"/>
          </ac:spMkLst>
        </pc:spChg>
        <pc:spChg chg="mod">
          <ac:chgData name="James Williams" userId="c957a50b-491f-4d94-b4bc-52aca3e2340d" providerId="ADAL" clId="{C760D7F7-CD2A-4E7B-876C-3D10DAB01D21}" dt="2024-03-18T18:00:26.265" v="3369" actId="403"/>
          <ac:spMkLst>
            <pc:docMk/>
            <pc:sldMk cId="0" sldId="333"/>
            <ac:spMk id="17411" creationId="{1B4E25AA-1541-57D5-1854-00FEDA810438}"/>
          </ac:spMkLst>
        </pc:spChg>
        <pc:spChg chg="mod">
          <ac:chgData name="James Williams" userId="c957a50b-491f-4d94-b4bc-52aca3e2340d" providerId="ADAL" clId="{C760D7F7-CD2A-4E7B-876C-3D10DAB01D21}" dt="2024-03-18T18:00:41.690" v="3370" actId="1076"/>
          <ac:spMkLst>
            <pc:docMk/>
            <pc:sldMk cId="0" sldId="333"/>
            <ac:spMk id="17415" creationId="{76F29632-975B-EE10-8AA8-2F3FE4B87A8E}"/>
          </ac:spMkLst>
        </pc:spChg>
        <pc:grpChg chg="mod">
          <ac:chgData name="James Williams" userId="c957a50b-491f-4d94-b4bc-52aca3e2340d" providerId="ADAL" clId="{C760D7F7-CD2A-4E7B-876C-3D10DAB01D21}" dt="2024-03-18T18:00:41.690" v="3370" actId="1076"/>
          <ac:grpSpMkLst>
            <pc:docMk/>
            <pc:sldMk cId="0" sldId="333"/>
            <ac:grpSpMk id="17413" creationId="{BC7DF502-FCC6-A271-6381-73BA56AD51DA}"/>
          </ac:grpSpMkLst>
        </pc:grpChg>
        <pc:picChg chg="mod">
          <ac:chgData name="James Williams" userId="c957a50b-491f-4d94-b4bc-52aca3e2340d" providerId="ADAL" clId="{C760D7F7-CD2A-4E7B-876C-3D10DAB01D21}" dt="2024-03-18T18:00:41.690" v="3370" actId="1076"/>
          <ac:picMkLst>
            <pc:docMk/>
            <pc:sldMk cId="0" sldId="333"/>
            <ac:picMk id="17414" creationId="{BA7422EB-6FA9-3C9B-E529-19D43101508C}"/>
          </ac:picMkLst>
        </pc:picChg>
        <pc:picChg chg="mod">
          <ac:chgData name="James Williams" userId="c957a50b-491f-4d94-b4bc-52aca3e2340d" providerId="ADAL" clId="{C760D7F7-CD2A-4E7B-876C-3D10DAB01D21}" dt="2024-03-18T18:00:41.690" v="3370" actId="1076"/>
          <ac:picMkLst>
            <pc:docMk/>
            <pc:sldMk cId="0" sldId="333"/>
            <ac:picMk id="29700" creationId="{8D47BA90-CDFC-F1C5-7FC4-0AADE373C51F}"/>
          </ac:picMkLst>
        </pc:picChg>
      </pc:sldChg>
      <pc:sldChg chg="modSp mod">
        <pc:chgData name="James Williams" userId="c957a50b-491f-4d94-b4bc-52aca3e2340d" providerId="ADAL" clId="{C760D7F7-CD2A-4E7B-876C-3D10DAB01D21}" dt="2024-03-18T17:54:12.481" v="3264" actId="12"/>
        <pc:sldMkLst>
          <pc:docMk/>
          <pc:sldMk cId="0" sldId="336"/>
        </pc:sldMkLst>
        <pc:spChg chg="mod">
          <ac:chgData name="James Williams" userId="c957a50b-491f-4d94-b4bc-52aca3e2340d" providerId="ADAL" clId="{C760D7F7-CD2A-4E7B-876C-3D10DAB01D21}" dt="2024-03-18T17:53:03.579" v="3260" actId="1076"/>
          <ac:spMkLst>
            <pc:docMk/>
            <pc:sldMk cId="0" sldId="336"/>
            <ac:spMk id="2" creationId="{F8C92DDA-4E5A-C690-7CB5-18BFE719480F}"/>
          </ac:spMkLst>
        </pc:spChg>
        <pc:spChg chg="mod">
          <ac:chgData name="James Williams" userId="c957a50b-491f-4d94-b4bc-52aca3e2340d" providerId="ADAL" clId="{C760D7F7-CD2A-4E7B-876C-3D10DAB01D21}" dt="2024-03-18T17:53:03.579" v="3260" actId="1076"/>
          <ac:spMkLst>
            <pc:docMk/>
            <pc:sldMk cId="0" sldId="336"/>
            <ac:spMk id="3" creationId="{EED41BFB-5100-06B7-C613-418B388AD7D5}"/>
          </ac:spMkLst>
        </pc:spChg>
        <pc:spChg chg="mod">
          <ac:chgData name="James Williams" userId="c957a50b-491f-4d94-b4bc-52aca3e2340d" providerId="ADAL" clId="{C760D7F7-CD2A-4E7B-876C-3D10DAB01D21}" dt="2024-03-18T17:53:03.579" v="3260" actId="1076"/>
          <ac:spMkLst>
            <pc:docMk/>
            <pc:sldMk cId="0" sldId="336"/>
            <ac:spMk id="4" creationId="{7FD76F35-8147-D33A-7A53-DC4A7B76FAB2}"/>
          </ac:spMkLst>
        </pc:spChg>
        <pc:spChg chg="mod">
          <ac:chgData name="James Williams" userId="c957a50b-491f-4d94-b4bc-52aca3e2340d" providerId="ADAL" clId="{C760D7F7-CD2A-4E7B-876C-3D10DAB01D21}" dt="2024-03-18T17:54:12.481" v="3264" actId="12"/>
          <ac:spMkLst>
            <pc:docMk/>
            <pc:sldMk cId="0" sldId="336"/>
            <ac:spMk id="5" creationId="{37592391-1754-673B-09A2-DC26D8D76CAB}"/>
          </ac:spMkLst>
        </pc:spChg>
        <pc:picChg chg="mod">
          <ac:chgData name="James Williams" userId="c957a50b-491f-4d94-b4bc-52aca3e2340d" providerId="ADAL" clId="{C760D7F7-CD2A-4E7B-876C-3D10DAB01D21}" dt="2024-03-18T17:53:03.579" v="3260" actId="1076"/>
          <ac:picMkLst>
            <pc:docMk/>
            <pc:sldMk cId="0" sldId="336"/>
            <ac:picMk id="14338" creationId="{E1787980-D795-5465-D54D-555CCC5D63D0}"/>
          </ac:picMkLst>
        </pc:picChg>
      </pc:sldChg>
      <pc:sldChg chg="addSp modSp mod">
        <pc:chgData name="James Williams" userId="c957a50b-491f-4d94-b4bc-52aca3e2340d" providerId="ADAL" clId="{C760D7F7-CD2A-4E7B-876C-3D10DAB01D21}" dt="2024-03-18T17:54:55.823" v="3268" actId="1076"/>
        <pc:sldMkLst>
          <pc:docMk/>
          <pc:sldMk cId="0" sldId="337"/>
        </pc:sldMkLst>
        <pc:spChg chg="add mod">
          <ac:chgData name="James Williams" userId="c957a50b-491f-4d94-b4bc-52aca3e2340d" providerId="ADAL" clId="{C760D7F7-CD2A-4E7B-876C-3D10DAB01D21}" dt="2024-03-18T17:54:53.504" v="3267" actId="1076"/>
          <ac:spMkLst>
            <pc:docMk/>
            <pc:sldMk cId="0" sldId="337"/>
            <ac:spMk id="2" creationId="{25FF5A28-A785-6906-1CAA-679E1EE6CBB6}"/>
          </ac:spMkLst>
        </pc:spChg>
        <pc:spChg chg="mod">
          <ac:chgData name="James Williams" userId="c957a50b-491f-4d94-b4bc-52aca3e2340d" providerId="ADAL" clId="{C760D7F7-CD2A-4E7B-876C-3D10DAB01D21}" dt="2024-03-18T17:54:55.823" v="3268" actId="1076"/>
          <ac:spMkLst>
            <pc:docMk/>
            <pc:sldMk cId="0" sldId="337"/>
            <ac:spMk id="30722" creationId="{297A94D3-5F65-FA79-8336-DB27B29E92EF}"/>
          </ac:spMkLst>
        </pc:spChg>
      </pc:sldChg>
      <pc:sldChg chg="add del">
        <pc:chgData name="James Williams" userId="c957a50b-491f-4d94-b4bc-52aca3e2340d" providerId="ADAL" clId="{C760D7F7-CD2A-4E7B-876C-3D10DAB01D21}" dt="2024-03-17T14:01:01.741" v="1" actId="2696"/>
        <pc:sldMkLst>
          <pc:docMk/>
          <pc:sldMk cId="343887348" sldId="339"/>
        </pc:sldMkLst>
      </pc:sldChg>
      <pc:sldChg chg="modSp mod">
        <pc:chgData name="James Williams" userId="c957a50b-491f-4d94-b4bc-52aca3e2340d" providerId="ADAL" clId="{C760D7F7-CD2A-4E7B-876C-3D10DAB01D21}" dt="2024-03-18T18:01:37.719" v="3387" actId="1076"/>
        <pc:sldMkLst>
          <pc:docMk/>
          <pc:sldMk cId="0" sldId="342"/>
        </pc:sldMkLst>
        <pc:spChg chg="mod">
          <ac:chgData name="James Williams" userId="c957a50b-491f-4d94-b4bc-52aca3e2340d" providerId="ADAL" clId="{C760D7F7-CD2A-4E7B-876C-3D10DAB01D21}" dt="2024-03-18T18:01:33.546" v="3386" actId="27636"/>
          <ac:spMkLst>
            <pc:docMk/>
            <pc:sldMk cId="0" sldId="342"/>
            <ac:spMk id="3" creationId="{F5395DA6-1CF3-9323-F6E7-9697F85B7FFF}"/>
          </ac:spMkLst>
        </pc:spChg>
        <pc:picChg chg="mod">
          <ac:chgData name="James Williams" userId="c957a50b-491f-4d94-b4bc-52aca3e2340d" providerId="ADAL" clId="{C760D7F7-CD2A-4E7B-876C-3D10DAB01D21}" dt="2024-03-18T18:01:37.719" v="3387" actId="1076"/>
          <ac:picMkLst>
            <pc:docMk/>
            <pc:sldMk cId="0" sldId="342"/>
            <ac:picMk id="4" creationId="{EFFE298B-5CFF-B781-D058-458A32A86245}"/>
          </ac:picMkLst>
        </pc:picChg>
      </pc:sldChg>
      <pc:sldChg chg="del">
        <pc:chgData name="James Williams" userId="c957a50b-491f-4d94-b4bc-52aca3e2340d" providerId="ADAL" clId="{C760D7F7-CD2A-4E7B-876C-3D10DAB01D21}" dt="2024-03-19T20:03:20" v="11863" actId="2696"/>
        <pc:sldMkLst>
          <pc:docMk/>
          <pc:sldMk cId="2715236970" sldId="373"/>
        </pc:sldMkLst>
      </pc:sldChg>
      <pc:sldChg chg="del">
        <pc:chgData name="James Williams" userId="c957a50b-491f-4d94-b4bc-52aca3e2340d" providerId="ADAL" clId="{C760D7F7-CD2A-4E7B-876C-3D10DAB01D21}" dt="2024-03-19T20:03:20" v="11863" actId="2696"/>
        <pc:sldMkLst>
          <pc:docMk/>
          <pc:sldMk cId="3101432472" sldId="374"/>
        </pc:sldMkLst>
      </pc:sldChg>
      <pc:sldChg chg="del">
        <pc:chgData name="James Williams" userId="c957a50b-491f-4d94-b4bc-52aca3e2340d" providerId="ADAL" clId="{C760D7F7-CD2A-4E7B-876C-3D10DAB01D21}" dt="2024-03-19T20:03:20" v="11863" actId="2696"/>
        <pc:sldMkLst>
          <pc:docMk/>
          <pc:sldMk cId="3256155970" sldId="375"/>
        </pc:sldMkLst>
      </pc:sldChg>
      <pc:sldChg chg="add del">
        <pc:chgData name="James Williams" userId="c957a50b-491f-4d94-b4bc-52aca3e2340d" providerId="ADAL" clId="{C760D7F7-CD2A-4E7B-876C-3D10DAB01D21}" dt="2024-03-19T20:03:20" v="11863" actId="2696"/>
        <pc:sldMkLst>
          <pc:docMk/>
          <pc:sldMk cId="745753885" sldId="376"/>
        </pc:sldMkLst>
      </pc:sldChg>
      <pc:sldChg chg="modSp del mod modNotesTx">
        <pc:chgData name="James Williams" userId="c957a50b-491f-4d94-b4bc-52aca3e2340d" providerId="ADAL" clId="{C760D7F7-CD2A-4E7B-876C-3D10DAB01D21}" dt="2024-03-17T15:45:41.335" v="1269" actId="2696"/>
        <pc:sldMkLst>
          <pc:docMk/>
          <pc:sldMk cId="2365843003" sldId="376"/>
        </pc:sldMkLst>
        <pc:spChg chg="mod">
          <ac:chgData name="James Williams" userId="c957a50b-491f-4d94-b4bc-52aca3e2340d" providerId="ADAL" clId="{C760D7F7-CD2A-4E7B-876C-3D10DAB01D21}" dt="2024-03-17T15:27:09.777" v="1216" actId="1076"/>
          <ac:spMkLst>
            <pc:docMk/>
            <pc:sldMk cId="2365843003" sldId="376"/>
            <ac:spMk id="2" creationId="{00000000-0000-0000-0000-000000000000}"/>
          </ac:spMkLst>
        </pc:spChg>
        <pc:spChg chg="mod">
          <ac:chgData name="James Williams" userId="c957a50b-491f-4d94-b4bc-52aca3e2340d" providerId="ADAL" clId="{C760D7F7-CD2A-4E7B-876C-3D10DAB01D21}" dt="2024-03-17T15:27:11.090" v="1217" actId="20577"/>
          <ac:spMkLst>
            <pc:docMk/>
            <pc:sldMk cId="2365843003" sldId="376"/>
            <ac:spMk id="3" creationId="{00000000-0000-0000-0000-000000000000}"/>
          </ac:spMkLst>
        </pc:spChg>
      </pc:sldChg>
      <pc:sldChg chg="del">
        <pc:chgData name="James Williams" userId="c957a50b-491f-4d94-b4bc-52aca3e2340d" providerId="ADAL" clId="{C760D7F7-CD2A-4E7B-876C-3D10DAB01D21}" dt="2024-03-19T20:03:20" v="11863" actId="2696"/>
        <pc:sldMkLst>
          <pc:docMk/>
          <pc:sldMk cId="2176688432" sldId="378"/>
        </pc:sldMkLst>
      </pc:sldChg>
      <pc:sldChg chg="del">
        <pc:chgData name="James Williams" userId="c957a50b-491f-4d94-b4bc-52aca3e2340d" providerId="ADAL" clId="{C760D7F7-CD2A-4E7B-876C-3D10DAB01D21}" dt="2024-03-18T17:24:21.972" v="2641" actId="2696"/>
        <pc:sldMkLst>
          <pc:docMk/>
          <pc:sldMk cId="0" sldId="422"/>
        </pc:sldMkLst>
      </pc:sldChg>
      <pc:sldChg chg="modSp mod">
        <pc:chgData name="James Williams" userId="c957a50b-491f-4d94-b4bc-52aca3e2340d" providerId="ADAL" clId="{C760D7F7-CD2A-4E7B-876C-3D10DAB01D21}" dt="2024-03-17T16:30:09.930" v="2226" actId="27636"/>
        <pc:sldMkLst>
          <pc:docMk/>
          <pc:sldMk cId="0" sldId="428"/>
        </pc:sldMkLst>
        <pc:spChg chg="mod">
          <ac:chgData name="James Williams" userId="c957a50b-491f-4d94-b4bc-52aca3e2340d" providerId="ADAL" clId="{C760D7F7-CD2A-4E7B-876C-3D10DAB01D21}" dt="2024-03-17T16:30:09.930" v="2226" actId="27636"/>
          <ac:spMkLst>
            <pc:docMk/>
            <pc:sldMk cId="0" sldId="428"/>
            <ac:spMk id="5" creationId="{41BC3C71-5AAD-01D2-AD37-E04E84B11223}"/>
          </ac:spMkLst>
        </pc:spChg>
      </pc:sldChg>
      <pc:sldChg chg="modSp mod">
        <pc:chgData name="James Williams" userId="c957a50b-491f-4d94-b4bc-52aca3e2340d" providerId="ADAL" clId="{C760D7F7-CD2A-4E7B-876C-3D10DAB01D21}" dt="2024-03-18T17:38:55.959" v="3181" actId="20577"/>
        <pc:sldMkLst>
          <pc:docMk/>
          <pc:sldMk cId="3168368921" sldId="430"/>
        </pc:sldMkLst>
        <pc:spChg chg="mod">
          <ac:chgData name="James Williams" userId="c957a50b-491f-4d94-b4bc-52aca3e2340d" providerId="ADAL" clId="{C760D7F7-CD2A-4E7B-876C-3D10DAB01D21}" dt="2024-03-18T17:38:55.959" v="3181" actId="20577"/>
          <ac:spMkLst>
            <pc:docMk/>
            <pc:sldMk cId="3168368921" sldId="430"/>
            <ac:spMk id="63491" creationId="{263E8E34-9EAF-A167-77D9-15BB44D85A4A}"/>
          </ac:spMkLst>
        </pc:spChg>
      </pc:sldChg>
      <pc:sldChg chg="modSp mod">
        <pc:chgData name="James Williams" userId="c957a50b-491f-4d94-b4bc-52aca3e2340d" providerId="ADAL" clId="{C760D7F7-CD2A-4E7B-876C-3D10DAB01D21}" dt="2024-03-18T17:48:39.255" v="3196" actId="14100"/>
        <pc:sldMkLst>
          <pc:docMk/>
          <pc:sldMk cId="254879350" sldId="432"/>
        </pc:sldMkLst>
        <pc:spChg chg="mod">
          <ac:chgData name="James Williams" userId="c957a50b-491f-4d94-b4bc-52aca3e2340d" providerId="ADAL" clId="{C760D7F7-CD2A-4E7B-876C-3D10DAB01D21}" dt="2024-03-18T17:48:39.255" v="3196" actId="14100"/>
          <ac:spMkLst>
            <pc:docMk/>
            <pc:sldMk cId="254879350" sldId="432"/>
            <ac:spMk id="39938" creationId="{BB06B5E8-BC08-D6F7-AC2B-97B045D686C7}"/>
          </ac:spMkLst>
        </pc:spChg>
      </pc:sldChg>
      <pc:sldChg chg="modSp mod ord">
        <pc:chgData name="James Williams" userId="c957a50b-491f-4d94-b4bc-52aca3e2340d" providerId="ADAL" clId="{C760D7F7-CD2A-4E7B-876C-3D10DAB01D21}" dt="2024-03-17T16:08:10.727" v="1648"/>
        <pc:sldMkLst>
          <pc:docMk/>
          <pc:sldMk cId="0" sldId="439"/>
        </pc:sldMkLst>
        <pc:spChg chg="mod">
          <ac:chgData name="James Williams" userId="c957a50b-491f-4d94-b4bc-52aca3e2340d" providerId="ADAL" clId="{C760D7F7-CD2A-4E7B-876C-3D10DAB01D21}" dt="2024-03-17T16:07:50.067" v="1644" actId="20577"/>
          <ac:spMkLst>
            <pc:docMk/>
            <pc:sldMk cId="0" sldId="439"/>
            <ac:spMk id="15363" creationId="{71D8E77B-9B8C-4192-94CC-DEAF8226B53F}"/>
          </ac:spMkLst>
        </pc:spChg>
      </pc:sldChg>
      <pc:sldChg chg="modSp mod">
        <pc:chgData name="James Williams" userId="c957a50b-491f-4d94-b4bc-52aca3e2340d" providerId="ADAL" clId="{C760D7F7-CD2A-4E7B-876C-3D10DAB01D21}" dt="2024-03-18T17:36:57.037" v="3035" actId="20577"/>
        <pc:sldMkLst>
          <pc:docMk/>
          <pc:sldMk cId="0" sldId="441"/>
        </pc:sldMkLst>
        <pc:spChg chg="mod">
          <ac:chgData name="James Williams" userId="c957a50b-491f-4d94-b4bc-52aca3e2340d" providerId="ADAL" clId="{C760D7F7-CD2A-4E7B-876C-3D10DAB01D21}" dt="2024-03-18T17:36:57.037" v="3035" actId="20577"/>
          <ac:spMkLst>
            <pc:docMk/>
            <pc:sldMk cId="0" sldId="441"/>
            <ac:spMk id="60419" creationId="{38EFFA32-74CD-E493-8BB7-94D4FD12CE48}"/>
          </ac:spMkLst>
        </pc:spChg>
      </pc:sldChg>
      <pc:sldChg chg="modSp mod">
        <pc:chgData name="James Williams" userId="c957a50b-491f-4d94-b4bc-52aca3e2340d" providerId="ADAL" clId="{C760D7F7-CD2A-4E7B-876C-3D10DAB01D21}" dt="2024-03-17T16:36:18.612" v="2399" actId="20577"/>
        <pc:sldMkLst>
          <pc:docMk/>
          <pc:sldMk cId="0" sldId="449"/>
        </pc:sldMkLst>
        <pc:spChg chg="mod">
          <ac:chgData name="James Williams" userId="c957a50b-491f-4d94-b4bc-52aca3e2340d" providerId="ADAL" clId="{C760D7F7-CD2A-4E7B-876C-3D10DAB01D21}" dt="2024-03-17T16:36:18.612" v="2399" actId="20577"/>
          <ac:spMkLst>
            <pc:docMk/>
            <pc:sldMk cId="0" sldId="449"/>
            <ac:spMk id="15362" creationId="{DEC142BF-2BA2-FF28-D742-9B3317B5D91C}"/>
          </ac:spMkLst>
        </pc:spChg>
      </pc:sldChg>
      <pc:sldChg chg="modSp mod">
        <pc:chgData name="James Williams" userId="c957a50b-491f-4d94-b4bc-52aca3e2340d" providerId="ADAL" clId="{C760D7F7-CD2A-4E7B-876C-3D10DAB01D21}" dt="2024-03-18T17:12:16.461" v="2450" actId="11"/>
        <pc:sldMkLst>
          <pc:docMk/>
          <pc:sldMk cId="0" sldId="455"/>
        </pc:sldMkLst>
        <pc:spChg chg="mod">
          <ac:chgData name="James Williams" userId="c957a50b-491f-4d94-b4bc-52aca3e2340d" providerId="ADAL" clId="{C760D7F7-CD2A-4E7B-876C-3D10DAB01D21}" dt="2024-03-18T17:12:16.461" v="2450" actId="11"/>
          <ac:spMkLst>
            <pc:docMk/>
            <pc:sldMk cId="0" sldId="455"/>
            <ac:spMk id="19458" creationId="{48980A21-CB98-5598-3A41-A38FD9928556}"/>
          </ac:spMkLst>
        </pc:spChg>
        <pc:spChg chg="mod">
          <ac:chgData name="James Williams" userId="c957a50b-491f-4d94-b4bc-52aca3e2340d" providerId="ADAL" clId="{C760D7F7-CD2A-4E7B-876C-3D10DAB01D21}" dt="2024-03-17T16:38:07.678" v="2420" actId="113"/>
          <ac:spMkLst>
            <pc:docMk/>
            <pc:sldMk cId="0" sldId="455"/>
            <ac:spMk id="28674" creationId="{F5ABD2E8-5EC1-BB9C-3266-7339D1AB3EF2}"/>
          </ac:spMkLst>
        </pc:spChg>
      </pc:sldChg>
      <pc:sldChg chg="modSp mod">
        <pc:chgData name="James Williams" userId="c957a50b-491f-4d94-b4bc-52aca3e2340d" providerId="ADAL" clId="{C760D7F7-CD2A-4E7B-876C-3D10DAB01D21}" dt="2024-03-17T16:31:40.316" v="2270" actId="20577"/>
        <pc:sldMkLst>
          <pc:docMk/>
          <pc:sldMk cId="0" sldId="463"/>
        </pc:sldMkLst>
        <pc:spChg chg="mod">
          <ac:chgData name="James Williams" userId="c957a50b-491f-4d94-b4bc-52aca3e2340d" providerId="ADAL" clId="{C760D7F7-CD2A-4E7B-876C-3D10DAB01D21}" dt="2024-03-17T16:31:16.107" v="2267" actId="1076"/>
          <ac:spMkLst>
            <pc:docMk/>
            <pc:sldMk cId="0" sldId="463"/>
            <ac:spMk id="12290" creationId="{69395A7A-D72A-A284-4E00-BC4CD37ADBC0}"/>
          </ac:spMkLst>
        </pc:spChg>
        <pc:spChg chg="mod">
          <ac:chgData name="James Williams" userId="c957a50b-491f-4d94-b4bc-52aca3e2340d" providerId="ADAL" clId="{C760D7F7-CD2A-4E7B-876C-3D10DAB01D21}" dt="2024-03-17T16:31:40.316" v="2270" actId="20577"/>
          <ac:spMkLst>
            <pc:docMk/>
            <pc:sldMk cId="0" sldId="463"/>
            <ac:spMk id="12291" creationId="{210319C0-6A2F-1641-594D-0D592FF3CF13}"/>
          </ac:spMkLst>
        </pc:spChg>
      </pc:sldChg>
      <pc:sldChg chg="modSp mod">
        <pc:chgData name="James Williams" userId="c957a50b-491f-4d94-b4bc-52aca3e2340d" providerId="ADAL" clId="{C760D7F7-CD2A-4E7B-876C-3D10DAB01D21}" dt="2024-03-18T17:30:02.819" v="2882" actId="20577"/>
        <pc:sldMkLst>
          <pc:docMk/>
          <pc:sldMk cId="0" sldId="476"/>
        </pc:sldMkLst>
        <pc:spChg chg="mod">
          <ac:chgData name="James Williams" userId="c957a50b-491f-4d94-b4bc-52aca3e2340d" providerId="ADAL" clId="{C760D7F7-CD2A-4E7B-876C-3D10DAB01D21}" dt="2024-03-18T17:28:07.436" v="2754" actId="20577"/>
          <ac:spMkLst>
            <pc:docMk/>
            <pc:sldMk cId="0" sldId="476"/>
            <ac:spMk id="2" creationId="{49EC08CF-8608-E5A8-E0A2-1E4C452EC844}"/>
          </ac:spMkLst>
        </pc:spChg>
        <pc:spChg chg="mod">
          <ac:chgData name="James Williams" userId="c957a50b-491f-4d94-b4bc-52aca3e2340d" providerId="ADAL" clId="{C760D7F7-CD2A-4E7B-876C-3D10DAB01D21}" dt="2024-03-18T17:30:02.819" v="2882" actId="20577"/>
          <ac:spMkLst>
            <pc:docMk/>
            <pc:sldMk cId="0" sldId="476"/>
            <ac:spMk id="3" creationId="{7D43C555-BA44-0C8B-3160-D7C7F5D13AD5}"/>
          </ac:spMkLst>
        </pc:spChg>
      </pc:sldChg>
      <pc:sldChg chg="modSp mod">
        <pc:chgData name="James Williams" userId="c957a50b-491f-4d94-b4bc-52aca3e2340d" providerId="ADAL" clId="{C760D7F7-CD2A-4E7B-876C-3D10DAB01D21}" dt="2024-03-17T16:31:55.230" v="2271" actId="1076"/>
        <pc:sldMkLst>
          <pc:docMk/>
          <pc:sldMk cId="0" sldId="483"/>
        </pc:sldMkLst>
        <pc:picChg chg="mod">
          <ac:chgData name="James Williams" userId="c957a50b-491f-4d94-b4bc-52aca3e2340d" providerId="ADAL" clId="{C760D7F7-CD2A-4E7B-876C-3D10DAB01D21}" dt="2024-03-17T16:31:55.230" v="2271" actId="1076"/>
          <ac:picMkLst>
            <pc:docMk/>
            <pc:sldMk cId="0" sldId="483"/>
            <ac:picMk id="9" creationId="{FF476140-08AF-0F6E-8109-EDBBDC190CC0}"/>
          </ac:picMkLst>
        </pc:picChg>
      </pc:sldChg>
      <pc:sldChg chg="modSp mod">
        <pc:chgData name="James Williams" userId="c957a50b-491f-4d94-b4bc-52aca3e2340d" providerId="ADAL" clId="{C760D7F7-CD2A-4E7B-876C-3D10DAB01D21}" dt="2024-03-17T16:37:48.152" v="2411" actId="20577"/>
        <pc:sldMkLst>
          <pc:docMk/>
          <pc:sldMk cId="0" sldId="484"/>
        </pc:sldMkLst>
        <pc:spChg chg="mod">
          <ac:chgData name="James Williams" userId="c957a50b-491f-4d94-b4bc-52aca3e2340d" providerId="ADAL" clId="{C760D7F7-CD2A-4E7B-876C-3D10DAB01D21}" dt="2024-03-17T16:37:48.152" v="2411" actId="20577"/>
          <ac:spMkLst>
            <pc:docMk/>
            <pc:sldMk cId="0" sldId="484"/>
            <ac:spMk id="26627" creationId="{0606D694-7F81-1CA1-398B-91CA7F8B7068}"/>
          </ac:spMkLst>
        </pc:spChg>
      </pc:sldChg>
      <pc:sldChg chg="modSp mod">
        <pc:chgData name="James Williams" userId="c957a50b-491f-4d94-b4bc-52aca3e2340d" providerId="ADAL" clId="{C760D7F7-CD2A-4E7B-876C-3D10DAB01D21}" dt="2024-03-17T16:31:03.595" v="2264" actId="1076"/>
        <pc:sldMkLst>
          <pc:docMk/>
          <pc:sldMk cId="0" sldId="485"/>
        </pc:sldMkLst>
        <pc:spChg chg="mod">
          <ac:chgData name="James Williams" userId="c957a50b-491f-4d94-b4bc-52aca3e2340d" providerId="ADAL" clId="{C760D7F7-CD2A-4E7B-876C-3D10DAB01D21}" dt="2024-03-17T16:31:03.595" v="2264" actId="1076"/>
          <ac:spMkLst>
            <pc:docMk/>
            <pc:sldMk cId="0" sldId="485"/>
            <ac:spMk id="11266" creationId="{B3CF73A9-90C9-91B2-876C-5CD86A2CC9BF}"/>
          </ac:spMkLst>
        </pc:spChg>
        <pc:spChg chg="mod">
          <ac:chgData name="James Williams" userId="c957a50b-491f-4d94-b4bc-52aca3e2340d" providerId="ADAL" clId="{C760D7F7-CD2A-4E7B-876C-3D10DAB01D21}" dt="2024-03-17T16:31:00.339" v="2263" actId="1076"/>
          <ac:spMkLst>
            <pc:docMk/>
            <pc:sldMk cId="0" sldId="485"/>
            <ac:spMk id="15362" creationId="{C3115782-D38F-BC75-748C-ADDF522CAD7E}"/>
          </ac:spMkLst>
        </pc:spChg>
        <pc:picChg chg="mod">
          <ac:chgData name="James Williams" userId="c957a50b-491f-4d94-b4bc-52aca3e2340d" providerId="ADAL" clId="{C760D7F7-CD2A-4E7B-876C-3D10DAB01D21}" dt="2024-03-17T16:30:48.596" v="2261" actId="1076"/>
          <ac:picMkLst>
            <pc:docMk/>
            <pc:sldMk cId="0" sldId="485"/>
            <ac:picMk id="3" creationId="{DC91E588-CFB5-551D-09EF-02500723A72C}"/>
          </ac:picMkLst>
        </pc:picChg>
      </pc:sldChg>
      <pc:sldChg chg="modSp mod">
        <pc:chgData name="James Williams" userId="c957a50b-491f-4d94-b4bc-52aca3e2340d" providerId="ADAL" clId="{C760D7F7-CD2A-4E7B-876C-3D10DAB01D21}" dt="2024-03-20T11:24:10.552" v="12686" actId="113"/>
        <pc:sldMkLst>
          <pc:docMk/>
          <pc:sldMk cId="0" sldId="487"/>
        </pc:sldMkLst>
        <pc:spChg chg="mod">
          <ac:chgData name="James Williams" userId="c957a50b-491f-4d94-b4bc-52aca3e2340d" providerId="ADAL" clId="{C760D7F7-CD2A-4E7B-876C-3D10DAB01D21}" dt="2024-03-20T11:18:59.166" v="12556" actId="1076"/>
          <ac:spMkLst>
            <pc:docMk/>
            <pc:sldMk cId="0" sldId="487"/>
            <ac:spMk id="2" creationId="{5C6889AC-5D70-A045-15BF-80A688224CEE}"/>
          </ac:spMkLst>
        </pc:spChg>
        <pc:spChg chg="mod">
          <ac:chgData name="James Williams" userId="c957a50b-491f-4d94-b4bc-52aca3e2340d" providerId="ADAL" clId="{C760D7F7-CD2A-4E7B-876C-3D10DAB01D21}" dt="2024-03-20T11:18:59.166" v="12556" actId="1076"/>
          <ac:spMkLst>
            <pc:docMk/>
            <pc:sldMk cId="0" sldId="487"/>
            <ac:spMk id="3" creationId="{F0F9907B-AF41-E043-0D40-84287107060B}"/>
          </ac:spMkLst>
        </pc:spChg>
        <pc:spChg chg="mod">
          <ac:chgData name="James Williams" userId="c957a50b-491f-4d94-b4bc-52aca3e2340d" providerId="ADAL" clId="{C760D7F7-CD2A-4E7B-876C-3D10DAB01D21}" dt="2024-03-20T11:24:10.552" v="12686" actId="113"/>
          <ac:spMkLst>
            <pc:docMk/>
            <pc:sldMk cId="0" sldId="487"/>
            <ac:spMk id="15362" creationId="{389BFB6D-AB81-5F75-89E3-1F260CCA3DDA}"/>
          </ac:spMkLst>
        </pc:spChg>
        <pc:spChg chg="mod">
          <ac:chgData name="James Williams" userId="c957a50b-491f-4d94-b4bc-52aca3e2340d" providerId="ADAL" clId="{C760D7F7-CD2A-4E7B-876C-3D10DAB01D21}" dt="2024-03-20T11:18:59.166" v="12556" actId="1076"/>
          <ac:spMkLst>
            <pc:docMk/>
            <pc:sldMk cId="0" sldId="487"/>
            <ac:spMk id="23554" creationId="{EAD08C09-D6FF-58EE-F851-70E273CACC41}"/>
          </ac:spMkLst>
        </pc:spChg>
      </pc:sldChg>
      <pc:sldChg chg="modSp mod">
        <pc:chgData name="James Williams" userId="c957a50b-491f-4d94-b4bc-52aca3e2340d" providerId="ADAL" clId="{C760D7F7-CD2A-4E7B-876C-3D10DAB01D21}" dt="2024-03-18T17:31:10.268" v="2914" actId="20577"/>
        <pc:sldMkLst>
          <pc:docMk/>
          <pc:sldMk cId="0" sldId="493"/>
        </pc:sldMkLst>
        <pc:spChg chg="mod">
          <ac:chgData name="James Williams" userId="c957a50b-491f-4d94-b4bc-52aca3e2340d" providerId="ADAL" clId="{C760D7F7-CD2A-4E7B-876C-3D10DAB01D21}" dt="2024-03-18T17:31:10.268" v="2914" actId="20577"/>
          <ac:spMkLst>
            <pc:docMk/>
            <pc:sldMk cId="0" sldId="493"/>
            <ac:spMk id="57347" creationId="{4979AB53-F011-0446-884D-620F46053F2B}"/>
          </ac:spMkLst>
        </pc:spChg>
      </pc:sldChg>
      <pc:sldChg chg="modSp mod">
        <pc:chgData name="James Williams" userId="c957a50b-491f-4d94-b4bc-52aca3e2340d" providerId="ADAL" clId="{C760D7F7-CD2A-4E7B-876C-3D10DAB01D21}" dt="2024-03-17T15:45:24.930" v="1268" actId="20577"/>
        <pc:sldMkLst>
          <pc:docMk/>
          <pc:sldMk cId="3097027556" sldId="547"/>
        </pc:sldMkLst>
        <pc:spChg chg="mod">
          <ac:chgData name="James Williams" userId="c957a50b-491f-4d94-b4bc-52aca3e2340d" providerId="ADAL" clId="{C760D7F7-CD2A-4E7B-876C-3D10DAB01D21}" dt="2024-03-17T15:45:24.930" v="1268" actId="20577"/>
          <ac:spMkLst>
            <pc:docMk/>
            <pc:sldMk cId="3097027556" sldId="547"/>
            <ac:spMk id="13" creationId="{40A2AE0F-91BB-F070-BAD1-F3E3847AC31F}"/>
          </ac:spMkLst>
        </pc:spChg>
        <pc:spChg chg="mod">
          <ac:chgData name="James Williams" userId="c957a50b-491f-4d94-b4bc-52aca3e2340d" providerId="ADAL" clId="{C760D7F7-CD2A-4E7B-876C-3D10DAB01D21}" dt="2024-03-17T15:44:42.607" v="1246" actId="1076"/>
          <ac:spMkLst>
            <pc:docMk/>
            <pc:sldMk cId="3097027556" sldId="547"/>
            <ac:spMk id="14" creationId="{8C17C151-7522-CB92-8966-B8768967F47B}"/>
          </ac:spMkLst>
        </pc:spChg>
      </pc:sldChg>
      <pc:sldChg chg="modSp mod">
        <pc:chgData name="James Williams" userId="c957a50b-491f-4d94-b4bc-52aca3e2340d" providerId="ADAL" clId="{C760D7F7-CD2A-4E7B-876C-3D10DAB01D21}" dt="2024-03-19T16:26:50.768" v="6922" actId="113"/>
        <pc:sldMkLst>
          <pc:docMk/>
          <pc:sldMk cId="0" sldId="549"/>
        </pc:sldMkLst>
        <pc:spChg chg="mod">
          <ac:chgData name="James Williams" userId="c957a50b-491f-4d94-b4bc-52aca3e2340d" providerId="ADAL" clId="{C760D7F7-CD2A-4E7B-876C-3D10DAB01D21}" dt="2024-03-19T16:24:35.912" v="6903" actId="1076"/>
          <ac:spMkLst>
            <pc:docMk/>
            <pc:sldMk cId="0" sldId="549"/>
            <ac:spMk id="2" creationId="{4D120597-C97A-991D-86AA-10B98A905D9C}"/>
          </ac:spMkLst>
        </pc:spChg>
        <pc:spChg chg="mod">
          <ac:chgData name="James Williams" userId="c957a50b-491f-4d94-b4bc-52aca3e2340d" providerId="ADAL" clId="{C760D7F7-CD2A-4E7B-876C-3D10DAB01D21}" dt="2024-03-19T16:24:35.912" v="6903" actId="1076"/>
          <ac:spMkLst>
            <pc:docMk/>
            <pc:sldMk cId="0" sldId="549"/>
            <ac:spMk id="3" creationId="{ACAAFB8F-0B94-EC6E-B4D0-DF9EC7CC4E8D}"/>
          </ac:spMkLst>
        </pc:spChg>
        <pc:spChg chg="mod">
          <ac:chgData name="James Williams" userId="c957a50b-491f-4d94-b4bc-52aca3e2340d" providerId="ADAL" clId="{C760D7F7-CD2A-4E7B-876C-3D10DAB01D21}" dt="2024-03-19T16:24:44" v="6905" actId="1076"/>
          <ac:spMkLst>
            <pc:docMk/>
            <pc:sldMk cId="0" sldId="549"/>
            <ac:spMk id="5122" creationId="{FC011285-292E-444B-8AE7-3B00CB653262}"/>
          </ac:spMkLst>
        </pc:spChg>
        <pc:spChg chg="mod">
          <ac:chgData name="James Williams" userId="c957a50b-491f-4d94-b4bc-52aca3e2340d" providerId="ADAL" clId="{C760D7F7-CD2A-4E7B-876C-3D10DAB01D21}" dt="2024-03-19T16:26:50.768" v="6922" actId="113"/>
          <ac:spMkLst>
            <pc:docMk/>
            <pc:sldMk cId="0" sldId="549"/>
            <ac:spMk id="28674" creationId="{BF2CD4AD-9B83-4431-B17C-0432F2160ACC}"/>
          </ac:spMkLst>
        </pc:spChg>
      </pc:sldChg>
      <pc:sldChg chg="modSp del mod">
        <pc:chgData name="James Williams" userId="c957a50b-491f-4d94-b4bc-52aca3e2340d" providerId="ADAL" clId="{C760D7F7-CD2A-4E7B-876C-3D10DAB01D21}" dt="2024-03-17T15:45:41.335" v="1269" actId="2696"/>
        <pc:sldMkLst>
          <pc:docMk/>
          <pc:sldMk cId="2072438889" sldId="550"/>
        </pc:sldMkLst>
        <pc:spChg chg="mod">
          <ac:chgData name="James Williams" userId="c957a50b-491f-4d94-b4bc-52aca3e2340d" providerId="ADAL" clId="{C760D7F7-CD2A-4E7B-876C-3D10DAB01D21}" dt="2024-03-17T15:14:43.752" v="537" actId="115"/>
          <ac:spMkLst>
            <pc:docMk/>
            <pc:sldMk cId="2072438889" sldId="550"/>
            <ac:spMk id="2" creationId="{00000000-0000-0000-0000-000000000000}"/>
          </ac:spMkLst>
        </pc:spChg>
        <pc:spChg chg="mod">
          <ac:chgData name="James Williams" userId="c957a50b-491f-4d94-b4bc-52aca3e2340d" providerId="ADAL" clId="{C760D7F7-CD2A-4E7B-876C-3D10DAB01D21}" dt="2024-03-17T15:15:02.491" v="539" actId="20577"/>
          <ac:spMkLst>
            <pc:docMk/>
            <pc:sldMk cId="2072438889" sldId="550"/>
            <ac:spMk id="13" creationId="{40A2AE0F-91BB-F070-BAD1-F3E3847AC31F}"/>
          </ac:spMkLst>
        </pc:spChg>
      </pc:sldChg>
      <pc:sldChg chg="add del">
        <pc:chgData name="James Williams" userId="c957a50b-491f-4d94-b4bc-52aca3e2340d" providerId="ADAL" clId="{C760D7F7-CD2A-4E7B-876C-3D10DAB01D21}" dt="2024-03-19T20:03:20" v="11863" actId="2696"/>
        <pc:sldMkLst>
          <pc:docMk/>
          <pc:sldMk cId="3981605726" sldId="550"/>
        </pc:sldMkLst>
      </pc:sldChg>
      <pc:sldChg chg="modSp del mod">
        <pc:chgData name="James Williams" userId="c957a50b-491f-4d94-b4bc-52aca3e2340d" providerId="ADAL" clId="{C760D7F7-CD2A-4E7B-876C-3D10DAB01D21}" dt="2024-03-17T15:45:41.335" v="1269" actId="2696"/>
        <pc:sldMkLst>
          <pc:docMk/>
          <pc:sldMk cId="3064135603" sldId="551"/>
        </pc:sldMkLst>
        <pc:spChg chg="mod">
          <ac:chgData name="James Williams" userId="c957a50b-491f-4d94-b4bc-52aca3e2340d" providerId="ADAL" clId="{C760D7F7-CD2A-4E7B-876C-3D10DAB01D21}" dt="2024-03-17T15:16:05.794" v="558" actId="113"/>
          <ac:spMkLst>
            <pc:docMk/>
            <pc:sldMk cId="3064135603" sldId="551"/>
            <ac:spMk id="2" creationId="{00000000-0000-0000-0000-000000000000}"/>
          </ac:spMkLst>
        </pc:spChg>
        <pc:spChg chg="mod">
          <ac:chgData name="James Williams" userId="c957a50b-491f-4d94-b4bc-52aca3e2340d" providerId="ADAL" clId="{C760D7F7-CD2A-4E7B-876C-3D10DAB01D21}" dt="2024-03-17T15:15:52.217" v="555" actId="403"/>
          <ac:spMkLst>
            <pc:docMk/>
            <pc:sldMk cId="3064135603" sldId="551"/>
            <ac:spMk id="13" creationId="{40A2AE0F-91BB-F070-BAD1-F3E3847AC31F}"/>
          </ac:spMkLst>
        </pc:spChg>
      </pc:sldChg>
      <pc:sldChg chg="add del">
        <pc:chgData name="James Williams" userId="c957a50b-491f-4d94-b4bc-52aca3e2340d" providerId="ADAL" clId="{C760D7F7-CD2A-4E7B-876C-3D10DAB01D21}" dt="2024-03-19T20:03:20" v="11863" actId="2696"/>
        <pc:sldMkLst>
          <pc:docMk/>
          <pc:sldMk cId="3425774633" sldId="551"/>
        </pc:sldMkLst>
      </pc:sldChg>
      <pc:sldChg chg="add del">
        <pc:chgData name="James Williams" userId="c957a50b-491f-4d94-b4bc-52aca3e2340d" providerId="ADAL" clId="{C760D7F7-CD2A-4E7B-876C-3D10DAB01D21}" dt="2024-03-19T20:03:20" v="11863" actId="2696"/>
        <pc:sldMkLst>
          <pc:docMk/>
          <pc:sldMk cId="2086108784" sldId="552"/>
        </pc:sldMkLst>
      </pc:sldChg>
      <pc:sldChg chg="add del">
        <pc:chgData name="James Williams" userId="c957a50b-491f-4d94-b4bc-52aca3e2340d" providerId="ADAL" clId="{C760D7F7-CD2A-4E7B-876C-3D10DAB01D21}" dt="2024-03-17T15:10:36.609" v="324"/>
        <pc:sldMkLst>
          <pc:docMk/>
          <pc:sldMk cId="2935888581" sldId="552"/>
        </pc:sldMkLst>
      </pc:sldChg>
      <pc:sldChg chg="modSp add del mod">
        <pc:chgData name="James Williams" userId="c957a50b-491f-4d94-b4bc-52aca3e2340d" providerId="ADAL" clId="{C760D7F7-CD2A-4E7B-876C-3D10DAB01D21}" dt="2024-03-17T15:45:41.335" v="1269" actId="2696"/>
        <pc:sldMkLst>
          <pc:docMk/>
          <pc:sldMk cId="3077311839" sldId="552"/>
        </pc:sldMkLst>
        <pc:spChg chg="mod">
          <ac:chgData name="James Williams" userId="c957a50b-491f-4d94-b4bc-52aca3e2340d" providerId="ADAL" clId="{C760D7F7-CD2A-4E7B-876C-3D10DAB01D21}" dt="2024-03-17T15:10:58.733" v="329" actId="20577"/>
          <ac:spMkLst>
            <pc:docMk/>
            <pc:sldMk cId="3077311839" sldId="552"/>
            <ac:spMk id="28674" creationId="{BF2CD4AD-9B83-4431-B17C-0432F2160ACC}"/>
          </ac:spMkLst>
        </pc:spChg>
      </pc:sldChg>
      <pc:sldChg chg="modSp add del mod">
        <pc:chgData name="James Williams" userId="c957a50b-491f-4d94-b4bc-52aca3e2340d" providerId="ADAL" clId="{C760D7F7-CD2A-4E7B-876C-3D10DAB01D21}" dt="2024-03-17T15:45:41.335" v="1269" actId="2696"/>
        <pc:sldMkLst>
          <pc:docMk/>
          <pc:sldMk cId="1063274334" sldId="553"/>
        </pc:sldMkLst>
        <pc:spChg chg="mod">
          <ac:chgData name="James Williams" userId="c957a50b-491f-4d94-b4bc-52aca3e2340d" providerId="ADAL" clId="{C760D7F7-CD2A-4E7B-876C-3D10DAB01D21}" dt="2024-03-17T15:07:46.732" v="301" actId="113"/>
          <ac:spMkLst>
            <pc:docMk/>
            <pc:sldMk cId="1063274334" sldId="553"/>
            <ac:spMk id="28674" creationId="{BF2CD4AD-9B83-4431-B17C-0432F2160ACC}"/>
          </ac:spMkLst>
        </pc:spChg>
      </pc:sldChg>
      <pc:sldChg chg="add del">
        <pc:chgData name="James Williams" userId="c957a50b-491f-4d94-b4bc-52aca3e2340d" providerId="ADAL" clId="{C760D7F7-CD2A-4E7B-876C-3D10DAB01D21}" dt="2024-03-17T15:10:36.609" v="324"/>
        <pc:sldMkLst>
          <pc:docMk/>
          <pc:sldMk cId="2166206714" sldId="553"/>
        </pc:sldMkLst>
      </pc:sldChg>
      <pc:sldChg chg="add del">
        <pc:chgData name="James Williams" userId="c957a50b-491f-4d94-b4bc-52aca3e2340d" providerId="ADAL" clId="{C760D7F7-CD2A-4E7B-876C-3D10DAB01D21}" dt="2024-03-19T20:03:20" v="11863" actId="2696"/>
        <pc:sldMkLst>
          <pc:docMk/>
          <pc:sldMk cId="2476772675" sldId="553"/>
        </pc:sldMkLst>
      </pc:sldChg>
      <pc:sldChg chg="add del">
        <pc:chgData name="James Williams" userId="c957a50b-491f-4d94-b4bc-52aca3e2340d" providerId="ADAL" clId="{C760D7F7-CD2A-4E7B-876C-3D10DAB01D21}" dt="2024-03-17T15:10:36.609" v="324"/>
        <pc:sldMkLst>
          <pc:docMk/>
          <pc:sldMk cId="75245754" sldId="554"/>
        </pc:sldMkLst>
      </pc:sldChg>
      <pc:sldChg chg="modSp add del mod">
        <pc:chgData name="James Williams" userId="c957a50b-491f-4d94-b4bc-52aca3e2340d" providerId="ADAL" clId="{C760D7F7-CD2A-4E7B-876C-3D10DAB01D21}" dt="2024-03-17T15:45:41.335" v="1269" actId="2696"/>
        <pc:sldMkLst>
          <pc:docMk/>
          <pc:sldMk cId="896961288" sldId="554"/>
        </pc:sldMkLst>
        <pc:spChg chg="mod">
          <ac:chgData name="James Williams" userId="c957a50b-491f-4d94-b4bc-52aca3e2340d" providerId="ADAL" clId="{C760D7F7-CD2A-4E7B-876C-3D10DAB01D21}" dt="2024-03-17T15:06:29.210" v="273" actId="20577"/>
          <ac:spMkLst>
            <pc:docMk/>
            <pc:sldMk cId="896961288" sldId="554"/>
            <ac:spMk id="28674" creationId="{BF2CD4AD-9B83-4431-B17C-0432F2160ACC}"/>
          </ac:spMkLst>
        </pc:spChg>
      </pc:sldChg>
      <pc:sldChg chg="add del">
        <pc:chgData name="James Williams" userId="c957a50b-491f-4d94-b4bc-52aca3e2340d" providerId="ADAL" clId="{C760D7F7-CD2A-4E7B-876C-3D10DAB01D21}" dt="2024-03-19T20:03:20" v="11863" actId="2696"/>
        <pc:sldMkLst>
          <pc:docMk/>
          <pc:sldMk cId="1696859464" sldId="554"/>
        </pc:sldMkLst>
      </pc:sldChg>
      <pc:sldChg chg="add del">
        <pc:chgData name="James Williams" userId="c957a50b-491f-4d94-b4bc-52aca3e2340d" providerId="ADAL" clId="{C760D7F7-CD2A-4E7B-876C-3D10DAB01D21}" dt="2024-03-17T15:10:36.609" v="324"/>
        <pc:sldMkLst>
          <pc:docMk/>
          <pc:sldMk cId="2495908455" sldId="556"/>
        </pc:sldMkLst>
      </pc:sldChg>
      <pc:sldChg chg="add del">
        <pc:chgData name="James Williams" userId="c957a50b-491f-4d94-b4bc-52aca3e2340d" providerId="ADAL" clId="{C760D7F7-CD2A-4E7B-876C-3D10DAB01D21}" dt="2024-03-19T20:03:20" v="11863" actId="2696"/>
        <pc:sldMkLst>
          <pc:docMk/>
          <pc:sldMk cId="3468819597" sldId="556"/>
        </pc:sldMkLst>
      </pc:sldChg>
      <pc:sldChg chg="delSp modSp add del mod">
        <pc:chgData name="James Williams" userId="c957a50b-491f-4d94-b4bc-52aca3e2340d" providerId="ADAL" clId="{C760D7F7-CD2A-4E7B-876C-3D10DAB01D21}" dt="2024-03-17T15:45:41.335" v="1269" actId="2696"/>
        <pc:sldMkLst>
          <pc:docMk/>
          <pc:sldMk cId="4020613870" sldId="556"/>
        </pc:sldMkLst>
        <pc:spChg chg="mod">
          <ac:chgData name="James Williams" userId="c957a50b-491f-4d94-b4bc-52aca3e2340d" providerId="ADAL" clId="{C760D7F7-CD2A-4E7B-876C-3D10DAB01D21}" dt="2024-03-17T15:08:22.948" v="313" actId="1076"/>
          <ac:spMkLst>
            <pc:docMk/>
            <pc:sldMk cId="4020613870" sldId="556"/>
            <ac:spMk id="2" creationId="{4D120597-C97A-991D-86AA-10B98A905D9C}"/>
          </ac:spMkLst>
        </pc:spChg>
        <pc:spChg chg="mod">
          <ac:chgData name="James Williams" userId="c957a50b-491f-4d94-b4bc-52aca3e2340d" providerId="ADAL" clId="{C760D7F7-CD2A-4E7B-876C-3D10DAB01D21}" dt="2024-03-17T15:08:22.948" v="313" actId="1076"/>
          <ac:spMkLst>
            <pc:docMk/>
            <pc:sldMk cId="4020613870" sldId="556"/>
            <ac:spMk id="3" creationId="{ACAAFB8F-0B94-EC6E-B4D0-DF9EC7CC4E8D}"/>
          </ac:spMkLst>
        </pc:spChg>
        <pc:spChg chg="mod">
          <ac:chgData name="James Williams" userId="c957a50b-491f-4d94-b4bc-52aca3e2340d" providerId="ADAL" clId="{C760D7F7-CD2A-4E7B-876C-3D10DAB01D21}" dt="2024-03-17T15:08:26.248" v="314" actId="14100"/>
          <ac:spMkLst>
            <pc:docMk/>
            <pc:sldMk cId="4020613870" sldId="556"/>
            <ac:spMk id="5122" creationId="{FC011285-292E-444B-8AE7-3B00CB653262}"/>
          </ac:spMkLst>
        </pc:spChg>
        <pc:spChg chg="mod">
          <ac:chgData name="James Williams" userId="c957a50b-491f-4d94-b4bc-52aca3e2340d" providerId="ADAL" clId="{C760D7F7-CD2A-4E7B-876C-3D10DAB01D21}" dt="2024-03-17T15:14:36.066" v="536" actId="27636"/>
          <ac:spMkLst>
            <pc:docMk/>
            <pc:sldMk cId="4020613870" sldId="556"/>
            <ac:spMk id="28674" creationId="{BF2CD4AD-9B83-4431-B17C-0432F2160ACC}"/>
          </ac:spMkLst>
        </pc:spChg>
        <pc:picChg chg="del">
          <ac:chgData name="James Williams" userId="c957a50b-491f-4d94-b4bc-52aca3e2340d" providerId="ADAL" clId="{C760D7F7-CD2A-4E7B-876C-3D10DAB01D21}" dt="2024-03-17T15:07:59.341" v="303" actId="478"/>
          <ac:picMkLst>
            <pc:docMk/>
            <pc:sldMk cId="4020613870" sldId="556"/>
            <ac:picMk id="4" creationId="{013D451B-A23C-90D6-5F9E-82FC4337D916}"/>
          </ac:picMkLst>
        </pc:picChg>
        <pc:picChg chg="mod">
          <ac:chgData name="James Williams" userId="c957a50b-491f-4d94-b4bc-52aca3e2340d" providerId="ADAL" clId="{C760D7F7-CD2A-4E7B-876C-3D10DAB01D21}" dt="2024-03-17T15:08:08.075" v="306" actId="1076"/>
          <ac:picMkLst>
            <pc:docMk/>
            <pc:sldMk cId="4020613870" sldId="556"/>
            <ac:picMk id="5" creationId="{4C01034D-B8AE-ADFB-0F83-795881D8C0A7}"/>
          </ac:picMkLst>
        </pc:picChg>
      </pc:sldChg>
      <pc:sldChg chg="add del">
        <pc:chgData name="James Williams" userId="c957a50b-491f-4d94-b4bc-52aca3e2340d" providerId="ADAL" clId="{C760D7F7-CD2A-4E7B-876C-3D10DAB01D21}" dt="2024-03-17T15:10:53.674" v="326" actId="2696"/>
        <pc:sldMkLst>
          <pc:docMk/>
          <pc:sldMk cId="2479506490" sldId="557"/>
        </pc:sldMkLst>
      </pc:sldChg>
      <pc:sldChg chg="add del">
        <pc:chgData name="James Williams" userId="c957a50b-491f-4d94-b4bc-52aca3e2340d" providerId="ADAL" clId="{C760D7F7-CD2A-4E7B-876C-3D10DAB01D21}" dt="2024-03-17T15:10:36.609" v="324"/>
        <pc:sldMkLst>
          <pc:docMk/>
          <pc:sldMk cId="2693128051" sldId="557"/>
        </pc:sldMkLst>
      </pc:sldChg>
      <pc:sldChg chg="add del">
        <pc:chgData name="James Williams" userId="c957a50b-491f-4d94-b4bc-52aca3e2340d" providerId="ADAL" clId="{C760D7F7-CD2A-4E7B-876C-3D10DAB01D21}" dt="2024-03-19T20:03:20" v="11863" actId="2696"/>
        <pc:sldMkLst>
          <pc:docMk/>
          <pc:sldMk cId="3135531313" sldId="558"/>
        </pc:sldMkLst>
      </pc:sldChg>
      <pc:sldChg chg="modSp del mod">
        <pc:chgData name="James Williams" userId="c957a50b-491f-4d94-b4bc-52aca3e2340d" providerId="ADAL" clId="{C760D7F7-CD2A-4E7B-876C-3D10DAB01D21}" dt="2024-03-17T15:45:41.335" v="1269" actId="2696"/>
        <pc:sldMkLst>
          <pc:docMk/>
          <pc:sldMk cId="4241396665" sldId="558"/>
        </pc:sldMkLst>
        <pc:spChg chg="mod">
          <ac:chgData name="James Williams" userId="c957a50b-491f-4d94-b4bc-52aca3e2340d" providerId="ADAL" clId="{C760D7F7-CD2A-4E7B-876C-3D10DAB01D21}" dt="2024-03-17T15:19:37.019" v="711" actId="20577"/>
          <ac:spMkLst>
            <pc:docMk/>
            <pc:sldMk cId="4241396665" sldId="558"/>
            <ac:spMk id="2" creationId="{00000000-0000-0000-0000-000000000000}"/>
          </ac:spMkLst>
        </pc:spChg>
        <pc:spChg chg="mod">
          <ac:chgData name="James Williams" userId="c957a50b-491f-4d94-b4bc-52aca3e2340d" providerId="ADAL" clId="{C760D7F7-CD2A-4E7B-876C-3D10DAB01D21}" dt="2024-03-17T15:22:23.155" v="915" actId="6549"/>
          <ac:spMkLst>
            <pc:docMk/>
            <pc:sldMk cId="4241396665" sldId="558"/>
            <ac:spMk id="13" creationId="{40A2AE0F-91BB-F070-BAD1-F3E3847AC31F}"/>
          </ac:spMkLst>
        </pc:spChg>
      </pc:sldChg>
      <pc:sldChg chg="modSp del mod modNotesTx">
        <pc:chgData name="James Williams" userId="c957a50b-491f-4d94-b4bc-52aca3e2340d" providerId="ADAL" clId="{C760D7F7-CD2A-4E7B-876C-3D10DAB01D21}" dt="2024-03-17T15:45:41.335" v="1269" actId="2696"/>
        <pc:sldMkLst>
          <pc:docMk/>
          <pc:sldMk cId="96336193" sldId="559"/>
        </pc:sldMkLst>
        <pc:spChg chg="mod">
          <ac:chgData name="James Williams" userId="c957a50b-491f-4d94-b4bc-52aca3e2340d" providerId="ADAL" clId="{C760D7F7-CD2A-4E7B-876C-3D10DAB01D21}" dt="2024-03-17T15:22:34.850" v="926" actId="20577"/>
          <ac:spMkLst>
            <pc:docMk/>
            <pc:sldMk cId="96336193" sldId="559"/>
            <ac:spMk id="2" creationId="{00000000-0000-0000-0000-000000000000}"/>
          </ac:spMkLst>
        </pc:spChg>
        <pc:spChg chg="mod">
          <ac:chgData name="James Williams" userId="c957a50b-491f-4d94-b4bc-52aca3e2340d" providerId="ADAL" clId="{C760D7F7-CD2A-4E7B-876C-3D10DAB01D21}" dt="2024-03-17T15:26:10.823" v="1208" actId="20577"/>
          <ac:spMkLst>
            <pc:docMk/>
            <pc:sldMk cId="96336193" sldId="559"/>
            <ac:spMk id="13" creationId="{40A2AE0F-91BB-F070-BAD1-F3E3847AC31F}"/>
          </ac:spMkLst>
        </pc:spChg>
      </pc:sldChg>
      <pc:sldChg chg="add del">
        <pc:chgData name="James Williams" userId="c957a50b-491f-4d94-b4bc-52aca3e2340d" providerId="ADAL" clId="{C760D7F7-CD2A-4E7B-876C-3D10DAB01D21}" dt="2024-03-19T20:03:20" v="11863" actId="2696"/>
        <pc:sldMkLst>
          <pc:docMk/>
          <pc:sldMk cId="3662924587" sldId="559"/>
        </pc:sldMkLst>
      </pc:sldChg>
      <pc:sldChg chg="modSp mod">
        <pc:chgData name="James Williams" userId="c957a50b-491f-4d94-b4bc-52aca3e2340d" providerId="ADAL" clId="{C760D7F7-CD2A-4E7B-876C-3D10DAB01D21}" dt="2024-03-20T09:32:11.404" v="12546" actId="20577"/>
        <pc:sldMkLst>
          <pc:docMk/>
          <pc:sldMk cId="1233050542" sldId="562"/>
        </pc:sldMkLst>
        <pc:spChg chg="mod">
          <ac:chgData name="James Williams" userId="c957a50b-491f-4d94-b4bc-52aca3e2340d" providerId="ADAL" clId="{C760D7F7-CD2A-4E7B-876C-3D10DAB01D21}" dt="2024-03-20T09:32:11.404" v="12546" actId="20577"/>
          <ac:spMkLst>
            <pc:docMk/>
            <pc:sldMk cId="1233050542" sldId="562"/>
            <ac:spMk id="2" creationId="{00000000-0000-0000-0000-000000000000}"/>
          </ac:spMkLst>
        </pc:spChg>
        <pc:spChg chg="mod">
          <ac:chgData name="James Williams" userId="c957a50b-491f-4d94-b4bc-52aca3e2340d" providerId="ADAL" clId="{C760D7F7-CD2A-4E7B-876C-3D10DAB01D21}" dt="2024-03-17T16:07:02.450" v="1641" actId="115"/>
          <ac:spMkLst>
            <pc:docMk/>
            <pc:sldMk cId="1233050542" sldId="562"/>
            <ac:spMk id="3" creationId="{00000000-0000-0000-0000-000000000000}"/>
          </ac:spMkLst>
        </pc:spChg>
        <pc:spChg chg="mod">
          <ac:chgData name="James Williams" userId="c957a50b-491f-4d94-b4bc-52aca3e2340d" providerId="ADAL" clId="{C760D7F7-CD2A-4E7B-876C-3D10DAB01D21}" dt="2024-03-17T16:06:58.571" v="1639" actId="1076"/>
          <ac:spMkLst>
            <pc:docMk/>
            <pc:sldMk cId="1233050542" sldId="562"/>
            <ac:spMk id="4" creationId="{2A290B51-6DF5-B556-4CAE-1CF1D5150AA2}"/>
          </ac:spMkLst>
        </pc:spChg>
      </pc:sldChg>
      <pc:sldChg chg="addSp delSp modSp mod setBg">
        <pc:chgData name="James Williams" userId="c957a50b-491f-4d94-b4bc-52aca3e2340d" providerId="ADAL" clId="{C760D7F7-CD2A-4E7B-876C-3D10DAB01D21}" dt="2024-03-17T16:29:59.444" v="2224" actId="20577"/>
        <pc:sldMkLst>
          <pc:docMk/>
          <pc:sldMk cId="0" sldId="566"/>
        </pc:sldMkLst>
        <pc:spChg chg="add del mod">
          <ac:chgData name="James Williams" userId="c957a50b-491f-4d94-b4bc-52aca3e2340d" providerId="ADAL" clId="{C760D7F7-CD2A-4E7B-876C-3D10DAB01D21}" dt="2024-03-17T16:28:32.032" v="2172" actId="478"/>
          <ac:spMkLst>
            <pc:docMk/>
            <pc:sldMk cId="0" sldId="566"/>
            <ac:spMk id="6" creationId="{156DEBE0-0B01-CACA-BB00-53C7D2F92475}"/>
          </ac:spMkLst>
        </pc:spChg>
        <pc:spChg chg="add del mod">
          <ac:chgData name="James Williams" userId="c957a50b-491f-4d94-b4bc-52aca3e2340d" providerId="ADAL" clId="{C760D7F7-CD2A-4E7B-876C-3D10DAB01D21}" dt="2024-03-17T16:28:11.465" v="2160" actId="478"/>
          <ac:spMkLst>
            <pc:docMk/>
            <pc:sldMk cId="0" sldId="566"/>
            <ac:spMk id="9" creationId="{70571DFF-6A56-4C1E-595B-45BA33D5AE61}"/>
          </ac:spMkLst>
        </pc:spChg>
        <pc:spChg chg="mod">
          <ac:chgData name="James Williams" userId="c957a50b-491f-4d94-b4bc-52aca3e2340d" providerId="ADAL" clId="{C760D7F7-CD2A-4E7B-876C-3D10DAB01D21}" dt="2024-03-17T16:29:06.103" v="2184" actId="1076"/>
          <ac:spMkLst>
            <pc:docMk/>
            <pc:sldMk cId="0" sldId="566"/>
            <ac:spMk id="17410" creationId="{392EFBAF-38F4-FF69-5CE2-040517554ECE}"/>
          </ac:spMkLst>
        </pc:spChg>
        <pc:spChg chg="mod">
          <ac:chgData name="James Williams" userId="c957a50b-491f-4d94-b4bc-52aca3e2340d" providerId="ADAL" clId="{C760D7F7-CD2A-4E7B-876C-3D10DAB01D21}" dt="2024-03-17T16:29:59.444" v="2224" actId="20577"/>
          <ac:spMkLst>
            <pc:docMk/>
            <pc:sldMk cId="0" sldId="566"/>
            <ac:spMk id="17411" creationId="{9CA9460A-083D-3A30-4DA1-43F9CEC78B61}"/>
          </ac:spMkLst>
        </pc:spChg>
        <pc:spChg chg="add del">
          <ac:chgData name="James Williams" userId="c957a50b-491f-4d94-b4bc-52aca3e2340d" providerId="ADAL" clId="{C760D7F7-CD2A-4E7B-876C-3D10DAB01D21}" dt="2024-03-17T16:26:14.314" v="2116" actId="26606"/>
          <ac:spMkLst>
            <pc:docMk/>
            <pc:sldMk cId="0" sldId="566"/>
            <ac:spMk id="17416" creationId="{53B475F8-50AE-46A0-9943-B2B63183D50C}"/>
          </ac:spMkLst>
        </pc:spChg>
        <pc:spChg chg="add del">
          <ac:chgData name="James Williams" userId="c957a50b-491f-4d94-b4bc-52aca3e2340d" providerId="ADAL" clId="{C760D7F7-CD2A-4E7B-876C-3D10DAB01D21}" dt="2024-03-17T16:26:14.314" v="2116" actId="26606"/>
          <ac:spMkLst>
            <pc:docMk/>
            <pc:sldMk cId="0" sldId="566"/>
            <ac:spMk id="17418" creationId="{75F6FDB4-2351-48C2-A863-2364A02343C0}"/>
          </ac:spMkLst>
        </pc:spChg>
        <pc:grpChg chg="add">
          <ac:chgData name="James Williams" userId="c957a50b-491f-4d94-b4bc-52aca3e2340d" providerId="ADAL" clId="{C760D7F7-CD2A-4E7B-876C-3D10DAB01D21}" dt="2024-03-17T16:26:14.352" v="2117" actId="26606"/>
          <ac:grpSpMkLst>
            <pc:docMk/>
            <pc:sldMk cId="0" sldId="566"/>
            <ac:grpSpMk id="17420" creationId="{BC054689-56EC-BBEF-17D5-3FAEAFF5C322}"/>
          </ac:grpSpMkLst>
        </pc:grpChg>
        <pc:picChg chg="add mod ord modCrop">
          <ac:chgData name="James Williams" userId="c957a50b-491f-4d94-b4bc-52aca3e2340d" providerId="ADAL" clId="{C760D7F7-CD2A-4E7B-876C-3D10DAB01D21}" dt="2024-03-17T16:28:51.024" v="2179" actId="1076"/>
          <ac:picMkLst>
            <pc:docMk/>
            <pc:sldMk cId="0" sldId="566"/>
            <ac:picMk id="3" creationId="{7BD0EA24-74A9-1363-FDD5-967FF88665B5}"/>
          </ac:picMkLst>
        </pc:picChg>
        <pc:picChg chg="add mod ord">
          <ac:chgData name="James Williams" userId="c957a50b-491f-4d94-b4bc-52aca3e2340d" providerId="ADAL" clId="{C760D7F7-CD2A-4E7B-876C-3D10DAB01D21}" dt="2024-03-17T16:28:52.655" v="2180" actId="1076"/>
          <ac:picMkLst>
            <pc:docMk/>
            <pc:sldMk cId="0" sldId="566"/>
            <ac:picMk id="5" creationId="{8FB137A4-8800-D356-28CE-27B02C161B1B}"/>
          </ac:picMkLst>
        </pc:picChg>
        <pc:picChg chg="add mod ord">
          <ac:chgData name="James Williams" userId="c957a50b-491f-4d94-b4bc-52aca3e2340d" providerId="ADAL" clId="{C760D7F7-CD2A-4E7B-876C-3D10DAB01D21}" dt="2024-03-17T16:28:47.264" v="2178" actId="1076"/>
          <ac:picMkLst>
            <pc:docMk/>
            <pc:sldMk cId="0" sldId="566"/>
            <ac:picMk id="8" creationId="{C1AA82ED-3BC6-5939-B5D2-6516833ADD40}"/>
          </ac:picMkLst>
        </pc:picChg>
        <pc:picChg chg="add mod">
          <ac:chgData name="James Williams" userId="c957a50b-491f-4d94-b4bc-52aca3e2340d" providerId="ADAL" clId="{C760D7F7-CD2A-4E7B-876C-3D10DAB01D21}" dt="2024-03-17T16:28:57.031" v="2181" actId="1076"/>
          <ac:picMkLst>
            <pc:docMk/>
            <pc:sldMk cId="0" sldId="566"/>
            <ac:picMk id="11" creationId="{7784C807-1503-2A24-CD2A-683ACC13D102}"/>
          </ac:picMkLst>
        </pc:picChg>
      </pc:sldChg>
      <pc:sldChg chg="addSp modSp mod">
        <pc:chgData name="James Williams" userId="c957a50b-491f-4d94-b4bc-52aca3e2340d" providerId="ADAL" clId="{C760D7F7-CD2A-4E7B-876C-3D10DAB01D21}" dt="2024-03-17T16:21:30.042" v="2066" actId="33524"/>
        <pc:sldMkLst>
          <pc:docMk/>
          <pc:sldMk cId="3216213119" sldId="568"/>
        </pc:sldMkLst>
        <pc:spChg chg="mod">
          <ac:chgData name="James Williams" userId="c957a50b-491f-4d94-b4bc-52aca3e2340d" providerId="ADAL" clId="{C760D7F7-CD2A-4E7B-876C-3D10DAB01D21}" dt="2024-03-17T16:21:30.042" v="2066" actId="33524"/>
          <ac:spMkLst>
            <pc:docMk/>
            <pc:sldMk cId="3216213119" sldId="568"/>
            <ac:spMk id="2" creationId="{00000000-0000-0000-0000-000000000000}"/>
          </ac:spMkLst>
        </pc:spChg>
        <pc:spChg chg="mod">
          <ac:chgData name="James Williams" userId="c957a50b-491f-4d94-b4bc-52aca3e2340d" providerId="ADAL" clId="{C760D7F7-CD2A-4E7B-876C-3D10DAB01D21}" dt="2024-03-17T16:18:01.162" v="1965" actId="115"/>
          <ac:spMkLst>
            <pc:docMk/>
            <pc:sldMk cId="3216213119" sldId="568"/>
            <ac:spMk id="3" creationId="{00000000-0000-0000-0000-000000000000}"/>
          </ac:spMkLst>
        </pc:spChg>
        <pc:picChg chg="add mod">
          <ac:chgData name="James Williams" userId="c957a50b-491f-4d94-b4bc-52aca3e2340d" providerId="ADAL" clId="{C760D7F7-CD2A-4E7B-876C-3D10DAB01D21}" dt="2024-03-17T16:20:40.506" v="2006" actId="1076"/>
          <ac:picMkLst>
            <pc:docMk/>
            <pc:sldMk cId="3216213119" sldId="568"/>
            <ac:picMk id="1026" creationId="{77CF725F-C1B5-68E7-1029-C99EB8247E6B}"/>
          </ac:picMkLst>
        </pc:picChg>
      </pc:sldChg>
      <pc:sldChg chg="modSp mod">
        <pc:chgData name="James Williams" userId="c957a50b-491f-4d94-b4bc-52aca3e2340d" providerId="ADAL" clId="{C760D7F7-CD2A-4E7B-876C-3D10DAB01D21}" dt="2024-03-17T15:58:46.195" v="1617" actId="1076"/>
        <pc:sldMkLst>
          <pc:docMk/>
          <pc:sldMk cId="638820689" sldId="569"/>
        </pc:sldMkLst>
        <pc:spChg chg="mod">
          <ac:chgData name="James Williams" userId="c957a50b-491f-4d94-b4bc-52aca3e2340d" providerId="ADAL" clId="{C760D7F7-CD2A-4E7B-876C-3D10DAB01D21}" dt="2024-03-17T15:58:46.195" v="1617" actId="1076"/>
          <ac:spMkLst>
            <pc:docMk/>
            <pc:sldMk cId="638820689" sldId="569"/>
            <ac:spMk id="3" creationId="{00000000-0000-0000-0000-000000000000}"/>
          </ac:spMkLst>
        </pc:spChg>
        <pc:spChg chg="mod">
          <ac:chgData name="James Williams" userId="c957a50b-491f-4d94-b4bc-52aca3e2340d" providerId="ADAL" clId="{C760D7F7-CD2A-4E7B-876C-3D10DAB01D21}" dt="2024-03-17T15:58:37.314" v="1614" actId="115"/>
          <ac:spMkLst>
            <pc:docMk/>
            <pc:sldMk cId="638820689" sldId="569"/>
            <ac:spMk id="4" creationId="{2A290B51-6DF5-B556-4CAE-1CF1D5150AA2}"/>
          </ac:spMkLst>
        </pc:spChg>
        <pc:spChg chg="mod">
          <ac:chgData name="James Williams" userId="c957a50b-491f-4d94-b4bc-52aca3e2340d" providerId="ADAL" clId="{C760D7F7-CD2A-4E7B-876C-3D10DAB01D21}" dt="2024-03-17T15:58:43.304" v="1616" actId="1076"/>
          <ac:spMkLst>
            <pc:docMk/>
            <pc:sldMk cId="638820689" sldId="569"/>
            <ac:spMk id="5" creationId="{8A0681E2-9E72-3F1F-F41E-A110F9B4744B}"/>
          </ac:spMkLst>
        </pc:spChg>
        <pc:graphicFrameChg chg="mod">
          <ac:chgData name="James Williams" userId="c957a50b-491f-4d94-b4bc-52aca3e2340d" providerId="ADAL" clId="{C760D7F7-CD2A-4E7B-876C-3D10DAB01D21}" dt="2024-03-17T15:52:34.698" v="1334" actId="20577"/>
          <ac:graphicFrameMkLst>
            <pc:docMk/>
            <pc:sldMk cId="638820689" sldId="569"/>
            <ac:graphicFrameMk id="13" creationId="{FA4ED533-3F3B-2DBA-0C92-5343EC717650}"/>
          </ac:graphicFrameMkLst>
        </pc:graphicFrameChg>
      </pc:sldChg>
      <pc:sldChg chg="addSp delSp modSp mod ord setBg">
        <pc:chgData name="James Williams" userId="c957a50b-491f-4d94-b4bc-52aca3e2340d" providerId="ADAL" clId="{C760D7F7-CD2A-4E7B-876C-3D10DAB01D21}" dt="2024-03-19T14:52:31.597" v="5254" actId="1076"/>
        <pc:sldMkLst>
          <pc:docMk/>
          <pc:sldMk cId="3022930637" sldId="570"/>
        </pc:sldMkLst>
        <pc:spChg chg="mod ord">
          <ac:chgData name="James Williams" userId="c957a50b-491f-4d94-b4bc-52aca3e2340d" providerId="ADAL" clId="{C760D7F7-CD2A-4E7B-876C-3D10DAB01D21}" dt="2024-03-19T14:52:31.597" v="5254" actId="1076"/>
          <ac:spMkLst>
            <pc:docMk/>
            <pc:sldMk cId="3022930637" sldId="570"/>
            <ac:spMk id="2" creationId="{00000000-0000-0000-0000-000000000000}"/>
          </ac:spMkLst>
        </pc:spChg>
        <pc:spChg chg="mod">
          <ac:chgData name="James Williams" userId="c957a50b-491f-4d94-b4bc-52aca3e2340d" providerId="ADAL" clId="{C760D7F7-CD2A-4E7B-876C-3D10DAB01D21}" dt="2024-03-19T14:52:14.645" v="5252" actId="1076"/>
          <ac:spMkLst>
            <pc:docMk/>
            <pc:sldMk cId="3022930637" sldId="570"/>
            <ac:spMk id="3" creationId="{00000000-0000-0000-0000-000000000000}"/>
          </ac:spMkLst>
        </pc:spChg>
        <pc:spChg chg="del mod">
          <ac:chgData name="James Williams" userId="c957a50b-491f-4d94-b4bc-52aca3e2340d" providerId="ADAL" clId="{C760D7F7-CD2A-4E7B-876C-3D10DAB01D21}" dt="2024-03-19T14:48:21.757" v="5200" actId="21"/>
          <ac:spMkLst>
            <pc:docMk/>
            <pc:sldMk cId="3022930637" sldId="570"/>
            <ac:spMk id="4" creationId="{2A290B51-6DF5-B556-4CAE-1CF1D5150AA2}"/>
          </ac:spMkLst>
        </pc:spChg>
        <pc:spChg chg="del">
          <ac:chgData name="James Williams" userId="c957a50b-491f-4d94-b4bc-52aca3e2340d" providerId="ADAL" clId="{C760D7F7-CD2A-4E7B-876C-3D10DAB01D21}" dt="2024-03-19T14:48:21.757" v="5200" actId="21"/>
          <ac:spMkLst>
            <pc:docMk/>
            <pc:sldMk cId="3022930637" sldId="570"/>
            <ac:spMk id="5" creationId="{8A0681E2-9E72-3F1F-F41E-A110F9B4744B}"/>
          </ac:spMkLst>
        </pc:spChg>
        <pc:spChg chg="add mod">
          <ac:chgData name="James Williams" userId="c957a50b-491f-4d94-b4bc-52aca3e2340d" providerId="ADAL" clId="{C760D7F7-CD2A-4E7B-876C-3D10DAB01D21}" dt="2024-03-19T14:52:14.645" v="5252" actId="1076"/>
          <ac:spMkLst>
            <pc:docMk/>
            <pc:sldMk cId="3022930637" sldId="570"/>
            <ac:spMk id="8" creationId="{2A290B51-6DF5-B556-4CAE-1CF1D5150AA2}"/>
          </ac:spMkLst>
        </pc:spChg>
        <pc:spChg chg="add mod">
          <ac:chgData name="James Williams" userId="c957a50b-491f-4d94-b4bc-52aca3e2340d" providerId="ADAL" clId="{C760D7F7-CD2A-4E7B-876C-3D10DAB01D21}" dt="2024-03-19T14:52:14.645" v="5252" actId="1076"/>
          <ac:spMkLst>
            <pc:docMk/>
            <pc:sldMk cId="3022930637" sldId="570"/>
            <ac:spMk id="9" creationId="{8A0681E2-9E72-3F1F-F41E-A110F9B4744B}"/>
          </ac:spMkLst>
        </pc:spChg>
        <pc:spChg chg="add del">
          <ac:chgData name="James Williams" userId="c957a50b-491f-4d94-b4bc-52aca3e2340d" providerId="ADAL" clId="{C760D7F7-CD2A-4E7B-876C-3D10DAB01D21}" dt="2024-03-19T14:48:51.504" v="5202" actId="26606"/>
          <ac:spMkLst>
            <pc:docMk/>
            <pc:sldMk cId="3022930637" sldId="570"/>
            <ac:spMk id="11" creationId="{04812C46-200A-4DEB-A05E-3ED6C68C2387}"/>
          </ac:spMkLst>
        </pc:spChg>
        <pc:spChg chg="add del">
          <ac:chgData name="James Williams" userId="c957a50b-491f-4d94-b4bc-52aca3e2340d" providerId="ADAL" clId="{C760D7F7-CD2A-4E7B-876C-3D10DAB01D21}" dt="2024-03-19T14:48:51.504" v="5202" actId="26606"/>
          <ac:spMkLst>
            <pc:docMk/>
            <pc:sldMk cId="3022930637" sldId="570"/>
            <ac:spMk id="13" creationId="{D1EA859B-E555-4109-94F3-6700E046E008}"/>
          </ac:spMkLst>
        </pc:spChg>
        <pc:picChg chg="add mod ord">
          <ac:chgData name="James Williams" userId="c957a50b-491f-4d94-b4bc-52aca3e2340d" providerId="ADAL" clId="{C760D7F7-CD2A-4E7B-876C-3D10DAB01D21}" dt="2024-03-19T14:52:06.482" v="5250" actId="14100"/>
          <ac:picMkLst>
            <pc:docMk/>
            <pc:sldMk cId="3022930637" sldId="570"/>
            <ac:picMk id="6" creationId="{C473CB4E-7D22-187E-39CC-85DFB1BD4B35}"/>
          </ac:picMkLst>
        </pc:picChg>
        <pc:picChg chg="del">
          <ac:chgData name="James Williams" userId="c957a50b-491f-4d94-b4bc-52aca3e2340d" providerId="ADAL" clId="{C760D7F7-CD2A-4E7B-876C-3D10DAB01D21}" dt="2024-03-19T14:31:11.880" v="4771" actId="478"/>
          <ac:picMkLst>
            <pc:docMk/>
            <pc:sldMk cId="3022930637" sldId="570"/>
            <ac:picMk id="7" creationId="{50F69D66-4B8D-A81D-9995-A58BC24CEC2F}"/>
          </ac:picMkLst>
        </pc:picChg>
      </pc:sldChg>
      <pc:sldChg chg="addSp delSp modSp mod">
        <pc:chgData name="James Williams" userId="c957a50b-491f-4d94-b4bc-52aca3e2340d" providerId="ADAL" clId="{C760D7F7-CD2A-4E7B-876C-3D10DAB01D21}" dt="2024-03-17T16:10:21.502" v="1677" actId="21"/>
        <pc:sldMkLst>
          <pc:docMk/>
          <pc:sldMk cId="4154279471" sldId="571"/>
        </pc:sldMkLst>
        <pc:spChg chg="mod">
          <ac:chgData name="James Williams" userId="c957a50b-491f-4d94-b4bc-52aca3e2340d" providerId="ADAL" clId="{C760D7F7-CD2A-4E7B-876C-3D10DAB01D21}" dt="2024-03-17T16:08:22.420" v="1651" actId="14100"/>
          <ac:spMkLst>
            <pc:docMk/>
            <pc:sldMk cId="4154279471" sldId="571"/>
            <ac:spMk id="3" creationId="{00000000-0000-0000-0000-000000000000}"/>
          </ac:spMkLst>
        </pc:spChg>
        <pc:picChg chg="add del mod">
          <ac:chgData name="James Williams" userId="c957a50b-491f-4d94-b4bc-52aca3e2340d" providerId="ADAL" clId="{C760D7F7-CD2A-4E7B-876C-3D10DAB01D21}" dt="2024-03-17T16:10:21.502" v="1677" actId="21"/>
          <ac:picMkLst>
            <pc:docMk/>
            <pc:sldMk cId="4154279471" sldId="571"/>
            <ac:picMk id="7" creationId="{D8FC2849-42C9-8A0F-92CD-08F2E9BB0632}"/>
          </ac:picMkLst>
        </pc:picChg>
        <pc:picChg chg="add del mod">
          <ac:chgData name="James Williams" userId="c957a50b-491f-4d94-b4bc-52aca3e2340d" providerId="ADAL" clId="{C760D7F7-CD2A-4E7B-876C-3D10DAB01D21}" dt="2024-03-17T16:10:21.502" v="1677" actId="21"/>
          <ac:picMkLst>
            <pc:docMk/>
            <pc:sldMk cId="4154279471" sldId="571"/>
            <ac:picMk id="9" creationId="{691307A6-C19E-C36D-84C7-151751AD2E03}"/>
          </ac:picMkLst>
        </pc:picChg>
        <pc:picChg chg="add del mod">
          <ac:chgData name="James Williams" userId="c957a50b-491f-4d94-b4bc-52aca3e2340d" providerId="ADAL" clId="{C760D7F7-CD2A-4E7B-876C-3D10DAB01D21}" dt="2024-03-17T16:10:21.502" v="1677" actId="21"/>
          <ac:picMkLst>
            <pc:docMk/>
            <pc:sldMk cId="4154279471" sldId="571"/>
            <ac:picMk id="11" creationId="{FF30FFC4-F191-AFB5-1320-E0C3BC54A85D}"/>
          </ac:picMkLst>
        </pc:picChg>
        <pc:picChg chg="add del mod">
          <ac:chgData name="James Williams" userId="c957a50b-491f-4d94-b4bc-52aca3e2340d" providerId="ADAL" clId="{C760D7F7-CD2A-4E7B-876C-3D10DAB01D21}" dt="2024-03-17T16:10:21.502" v="1677" actId="21"/>
          <ac:picMkLst>
            <pc:docMk/>
            <pc:sldMk cId="4154279471" sldId="571"/>
            <ac:picMk id="13" creationId="{0A381A53-F7CE-707B-CB52-7F37C2EB5CBC}"/>
          </ac:picMkLst>
        </pc:picChg>
        <pc:picChg chg="add del mod">
          <ac:chgData name="James Williams" userId="c957a50b-491f-4d94-b4bc-52aca3e2340d" providerId="ADAL" clId="{C760D7F7-CD2A-4E7B-876C-3D10DAB01D21}" dt="2024-03-17T16:10:21.502" v="1677" actId="21"/>
          <ac:picMkLst>
            <pc:docMk/>
            <pc:sldMk cId="4154279471" sldId="571"/>
            <ac:picMk id="15" creationId="{11A95A75-78AD-1799-6EAC-7D7C5A8C09B1}"/>
          </ac:picMkLst>
        </pc:picChg>
        <pc:picChg chg="add del mod">
          <ac:chgData name="James Williams" userId="c957a50b-491f-4d94-b4bc-52aca3e2340d" providerId="ADAL" clId="{C760D7F7-CD2A-4E7B-876C-3D10DAB01D21}" dt="2024-03-17T16:10:21.502" v="1677" actId="21"/>
          <ac:picMkLst>
            <pc:docMk/>
            <pc:sldMk cId="4154279471" sldId="571"/>
            <ac:picMk id="17" creationId="{A31F8729-F4FF-FCCD-7603-E9A877DEEF2D}"/>
          </ac:picMkLst>
        </pc:picChg>
        <pc:picChg chg="add del mod">
          <ac:chgData name="James Williams" userId="c957a50b-491f-4d94-b4bc-52aca3e2340d" providerId="ADAL" clId="{C760D7F7-CD2A-4E7B-876C-3D10DAB01D21}" dt="2024-03-17T16:10:21.502" v="1677" actId="21"/>
          <ac:picMkLst>
            <pc:docMk/>
            <pc:sldMk cId="4154279471" sldId="571"/>
            <ac:picMk id="19" creationId="{CAAF0189-35F8-AD74-BDF9-1878771999C0}"/>
          </ac:picMkLst>
        </pc:picChg>
        <pc:picChg chg="add del mod">
          <ac:chgData name="James Williams" userId="c957a50b-491f-4d94-b4bc-52aca3e2340d" providerId="ADAL" clId="{C760D7F7-CD2A-4E7B-876C-3D10DAB01D21}" dt="2024-03-17T16:10:21.502" v="1677" actId="21"/>
          <ac:picMkLst>
            <pc:docMk/>
            <pc:sldMk cId="4154279471" sldId="571"/>
            <ac:picMk id="21" creationId="{1ADC31CC-1833-030C-25F0-463F55F87893}"/>
          </ac:picMkLst>
        </pc:picChg>
        <pc:picChg chg="add del mod">
          <ac:chgData name="James Williams" userId="c957a50b-491f-4d94-b4bc-52aca3e2340d" providerId="ADAL" clId="{C760D7F7-CD2A-4E7B-876C-3D10DAB01D21}" dt="2024-03-17T16:10:21.502" v="1677" actId="21"/>
          <ac:picMkLst>
            <pc:docMk/>
            <pc:sldMk cId="4154279471" sldId="571"/>
            <ac:picMk id="23" creationId="{ADB25991-D3E2-F5F7-A389-6F20186F44F0}"/>
          </ac:picMkLst>
        </pc:picChg>
        <pc:picChg chg="add del mod">
          <ac:chgData name="James Williams" userId="c957a50b-491f-4d94-b4bc-52aca3e2340d" providerId="ADAL" clId="{C760D7F7-CD2A-4E7B-876C-3D10DAB01D21}" dt="2024-03-17T16:10:21.502" v="1677" actId="21"/>
          <ac:picMkLst>
            <pc:docMk/>
            <pc:sldMk cId="4154279471" sldId="571"/>
            <ac:picMk id="25" creationId="{E9A97F35-E0E9-2B4C-69BB-B46A2FDFFFE1}"/>
          </ac:picMkLst>
        </pc:picChg>
        <pc:picChg chg="add del mod">
          <ac:chgData name="James Williams" userId="c957a50b-491f-4d94-b4bc-52aca3e2340d" providerId="ADAL" clId="{C760D7F7-CD2A-4E7B-876C-3D10DAB01D21}" dt="2024-03-17T16:10:21.502" v="1677" actId="21"/>
          <ac:picMkLst>
            <pc:docMk/>
            <pc:sldMk cId="4154279471" sldId="571"/>
            <ac:picMk id="27" creationId="{CAEE6D36-23D4-EA7B-A173-1F859E229191}"/>
          </ac:picMkLst>
        </pc:picChg>
        <pc:picChg chg="add del mod">
          <ac:chgData name="James Williams" userId="c957a50b-491f-4d94-b4bc-52aca3e2340d" providerId="ADAL" clId="{C760D7F7-CD2A-4E7B-876C-3D10DAB01D21}" dt="2024-03-17T16:10:21.502" v="1677" actId="21"/>
          <ac:picMkLst>
            <pc:docMk/>
            <pc:sldMk cId="4154279471" sldId="571"/>
            <ac:picMk id="29" creationId="{F049531C-FBD3-EE1D-512A-23A01B18B3A2}"/>
          </ac:picMkLst>
        </pc:picChg>
      </pc:sldChg>
      <pc:sldChg chg="modSp mod">
        <pc:chgData name="James Williams" userId="c957a50b-491f-4d94-b4bc-52aca3e2340d" providerId="ADAL" clId="{C760D7F7-CD2A-4E7B-876C-3D10DAB01D21}" dt="2024-03-17T16:16:46.627" v="1902" actId="20577"/>
        <pc:sldMkLst>
          <pc:docMk/>
          <pc:sldMk cId="4164115028" sldId="572"/>
        </pc:sldMkLst>
        <pc:spChg chg="mod">
          <ac:chgData name="James Williams" userId="c957a50b-491f-4d94-b4bc-52aca3e2340d" providerId="ADAL" clId="{C760D7F7-CD2A-4E7B-876C-3D10DAB01D21}" dt="2024-03-17T16:16:46.627" v="1902" actId="20577"/>
          <ac:spMkLst>
            <pc:docMk/>
            <pc:sldMk cId="4164115028" sldId="572"/>
            <ac:spMk id="2" creationId="{00000000-0000-0000-0000-000000000000}"/>
          </ac:spMkLst>
        </pc:spChg>
        <pc:spChg chg="mod">
          <ac:chgData name="James Williams" userId="c957a50b-491f-4d94-b4bc-52aca3e2340d" providerId="ADAL" clId="{C760D7F7-CD2A-4E7B-876C-3D10DAB01D21}" dt="2024-03-17T16:14:51.824" v="1786" actId="1076"/>
          <ac:spMkLst>
            <pc:docMk/>
            <pc:sldMk cId="4164115028" sldId="572"/>
            <ac:spMk id="3" creationId="{00000000-0000-0000-0000-000000000000}"/>
          </ac:spMkLst>
        </pc:spChg>
      </pc:sldChg>
      <pc:sldChg chg="modSp mod">
        <pc:chgData name="James Williams" userId="c957a50b-491f-4d94-b4bc-52aca3e2340d" providerId="ADAL" clId="{C760D7F7-CD2A-4E7B-876C-3D10DAB01D21}" dt="2024-03-17T16:17:02.757" v="1936" actId="20577"/>
        <pc:sldMkLst>
          <pc:docMk/>
          <pc:sldMk cId="2311255091" sldId="573"/>
        </pc:sldMkLst>
        <pc:spChg chg="mod">
          <ac:chgData name="James Williams" userId="c957a50b-491f-4d94-b4bc-52aca3e2340d" providerId="ADAL" clId="{C760D7F7-CD2A-4E7B-876C-3D10DAB01D21}" dt="2024-03-17T16:17:02.757" v="1936" actId="20577"/>
          <ac:spMkLst>
            <pc:docMk/>
            <pc:sldMk cId="2311255091" sldId="573"/>
            <ac:spMk id="2" creationId="{E35E303A-261A-8F93-29E0-46E8F3F3E2A1}"/>
          </ac:spMkLst>
        </pc:spChg>
      </pc:sldChg>
      <pc:sldChg chg="del">
        <pc:chgData name="James Williams" userId="c957a50b-491f-4d94-b4bc-52aca3e2340d" providerId="ADAL" clId="{C760D7F7-CD2A-4E7B-876C-3D10DAB01D21}" dt="2024-03-17T14:18:17.214" v="227" actId="2696"/>
        <pc:sldMkLst>
          <pc:docMk/>
          <pc:sldMk cId="3028016359" sldId="576"/>
        </pc:sldMkLst>
      </pc:sldChg>
      <pc:sldChg chg="modSp mod">
        <pc:chgData name="James Williams" userId="c957a50b-491f-4d94-b4bc-52aca3e2340d" providerId="ADAL" clId="{C760D7F7-CD2A-4E7B-876C-3D10DAB01D21}" dt="2024-03-17T15:45:44.463" v="1270" actId="20577"/>
        <pc:sldMkLst>
          <pc:docMk/>
          <pc:sldMk cId="3857464801" sldId="577"/>
        </pc:sldMkLst>
        <pc:spChg chg="mod">
          <ac:chgData name="James Williams" userId="c957a50b-491f-4d94-b4bc-52aca3e2340d" providerId="ADAL" clId="{C760D7F7-CD2A-4E7B-876C-3D10DAB01D21}" dt="2024-03-17T15:45:44.463" v="1270" actId="20577"/>
          <ac:spMkLst>
            <pc:docMk/>
            <pc:sldMk cId="3857464801" sldId="577"/>
            <ac:spMk id="5" creationId="{41BC3C71-5AAD-01D2-AD37-E04E84B11223}"/>
          </ac:spMkLst>
        </pc:spChg>
      </pc:sldChg>
      <pc:sldChg chg="add del">
        <pc:chgData name="James Williams" userId="c957a50b-491f-4d94-b4bc-52aca3e2340d" providerId="ADAL" clId="{C760D7F7-CD2A-4E7B-876C-3D10DAB01D21}" dt="2024-03-19T20:03:20" v="11863" actId="2696"/>
        <pc:sldMkLst>
          <pc:docMk/>
          <pc:sldMk cId="3415381961" sldId="578"/>
        </pc:sldMkLst>
      </pc:sldChg>
      <pc:sldChg chg="del">
        <pc:chgData name="James Williams" userId="c957a50b-491f-4d94-b4bc-52aca3e2340d" providerId="ADAL" clId="{C760D7F7-CD2A-4E7B-876C-3D10DAB01D21}" dt="2024-03-17T15:45:41.335" v="1269" actId="2696"/>
        <pc:sldMkLst>
          <pc:docMk/>
          <pc:sldMk cId="4244117793" sldId="578"/>
        </pc:sldMkLst>
      </pc:sldChg>
      <pc:sldChg chg="del">
        <pc:chgData name="James Williams" userId="c957a50b-491f-4d94-b4bc-52aca3e2340d" providerId="ADAL" clId="{C760D7F7-CD2A-4E7B-876C-3D10DAB01D21}" dt="2024-03-17T14:17:56.992" v="226" actId="2696"/>
        <pc:sldMkLst>
          <pc:docMk/>
          <pc:sldMk cId="4062371370" sldId="580"/>
        </pc:sldMkLst>
      </pc:sldChg>
      <pc:sldChg chg="add del">
        <pc:chgData name="James Williams" userId="c957a50b-491f-4d94-b4bc-52aca3e2340d" providerId="ADAL" clId="{C760D7F7-CD2A-4E7B-876C-3D10DAB01D21}" dt="2024-03-19T20:03:20" v="11863" actId="2696"/>
        <pc:sldMkLst>
          <pc:docMk/>
          <pc:sldMk cId="1117383839" sldId="583"/>
        </pc:sldMkLst>
      </pc:sldChg>
      <pc:sldChg chg="del">
        <pc:chgData name="James Williams" userId="c957a50b-491f-4d94-b4bc-52aca3e2340d" providerId="ADAL" clId="{C760D7F7-CD2A-4E7B-876C-3D10DAB01D21}" dt="2024-03-17T15:45:41.335" v="1269" actId="2696"/>
        <pc:sldMkLst>
          <pc:docMk/>
          <pc:sldMk cId="1118616226" sldId="583"/>
        </pc:sldMkLst>
      </pc:sldChg>
      <pc:sldChg chg="modSp add mod">
        <pc:chgData name="James Williams" userId="c957a50b-491f-4d94-b4bc-52aca3e2340d" providerId="ADAL" clId="{C760D7F7-CD2A-4E7B-876C-3D10DAB01D21}" dt="2024-03-17T14:13:46.962" v="147" actId="113"/>
        <pc:sldMkLst>
          <pc:docMk/>
          <pc:sldMk cId="2902508542" sldId="584"/>
        </pc:sldMkLst>
        <pc:spChg chg="mod">
          <ac:chgData name="James Williams" userId="c957a50b-491f-4d94-b4bc-52aca3e2340d" providerId="ADAL" clId="{C760D7F7-CD2A-4E7B-876C-3D10DAB01D21}" dt="2024-03-17T14:12:54.677" v="127" actId="313"/>
          <ac:spMkLst>
            <pc:docMk/>
            <pc:sldMk cId="2902508542" sldId="584"/>
            <ac:spMk id="5122" creationId="{FC011285-292E-444B-8AE7-3B00CB653262}"/>
          </ac:spMkLst>
        </pc:spChg>
        <pc:spChg chg="mod">
          <ac:chgData name="James Williams" userId="c957a50b-491f-4d94-b4bc-52aca3e2340d" providerId="ADAL" clId="{C760D7F7-CD2A-4E7B-876C-3D10DAB01D21}" dt="2024-03-17T14:13:46.962" v="147" actId="113"/>
          <ac:spMkLst>
            <pc:docMk/>
            <pc:sldMk cId="2902508542" sldId="584"/>
            <ac:spMk id="28674" creationId="{BF2CD4AD-9B83-4431-B17C-0432F2160ACC}"/>
          </ac:spMkLst>
        </pc:spChg>
      </pc:sldChg>
      <pc:sldChg chg="delSp modSp add del mod setBg delDesignElem">
        <pc:chgData name="James Williams" userId="c957a50b-491f-4d94-b4bc-52aca3e2340d" providerId="ADAL" clId="{C760D7F7-CD2A-4E7B-876C-3D10DAB01D21}" dt="2024-03-19T17:49:35.373" v="8721" actId="2696"/>
        <pc:sldMkLst>
          <pc:docMk/>
          <pc:sldMk cId="680337801" sldId="588"/>
        </pc:sldMkLst>
        <pc:spChg chg="mod">
          <ac:chgData name="James Williams" userId="c957a50b-491f-4d94-b4bc-52aca3e2340d" providerId="ADAL" clId="{C760D7F7-CD2A-4E7B-876C-3D10DAB01D21}" dt="2024-03-19T17:45:09.086" v="8614" actId="113"/>
          <ac:spMkLst>
            <pc:docMk/>
            <pc:sldMk cId="680337801" sldId="588"/>
            <ac:spMk id="2" creationId="{61365102-6F14-4FB7-8C3C-AB618E6179A2}"/>
          </ac:spMkLst>
        </pc:spChg>
        <pc:spChg chg="del">
          <ac:chgData name="James Williams" userId="c957a50b-491f-4d94-b4bc-52aca3e2340d" providerId="ADAL" clId="{C760D7F7-CD2A-4E7B-876C-3D10DAB01D21}" dt="2024-03-19T17:39:34.387" v="8389"/>
          <ac:spMkLst>
            <pc:docMk/>
            <pc:sldMk cId="680337801" sldId="588"/>
            <ac:spMk id="8" creationId="{1B15ED52-F352-441B-82BF-E0EA34836D08}"/>
          </ac:spMkLst>
        </pc:spChg>
        <pc:spChg chg="del">
          <ac:chgData name="James Williams" userId="c957a50b-491f-4d94-b4bc-52aca3e2340d" providerId="ADAL" clId="{C760D7F7-CD2A-4E7B-876C-3D10DAB01D21}" dt="2024-03-19T17:39:34.387" v="8389"/>
          <ac:spMkLst>
            <pc:docMk/>
            <pc:sldMk cId="680337801" sldId="588"/>
            <ac:spMk id="10" creationId="{3B2E3793-BFE6-45A2-9B7B-E18844431C99}"/>
          </ac:spMkLst>
        </pc:spChg>
        <pc:spChg chg="del">
          <ac:chgData name="James Williams" userId="c957a50b-491f-4d94-b4bc-52aca3e2340d" providerId="ADAL" clId="{C760D7F7-CD2A-4E7B-876C-3D10DAB01D21}" dt="2024-03-19T17:39:34.387" v="8389"/>
          <ac:spMkLst>
            <pc:docMk/>
            <pc:sldMk cId="680337801" sldId="588"/>
            <ac:spMk id="12" creationId="{BC4C4868-CB8F-4AF9-9CDB-8108F2C19B67}"/>
          </ac:spMkLst>
        </pc:spChg>
        <pc:spChg chg="del">
          <ac:chgData name="James Williams" userId="c957a50b-491f-4d94-b4bc-52aca3e2340d" providerId="ADAL" clId="{C760D7F7-CD2A-4E7B-876C-3D10DAB01D21}" dt="2024-03-19T17:39:34.387" v="8389"/>
          <ac:spMkLst>
            <pc:docMk/>
            <pc:sldMk cId="680337801" sldId="588"/>
            <ac:spMk id="14" creationId="{375E0459-6403-40CD-989D-56A4407CA12E}"/>
          </ac:spMkLst>
        </pc:spChg>
        <pc:spChg chg="del">
          <ac:chgData name="James Williams" userId="c957a50b-491f-4d94-b4bc-52aca3e2340d" providerId="ADAL" clId="{C760D7F7-CD2A-4E7B-876C-3D10DAB01D21}" dt="2024-03-19T17:39:34.387" v="8389"/>
          <ac:spMkLst>
            <pc:docMk/>
            <pc:sldMk cId="680337801" sldId="588"/>
            <ac:spMk id="16" creationId="{53E5B1A8-3AC9-4BD1-9BBC-78CA94F2D1BA}"/>
          </ac:spMkLst>
        </pc:spChg>
        <pc:picChg chg="mod">
          <ac:chgData name="James Williams" userId="c957a50b-491f-4d94-b4bc-52aca3e2340d" providerId="ADAL" clId="{C760D7F7-CD2A-4E7B-876C-3D10DAB01D21}" dt="2024-03-19T17:45:16.913" v="8617" actId="1076"/>
          <ac:picMkLst>
            <pc:docMk/>
            <pc:sldMk cId="680337801" sldId="588"/>
            <ac:picMk id="6" creationId="{C6FA11A3-F6A2-41FF-BE18-203C2F72D3AF}"/>
          </ac:picMkLst>
        </pc:picChg>
        <pc:picChg chg="mod">
          <ac:chgData name="James Williams" userId="c957a50b-491f-4d94-b4bc-52aca3e2340d" providerId="ADAL" clId="{C760D7F7-CD2A-4E7B-876C-3D10DAB01D21}" dt="2024-03-19T17:45:14.240" v="8616" actId="1076"/>
          <ac:picMkLst>
            <pc:docMk/>
            <pc:sldMk cId="680337801" sldId="588"/>
            <ac:picMk id="13" creationId="{DFF53DF2-0E5D-4AD3-B847-4BEBB4325C80}"/>
          </ac:picMkLst>
        </pc:picChg>
      </pc:sldChg>
      <pc:sldChg chg="add del">
        <pc:chgData name="James Williams" userId="c957a50b-491f-4d94-b4bc-52aca3e2340d" providerId="ADAL" clId="{C760D7F7-CD2A-4E7B-876C-3D10DAB01D21}" dt="2024-03-19T17:50:08.209" v="8723"/>
        <pc:sldMkLst>
          <pc:docMk/>
          <pc:sldMk cId="2284793386" sldId="588"/>
        </pc:sldMkLst>
      </pc:sldChg>
      <pc:sldChg chg="add">
        <pc:chgData name="James Williams" userId="c957a50b-491f-4d94-b4bc-52aca3e2340d" providerId="ADAL" clId="{C760D7F7-CD2A-4E7B-876C-3D10DAB01D21}" dt="2024-03-19T17:50:37.800" v="8724"/>
        <pc:sldMkLst>
          <pc:docMk/>
          <pc:sldMk cId="2705791470" sldId="588"/>
        </pc:sldMkLst>
      </pc:sldChg>
      <pc:sldChg chg="addSp modSp mod">
        <pc:chgData name="James Williams" userId="c957a50b-491f-4d94-b4bc-52aca3e2340d" providerId="ADAL" clId="{C760D7F7-CD2A-4E7B-876C-3D10DAB01D21}" dt="2024-03-18T17:24:13.783" v="2640" actId="1076"/>
        <pc:sldMkLst>
          <pc:docMk/>
          <pc:sldMk cId="2056130728" sldId="590"/>
        </pc:sldMkLst>
        <pc:spChg chg="mod">
          <ac:chgData name="James Williams" userId="c957a50b-491f-4d94-b4bc-52aca3e2340d" providerId="ADAL" clId="{C760D7F7-CD2A-4E7B-876C-3D10DAB01D21}" dt="2024-03-18T17:23:34.555" v="2634" actId="1076"/>
          <ac:spMkLst>
            <pc:docMk/>
            <pc:sldMk cId="2056130728" sldId="590"/>
            <ac:spMk id="2" creationId="{00000000-0000-0000-0000-000000000000}"/>
          </ac:spMkLst>
        </pc:spChg>
        <pc:spChg chg="add mod">
          <ac:chgData name="James Williams" userId="c957a50b-491f-4d94-b4bc-52aca3e2340d" providerId="ADAL" clId="{C760D7F7-CD2A-4E7B-876C-3D10DAB01D21}" dt="2024-03-18T17:24:01.465" v="2636" actId="208"/>
          <ac:spMkLst>
            <pc:docMk/>
            <pc:sldMk cId="2056130728" sldId="590"/>
            <ac:spMk id="6" creationId="{C852CB30-929A-F7C8-9FEC-11DA71CDCF17}"/>
          </ac:spMkLst>
        </pc:spChg>
        <pc:picChg chg="add mod">
          <ac:chgData name="James Williams" userId="c957a50b-491f-4d94-b4bc-52aca3e2340d" providerId="ADAL" clId="{C760D7F7-CD2A-4E7B-876C-3D10DAB01D21}" dt="2024-03-18T17:24:13.783" v="2640" actId="1076"/>
          <ac:picMkLst>
            <pc:docMk/>
            <pc:sldMk cId="2056130728" sldId="590"/>
            <ac:picMk id="7" creationId="{C8E9486C-77EB-9CAC-5DE3-A010EFB959D5}"/>
          </ac:picMkLst>
        </pc:picChg>
      </pc:sldChg>
      <pc:sldChg chg="modSp mod">
        <pc:chgData name="James Williams" userId="c957a50b-491f-4d94-b4bc-52aca3e2340d" providerId="ADAL" clId="{C760D7F7-CD2A-4E7B-876C-3D10DAB01D21}" dt="2024-03-18T17:25:20.184" v="2667" actId="1076"/>
        <pc:sldMkLst>
          <pc:docMk/>
          <pc:sldMk cId="2987454959" sldId="591"/>
        </pc:sldMkLst>
        <pc:spChg chg="mod">
          <ac:chgData name="James Williams" userId="c957a50b-491f-4d94-b4bc-52aca3e2340d" providerId="ADAL" clId="{C760D7F7-CD2A-4E7B-876C-3D10DAB01D21}" dt="2024-03-18T17:25:17.374" v="2665" actId="1076"/>
          <ac:spMkLst>
            <pc:docMk/>
            <pc:sldMk cId="2987454959" sldId="591"/>
            <ac:spMk id="2" creationId="{00000000-0000-0000-0000-000000000000}"/>
          </ac:spMkLst>
        </pc:spChg>
        <pc:picChg chg="mod">
          <ac:chgData name="James Williams" userId="c957a50b-491f-4d94-b4bc-52aca3e2340d" providerId="ADAL" clId="{C760D7F7-CD2A-4E7B-876C-3D10DAB01D21}" dt="2024-03-18T17:25:20.184" v="2667" actId="1076"/>
          <ac:picMkLst>
            <pc:docMk/>
            <pc:sldMk cId="2987454959" sldId="591"/>
            <ac:picMk id="6" creationId="{127FCFE6-3F52-6E3D-1B2C-7391E83098F8}"/>
          </ac:picMkLst>
        </pc:picChg>
      </pc:sldChg>
      <pc:sldChg chg="addSp modSp mod">
        <pc:chgData name="James Williams" userId="c957a50b-491f-4d94-b4bc-52aca3e2340d" providerId="ADAL" clId="{C760D7F7-CD2A-4E7B-876C-3D10DAB01D21}" dt="2024-03-18T17:49:19.229" v="3206" actId="20577"/>
        <pc:sldMkLst>
          <pc:docMk/>
          <pc:sldMk cId="57967062" sldId="593"/>
        </pc:sldMkLst>
        <pc:spChg chg="mod">
          <ac:chgData name="James Williams" userId="c957a50b-491f-4d94-b4bc-52aca3e2340d" providerId="ADAL" clId="{C760D7F7-CD2A-4E7B-876C-3D10DAB01D21}" dt="2024-03-18T17:49:19.229" v="3206" actId="20577"/>
          <ac:spMkLst>
            <pc:docMk/>
            <pc:sldMk cId="57967062" sldId="593"/>
            <ac:spMk id="3" creationId="{D4DD078E-7F81-6C6B-66C3-4CBABF4EF7AE}"/>
          </ac:spMkLst>
        </pc:spChg>
        <pc:spChg chg="add mod">
          <ac:chgData name="James Williams" userId="c957a50b-491f-4d94-b4bc-52aca3e2340d" providerId="ADAL" clId="{C760D7F7-CD2A-4E7B-876C-3D10DAB01D21}" dt="2024-03-18T17:48:56.837" v="3199" actId="1076"/>
          <ac:spMkLst>
            <pc:docMk/>
            <pc:sldMk cId="57967062" sldId="593"/>
            <ac:spMk id="4" creationId="{A4409B60-8009-E5E5-302A-DA5B61C12F71}"/>
          </ac:spMkLst>
        </pc:spChg>
        <pc:spChg chg="add mod">
          <ac:chgData name="James Williams" userId="c957a50b-491f-4d94-b4bc-52aca3e2340d" providerId="ADAL" clId="{C760D7F7-CD2A-4E7B-876C-3D10DAB01D21}" dt="2024-03-18T17:49:01.712" v="3200" actId="1076"/>
          <ac:spMkLst>
            <pc:docMk/>
            <pc:sldMk cId="57967062" sldId="593"/>
            <ac:spMk id="5" creationId="{E0BEBF42-C414-D106-0AC8-5D9B6C6B658C}"/>
          </ac:spMkLst>
        </pc:spChg>
      </pc:sldChg>
      <pc:sldChg chg="addSp delSp modSp mod">
        <pc:chgData name="James Williams" userId="c957a50b-491f-4d94-b4bc-52aca3e2340d" providerId="ADAL" clId="{C760D7F7-CD2A-4E7B-876C-3D10DAB01D21}" dt="2024-03-19T15:55:38.036" v="6584" actId="1076"/>
        <pc:sldMkLst>
          <pc:docMk/>
          <pc:sldMk cId="1635604404" sldId="600"/>
        </pc:sldMkLst>
        <pc:spChg chg="ord">
          <ac:chgData name="James Williams" userId="c957a50b-491f-4d94-b4bc-52aca3e2340d" providerId="ADAL" clId="{C760D7F7-CD2A-4E7B-876C-3D10DAB01D21}" dt="2024-03-18T18:09:40.908" v="3500" actId="166"/>
          <ac:spMkLst>
            <pc:docMk/>
            <pc:sldMk cId="1635604404" sldId="600"/>
            <ac:spMk id="2" creationId="{4D120597-C97A-991D-86AA-10B98A905D9C}"/>
          </ac:spMkLst>
        </pc:spChg>
        <pc:spChg chg="mod">
          <ac:chgData name="James Williams" userId="c957a50b-491f-4d94-b4bc-52aca3e2340d" providerId="ADAL" clId="{C760D7F7-CD2A-4E7B-876C-3D10DAB01D21}" dt="2024-03-17T14:12:00.075" v="107" actId="20577"/>
          <ac:spMkLst>
            <pc:docMk/>
            <pc:sldMk cId="1635604404" sldId="600"/>
            <ac:spMk id="5122" creationId="{FC011285-292E-444B-8AE7-3B00CB653262}"/>
          </ac:spMkLst>
        </pc:spChg>
        <pc:spChg chg="mod">
          <ac:chgData name="James Williams" userId="c957a50b-491f-4d94-b4bc-52aca3e2340d" providerId="ADAL" clId="{C760D7F7-CD2A-4E7B-876C-3D10DAB01D21}" dt="2024-03-19T15:55:23.426" v="6581" actId="20577"/>
          <ac:spMkLst>
            <pc:docMk/>
            <pc:sldMk cId="1635604404" sldId="600"/>
            <ac:spMk id="28674" creationId="{BF2CD4AD-9B83-4431-B17C-0432F2160ACC}"/>
          </ac:spMkLst>
        </pc:spChg>
        <pc:grpChg chg="add del mod">
          <ac:chgData name="James Williams" userId="c957a50b-491f-4d94-b4bc-52aca3e2340d" providerId="ADAL" clId="{C760D7F7-CD2A-4E7B-876C-3D10DAB01D21}" dt="2024-03-19T15:55:38.036" v="6584" actId="1076"/>
          <ac:grpSpMkLst>
            <pc:docMk/>
            <pc:sldMk cId="1635604404" sldId="600"/>
            <ac:grpSpMk id="4" creationId="{FC18C077-99E5-31CA-7694-A212F738742B}"/>
          </ac:grpSpMkLst>
        </pc:grpChg>
      </pc:sldChg>
      <pc:sldChg chg="modSp mod">
        <pc:chgData name="James Williams" userId="c957a50b-491f-4d94-b4bc-52aca3e2340d" providerId="ADAL" clId="{C760D7F7-CD2A-4E7B-876C-3D10DAB01D21}" dt="2024-03-19T19:53:12.796" v="11569" actId="20577"/>
        <pc:sldMkLst>
          <pc:docMk/>
          <pc:sldMk cId="4098691512" sldId="601"/>
        </pc:sldMkLst>
        <pc:spChg chg="mod">
          <ac:chgData name="James Williams" userId="c957a50b-491f-4d94-b4bc-52aca3e2340d" providerId="ADAL" clId="{C760D7F7-CD2A-4E7B-876C-3D10DAB01D21}" dt="2024-03-19T19:53:12.796" v="11569" actId="20577"/>
          <ac:spMkLst>
            <pc:docMk/>
            <pc:sldMk cId="4098691512" sldId="601"/>
            <ac:spMk id="2" creationId="{00000000-0000-0000-0000-000000000000}"/>
          </ac:spMkLst>
        </pc:spChg>
        <pc:spChg chg="mod">
          <ac:chgData name="James Williams" userId="c957a50b-491f-4d94-b4bc-52aca3e2340d" providerId="ADAL" clId="{C760D7F7-CD2A-4E7B-876C-3D10DAB01D21}" dt="2024-03-19T19:53:07.915" v="11560" actId="113"/>
          <ac:spMkLst>
            <pc:docMk/>
            <pc:sldMk cId="4098691512" sldId="601"/>
            <ac:spMk id="3" creationId="{00000000-0000-0000-0000-000000000000}"/>
          </ac:spMkLst>
        </pc:spChg>
      </pc:sldChg>
      <pc:sldChg chg="modSp mod ord">
        <pc:chgData name="James Williams" userId="c957a50b-491f-4d94-b4bc-52aca3e2340d" providerId="ADAL" clId="{C760D7F7-CD2A-4E7B-876C-3D10DAB01D21}" dt="2024-03-17T15:51:50.066" v="1295"/>
        <pc:sldMkLst>
          <pc:docMk/>
          <pc:sldMk cId="4196630518" sldId="603"/>
        </pc:sldMkLst>
        <pc:spChg chg="ord">
          <ac:chgData name="James Williams" userId="c957a50b-491f-4d94-b4bc-52aca3e2340d" providerId="ADAL" clId="{C760D7F7-CD2A-4E7B-876C-3D10DAB01D21}" dt="2024-03-17T15:51:33.213" v="1293" actId="166"/>
          <ac:spMkLst>
            <pc:docMk/>
            <pc:sldMk cId="4196630518" sldId="603"/>
            <ac:spMk id="2" creationId="{4D120597-C97A-991D-86AA-10B98A905D9C}"/>
          </ac:spMkLst>
        </pc:spChg>
        <pc:spChg chg="mod">
          <ac:chgData name="James Williams" userId="c957a50b-491f-4d94-b4bc-52aca3e2340d" providerId="ADAL" clId="{C760D7F7-CD2A-4E7B-876C-3D10DAB01D21}" dt="2024-03-17T15:51:26.067" v="1292" actId="20577"/>
          <ac:spMkLst>
            <pc:docMk/>
            <pc:sldMk cId="4196630518" sldId="603"/>
            <ac:spMk id="5122" creationId="{FC011285-292E-444B-8AE7-3B00CB653262}"/>
          </ac:spMkLst>
        </pc:spChg>
        <pc:spChg chg="mod">
          <ac:chgData name="James Williams" userId="c957a50b-491f-4d94-b4bc-52aca3e2340d" providerId="ADAL" clId="{C760D7F7-CD2A-4E7B-876C-3D10DAB01D21}" dt="2024-03-17T15:51:04.409" v="1276" actId="20577"/>
          <ac:spMkLst>
            <pc:docMk/>
            <pc:sldMk cId="4196630518" sldId="603"/>
            <ac:spMk id="28674" creationId="{BF2CD4AD-9B83-4431-B17C-0432F2160ACC}"/>
          </ac:spMkLst>
        </pc:spChg>
      </pc:sldChg>
      <pc:sldChg chg="addSp delSp modSp mod">
        <pc:chgData name="James Williams" userId="c957a50b-491f-4d94-b4bc-52aca3e2340d" providerId="ADAL" clId="{C760D7F7-CD2A-4E7B-876C-3D10DAB01D21}" dt="2024-03-19T14:54:41.654" v="5313" actId="1076"/>
        <pc:sldMkLst>
          <pc:docMk/>
          <pc:sldMk cId="0" sldId="604"/>
        </pc:sldMkLst>
        <pc:spChg chg="mod">
          <ac:chgData name="James Williams" userId="c957a50b-491f-4d94-b4bc-52aca3e2340d" providerId="ADAL" clId="{C760D7F7-CD2A-4E7B-876C-3D10DAB01D21}" dt="2024-03-19T14:54:39.173" v="5312" actId="1076"/>
          <ac:spMkLst>
            <pc:docMk/>
            <pc:sldMk cId="0" sldId="604"/>
            <ac:spMk id="2" creationId="{00000000-0000-0000-0000-000000000000}"/>
          </ac:spMkLst>
        </pc:spChg>
        <pc:spChg chg="mod">
          <ac:chgData name="James Williams" userId="c957a50b-491f-4d94-b4bc-52aca3e2340d" providerId="ADAL" clId="{C760D7F7-CD2A-4E7B-876C-3D10DAB01D21}" dt="2024-03-19T14:26:28.230" v="4612" actId="1076"/>
          <ac:spMkLst>
            <pc:docMk/>
            <pc:sldMk cId="0" sldId="604"/>
            <ac:spMk id="3" creationId="{00000000-0000-0000-0000-000000000000}"/>
          </ac:spMkLst>
        </pc:spChg>
        <pc:spChg chg="add mod">
          <ac:chgData name="James Williams" userId="c957a50b-491f-4d94-b4bc-52aca3e2340d" providerId="ADAL" clId="{C760D7F7-CD2A-4E7B-876C-3D10DAB01D21}" dt="2024-03-19T14:26:10.431" v="4606"/>
          <ac:spMkLst>
            <pc:docMk/>
            <pc:sldMk cId="0" sldId="604"/>
            <ac:spMk id="5" creationId="{8FBC7A96-D51F-5C86-DB3A-15FBD0CA037C}"/>
          </ac:spMkLst>
        </pc:spChg>
        <pc:spChg chg="add mod">
          <ac:chgData name="James Williams" userId="c957a50b-491f-4d94-b4bc-52aca3e2340d" providerId="ADAL" clId="{C760D7F7-CD2A-4E7B-876C-3D10DAB01D21}" dt="2024-03-19T14:26:10.431" v="4606"/>
          <ac:spMkLst>
            <pc:docMk/>
            <pc:sldMk cId="0" sldId="604"/>
            <ac:spMk id="6" creationId="{B883D38B-A03F-5DAB-A9A0-4A4A44C66A18}"/>
          </ac:spMkLst>
        </pc:spChg>
        <pc:spChg chg="add mod">
          <ac:chgData name="James Williams" userId="c957a50b-491f-4d94-b4bc-52aca3e2340d" providerId="ADAL" clId="{C760D7F7-CD2A-4E7B-876C-3D10DAB01D21}" dt="2024-03-19T14:26:19.405" v="4608" actId="1076"/>
          <ac:spMkLst>
            <pc:docMk/>
            <pc:sldMk cId="0" sldId="604"/>
            <ac:spMk id="7" creationId="{37677B93-0CB2-2D7E-D5B8-773025CC8711}"/>
          </ac:spMkLst>
        </pc:spChg>
        <pc:spChg chg="add mod">
          <ac:chgData name="James Williams" userId="c957a50b-491f-4d94-b4bc-52aca3e2340d" providerId="ADAL" clId="{C760D7F7-CD2A-4E7B-876C-3D10DAB01D21}" dt="2024-03-19T14:26:19.405" v="4608" actId="1076"/>
          <ac:spMkLst>
            <pc:docMk/>
            <pc:sldMk cId="0" sldId="604"/>
            <ac:spMk id="8" creationId="{33368767-7BCE-7617-95CD-804DF5ED1728}"/>
          </ac:spMkLst>
        </pc:spChg>
        <pc:picChg chg="del mod">
          <ac:chgData name="James Williams" userId="c957a50b-491f-4d94-b4bc-52aca3e2340d" providerId="ADAL" clId="{C760D7F7-CD2A-4E7B-876C-3D10DAB01D21}" dt="2024-03-19T14:26:37.675" v="4615" actId="478"/>
          <ac:picMkLst>
            <pc:docMk/>
            <pc:sldMk cId="0" sldId="604"/>
            <ac:picMk id="4" creationId="{00000000-0000-0000-0000-000000000000}"/>
          </ac:picMkLst>
        </pc:picChg>
        <pc:picChg chg="add del mod">
          <ac:chgData name="James Williams" userId="c957a50b-491f-4d94-b4bc-52aca3e2340d" providerId="ADAL" clId="{C760D7F7-CD2A-4E7B-876C-3D10DAB01D21}" dt="2024-03-19T14:29:33.454" v="4627" actId="478"/>
          <ac:picMkLst>
            <pc:docMk/>
            <pc:sldMk cId="0" sldId="604"/>
            <ac:picMk id="10" creationId="{A76F1CC3-39D6-CFB4-4E1E-45EE4FF76E51}"/>
          </ac:picMkLst>
        </pc:picChg>
        <pc:picChg chg="add mod modCrop">
          <ac:chgData name="James Williams" userId="c957a50b-491f-4d94-b4bc-52aca3e2340d" providerId="ADAL" clId="{C760D7F7-CD2A-4E7B-876C-3D10DAB01D21}" dt="2024-03-19T14:54:41.654" v="5313" actId="1076"/>
          <ac:picMkLst>
            <pc:docMk/>
            <pc:sldMk cId="0" sldId="604"/>
            <ac:picMk id="12" creationId="{3218E822-26A3-7217-30AA-EE7904698A67}"/>
          </ac:picMkLst>
        </pc:picChg>
        <pc:picChg chg="add del mod">
          <ac:chgData name="James Williams" userId="c957a50b-491f-4d94-b4bc-52aca3e2340d" providerId="ADAL" clId="{C760D7F7-CD2A-4E7B-876C-3D10DAB01D21}" dt="2024-03-19T14:29:07.260" v="4620" actId="21"/>
          <ac:picMkLst>
            <pc:docMk/>
            <pc:sldMk cId="0" sldId="604"/>
            <ac:picMk id="14" creationId="{10B5891D-2ADC-F35C-AB00-37EE8A3A8242}"/>
          </ac:picMkLst>
        </pc:picChg>
        <pc:picChg chg="add del mod">
          <ac:chgData name="James Williams" userId="c957a50b-491f-4d94-b4bc-52aca3e2340d" providerId="ADAL" clId="{C760D7F7-CD2A-4E7B-876C-3D10DAB01D21}" dt="2024-03-19T14:29:55.759" v="4634" actId="21"/>
          <ac:picMkLst>
            <pc:docMk/>
            <pc:sldMk cId="0" sldId="604"/>
            <ac:picMk id="15" creationId="{10B5891D-2ADC-F35C-AB00-37EE8A3A8242}"/>
          </ac:picMkLst>
        </pc:picChg>
      </pc:sldChg>
      <pc:sldChg chg="add del">
        <pc:chgData name="James Williams" userId="c957a50b-491f-4d94-b4bc-52aca3e2340d" providerId="ADAL" clId="{C760D7F7-CD2A-4E7B-876C-3D10DAB01D21}" dt="2024-03-19T20:03:20" v="11863" actId="2696"/>
        <pc:sldMkLst>
          <pc:docMk/>
          <pc:sldMk cId="561777141" sldId="605"/>
        </pc:sldMkLst>
      </pc:sldChg>
      <pc:sldChg chg="addSp modSp del mod">
        <pc:chgData name="James Williams" userId="c957a50b-491f-4d94-b4bc-52aca3e2340d" providerId="ADAL" clId="{C760D7F7-CD2A-4E7B-876C-3D10DAB01D21}" dt="2024-03-19T14:55:39.488" v="5324" actId="2696"/>
        <pc:sldMkLst>
          <pc:docMk/>
          <pc:sldMk cId="2547900158" sldId="605"/>
        </pc:sldMkLst>
        <pc:spChg chg="mod">
          <ac:chgData name="James Williams" userId="c957a50b-491f-4d94-b4bc-52aca3e2340d" providerId="ADAL" clId="{C760D7F7-CD2A-4E7B-876C-3D10DAB01D21}" dt="2024-03-19T14:55:33.220" v="5323" actId="1076"/>
          <ac:spMkLst>
            <pc:docMk/>
            <pc:sldMk cId="2547900158" sldId="605"/>
            <ac:spMk id="2" creationId="{00000000-0000-0000-0000-000000000000}"/>
          </ac:spMkLst>
        </pc:spChg>
        <pc:spChg chg="mod">
          <ac:chgData name="James Williams" userId="c957a50b-491f-4d94-b4bc-52aca3e2340d" providerId="ADAL" clId="{C760D7F7-CD2A-4E7B-876C-3D10DAB01D21}" dt="2024-03-19T14:55:27.644" v="5322" actId="115"/>
          <ac:spMkLst>
            <pc:docMk/>
            <pc:sldMk cId="2547900158" sldId="605"/>
            <ac:spMk id="3" creationId="{00000000-0000-0000-0000-000000000000}"/>
          </ac:spMkLst>
        </pc:spChg>
        <pc:spChg chg="add mod">
          <ac:chgData name="James Williams" userId="c957a50b-491f-4d94-b4bc-52aca3e2340d" providerId="ADAL" clId="{C760D7F7-CD2A-4E7B-876C-3D10DAB01D21}" dt="2024-03-19T14:55:25.013" v="5321" actId="1076"/>
          <ac:spMkLst>
            <pc:docMk/>
            <pc:sldMk cId="2547900158" sldId="605"/>
            <ac:spMk id="4" creationId="{CDA73CB2-3989-585E-B302-A124300AA456}"/>
          </ac:spMkLst>
        </pc:spChg>
      </pc:sldChg>
      <pc:sldChg chg="del">
        <pc:chgData name="James Williams" userId="c957a50b-491f-4d94-b4bc-52aca3e2340d" providerId="ADAL" clId="{C760D7F7-CD2A-4E7B-876C-3D10DAB01D21}" dt="2024-03-19T15:07:44.798" v="5938" actId="2696"/>
        <pc:sldMkLst>
          <pc:docMk/>
          <pc:sldMk cId="0" sldId="606"/>
        </pc:sldMkLst>
      </pc:sldChg>
      <pc:sldChg chg="add del">
        <pc:chgData name="James Williams" userId="c957a50b-491f-4d94-b4bc-52aca3e2340d" providerId="ADAL" clId="{C760D7F7-CD2A-4E7B-876C-3D10DAB01D21}" dt="2024-03-19T20:03:20" v="11863" actId="2696"/>
        <pc:sldMkLst>
          <pc:docMk/>
          <pc:sldMk cId="710770343" sldId="606"/>
        </pc:sldMkLst>
      </pc:sldChg>
      <pc:sldChg chg="addSp modSp mod">
        <pc:chgData name="James Williams" userId="c957a50b-491f-4d94-b4bc-52aca3e2340d" providerId="ADAL" clId="{C760D7F7-CD2A-4E7B-876C-3D10DAB01D21}" dt="2024-03-19T15:10:02.374" v="5966" actId="113"/>
        <pc:sldMkLst>
          <pc:docMk/>
          <pc:sldMk cId="0" sldId="607"/>
        </pc:sldMkLst>
        <pc:spChg chg="mod">
          <ac:chgData name="James Williams" userId="c957a50b-491f-4d94-b4bc-52aca3e2340d" providerId="ADAL" clId="{C760D7F7-CD2A-4E7B-876C-3D10DAB01D21}" dt="2024-03-19T15:04:20.905" v="5926" actId="14100"/>
          <ac:spMkLst>
            <pc:docMk/>
            <pc:sldMk cId="0" sldId="607"/>
            <ac:spMk id="2" creationId="{2FC7D384-F887-CFEF-D751-D0FA572DF76D}"/>
          </ac:spMkLst>
        </pc:spChg>
        <pc:spChg chg="add mod">
          <ac:chgData name="James Williams" userId="c957a50b-491f-4d94-b4bc-52aca3e2340d" providerId="ADAL" clId="{C760D7F7-CD2A-4E7B-876C-3D10DAB01D21}" dt="2024-03-19T15:04:41.186" v="5932" actId="14100"/>
          <ac:spMkLst>
            <pc:docMk/>
            <pc:sldMk cId="0" sldId="607"/>
            <ac:spMk id="3" creationId="{3A944EB6-D7ED-A38E-EC1F-DF3AD7D9FA08}"/>
          </ac:spMkLst>
        </pc:spChg>
        <pc:spChg chg="add mod">
          <ac:chgData name="James Williams" userId="c957a50b-491f-4d94-b4bc-52aca3e2340d" providerId="ADAL" clId="{C760D7F7-CD2A-4E7B-876C-3D10DAB01D21}" dt="2024-03-19T15:04:20.905" v="5926" actId="14100"/>
          <ac:spMkLst>
            <pc:docMk/>
            <pc:sldMk cId="0" sldId="607"/>
            <ac:spMk id="5" creationId="{4ADC5C8D-398A-3429-7360-AFAC8D0C2461}"/>
          </ac:spMkLst>
        </pc:spChg>
        <pc:spChg chg="mod">
          <ac:chgData name="James Williams" userId="c957a50b-491f-4d94-b4bc-52aca3e2340d" providerId="ADAL" clId="{C760D7F7-CD2A-4E7B-876C-3D10DAB01D21}" dt="2024-03-19T15:10:02.374" v="5966" actId="113"/>
          <ac:spMkLst>
            <pc:docMk/>
            <pc:sldMk cId="0" sldId="607"/>
            <ac:spMk id="3075" creationId="{57CBEAAC-9C7F-BEAC-4D17-0304F07A6201}"/>
          </ac:spMkLst>
        </pc:spChg>
        <pc:picChg chg="mod">
          <ac:chgData name="James Williams" userId="c957a50b-491f-4d94-b4bc-52aca3e2340d" providerId="ADAL" clId="{C760D7F7-CD2A-4E7B-876C-3D10DAB01D21}" dt="2024-03-19T15:04:57.434" v="5936" actId="1076"/>
          <ac:picMkLst>
            <pc:docMk/>
            <pc:sldMk cId="0" sldId="607"/>
            <ac:picMk id="4" creationId="{B2010680-CF62-EDDA-3412-46E2D56786E5}"/>
          </ac:picMkLst>
        </pc:picChg>
        <pc:picChg chg="mod">
          <ac:chgData name="James Williams" userId="c957a50b-491f-4d94-b4bc-52aca3e2340d" providerId="ADAL" clId="{C760D7F7-CD2A-4E7B-876C-3D10DAB01D21}" dt="2024-03-19T15:04:52.689" v="5935" actId="1076"/>
          <ac:picMkLst>
            <pc:docMk/>
            <pc:sldMk cId="0" sldId="607"/>
            <ac:picMk id="6" creationId="{8A8082A1-D572-0BAA-5529-144905401440}"/>
          </ac:picMkLst>
        </pc:picChg>
      </pc:sldChg>
      <pc:sldChg chg="modSp del mod">
        <pc:chgData name="James Williams" userId="c957a50b-491f-4d94-b4bc-52aca3e2340d" providerId="ADAL" clId="{C760D7F7-CD2A-4E7B-876C-3D10DAB01D21}" dt="2024-03-17T15:19:02.882" v="703" actId="2696"/>
        <pc:sldMkLst>
          <pc:docMk/>
          <pc:sldMk cId="0" sldId="608"/>
        </pc:sldMkLst>
        <pc:spChg chg="mod">
          <ac:chgData name="James Williams" userId="c957a50b-491f-4d94-b4bc-52aca3e2340d" providerId="ADAL" clId="{C760D7F7-CD2A-4E7B-876C-3D10DAB01D21}" dt="2024-03-17T15:18:26.325" v="695" actId="20577"/>
          <ac:spMkLst>
            <pc:docMk/>
            <pc:sldMk cId="0" sldId="608"/>
            <ac:spMk id="5122" creationId="{D441D9FC-CBC4-79F9-9C3F-6FBC38E8311F}"/>
          </ac:spMkLst>
        </pc:spChg>
        <pc:spChg chg="mod">
          <ac:chgData name="James Williams" userId="c957a50b-491f-4d94-b4bc-52aca3e2340d" providerId="ADAL" clId="{C760D7F7-CD2A-4E7B-876C-3D10DAB01D21}" dt="2024-03-17T15:18:42.581" v="699" actId="6549"/>
          <ac:spMkLst>
            <pc:docMk/>
            <pc:sldMk cId="0" sldId="608"/>
            <ac:spMk id="5123" creationId="{97BC53C1-8731-00E1-B348-0BFC480A2A72}"/>
          </ac:spMkLst>
        </pc:spChg>
      </pc:sldChg>
      <pc:sldChg chg="del">
        <pc:chgData name="James Williams" userId="c957a50b-491f-4d94-b4bc-52aca3e2340d" providerId="ADAL" clId="{C760D7F7-CD2A-4E7B-876C-3D10DAB01D21}" dt="2024-03-19T20:03:20" v="11863" actId="2696"/>
        <pc:sldMkLst>
          <pc:docMk/>
          <pc:sldMk cId="1415064925" sldId="610"/>
        </pc:sldMkLst>
      </pc:sldChg>
      <pc:sldChg chg="del">
        <pc:chgData name="James Williams" userId="c957a50b-491f-4d94-b4bc-52aca3e2340d" providerId="ADAL" clId="{C760D7F7-CD2A-4E7B-876C-3D10DAB01D21}" dt="2024-03-19T20:03:20" v="11863" actId="2696"/>
        <pc:sldMkLst>
          <pc:docMk/>
          <pc:sldMk cId="1284166665" sldId="611"/>
        </pc:sldMkLst>
      </pc:sldChg>
      <pc:sldChg chg="del">
        <pc:chgData name="James Williams" userId="c957a50b-491f-4d94-b4bc-52aca3e2340d" providerId="ADAL" clId="{C760D7F7-CD2A-4E7B-876C-3D10DAB01D21}" dt="2024-03-19T20:03:20" v="11863" actId="2696"/>
        <pc:sldMkLst>
          <pc:docMk/>
          <pc:sldMk cId="2990755826" sldId="612"/>
        </pc:sldMkLst>
      </pc:sldChg>
      <pc:sldChg chg="add del">
        <pc:chgData name="James Williams" userId="c957a50b-491f-4d94-b4bc-52aca3e2340d" providerId="ADAL" clId="{C760D7F7-CD2A-4E7B-876C-3D10DAB01D21}" dt="2024-03-19T20:03:20" v="11863" actId="2696"/>
        <pc:sldMkLst>
          <pc:docMk/>
          <pc:sldMk cId="78799039" sldId="622"/>
        </pc:sldMkLst>
      </pc:sldChg>
      <pc:sldChg chg="del">
        <pc:chgData name="James Williams" userId="c957a50b-491f-4d94-b4bc-52aca3e2340d" providerId="ADAL" clId="{C760D7F7-CD2A-4E7B-876C-3D10DAB01D21}" dt="2024-03-19T15:07:44.798" v="5938" actId="2696"/>
        <pc:sldMkLst>
          <pc:docMk/>
          <pc:sldMk cId="1732046397" sldId="622"/>
        </pc:sldMkLst>
      </pc:sldChg>
      <pc:sldChg chg="modSp mod">
        <pc:chgData name="James Williams" userId="c957a50b-491f-4d94-b4bc-52aca3e2340d" providerId="ADAL" clId="{C760D7F7-CD2A-4E7B-876C-3D10DAB01D21}" dt="2024-03-18T18:10:34.605" v="3510" actId="27636"/>
        <pc:sldMkLst>
          <pc:docMk/>
          <pc:sldMk cId="3513892814" sldId="623"/>
        </pc:sldMkLst>
        <pc:spChg chg="mod">
          <ac:chgData name="James Williams" userId="c957a50b-491f-4d94-b4bc-52aca3e2340d" providerId="ADAL" clId="{C760D7F7-CD2A-4E7B-876C-3D10DAB01D21}" dt="2024-03-18T18:10:34.605" v="3510" actId="27636"/>
          <ac:spMkLst>
            <pc:docMk/>
            <pc:sldMk cId="3513892814" sldId="623"/>
            <ac:spMk id="5" creationId="{41BC3C71-5AAD-01D2-AD37-E04E84B11223}"/>
          </ac:spMkLst>
        </pc:spChg>
      </pc:sldChg>
      <pc:sldChg chg="modSp mod">
        <pc:chgData name="James Williams" userId="c957a50b-491f-4d94-b4bc-52aca3e2340d" providerId="ADAL" clId="{C760D7F7-CD2A-4E7B-876C-3D10DAB01D21}" dt="2024-03-21T17:15:15.158" v="13715" actId="20577"/>
        <pc:sldMkLst>
          <pc:docMk/>
          <pc:sldMk cId="4058023039" sldId="624"/>
        </pc:sldMkLst>
        <pc:spChg chg="mod">
          <ac:chgData name="James Williams" userId="c957a50b-491f-4d94-b4bc-52aca3e2340d" providerId="ADAL" clId="{C760D7F7-CD2A-4E7B-876C-3D10DAB01D21}" dt="2024-03-21T17:15:15.158" v="13715" actId="20577"/>
          <ac:spMkLst>
            <pc:docMk/>
            <pc:sldMk cId="4058023039" sldId="624"/>
            <ac:spMk id="5" creationId="{41BC3C71-5AAD-01D2-AD37-E04E84B11223}"/>
          </ac:spMkLst>
        </pc:spChg>
      </pc:sldChg>
      <pc:sldChg chg="addSp modSp mod ord modNotesTx">
        <pc:chgData name="James Williams" userId="c957a50b-491f-4d94-b4bc-52aca3e2340d" providerId="ADAL" clId="{C760D7F7-CD2A-4E7B-876C-3D10DAB01D21}" dt="2024-03-20T13:40:23.427" v="12787" actId="20577"/>
        <pc:sldMkLst>
          <pc:docMk/>
          <pc:sldMk cId="3021282256" sldId="625"/>
        </pc:sldMkLst>
        <pc:spChg chg="mod">
          <ac:chgData name="James Williams" userId="c957a50b-491f-4d94-b4bc-52aca3e2340d" providerId="ADAL" clId="{C760D7F7-CD2A-4E7B-876C-3D10DAB01D21}" dt="2024-03-20T08:40:05.662" v="11872" actId="1076"/>
          <ac:spMkLst>
            <pc:docMk/>
            <pc:sldMk cId="3021282256" sldId="625"/>
            <ac:spMk id="2" creationId="{EAE4F72E-A6E3-9DCE-96CE-27539F685BDB}"/>
          </ac:spMkLst>
        </pc:spChg>
        <pc:spChg chg="mod">
          <ac:chgData name="James Williams" userId="c957a50b-491f-4d94-b4bc-52aca3e2340d" providerId="ADAL" clId="{C760D7F7-CD2A-4E7B-876C-3D10DAB01D21}" dt="2024-03-20T08:39:52.094" v="11869" actId="14100"/>
          <ac:spMkLst>
            <pc:docMk/>
            <pc:sldMk cId="3021282256" sldId="625"/>
            <ac:spMk id="3" creationId="{8203D28B-56A4-1DDC-F400-604314C0B44D}"/>
          </ac:spMkLst>
        </pc:spChg>
        <pc:spChg chg="add mod">
          <ac:chgData name="James Williams" userId="c957a50b-491f-4d94-b4bc-52aca3e2340d" providerId="ADAL" clId="{C760D7F7-CD2A-4E7B-876C-3D10DAB01D21}" dt="2024-03-20T13:40:23.427" v="12787" actId="20577"/>
          <ac:spMkLst>
            <pc:docMk/>
            <pc:sldMk cId="3021282256" sldId="625"/>
            <ac:spMk id="4" creationId="{49FA3C5D-43A3-949C-32D5-F597176BF11E}"/>
          </ac:spMkLst>
        </pc:spChg>
        <pc:picChg chg="mod">
          <ac:chgData name="James Williams" userId="c957a50b-491f-4d94-b4bc-52aca3e2340d" providerId="ADAL" clId="{C760D7F7-CD2A-4E7B-876C-3D10DAB01D21}" dt="2024-03-20T08:40:02.083" v="11870" actId="1076"/>
          <ac:picMkLst>
            <pc:docMk/>
            <pc:sldMk cId="3021282256" sldId="625"/>
            <ac:picMk id="5" creationId="{E02D2589-A316-34E8-8506-749F4288F691}"/>
          </ac:picMkLst>
        </pc:picChg>
      </pc:sldChg>
      <pc:sldChg chg="modSp del mod">
        <pc:chgData name="James Williams" userId="c957a50b-491f-4d94-b4bc-52aca3e2340d" providerId="ADAL" clId="{C760D7F7-CD2A-4E7B-876C-3D10DAB01D21}" dt="2024-03-19T19:40:08.145" v="11181" actId="2696"/>
        <pc:sldMkLst>
          <pc:docMk/>
          <pc:sldMk cId="1302753803" sldId="626"/>
        </pc:sldMkLst>
        <pc:spChg chg="mod">
          <ac:chgData name="James Williams" userId="c957a50b-491f-4d94-b4bc-52aca3e2340d" providerId="ADAL" clId="{C760D7F7-CD2A-4E7B-876C-3D10DAB01D21}" dt="2024-03-19T19:39:49.711" v="11180" actId="113"/>
          <ac:spMkLst>
            <pc:docMk/>
            <pc:sldMk cId="1302753803" sldId="626"/>
            <ac:spMk id="3" creationId="{8203D28B-56A4-1DDC-F400-604314C0B44D}"/>
          </ac:spMkLst>
        </pc:spChg>
      </pc:sldChg>
      <pc:sldChg chg="modSp add del mod">
        <pc:chgData name="James Williams" userId="c957a50b-491f-4d94-b4bc-52aca3e2340d" providerId="ADAL" clId="{C760D7F7-CD2A-4E7B-876C-3D10DAB01D21}" dt="2024-03-20T13:39:33.972" v="12782" actId="20577"/>
        <pc:sldMkLst>
          <pc:docMk/>
          <pc:sldMk cId="1347766232" sldId="626"/>
        </pc:sldMkLst>
        <pc:spChg chg="mod">
          <ac:chgData name="James Williams" userId="c957a50b-491f-4d94-b4bc-52aca3e2340d" providerId="ADAL" clId="{C760D7F7-CD2A-4E7B-876C-3D10DAB01D21}" dt="2024-03-20T13:39:33.972" v="12782" actId="20577"/>
          <ac:spMkLst>
            <pc:docMk/>
            <pc:sldMk cId="1347766232" sldId="626"/>
            <ac:spMk id="3" creationId="{7A75AD69-53CC-0CB5-4FA6-E60736952E01}"/>
          </ac:spMkLst>
        </pc:spChg>
      </pc:sldChg>
      <pc:sldChg chg="delSp modSp mod">
        <pc:chgData name="James Williams" userId="c957a50b-491f-4d94-b4bc-52aca3e2340d" providerId="ADAL" clId="{C760D7F7-CD2A-4E7B-876C-3D10DAB01D21}" dt="2024-03-19T19:27:31.848" v="10897" actId="14100"/>
        <pc:sldMkLst>
          <pc:docMk/>
          <pc:sldMk cId="3950044002" sldId="627"/>
        </pc:sldMkLst>
        <pc:spChg chg="mod">
          <ac:chgData name="James Williams" userId="c957a50b-491f-4d94-b4bc-52aca3e2340d" providerId="ADAL" clId="{C760D7F7-CD2A-4E7B-876C-3D10DAB01D21}" dt="2024-03-19T19:27:12.803" v="10895" actId="20577"/>
          <ac:spMkLst>
            <pc:docMk/>
            <pc:sldMk cId="3950044002" sldId="627"/>
            <ac:spMk id="2" creationId="{EAE4F72E-A6E3-9DCE-96CE-27539F685BDB}"/>
          </ac:spMkLst>
        </pc:spChg>
        <pc:spChg chg="mod">
          <ac:chgData name="James Williams" userId="c957a50b-491f-4d94-b4bc-52aca3e2340d" providerId="ADAL" clId="{C760D7F7-CD2A-4E7B-876C-3D10DAB01D21}" dt="2024-03-19T19:27:31.848" v="10897" actId="14100"/>
          <ac:spMkLst>
            <pc:docMk/>
            <pc:sldMk cId="3950044002" sldId="627"/>
            <ac:spMk id="3" creationId="{8203D28B-56A4-1DDC-F400-604314C0B44D}"/>
          </ac:spMkLst>
        </pc:spChg>
        <pc:spChg chg="del mod">
          <ac:chgData name="James Williams" userId="c957a50b-491f-4d94-b4bc-52aca3e2340d" providerId="ADAL" clId="{C760D7F7-CD2A-4E7B-876C-3D10DAB01D21}" dt="2024-03-19T19:25:40.114" v="10784" actId="478"/>
          <ac:spMkLst>
            <pc:docMk/>
            <pc:sldMk cId="3950044002" sldId="627"/>
            <ac:spMk id="8" creationId="{A40C0375-72CD-872D-9E09-78E76D8F217B}"/>
          </ac:spMkLst>
        </pc:spChg>
        <pc:picChg chg="del mod">
          <ac:chgData name="James Williams" userId="c957a50b-491f-4d94-b4bc-52aca3e2340d" providerId="ADAL" clId="{C760D7F7-CD2A-4E7B-876C-3D10DAB01D21}" dt="2024-03-19T19:26:57.390" v="10867" actId="478"/>
          <ac:picMkLst>
            <pc:docMk/>
            <pc:sldMk cId="3950044002" sldId="627"/>
            <ac:picMk id="80902" creationId="{9BEBAE0F-1DE5-8C3C-FCE3-7C844910B3E9}"/>
          </ac:picMkLst>
        </pc:picChg>
        <pc:picChg chg="mod">
          <ac:chgData name="James Williams" userId="c957a50b-491f-4d94-b4bc-52aca3e2340d" providerId="ADAL" clId="{C760D7F7-CD2A-4E7B-876C-3D10DAB01D21}" dt="2024-03-19T19:26:42.014" v="10828" actId="14100"/>
          <ac:picMkLst>
            <pc:docMk/>
            <pc:sldMk cId="3950044002" sldId="627"/>
            <ac:picMk id="80906" creationId="{FE2A6D3B-65BE-BCA0-3A99-B9614A70E310}"/>
          </ac:picMkLst>
        </pc:picChg>
        <pc:picChg chg="del mod">
          <ac:chgData name="James Williams" userId="c957a50b-491f-4d94-b4bc-52aca3e2340d" providerId="ADAL" clId="{C760D7F7-CD2A-4E7B-876C-3D10DAB01D21}" dt="2024-03-19T19:25:37.775" v="10783" actId="478"/>
          <ac:picMkLst>
            <pc:docMk/>
            <pc:sldMk cId="3950044002" sldId="627"/>
            <ac:picMk id="80908" creationId="{5EE2501C-9C2A-DD91-42F8-8C61567EBFAE}"/>
          </ac:picMkLst>
        </pc:picChg>
      </pc:sldChg>
      <pc:sldChg chg="modSp mod modNotesTx">
        <pc:chgData name="James Williams" userId="c957a50b-491f-4d94-b4bc-52aca3e2340d" providerId="ADAL" clId="{C760D7F7-CD2A-4E7B-876C-3D10DAB01D21}" dt="2024-03-19T19:33:06.573" v="11005" actId="20577"/>
        <pc:sldMkLst>
          <pc:docMk/>
          <pc:sldMk cId="1544300910" sldId="628"/>
        </pc:sldMkLst>
        <pc:spChg chg="mod">
          <ac:chgData name="James Williams" userId="c957a50b-491f-4d94-b4bc-52aca3e2340d" providerId="ADAL" clId="{C760D7F7-CD2A-4E7B-876C-3D10DAB01D21}" dt="2024-03-19T19:27:53.605" v="10899" actId="1076"/>
          <ac:spMkLst>
            <pc:docMk/>
            <pc:sldMk cId="1544300910" sldId="628"/>
            <ac:spMk id="2" creationId="{EAE4F72E-A6E3-9DCE-96CE-27539F685BDB}"/>
          </ac:spMkLst>
        </pc:spChg>
        <pc:spChg chg="mod">
          <ac:chgData name="James Williams" userId="c957a50b-491f-4d94-b4bc-52aca3e2340d" providerId="ADAL" clId="{C760D7F7-CD2A-4E7B-876C-3D10DAB01D21}" dt="2024-03-19T19:33:06.573" v="11005" actId="20577"/>
          <ac:spMkLst>
            <pc:docMk/>
            <pc:sldMk cId="1544300910" sldId="628"/>
            <ac:spMk id="3" creationId="{8203D28B-56A4-1DDC-F400-604314C0B44D}"/>
          </ac:spMkLst>
        </pc:spChg>
      </pc:sldChg>
      <pc:sldChg chg="add del">
        <pc:chgData name="James Williams" userId="c957a50b-491f-4d94-b4bc-52aca3e2340d" providerId="ADAL" clId="{C760D7F7-CD2A-4E7B-876C-3D10DAB01D21}" dt="2024-03-19T20:03:20" v="11863" actId="2696"/>
        <pc:sldMkLst>
          <pc:docMk/>
          <pc:sldMk cId="782796216" sldId="629"/>
        </pc:sldMkLst>
      </pc:sldChg>
      <pc:sldChg chg="del">
        <pc:chgData name="James Williams" userId="c957a50b-491f-4d94-b4bc-52aca3e2340d" providerId="ADAL" clId="{C760D7F7-CD2A-4E7B-876C-3D10DAB01D21}" dt="2024-03-19T19:47:33.341" v="11379" actId="2696"/>
        <pc:sldMkLst>
          <pc:docMk/>
          <pc:sldMk cId="3692250348" sldId="629"/>
        </pc:sldMkLst>
      </pc:sldChg>
      <pc:sldChg chg="del">
        <pc:chgData name="James Williams" userId="c957a50b-491f-4d94-b4bc-52aca3e2340d" providerId="ADAL" clId="{C760D7F7-CD2A-4E7B-876C-3D10DAB01D21}" dt="2024-03-19T19:47:33.341" v="11379" actId="2696"/>
        <pc:sldMkLst>
          <pc:docMk/>
          <pc:sldMk cId="3493104262" sldId="630"/>
        </pc:sldMkLst>
      </pc:sldChg>
      <pc:sldChg chg="add del">
        <pc:chgData name="James Williams" userId="c957a50b-491f-4d94-b4bc-52aca3e2340d" providerId="ADAL" clId="{C760D7F7-CD2A-4E7B-876C-3D10DAB01D21}" dt="2024-03-19T20:03:20" v="11863" actId="2696"/>
        <pc:sldMkLst>
          <pc:docMk/>
          <pc:sldMk cId="3512428632" sldId="630"/>
        </pc:sldMkLst>
      </pc:sldChg>
      <pc:sldChg chg="addSp modSp mod ord">
        <pc:chgData name="James Williams" userId="c957a50b-491f-4d94-b4bc-52aca3e2340d" providerId="ADAL" clId="{C760D7F7-CD2A-4E7B-876C-3D10DAB01D21}" dt="2024-03-19T19:39:34.463" v="11179" actId="20577"/>
        <pc:sldMkLst>
          <pc:docMk/>
          <pc:sldMk cId="2814960945" sldId="631"/>
        </pc:sldMkLst>
        <pc:spChg chg="mod">
          <ac:chgData name="James Williams" userId="c957a50b-491f-4d94-b4bc-52aca3e2340d" providerId="ADAL" clId="{C760D7F7-CD2A-4E7B-876C-3D10DAB01D21}" dt="2024-03-19T19:39:34.463" v="11179" actId="20577"/>
          <ac:spMkLst>
            <pc:docMk/>
            <pc:sldMk cId="2814960945" sldId="631"/>
            <ac:spMk id="2" creationId="{C5E9AA15-4EE7-7E14-4B45-7FCD31DE57B1}"/>
          </ac:spMkLst>
        </pc:spChg>
        <pc:spChg chg="add mod">
          <ac:chgData name="James Williams" userId="c957a50b-491f-4d94-b4bc-52aca3e2340d" providerId="ADAL" clId="{C760D7F7-CD2A-4E7B-876C-3D10DAB01D21}" dt="2024-03-19T19:38:53.845" v="11142" actId="14100"/>
          <ac:spMkLst>
            <pc:docMk/>
            <pc:sldMk cId="2814960945" sldId="631"/>
            <ac:spMk id="3" creationId="{245475E7-3DAA-F1B3-D2C3-BFDEABBD4518}"/>
          </ac:spMkLst>
        </pc:spChg>
        <pc:picChg chg="mod">
          <ac:chgData name="James Williams" userId="c957a50b-491f-4d94-b4bc-52aca3e2340d" providerId="ADAL" clId="{C760D7F7-CD2A-4E7B-876C-3D10DAB01D21}" dt="2024-03-19T19:37:41.119" v="11073" actId="1076"/>
          <ac:picMkLst>
            <pc:docMk/>
            <pc:sldMk cId="2814960945" sldId="631"/>
            <ac:picMk id="68612" creationId="{6DC1B387-FB33-63CC-FF5D-7545EFA33169}"/>
          </ac:picMkLst>
        </pc:picChg>
      </pc:sldChg>
      <pc:sldChg chg="modSp mod">
        <pc:chgData name="James Williams" userId="c957a50b-491f-4d94-b4bc-52aca3e2340d" providerId="ADAL" clId="{C760D7F7-CD2A-4E7B-876C-3D10DAB01D21}" dt="2024-03-19T19:35:52.081" v="11029" actId="403"/>
        <pc:sldMkLst>
          <pc:docMk/>
          <pc:sldMk cId="3898192901" sldId="632"/>
        </pc:sldMkLst>
        <pc:spChg chg="mod">
          <ac:chgData name="James Williams" userId="c957a50b-491f-4d94-b4bc-52aca3e2340d" providerId="ADAL" clId="{C760D7F7-CD2A-4E7B-876C-3D10DAB01D21}" dt="2024-03-19T19:35:52.081" v="11029" actId="403"/>
          <ac:spMkLst>
            <pc:docMk/>
            <pc:sldMk cId="3898192901" sldId="632"/>
            <ac:spMk id="2" creationId="{66D225B0-0582-2EF6-0DEA-92B027E83B1D}"/>
          </ac:spMkLst>
        </pc:spChg>
      </pc:sldChg>
      <pc:sldChg chg="modSp add mod">
        <pc:chgData name="James Williams" userId="c957a50b-491f-4d94-b4bc-52aca3e2340d" providerId="ADAL" clId="{C760D7F7-CD2A-4E7B-876C-3D10DAB01D21}" dt="2024-03-19T17:56:42.552" v="8936" actId="403"/>
        <pc:sldMkLst>
          <pc:docMk/>
          <pc:sldMk cId="2898379011" sldId="634"/>
        </pc:sldMkLst>
        <pc:spChg chg="mod">
          <ac:chgData name="James Williams" userId="c957a50b-491f-4d94-b4bc-52aca3e2340d" providerId="ADAL" clId="{C760D7F7-CD2A-4E7B-876C-3D10DAB01D21}" dt="2024-03-19T17:56:42.552" v="8936" actId="403"/>
          <ac:spMkLst>
            <pc:docMk/>
            <pc:sldMk cId="2898379011" sldId="634"/>
            <ac:spMk id="2" creationId="{4B65AB08-A515-FBB5-4921-C3EDB94D96CC}"/>
          </ac:spMkLst>
        </pc:spChg>
        <pc:spChg chg="mod">
          <ac:chgData name="James Williams" userId="c957a50b-491f-4d94-b4bc-52aca3e2340d" providerId="ADAL" clId="{C760D7F7-CD2A-4E7B-876C-3D10DAB01D21}" dt="2024-03-19T17:56:39.533" v="8935" actId="20577"/>
          <ac:spMkLst>
            <pc:docMk/>
            <pc:sldMk cId="2898379011" sldId="634"/>
            <ac:spMk id="3" creationId="{55586A7E-2BBC-0933-B546-FA85AFB77405}"/>
          </ac:spMkLst>
        </pc:spChg>
      </pc:sldChg>
      <pc:sldChg chg="del">
        <pc:chgData name="James Williams" userId="c957a50b-491f-4d94-b4bc-52aca3e2340d" providerId="ADAL" clId="{C760D7F7-CD2A-4E7B-876C-3D10DAB01D21}" dt="2024-03-19T17:03:19.183" v="7837" actId="2696"/>
        <pc:sldMkLst>
          <pc:docMk/>
          <pc:sldMk cId="3519754253" sldId="634"/>
        </pc:sldMkLst>
      </pc:sldChg>
      <pc:sldChg chg="del">
        <pc:chgData name="James Williams" userId="c957a50b-491f-4d94-b4bc-52aca3e2340d" providerId="ADAL" clId="{C760D7F7-CD2A-4E7B-876C-3D10DAB01D21}" dt="2024-03-19T17:03:19.183" v="7837" actId="2696"/>
        <pc:sldMkLst>
          <pc:docMk/>
          <pc:sldMk cId="261256445" sldId="635"/>
        </pc:sldMkLst>
      </pc:sldChg>
      <pc:sldChg chg="modSp add mod">
        <pc:chgData name="James Williams" userId="c957a50b-491f-4d94-b4bc-52aca3e2340d" providerId="ADAL" clId="{C760D7F7-CD2A-4E7B-876C-3D10DAB01D21}" dt="2024-03-19T17:59:17.028" v="8998" actId="404"/>
        <pc:sldMkLst>
          <pc:docMk/>
          <pc:sldMk cId="4225962185" sldId="635"/>
        </pc:sldMkLst>
        <pc:spChg chg="mod">
          <ac:chgData name="James Williams" userId="c957a50b-491f-4d94-b4bc-52aca3e2340d" providerId="ADAL" clId="{C760D7F7-CD2A-4E7B-876C-3D10DAB01D21}" dt="2024-03-19T17:59:17.028" v="8998" actId="404"/>
          <ac:spMkLst>
            <pc:docMk/>
            <pc:sldMk cId="4225962185" sldId="635"/>
            <ac:spMk id="3" creationId="{289BCC11-FB20-54CF-048B-C18393302A82}"/>
          </ac:spMkLst>
        </pc:spChg>
      </pc:sldChg>
      <pc:sldChg chg="add del">
        <pc:chgData name="James Williams" userId="c957a50b-491f-4d94-b4bc-52aca3e2340d" providerId="ADAL" clId="{C760D7F7-CD2A-4E7B-876C-3D10DAB01D21}" dt="2024-03-19T20:03:20" v="11863" actId="2696"/>
        <pc:sldMkLst>
          <pc:docMk/>
          <pc:sldMk cId="2196853074" sldId="636"/>
        </pc:sldMkLst>
      </pc:sldChg>
      <pc:sldChg chg="del">
        <pc:chgData name="James Williams" userId="c957a50b-491f-4d94-b4bc-52aca3e2340d" providerId="ADAL" clId="{C760D7F7-CD2A-4E7B-876C-3D10DAB01D21}" dt="2024-03-19T17:03:19.183" v="7837" actId="2696"/>
        <pc:sldMkLst>
          <pc:docMk/>
          <pc:sldMk cId="3579555030" sldId="636"/>
        </pc:sldMkLst>
      </pc:sldChg>
      <pc:sldChg chg="add del">
        <pc:chgData name="James Williams" userId="c957a50b-491f-4d94-b4bc-52aca3e2340d" providerId="ADAL" clId="{C760D7F7-CD2A-4E7B-876C-3D10DAB01D21}" dt="2024-03-19T17:36:50.382" v="8380" actId="2696"/>
        <pc:sldMkLst>
          <pc:docMk/>
          <pc:sldMk cId="4010805941" sldId="636"/>
        </pc:sldMkLst>
      </pc:sldChg>
      <pc:sldChg chg="add del">
        <pc:chgData name="James Williams" userId="c957a50b-491f-4d94-b4bc-52aca3e2340d" providerId="ADAL" clId="{C760D7F7-CD2A-4E7B-876C-3D10DAB01D21}" dt="2024-03-19T20:03:20" v="11863" actId="2696"/>
        <pc:sldMkLst>
          <pc:docMk/>
          <pc:sldMk cId="695461009" sldId="637"/>
        </pc:sldMkLst>
      </pc:sldChg>
      <pc:sldChg chg="del">
        <pc:chgData name="James Williams" userId="c957a50b-491f-4d94-b4bc-52aca3e2340d" providerId="ADAL" clId="{C760D7F7-CD2A-4E7B-876C-3D10DAB01D21}" dt="2024-03-19T17:03:19.183" v="7837" actId="2696"/>
        <pc:sldMkLst>
          <pc:docMk/>
          <pc:sldMk cId="1613966279" sldId="637"/>
        </pc:sldMkLst>
      </pc:sldChg>
      <pc:sldChg chg="add del">
        <pc:chgData name="James Williams" userId="c957a50b-491f-4d94-b4bc-52aca3e2340d" providerId="ADAL" clId="{C760D7F7-CD2A-4E7B-876C-3D10DAB01D21}" dt="2024-03-19T17:36:50.382" v="8380" actId="2696"/>
        <pc:sldMkLst>
          <pc:docMk/>
          <pc:sldMk cId="2270417841" sldId="637"/>
        </pc:sldMkLst>
      </pc:sldChg>
      <pc:sldChg chg="add del">
        <pc:chgData name="James Williams" userId="c957a50b-491f-4d94-b4bc-52aca3e2340d" providerId="ADAL" clId="{C760D7F7-CD2A-4E7B-876C-3D10DAB01D21}" dt="2024-03-19T17:36:50.382" v="8380" actId="2696"/>
        <pc:sldMkLst>
          <pc:docMk/>
          <pc:sldMk cId="286522489" sldId="640"/>
        </pc:sldMkLst>
      </pc:sldChg>
      <pc:sldChg chg="del">
        <pc:chgData name="James Williams" userId="c957a50b-491f-4d94-b4bc-52aca3e2340d" providerId="ADAL" clId="{C760D7F7-CD2A-4E7B-876C-3D10DAB01D21}" dt="2024-03-19T17:03:19.183" v="7837" actId="2696"/>
        <pc:sldMkLst>
          <pc:docMk/>
          <pc:sldMk cId="1852575276" sldId="640"/>
        </pc:sldMkLst>
      </pc:sldChg>
      <pc:sldChg chg="add del">
        <pc:chgData name="James Williams" userId="c957a50b-491f-4d94-b4bc-52aca3e2340d" providerId="ADAL" clId="{C760D7F7-CD2A-4E7B-876C-3D10DAB01D21}" dt="2024-03-19T20:03:20" v="11863" actId="2696"/>
        <pc:sldMkLst>
          <pc:docMk/>
          <pc:sldMk cId="2577961526" sldId="640"/>
        </pc:sldMkLst>
      </pc:sldChg>
      <pc:sldChg chg="del">
        <pc:chgData name="James Williams" userId="c957a50b-491f-4d94-b4bc-52aca3e2340d" providerId="ADAL" clId="{C760D7F7-CD2A-4E7B-876C-3D10DAB01D21}" dt="2024-03-19T17:03:19.183" v="7837" actId="2696"/>
        <pc:sldMkLst>
          <pc:docMk/>
          <pc:sldMk cId="117411802" sldId="641"/>
        </pc:sldMkLst>
      </pc:sldChg>
      <pc:sldChg chg="add del">
        <pc:chgData name="James Williams" userId="c957a50b-491f-4d94-b4bc-52aca3e2340d" providerId="ADAL" clId="{C760D7F7-CD2A-4E7B-876C-3D10DAB01D21}" dt="2024-03-19T17:36:50.382" v="8380" actId="2696"/>
        <pc:sldMkLst>
          <pc:docMk/>
          <pc:sldMk cId="195873045" sldId="641"/>
        </pc:sldMkLst>
      </pc:sldChg>
      <pc:sldChg chg="add del">
        <pc:chgData name="James Williams" userId="c957a50b-491f-4d94-b4bc-52aca3e2340d" providerId="ADAL" clId="{C760D7F7-CD2A-4E7B-876C-3D10DAB01D21}" dt="2024-03-19T20:03:20" v="11863" actId="2696"/>
        <pc:sldMkLst>
          <pc:docMk/>
          <pc:sldMk cId="1428769476" sldId="641"/>
        </pc:sldMkLst>
      </pc:sldChg>
      <pc:sldChg chg="add del">
        <pc:chgData name="James Williams" userId="c957a50b-491f-4d94-b4bc-52aca3e2340d" providerId="ADAL" clId="{C760D7F7-CD2A-4E7B-876C-3D10DAB01D21}" dt="2024-03-19T17:36:50.382" v="8380" actId="2696"/>
        <pc:sldMkLst>
          <pc:docMk/>
          <pc:sldMk cId="231166023" sldId="643"/>
        </pc:sldMkLst>
      </pc:sldChg>
      <pc:sldChg chg="add del">
        <pc:chgData name="James Williams" userId="c957a50b-491f-4d94-b4bc-52aca3e2340d" providerId="ADAL" clId="{C760D7F7-CD2A-4E7B-876C-3D10DAB01D21}" dt="2024-03-19T20:03:20" v="11863" actId="2696"/>
        <pc:sldMkLst>
          <pc:docMk/>
          <pc:sldMk cId="695750122" sldId="643"/>
        </pc:sldMkLst>
      </pc:sldChg>
      <pc:sldChg chg="del">
        <pc:chgData name="James Williams" userId="c957a50b-491f-4d94-b4bc-52aca3e2340d" providerId="ADAL" clId="{C760D7F7-CD2A-4E7B-876C-3D10DAB01D21}" dt="2024-03-19T17:03:19.183" v="7837" actId="2696"/>
        <pc:sldMkLst>
          <pc:docMk/>
          <pc:sldMk cId="2410729304" sldId="643"/>
        </pc:sldMkLst>
      </pc:sldChg>
      <pc:sldChg chg="del">
        <pc:chgData name="James Williams" userId="c957a50b-491f-4d94-b4bc-52aca3e2340d" providerId="ADAL" clId="{C760D7F7-CD2A-4E7B-876C-3D10DAB01D21}" dt="2024-03-19T17:03:19.183" v="7837" actId="2696"/>
        <pc:sldMkLst>
          <pc:docMk/>
          <pc:sldMk cId="1342018087" sldId="644"/>
        </pc:sldMkLst>
      </pc:sldChg>
      <pc:sldChg chg="add del">
        <pc:chgData name="James Williams" userId="c957a50b-491f-4d94-b4bc-52aca3e2340d" providerId="ADAL" clId="{C760D7F7-CD2A-4E7B-876C-3D10DAB01D21}" dt="2024-03-19T20:03:20" v="11863" actId="2696"/>
        <pc:sldMkLst>
          <pc:docMk/>
          <pc:sldMk cId="1585028751" sldId="644"/>
        </pc:sldMkLst>
      </pc:sldChg>
      <pc:sldChg chg="add del">
        <pc:chgData name="James Williams" userId="c957a50b-491f-4d94-b4bc-52aca3e2340d" providerId="ADAL" clId="{C760D7F7-CD2A-4E7B-876C-3D10DAB01D21}" dt="2024-03-19T17:36:50.382" v="8380" actId="2696"/>
        <pc:sldMkLst>
          <pc:docMk/>
          <pc:sldMk cId="4269170314" sldId="644"/>
        </pc:sldMkLst>
      </pc:sldChg>
      <pc:sldChg chg="del">
        <pc:chgData name="James Williams" userId="c957a50b-491f-4d94-b4bc-52aca3e2340d" providerId="ADAL" clId="{C760D7F7-CD2A-4E7B-876C-3D10DAB01D21}" dt="2024-03-19T19:47:33.341" v="11379" actId="2696"/>
        <pc:sldMkLst>
          <pc:docMk/>
          <pc:sldMk cId="2558131130" sldId="645"/>
        </pc:sldMkLst>
      </pc:sldChg>
      <pc:sldChg chg="add del">
        <pc:chgData name="James Williams" userId="c957a50b-491f-4d94-b4bc-52aca3e2340d" providerId="ADAL" clId="{C760D7F7-CD2A-4E7B-876C-3D10DAB01D21}" dt="2024-03-19T20:03:20" v="11863" actId="2696"/>
        <pc:sldMkLst>
          <pc:docMk/>
          <pc:sldMk cId="4043253447" sldId="645"/>
        </pc:sldMkLst>
      </pc:sldChg>
      <pc:sldChg chg="modSp mod">
        <pc:chgData name="James Williams" userId="c957a50b-491f-4d94-b4bc-52aca3e2340d" providerId="ADAL" clId="{C760D7F7-CD2A-4E7B-876C-3D10DAB01D21}" dt="2024-03-19T19:44:49.859" v="11361" actId="20577"/>
        <pc:sldMkLst>
          <pc:docMk/>
          <pc:sldMk cId="4007912793" sldId="646"/>
        </pc:sldMkLst>
        <pc:spChg chg="mod">
          <ac:chgData name="James Williams" userId="c957a50b-491f-4d94-b4bc-52aca3e2340d" providerId="ADAL" clId="{C760D7F7-CD2A-4E7B-876C-3D10DAB01D21}" dt="2024-03-19T19:44:30.423" v="11347" actId="14100"/>
          <ac:spMkLst>
            <pc:docMk/>
            <pc:sldMk cId="4007912793" sldId="646"/>
            <ac:spMk id="2" creationId="{00000000-0000-0000-0000-000000000000}"/>
          </ac:spMkLst>
        </pc:spChg>
        <pc:spChg chg="mod">
          <ac:chgData name="James Williams" userId="c957a50b-491f-4d94-b4bc-52aca3e2340d" providerId="ADAL" clId="{C760D7F7-CD2A-4E7B-876C-3D10DAB01D21}" dt="2024-03-19T19:44:49.859" v="11361" actId="20577"/>
          <ac:spMkLst>
            <pc:docMk/>
            <pc:sldMk cId="4007912793" sldId="646"/>
            <ac:spMk id="8" creationId="{00000000-0000-0000-0000-000000000000}"/>
          </ac:spMkLst>
        </pc:spChg>
        <pc:spChg chg="mod">
          <ac:chgData name="James Williams" userId="c957a50b-491f-4d94-b4bc-52aca3e2340d" providerId="ADAL" clId="{C760D7F7-CD2A-4E7B-876C-3D10DAB01D21}" dt="2024-03-19T19:44:30.423" v="11347" actId="14100"/>
          <ac:spMkLst>
            <pc:docMk/>
            <pc:sldMk cId="4007912793" sldId="646"/>
            <ac:spMk id="10" creationId="{AD9F145B-C380-4363-A825-0A2AE2145EE8}"/>
          </ac:spMkLst>
        </pc:spChg>
        <pc:spChg chg="mod">
          <ac:chgData name="James Williams" userId="c957a50b-491f-4d94-b4bc-52aca3e2340d" providerId="ADAL" clId="{C760D7F7-CD2A-4E7B-876C-3D10DAB01D21}" dt="2024-03-19T19:44:30.423" v="11347" actId="14100"/>
          <ac:spMkLst>
            <pc:docMk/>
            <pc:sldMk cId="4007912793" sldId="646"/>
            <ac:spMk id="11" creationId="{8F4235E4-1EE3-4E26-A0E4-9AD0CAE59ADB}"/>
          </ac:spMkLst>
        </pc:spChg>
        <pc:picChg chg="mod">
          <ac:chgData name="James Williams" userId="c957a50b-491f-4d94-b4bc-52aca3e2340d" providerId="ADAL" clId="{C760D7F7-CD2A-4E7B-876C-3D10DAB01D21}" dt="2024-03-19T19:44:19.310" v="11345" actId="1076"/>
          <ac:picMkLst>
            <pc:docMk/>
            <pc:sldMk cId="4007912793" sldId="646"/>
            <ac:picMk id="76802" creationId="{439CB4B2-30F8-5C0A-E6D0-F36C7D03F43C}"/>
          </ac:picMkLst>
        </pc:picChg>
      </pc:sldChg>
      <pc:sldChg chg="modSp mod">
        <pc:chgData name="James Williams" userId="c957a50b-491f-4d94-b4bc-52aca3e2340d" providerId="ADAL" clId="{C760D7F7-CD2A-4E7B-876C-3D10DAB01D21}" dt="2024-03-19T19:45:49.739" v="11372" actId="27636"/>
        <pc:sldMkLst>
          <pc:docMk/>
          <pc:sldMk cId="2907676805" sldId="647"/>
        </pc:sldMkLst>
        <pc:spChg chg="mod">
          <ac:chgData name="James Williams" userId="c957a50b-491f-4d94-b4bc-52aca3e2340d" providerId="ADAL" clId="{C760D7F7-CD2A-4E7B-876C-3D10DAB01D21}" dt="2024-03-19T19:45:06.166" v="11368" actId="403"/>
          <ac:spMkLst>
            <pc:docMk/>
            <pc:sldMk cId="2907676805" sldId="647"/>
            <ac:spMk id="2" creationId="{00000000-0000-0000-0000-000000000000}"/>
          </ac:spMkLst>
        </pc:spChg>
        <pc:spChg chg="mod">
          <ac:chgData name="James Williams" userId="c957a50b-491f-4d94-b4bc-52aca3e2340d" providerId="ADAL" clId="{C760D7F7-CD2A-4E7B-876C-3D10DAB01D21}" dt="2024-03-19T19:45:49.739" v="11372" actId="27636"/>
          <ac:spMkLst>
            <pc:docMk/>
            <pc:sldMk cId="2907676805" sldId="647"/>
            <ac:spMk id="8" creationId="{00000000-0000-0000-0000-000000000000}"/>
          </ac:spMkLst>
        </pc:spChg>
      </pc:sldChg>
      <pc:sldChg chg="modSp del mod">
        <pc:chgData name="James Williams" userId="c957a50b-491f-4d94-b4bc-52aca3e2340d" providerId="ADAL" clId="{C760D7F7-CD2A-4E7B-876C-3D10DAB01D21}" dt="2024-03-19T19:47:33.341" v="11379" actId="2696"/>
        <pc:sldMkLst>
          <pc:docMk/>
          <pc:sldMk cId="1265357382" sldId="648"/>
        </pc:sldMkLst>
        <pc:spChg chg="mod">
          <ac:chgData name="James Williams" userId="c957a50b-491f-4d94-b4bc-52aca3e2340d" providerId="ADAL" clId="{C760D7F7-CD2A-4E7B-876C-3D10DAB01D21}" dt="2024-03-19T19:46:14.823" v="11373" actId="20577"/>
          <ac:spMkLst>
            <pc:docMk/>
            <pc:sldMk cId="1265357382" sldId="648"/>
            <ac:spMk id="2" creationId="{00000000-0000-0000-0000-000000000000}"/>
          </ac:spMkLst>
        </pc:spChg>
        <pc:spChg chg="mod">
          <ac:chgData name="James Williams" userId="c957a50b-491f-4d94-b4bc-52aca3e2340d" providerId="ADAL" clId="{C760D7F7-CD2A-4E7B-876C-3D10DAB01D21}" dt="2024-03-19T19:46:21.430" v="11378" actId="20577"/>
          <ac:spMkLst>
            <pc:docMk/>
            <pc:sldMk cId="1265357382" sldId="648"/>
            <ac:spMk id="8" creationId="{00000000-0000-0000-0000-000000000000}"/>
          </ac:spMkLst>
        </pc:spChg>
      </pc:sldChg>
      <pc:sldChg chg="add del">
        <pc:chgData name="James Williams" userId="c957a50b-491f-4d94-b4bc-52aca3e2340d" providerId="ADAL" clId="{C760D7F7-CD2A-4E7B-876C-3D10DAB01D21}" dt="2024-03-19T20:03:20" v="11863" actId="2696"/>
        <pc:sldMkLst>
          <pc:docMk/>
          <pc:sldMk cId="4094839876" sldId="648"/>
        </pc:sldMkLst>
      </pc:sldChg>
      <pc:sldChg chg="del">
        <pc:chgData name="James Williams" userId="c957a50b-491f-4d94-b4bc-52aca3e2340d" providerId="ADAL" clId="{C760D7F7-CD2A-4E7B-876C-3D10DAB01D21}" dt="2024-03-19T19:56:33.781" v="11665" actId="2696"/>
        <pc:sldMkLst>
          <pc:docMk/>
          <pc:sldMk cId="1762359831" sldId="649"/>
        </pc:sldMkLst>
      </pc:sldChg>
      <pc:sldChg chg="add del">
        <pc:chgData name="James Williams" userId="c957a50b-491f-4d94-b4bc-52aca3e2340d" providerId="ADAL" clId="{C760D7F7-CD2A-4E7B-876C-3D10DAB01D21}" dt="2024-03-19T20:03:20" v="11863" actId="2696"/>
        <pc:sldMkLst>
          <pc:docMk/>
          <pc:sldMk cId="3439729926" sldId="649"/>
        </pc:sldMkLst>
      </pc:sldChg>
      <pc:sldChg chg="add del">
        <pc:chgData name="James Williams" userId="c957a50b-491f-4d94-b4bc-52aca3e2340d" providerId="ADAL" clId="{C760D7F7-CD2A-4E7B-876C-3D10DAB01D21}" dt="2024-03-19T20:03:20" v="11863" actId="2696"/>
        <pc:sldMkLst>
          <pc:docMk/>
          <pc:sldMk cId="14920383" sldId="650"/>
        </pc:sldMkLst>
      </pc:sldChg>
      <pc:sldChg chg="modSp del mod">
        <pc:chgData name="James Williams" userId="c957a50b-491f-4d94-b4bc-52aca3e2340d" providerId="ADAL" clId="{C760D7F7-CD2A-4E7B-876C-3D10DAB01D21}" dt="2024-03-19T19:56:33.781" v="11665" actId="2696"/>
        <pc:sldMkLst>
          <pc:docMk/>
          <pc:sldMk cId="1276105557" sldId="650"/>
        </pc:sldMkLst>
        <pc:spChg chg="mod">
          <ac:chgData name="James Williams" userId="c957a50b-491f-4d94-b4bc-52aca3e2340d" providerId="ADAL" clId="{C760D7F7-CD2A-4E7B-876C-3D10DAB01D21}" dt="2024-03-19T19:56:13.644" v="11664" actId="20577"/>
          <ac:spMkLst>
            <pc:docMk/>
            <pc:sldMk cId="1276105557" sldId="650"/>
            <ac:spMk id="3" creationId="{08F214E6-EE81-B959-178A-6EC14F018344}"/>
          </ac:spMkLst>
        </pc:spChg>
      </pc:sldChg>
      <pc:sldChg chg="addSp delSp modSp add del mod">
        <pc:chgData name="James Williams" userId="c957a50b-491f-4d94-b4bc-52aca3e2340d" providerId="ADAL" clId="{C760D7F7-CD2A-4E7B-876C-3D10DAB01D21}" dt="2024-03-19T17:36:50.382" v="8380" actId="2696"/>
        <pc:sldMkLst>
          <pc:docMk/>
          <pc:sldMk cId="2011633663" sldId="651"/>
        </pc:sldMkLst>
        <pc:spChg chg="del">
          <ac:chgData name="James Williams" userId="c957a50b-491f-4d94-b4bc-52aca3e2340d" providerId="ADAL" clId="{C760D7F7-CD2A-4E7B-876C-3D10DAB01D21}" dt="2024-03-19T17:26:37.965" v="8200" actId="21"/>
          <ac:spMkLst>
            <pc:docMk/>
            <pc:sldMk cId="2011633663" sldId="651"/>
            <ac:spMk id="2" creationId="{E122D5EB-AB94-2D98-4FD4-A984E1162DDF}"/>
          </ac:spMkLst>
        </pc:spChg>
        <pc:spChg chg="add del mod">
          <ac:chgData name="James Williams" userId="c957a50b-491f-4d94-b4bc-52aca3e2340d" providerId="ADAL" clId="{C760D7F7-CD2A-4E7B-876C-3D10DAB01D21}" dt="2024-03-19T17:26:40.985" v="8201" actId="478"/>
          <ac:spMkLst>
            <pc:docMk/>
            <pc:sldMk cId="2011633663" sldId="651"/>
            <ac:spMk id="4" creationId="{DCB64F2A-D786-F097-B8EE-C170DB5E9A66}"/>
          </ac:spMkLst>
        </pc:spChg>
        <pc:spChg chg="mod">
          <ac:chgData name="James Williams" userId="c957a50b-491f-4d94-b4bc-52aca3e2340d" providerId="ADAL" clId="{C760D7F7-CD2A-4E7B-876C-3D10DAB01D21}" dt="2024-03-19T17:26:57.936" v="8212" actId="1076"/>
          <ac:spMkLst>
            <pc:docMk/>
            <pc:sldMk cId="2011633663" sldId="651"/>
            <ac:spMk id="10" creationId="{6708C6F0-0AFE-0EC2-ADD6-D4FB1F3D8F3B}"/>
          </ac:spMkLst>
        </pc:spChg>
        <pc:picChg chg="mod">
          <ac:chgData name="James Williams" userId="c957a50b-491f-4d94-b4bc-52aca3e2340d" providerId="ADAL" clId="{C760D7F7-CD2A-4E7B-876C-3D10DAB01D21}" dt="2024-03-19T17:27:02.143" v="8215" actId="1076"/>
          <ac:picMkLst>
            <pc:docMk/>
            <pc:sldMk cId="2011633663" sldId="651"/>
            <ac:picMk id="9" creationId="{598FA6E5-4791-212E-5120-0F3DFEC8CB90}"/>
          </ac:picMkLst>
        </pc:picChg>
        <pc:picChg chg="del">
          <ac:chgData name="James Williams" userId="c957a50b-491f-4d94-b4bc-52aca3e2340d" providerId="ADAL" clId="{C760D7F7-CD2A-4E7B-876C-3D10DAB01D21}" dt="2024-03-19T17:26:37.965" v="8200" actId="21"/>
          <ac:picMkLst>
            <pc:docMk/>
            <pc:sldMk cId="2011633663" sldId="651"/>
            <ac:picMk id="12" creationId="{351B80C0-BC35-D906-EE88-E60D2E6BEBE0}"/>
          </ac:picMkLst>
        </pc:picChg>
      </pc:sldChg>
      <pc:sldChg chg="del">
        <pc:chgData name="James Williams" userId="c957a50b-491f-4d94-b4bc-52aca3e2340d" providerId="ADAL" clId="{C760D7F7-CD2A-4E7B-876C-3D10DAB01D21}" dt="2024-03-19T17:03:19.183" v="7837" actId="2696"/>
        <pc:sldMkLst>
          <pc:docMk/>
          <pc:sldMk cId="3575976965" sldId="651"/>
        </pc:sldMkLst>
      </pc:sldChg>
      <pc:sldChg chg="add del">
        <pc:chgData name="James Williams" userId="c957a50b-491f-4d94-b4bc-52aca3e2340d" providerId="ADAL" clId="{C760D7F7-CD2A-4E7B-876C-3D10DAB01D21}" dt="2024-03-19T20:03:20" v="11863" actId="2696"/>
        <pc:sldMkLst>
          <pc:docMk/>
          <pc:sldMk cId="3971860339" sldId="651"/>
        </pc:sldMkLst>
      </pc:sldChg>
      <pc:sldChg chg="modSp add mod ord">
        <pc:chgData name="James Williams" userId="c957a50b-491f-4d94-b4bc-52aca3e2340d" providerId="ADAL" clId="{C760D7F7-CD2A-4E7B-876C-3D10DAB01D21}" dt="2024-03-19T17:28:16.575" v="8258"/>
        <pc:sldMkLst>
          <pc:docMk/>
          <pc:sldMk cId="603162793" sldId="652"/>
        </pc:sldMkLst>
        <pc:spChg chg="mod">
          <ac:chgData name="James Williams" userId="c957a50b-491f-4d94-b4bc-52aca3e2340d" providerId="ADAL" clId="{C760D7F7-CD2A-4E7B-876C-3D10DAB01D21}" dt="2024-03-19T17:13:21.078" v="8189" actId="403"/>
          <ac:spMkLst>
            <pc:docMk/>
            <pc:sldMk cId="603162793" sldId="652"/>
            <ac:spMk id="2" creationId="{C8F21C77-4C84-E4B8-1A18-2861A9177D7E}"/>
          </ac:spMkLst>
        </pc:spChg>
        <pc:spChg chg="mod">
          <ac:chgData name="James Williams" userId="c957a50b-491f-4d94-b4bc-52aca3e2340d" providerId="ADAL" clId="{C760D7F7-CD2A-4E7B-876C-3D10DAB01D21}" dt="2024-03-19T17:14:36.052" v="8199" actId="13926"/>
          <ac:spMkLst>
            <pc:docMk/>
            <pc:sldMk cId="603162793" sldId="652"/>
            <ac:spMk id="3" creationId="{95744737-3444-F1DC-9650-AFF1EACCE9ED}"/>
          </ac:spMkLst>
        </pc:spChg>
      </pc:sldChg>
      <pc:sldChg chg="del">
        <pc:chgData name="James Williams" userId="c957a50b-491f-4d94-b4bc-52aca3e2340d" providerId="ADAL" clId="{C760D7F7-CD2A-4E7B-876C-3D10DAB01D21}" dt="2024-03-19T17:03:19.183" v="7837" actId="2696"/>
        <pc:sldMkLst>
          <pc:docMk/>
          <pc:sldMk cId="4217203889" sldId="652"/>
        </pc:sldMkLst>
      </pc:sldChg>
      <pc:sldChg chg="add ord">
        <pc:chgData name="James Williams" userId="c957a50b-491f-4d94-b4bc-52aca3e2340d" providerId="ADAL" clId="{C760D7F7-CD2A-4E7B-876C-3D10DAB01D21}" dt="2024-03-19T17:36:21.338" v="8379"/>
        <pc:sldMkLst>
          <pc:docMk/>
          <pc:sldMk cId="988544657" sldId="653"/>
        </pc:sldMkLst>
      </pc:sldChg>
      <pc:sldChg chg="del">
        <pc:chgData name="James Williams" userId="c957a50b-491f-4d94-b4bc-52aca3e2340d" providerId="ADAL" clId="{C760D7F7-CD2A-4E7B-876C-3D10DAB01D21}" dt="2024-03-19T17:03:19.183" v="7837" actId="2696"/>
        <pc:sldMkLst>
          <pc:docMk/>
          <pc:sldMk cId="2771567318" sldId="653"/>
        </pc:sldMkLst>
      </pc:sldChg>
      <pc:sldChg chg="del ord">
        <pc:chgData name="James Williams" userId="c957a50b-491f-4d94-b4bc-52aca3e2340d" providerId="ADAL" clId="{C760D7F7-CD2A-4E7B-876C-3D10DAB01D21}" dt="2024-03-19T20:03:20" v="11863" actId="2696"/>
        <pc:sldMkLst>
          <pc:docMk/>
          <pc:sldMk cId="1155187519" sldId="654"/>
        </pc:sldMkLst>
      </pc:sldChg>
      <pc:sldChg chg="del">
        <pc:chgData name="James Williams" userId="c957a50b-491f-4d94-b4bc-52aca3e2340d" providerId="ADAL" clId="{C760D7F7-CD2A-4E7B-876C-3D10DAB01D21}" dt="2024-03-19T17:03:19.183" v="7837" actId="2696"/>
        <pc:sldMkLst>
          <pc:docMk/>
          <pc:sldMk cId="2454909388" sldId="656"/>
        </pc:sldMkLst>
      </pc:sldChg>
      <pc:sldChg chg="modSp add mod">
        <pc:chgData name="James Williams" userId="c957a50b-491f-4d94-b4bc-52aca3e2340d" providerId="ADAL" clId="{C760D7F7-CD2A-4E7B-876C-3D10DAB01D21}" dt="2024-03-19T17:27:17.545" v="8218" actId="115"/>
        <pc:sldMkLst>
          <pc:docMk/>
          <pc:sldMk cId="3390659899" sldId="656"/>
        </pc:sldMkLst>
        <pc:spChg chg="mod">
          <ac:chgData name="James Williams" userId="c957a50b-491f-4d94-b4bc-52aca3e2340d" providerId="ADAL" clId="{C760D7F7-CD2A-4E7B-876C-3D10DAB01D21}" dt="2024-03-19T17:27:17.545" v="8218" actId="115"/>
          <ac:spMkLst>
            <pc:docMk/>
            <pc:sldMk cId="3390659899" sldId="656"/>
            <ac:spMk id="2" creationId="{B2BA7797-2BF3-9524-D478-4740047AD875}"/>
          </ac:spMkLst>
        </pc:spChg>
        <pc:spChg chg="mod">
          <ac:chgData name="James Williams" userId="c957a50b-491f-4d94-b4bc-52aca3e2340d" providerId="ADAL" clId="{C760D7F7-CD2A-4E7B-876C-3D10DAB01D21}" dt="2024-03-19T17:03:47.747" v="7841" actId="113"/>
          <ac:spMkLst>
            <pc:docMk/>
            <pc:sldMk cId="3390659899" sldId="656"/>
            <ac:spMk id="3" creationId="{18FD6FE1-73A4-6CDA-E4CD-3EE7E3DF9759}"/>
          </ac:spMkLst>
        </pc:spChg>
        <pc:picChg chg="mod">
          <ac:chgData name="James Williams" userId="c957a50b-491f-4d94-b4bc-52aca3e2340d" providerId="ADAL" clId="{C760D7F7-CD2A-4E7B-876C-3D10DAB01D21}" dt="2024-03-19T17:10:21.690" v="8183" actId="1076"/>
          <ac:picMkLst>
            <pc:docMk/>
            <pc:sldMk cId="3390659899" sldId="656"/>
            <ac:picMk id="5" creationId="{0D8A715E-6C8C-9340-DC0C-B0443AF83422}"/>
          </ac:picMkLst>
        </pc:picChg>
      </pc:sldChg>
      <pc:sldChg chg="modSp mod">
        <pc:chgData name="James Williams" userId="c957a50b-491f-4d94-b4bc-52aca3e2340d" providerId="ADAL" clId="{C760D7F7-CD2A-4E7B-876C-3D10DAB01D21}" dt="2024-03-19T16:42:55.380" v="7726" actId="115"/>
        <pc:sldMkLst>
          <pc:docMk/>
          <pc:sldMk cId="3491119389" sldId="657"/>
        </pc:sldMkLst>
        <pc:spChg chg="mod">
          <ac:chgData name="James Williams" userId="c957a50b-491f-4d94-b4bc-52aca3e2340d" providerId="ADAL" clId="{C760D7F7-CD2A-4E7B-876C-3D10DAB01D21}" dt="2024-03-19T16:42:55.380" v="7726" actId="115"/>
          <ac:spMkLst>
            <pc:docMk/>
            <pc:sldMk cId="3491119389" sldId="657"/>
            <ac:spMk id="2" creationId="{EAE4F72E-A6E3-9DCE-96CE-27539F685BDB}"/>
          </ac:spMkLst>
        </pc:spChg>
        <pc:spChg chg="mod">
          <ac:chgData name="James Williams" userId="c957a50b-491f-4d94-b4bc-52aca3e2340d" providerId="ADAL" clId="{C760D7F7-CD2A-4E7B-876C-3D10DAB01D21}" dt="2024-03-19T16:42:38.449" v="7703" actId="27636"/>
          <ac:spMkLst>
            <pc:docMk/>
            <pc:sldMk cId="3491119389" sldId="657"/>
            <ac:spMk id="3" creationId="{8203D28B-56A4-1DDC-F400-604314C0B44D}"/>
          </ac:spMkLst>
        </pc:spChg>
      </pc:sldChg>
      <pc:sldChg chg="del">
        <pc:chgData name="James Williams" userId="c957a50b-491f-4d94-b4bc-52aca3e2340d" providerId="ADAL" clId="{C760D7F7-CD2A-4E7B-876C-3D10DAB01D21}" dt="2024-03-17T14:15:44.894" v="209" actId="2696"/>
        <pc:sldMkLst>
          <pc:docMk/>
          <pc:sldMk cId="512382068" sldId="658"/>
        </pc:sldMkLst>
      </pc:sldChg>
      <pc:sldChg chg="modSp mod">
        <pc:chgData name="James Williams" userId="c957a50b-491f-4d94-b4bc-52aca3e2340d" providerId="ADAL" clId="{C760D7F7-CD2A-4E7B-876C-3D10DAB01D21}" dt="2024-03-19T19:36:31.726" v="11062" actId="20577"/>
        <pc:sldMkLst>
          <pc:docMk/>
          <pc:sldMk cId="3246447677" sldId="659"/>
        </pc:sldMkLst>
        <pc:spChg chg="mod">
          <ac:chgData name="James Williams" userId="c957a50b-491f-4d94-b4bc-52aca3e2340d" providerId="ADAL" clId="{C760D7F7-CD2A-4E7B-876C-3D10DAB01D21}" dt="2024-03-19T18:25:41.336" v="9687" actId="1076"/>
          <ac:spMkLst>
            <pc:docMk/>
            <pc:sldMk cId="3246447677" sldId="659"/>
            <ac:spMk id="2" creationId="{EAE4F72E-A6E3-9DCE-96CE-27539F685BDB}"/>
          </ac:spMkLst>
        </pc:spChg>
        <pc:spChg chg="mod">
          <ac:chgData name="James Williams" userId="c957a50b-491f-4d94-b4bc-52aca3e2340d" providerId="ADAL" clId="{C760D7F7-CD2A-4E7B-876C-3D10DAB01D21}" dt="2024-03-19T19:36:31.726" v="11062" actId="20577"/>
          <ac:spMkLst>
            <pc:docMk/>
            <pc:sldMk cId="3246447677" sldId="659"/>
            <ac:spMk id="3" creationId="{8203D28B-56A4-1DDC-F400-604314C0B44D}"/>
          </ac:spMkLst>
        </pc:spChg>
        <pc:picChg chg="mod">
          <ac:chgData name="James Williams" userId="c957a50b-491f-4d94-b4bc-52aca3e2340d" providerId="ADAL" clId="{C760D7F7-CD2A-4E7B-876C-3D10DAB01D21}" dt="2024-03-19T18:25:13.890" v="9680" actId="1076"/>
          <ac:picMkLst>
            <pc:docMk/>
            <pc:sldMk cId="3246447677" sldId="659"/>
            <ac:picMk id="80902" creationId="{9BEBAE0F-1DE5-8C3C-FCE3-7C844910B3E9}"/>
          </ac:picMkLst>
        </pc:picChg>
      </pc:sldChg>
      <pc:sldChg chg="modSp mod modNotesTx">
        <pc:chgData name="James Williams" userId="c957a50b-491f-4d94-b4bc-52aca3e2340d" providerId="ADAL" clId="{C760D7F7-CD2A-4E7B-876C-3D10DAB01D21}" dt="2024-03-19T20:01:45.219" v="11841" actId="20577"/>
        <pc:sldMkLst>
          <pc:docMk/>
          <pc:sldMk cId="3399873689" sldId="660"/>
        </pc:sldMkLst>
        <pc:spChg chg="mod">
          <ac:chgData name="James Williams" userId="c957a50b-491f-4d94-b4bc-52aca3e2340d" providerId="ADAL" clId="{C760D7F7-CD2A-4E7B-876C-3D10DAB01D21}" dt="2024-03-19T20:01:45.219" v="11841" actId="20577"/>
          <ac:spMkLst>
            <pc:docMk/>
            <pc:sldMk cId="3399873689" sldId="660"/>
            <ac:spMk id="2" creationId="{C866E015-C78B-FCD2-FE5C-6CF0751B9922}"/>
          </ac:spMkLst>
        </pc:spChg>
        <pc:spChg chg="mod">
          <ac:chgData name="James Williams" userId="c957a50b-491f-4d94-b4bc-52aca3e2340d" providerId="ADAL" clId="{C760D7F7-CD2A-4E7B-876C-3D10DAB01D21}" dt="2024-03-19T20:01:38.908" v="11832" actId="20577"/>
          <ac:spMkLst>
            <pc:docMk/>
            <pc:sldMk cId="3399873689" sldId="660"/>
            <ac:spMk id="3" creationId="{FCF8A212-2C67-01CE-9B37-3F463A28A009}"/>
          </ac:spMkLst>
        </pc:spChg>
      </pc:sldChg>
      <pc:sldChg chg="modSp mod">
        <pc:chgData name="James Williams" userId="c957a50b-491f-4d94-b4bc-52aca3e2340d" providerId="ADAL" clId="{C760D7F7-CD2A-4E7B-876C-3D10DAB01D21}" dt="2024-03-18T18:07:25.441" v="3472" actId="20577"/>
        <pc:sldMkLst>
          <pc:docMk/>
          <pc:sldMk cId="3467310634" sldId="661"/>
        </pc:sldMkLst>
        <pc:spChg chg="mod">
          <ac:chgData name="James Williams" userId="c957a50b-491f-4d94-b4bc-52aca3e2340d" providerId="ADAL" clId="{C760D7F7-CD2A-4E7B-876C-3D10DAB01D21}" dt="2024-03-18T18:07:25.441" v="3472" actId="20577"/>
          <ac:spMkLst>
            <pc:docMk/>
            <pc:sldMk cId="3467310634" sldId="661"/>
            <ac:spMk id="2" creationId="{811C72BB-8BAD-CBE0-987C-6AACD6EA7384}"/>
          </ac:spMkLst>
        </pc:spChg>
      </pc:sldChg>
      <pc:sldChg chg="del">
        <pc:chgData name="James Williams" userId="c957a50b-491f-4d94-b4bc-52aca3e2340d" providerId="ADAL" clId="{C760D7F7-CD2A-4E7B-876C-3D10DAB01D21}" dt="2024-03-19T20:03:20" v="11863" actId="2696"/>
        <pc:sldMkLst>
          <pc:docMk/>
          <pc:sldMk cId="4217624706" sldId="662"/>
        </pc:sldMkLst>
      </pc:sldChg>
      <pc:sldChg chg="add">
        <pc:chgData name="James Williams" userId="c957a50b-491f-4d94-b4bc-52aca3e2340d" providerId="ADAL" clId="{C760D7F7-CD2A-4E7B-876C-3D10DAB01D21}" dt="2024-03-19T17:03:24.705" v="7838"/>
        <pc:sldMkLst>
          <pc:docMk/>
          <pc:sldMk cId="68699001" sldId="663"/>
        </pc:sldMkLst>
      </pc:sldChg>
      <pc:sldChg chg="del">
        <pc:chgData name="James Williams" userId="c957a50b-491f-4d94-b4bc-52aca3e2340d" providerId="ADAL" clId="{C760D7F7-CD2A-4E7B-876C-3D10DAB01D21}" dt="2024-03-19T17:03:19.183" v="7837" actId="2696"/>
        <pc:sldMkLst>
          <pc:docMk/>
          <pc:sldMk cId="1531660116" sldId="663"/>
        </pc:sldMkLst>
      </pc:sldChg>
      <pc:sldChg chg="del">
        <pc:chgData name="James Williams" userId="c957a50b-491f-4d94-b4bc-52aca3e2340d" providerId="ADAL" clId="{C760D7F7-CD2A-4E7B-876C-3D10DAB01D21}" dt="2024-03-17T14:16:06.966" v="215" actId="2696"/>
        <pc:sldMkLst>
          <pc:docMk/>
          <pc:sldMk cId="1769557620" sldId="664"/>
        </pc:sldMkLst>
      </pc:sldChg>
      <pc:sldChg chg="add del">
        <pc:chgData name="James Williams" userId="c957a50b-491f-4d94-b4bc-52aca3e2340d" providerId="ADAL" clId="{C760D7F7-CD2A-4E7B-876C-3D10DAB01D21}" dt="2024-03-19T20:03:20" v="11863" actId="2696"/>
        <pc:sldMkLst>
          <pc:docMk/>
          <pc:sldMk cId="3176417088" sldId="664"/>
        </pc:sldMkLst>
      </pc:sldChg>
      <pc:sldChg chg="modSp new del mod">
        <pc:chgData name="James Williams" userId="c957a50b-491f-4d94-b4bc-52aca3e2340d" providerId="ADAL" clId="{C760D7F7-CD2A-4E7B-876C-3D10DAB01D21}" dt="2024-03-17T15:44:10.664" v="1240" actId="2696"/>
        <pc:sldMkLst>
          <pc:docMk/>
          <pc:sldMk cId="106202130" sldId="665"/>
        </pc:sldMkLst>
        <pc:spChg chg="mod">
          <ac:chgData name="James Williams" userId="c957a50b-491f-4d94-b4bc-52aca3e2340d" providerId="ADAL" clId="{C760D7F7-CD2A-4E7B-876C-3D10DAB01D21}" dt="2024-03-17T14:08:59.194" v="47" actId="113"/>
          <ac:spMkLst>
            <pc:docMk/>
            <pc:sldMk cId="106202130" sldId="665"/>
            <ac:spMk id="2" creationId="{986347FE-3D90-6D43-9551-07DE7865539E}"/>
          </ac:spMkLst>
        </pc:spChg>
        <pc:spChg chg="mod">
          <ac:chgData name="James Williams" userId="c957a50b-491f-4d94-b4bc-52aca3e2340d" providerId="ADAL" clId="{C760D7F7-CD2A-4E7B-876C-3D10DAB01D21}" dt="2024-03-17T15:02:47.419" v="256" actId="13926"/>
          <ac:spMkLst>
            <pc:docMk/>
            <pc:sldMk cId="106202130" sldId="665"/>
            <ac:spMk id="3" creationId="{3B1C8108-E4FA-BD81-7C5E-DB8C1BACB6A8}"/>
          </ac:spMkLst>
        </pc:spChg>
      </pc:sldChg>
      <pc:sldChg chg="addSp modSp add del mod">
        <pc:chgData name="James Williams" userId="c957a50b-491f-4d94-b4bc-52aca3e2340d" providerId="ADAL" clId="{C760D7F7-CD2A-4E7B-876C-3D10DAB01D21}" dt="2024-03-18T18:09:27.836" v="3499" actId="2696"/>
        <pc:sldMkLst>
          <pc:docMk/>
          <pc:sldMk cId="2986056399" sldId="666"/>
        </pc:sldMkLst>
        <pc:spChg chg="mod">
          <ac:chgData name="James Williams" userId="c957a50b-491f-4d94-b4bc-52aca3e2340d" providerId="ADAL" clId="{C760D7F7-CD2A-4E7B-876C-3D10DAB01D21}" dt="2024-03-17T14:11:02.094" v="98" actId="20577"/>
          <ac:spMkLst>
            <pc:docMk/>
            <pc:sldMk cId="2986056399" sldId="666"/>
            <ac:spMk id="2" creationId="{986347FE-3D90-6D43-9551-07DE7865539E}"/>
          </ac:spMkLst>
        </pc:spChg>
        <pc:spChg chg="mod">
          <ac:chgData name="James Williams" userId="c957a50b-491f-4d94-b4bc-52aca3e2340d" providerId="ADAL" clId="{C760D7F7-CD2A-4E7B-876C-3D10DAB01D21}" dt="2024-03-17T14:16:43.541" v="219" actId="403"/>
          <ac:spMkLst>
            <pc:docMk/>
            <pc:sldMk cId="2986056399" sldId="666"/>
            <ac:spMk id="3" creationId="{3B1C8108-E4FA-BD81-7C5E-DB8C1BACB6A8}"/>
          </ac:spMkLst>
        </pc:spChg>
        <pc:spChg chg="add mod">
          <ac:chgData name="James Williams" userId="c957a50b-491f-4d94-b4bc-52aca3e2340d" providerId="ADAL" clId="{C760D7F7-CD2A-4E7B-876C-3D10DAB01D21}" dt="2024-03-17T14:16:53.618" v="221" actId="1076"/>
          <ac:spMkLst>
            <pc:docMk/>
            <pc:sldMk cId="2986056399" sldId="666"/>
            <ac:spMk id="4" creationId="{FE6CA4DD-74B1-D329-2EB7-2636E9911EB5}"/>
          </ac:spMkLst>
        </pc:spChg>
        <pc:picChg chg="add mod">
          <ac:chgData name="James Williams" userId="c957a50b-491f-4d94-b4bc-52aca3e2340d" providerId="ADAL" clId="{C760D7F7-CD2A-4E7B-876C-3D10DAB01D21}" dt="2024-03-17T14:17:37.085" v="225" actId="1076"/>
          <ac:picMkLst>
            <pc:docMk/>
            <pc:sldMk cId="2986056399" sldId="666"/>
            <ac:picMk id="6" creationId="{0EAD77E3-E844-2BF8-525D-69C2FE87521C}"/>
          </ac:picMkLst>
        </pc:picChg>
      </pc:sldChg>
      <pc:sldChg chg="modSp add del mod">
        <pc:chgData name="James Williams" userId="c957a50b-491f-4d94-b4bc-52aca3e2340d" providerId="ADAL" clId="{C760D7F7-CD2A-4E7B-876C-3D10DAB01D21}" dt="2024-03-19T20:03:07.774" v="11862" actId="2696"/>
        <pc:sldMkLst>
          <pc:docMk/>
          <pc:sldMk cId="1629147508" sldId="667"/>
        </pc:sldMkLst>
        <pc:spChg chg="mod">
          <ac:chgData name="James Williams" userId="c957a50b-491f-4d94-b4bc-52aca3e2340d" providerId="ADAL" clId="{C760D7F7-CD2A-4E7B-876C-3D10DAB01D21}" dt="2024-03-17T14:15:52.193" v="210" actId="20577"/>
          <ac:spMkLst>
            <pc:docMk/>
            <pc:sldMk cId="1629147508" sldId="667"/>
            <ac:spMk id="5122" creationId="{FC011285-292E-444B-8AE7-3B00CB653262}"/>
          </ac:spMkLst>
        </pc:spChg>
        <pc:spChg chg="mod">
          <ac:chgData name="James Williams" userId="c957a50b-491f-4d94-b4bc-52aca3e2340d" providerId="ADAL" clId="{C760D7F7-CD2A-4E7B-876C-3D10DAB01D21}" dt="2024-03-17T14:15:36.523" v="208" actId="20577"/>
          <ac:spMkLst>
            <pc:docMk/>
            <pc:sldMk cId="1629147508" sldId="667"/>
            <ac:spMk id="28674" creationId="{BF2CD4AD-9B83-4431-B17C-0432F2160ACC}"/>
          </ac:spMkLst>
        </pc:spChg>
      </pc:sldChg>
      <pc:sldChg chg="addSp delSp modSp new mod">
        <pc:chgData name="James Williams" userId="c957a50b-491f-4d94-b4bc-52aca3e2340d" providerId="ADAL" clId="{C760D7F7-CD2A-4E7B-876C-3D10DAB01D21}" dt="2024-03-17T16:14:00.393" v="1772" actId="115"/>
        <pc:sldMkLst>
          <pc:docMk/>
          <pc:sldMk cId="1397559171" sldId="668"/>
        </pc:sldMkLst>
        <pc:spChg chg="mod">
          <ac:chgData name="James Williams" userId="c957a50b-491f-4d94-b4bc-52aca3e2340d" providerId="ADAL" clId="{C760D7F7-CD2A-4E7B-876C-3D10DAB01D21}" dt="2024-03-17T16:14:00.393" v="1772" actId="115"/>
          <ac:spMkLst>
            <pc:docMk/>
            <pc:sldMk cId="1397559171" sldId="668"/>
            <ac:spMk id="2" creationId="{E1169B99-FFC5-A947-EA93-BBC32AED1639}"/>
          </ac:spMkLst>
        </pc:spChg>
        <pc:spChg chg="del">
          <ac:chgData name="James Williams" userId="c957a50b-491f-4d94-b4bc-52aca3e2340d" providerId="ADAL" clId="{C760D7F7-CD2A-4E7B-876C-3D10DAB01D21}" dt="2024-03-17T16:10:32.155" v="1693" actId="478"/>
          <ac:spMkLst>
            <pc:docMk/>
            <pc:sldMk cId="1397559171" sldId="668"/>
            <ac:spMk id="3" creationId="{2E8DFA73-D97E-6EAE-B50F-81A76468D866}"/>
          </ac:spMkLst>
        </pc:spChg>
        <pc:picChg chg="add del mod ord">
          <ac:chgData name="James Williams" userId="c957a50b-491f-4d94-b4bc-52aca3e2340d" providerId="ADAL" clId="{C760D7F7-CD2A-4E7B-876C-3D10DAB01D21}" dt="2024-03-17T16:12:54.538" v="1745" actId="478"/>
          <ac:picMkLst>
            <pc:docMk/>
            <pc:sldMk cId="1397559171" sldId="668"/>
            <ac:picMk id="7" creationId="{D8FC2849-42C9-8A0F-92CD-08F2E9BB0632}"/>
          </ac:picMkLst>
        </pc:picChg>
        <pc:picChg chg="add del mod">
          <ac:chgData name="James Williams" userId="c957a50b-491f-4d94-b4bc-52aca3e2340d" providerId="ADAL" clId="{C760D7F7-CD2A-4E7B-876C-3D10DAB01D21}" dt="2024-03-17T16:12:48.658" v="1741" actId="478"/>
          <ac:picMkLst>
            <pc:docMk/>
            <pc:sldMk cId="1397559171" sldId="668"/>
            <ac:picMk id="9" creationId="{691307A6-C19E-C36D-84C7-151751AD2E03}"/>
          </ac:picMkLst>
        </pc:picChg>
        <pc:picChg chg="add del mod">
          <ac:chgData name="James Williams" userId="c957a50b-491f-4d94-b4bc-52aca3e2340d" providerId="ADAL" clId="{C760D7F7-CD2A-4E7B-876C-3D10DAB01D21}" dt="2024-03-17T16:12:45.141" v="1739" actId="478"/>
          <ac:picMkLst>
            <pc:docMk/>
            <pc:sldMk cId="1397559171" sldId="668"/>
            <ac:picMk id="11" creationId="{FF30FFC4-F191-AFB5-1320-E0C3BC54A85D}"/>
          </ac:picMkLst>
        </pc:picChg>
        <pc:picChg chg="add del mod">
          <ac:chgData name="James Williams" userId="c957a50b-491f-4d94-b4bc-52aca3e2340d" providerId="ADAL" clId="{C760D7F7-CD2A-4E7B-876C-3D10DAB01D21}" dt="2024-03-17T16:12:40.677" v="1738" actId="478"/>
          <ac:picMkLst>
            <pc:docMk/>
            <pc:sldMk cId="1397559171" sldId="668"/>
            <ac:picMk id="13" creationId="{0A381A53-F7CE-707B-CB52-7F37C2EB5CBC}"/>
          </ac:picMkLst>
        </pc:picChg>
        <pc:picChg chg="add del mod">
          <ac:chgData name="James Williams" userId="c957a50b-491f-4d94-b4bc-52aca3e2340d" providerId="ADAL" clId="{C760D7F7-CD2A-4E7B-876C-3D10DAB01D21}" dt="2024-03-17T16:12:39.196" v="1737" actId="478"/>
          <ac:picMkLst>
            <pc:docMk/>
            <pc:sldMk cId="1397559171" sldId="668"/>
            <ac:picMk id="15" creationId="{11A95A75-78AD-1799-6EAC-7D7C5A8C09B1}"/>
          </ac:picMkLst>
        </pc:picChg>
        <pc:picChg chg="add del mod ord">
          <ac:chgData name="James Williams" userId="c957a50b-491f-4d94-b4bc-52aca3e2340d" providerId="ADAL" clId="{C760D7F7-CD2A-4E7B-876C-3D10DAB01D21}" dt="2024-03-17T16:12:37.834" v="1735" actId="478"/>
          <ac:picMkLst>
            <pc:docMk/>
            <pc:sldMk cId="1397559171" sldId="668"/>
            <ac:picMk id="17" creationId="{A31F8729-F4FF-FCCD-7603-E9A877DEEF2D}"/>
          </ac:picMkLst>
        </pc:picChg>
        <pc:picChg chg="add del mod ord modCrop">
          <ac:chgData name="James Williams" userId="c957a50b-491f-4d94-b4bc-52aca3e2340d" providerId="ADAL" clId="{C760D7F7-CD2A-4E7B-876C-3D10DAB01D21}" dt="2024-03-17T16:13:28.109" v="1758" actId="478"/>
          <ac:picMkLst>
            <pc:docMk/>
            <pc:sldMk cId="1397559171" sldId="668"/>
            <ac:picMk id="19" creationId="{CAAF0189-35F8-AD74-BDF9-1878771999C0}"/>
          </ac:picMkLst>
        </pc:picChg>
        <pc:picChg chg="add mod modCrop">
          <ac:chgData name="James Williams" userId="c957a50b-491f-4d94-b4bc-52aca3e2340d" providerId="ADAL" clId="{C760D7F7-CD2A-4E7B-876C-3D10DAB01D21}" dt="2024-03-17T16:13:49.359" v="1767" actId="1076"/>
          <ac:picMkLst>
            <pc:docMk/>
            <pc:sldMk cId="1397559171" sldId="668"/>
            <ac:picMk id="21" creationId="{1ADC31CC-1833-030C-25F0-463F55F87893}"/>
          </ac:picMkLst>
        </pc:picChg>
        <pc:picChg chg="add del mod modCrop">
          <ac:chgData name="James Williams" userId="c957a50b-491f-4d94-b4bc-52aca3e2340d" providerId="ADAL" clId="{C760D7F7-CD2A-4E7B-876C-3D10DAB01D21}" dt="2024-03-17T16:13:35.546" v="1760" actId="478"/>
          <ac:picMkLst>
            <pc:docMk/>
            <pc:sldMk cId="1397559171" sldId="668"/>
            <ac:picMk id="23" creationId="{ADB25991-D3E2-F5F7-A389-6F20186F44F0}"/>
          </ac:picMkLst>
        </pc:picChg>
        <pc:picChg chg="add del mod">
          <ac:chgData name="James Williams" userId="c957a50b-491f-4d94-b4bc-52aca3e2340d" providerId="ADAL" clId="{C760D7F7-CD2A-4E7B-876C-3D10DAB01D21}" dt="2024-03-17T16:11:33.615" v="1713" actId="478"/>
          <ac:picMkLst>
            <pc:docMk/>
            <pc:sldMk cId="1397559171" sldId="668"/>
            <ac:picMk id="25" creationId="{E9A97F35-E0E9-2B4C-69BB-B46A2FDFFFE1}"/>
          </ac:picMkLst>
        </pc:picChg>
        <pc:picChg chg="add del mod modCrop">
          <ac:chgData name="James Williams" userId="c957a50b-491f-4d94-b4bc-52aca3e2340d" providerId="ADAL" clId="{C760D7F7-CD2A-4E7B-876C-3D10DAB01D21}" dt="2024-03-17T16:13:27.499" v="1757" actId="478"/>
          <ac:picMkLst>
            <pc:docMk/>
            <pc:sldMk cId="1397559171" sldId="668"/>
            <ac:picMk id="27" creationId="{CAEE6D36-23D4-EA7B-A173-1F859E229191}"/>
          </ac:picMkLst>
        </pc:picChg>
        <pc:picChg chg="add del mod modCrop">
          <ac:chgData name="James Williams" userId="c957a50b-491f-4d94-b4bc-52aca3e2340d" providerId="ADAL" clId="{C760D7F7-CD2A-4E7B-876C-3D10DAB01D21}" dt="2024-03-17T16:13:54.079" v="1770" actId="1076"/>
          <ac:picMkLst>
            <pc:docMk/>
            <pc:sldMk cId="1397559171" sldId="668"/>
            <ac:picMk id="29" creationId="{F049531C-FBD3-EE1D-512A-23A01B18B3A2}"/>
          </ac:picMkLst>
        </pc:picChg>
      </pc:sldChg>
      <pc:sldChg chg="delSp modSp add mod">
        <pc:chgData name="James Williams" userId="c957a50b-491f-4d94-b4bc-52aca3e2340d" providerId="ADAL" clId="{C760D7F7-CD2A-4E7B-876C-3D10DAB01D21}" dt="2024-03-17T16:14:45.032" v="1785" actId="14100"/>
        <pc:sldMkLst>
          <pc:docMk/>
          <pc:sldMk cId="3028633198" sldId="669"/>
        </pc:sldMkLst>
        <pc:spChg chg="mod">
          <ac:chgData name="James Williams" userId="c957a50b-491f-4d94-b4bc-52aca3e2340d" providerId="ADAL" clId="{C760D7F7-CD2A-4E7B-876C-3D10DAB01D21}" dt="2024-03-17T16:14:45.032" v="1785" actId="14100"/>
          <ac:spMkLst>
            <pc:docMk/>
            <pc:sldMk cId="3028633198" sldId="669"/>
            <ac:spMk id="2" creationId="{E1169B99-FFC5-A947-EA93-BBC32AED1639}"/>
          </ac:spMkLst>
        </pc:spChg>
        <pc:picChg chg="mod">
          <ac:chgData name="James Williams" userId="c957a50b-491f-4d94-b4bc-52aca3e2340d" providerId="ADAL" clId="{C760D7F7-CD2A-4E7B-876C-3D10DAB01D21}" dt="2024-03-17T16:14:25.335" v="1783" actId="1076"/>
          <ac:picMkLst>
            <pc:docMk/>
            <pc:sldMk cId="3028633198" sldId="669"/>
            <ac:picMk id="19" creationId="{CAAF0189-35F8-AD74-BDF9-1878771999C0}"/>
          </ac:picMkLst>
        </pc:picChg>
        <pc:picChg chg="del">
          <ac:chgData name="James Williams" userId="c957a50b-491f-4d94-b4bc-52aca3e2340d" providerId="ADAL" clId="{C760D7F7-CD2A-4E7B-876C-3D10DAB01D21}" dt="2024-03-17T16:13:22.187" v="1754" actId="478"/>
          <ac:picMkLst>
            <pc:docMk/>
            <pc:sldMk cId="3028633198" sldId="669"/>
            <ac:picMk id="21" creationId="{1ADC31CC-1833-030C-25F0-463F55F87893}"/>
          </ac:picMkLst>
        </pc:picChg>
        <pc:picChg chg="mod">
          <ac:chgData name="James Williams" userId="c957a50b-491f-4d94-b4bc-52aca3e2340d" providerId="ADAL" clId="{C760D7F7-CD2A-4E7B-876C-3D10DAB01D21}" dt="2024-03-17T16:14:30.975" v="1784" actId="1076"/>
          <ac:picMkLst>
            <pc:docMk/>
            <pc:sldMk cId="3028633198" sldId="669"/>
            <ac:picMk id="23" creationId="{ADB25991-D3E2-F5F7-A389-6F20186F44F0}"/>
          </ac:picMkLst>
        </pc:picChg>
        <pc:picChg chg="mod">
          <ac:chgData name="James Williams" userId="c957a50b-491f-4d94-b4bc-52aca3e2340d" providerId="ADAL" clId="{C760D7F7-CD2A-4E7B-876C-3D10DAB01D21}" dt="2024-03-17T16:14:18.640" v="1780" actId="1076"/>
          <ac:picMkLst>
            <pc:docMk/>
            <pc:sldMk cId="3028633198" sldId="669"/>
            <ac:picMk id="27" creationId="{CAEE6D36-23D4-EA7B-A173-1F859E229191}"/>
          </ac:picMkLst>
        </pc:picChg>
        <pc:picChg chg="del">
          <ac:chgData name="James Williams" userId="c957a50b-491f-4d94-b4bc-52aca3e2340d" providerId="ADAL" clId="{C760D7F7-CD2A-4E7B-876C-3D10DAB01D21}" dt="2024-03-17T16:13:24.202" v="1755" actId="478"/>
          <ac:picMkLst>
            <pc:docMk/>
            <pc:sldMk cId="3028633198" sldId="669"/>
            <ac:picMk id="29" creationId="{F049531C-FBD3-EE1D-512A-23A01B18B3A2}"/>
          </ac:picMkLst>
        </pc:picChg>
      </pc:sldChg>
      <pc:sldChg chg="add">
        <pc:chgData name="James Williams" userId="c957a50b-491f-4d94-b4bc-52aca3e2340d" providerId="ADAL" clId="{C760D7F7-CD2A-4E7B-876C-3D10DAB01D21}" dt="2024-03-18T18:07:18.291" v="3465" actId="2890"/>
        <pc:sldMkLst>
          <pc:docMk/>
          <pc:sldMk cId="900680604" sldId="670"/>
        </pc:sldMkLst>
      </pc:sldChg>
      <pc:sldChg chg="addSp modSp add mod">
        <pc:chgData name="James Williams" userId="c957a50b-491f-4d94-b4bc-52aca3e2340d" providerId="ADAL" clId="{C760D7F7-CD2A-4E7B-876C-3D10DAB01D21}" dt="2024-03-18T18:09:24.785" v="3498"/>
        <pc:sldMkLst>
          <pc:docMk/>
          <pc:sldMk cId="669627953" sldId="671"/>
        </pc:sldMkLst>
        <pc:spChg chg="mod">
          <ac:chgData name="James Williams" userId="c957a50b-491f-4d94-b4bc-52aca3e2340d" providerId="ADAL" clId="{C760D7F7-CD2A-4E7B-876C-3D10DAB01D21}" dt="2024-03-18T18:09:11.210" v="3497" actId="20577"/>
          <ac:spMkLst>
            <pc:docMk/>
            <pc:sldMk cId="669627953" sldId="671"/>
            <ac:spMk id="5122" creationId="{FC011285-292E-444B-8AE7-3B00CB653262}"/>
          </ac:spMkLst>
        </pc:spChg>
        <pc:spChg chg="mod">
          <ac:chgData name="James Williams" userId="c957a50b-491f-4d94-b4bc-52aca3e2340d" providerId="ADAL" clId="{C760D7F7-CD2A-4E7B-876C-3D10DAB01D21}" dt="2024-03-18T18:08:25.269" v="3478" actId="20577"/>
          <ac:spMkLst>
            <pc:docMk/>
            <pc:sldMk cId="669627953" sldId="671"/>
            <ac:spMk id="28674" creationId="{BF2CD4AD-9B83-4431-B17C-0432F2160ACC}"/>
          </ac:spMkLst>
        </pc:spChg>
        <pc:picChg chg="add mod">
          <ac:chgData name="James Williams" userId="c957a50b-491f-4d94-b4bc-52aca3e2340d" providerId="ADAL" clId="{C760D7F7-CD2A-4E7B-876C-3D10DAB01D21}" dt="2024-03-18T18:09:24.785" v="3498"/>
          <ac:picMkLst>
            <pc:docMk/>
            <pc:sldMk cId="669627953" sldId="671"/>
            <ac:picMk id="4" creationId="{A6342495-1122-D5E7-D68C-5F8C09262694}"/>
          </ac:picMkLst>
        </pc:picChg>
      </pc:sldChg>
      <pc:sldChg chg="modSp add mod">
        <pc:chgData name="James Williams" userId="c957a50b-491f-4d94-b4bc-52aca3e2340d" providerId="ADAL" clId="{C760D7F7-CD2A-4E7B-876C-3D10DAB01D21}" dt="2024-03-19T14:18:53.045" v="4428" actId="20577"/>
        <pc:sldMkLst>
          <pc:docMk/>
          <pc:sldMk cId="2489751451" sldId="672"/>
        </pc:sldMkLst>
        <pc:spChg chg="mod">
          <ac:chgData name="James Williams" userId="c957a50b-491f-4d94-b4bc-52aca3e2340d" providerId="ADAL" clId="{C760D7F7-CD2A-4E7B-876C-3D10DAB01D21}" dt="2024-03-19T10:02:26.059" v="4087" actId="20577"/>
          <ac:spMkLst>
            <pc:docMk/>
            <pc:sldMk cId="2489751451" sldId="672"/>
            <ac:spMk id="2" creationId="{83EEC90C-0EBC-9C7B-7D52-26E7CD91DFAF}"/>
          </ac:spMkLst>
        </pc:spChg>
        <pc:spChg chg="mod">
          <ac:chgData name="James Williams" userId="c957a50b-491f-4d94-b4bc-52aca3e2340d" providerId="ADAL" clId="{C760D7F7-CD2A-4E7B-876C-3D10DAB01D21}" dt="2024-03-19T14:18:53.045" v="4428" actId="20577"/>
          <ac:spMkLst>
            <pc:docMk/>
            <pc:sldMk cId="2489751451" sldId="672"/>
            <ac:spMk id="3" creationId="{D4DD078E-7F81-6C6B-66C3-4CBABF4EF7AE}"/>
          </ac:spMkLst>
        </pc:spChg>
      </pc:sldChg>
      <pc:sldChg chg="addSp modSp add mod">
        <pc:chgData name="James Williams" userId="c957a50b-491f-4d94-b4bc-52aca3e2340d" providerId="ADAL" clId="{C760D7F7-CD2A-4E7B-876C-3D10DAB01D21}" dt="2024-03-20T11:22:48.913" v="12669" actId="20577"/>
        <pc:sldMkLst>
          <pc:docMk/>
          <pc:sldMk cId="789933713" sldId="673"/>
        </pc:sldMkLst>
        <pc:spChg chg="mod">
          <ac:chgData name="James Williams" userId="c957a50b-491f-4d94-b4bc-52aca3e2340d" providerId="ADAL" clId="{C760D7F7-CD2A-4E7B-876C-3D10DAB01D21}" dt="2024-03-19T14:46:46.970" v="5178" actId="403"/>
          <ac:spMkLst>
            <pc:docMk/>
            <pc:sldMk cId="789933713" sldId="673"/>
            <ac:spMk id="2" creationId="{0CFAF048-86EB-C186-6895-83A9852C04B7}"/>
          </ac:spMkLst>
        </pc:spChg>
        <pc:spChg chg="mod">
          <ac:chgData name="James Williams" userId="c957a50b-491f-4d94-b4bc-52aca3e2340d" providerId="ADAL" clId="{C760D7F7-CD2A-4E7B-876C-3D10DAB01D21}" dt="2024-03-20T11:22:48.913" v="12669" actId="20577"/>
          <ac:spMkLst>
            <pc:docMk/>
            <pc:sldMk cId="789933713" sldId="673"/>
            <ac:spMk id="3" creationId="{E669C3DD-A97D-84B8-5B0A-49A9AB1A9800}"/>
          </ac:spMkLst>
        </pc:spChg>
        <pc:picChg chg="add mod modCrop">
          <ac:chgData name="James Williams" userId="c957a50b-491f-4d94-b4bc-52aca3e2340d" providerId="ADAL" clId="{C760D7F7-CD2A-4E7B-876C-3D10DAB01D21}" dt="2024-03-19T14:46:11.555" v="5155" actId="1076"/>
          <ac:picMkLst>
            <pc:docMk/>
            <pc:sldMk cId="789933713" sldId="673"/>
            <ac:picMk id="7" creationId="{BFE275FF-1B76-2830-454A-8938FDDF3048}"/>
          </ac:picMkLst>
        </pc:picChg>
      </pc:sldChg>
      <pc:sldChg chg="addSp delSp modSp add mod">
        <pc:chgData name="James Williams" userId="c957a50b-491f-4d94-b4bc-52aca3e2340d" providerId="ADAL" clId="{C760D7F7-CD2A-4E7B-876C-3D10DAB01D21}" dt="2024-03-19T14:54:29.354" v="5310" actId="403"/>
        <pc:sldMkLst>
          <pc:docMk/>
          <pc:sldMk cId="1009849579" sldId="674"/>
        </pc:sldMkLst>
        <pc:spChg chg="del">
          <ac:chgData name="James Williams" userId="c957a50b-491f-4d94-b4bc-52aca3e2340d" providerId="ADAL" clId="{C760D7F7-CD2A-4E7B-876C-3D10DAB01D21}" dt="2024-03-19T14:52:46.126" v="5257" actId="478"/>
          <ac:spMkLst>
            <pc:docMk/>
            <pc:sldMk cId="1009849579" sldId="674"/>
            <ac:spMk id="2" creationId="{A4B1FDB1-4351-126D-EE7D-0D9D754CE779}"/>
          </ac:spMkLst>
        </pc:spChg>
        <pc:spChg chg="mod">
          <ac:chgData name="James Williams" userId="c957a50b-491f-4d94-b4bc-52aca3e2340d" providerId="ADAL" clId="{C760D7F7-CD2A-4E7B-876C-3D10DAB01D21}" dt="2024-03-19T14:54:29.354" v="5310" actId="403"/>
          <ac:spMkLst>
            <pc:docMk/>
            <pc:sldMk cId="1009849579" sldId="674"/>
            <ac:spMk id="3" creationId="{0951977A-A579-E7CB-D3C8-27B5D8B02032}"/>
          </ac:spMkLst>
        </pc:spChg>
        <pc:spChg chg="add del mod">
          <ac:chgData name="James Williams" userId="c957a50b-491f-4d94-b4bc-52aca3e2340d" providerId="ADAL" clId="{C760D7F7-CD2A-4E7B-876C-3D10DAB01D21}" dt="2024-03-19T14:52:48.381" v="5258" actId="478"/>
          <ac:spMkLst>
            <pc:docMk/>
            <pc:sldMk cId="1009849579" sldId="674"/>
            <ac:spMk id="5" creationId="{4B266DF6-946E-2003-0261-CEB4CB4762AA}"/>
          </ac:spMkLst>
        </pc:spChg>
        <pc:spChg chg="mod">
          <ac:chgData name="James Williams" userId="c957a50b-491f-4d94-b4bc-52aca3e2340d" providerId="ADAL" clId="{C760D7F7-CD2A-4E7B-876C-3D10DAB01D21}" dt="2024-03-19T14:54:15.768" v="5305" actId="14100"/>
          <ac:spMkLst>
            <pc:docMk/>
            <pc:sldMk cId="1009849579" sldId="674"/>
            <ac:spMk id="7" creationId="{056245B1-05B9-648E-3558-85652575C7AE}"/>
          </ac:spMkLst>
        </pc:spChg>
        <pc:spChg chg="mod">
          <ac:chgData name="James Williams" userId="c957a50b-491f-4d94-b4bc-52aca3e2340d" providerId="ADAL" clId="{C760D7F7-CD2A-4E7B-876C-3D10DAB01D21}" dt="2024-03-19T14:53:31.595" v="5265" actId="1076"/>
          <ac:spMkLst>
            <pc:docMk/>
            <pc:sldMk cId="1009849579" sldId="674"/>
            <ac:spMk id="8" creationId="{99C53A57-69C2-55C1-D17B-8248DAE2CAC7}"/>
          </ac:spMkLst>
        </pc:spChg>
        <pc:picChg chg="mod modCrop">
          <ac:chgData name="James Williams" userId="c957a50b-491f-4d94-b4bc-52aca3e2340d" providerId="ADAL" clId="{C760D7F7-CD2A-4E7B-876C-3D10DAB01D21}" dt="2024-03-19T14:54:10.465" v="5304" actId="1076"/>
          <ac:picMkLst>
            <pc:docMk/>
            <pc:sldMk cId="1009849579" sldId="674"/>
            <ac:picMk id="10" creationId="{A306F796-B5B4-6DFE-46A4-9FB8D9EDB109}"/>
          </ac:picMkLst>
        </pc:picChg>
        <pc:picChg chg="del">
          <ac:chgData name="James Williams" userId="c957a50b-491f-4d94-b4bc-52aca3e2340d" providerId="ADAL" clId="{C760D7F7-CD2A-4E7B-876C-3D10DAB01D21}" dt="2024-03-19T14:52:51.220" v="5260" actId="478"/>
          <ac:picMkLst>
            <pc:docMk/>
            <pc:sldMk cId="1009849579" sldId="674"/>
            <ac:picMk id="12" creationId="{694CF204-CCC8-991E-8D07-87809E7879CD}"/>
          </ac:picMkLst>
        </pc:picChg>
      </pc:sldChg>
      <pc:sldChg chg="add">
        <pc:chgData name="James Williams" userId="c957a50b-491f-4d94-b4bc-52aca3e2340d" providerId="ADAL" clId="{C760D7F7-CD2A-4E7B-876C-3D10DAB01D21}" dt="2024-03-19T14:30:10.159" v="4635" actId="2890"/>
        <pc:sldMkLst>
          <pc:docMk/>
          <pc:sldMk cId="3549531050" sldId="675"/>
        </pc:sldMkLst>
      </pc:sldChg>
      <pc:sldChg chg="add del">
        <pc:chgData name="James Williams" userId="c957a50b-491f-4d94-b4bc-52aca3e2340d" providerId="ADAL" clId="{C760D7F7-CD2A-4E7B-876C-3D10DAB01D21}" dt="2024-03-19T20:03:20" v="11863" actId="2696"/>
        <pc:sldMkLst>
          <pc:docMk/>
          <pc:sldMk cId="2574533240" sldId="676"/>
        </pc:sldMkLst>
      </pc:sldChg>
      <pc:sldChg chg="addSp delSp modSp new del mod">
        <pc:chgData name="James Williams" userId="c957a50b-491f-4d94-b4bc-52aca3e2340d" providerId="ADAL" clId="{C760D7F7-CD2A-4E7B-876C-3D10DAB01D21}" dt="2024-03-19T14:52:35.170" v="5255" actId="2696"/>
        <pc:sldMkLst>
          <pc:docMk/>
          <pc:sldMk cId="2686437436" sldId="676"/>
        </pc:sldMkLst>
        <pc:spChg chg="del">
          <ac:chgData name="James Williams" userId="c957a50b-491f-4d94-b4bc-52aca3e2340d" providerId="ADAL" clId="{C760D7F7-CD2A-4E7B-876C-3D10DAB01D21}" dt="2024-03-19T14:47:23.676" v="5189" actId="478"/>
          <ac:spMkLst>
            <pc:docMk/>
            <pc:sldMk cId="2686437436" sldId="676"/>
            <ac:spMk id="2" creationId="{B4E8FA44-0D9B-26CF-381F-3EBEC56CB53A}"/>
          </ac:spMkLst>
        </pc:spChg>
        <pc:spChg chg="del">
          <ac:chgData name="James Williams" userId="c957a50b-491f-4d94-b4bc-52aca3e2340d" providerId="ADAL" clId="{C760D7F7-CD2A-4E7B-876C-3D10DAB01D21}" dt="2024-03-19T14:47:22.842" v="5188" actId="478"/>
          <ac:spMkLst>
            <pc:docMk/>
            <pc:sldMk cId="2686437436" sldId="676"/>
            <ac:spMk id="3" creationId="{B456D186-981F-4A14-EF62-D65E52C9B903}"/>
          </ac:spMkLst>
        </pc:spChg>
        <pc:picChg chg="add mod modCrop">
          <ac:chgData name="James Williams" userId="c957a50b-491f-4d94-b4bc-52aca3e2340d" providerId="ADAL" clId="{C760D7F7-CD2A-4E7B-876C-3D10DAB01D21}" dt="2024-03-19T14:47:50.734" v="5198" actId="1076"/>
          <ac:picMkLst>
            <pc:docMk/>
            <pc:sldMk cId="2686437436" sldId="676"/>
            <ac:picMk id="15" creationId="{10B5891D-2ADC-F35C-AB00-37EE8A3A8242}"/>
          </ac:picMkLst>
        </pc:picChg>
      </pc:sldChg>
      <pc:sldChg chg="add del">
        <pc:chgData name="James Williams" userId="c957a50b-491f-4d94-b4bc-52aca3e2340d" providerId="ADAL" clId="{C760D7F7-CD2A-4E7B-876C-3D10DAB01D21}" dt="2024-03-19T15:07:44.798" v="5938" actId="2696"/>
        <pc:sldMkLst>
          <pc:docMk/>
          <pc:sldMk cId="3609295764" sldId="676"/>
        </pc:sldMkLst>
      </pc:sldChg>
      <pc:sldChg chg="modSp add mod">
        <pc:chgData name="James Williams" userId="c957a50b-491f-4d94-b4bc-52aca3e2340d" providerId="ADAL" clId="{C760D7F7-CD2A-4E7B-876C-3D10DAB01D21}" dt="2024-03-19T16:08:25.122" v="6863" actId="113"/>
        <pc:sldMkLst>
          <pc:docMk/>
          <pc:sldMk cId="1800698127" sldId="677"/>
        </pc:sldMkLst>
        <pc:spChg chg="mod">
          <ac:chgData name="James Williams" userId="c957a50b-491f-4d94-b4bc-52aca3e2340d" providerId="ADAL" clId="{C760D7F7-CD2A-4E7B-876C-3D10DAB01D21}" dt="2024-03-19T15:10:10.063" v="5968" actId="115"/>
          <ac:spMkLst>
            <pc:docMk/>
            <pc:sldMk cId="1800698127" sldId="677"/>
            <ac:spMk id="4098" creationId="{2381A66E-8335-14E8-4B76-112429D8F612}"/>
          </ac:spMkLst>
        </pc:spChg>
        <pc:spChg chg="mod">
          <ac:chgData name="James Williams" userId="c957a50b-491f-4d94-b4bc-52aca3e2340d" providerId="ADAL" clId="{C760D7F7-CD2A-4E7B-876C-3D10DAB01D21}" dt="2024-03-19T16:08:25.122" v="6863" actId="113"/>
          <ac:spMkLst>
            <pc:docMk/>
            <pc:sldMk cId="1800698127" sldId="677"/>
            <ac:spMk id="4099" creationId="{4EF03352-1E66-AB96-2FFF-0DECBAE79FB4}"/>
          </ac:spMkLst>
        </pc:spChg>
      </pc:sldChg>
      <pc:sldChg chg="modSp add mod">
        <pc:chgData name="James Williams" userId="c957a50b-491f-4d94-b4bc-52aca3e2340d" providerId="ADAL" clId="{C760D7F7-CD2A-4E7B-876C-3D10DAB01D21}" dt="2024-03-19T15:44:44.683" v="6121" actId="14100"/>
        <pc:sldMkLst>
          <pc:docMk/>
          <pc:sldMk cId="2869256610" sldId="678"/>
        </pc:sldMkLst>
        <pc:spChg chg="mod">
          <ac:chgData name="James Williams" userId="c957a50b-491f-4d94-b4bc-52aca3e2340d" providerId="ADAL" clId="{C760D7F7-CD2A-4E7B-876C-3D10DAB01D21}" dt="2024-03-19T15:44:40.062" v="6120" actId="115"/>
          <ac:spMkLst>
            <pc:docMk/>
            <pc:sldMk cId="2869256610" sldId="678"/>
            <ac:spMk id="2" creationId="{569F7B24-7087-CB7C-23EE-CBD8D050DFF5}"/>
          </ac:spMkLst>
        </pc:spChg>
        <pc:spChg chg="mod">
          <ac:chgData name="James Williams" userId="c957a50b-491f-4d94-b4bc-52aca3e2340d" providerId="ADAL" clId="{C760D7F7-CD2A-4E7B-876C-3D10DAB01D21}" dt="2024-03-19T15:44:44.683" v="6121" actId="14100"/>
          <ac:spMkLst>
            <pc:docMk/>
            <pc:sldMk cId="2869256610" sldId="678"/>
            <ac:spMk id="10" creationId="{1EB02BFF-93F3-5B19-23F5-065FD2A9A946}"/>
          </ac:spMkLst>
        </pc:spChg>
        <pc:spChg chg="mod">
          <ac:chgData name="James Williams" userId="c957a50b-491f-4d94-b4bc-52aca3e2340d" providerId="ADAL" clId="{C760D7F7-CD2A-4E7B-876C-3D10DAB01D21}" dt="2024-03-19T15:44:40.062" v="6120" actId="115"/>
          <ac:spMkLst>
            <pc:docMk/>
            <pc:sldMk cId="2869256610" sldId="678"/>
            <ac:spMk id="11" creationId="{3DCF26F2-EA00-C0AD-EDFD-40048DED56BE}"/>
          </ac:spMkLst>
        </pc:spChg>
      </pc:sldChg>
      <pc:sldChg chg="modSp add mod">
        <pc:chgData name="James Williams" userId="c957a50b-491f-4d94-b4bc-52aca3e2340d" providerId="ADAL" clId="{C760D7F7-CD2A-4E7B-876C-3D10DAB01D21}" dt="2024-03-19T15:45:13.538" v="6143" actId="115"/>
        <pc:sldMkLst>
          <pc:docMk/>
          <pc:sldMk cId="1946822423" sldId="679"/>
        </pc:sldMkLst>
        <pc:spChg chg="mod">
          <ac:chgData name="James Williams" userId="c957a50b-491f-4d94-b4bc-52aca3e2340d" providerId="ADAL" clId="{C760D7F7-CD2A-4E7B-876C-3D10DAB01D21}" dt="2024-03-19T15:45:13.538" v="6143" actId="115"/>
          <ac:spMkLst>
            <pc:docMk/>
            <pc:sldMk cId="1946822423" sldId="679"/>
            <ac:spMk id="2" creationId="{05D21C76-740E-B9B2-A79D-D8C8CC6D0680}"/>
          </ac:spMkLst>
        </pc:spChg>
        <pc:spChg chg="mod">
          <ac:chgData name="James Williams" userId="c957a50b-491f-4d94-b4bc-52aca3e2340d" providerId="ADAL" clId="{C760D7F7-CD2A-4E7B-876C-3D10DAB01D21}" dt="2024-03-19T15:45:10.718" v="6142" actId="14100"/>
          <ac:spMkLst>
            <pc:docMk/>
            <pc:sldMk cId="1946822423" sldId="679"/>
            <ac:spMk id="10" creationId="{9D39228A-89D6-823C-FE27-F27B617D1954}"/>
          </ac:spMkLst>
        </pc:spChg>
        <pc:spChg chg="mod">
          <ac:chgData name="James Williams" userId="c957a50b-491f-4d94-b4bc-52aca3e2340d" providerId="ADAL" clId="{C760D7F7-CD2A-4E7B-876C-3D10DAB01D21}" dt="2024-03-19T15:45:02.815" v="6139" actId="1076"/>
          <ac:spMkLst>
            <pc:docMk/>
            <pc:sldMk cId="1946822423" sldId="679"/>
            <ac:spMk id="11" creationId="{2786CFA0-DDF2-DA34-FF3E-4F51C6009654}"/>
          </ac:spMkLst>
        </pc:spChg>
        <pc:spChg chg="mod">
          <ac:chgData name="James Williams" userId="c957a50b-491f-4d94-b4bc-52aca3e2340d" providerId="ADAL" clId="{C760D7F7-CD2A-4E7B-876C-3D10DAB01D21}" dt="2024-03-19T15:10:31.571" v="5978" actId="20577"/>
          <ac:spMkLst>
            <pc:docMk/>
            <pc:sldMk cId="1946822423" sldId="679"/>
            <ac:spMk id="13" creationId="{57A0C1E4-2E55-7BDE-C0B2-FA8A1C08106D}"/>
          </ac:spMkLst>
        </pc:spChg>
      </pc:sldChg>
      <pc:sldChg chg="modSp add mod">
        <pc:chgData name="James Williams" userId="c957a50b-491f-4d94-b4bc-52aca3e2340d" providerId="ADAL" clId="{C760D7F7-CD2A-4E7B-876C-3D10DAB01D21}" dt="2024-03-20T11:59:23.351" v="12706" actId="20577"/>
        <pc:sldMkLst>
          <pc:docMk/>
          <pc:sldMk cId="872018830" sldId="680"/>
        </pc:sldMkLst>
        <pc:spChg chg="mod">
          <ac:chgData name="James Williams" userId="c957a50b-491f-4d94-b4bc-52aca3e2340d" providerId="ADAL" clId="{C760D7F7-CD2A-4E7B-876C-3D10DAB01D21}" dt="2024-03-19T15:57:18.708" v="6636" actId="20577"/>
          <ac:spMkLst>
            <pc:docMk/>
            <pc:sldMk cId="872018830" sldId="680"/>
            <ac:spMk id="2" creationId="{0F661691-0EC5-07B2-551A-85014D7BCA7E}"/>
          </ac:spMkLst>
        </pc:spChg>
        <pc:spChg chg="mod">
          <ac:chgData name="James Williams" userId="c957a50b-491f-4d94-b4bc-52aca3e2340d" providerId="ADAL" clId="{C760D7F7-CD2A-4E7B-876C-3D10DAB01D21}" dt="2024-03-20T11:59:23.351" v="12706" actId="20577"/>
          <ac:spMkLst>
            <pc:docMk/>
            <pc:sldMk cId="872018830" sldId="680"/>
            <ac:spMk id="3" creationId="{CEEBA707-F3E7-CA17-7F4F-69EE03ACB358}"/>
          </ac:spMkLst>
        </pc:spChg>
      </pc:sldChg>
      <pc:sldChg chg="modSp new del mod">
        <pc:chgData name="James Williams" userId="c957a50b-491f-4d94-b4bc-52aca3e2340d" providerId="ADAL" clId="{C760D7F7-CD2A-4E7B-876C-3D10DAB01D21}" dt="2024-03-19T15:36:28.785" v="5986" actId="2696"/>
        <pc:sldMkLst>
          <pc:docMk/>
          <pc:sldMk cId="3366412333" sldId="680"/>
        </pc:sldMkLst>
        <pc:spChg chg="mod">
          <ac:chgData name="James Williams" userId="c957a50b-491f-4d94-b4bc-52aca3e2340d" providerId="ADAL" clId="{C760D7F7-CD2A-4E7B-876C-3D10DAB01D21}" dt="2024-03-19T15:11:32.698" v="5983" actId="20577"/>
          <ac:spMkLst>
            <pc:docMk/>
            <pc:sldMk cId="3366412333" sldId="680"/>
            <ac:spMk id="2" creationId="{ABD9D76A-06BD-B580-7D19-57997B7D73A9}"/>
          </ac:spMkLst>
        </pc:spChg>
      </pc:sldChg>
      <pc:sldChg chg="modSp add mod">
        <pc:chgData name="James Williams" userId="c957a50b-491f-4d94-b4bc-52aca3e2340d" providerId="ADAL" clId="{C760D7F7-CD2A-4E7B-876C-3D10DAB01D21}" dt="2024-03-19T16:38:19.302" v="7531" actId="20577"/>
        <pc:sldMkLst>
          <pc:docMk/>
          <pc:sldMk cId="1868955803" sldId="681"/>
        </pc:sldMkLst>
        <pc:spChg chg="mod">
          <ac:chgData name="James Williams" userId="c957a50b-491f-4d94-b4bc-52aca3e2340d" providerId="ADAL" clId="{C760D7F7-CD2A-4E7B-876C-3D10DAB01D21}" dt="2024-03-19T16:35:52.379" v="7388" actId="20577"/>
          <ac:spMkLst>
            <pc:docMk/>
            <pc:sldMk cId="1868955803" sldId="681"/>
            <ac:spMk id="2" creationId="{1A47926A-5FA8-040F-0A52-B6DBACD8B0D7}"/>
          </ac:spMkLst>
        </pc:spChg>
        <pc:spChg chg="mod">
          <ac:chgData name="James Williams" userId="c957a50b-491f-4d94-b4bc-52aca3e2340d" providerId="ADAL" clId="{C760D7F7-CD2A-4E7B-876C-3D10DAB01D21}" dt="2024-03-19T16:38:19.302" v="7531" actId="20577"/>
          <ac:spMkLst>
            <pc:docMk/>
            <pc:sldMk cId="1868955803" sldId="681"/>
            <ac:spMk id="3" creationId="{32990415-FF50-8955-4C97-6CBC6D7F2340}"/>
          </ac:spMkLst>
        </pc:spChg>
      </pc:sldChg>
      <pc:sldChg chg="add del ord">
        <pc:chgData name="James Williams" userId="c957a50b-491f-4d94-b4bc-52aca3e2340d" providerId="ADAL" clId="{C760D7F7-CD2A-4E7B-876C-3D10DAB01D21}" dt="2024-03-19T17:06:14.339" v="8056" actId="2696"/>
        <pc:sldMkLst>
          <pc:docMk/>
          <pc:sldMk cId="167748886" sldId="682"/>
        </pc:sldMkLst>
      </pc:sldChg>
      <pc:sldChg chg="modSp add mod">
        <pc:chgData name="James Williams" userId="c957a50b-491f-4d94-b4bc-52aca3e2340d" providerId="ADAL" clId="{C760D7F7-CD2A-4E7B-876C-3D10DAB01D21}" dt="2024-03-20T13:40:12.795" v="12783" actId="20577"/>
        <pc:sldMkLst>
          <pc:docMk/>
          <pc:sldMk cId="3780778670" sldId="682"/>
        </pc:sldMkLst>
        <pc:spChg chg="mod">
          <ac:chgData name="James Williams" userId="c957a50b-491f-4d94-b4bc-52aca3e2340d" providerId="ADAL" clId="{C760D7F7-CD2A-4E7B-876C-3D10DAB01D21}" dt="2024-03-19T17:06:26.860" v="8072" actId="20577"/>
          <ac:spMkLst>
            <pc:docMk/>
            <pc:sldMk cId="3780778670" sldId="682"/>
            <ac:spMk id="2" creationId="{E9E90917-F396-E9D6-0D20-0CC03E259850}"/>
          </ac:spMkLst>
        </pc:spChg>
        <pc:spChg chg="mod">
          <ac:chgData name="James Williams" userId="c957a50b-491f-4d94-b4bc-52aca3e2340d" providerId="ADAL" clId="{C760D7F7-CD2A-4E7B-876C-3D10DAB01D21}" dt="2024-03-20T13:40:12.795" v="12783" actId="20577"/>
          <ac:spMkLst>
            <pc:docMk/>
            <pc:sldMk cId="3780778670" sldId="682"/>
            <ac:spMk id="3" creationId="{8ACB37BC-1A72-3D65-0087-E1C067B5014C}"/>
          </ac:spMkLst>
        </pc:spChg>
      </pc:sldChg>
      <pc:sldChg chg="addSp delSp modSp add mod">
        <pc:chgData name="James Williams" userId="c957a50b-491f-4d94-b4bc-52aca3e2340d" providerId="ADAL" clId="{C760D7F7-CD2A-4E7B-876C-3D10DAB01D21}" dt="2024-03-19T17:28:11.317" v="8256" actId="1076"/>
        <pc:sldMkLst>
          <pc:docMk/>
          <pc:sldMk cId="3214200667" sldId="683"/>
        </pc:sldMkLst>
        <pc:spChg chg="mod">
          <ac:chgData name="James Williams" userId="c957a50b-491f-4d94-b4bc-52aca3e2340d" providerId="ADAL" clId="{C760D7F7-CD2A-4E7B-876C-3D10DAB01D21}" dt="2024-03-19T17:28:11.317" v="8256" actId="1076"/>
          <ac:spMkLst>
            <pc:docMk/>
            <pc:sldMk cId="3214200667" sldId="683"/>
            <ac:spMk id="2" creationId="{D78021EF-F719-8FF8-0761-DC7188EB6B5E}"/>
          </ac:spMkLst>
        </pc:spChg>
        <pc:spChg chg="del mod">
          <ac:chgData name="James Williams" userId="c957a50b-491f-4d94-b4bc-52aca3e2340d" providerId="ADAL" clId="{C760D7F7-CD2A-4E7B-876C-3D10DAB01D21}" dt="2024-03-19T17:27:26.776" v="8222" actId="478"/>
          <ac:spMkLst>
            <pc:docMk/>
            <pc:sldMk cId="3214200667" sldId="683"/>
            <ac:spMk id="3" creationId="{CB3621D5-DFE9-2EFE-BF9A-6DFCDEE80A0A}"/>
          </ac:spMkLst>
        </pc:spChg>
        <pc:spChg chg="add del mod">
          <ac:chgData name="James Williams" userId="c957a50b-491f-4d94-b4bc-52aca3e2340d" providerId="ADAL" clId="{C760D7F7-CD2A-4E7B-876C-3D10DAB01D21}" dt="2024-03-19T17:27:28.215" v="8223" actId="478"/>
          <ac:spMkLst>
            <pc:docMk/>
            <pc:sldMk cId="3214200667" sldId="683"/>
            <ac:spMk id="6" creationId="{C0273386-03B8-1042-352F-0D481A8BC87F}"/>
          </ac:spMkLst>
        </pc:spChg>
        <pc:spChg chg="add del mod">
          <ac:chgData name="James Williams" userId="c957a50b-491f-4d94-b4bc-52aca3e2340d" providerId="ADAL" clId="{C760D7F7-CD2A-4E7B-876C-3D10DAB01D21}" dt="2024-03-19T17:27:52.526" v="8233" actId="478"/>
          <ac:spMkLst>
            <pc:docMk/>
            <pc:sldMk cId="3214200667" sldId="683"/>
            <ac:spMk id="7" creationId="{E122D5EB-AB94-2D98-4FD4-A984E1162DDF}"/>
          </ac:spMkLst>
        </pc:spChg>
        <pc:picChg chg="del">
          <ac:chgData name="James Williams" userId="c957a50b-491f-4d94-b4bc-52aca3e2340d" providerId="ADAL" clId="{C760D7F7-CD2A-4E7B-876C-3D10DAB01D21}" dt="2024-03-19T17:27:19.619" v="8219" actId="478"/>
          <ac:picMkLst>
            <pc:docMk/>
            <pc:sldMk cId="3214200667" sldId="683"/>
            <ac:picMk id="5" creationId="{60D066D8-8CDA-0D6D-C7B8-A3611ADA7319}"/>
          </ac:picMkLst>
        </pc:picChg>
        <pc:picChg chg="add mod">
          <ac:chgData name="James Williams" userId="c957a50b-491f-4d94-b4bc-52aca3e2340d" providerId="ADAL" clId="{C760D7F7-CD2A-4E7B-876C-3D10DAB01D21}" dt="2024-03-19T17:27:57.803" v="8236" actId="1076"/>
          <ac:picMkLst>
            <pc:docMk/>
            <pc:sldMk cId="3214200667" sldId="683"/>
            <ac:picMk id="12" creationId="{351B80C0-BC35-D906-EE88-E60D2E6BEBE0}"/>
          </ac:picMkLst>
        </pc:picChg>
      </pc:sldChg>
      <pc:sldChg chg="add del">
        <pc:chgData name="James Williams" userId="c957a50b-491f-4d94-b4bc-52aca3e2340d" providerId="ADAL" clId="{C760D7F7-CD2A-4E7B-876C-3D10DAB01D21}" dt="2024-03-19T20:03:20" v="11863" actId="2696"/>
        <pc:sldMkLst>
          <pc:docMk/>
          <pc:sldMk cId="2044447828" sldId="684"/>
        </pc:sldMkLst>
      </pc:sldChg>
      <pc:sldChg chg="add del">
        <pc:chgData name="James Williams" userId="c957a50b-491f-4d94-b4bc-52aca3e2340d" providerId="ADAL" clId="{C760D7F7-CD2A-4E7B-876C-3D10DAB01D21}" dt="2024-03-19T17:36:50.382" v="8380" actId="2696"/>
        <pc:sldMkLst>
          <pc:docMk/>
          <pc:sldMk cId="2899995802" sldId="684"/>
        </pc:sldMkLst>
      </pc:sldChg>
      <pc:sldChg chg="add del">
        <pc:chgData name="James Williams" userId="c957a50b-491f-4d94-b4bc-52aca3e2340d" providerId="ADAL" clId="{C760D7F7-CD2A-4E7B-876C-3D10DAB01D21}" dt="2024-03-19T17:50:08.209" v="8723"/>
        <pc:sldMkLst>
          <pc:docMk/>
          <pc:sldMk cId="874710019" sldId="685"/>
        </pc:sldMkLst>
      </pc:sldChg>
      <pc:sldChg chg="addSp delSp modSp add del mod setBg delDesignElem">
        <pc:chgData name="James Williams" userId="c957a50b-491f-4d94-b4bc-52aca3e2340d" providerId="ADAL" clId="{C760D7F7-CD2A-4E7B-876C-3D10DAB01D21}" dt="2024-03-19T17:49:35.373" v="8721" actId="2696"/>
        <pc:sldMkLst>
          <pc:docMk/>
          <pc:sldMk cId="3125371127" sldId="685"/>
        </pc:sldMkLst>
        <pc:spChg chg="mod">
          <ac:chgData name="James Williams" userId="c957a50b-491f-4d94-b4bc-52aca3e2340d" providerId="ADAL" clId="{C760D7F7-CD2A-4E7B-876C-3D10DAB01D21}" dt="2024-03-19T17:41:31.058" v="8407" actId="20577"/>
          <ac:spMkLst>
            <pc:docMk/>
            <pc:sldMk cId="3125371127" sldId="685"/>
            <ac:spMk id="2" creationId="{61365102-6F14-4FB7-8C3C-AB618E6179A2}"/>
          </ac:spMkLst>
        </pc:spChg>
        <pc:spChg chg="add mod">
          <ac:chgData name="James Williams" userId="c957a50b-491f-4d94-b4bc-52aca3e2340d" providerId="ADAL" clId="{C760D7F7-CD2A-4E7B-876C-3D10DAB01D21}" dt="2024-03-19T17:41:23.001" v="8402" actId="14100"/>
          <ac:spMkLst>
            <pc:docMk/>
            <pc:sldMk cId="3125371127" sldId="685"/>
            <ac:spMk id="3" creationId="{DE212AD8-05E5-E1D1-628F-F2790CDC4538}"/>
          </ac:spMkLst>
        </pc:spChg>
        <pc:spChg chg="del">
          <ac:chgData name="James Williams" userId="c957a50b-491f-4d94-b4bc-52aca3e2340d" providerId="ADAL" clId="{C760D7F7-CD2A-4E7B-876C-3D10DAB01D21}" dt="2024-03-19T17:41:18.082" v="8401" actId="478"/>
          <ac:spMkLst>
            <pc:docMk/>
            <pc:sldMk cId="3125371127" sldId="685"/>
            <ac:spMk id="5" creationId="{C2C83A7D-D98E-418B-9DA7-72519BAC3C2B}"/>
          </ac:spMkLst>
        </pc:spChg>
        <pc:spChg chg="add mod">
          <ac:chgData name="James Williams" userId="c957a50b-491f-4d94-b4bc-52aca3e2340d" providerId="ADAL" clId="{C760D7F7-CD2A-4E7B-876C-3D10DAB01D21}" dt="2024-03-19T17:41:25.120" v="8403" actId="1076"/>
          <ac:spMkLst>
            <pc:docMk/>
            <pc:sldMk cId="3125371127" sldId="685"/>
            <ac:spMk id="6" creationId="{29619A16-4289-58D4-3137-BA7CB68CC7ED}"/>
          </ac:spMkLst>
        </pc:spChg>
        <pc:spChg chg="del">
          <ac:chgData name="James Williams" userId="c957a50b-491f-4d94-b4bc-52aca3e2340d" providerId="ADAL" clId="{C760D7F7-CD2A-4E7B-876C-3D10DAB01D21}" dt="2024-03-19T17:39:34.387" v="8389"/>
          <ac:spMkLst>
            <pc:docMk/>
            <pc:sldMk cId="3125371127" sldId="685"/>
            <ac:spMk id="8" creationId="{1B15ED52-F352-441B-82BF-E0EA34836D08}"/>
          </ac:spMkLst>
        </pc:spChg>
        <pc:spChg chg="del">
          <ac:chgData name="James Williams" userId="c957a50b-491f-4d94-b4bc-52aca3e2340d" providerId="ADAL" clId="{C760D7F7-CD2A-4E7B-876C-3D10DAB01D21}" dt="2024-03-19T17:39:34.387" v="8389"/>
          <ac:spMkLst>
            <pc:docMk/>
            <pc:sldMk cId="3125371127" sldId="685"/>
            <ac:spMk id="10" creationId="{3B2E3793-BFE6-45A2-9B7B-E18844431C99}"/>
          </ac:spMkLst>
        </pc:spChg>
        <pc:spChg chg="del">
          <ac:chgData name="James Williams" userId="c957a50b-491f-4d94-b4bc-52aca3e2340d" providerId="ADAL" clId="{C760D7F7-CD2A-4E7B-876C-3D10DAB01D21}" dt="2024-03-19T17:39:34.387" v="8389"/>
          <ac:spMkLst>
            <pc:docMk/>
            <pc:sldMk cId="3125371127" sldId="685"/>
            <ac:spMk id="12" creationId="{BC4C4868-CB8F-4AF9-9CDB-8108F2C19B67}"/>
          </ac:spMkLst>
        </pc:spChg>
        <pc:spChg chg="del">
          <ac:chgData name="James Williams" userId="c957a50b-491f-4d94-b4bc-52aca3e2340d" providerId="ADAL" clId="{C760D7F7-CD2A-4E7B-876C-3D10DAB01D21}" dt="2024-03-19T17:39:34.387" v="8389"/>
          <ac:spMkLst>
            <pc:docMk/>
            <pc:sldMk cId="3125371127" sldId="685"/>
            <ac:spMk id="14" creationId="{375E0459-6403-40CD-989D-56A4407CA12E}"/>
          </ac:spMkLst>
        </pc:spChg>
        <pc:spChg chg="mod">
          <ac:chgData name="James Williams" userId="c957a50b-491f-4d94-b4bc-52aca3e2340d" providerId="ADAL" clId="{C760D7F7-CD2A-4E7B-876C-3D10DAB01D21}" dt="2024-03-19T17:44:28.748" v="8599" actId="20577"/>
          <ac:spMkLst>
            <pc:docMk/>
            <pc:sldMk cId="3125371127" sldId="685"/>
            <ac:spMk id="15" creationId="{005CED6A-A5A7-4341-8E5F-61ACE04CC2A1}"/>
          </ac:spMkLst>
        </pc:spChg>
        <pc:spChg chg="del">
          <ac:chgData name="James Williams" userId="c957a50b-491f-4d94-b4bc-52aca3e2340d" providerId="ADAL" clId="{C760D7F7-CD2A-4E7B-876C-3D10DAB01D21}" dt="2024-03-19T17:39:34.387" v="8389"/>
          <ac:spMkLst>
            <pc:docMk/>
            <pc:sldMk cId="3125371127" sldId="685"/>
            <ac:spMk id="16" creationId="{53E5B1A8-3AC9-4BD1-9BBC-78CA94F2D1BA}"/>
          </ac:spMkLst>
        </pc:spChg>
        <pc:picChg chg="mod">
          <ac:chgData name="James Williams" userId="c957a50b-491f-4d94-b4bc-52aca3e2340d" providerId="ADAL" clId="{C760D7F7-CD2A-4E7B-876C-3D10DAB01D21}" dt="2024-03-19T17:40:06.290" v="8393"/>
          <ac:picMkLst>
            <pc:docMk/>
            <pc:sldMk cId="3125371127" sldId="685"/>
            <ac:picMk id="4" creationId="{FDC297A3-476B-44F5-A288-7540CABAC592}"/>
          </ac:picMkLst>
        </pc:picChg>
      </pc:sldChg>
      <pc:sldChg chg="modSp add mod">
        <pc:chgData name="James Williams" userId="c957a50b-491f-4d94-b4bc-52aca3e2340d" providerId="ADAL" clId="{C760D7F7-CD2A-4E7B-876C-3D10DAB01D21}" dt="2024-03-21T17:14:39.824" v="13688" actId="1076"/>
        <pc:sldMkLst>
          <pc:docMk/>
          <pc:sldMk cId="3395177374" sldId="685"/>
        </pc:sldMkLst>
        <pc:spChg chg="mod">
          <ac:chgData name="James Williams" userId="c957a50b-491f-4d94-b4bc-52aca3e2340d" providerId="ADAL" clId="{C760D7F7-CD2A-4E7B-876C-3D10DAB01D21}" dt="2024-03-21T17:14:39.824" v="13688" actId="1076"/>
          <ac:spMkLst>
            <pc:docMk/>
            <pc:sldMk cId="3395177374" sldId="685"/>
            <ac:spMk id="15" creationId="{AB14A530-4231-34E4-F40C-7A46EF871CD4}"/>
          </ac:spMkLst>
        </pc:spChg>
        <pc:picChg chg="mod">
          <ac:chgData name="James Williams" userId="c957a50b-491f-4d94-b4bc-52aca3e2340d" providerId="ADAL" clId="{C760D7F7-CD2A-4E7B-876C-3D10DAB01D21}" dt="2024-03-21T17:10:14.029" v="13566" actId="1076"/>
          <ac:picMkLst>
            <pc:docMk/>
            <pc:sldMk cId="3395177374" sldId="685"/>
            <ac:picMk id="4" creationId="{BD38C27A-C09C-4FCD-1677-5B071091A508}"/>
          </ac:picMkLst>
        </pc:picChg>
      </pc:sldChg>
      <pc:sldChg chg="modSp add mod">
        <pc:chgData name="James Williams" userId="c957a50b-491f-4d94-b4bc-52aca3e2340d" providerId="ADAL" clId="{C760D7F7-CD2A-4E7B-876C-3D10DAB01D21}" dt="2024-03-19T18:24:57.522" v="9677" actId="14100"/>
        <pc:sldMkLst>
          <pc:docMk/>
          <pc:sldMk cId="683669182" sldId="686"/>
        </pc:sldMkLst>
        <pc:spChg chg="mod">
          <ac:chgData name="James Williams" userId="c957a50b-491f-4d94-b4bc-52aca3e2340d" providerId="ADAL" clId="{C760D7F7-CD2A-4E7B-876C-3D10DAB01D21}" dt="2024-03-19T18:24:57.522" v="9677" actId="14100"/>
          <ac:spMkLst>
            <pc:docMk/>
            <pc:sldMk cId="683669182" sldId="686"/>
            <ac:spMk id="2" creationId="{937B8CC5-C4D8-0D0F-46C5-5F7FC3792C26}"/>
          </ac:spMkLst>
        </pc:spChg>
      </pc:sldChg>
      <pc:sldChg chg="new del">
        <pc:chgData name="James Williams" userId="c957a50b-491f-4d94-b4bc-52aca3e2340d" providerId="ADAL" clId="{C760D7F7-CD2A-4E7B-876C-3D10DAB01D21}" dt="2024-03-19T17:46:02.856" v="8622" actId="680"/>
        <pc:sldMkLst>
          <pc:docMk/>
          <pc:sldMk cId="2192749048" sldId="686"/>
        </pc:sldMkLst>
      </pc:sldChg>
      <pc:sldChg chg="addSp delSp modSp add del mod setBg delDesignElem">
        <pc:chgData name="James Williams" userId="c957a50b-491f-4d94-b4bc-52aca3e2340d" providerId="ADAL" clId="{C760D7F7-CD2A-4E7B-876C-3D10DAB01D21}" dt="2024-03-19T17:49:35.373" v="8721" actId="2696"/>
        <pc:sldMkLst>
          <pc:docMk/>
          <pc:sldMk cId="2373055359" sldId="686"/>
        </pc:sldMkLst>
        <pc:spChg chg="mod">
          <ac:chgData name="James Williams" userId="c957a50b-491f-4d94-b4bc-52aca3e2340d" providerId="ADAL" clId="{C760D7F7-CD2A-4E7B-876C-3D10DAB01D21}" dt="2024-03-19T17:48:40.322" v="8719" actId="1076"/>
          <ac:spMkLst>
            <pc:docMk/>
            <pc:sldMk cId="2373055359" sldId="686"/>
            <ac:spMk id="2" creationId="{61365102-6F14-4FB7-8C3C-AB618E6179A2}"/>
          </ac:spMkLst>
        </pc:spChg>
        <pc:spChg chg="add del mod">
          <ac:chgData name="James Williams" userId="c957a50b-491f-4d94-b4bc-52aca3e2340d" providerId="ADAL" clId="{C760D7F7-CD2A-4E7B-876C-3D10DAB01D21}" dt="2024-03-19T17:48:17.381" v="8709" actId="478"/>
          <ac:spMkLst>
            <pc:docMk/>
            <pc:sldMk cId="2373055359" sldId="686"/>
            <ac:spMk id="4" creationId="{0226D10F-63C2-6A16-F716-F0818A47CC1D}"/>
          </ac:spMkLst>
        </pc:spChg>
        <pc:spChg chg="mod">
          <ac:chgData name="James Williams" userId="c957a50b-491f-4d94-b4bc-52aca3e2340d" providerId="ADAL" clId="{C760D7F7-CD2A-4E7B-876C-3D10DAB01D21}" dt="2024-03-19T17:48:32.409" v="8715" actId="1076"/>
          <ac:spMkLst>
            <pc:docMk/>
            <pc:sldMk cId="2373055359" sldId="686"/>
            <ac:spMk id="15" creationId="{005CED6A-A5A7-4341-8E5F-61ACE04CC2A1}"/>
          </ac:spMkLst>
        </pc:spChg>
        <pc:spChg chg="del">
          <ac:chgData name="James Williams" userId="c957a50b-491f-4d94-b4bc-52aca3e2340d" providerId="ADAL" clId="{C760D7F7-CD2A-4E7B-876C-3D10DAB01D21}" dt="2024-03-19T17:46:05.019" v="8624"/>
          <ac:spMkLst>
            <pc:docMk/>
            <pc:sldMk cId="2373055359" sldId="686"/>
            <ac:spMk id="21" creationId="{B775CD93-9DF2-48CB-9F57-1BCA9A46C7FA}"/>
          </ac:spMkLst>
        </pc:spChg>
        <pc:spChg chg="del">
          <ac:chgData name="James Williams" userId="c957a50b-491f-4d94-b4bc-52aca3e2340d" providerId="ADAL" clId="{C760D7F7-CD2A-4E7B-876C-3D10DAB01D21}" dt="2024-03-19T17:46:05.019" v="8624"/>
          <ac:spMkLst>
            <pc:docMk/>
            <pc:sldMk cId="2373055359" sldId="686"/>
            <ac:spMk id="23" creationId="{6166C6D1-23AC-49C4-BA07-238E4E9F8CEB}"/>
          </ac:spMkLst>
        </pc:spChg>
        <pc:spChg chg="del">
          <ac:chgData name="James Williams" userId="c957a50b-491f-4d94-b4bc-52aca3e2340d" providerId="ADAL" clId="{C760D7F7-CD2A-4E7B-876C-3D10DAB01D21}" dt="2024-03-19T17:46:05.019" v="8624"/>
          <ac:spMkLst>
            <pc:docMk/>
            <pc:sldMk cId="2373055359" sldId="686"/>
            <ac:spMk id="25" creationId="{E186B68C-84BC-4A6E-99D1-EE87483C1349}"/>
          </ac:spMkLst>
        </pc:spChg>
        <pc:spChg chg="del">
          <ac:chgData name="James Williams" userId="c957a50b-491f-4d94-b4bc-52aca3e2340d" providerId="ADAL" clId="{C760D7F7-CD2A-4E7B-876C-3D10DAB01D21}" dt="2024-03-19T17:46:05.019" v="8624"/>
          <ac:spMkLst>
            <pc:docMk/>
            <pc:sldMk cId="2373055359" sldId="686"/>
            <ac:spMk id="27" creationId="{1C091803-41C2-48E0-9228-5148460C7479}"/>
          </ac:spMkLst>
        </pc:spChg>
        <pc:picChg chg="add mod">
          <ac:chgData name="James Williams" userId="c957a50b-491f-4d94-b4bc-52aca3e2340d" providerId="ADAL" clId="{C760D7F7-CD2A-4E7B-876C-3D10DAB01D21}" dt="2024-03-19T17:48:26.072" v="8713" actId="1076"/>
          <ac:picMkLst>
            <pc:docMk/>
            <pc:sldMk cId="2373055359" sldId="686"/>
            <ac:picMk id="3" creationId="{7F6F70B3-D1D6-C409-D6F2-CF2021304515}"/>
          </ac:picMkLst>
        </pc:picChg>
      </pc:sldChg>
      <pc:sldChg chg="add del">
        <pc:chgData name="James Williams" userId="c957a50b-491f-4d94-b4bc-52aca3e2340d" providerId="ADAL" clId="{C760D7F7-CD2A-4E7B-876C-3D10DAB01D21}" dt="2024-03-19T17:50:08.209" v="8723"/>
        <pc:sldMkLst>
          <pc:docMk/>
          <pc:sldMk cId="4003751015" sldId="686"/>
        </pc:sldMkLst>
      </pc:sldChg>
      <pc:sldChg chg="addSp delSp modSp add mod ord setBg">
        <pc:chgData name="James Williams" userId="c957a50b-491f-4d94-b4bc-52aca3e2340d" providerId="ADAL" clId="{C760D7F7-CD2A-4E7B-876C-3D10DAB01D21}" dt="2024-03-21T17:15:29.297" v="13729" actId="27636"/>
        <pc:sldMkLst>
          <pc:docMk/>
          <pc:sldMk cId="696829722" sldId="687"/>
        </pc:sldMkLst>
        <pc:spChg chg="mod">
          <ac:chgData name="James Williams" userId="c957a50b-491f-4d94-b4bc-52aca3e2340d" providerId="ADAL" clId="{C760D7F7-CD2A-4E7B-876C-3D10DAB01D21}" dt="2024-03-21T17:15:29.297" v="13729" actId="27636"/>
          <ac:spMkLst>
            <pc:docMk/>
            <pc:sldMk cId="696829722" sldId="687"/>
            <ac:spMk id="2" creationId="{B3A52F3D-8E71-5024-40E3-C3ED24BDB62F}"/>
          </ac:spMkLst>
        </pc:spChg>
        <pc:spChg chg="mod ord">
          <ac:chgData name="James Williams" userId="c957a50b-491f-4d94-b4bc-52aca3e2340d" providerId="ADAL" clId="{C760D7F7-CD2A-4E7B-876C-3D10DAB01D21}" dt="2024-03-19T17:54:13.964" v="8891" actId="1076"/>
          <ac:spMkLst>
            <pc:docMk/>
            <pc:sldMk cId="696829722" sldId="687"/>
            <ac:spMk id="3" creationId="{7B113769-053E-2A71-4702-F0462299B1E6}"/>
          </ac:spMkLst>
        </pc:spChg>
        <pc:spChg chg="add del">
          <ac:chgData name="James Williams" userId="c957a50b-491f-4d94-b4bc-52aca3e2340d" providerId="ADAL" clId="{C760D7F7-CD2A-4E7B-876C-3D10DAB01D21}" dt="2024-03-19T17:53:51.764" v="8878" actId="26606"/>
          <ac:spMkLst>
            <pc:docMk/>
            <pc:sldMk cId="696829722" sldId="687"/>
            <ac:spMk id="19" creationId="{8DF8AE6E-38CD-4B2A-8E02-F099DD30EF40}"/>
          </ac:spMkLst>
        </pc:spChg>
        <pc:spChg chg="add del">
          <ac:chgData name="James Williams" userId="c957a50b-491f-4d94-b4bc-52aca3e2340d" providerId="ADAL" clId="{C760D7F7-CD2A-4E7B-876C-3D10DAB01D21}" dt="2024-03-19T17:53:51.764" v="8878" actId="26606"/>
          <ac:spMkLst>
            <pc:docMk/>
            <pc:sldMk cId="696829722" sldId="687"/>
            <ac:spMk id="21" creationId="{23293907-0F26-4752-BCD0-3AC2C5026383}"/>
          </ac:spMkLst>
        </pc:spChg>
        <pc:spChg chg="add del">
          <ac:chgData name="James Williams" userId="c957a50b-491f-4d94-b4bc-52aca3e2340d" providerId="ADAL" clId="{C760D7F7-CD2A-4E7B-876C-3D10DAB01D21}" dt="2024-03-19T17:53:51.764" v="8878" actId="26606"/>
          <ac:spMkLst>
            <pc:docMk/>
            <pc:sldMk cId="696829722" sldId="687"/>
            <ac:spMk id="23" creationId="{4CA07809-FD84-4293-BEDA-C920BB2A1F3F}"/>
          </ac:spMkLst>
        </pc:spChg>
        <pc:spChg chg="add del">
          <ac:chgData name="James Williams" userId="c957a50b-491f-4d94-b4bc-52aca3e2340d" providerId="ADAL" clId="{C760D7F7-CD2A-4E7B-876C-3D10DAB01D21}" dt="2024-03-19T17:53:51.764" v="8878" actId="26606"/>
          <ac:spMkLst>
            <pc:docMk/>
            <pc:sldMk cId="696829722" sldId="687"/>
            <ac:spMk id="25" creationId="{A06D4B98-7FBD-4771-9C71-AE026D67023F}"/>
          </ac:spMkLst>
        </pc:spChg>
        <pc:spChg chg="add del">
          <ac:chgData name="James Williams" userId="c957a50b-491f-4d94-b4bc-52aca3e2340d" providerId="ADAL" clId="{C760D7F7-CD2A-4E7B-876C-3D10DAB01D21}" dt="2024-03-19T17:53:51.764" v="8878" actId="26606"/>
          <ac:spMkLst>
            <pc:docMk/>
            <pc:sldMk cId="696829722" sldId="687"/>
            <ac:spMk id="27" creationId="{1E32D174-F8A9-4FF0-8888-1B4F5E184961}"/>
          </ac:spMkLst>
        </pc:spChg>
        <pc:spChg chg="add del">
          <ac:chgData name="James Williams" userId="c957a50b-491f-4d94-b4bc-52aca3e2340d" providerId="ADAL" clId="{C760D7F7-CD2A-4E7B-876C-3D10DAB01D21}" dt="2024-03-19T17:53:51.764" v="8878" actId="26606"/>
          <ac:spMkLst>
            <pc:docMk/>
            <pc:sldMk cId="696829722" sldId="687"/>
            <ac:spMk id="29" creationId="{769201C5-687E-46FB-BA72-23BA40BFEE1E}"/>
          </ac:spMkLst>
        </pc:spChg>
        <pc:spChg chg="add del">
          <ac:chgData name="James Williams" userId="c957a50b-491f-4d94-b4bc-52aca3e2340d" providerId="ADAL" clId="{C760D7F7-CD2A-4E7B-876C-3D10DAB01D21}" dt="2024-03-19T17:53:51.764" v="8878" actId="26606"/>
          <ac:spMkLst>
            <pc:docMk/>
            <pc:sldMk cId="696829722" sldId="687"/>
            <ac:spMk id="31" creationId="{339141A8-FDFD-4ABE-A499-72C9669F4BE6}"/>
          </ac:spMkLst>
        </pc:spChg>
        <pc:spChg chg="add del">
          <ac:chgData name="James Williams" userId="c957a50b-491f-4d94-b4bc-52aca3e2340d" providerId="ADAL" clId="{C760D7F7-CD2A-4E7B-876C-3D10DAB01D21}" dt="2024-03-19T17:53:51.764" v="8878" actId="26606"/>
          <ac:spMkLst>
            <pc:docMk/>
            <pc:sldMk cId="696829722" sldId="687"/>
            <ac:spMk id="33" creationId="{8A439E11-755A-4258-859D-56A6B6AFCB66}"/>
          </ac:spMkLst>
        </pc:spChg>
        <pc:spChg chg="add del">
          <ac:chgData name="James Williams" userId="c957a50b-491f-4d94-b4bc-52aca3e2340d" providerId="ADAL" clId="{C760D7F7-CD2A-4E7B-876C-3D10DAB01D21}" dt="2024-03-19T17:53:51.764" v="8878" actId="26606"/>
          <ac:spMkLst>
            <pc:docMk/>
            <pc:sldMk cId="696829722" sldId="687"/>
            <ac:spMk id="35" creationId="{E916EF49-F958-4F28-A999-F8FA8D09AF86}"/>
          </ac:spMkLst>
        </pc:spChg>
        <pc:spChg chg="add del">
          <ac:chgData name="James Williams" userId="c957a50b-491f-4d94-b4bc-52aca3e2340d" providerId="ADAL" clId="{C760D7F7-CD2A-4E7B-876C-3D10DAB01D21}" dt="2024-03-19T17:53:51.764" v="8878" actId="26606"/>
          <ac:spMkLst>
            <pc:docMk/>
            <pc:sldMk cId="696829722" sldId="687"/>
            <ac:spMk id="37" creationId="{A7665D74-DFEA-412C-928C-F090E67084F3}"/>
          </ac:spMkLst>
        </pc:spChg>
        <pc:spChg chg="add del">
          <ac:chgData name="James Williams" userId="c957a50b-491f-4d94-b4bc-52aca3e2340d" providerId="ADAL" clId="{C760D7F7-CD2A-4E7B-876C-3D10DAB01D21}" dt="2024-03-19T17:53:51.764" v="8878" actId="26606"/>
          <ac:spMkLst>
            <pc:docMk/>
            <pc:sldMk cId="696829722" sldId="687"/>
            <ac:spMk id="39" creationId="{3E84BD56-679D-4E0C-9C9B-D694ABF07373}"/>
          </ac:spMkLst>
        </pc:spChg>
        <pc:spChg chg="add del">
          <ac:chgData name="James Williams" userId="c957a50b-491f-4d94-b4bc-52aca3e2340d" providerId="ADAL" clId="{C760D7F7-CD2A-4E7B-876C-3D10DAB01D21}" dt="2024-03-19T17:53:51.764" v="8878" actId="26606"/>
          <ac:spMkLst>
            <pc:docMk/>
            <pc:sldMk cId="696829722" sldId="687"/>
            <ac:spMk id="41" creationId="{2335FEDF-EF88-4E68-9CF7-5A72EF32AFC2}"/>
          </ac:spMkLst>
        </pc:spChg>
        <pc:spChg chg="add del">
          <ac:chgData name="James Williams" userId="c957a50b-491f-4d94-b4bc-52aca3e2340d" providerId="ADAL" clId="{C760D7F7-CD2A-4E7B-876C-3D10DAB01D21}" dt="2024-03-19T17:53:51.764" v="8878" actId="26606"/>
          <ac:spMkLst>
            <pc:docMk/>
            <pc:sldMk cId="696829722" sldId="687"/>
            <ac:spMk id="43" creationId="{03DB71A4-74AA-406D-9553-61C0C6D23689}"/>
          </ac:spMkLst>
        </pc:spChg>
        <pc:spChg chg="add del">
          <ac:chgData name="James Williams" userId="c957a50b-491f-4d94-b4bc-52aca3e2340d" providerId="ADAL" clId="{C760D7F7-CD2A-4E7B-876C-3D10DAB01D21}" dt="2024-03-19T17:53:51.764" v="8878" actId="26606"/>
          <ac:spMkLst>
            <pc:docMk/>
            <pc:sldMk cId="696829722" sldId="687"/>
            <ac:spMk id="45" creationId="{DA9994C2-211B-4BF6-B6A0-D67471594EC1}"/>
          </ac:spMkLst>
        </pc:spChg>
        <pc:spChg chg="add del">
          <ac:chgData name="James Williams" userId="c957a50b-491f-4d94-b4bc-52aca3e2340d" providerId="ADAL" clId="{C760D7F7-CD2A-4E7B-876C-3D10DAB01D21}" dt="2024-03-19T17:53:51.764" v="8878" actId="26606"/>
          <ac:spMkLst>
            <pc:docMk/>
            <pc:sldMk cId="696829722" sldId="687"/>
            <ac:spMk id="47" creationId="{837A7BE2-DF08-4ECE-A520-13927DBF4C5E}"/>
          </ac:spMkLst>
        </pc:spChg>
        <pc:spChg chg="add">
          <ac:chgData name="James Williams" userId="c957a50b-491f-4d94-b4bc-52aca3e2340d" providerId="ADAL" clId="{C760D7F7-CD2A-4E7B-876C-3D10DAB01D21}" dt="2024-03-19T17:53:51.781" v="8879" actId="26606"/>
          <ac:spMkLst>
            <pc:docMk/>
            <pc:sldMk cId="696829722" sldId="687"/>
            <ac:spMk id="49" creationId="{0EFD753D-6A49-46DD-9E82-AA6E2C62B461}"/>
          </ac:spMkLst>
        </pc:spChg>
        <pc:spChg chg="add">
          <ac:chgData name="James Williams" userId="c957a50b-491f-4d94-b4bc-52aca3e2340d" providerId="ADAL" clId="{C760D7F7-CD2A-4E7B-876C-3D10DAB01D21}" dt="2024-03-19T17:53:51.781" v="8879" actId="26606"/>
          <ac:spMkLst>
            <pc:docMk/>
            <pc:sldMk cId="696829722" sldId="687"/>
            <ac:spMk id="50" creationId="{138A5824-1F4A-4EE7-BC13-5BB48FC0809B}"/>
          </ac:spMkLst>
        </pc:spChg>
        <pc:picChg chg="mod ord">
          <ac:chgData name="James Williams" userId="c957a50b-491f-4d94-b4bc-52aca3e2340d" providerId="ADAL" clId="{C760D7F7-CD2A-4E7B-876C-3D10DAB01D21}" dt="2024-03-19T17:55:23.794" v="8921" actId="14100"/>
          <ac:picMkLst>
            <pc:docMk/>
            <pc:sldMk cId="696829722" sldId="687"/>
            <ac:picMk id="5" creationId="{8A33E7F7-94B6-A41E-A8B7-576CFB0EA81F}"/>
          </ac:picMkLst>
        </pc:picChg>
        <pc:picChg chg="add del mod ord">
          <ac:chgData name="James Williams" userId="c957a50b-491f-4d94-b4bc-52aca3e2340d" providerId="ADAL" clId="{C760D7F7-CD2A-4E7B-876C-3D10DAB01D21}" dt="2024-03-19T17:54:58.085" v="8907" actId="478"/>
          <ac:picMkLst>
            <pc:docMk/>
            <pc:sldMk cId="696829722" sldId="687"/>
            <ac:picMk id="6" creationId="{28C826C0-1ACC-4367-F8ED-0506DD4CDBF9}"/>
          </ac:picMkLst>
        </pc:picChg>
        <pc:picChg chg="add mod ord">
          <ac:chgData name="James Williams" userId="c957a50b-491f-4d94-b4bc-52aca3e2340d" providerId="ADAL" clId="{C760D7F7-CD2A-4E7B-876C-3D10DAB01D21}" dt="2024-03-19T17:55:27.802" v="8923" actId="1076"/>
          <ac:picMkLst>
            <pc:docMk/>
            <pc:sldMk cId="696829722" sldId="687"/>
            <ac:picMk id="8" creationId="{7B0780C1-EE90-7C56-9C37-25EAC997F640}"/>
          </ac:picMkLst>
        </pc:picChg>
        <pc:picChg chg="add mod ord">
          <ac:chgData name="James Williams" userId="c957a50b-491f-4d94-b4bc-52aca3e2340d" providerId="ADAL" clId="{C760D7F7-CD2A-4E7B-876C-3D10DAB01D21}" dt="2024-03-19T17:55:18.818" v="8919" actId="1076"/>
          <ac:picMkLst>
            <pc:docMk/>
            <pc:sldMk cId="696829722" sldId="687"/>
            <ac:picMk id="10" creationId="{9C18C3DA-2292-E777-061D-099A60C63A92}"/>
          </ac:picMkLst>
        </pc:picChg>
        <pc:picChg chg="add mod ord">
          <ac:chgData name="James Williams" userId="c957a50b-491f-4d94-b4bc-52aca3e2340d" providerId="ADAL" clId="{C760D7F7-CD2A-4E7B-876C-3D10DAB01D21}" dt="2024-03-19T17:55:21.330" v="8920" actId="1076"/>
          <ac:picMkLst>
            <pc:docMk/>
            <pc:sldMk cId="696829722" sldId="687"/>
            <ac:picMk id="12" creationId="{218990BE-A0A6-49D5-6505-A747EEC2AF97}"/>
          </ac:picMkLst>
        </pc:picChg>
        <pc:picChg chg="add mod">
          <ac:chgData name="James Williams" userId="c957a50b-491f-4d94-b4bc-52aca3e2340d" providerId="ADAL" clId="{C760D7F7-CD2A-4E7B-876C-3D10DAB01D21}" dt="2024-03-19T17:55:09.209" v="8912" actId="1076"/>
          <ac:picMkLst>
            <pc:docMk/>
            <pc:sldMk cId="696829722" sldId="687"/>
            <ac:picMk id="14" creationId="{7E031F75-5665-83C3-D2B3-153FB9765807}"/>
          </ac:picMkLst>
        </pc:picChg>
        <pc:picChg chg="add mod">
          <ac:chgData name="James Williams" userId="c957a50b-491f-4d94-b4bc-52aca3e2340d" providerId="ADAL" clId="{C760D7F7-CD2A-4E7B-876C-3D10DAB01D21}" dt="2024-03-19T17:55:26.537" v="8922" actId="1076"/>
          <ac:picMkLst>
            <pc:docMk/>
            <pc:sldMk cId="696829722" sldId="687"/>
            <ac:picMk id="16" creationId="{B75090DC-246A-3201-1897-F64ECE10ADA2}"/>
          </ac:picMkLst>
        </pc:picChg>
      </pc:sldChg>
      <pc:sldChg chg="addSp delSp add del setBg delDesignElem">
        <pc:chgData name="James Williams" userId="c957a50b-491f-4d94-b4bc-52aca3e2340d" providerId="ADAL" clId="{C760D7F7-CD2A-4E7B-876C-3D10DAB01D21}" dt="2024-03-19T17:46:01.848" v="8621"/>
        <pc:sldMkLst>
          <pc:docMk/>
          <pc:sldMk cId="2373055359" sldId="687"/>
        </pc:sldMkLst>
        <pc:spChg chg="add del">
          <ac:chgData name="James Williams" userId="c957a50b-491f-4d94-b4bc-52aca3e2340d" providerId="ADAL" clId="{C760D7F7-CD2A-4E7B-876C-3D10DAB01D21}" dt="2024-03-19T17:46:01.848" v="8621"/>
          <ac:spMkLst>
            <pc:docMk/>
            <pc:sldMk cId="2373055359" sldId="687"/>
            <ac:spMk id="21" creationId="{B775CD93-9DF2-48CB-9F57-1BCA9A46C7FA}"/>
          </ac:spMkLst>
        </pc:spChg>
        <pc:spChg chg="add del">
          <ac:chgData name="James Williams" userId="c957a50b-491f-4d94-b4bc-52aca3e2340d" providerId="ADAL" clId="{C760D7F7-CD2A-4E7B-876C-3D10DAB01D21}" dt="2024-03-19T17:46:01.848" v="8621"/>
          <ac:spMkLst>
            <pc:docMk/>
            <pc:sldMk cId="2373055359" sldId="687"/>
            <ac:spMk id="23" creationId="{6166C6D1-23AC-49C4-BA07-238E4E9F8CEB}"/>
          </ac:spMkLst>
        </pc:spChg>
        <pc:spChg chg="add del">
          <ac:chgData name="James Williams" userId="c957a50b-491f-4d94-b4bc-52aca3e2340d" providerId="ADAL" clId="{C760D7F7-CD2A-4E7B-876C-3D10DAB01D21}" dt="2024-03-19T17:46:01.848" v="8621"/>
          <ac:spMkLst>
            <pc:docMk/>
            <pc:sldMk cId="2373055359" sldId="687"/>
            <ac:spMk id="25" creationId="{E186B68C-84BC-4A6E-99D1-EE87483C1349}"/>
          </ac:spMkLst>
        </pc:spChg>
        <pc:spChg chg="add del">
          <ac:chgData name="James Williams" userId="c957a50b-491f-4d94-b4bc-52aca3e2340d" providerId="ADAL" clId="{C760D7F7-CD2A-4E7B-876C-3D10DAB01D21}" dt="2024-03-19T17:46:01.848" v="8621"/>
          <ac:spMkLst>
            <pc:docMk/>
            <pc:sldMk cId="2373055359" sldId="687"/>
            <ac:spMk id="27" creationId="{1C091803-41C2-48E0-9228-5148460C7479}"/>
          </ac:spMkLst>
        </pc:spChg>
      </pc:sldChg>
      <pc:sldChg chg="modSp add mod ord">
        <pc:chgData name="James Williams" userId="c957a50b-491f-4d94-b4bc-52aca3e2340d" providerId="ADAL" clId="{C760D7F7-CD2A-4E7B-876C-3D10DAB01D21}" dt="2024-03-19T18:10:51.074" v="9674" actId="13926"/>
        <pc:sldMkLst>
          <pc:docMk/>
          <pc:sldMk cId="2689130849" sldId="688"/>
        </pc:sldMkLst>
        <pc:spChg chg="mod">
          <ac:chgData name="James Williams" userId="c957a50b-491f-4d94-b4bc-52aca3e2340d" providerId="ADAL" clId="{C760D7F7-CD2A-4E7B-876C-3D10DAB01D21}" dt="2024-03-19T18:05:27.515" v="9057" actId="20577"/>
          <ac:spMkLst>
            <pc:docMk/>
            <pc:sldMk cId="2689130849" sldId="688"/>
            <ac:spMk id="5122" creationId="{CAF53935-12F5-FB1F-5849-76FB26997735}"/>
          </ac:spMkLst>
        </pc:spChg>
        <pc:spChg chg="mod">
          <ac:chgData name="James Williams" userId="c957a50b-491f-4d94-b4bc-52aca3e2340d" providerId="ADAL" clId="{C760D7F7-CD2A-4E7B-876C-3D10DAB01D21}" dt="2024-03-19T18:10:51.074" v="9674" actId="13926"/>
          <ac:spMkLst>
            <pc:docMk/>
            <pc:sldMk cId="2689130849" sldId="688"/>
            <ac:spMk id="28674" creationId="{E21B8333-CB18-30D6-74E5-F86BAA7C3D3D}"/>
          </ac:spMkLst>
        </pc:spChg>
      </pc:sldChg>
      <pc:sldChg chg="modSp new mod">
        <pc:chgData name="James Williams" userId="c957a50b-491f-4d94-b4bc-52aca3e2340d" providerId="ADAL" clId="{C760D7F7-CD2A-4E7B-876C-3D10DAB01D21}" dt="2024-03-19T19:12:03.898" v="10204" actId="20577"/>
        <pc:sldMkLst>
          <pc:docMk/>
          <pc:sldMk cId="2243502009" sldId="689"/>
        </pc:sldMkLst>
        <pc:spChg chg="mod">
          <ac:chgData name="James Williams" userId="c957a50b-491f-4d94-b4bc-52aca3e2340d" providerId="ADAL" clId="{C760D7F7-CD2A-4E7B-876C-3D10DAB01D21}" dt="2024-03-19T19:08:52.301" v="10107" actId="1076"/>
          <ac:spMkLst>
            <pc:docMk/>
            <pc:sldMk cId="2243502009" sldId="689"/>
            <ac:spMk id="2" creationId="{3A9AAC0E-0AF0-5D4A-26DD-3177FA97FA23}"/>
          </ac:spMkLst>
        </pc:spChg>
        <pc:spChg chg="mod">
          <ac:chgData name="James Williams" userId="c957a50b-491f-4d94-b4bc-52aca3e2340d" providerId="ADAL" clId="{C760D7F7-CD2A-4E7B-876C-3D10DAB01D21}" dt="2024-03-19T19:12:03.898" v="10204" actId="20577"/>
          <ac:spMkLst>
            <pc:docMk/>
            <pc:sldMk cId="2243502009" sldId="689"/>
            <ac:spMk id="3" creationId="{DA343A7B-4429-2E8A-061C-99ED78C7A1BB}"/>
          </ac:spMkLst>
        </pc:spChg>
      </pc:sldChg>
      <pc:sldChg chg="modSp new mod">
        <pc:chgData name="James Williams" userId="c957a50b-491f-4d94-b4bc-52aca3e2340d" providerId="ADAL" clId="{C760D7F7-CD2A-4E7B-876C-3D10DAB01D21}" dt="2024-03-19T19:08:28.256" v="10105" actId="20577"/>
        <pc:sldMkLst>
          <pc:docMk/>
          <pc:sldMk cId="892152791" sldId="690"/>
        </pc:sldMkLst>
        <pc:spChg chg="mod">
          <ac:chgData name="James Williams" userId="c957a50b-491f-4d94-b4bc-52aca3e2340d" providerId="ADAL" clId="{C760D7F7-CD2A-4E7B-876C-3D10DAB01D21}" dt="2024-03-19T19:07:31.400" v="10066" actId="14100"/>
          <ac:spMkLst>
            <pc:docMk/>
            <pc:sldMk cId="892152791" sldId="690"/>
            <ac:spMk id="2" creationId="{A8968FD6-2428-EAD3-3164-056B7294E176}"/>
          </ac:spMkLst>
        </pc:spChg>
        <pc:spChg chg="mod">
          <ac:chgData name="James Williams" userId="c957a50b-491f-4d94-b4bc-52aca3e2340d" providerId="ADAL" clId="{C760D7F7-CD2A-4E7B-876C-3D10DAB01D21}" dt="2024-03-19T19:08:28.256" v="10105" actId="20577"/>
          <ac:spMkLst>
            <pc:docMk/>
            <pc:sldMk cId="892152791" sldId="690"/>
            <ac:spMk id="3" creationId="{9E8E868A-7790-86C6-AE75-12FEB8F21F63}"/>
          </ac:spMkLst>
        </pc:spChg>
      </pc:sldChg>
      <pc:sldChg chg="addSp delSp modSp new mod setBg modNotesTx">
        <pc:chgData name="James Williams" userId="c957a50b-491f-4d94-b4bc-52aca3e2340d" providerId="ADAL" clId="{C760D7F7-CD2A-4E7B-876C-3D10DAB01D21}" dt="2024-03-19T19:21:27.799" v="10491" actId="20577"/>
        <pc:sldMkLst>
          <pc:docMk/>
          <pc:sldMk cId="1229816617" sldId="691"/>
        </pc:sldMkLst>
        <pc:spChg chg="mod">
          <ac:chgData name="James Williams" userId="c957a50b-491f-4d94-b4bc-52aca3e2340d" providerId="ADAL" clId="{C760D7F7-CD2A-4E7B-876C-3D10DAB01D21}" dt="2024-03-19T19:21:03.339" v="10459" actId="1076"/>
          <ac:spMkLst>
            <pc:docMk/>
            <pc:sldMk cId="1229816617" sldId="691"/>
            <ac:spMk id="2" creationId="{116AE94E-E9D9-3B65-09DA-4865EDDFEFC4}"/>
          </ac:spMkLst>
        </pc:spChg>
        <pc:spChg chg="del">
          <ac:chgData name="James Williams" userId="c957a50b-491f-4d94-b4bc-52aca3e2340d" providerId="ADAL" clId="{C760D7F7-CD2A-4E7B-876C-3D10DAB01D21}" dt="2024-03-19T19:11:37.018" v="10171" actId="931"/>
          <ac:spMkLst>
            <pc:docMk/>
            <pc:sldMk cId="1229816617" sldId="691"/>
            <ac:spMk id="3" creationId="{48404A96-5D28-E36B-7E06-44069028B45C}"/>
          </ac:spMkLst>
        </pc:spChg>
        <pc:spChg chg="add del mod">
          <ac:chgData name="James Williams" userId="c957a50b-491f-4d94-b4bc-52aca3e2340d" providerId="ADAL" clId="{C760D7F7-CD2A-4E7B-876C-3D10DAB01D21}" dt="2024-03-19T19:15:46.238" v="10246" actId="21"/>
          <ac:spMkLst>
            <pc:docMk/>
            <pc:sldMk cId="1229816617" sldId="691"/>
            <ac:spMk id="6" creationId="{185E065C-5048-EC3A-05F9-B9244CB4B077}"/>
          </ac:spMkLst>
        </pc:spChg>
        <pc:spChg chg="add del mod">
          <ac:chgData name="James Williams" userId="c957a50b-491f-4d94-b4bc-52aca3e2340d" providerId="ADAL" clId="{C760D7F7-CD2A-4E7B-876C-3D10DAB01D21}" dt="2024-03-19T19:15:46.238" v="10246" actId="21"/>
          <ac:spMkLst>
            <pc:docMk/>
            <pc:sldMk cId="1229816617" sldId="691"/>
            <ac:spMk id="9" creationId="{4FB7643D-7271-FF06-2397-8D9F36D21910}"/>
          </ac:spMkLst>
        </pc:spChg>
        <pc:spChg chg="add del mod">
          <ac:chgData name="James Williams" userId="c957a50b-491f-4d94-b4bc-52aca3e2340d" providerId="ADAL" clId="{C760D7F7-CD2A-4E7B-876C-3D10DAB01D21}" dt="2024-03-19T19:14:26.232" v="10226" actId="478"/>
          <ac:spMkLst>
            <pc:docMk/>
            <pc:sldMk cId="1229816617" sldId="691"/>
            <ac:spMk id="12" creationId="{EDC3429D-E597-7E8E-F1D2-50CE67305F5B}"/>
          </ac:spMkLst>
        </pc:spChg>
        <pc:spChg chg="add del mod">
          <ac:chgData name="James Williams" userId="c957a50b-491f-4d94-b4bc-52aca3e2340d" providerId="ADAL" clId="{C760D7F7-CD2A-4E7B-876C-3D10DAB01D21}" dt="2024-03-19T19:15:46.238" v="10246" actId="21"/>
          <ac:spMkLst>
            <pc:docMk/>
            <pc:sldMk cId="1229816617" sldId="691"/>
            <ac:spMk id="15" creationId="{2B11815C-7943-5CDF-2478-E640CC1F35F4}"/>
          </ac:spMkLst>
        </pc:spChg>
        <pc:spChg chg="add del mod">
          <ac:chgData name="James Williams" userId="c957a50b-491f-4d94-b4bc-52aca3e2340d" providerId="ADAL" clId="{C760D7F7-CD2A-4E7B-876C-3D10DAB01D21}" dt="2024-03-19T19:15:47.923" v="10247" actId="478"/>
          <ac:spMkLst>
            <pc:docMk/>
            <pc:sldMk cId="1229816617" sldId="691"/>
            <ac:spMk id="17" creationId="{5593ACDF-816B-90D6-45DA-CC6B8211C1C8}"/>
          </ac:spMkLst>
        </pc:spChg>
        <pc:spChg chg="add del mod">
          <ac:chgData name="James Williams" userId="c957a50b-491f-4d94-b4bc-52aca3e2340d" providerId="ADAL" clId="{C760D7F7-CD2A-4E7B-876C-3D10DAB01D21}" dt="2024-03-19T19:16:20.913" v="10249" actId="21"/>
          <ac:spMkLst>
            <pc:docMk/>
            <pc:sldMk cId="1229816617" sldId="691"/>
            <ac:spMk id="19" creationId="{4FB7643D-7271-FF06-2397-8D9F36D21910}"/>
          </ac:spMkLst>
        </pc:spChg>
        <pc:spChg chg="add del mod">
          <ac:chgData name="James Williams" userId="c957a50b-491f-4d94-b4bc-52aca3e2340d" providerId="ADAL" clId="{C760D7F7-CD2A-4E7B-876C-3D10DAB01D21}" dt="2024-03-19T19:16:20.913" v="10249" actId="21"/>
          <ac:spMkLst>
            <pc:docMk/>
            <pc:sldMk cId="1229816617" sldId="691"/>
            <ac:spMk id="21" creationId="{2B11815C-7943-5CDF-2478-E640CC1F35F4}"/>
          </ac:spMkLst>
        </pc:spChg>
        <pc:spChg chg="add del mod">
          <ac:chgData name="James Williams" userId="c957a50b-491f-4d94-b4bc-52aca3e2340d" providerId="ADAL" clId="{C760D7F7-CD2A-4E7B-876C-3D10DAB01D21}" dt="2024-03-19T19:16:20.913" v="10249" actId="21"/>
          <ac:spMkLst>
            <pc:docMk/>
            <pc:sldMk cId="1229816617" sldId="691"/>
            <ac:spMk id="23" creationId="{185E065C-5048-EC3A-05F9-B9244CB4B077}"/>
          </ac:spMkLst>
        </pc:spChg>
        <pc:spChg chg="add del mod">
          <ac:chgData name="James Williams" userId="c957a50b-491f-4d94-b4bc-52aca3e2340d" providerId="ADAL" clId="{C760D7F7-CD2A-4E7B-876C-3D10DAB01D21}" dt="2024-03-19T19:16:23.232" v="10250" actId="478"/>
          <ac:spMkLst>
            <pc:docMk/>
            <pc:sldMk cId="1229816617" sldId="691"/>
            <ac:spMk id="25" creationId="{05394B6E-247C-AFD0-777A-E8BAA1CCE91E}"/>
          </ac:spMkLst>
        </pc:spChg>
        <pc:spChg chg="add del mod">
          <ac:chgData name="James Williams" userId="c957a50b-491f-4d94-b4bc-52aca3e2340d" providerId="ADAL" clId="{C760D7F7-CD2A-4E7B-876C-3D10DAB01D21}" dt="2024-03-19T19:18:19.385" v="10269" actId="478"/>
          <ac:spMkLst>
            <pc:docMk/>
            <pc:sldMk cId="1229816617" sldId="691"/>
            <ac:spMk id="27" creationId="{4FB7643D-7271-FF06-2397-8D9F36D21910}"/>
          </ac:spMkLst>
        </pc:spChg>
        <pc:spChg chg="add del mod">
          <ac:chgData name="James Williams" userId="c957a50b-491f-4d94-b4bc-52aca3e2340d" providerId="ADAL" clId="{C760D7F7-CD2A-4E7B-876C-3D10DAB01D21}" dt="2024-03-19T19:18:13.702" v="10265" actId="478"/>
          <ac:spMkLst>
            <pc:docMk/>
            <pc:sldMk cId="1229816617" sldId="691"/>
            <ac:spMk id="29" creationId="{2B11815C-7943-5CDF-2478-E640CC1F35F4}"/>
          </ac:spMkLst>
        </pc:spChg>
        <pc:spChg chg="add del mod">
          <ac:chgData name="James Williams" userId="c957a50b-491f-4d94-b4bc-52aca3e2340d" providerId="ADAL" clId="{C760D7F7-CD2A-4E7B-876C-3D10DAB01D21}" dt="2024-03-19T19:18:14.650" v="10266" actId="478"/>
          <ac:spMkLst>
            <pc:docMk/>
            <pc:sldMk cId="1229816617" sldId="691"/>
            <ac:spMk id="31" creationId="{185E065C-5048-EC3A-05F9-B9244CB4B077}"/>
          </ac:spMkLst>
        </pc:spChg>
        <pc:spChg chg="add mod">
          <ac:chgData name="James Williams" userId="c957a50b-491f-4d94-b4bc-52aca3e2340d" providerId="ADAL" clId="{C760D7F7-CD2A-4E7B-876C-3D10DAB01D21}" dt="2024-03-19T19:21:27.799" v="10491" actId="20577"/>
          <ac:spMkLst>
            <pc:docMk/>
            <pc:sldMk cId="1229816617" sldId="691"/>
            <ac:spMk id="32" creationId="{F0871FDA-35A1-0368-83AE-927BFE194D4D}"/>
          </ac:spMkLst>
        </pc:spChg>
        <pc:spChg chg="add">
          <ac:chgData name="James Williams" userId="c957a50b-491f-4d94-b4bc-52aca3e2340d" providerId="ADAL" clId="{C760D7F7-CD2A-4E7B-876C-3D10DAB01D21}" dt="2024-03-19T19:18:02.130" v="10263" actId="26606"/>
          <ac:spMkLst>
            <pc:docMk/>
            <pc:sldMk cId="1229816617" sldId="691"/>
            <ac:spMk id="36" creationId="{70155189-D96C-4527-B0EC-654B946BE615}"/>
          </ac:spMkLst>
        </pc:spChg>
        <pc:picChg chg="add del mod ord">
          <ac:chgData name="James Williams" userId="c957a50b-491f-4d94-b4bc-52aca3e2340d" providerId="ADAL" clId="{C760D7F7-CD2A-4E7B-876C-3D10DAB01D21}" dt="2024-03-19T19:15:46.238" v="10246" actId="21"/>
          <ac:picMkLst>
            <pc:docMk/>
            <pc:sldMk cId="1229816617" sldId="691"/>
            <ac:picMk id="5" creationId="{DB7EEBCA-6417-3A86-7228-29E856A40280}"/>
          </ac:picMkLst>
        </pc:picChg>
        <pc:picChg chg="add del mod">
          <ac:chgData name="James Williams" userId="c957a50b-491f-4d94-b4bc-52aca3e2340d" providerId="ADAL" clId="{C760D7F7-CD2A-4E7B-876C-3D10DAB01D21}" dt="2024-03-19T19:15:46.238" v="10246" actId="21"/>
          <ac:picMkLst>
            <pc:docMk/>
            <pc:sldMk cId="1229816617" sldId="691"/>
            <ac:picMk id="8" creationId="{0992B8CD-8CA7-5737-CC72-271B0E31BFA9}"/>
          </ac:picMkLst>
        </pc:picChg>
        <pc:picChg chg="add del mod">
          <ac:chgData name="James Williams" userId="c957a50b-491f-4d94-b4bc-52aca3e2340d" providerId="ADAL" clId="{C760D7F7-CD2A-4E7B-876C-3D10DAB01D21}" dt="2024-03-19T19:14:26.232" v="10226" actId="478"/>
          <ac:picMkLst>
            <pc:docMk/>
            <pc:sldMk cId="1229816617" sldId="691"/>
            <ac:picMk id="11" creationId="{D45384FE-00B9-E038-8A69-72D181CAF0A8}"/>
          </ac:picMkLst>
        </pc:picChg>
        <pc:picChg chg="add del mod">
          <ac:chgData name="James Williams" userId="c957a50b-491f-4d94-b4bc-52aca3e2340d" providerId="ADAL" clId="{C760D7F7-CD2A-4E7B-876C-3D10DAB01D21}" dt="2024-03-19T19:15:46.238" v="10246" actId="21"/>
          <ac:picMkLst>
            <pc:docMk/>
            <pc:sldMk cId="1229816617" sldId="691"/>
            <ac:picMk id="14" creationId="{EDF9FDA5-4B22-E479-7FF9-D6FDED383B22}"/>
          </ac:picMkLst>
        </pc:picChg>
        <pc:picChg chg="add del mod">
          <ac:chgData name="James Williams" userId="c957a50b-491f-4d94-b4bc-52aca3e2340d" providerId="ADAL" clId="{C760D7F7-CD2A-4E7B-876C-3D10DAB01D21}" dt="2024-03-19T19:16:20.913" v="10249" actId="21"/>
          <ac:picMkLst>
            <pc:docMk/>
            <pc:sldMk cId="1229816617" sldId="691"/>
            <ac:picMk id="18" creationId="{0992B8CD-8CA7-5737-CC72-271B0E31BFA9}"/>
          </ac:picMkLst>
        </pc:picChg>
        <pc:picChg chg="add del mod">
          <ac:chgData name="James Williams" userId="c957a50b-491f-4d94-b4bc-52aca3e2340d" providerId="ADAL" clId="{C760D7F7-CD2A-4E7B-876C-3D10DAB01D21}" dt="2024-03-19T19:16:20.913" v="10249" actId="21"/>
          <ac:picMkLst>
            <pc:docMk/>
            <pc:sldMk cId="1229816617" sldId="691"/>
            <ac:picMk id="20" creationId="{EDF9FDA5-4B22-E479-7FF9-D6FDED383B22}"/>
          </ac:picMkLst>
        </pc:picChg>
        <pc:picChg chg="add del mod">
          <ac:chgData name="James Williams" userId="c957a50b-491f-4d94-b4bc-52aca3e2340d" providerId="ADAL" clId="{C760D7F7-CD2A-4E7B-876C-3D10DAB01D21}" dt="2024-03-19T19:16:20.913" v="10249" actId="21"/>
          <ac:picMkLst>
            <pc:docMk/>
            <pc:sldMk cId="1229816617" sldId="691"/>
            <ac:picMk id="22" creationId="{DB7EEBCA-6417-3A86-7228-29E856A40280}"/>
          </ac:picMkLst>
        </pc:picChg>
        <pc:picChg chg="add del mod ord">
          <ac:chgData name="James Williams" userId="c957a50b-491f-4d94-b4bc-52aca3e2340d" providerId="ADAL" clId="{C760D7F7-CD2A-4E7B-876C-3D10DAB01D21}" dt="2024-03-19T19:18:59.957" v="10285" actId="1076"/>
          <ac:picMkLst>
            <pc:docMk/>
            <pc:sldMk cId="1229816617" sldId="691"/>
            <ac:picMk id="26" creationId="{0992B8CD-8CA7-5737-CC72-271B0E31BFA9}"/>
          </ac:picMkLst>
        </pc:picChg>
        <pc:picChg chg="add mod ord">
          <ac:chgData name="James Williams" userId="c957a50b-491f-4d94-b4bc-52aca3e2340d" providerId="ADAL" clId="{C760D7F7-CD2A-4E7B-876C-3D10DAB01D21}" dt="2024-03-19T19:20:53.844" v="10457" actId="1076"/>
          <ac:picMkLst>
            <pc:docMk/>
            <pc:sldMk cId="1229816617" sldId="691"/>
            <ac:picMk id="28" creationId="{EDF9FDA5-4B22-E479-7FF9-D6FDED383B22}"/>
          </ac:picMkLst>
        </pc:picChg>
        <pc:picChg chg="add mod ord">
          <ac:chgData name="James Williams" userId="c957a50b-491f-4d94-b4bc-52aca3e2340d" providerId="ADAL" clId="{C760D7F7-CD2A-4E7B-876C-3D10DAB01D21}" dt="2024-03-19T19:20:59.034" v="10458" actId="1076"/>
          <ac:picMkLst>
            <pc:docMk/>
            <pc:sldMk cId="1229816617" sldId="691"/>
            <ac:picMk id="30" creationId="{DB7EEBCA-6417-3A86-7228-29E856A40280}"/>
          </ac:picMkLst>
        </pc:picChg>
      </pc:sldChg>
      <pc:sldChg chg="addSp delSp modSp new del mod ord setBg">
        <pc:chgData name="James Williams" userId="c957a50b-491f-4d94-b4bc-52aca3e2340d" providerId="ADAL" clId="{C760D7F7-CD2A-4E7B-876C-3D10DAB01D21}" dt="2024-03-19T19:21:41.229" v="10492" actId="2696"/>
        <pc:sldMkLst>
          <pc:docMk/>
          <pc:sldMk cId="3409717817" sldId="692"/>
        </pc:sldMkLst>
        <pc:spChg chg="mod">
          <ac:chgData name="James Williams" userId="c957a50b-491f-4d94-b4bc-52aca3e2340d" providerId="ADAL" clId="{C760D7F7-CD2A-4E7B-876C-3D10DAB01D21}" dt="2024-03-19T19:13:07.909" v="10213" actId="26606"/>
          <ac:spMkLst>
            <pc:docMk/>
            <pc:sldMk cId="3409717817" sldId="692"/>
            <ac:spMk id="2" creationId="{F56178C6-DD3E-F1EE-DAC7-06BE98DB132E}"/>
          </ac:spMkLst>
        </pc:spChg>
        <pc:spChg chg="del">
          <ac:chgData name="James Williams" userId="c957a50b-491f-4d94-b4bc-52aca3e2340d" providerId="ADAL" clId="{C760D7F7-CD2A-4E7B-876C-3D10DAB01D21}" dt="2024-03-19T19:12:49.518" v="10207" actId="931"/>
          <ac:spMkLst>
            <pc:docMk/>
            <pc:sldMk cId="3409717817" sldId="692"/>
            <ac:spMk id="3" creationId="{2712234E-E216-9E12-A4AE-0E0194C57AF1}"/>
          </ac:spMkLst>
        </pc:spChg>
        <pc:spChg chg="add mod">
          <ac:chgData name="James Williams" userId="c957a50b-491f-4d94-b4bc-52aca3e2340d" providerId="ADAL" clId="{C760D7F7-CD2A-4E7B-876C-3D10DAB01D21}" dt="2024-03-19T19:13:07.909" v="10213" actId="26606"/>
          <ac:spMkLst>
            <pc:docMk/>
            <pc:sldMk cId="3409717817" sldId="692"/>
            <ac:spMk id="6" creationId="{BCA6AF69-2DA8-BBBB-B101-F200A14A8BFF}"/>
          </ac:spMkLst>
        </pc:spChg>
        <pc:spChg chg="add del mod">
          <ac:chgData name="James Williams" userId="c957a50b-491f-4d94-b4bc-52aca3e2340d" providerId="ADAL" clId="{C760D7F7-CD2A-4E7B-876C-3D10DAB01D21}" dt="2024-03-19T19:13:14.787" v="10215" actId="478"/>
          <ac:spMkLst>
            <pc:docMk/>
            <pc:sldMk cId="3409717817" sldId="692"/>
            <ac:spMk id="9" creationId="{AD016F78-93DE-961F-A74F-EF3F3357F330}"/>
          </ac:spMkLst>
        </pc:spChg>
        <pc:spChg chg="add del">
          <ac:chgData name="James Williams" userId="c957a50b-491f-4d94-b4bc-52aca3e2340d" providerId="ADAL" clId="{C760D7F7-CD2A-4E7B-876C-3D10DAB01D21}" dt="2024-03-19T19:13:07.909" v="10213" actId="26606"/>
          <ac:spMkLst>
            <pc:docMk/>
            <pc:sldMk cId="3409717817" sldId="692"/>
            <ac:spMk id="14" creationId="{022BDE4A-8A20-4A69-9C5A-581C82036A4D}"/>
          </ac:spMkLst>
        </pc:spChg>
        <pc:picChg chg="add mod">
          <ac:chgData name="James Williams" userId="c957a50b-491f-4d94-b4bc-52aca3e2340d" providerId="ADAL" clId="{C760D7F7-CD2A-4E7B-876C-3D10DAB01D21}" dt="2024-03-19T19:13:38.866" v="10223" actId="1076"/>
          <ac:picMkLst>
            <pc:docMk/>
            <pc:sldMk cId="3409717817" sldId="692"/>
            <ac:picMk id="5" creationId="{2CE6290F-C92C-AE30-49D8-6C9B43E46814}"/>
          </ac:picMkLst>
        </pc:picChg>
        <pc:picChg chg="add del mod ord">
          <ac:chgData name="James Williams" userId="c957a50b-491f-4d94-b4bc-52aca3e2340d" providerId="ADAL" clId="{C760D7F7-CD2A-4E7B-876C-3D10DAB01D21}" dt="2024-03-19T19:13:14.787" v="10215" actId="478"/>
          <ac:picMkLst>
            <pc:docMk/>
            <pc:sldMk cId="3409717817" sldId="692"/>
            <ac:picMk id="8" creationId="{DD694BA2-9F52-E109-0678-05B0C81B76AA}"/>
          </ac:picMkLst>
        </pc:picChg>
      </pc:sldChg>
      <pc:sldChg chg="delSp modSp add mod">
        <pc:chgData name="James Williams" userId="c957a50b-491f-4d94-b4bc-52aca3e2340d" providerId="ADAL" clId="{C760D7F7-CD2A-4E7B-876C-3D10DAB01D21}" dt="2024-03-19T19:27:08.159" v="10893" actId="478"/>
        <pc:sldMkLst>
          <pc:docMk/>
          <pc:sldMk cId="4084528857" sldId="692"/>
        </pc:sldMkLst>
        <pc:spChg chg="mod">
          <ac:chgData name="James Williams" userId="c957a50b-491f-4d94-b4bc-52aca3e2340d" providerId="ADAL" clId="{C760D7F7-CD2A-4E7B-876C-3D10DAB01D21}" dt="2024-03-19T19:27:06.479" v="10892" actId="20577"/>
          <ac:spMkLst>
            <pc:docMk/>
            <pc:sldMk cId="4084528857" sldId="692"/>
            <ac:spMk id="2" creationId="{A19A2BF0-B5BE-0582-655E-DAC05FD1D819}"/>
          </ac:spMkLst>
        </pc:spChg>
        <pc:spChg chg="mod">
          <ac:chgData name="James Williams" userId="c957a50b-491f-4d94-b4bc-52aca3e2340d" providerId="ADAL" clId="{C760D7F7-CD2A-4E7B-876C-3D10DAB01D21}" dt="2024-03-19T19:26:11.808" v="10796" actId="313"/>
          <ac:spMkLst>
            <pc:docMk/>
            <pc:sldMk cId="4084528857" sldId="692"/>
            <ac:spMk id="3" creationId="{2B669762-935F-7E4F-3933-FF055769217E}"/>
          </ac:spMkLst>
        </pc:spChg>
        <pc:spChg chg="del">
          <ac:chgData name="James Williams" userId="c957a50b-491f-4d94-b4bc-52aca3e2340d" providerId="ADAL" clId="{C760D7F7-CD2A-4E7B-876C-3D10DAB01D21}" dt="2024-03-19T19:25:29.300" v="10782" actId="478"/>
          <ac:spMkLst>
            <pc:docMk/>
            <pc:sldMk cId="4084528857" sldId="692"/>
            <ac:spMk id="8" creationId="{83BD72C6-FE91-89A7-F57A-1B6F3F0C24D0}"/>
          </ac:spMkLst>
        </pc:spChg>
        <pc:picChg chg="del mod">
          <ac:chgData name="James Williams" userId="c957a50b-491f-4d94-b4bc-52aca3e2340d" providerId="ADAL" clId="{C760D7F7-CD2A-4E7B-876C-3D10DAB01D21}" dt="2024-03-19T19:27:08.159" v="10893" actId="478"/>
          <ac:picMkLst>
            <pc:docMk/>
            <pc:sldMk cId="4084528857" sldId="692"/>
            <ac:picMk id="80902" creationId="{52C32058-7800-8442-801C-471A6876E4E9}"/>
          </ac:picMkLst>
        </pc:picChg>
        <pc:picChg chg="del mod">
          <ac:chgData name="James Williams" userId="c957a50b-491f-4d94-b4bc-52aca3e2340d" providerId="ADAL" clId="{C760D7F7-CD2A-4E7B-876C-3D10DAB01D21}" dt="2024-03-19T19:23:56.410" v="10635" actId="478"/>
          <ac:picMkLst>
            <pc:docMk/>
            <pc:sldMk cId="4084528857" sldId="692"/>
            <ac:picMk id="80906" creationId="{25BB41C2-1D4A-109F-6721-2C54CC60A9D7}"/>
          </ac:picMkLst>
        </pc:picChg>
        <pc:picChg chg="mod">
          <ac:chgData name="James Williams" userId="c957a50b-491f-4d94-b4bc-52aca3e2340d" providerId="ADAL" clId="{C760D7F7-CD2A-4E7B-876C-3D10DAB01D21}" dt="2024-03-19T19:25:26.975" v="10781" actId="14100"/>
          <ac:picMkLst>
            <pc:docMk/>
            <pc:sldMk cId="4084528857" sldId="692"/>
            <ac:picMk id="80908" creationId="{C60928FF-E5A7-14FF-863D-501392147798}"/>
          </ac:picMkLst>
        </pc:picChg>
      </pc:sldChg>
      <pc:sldChg chg="addSp delSp modSp new del mod">
        <pc:chgData name="James Williams" userId="c957a50b-491f-4d94-b4bc-52aca3e2340d" providerId="ADAL" clId="{C760D7F7-CD2A-4E7B-876C-3D10DAB01D21}" dt="2024-03-19T19:21:43.036" v="10493" actId="2696"/>
        <pc:sldMkLst>
          <pc:docMk/>
          <pc:sldMk cId="951612777" sldId="693"/>
        </pc:sldMkLst>
        <pc:spChg chg="add del mod">
          <ac:chgData name="James Williams" userId="c957a50b-491f-4d94-b4bc-52aca3e2340d" providerId="ADAL" clId="{C760D7F7-CD2A-4E7B-876C-3D10DAB01D21}" dt="2024-03-19T19:16:33.541" v="10253" actId="21"/>
          <ac:spMkLst>
            <pc:docMk/>
            <pc:sldMk cId="951612777" sldId="693"/>
            <ac:spMk id="19" creationId="{4FB7643D-7271-FF06-2397-8D9F36D21910}"/>
          </ac:spMkLst>
        </pc:spChg>
        <pc:spChg chg="add del mod">
          <ac:chgData name="James Williams" userId="c957a50b-491f-4d94-b4bc-52aca3e2340d" providerId="ADAL" clId="{C760D7F7-CD2A-4E7B-876C-3D10DAB01D21}" dt="2024-03-19T19:16:33.541" v="10253" actId="21"/>
          <ac:spMkLst>
            <pc:docMk/>
            <pc:sldMk cId="951612777" sldId="693"/>
            <ac:spMk id="21" creationId="{2B11815C-7943-5CDF-2478-E640CC1F35F4}"/>
          </ac:spMkLst>
        </pc:spChg>
        <pc:spChg chg="add del mod">
          <ac:chgData name="James Williams" userId="c957a50b-491f-4d94-b4bc-52aca3e2340d" providerId="ADAL" clId="{C760D7F7-CD2A-4E7B-876C-3D10DAB01D21}" dt="2024-03-19T19:16:33.541" v="10253" actId="21"/>
          <ac:spMkLst>
            <pc:docMk/>
            <pc:sldMk cId="951612777" sldId="693"/>
            <ac:spMk id="23" creationId="{185E065C-5048-EC3A-05F9-B9244CB4B077}"/>
          </ac:spMkLst>
        </pc:spChg>
        <pc:picChg chg="add del mod">
          <ac:chgData name="James Williams" userId="c957a50b-491f-4d94-b4bc-52aca3e2340d" providerId="ADAL" clId="{C760D7F7-CD2A-4E7B-876C-3D10DAB01D21}" dt="2024-03-19T19:16:33.541" v="10253" actId="21"/>
          <ac:picMkLst>
            <pc:docMk/>
            <pc:sldMk cId="951612777" sldId="693"/>
            <ac:picMk id="18" creationId="{0992B8CD-8CA7-5737-CC72-271B0E31BFA9}"/>
          </ac:picMkLst>
        </pc:picChg>
        <pc:picChg chg="add del mod">
          <ac:chgData name="James Williams" userId="c957a50b-491f-4d94-b4bc-52aca3e2340d" providerId="ADAL" clId="{C760D7F7-CD2A-4E7B-876C-3D10DAB01D21}" dt="2024-03-19T19:16:33.541" v="10253" actId="21"/>
          <ac:picMkLst>
            <pc:docMk/>
            <pc:sldMk cId="951612777" sldId="693"/>
            <ac:picMk id="20" creationId="{EDF9FDA5-4B22-E479-7FF9-D6FDED383B22}"/>
          </ac:picMkLst>
        </pc:picChg>
        <pc:picChg chg="add del mod">
          <ac:chgData name="James Williams" userId="c957a50b-491f-4d94-b4bc-52aca3e2340d" providerId="ADAL" clId="{C760D7F7-CD2A-4E7B-876C-3D10DAB01D21}" dt="2024-03-19T19:16:33.541" v="10253" actId="21"/>
          <ac:picMkLst>
            <pc:docMk/>
            <pc:sldMk cId="951612777" sldId="693"/>
            <ac:picMk id="22" creationId="{DB7EEBCA-6417-3A86-7228-29E856A40280}"/>
          </ac:picMkLst>
        </pc:picChg>
      </pc:sldChg>
      <pc:sldChg chg="modSp add mod">
        <pc:chgData name="James Williams" userId="c957a50b-491f-4d94-b4bc-52aca3e2340d" providerId="ADAL" clId="{C760D7F7-CD2A-4E7B-876C-3D10DAB01D21}" dt="2024-03-19T19:33:35.365" v="11023" actId="20577"/>
        <pc:sldMkLst>
          <pc:docMk/>
          <pc:sldMk cId="1970493810" sldId="693"/>
        </pc:sldMkLst>
        <pc:spChg chg="mod">
          <ac:chgData name="James Williams" userId="c957a50b-491f-4d94-b4bc-52aca3e2340d" providerId="ADAL" clId="{C760D7F7-CD2A-4E7B-876C-3D10DAB01D21}" dt="2024-03-19T19:33:35.365" v="11023" actId="20577"/>
          <ac:spMkLst>
            <pc:docMk/>
            <pc:sldMk cId="1970493810" sldId="693"/>
            <ac:spMk id="2" creationId="{BF8CE1B0-EA43-1E32-1D35-FD50A99F0417}"/>
          </ac:spMkLst>
        </pc:spChg>
        <pc:spChg chg="mod">
          <ac:chgData name="James Williams" userId="c957a50b-491f-4d94-b4bc-52aca3e2340d" providerId="ADAL" clId="{C760D7F7-CD2A-4E7B-876C-3D10DAB01D21}" dt="2024-03-19T19:33:15.974" v="11009" actId="403"/>
          <ac:spMkLst>
            <pc:docMk/>
            <pc:sldMk cId="1970493810" sldId="693"/>
            <ac:spMk id="3" creationId="{DF5FCBAF-63F2-9267-C40D-3A4867B1FF4B}"/>
          </ac:spMkLst>
        </pc:spChg>
      </pc:sldChg>
      <pc:sldChg chg="addSp delSp modSp add mod">
        <pc:chgData name="James Williams" userId="c957a50b-491f-4d94-b4bc-52aca3e2340d" providerId="ADAL" clId="{C760D7F7-CD2A-4E7B-876C-3D10DAB01D21}" dt="2024-03-19T19:50:03.717" v="11446" actId="1076"/>
        <pc:sldMkLst>
          <pc:docMk/>
          <pc:sldMk cId="1882785785" sldId="694"/>
        </pc:sldMkLst>
        <pc:spChg chg="mod">
          <ac:chgData name="James Williams" userId="c957a50b-491f-4d94-b4bc-52aca3e2340d" providerId="ADAL" clId="{C760D7F7-CD2A-4E7B-876C-3D10DAB01D21}" dt="2024-03-19T19:49:40.290" v="11440" actId="14100"/>
          <ac:spMkLst>
            <pc:docMk/>
            <pc:sldMk cId="1882785785" sldId="694"/>
            <ac:spMk id="2" creationId="{28F6A5AF-18E9-BD28-D6B8-0DF66DA0C6EC}"/>
          </ac:spMkLst>
        </pc:spChg>
        <pc:spChg chg="add del mod">
          <ac:chgData name="James Williams" userId="c957a50b-491f-4d94-b4bc-52aca3e2340d" providerId="ADAL" clId="{C760D7F7-CD2A-4E7B-876C-3D10DAB01D21}" dt="2024-03-19T19:49:55.217" v="11443" actId="478"/>
          <ac:spMkLst>
            <pc:docMk/>
            <pc:sldMk cId="1882785785" sldId="694"/>
            <ac:spMk id="4" creationId="{774315C2-A3E0-0813-DF92-B15F9F163E89}"/>
          </ac:spMkLst>
        </pc:spChg>
        <pc:spChg chg="mod">
          <ac:chgData name="James Williams" userId="c957a50b-491f-4d94-b4bc-52aca3e2340d" providerId="ADAL" clId="{C760D7F7-CD2A-4E7B-876C-3D10DAB01D21}" dt="2024-03-19T19:49:59.072" v="11445" actId="1076"/>
          <ac:spMkLst>
            <pc:docMk/>
            <pc:sldMk cId="1882785785" sldId="694"/>
            <ac:spMk id="8" creationId="{A95FD9D8-E738-1094-A0C5-F6BF804A17C7}"/>
          </ac:spMkLst>
        </pc:spChg>
        <pc:spChg chg="mod">
          <ac:chgData name="James Williams" userId="c957a50b-491f-4d94-b4bc-52aca3e2340d" providerId="ADAL" clId="{C760D7F7-CD2A-4E7B-876C-3D10DAB01D21}" dt="2024-03-19T19:49:40.290" v="11440" actId="14100"/>
          <ac:spMkLst>
            <pc:docMk/>
            <pc:sldMk cId="1882785785" sldId="694"/>
            <ac:spMk id="10" creationId="{1BBE622C-B4A2-742B-5EE6-38EA30811AF5}"/>
          </ac:spMkLst>
        </pc:spChg>
        <pc:spChg chg="mod">
          <ac:chgData name="James Williams" userId="c957a50b-491f-4d94-b4bc-52aca3e2340d" providerId="ADAL" clId="{C760D7F7-CD2A-4E7B-876C-3D10DAB01D21}" dt="2024-03-19T19:49:40.290" v="11440" actId="14100"/>
          <ac:spMkLst>
            <pc:docMk/>
            <pc:sldMk cId="1882785785" sldId="694"/>
            <ac:spMk id="11" creationId="{4E71D7E2-0C93-A3D6-26D5-59A0332D03DF}"/>
          </ac:spMkLst>
        </pc:spChg>
        <pc:picChg chg="add mod">
          <ac:chgData name="James Williams" userId="c957a50b-491f-4d94-b4bc-52aca3e2340d" providerId="ADAL" clId="{C760D7F7-CD2A-4E7B-876C-3D10DAB01D21}" dt="2024-03-19T19:50:03.717" v="11446" actId="1076"/>
          <ac:picMkLst>
            <pc:docMk/>
            <pc:sldMk cId="1882785785" sldId="694"/>
            <ac:picMk id="3" creationId="{DE196C0B-6E3E-096D-13C8-9CC3817085E8}"/>
          </ac:picMkLst>
        </pc:picChg>
        <pc:picChg chg="del">
          <ac:chgData name="James Williams" userId="c957a50b-491f-4d94-b4bc-52aca3e2340d" providerId="ADAL" clId="{C760D7F7-CD2A-4E7B-876C-3D10DAB01D21}" dt="2024-03-19T19:48:37.417" v="11382" actId="478"/>
          <ac:picMkLst>
            <pc:docMk/>
            <pc:sldMk cId="1882785785" sldId="694"/>
            <ac:picMk id="76802" creationId="{83C0C1CD-928B-4344-7749-7EFCF63E7AF3}"/>
          </ac:picMkLst>
        </pc:picChg>
      </pc:sldChg>
      <pc:sldChg chg="modSp add mod">
        <pc:chgData name="James Williams" userId="c957a50b-491f-4d94-b4bc-52aca3e2340d" providerId="ADAL" clId="{C760D7F7-CD2A-4E7B-876C-3D10DAB01D21}" dt="2024-03-19T20:02:59.700" v="11861" actId="20577"/>
        <pc:sldMkLst>
          <pc:docMk/>
          <pc:sldMk cId="777751929" sldId="695"/>
        </pc:sldMkLst>
        <pc:spChg chg="mod">
          <ac:chgData name="James Williams" userId="c957a50b-491f-4d94-b4bc-52aca3e2340d" providerId="ADAL" clId="{C760D7F7-CD2A-4E7B-876C-3D10DAB01D21}" dt="2024-03-19T20:02:59.700" v="11861" actId="20577"/>
          <ac:spMkLst>
            <pc:docMk/>
            <pc:sldMk cId="777751929" sldId="695"/>
            <ac:spMk id="5122" creationId="{A11F7E77-E974-2226-BB58-84587A9C7EAE}"/>
          </ac:spMkLst>
        </pc:spChg>
      </pc:sldChg>
      <pc:sldChg chg="addSp modSp add mod">
        <pc:chgData name="James Williams" userId="c957a50b-491f-4d94-b4bc-52aca3e2340d" providerId="ADAL" clId="{C760D7F7-CD2A-4E7B-876C-3D10DAB01D21}" dt="2024-03-21T17:17:26.846" v="13775" actId="1076"/>
        <pc:sldMkLst>
          <pc:docMk/>
          <pc:sldMk cId="218797864" sldId="696"/>
        </pc:sldMkLst>
        <pc:spChg chg="mod">
          <ac:chgData name="James Williams" userId="c957a50b-491f-4d94-b4bc-52aca3e2340d" providerId="ADAL" clId="{C760D7F7-CD2A-4E7B-876C-3D10DAB01D21}" dt="2024-03-21T17:15:45.644" v="13742" actId="20577"/>
          <ac:spMkLst>
            <pc:docMk/>
            <pc:sldMk cId="218797864" sldId="696"/>
            <ac:spMk id="2" creationId="{A6321C8C-96F6-CC29-58A8-0BB925C8B7AD}"/>
          </ac:spMkLst>
        </pc:spChg>
        <pc:spChg chg="mod">
          <ac:chgData name="James Williams" userId="c957a50b-491f-4d94-b4bc-52aca3e2340d" providerId="ADAL" clId="{C760D7F7-CD2A-4E7B-876C-3D10DAB01D21}" dt="2024-03-21T17:17:05.352" v="13772" actId="20577"/>
          <ac:spMkLst>
            <pc:docMk/>
            <pc:sldMk cId="218797864" sldId="696"/>
            <ac:spMk id="3" creationId="{CFE589A1-3A50-9B56-B0D4-0B4FB7F759BA}"/>
          </ac:spMkLst>
        </pc:spChg>
        <pc:picChg chg="add mod">
          <ac:chgData name="James Williams" userId="c957a50b-491f-4d94-b4bc-52aca3e2340d" providerId="ADAL" clId="{C760D7F7-CD2A-4E7B-876C-3D10DAB01D21}" dt="2024-03-21T17:17:20.710" v="13774" actId="1076"/>
          <ac:picMkLst>
            <pc:docMk/>
            <pc:sldMk cId="218797864" sldId="696"/>
            <ac:picMk id="6" creationId="{10612546-B276-A383-9C73-E664C9E83FC5}"/>
          </ac:picMkLst>
        </pc:picChg>
        <pc:picChg chg="add mod">
          <ac:chgData name="James Williams" userId="c957a50b-491f-4d94-b4bc-52aca3e2340d" providerId="ADAL" clId="{C760D7F7-CD2A-4E7B-876C-3D10DAB01D21}" dt="2024-03-21T17:17:26.846" v="13775" actId="1076"/>
          <ac:picMkLst>
            <pc:docMk/>
            <pc:sldMk cId="218797864" sldId="696"/>
            <ac:picMk id="8" creationId="{74DB1F3F-EA1E-492D-A7F9-8C4C06CFECF9}"/>
          </ac:picMkLst>
        </pc:picChg>
      </pc:sldChg>
      <pc:sldChg chg="modSp new del mod ord">
        <pc:chgData name="James Williams" userId="c957a50b-491f-4d94-b4bc-52aca3e2340d" providerId="ADAL" clId="{C760D7F7-CD2A-4E7B-876C-3D10DAB01D21}" dt="2024-03-21T17:17:34.909" v="13776" actId="2696"/>
        <pc:sldMkLst>
          <pc:docMk/>
          <pc:sldMk cId="2843169797" sldId="697"/>
        </pc:sldMkLst>
        <pc:spChg chg="mod">
          <ac:chgData name="James Williams" userId="c957a50b-491f-4d94-b4bc-52aca3e2340d" providerId="ADAL" clId="{C760D7F7-CD2A-4E7B-876C-3D10DAB01D21}" dt="2024-03-20T13:41:42.648" v="12796" actId="20577"/>
          <ac:spMkLst>
            <pc:docMk/>
            <pc:sldMk cId="2843169797" sldId="697"/>
            <ac:spMk id="2" creationId="{D7ED6A69-79A8-B7A7-4000-6C5EF85B303B}"/>
          </ac:spMkLst>
        </pc:spChg>
        <pc:spChg chg="mod">
          <ac:chgData name="James Williams" userId="c957a50b-491f-4d94-b4bc-52aca3e2340d" providerId="ADAL" clId="{C760D7F7-CD2A-4E7B-876C-3D10DAB01D21}" dt="2024-03-20T13:44:12.172" v="13553" actId="20577"/>
          <ac:spMkLst>
            <pc:docMk/>
            <pc:sldMk cId="2843169797" sldId="697"/>
            <ac:spMk id="3" creationId="{2ABC27B4-7B28-BC88-96BE-FC9B873082BF}"/>
          </ac:spMkLst>
        </pc:spChg>
      </pc:sldChg>
      <pc:sldChg chg="add">
        <pc:chgData name="James Williams" userId="c957a50b-491f-4d94-b4bc-52aca3e2340d" providerId="ADAL" clId="{C760D7F7-CD2A-4E7B-876C-3D10DAB01D21}" dt="2024-03-21T17:15:41.234" v="13730" actId="2890"/>
        <pc:sldMkLst>
          <pc:docMk/>
          <pc:sldMk cId="3629068069" sldId="698"/>
        </pc:sldMkLst>
      </pc:sldChg>
    </pc:docChg>
  </pc:docChgLst>
  <pc:docChgLst>
    <pc:chgData name="James Williams" userId="c957a50b-491f-4d94-b4bc-52aca3e2340d" providerId="ADAL" clId="{CC63DBB6-4A5A-4B78-85AA-33AA37A984C9}"/>
    <pc:docChg chg="undo custSel addSld delSld modSld modSection">
      <pc:chgData name="James Williams" userId="c957a50b-491f-4d94-b4bc-52aca3e2340d" providerId="ADAL" clId="{CC63DBB6-4A5A-4B78-85AA-33AA37A984C9}" dt="2022-06-07T16:22:10.969" v="169" actId="20577"/>
      <pc:docMkLst>
        <pc:docMk/>
      </pc:docMkLst>
      <pc:sldChg chg="del">
        <pc:chgData name="James Williams" userId="c957a50b-491f-4d94-b4bc-52aca3e2340d" providerId="ADAL" clId="{CC63DBB6-4A5A-4B78-85AA-33AA37A984C9}" dt="2022-06-07T16:09:38.496" v="47" actId="2696"/>
        <pc:sldMkLst>
          <pc:docMk/>
          <pc:sldMk cId="1878704568" sldId="257"/>
        </pc:sldMkLst>
      </pc:sldChg>
      <pc:sldChg chg="del">
        <pc:chgData name="James Williams" userId="c957a50b-491f-4d94-b4bc-52aca3e2340d" providerId="ADAL" clId="{CC63DBB6-4A5A-4B78-85AA-33AA37A984C9}" dt="2022-06-07T16:09:38.496" v="47" actId="2696"/>
        <pc:sldMkLst>
          <pc:docMk/>
          <pc:sldMk cId="1147647825" sldId="259"/>
        </pc:sldMkLst>
      </pc:sldChg>
      <pc:sldChg chg="del">
        <pc:chgData name="James Williams" userId="c957a50b-491f-4d94-b4bc-52aca3e2340d" providerId="ADAL" clId="{CC63DBB6-4A5A-4B78-85AA-33AA37A984C9}" dt="2022-06-07T16:09:38.496" v="47" actId="2696"/>
        <pc:sldMkLst>
          <pc:docMk/>
          <pc:sldMk cId="669529258" sldId="261"/>
        </pc:sldMkLst>
      </pc:sldChg>
      <pc:sldChg chg="del">
        <pc:chgData name="James Williams" userId="c957a50b-491f-4d94-b4bc-52aca3e2340d" providerId="ADAL" clId="{CC63DBB6-4A5A-4B78-85AA-33AA37A984C9}" dt="2022-06-07T16:09:38.496" v="47" actId="2696"/>
        <pc:sldMkLst>
          <pc:docMk/>
          <pc:sldMk cId="16722752" sldId="267"/>
        </pc:sldMkLst>
      </pc:sldChg>
      <pc:sldChg chg="modSp mod">
        <pc:chgData name="James Williams" userId="c957a50b-491f-4d94-b4bc-52aca3e2340d" providerId="ADAL" clId="{CC63DBB6-4A5A-4B78-85AA-33AA37A984C9}" dt="2022-06-07T16:10:25.224" v="67" actId="20577"/>
        <pc:sldMkLst>
          <pc:docMk/>
          <pc:sldMk cId="395640300" sldId="269"/>
        </pc:sldMkLst>
        <pc:spChg chg="mod">
          <ac:chgData name="James Williams" userId="c957a50b-491f-4d94-b4bc-52aca3e2340d" providerId="ADAL" clId="{CC63DBB6-4A5A-4B78-85AA-33AA37A984C9}" dt="2022-06-07T16:10:25.224" v="67" actId="20577"/>
          <ac:spMkLst>
            <pc:docMk/>
            <pc:sldMk cId="395640300" sldId="269"/>
            <ac:spMk id="3" creationId="{4B758968-7626-41FE-A7FF-09DF80DF54AC}"/>
          </ac:spMkLst>
        </pc:spChg>
      </pc:sldChg>
      <pc:sldChg chg="delSp modSp mod">
        <pc:chgData name="James Williams" userId="c957a50b-491f-4d94-b4bc-52aca3e2340d" providerId="ADAL" clId="{CC63DBB6-4A5A-4B78-85AA-33AA37A984C9}" dt="2022-06-07T16:22:10.969" v="169" actId="20577"/>
        <pc:sldMkLst>
          <pc:docMk/>
          <pc:sldMk cId="549714447" sldId="275"/>
        </pc:sldMkLst>
        <pc:spChg chg="mod">
          <ac:chgData name="James Williams" userId="c957a50b-491f-4d94-b4bc-52aca3e2340d" providerId="ADAL" clId="{CC63DBB6-4A5A-4B78-85AA-33AA37A984C9}" dt="2022-06-07T16:22:10.969" v="169" actId="20577"/>
          <ac:spMkLst>
            <pc:docMk/>
            <pc:sldMk cId="549714447" sldId="275"/>
            <ac:spMk id="2" creationId="{00000000-0000-0000-0000-000000000000}"/>
          </ac:spMkLst>
        </pc:spChg>
        <pc:spChg chg="mod">
          <ac:chgData name="James Williams" userId="c957a50b-491f-4d94-b4bc-52aca3e2340d" providerId="ADAL" clId="{CC63DBB6-4A5A-4B78-85AA-33AA37A984C9}" dt="2022-06-07T16:16:42.928" v="154" actId="403"/>
          <ac:spMkLst>
            <pc:docMk/>
            <pc:sldMk cId="549714447" sldId="275"/>
            <ac:spMk id="8" creationId="{00000000-0000-0000-0000-000000000000}"/>
          </ac:spMkLst>
        </pc:spChg>
        <pc:picChg chg="del">
          <ac:chgData name="James Williams" userId="c957a50b-491f-4d94-b4bc-52aca3e2340d" providerId="ADAL" clId="{CC63DBB6-4A5A-4B78-85AA-33AA37A984C9}" dt="2022-06-07T16:10:35.970" v="68" actId="478"/>
          <ac:picMkLst>
            <pc:docMk/>
            <pc:sldMk cId="549714447" sldId="275"/>
            <ac:picMk id="7" creationId="{ABAF33B1-87D0-4FAA-84BC-CC6BDE49ADF1}"/>
          </ac:picMkLst>
        </pc:picChg>
      </pc:sldChg>
      <pc:sldChg chg="del">
        <pc:chgData name="James Williams" userId="c957a50b-491f-4d94-b4bc-52aca3e2340d" providerId="ADAL" clId="{CC63DBB6-4A5A-4B78-85AA-33AA37A984C9}" dt="2022-06-07T16:09:38.496" v="47" actId="2696"/>
        <pc:sldMkLst>
          <pc:docMk/>
          <pc:sldMk cId="2712851404" sldId="279"/>
        </pc:sldMkLst>
      </pc:sldChg>
      <pc:sldChg chg="del">
        <pc:chgData name="James Williams" userId="c957a50b-491f-4d94-b4bc-52aca3e2340d" providerId="ADAL" clId="{CC63DBB6-4A5A-4B78-85AA-33AA37A984C9}" dt="2022-06-07T16:09:38.496" v="47" actId="2696"/>
        <pc:sldMkLst>
          <pc:docMk/>
          <pc:sldMk cId="1869130852" sldId="283"/>
        </pc:sldMkLst>
      </pc:sldChg>
      <pc:sldChg chg="del">
        <pc:chgData name="James Williams" userId="c957a50b-491f-4d94-b4bc-52aca3e2340d" providerId="ADAL" clId="{CC63DBB6-4A5A-4B78-85AA-33AA37A984C9}" dt="2022-06-07T16:09:38.496" v="47" actId="2696"/>
        <pc:sldMkLst>
          <pc:docMk/>
          <pc:sldMk cId="4098798610" sldId="290"/>
        </pc:sldMkLst>
      </pc:sldChg>
      <pc:sldChg chg="del">
        <pc:chgData name="James Williams" userId="c957a50b-491f-4d94-b4bc-52aca3e2340d" providerId="ADAL" clId="{CC63DBB6-4A5A-4B78-85AA-33AA37A984C9}" dt="2022-06-07T16:09:38.496" v="47" actId="2696"/>
        <pc:sldMkLst>
          <pc:docMk/>
          <pc:sldMk cId="1025001089" sldId="314"/>
        </pc:sldMkLst>
      </pc:sldChg>
      <pc:sldChg chg="modSp mod">
        <pc:chgData name="James Williams" userId="c957a50b-491f-4d94-b4bc-52aca3e2340d" providerId="ADAL" clId="{CC63DBB6-4A5A-4B78-85AA-33AA37A984C9}" dt="2022-06-07T16:10:53.630" v="73" actId="403"/>
        <pc:sldMkLst>
          <pc:docMk/>
          <pc:sldMk cId="4072870252" sldId="320"/>
        </pc:sldMkLst>
        <pc:spChg chg="mod">
          <ac:chgData name="James Williams" userId="c957a50b-491f-4d94-b4bc-52aca3e2340d" providerId="ADAL" clId="{CC63DBB6-4A5A-4B78-85AA-33AA37A984C9}" dt="2022-06-07T16:10:53.630" v="73" actId="403"/>
          <ac:spMkLst>
            <pc:docMk/>
            <pc:sldMk cId="4072870252" sldId="320"/>
            <ac:spMk id="3" creationId="{422CFA14-634B-4B25-9B9E-54387B1760E4}"/>
          </ac:spMkLst>
        </pc:spChg>
      </pc:sldChg>
      <pc:sldChg chg="del">
        <pc:chgData name="James Williams" userId="c957a50b-491f-4d94-b4bc-52aca3e2340d" providerId="ADAL" clId="{CC63DBB6-4A5A-4B78-85AA-33AA37A984C9}" dt="2022-06-07T16:09:38.496" v="47" actId="2696"/>
        <pc:sldMkLst>
          <pc:docMk/>
          <pc:sldMk cId="1588862583" sldId="322"/>
        </pc:sldMkLst>
      </pc:sldChg>
      <pc:sldChg chg="del">
        <pc:chgData name="James Williams" userId="c957a50b-491f-4d94-b4bc-52aca3e2340d" providerId="ADAL" clId="{CC63DBB6-4A5A-4B78-85AA-33AA37A984C9}" dt="2022-06-07T16:09:38.496" v="47" actId="2696"/>
        <pc:sldMkLst>
          <pc:docMk/>
          <pc:sldMk cId="755342964" sldId="342"/>
        </pc:sldMkLst>
      </pc:sldChg>
      <pc:sldChg chg="del">
        <pc:chgData name="James Williams" userId="c957a50b-491f-4d94-b4bc-52aca3e2340d" providerId="ADAL" clId="{CC63DBB6-4A5A-4B78-85AA-33AA37A984C9}" dt="2022-06-07T16:09:38.496" v="47" actId="2696"/>
        <pc:sldMkLst>
          <pc:docMk/>
          <pc:sldMk cId="2246053608" sldId="343"/>
        </pc:sldMkLst>
      </pc:sldChg>
      <pc:sldChg chg="del">
        <pc:chgData name="James Williams" userId="c957a50b-491f-4d94-b4bc-52aca3e2340d" providerId="ADAL" clId="{CC63DBB6-4A5A-4B78-85AA-33AA37A984C9}" dt="2022-06-07T16:09:25.408" v="46" actId="2696"/>
        <pc:sldMkLst>
          <pc:docMk/>
          <pc:sldMk cId="1437352408" sldId="344"/>
        </pc:sldMkLst>
      </pc:sldChg>
      <pc:sldChg chg="del">
        <pc:chgData name="James Williams" userId="c957a50b-491f-4d94-b4bc-52aca3e2340d" providerId="ADAL" clId="{CC63DBB6-4A5A-4B78-85AA-33AA37A984C9}" dt="2022-06-07T16:09:38.496" v="47" actId="2696"/>
        <pc:sldMkLst>
          <pc:docMk/>
          <pc:sldMk cId="314792648" sldId="369"/>
        </pc:sldMkLst>
      </pc:sldChg>
      <pc:sldChg chg="modSp mod">
        <pc:chgData name="James Williams" userId="c957a50b-491f-4d94-b4bc-52aca3e2340d" providerId="ADAL" clId="{CC63DBB6-4A5A-4B78-85AA-33AA37A984C9}" dt="2022-06-07T16:11:12.535" v="76" actId="400"/>
        <pc:sldMkLst>
          <pc:docMk/>
          <pc:sldMk cId="2649829660" sldId="373"/>
        </pc:sldMkLst>
        <pc:spChg chg="mod">
          <ac:chgData name="James Williams" userId="c957a50b-491f-4d94-b4bc-52aca3e2340d" providerId="ADAL" clId="{CC63DBB6-4A5A-4B78-85AA-33AA37A984C9}" dt="2022-06-07T16:11:12.535" v="76" actId="400"/>
          <ac:spMkLst>
            <pc:docMk/>
            <pc:sldMk cId="2649829660" sldId="373"/>
            <ac:spMk id="4" creationId="{0833C173-4216-4B13-AEB2-DD282EBE7E44}"/>
          </ac:spMkLst>
        </pc:spChg>
      </pc:sldChg>
      <pc:sldChg chg="del">
        <pc:chgData name="James Williams" userId="c957a50b-491f-4d94-b4bc-52aca3e2340d" providerId="ADAL" clId="{CC63DBB6-4A5A-4B78-85AA-33AA37A984C9}" dt="2022-06-07T16:09:38.496" v="47" actId="2696"/>
        <pc:sldMkLst>
          <pc:docMk/>
          <pc:sldMk cId="3941507126" sldId="374"/>
        </pc:sldMkLst>
      </pc:sldChg>
      <pc:sldChg chg="del">
        <pc:chgData name="James Williams" userId="c957a50b-491f-4d94-b4bc-52aca3e2340d" providerId="ADAL" clId="{CC63DBB6-4A5A-4B78-85AA-33AA37A984C9}" dt="2022-06-07T16:09:38.496" v="47" actId="2696"/>
        <pc:sldMkLst>
          <pc:docMk/>
          <pc:sldMk cId="2844906417" sldId="375"/>
        </pc:sldMkLst>
      </pc:sldChg>
      <pc:sldChg chg="del">
        <pc:chgData name="James Williams" userId="c957a50b-491f-4d94-b4bc-52aca3e2340d" providerId="ADAL" clId="{CC63DBB6-4A5A-4B78-85AA-33AA37A984C9}" dt="2022-06-07T16:09:38.496" v="47" actId="2696"/>
        <pc:sldMkLst>
          <pc:docMk/>
          <pc:sldMk cId="1481574325" sldId="380"/>
        </pc:sldMkLst>
      </pc:sldChg>
      <pc:sldChg chg="del">
        <pc:chgData name="James Williams" userId="c957a50b-491f-4d94-b4bc-52aca3e2340d" providerId="ADAL" clId="{CC63DBB6-4A5A-4B78-85AA-33AA37A984C9}" dt="2022-06-07T16:09:38.496" v="47" actId="2696"/>
        <pc:sldMkLst>
          <pc:docMk/>
          <pc:sldMk cId="504193417" sldId="381"/>
        </pc:sldMkLst>
      </pc:sldChg>
      <pc:sldChg chg="del">
        <pc:chgData name="James Williams" userId="c957a50b-491f-4d94-b4bc-52aca3e2340d" providerId="ADAL" clId="{CC63DBB6-4A5A-4B78-85AA-33AA37A984C9}" dt="2022-06-07T16:09:38.496" v="47" actId="2696"/>
        <pc:sldMkLst>
          <pc:docMk/>
          <pc:sldMk cId="3630608181" sldId="393"/>
        </pc:sldMkLst>
      </pc:sldChg>
      <pc:sldChg chg="del">
        <pc:chgData name="James Williams" userId="c957a50b-491f-4d94-b4bc-52aca3e2340d" providerId="ADAL" clId="{CC63DBB6-4A5A-4B78-85AA-33AA37A984C9}" dt="2022-06-07T16:09:38.496" v="47" actId="2696"/>
        <pc:sldMkLst>
          <pc:docMk/>
          <pc:sldMk cId="2292459073" sldId="398"/>
        </pc:sldMkLst>
      </pc:sldChg>
      <pc:sldChg chg="del">
        <pc:chgData name="James Williams" userId="c957a50b-491f-4d94-b4bc-52aca3e2340d" providerId="ADAL" clId="{CC63DBB6-4A5A-4B78-85AA-33AA37A984C9}" dt="2022-06-07T16:09:38.496" v="47" actId="2696"/>
        <pc:sldMkLst>
          <pc:docMk/>
          <pc:sldMk cId="1199500905" sldId="401"/>
        </pc:sldMkLst>
      </pc:sldChg>
      <pc:sldChg chg="del">
        <pc:chgData name="James Williams" userId="c957a50b-491f-4d94-b4bc-52aca3e2340d" providerId="ADAL" clId="{CC63DBB6-4A5A-4B78-85AA-33AA37A984C9}" dt="2022-06-07T16:09:38.496" v="47" actId="2696"/>
        <pc:sldMkLst>
          <pc:docMk/>
          <pc:sldMk cId="4045659749" sldId="402"/>
        </pc:sldMkLst>
      </pc:sldChg>
      <pc:sldChg chg="del">
        <pc:chgData name="James Williams" userId="c957a50b-491f-4d94-b4bc-52aca3e2340d" providerId="ADAL" clId="{CC63DBB6-4A5A-4B78-85AA-33AA37A984C9}" dt="2022-06-07T16:09:38.496" v="47" actId="2696"/>
        <pc:sldMkLst>
          <pc:docMk/>
          <pc:sldMk cId="2324008776" sldId="403"/>
        </pc:sldMkLst>
      </pc:sldChg>
      <pc:sldChg chg="del">
        <pc:chgData name="James Williams" userId="c957a50b-491f-4d94-b4bc-52aca3e2340d" providerId="ADAL" clId="{CC63DBB6-4A5A-4B78-85AA-33AA37A984C9}" dt="2022-06-07T16:09:38.496" v="47" actId="2696"/>
        <pc:sldMkLst>
          <pc:docMk/>
          <pc:sldMk cId="3261488861" sldId="404"/>
        </pc:sldMkLst>
      </pc:sldChg>
      <pc:sldChg chg="del">
        <pc:chgData name="James Williams" userId="c957a50b-491f-4d94-b4bc-52aca3e2340d" providerId="ADAL" clId="{CC63DBB6-4A5A-4B78-85AA-33AA37A984C9}" dt="2022-06-07T16:09:38.496" v="47" actId="2696"/>
        <pc:sldMkLst>
          <pc:docMk/>
          <pc:sldMk cId="2073772360" sldId="406"/>
        </pc:sldMkLst>
      </pc:sldChg>
      <pc:sldChg chg="del">
        <pc:chgData name="James Williams" userId="c957a50b-491f-4d94-b4bc-52aca3e2340d" providerId="ADAL" clId="{CC63DBB6-4A5A-4B78-85AA-33AA37A984C9}" dt="2022-06-07T16:09:38.496" v="47" actId="2696"/>
        <pc:sldMkLst>
          <pc:docMk/>
          <pc:sldMk cId="3507032522" sldId="407"/>
        </pc:sldMkLst>
      </pc:sldChg>
      <pc:sldChg chg="del">
        <pc:chgData name="James Williams" userId="c957a50b-491f-4d94-b4bc-52aca3e2340d" providerId="ADAL" clId="{CC63DBB6-4A5A-4B78-85AA-33AA37A984C9}" dt="2022-06-07T16:09:38.496" v="47" actId="2696"/>
        <pc:sldMkLst>
          <pc:docMk/>
          <pc:sldMk cId="4185837614" sldId="408"/>
        </pc:sldMkLst>
      </pc:sldChg>
      <pc:sldChg chg="del">
        <pc:chgData name="James Williams" userId="c957a50b-491f-4d94-b4bc-52aca3e2340d" providerId="ADAL" clId="{CC63DBB6-4A5A-4B78-85AA-33AA37A984C9}" dt="2022-06-07T16:09:38.496" v="47" actId="2696"/>
        <pc:sldMkLst>
          <pc:docMk/>
          <pc:sldMk cId="2215005697" sldId="409"/>
        </pc:sldMkLst>
      </pc:sldChg>
      <pc:sldChg chg="del">
        <pc:chgData name="James Williams" userId="c957a50b-491f-4d94-b4bc-52aca3e2340d" providerId="ADAL" clId="{CC63DBB6-4A5A-4B78-85AA-33AA37A984C9}" dt="2022-06-07T16:09:38.496" v="47" actId="2696"/>
        <pc:sldMkLst>
          <pc:docMk/>
          <pc:sldMk cId="843891121" sldId="411"/>
        </pc:sldMkLst>
      </pc:sldChg>
      <pc:sldChg chg="del">
        <pc:chgData name="James Williams" userId="c957a50b-491f-4d94-b4bc-52aca3e2340d" providerId="ADAL" clId="{CC63DBB6-4A5A-4B78-85AA-33AA37A984C9}" dt="2022-06-07T16:09:38.496" v="47" actId="2696"/>
        <pc:sldMkLst>
          <pc:docMk/>
          <pc:sldMk cId="2076194105" sldId="412"/>
        </pc:sldMkLst>
      </pc:sldChg>
      <pc:sldChg chg="del">
        <pc:chgData name="James Williams" userId="c957a50b-491f-4d94-b4bc-52aca3e2340d" providerId="ADAL" clId="{CC63DBB6-4A5A-4B78-85AA-33AA37A984C9}" dt="2022-06-07T16:09:38.496" v="47" actId="2696"/>
        <pc:sldMkLst>
          <pc:docMk/>
          <pc:sldMk cId="2309516420" sldId="413"/>
        </pc:sldMkLst>
      </pc:sldChg>
      <pc:sldChg chg="del">
        <pc:chgData name="James Williams" userId="c957a50b-491f-4d94-b4bc-52aca3e2340d" providerId="ADAL" clId="{CC63DBB6-4A5A-4B78-85AA-33AA37A984C9}" dt="2022-06-07T16:09:38.496" v="47" actId="2696"/>
        <pc:sldMkLst>
          <pc:docMk/>
          <pc:sldMk cId="1236834838" sldId="414"/>
        </pc:sldMkLst>
      </pc:sldChg>
      <pc:sldChg chg="del">
        <pc:chgData name="James Williams" userId="c957a50b-491f-4d94-b4bc-52aca3e2340d" providerId="ADAL" clId="{CC63DBB6-4A5A-4B78-85AA-33AA37A984C9}" dt="2022-06-07T16:09:38.496" v="47" actId="2696"/>
        <pc:sldMkLst>
          <pc:docMk/>
          <pc:sldMk cId="2091600759" sldId="415"/>
        </pc:sldMkLst>
      </pc:sldChg>
      <pc:sldChg chg="del">
        <pc:chgData name="James Williams" userId="c957a50b-491f-4d94-b4bc-52aca3e2340d" providerId="ADAL" clId="{CC63DBB6-4A5A-4B78-85AA-33AA37A984C9}" dt="2022-06-07T16:09:38.496" v="47" actId="2696"/>
        <pc:sldMkLst>
          <pc:docMk/>
          <pc:sldMk cId="1270070382" sldId="416"/>
        </pc:sldMkLst>
      </pc:sldChg>
      <pc:sldChg chg="del">
        <pc:chgData name="James Williams" userId="c957a50b-491f-4d94-b4bc-52aca3e2340d" providerId="ADAL" clId="{CC63DBB6-4A5A-4B78-85AA-33AA37A984C9}" dt="2022-06-07T16:09:38.496" v="47" actId="2696"/>
        <pc:sldMkLst>
          <pc:docMk/>
          <pc:sldMk cId="3912517786" sldId="417"/>
        </pc:sldMkLst>
      </pc:sldChg>
      <pc:sldChg chg="del">
        <pc:chgData name="James Williams" userId="c957a50b-491f-4d94-b4bc-52aca3e2340d" providerId="ADAL" clId="{CC63DBB6-4A5A-4B78-85AA-33AA37A984C9}" dt="2022-06-07T16:09:38.496" v="47" actId="2696"/>
        <pc:sldMkLst>
          <pc:docMk/>
          <pc:sldMk cId="2305108290" sldId="422"/>
        </pc:sldMkLst>
      </pc:sldChg>
      <pc:sldChg chg="add">
        <pc:chgData name="James Williams" userId="c957a50b-491f-4d94-b4bc-52aca3e2340d" providerId="ADAL" clId="{CC63DBB6-4A5A-4B78-85AA-33AA37A984C9}" dt="2022-06-07T16:15:11.060" v="77" actId="2890"/>
        <pc:sldMkLst>
          <pc:docMk/>
          <pc:sldMk cId="1440604790" sldId="424"/>
        </pc:sldMkLst>
      </pc:sldChg>
      <pc:sldChg chg="del">
        <pc:chgData name="James Williams" userId="c957a50b-491f-4d94-b4bc-52aca3e2340d" providerId="ADAL" clId="{CC63DBB6-4A5A-4B78-85AA-33AA37A984C9}" dt="2022-06-07T16:09:38.496" v="47" actId="2696"/>
        <pc:sldMkLst>
          <pc:docMk/>
          <pc:sldMk cId="195881549" sldId="454"/>
        </pc:sldMkLst>
      </pc:sldChg>
      <pc:sldChg chg="del">
        <pc:chgData name="James Williams" userId="c957a50b-491f-4d94-b4bc-52aca3e2340d" providerId="ADAL" clId="{CC63DBB6-4A5A-4B78-85AA-33AA37A984C9}" dt="2022-06-07T16:09:38.496" v="47" actId="2696"/>
        <pc:sldMkLst>
          <pc:docMk/>
          <pc:sldMk cId="1658148651" sldId="455"/>
        </pc:sldMkLst>
      </pc:sldChg>
      <pc:sldChg chg="del">
        <pc:chgData name="James Williams" userId="c957a50b-491f-4d94-b4bc-52aca3e2340d" providerId="ADAL" clId="{CC63DBB6-4A5A-4B78-85AA-33AA37A984C9}" dt="2022-06-07T16:09:38.496" v="47" actId="2696"/>
        <pc:sldMkLst>
          <pc:docMk/>
          <pc:sldMk cId="1177378958" sldId="461"/>
        </pc:sldMkLst>
      </pc:sldChg>
      <pc:sldChg chg="del">
        <pc:chgData name="James Williams" userId="c957a50b-491f-4d94-b4bc-52aca3e2340d" providerId="ADAL" clId="{CC63DBB6-4A5A-4B78-85AA-33AA37A984C9}" dt="2022-06-07T16:09:38.496" v="47" actId="2696"/>
        <pc:sldMkLst>
          <pc:docMk/>
          <pc:sldMk cId="2445024844" sldId="513"/>
        </pc:sldMkLst>
      </pc:sldChg>
      <pc:sldChg chg="modSp del mod">
        <pc:chgData name="James Williams" userId="c957a50b-491f-4d94-b4bc-52aca3e2340d" providerId="ADAL" clId="{CC63DBB6-4A5A-4B78-85AA-33AA37A984C9}" dt="2022-06-07T16:10:40.031" v="69" actId="2696"/>
        <pc:sldMkLst>
          <pc:docMk/>
          <pc:sldMk cId="3865561618" sldId="515"/>
        </pc:sldMkLst>
        <pc:spChg chg="mod">
          <ac:chgData name="James Williams" userId="c957a50b-491f-4d94-b4bc-52aca3e2340d" providerId="ADAL" clId="{CC63DBB6-4A5A-4B78-85AA-33AA37A984C9}" dt="2022-06-07T16:09:45.411" v="49" actId="20577"/>
          <ac:spMkLst>
            <pc:docMk/>
            <pc:sldMk cId="3865561618" sldId="515"/>
            <ac:spMk id="2" creationId="{00000000-0000-0000-0000-000000000000}"/>
          </ac:spMkLst>
        </pc:spChg>
        <pc:spChg chg="mod">
          <ac:chgData name="James Williams" userId="c957a50b-491f-4d94-b4bc-52aca3e2340d" providerId="ADAL" clId="{CC63DBB6-4A5A-4B78-85AA-33AA37A984C9}" dt="2022-06-07T16:09:43.919" v="48" actId="20577"/>
          <ac:spMkLst>
            <pc:docMk/>
            <pc:sldMk cId="3865561618" sldId="515"/>
            <ac:spMk id="3" creationId="{00000000-0000-0000-0000-000000000000}"/>
          </ac:spMkLst>
        </pc:spChg>
      </pc:sldChg>
      <pc:sldChg chg="del">
        <pc:chgData name="James Williams" userId="c957a50b-491f-4d94-b4bc-52aca3e2340d" providerId="ADAL" clId="{CC63DBB6-4A5A-4B78-85AA-33AA37A984C9}" dt="2022-06-07T16:09:38.496" v="47" actId="2696"/>
        <pc:sldMkLst>
          <pc:docMk/>
          <pc:sldMk cId="706618107" sldId="516"/>
        </pc:sldMkLst>
      </pc:sldChg>
      <pc:sldChg chg="del">
        <pc:chgData name="James Williams" userId="c957a50b-491f-4d94-b4bc-52aca3e2340d" providerId="ADAL" clId="{CC63DBB6-4A5A-4B78-85AA-33AA37A984C9}" dt="2022-06-07T16:09:38.496" v="47" actId="2696"/>
        <pc:sldMkLst>
          <pc:docMk/>
          <pc:sldMk cId="1869770938" sldId="517"/>
        </pc:sldMkLst>
      </pc:sldChg>
      <pc:sldChg chg="del">
        <pc:chgData name="James Williams" userId="c957a50b-491f-4d94-b4bc-52aca3e2340d" providerId="ADAL" clId="{CC63DBB6-4A5A-4B78-85AA-33AA37A984C9}" dt="2022-06-07T16:09:38.496" v="47" actId="2696"/>
        <pc:sldMkLst>
          <pc:docMk/>
          <pc:sldMk cId="3824841205" sldId="519"/>
        </pc:sldMkLst>
      </pc:sldChg>
      <pc:sldChg chg="del">
        <pc:chgData name="James Williams" userId="c957a50b-491f-4d94-b4bc-52aca3e2340d" providerId="ADAL" clId="{CC63DBB6-4A5A-4B78-85AA-33AA37A984C9}" dt="2022-06-07T16:09:38.496" v="47" actId="2696"/>
        <pc:sldMkLst>
          <pc:docMk/>
          <pc:sldMk cId="3063679924" sldId="520"/>
        </pc:sldMkLst>
      </pc:sldChg>
      <pc:sldChg chg="del">
        <pc:chgData name="James Williams" userId="c957a50b-491f-4d94-b4bc-52aca3e2340d" providerId="ADAL" clId="{CC63DBB6-4A5A-4B78-85AA-33AA37A984C9}" dt="2022-06-07T16:09:38.496" v="47" actId="2696"/>
        <pc:sldMkLst>
          <pc:docMk/>
          <pc:sldMk cId="2487128675" sldId="523"/>
        </pc:sldMkLst>
      </pc:sldChg>
      <pc:sldChg chg="del">
        <pc:chgData name="James Williams" userId="c957a50b-491f-4d94-b4bc-52aca3e2340d" providerId="ADAL" clId="{CC63DBB6-4A5A-4B78-85AA-33AA37A984C9}" dt="2022-06-07T16:09:38.496" v="47" actId="2696"/>
        <pc:sldMkLst>
          <pc:docMk/>
          <pc:sldMk cId="2139100971" sldId="528"/>
        </pc:sldMkLst>
      </pc:sldChg>
      <pc:sldChg chg="del">
        <pc:chgData name="James Williams" userId="c957a50b-491f-4d94-b4bc-52aca3e2340d" providerId="ADAL" clId="{CC63DBB6-4A5A-4B78-85AA-33AA37A984C9}" dt="2022-06-07T16:09:38.496" v="47" actId="2696"/>
        <pc:sldMkLst>
          <pc:docMk/>
          <pc:sldMk cId="3033999257" sldId="530"/>
        </pc:sldMkLst>
      </pc:sldChg>
      <pc:sldChg chg="del">
        <pc:chgData name="James Williams" userId="c957a50b-491f-4d94-b4bc-52aca3e2340d" providerId="ADAL" clId="{CC63DBB6-4A5A-4B78-85AA-33AA37A984C9}" dt="2022-06-07T16:09:38.496" v="47" actId="2696"/>
        <pc:sldMkLst>
          <pc:docMk/>
          <pc:sldMk cId="2475885130" sldId="531"/>
        </pc:sldMkLst>
      </pc:sldChg>
      <pc:sldChg chg="del">
        <pc:chgData name="James Williams" userId="c957a50b-491f-4d94-b4bc-52aca3e2340d" providerId="ADAL" clId="{CC63DBB6-4A5A-4B78-85AA-33AA37A984C9}" dt="2022-06-07T16:09:38.496" v="47" actId="2696"/>
        <pc:sldMkLst>
          <pc:docMk/>
          <pc:sldMk cId="113335370" sldId="532"/>
        </pc:sldMkLst>
      </pc:sldChg>
      <pc:sldChg chg="del">
        <pc:chgData name="James Williams" userId="c957a50b-491f-4d94-b4bc-52aca3e2340d" providerId="ADAL" clId="{CC63DBB6-4A5A-4B78-85AA-33AA37A984C9}" dt="2022-06-07T16:09:38.496" v="47" actId="2696"/>
        <pc:sldMkLst>
          <pc:docMk/>
          <pc:sldMk cId="3470832414" sldId="533"/>
        </pc:sldMkLst>
      </pc:sldChg>
      <pc:sldChg chg="del">
        <pc:chgData name="James Williams" userId="c957a50b-491f-4d94-b4bc-52aca3e2340d" providerId="ADAL" clId="{CC63DBB6-4A5A-4B78-85AA-33AA37A984C9}" dt="2022-06-07T16:09:38.496" v="47" actId="2696"/>
        <pc:sldMkLst>
          <pc:docMk/>
          <pc:sldMk cId="3788619371" sldId="535"/>
        </pc:sldMkLst>
      </pc:sldChg>
      <pc:sldChg chg="del">
        <pc:chgData name="James Williams" userId="c957a50b-491f-4d94-b4bc-52aca3e2340d" providerId="ADAL" clId="{CC63DBB6-4A5A-4B78-85AA-33AA37A984C9}" dt="2022-06-07T16:09:38.496" v="47" actId="2696"/>
        <pc:sldMkLst>
          <pc:docMk/>
          <pc:sldMk cId="3679481432" sldId="536"/>
        </pc:sldMkLst>
      </pc:sldChg>
      <pc:sldChg chg="del">
        <pc:chgData name="James Williams" userId="c957a50b-491f-4d94-b4bc-52aca3e2340d" providerId="ADAL" clId="{CC63DBB6-4A5A-4B78-85AA-33AA37A984C9}" dt="2022-06-07T16:09:38.496" v="47" actId="2696"/>
        <pc:sldMkLst>
          <pc:docMk/>
          <pc:sldMk cId="1289664000" sldId="537"/>
        </pc:sldMkLst>
      </pc:sldChg>
      <pc:sldChg chg="del">
        <pc:chgData name="James Williams" userId="c957a50b-491f-4d94-b4bc-52aca3e2340d" providerId="ADAL" clId="{CC63DBB6-4A5A-4B78-85AA-33AA37A984C9}" dt="2022-06-07T16:09:38.496" v="47" actId="2696"/>
        <pc:sldMkLst>
          <pc:docMk/>
          <pc:sldMk cId="3627969155" sldId="538"/>
        </pc:sldMkLst>
      </pc:sldChg>
      <pc:sldChg chg="del">
        <pc:chgData name="James Williams" userId="c957a50b-491f-4d94-b4bc-52aca3e2340d" providerId="ADAL" clId="{CC63DBB6-4A5A-4B78-85AA-33AA37A984C9}" dt="2022-06-07T16:09:38.496" v="47" actId="2696"/>
        <pc:sldMkLst>
          <pc:docMk/>
          <pc:sldMk cId="1727329590" sldId="539"/>
        </pc:sldMkLst>
      </pc:sldChg>
      <pc:sldChg chg="del">
        <pc:chgData name="James Williams" userId="c957a50b-491f-4d94-b4bc-52aca3e2340d" providerId="ADAL" clId="{CC63DBB6-4A5A-4B78-85AA-33AA37A984C9}" dt="2022-06-07T16:09:38.496" v="47" actId="2696"/>
        <pc:sldMkLst>
          <pc:docMk/>
          <pc:sldMk cId="3685324184" sldId="540"/>
        </pc:sldMkLst>
      </pc:sldChg>
      <pc:sldChg chg="del">
        <pc:chgData name="James Williams" userId="c957a50b-491f-4d94-b4bc-52aca3e2340d" providerId="ADAL" clId="{CC63DBB6-4A5A-4B78-85AA-33AA37A984C9}" dt="2022-06-07T16:09:38.496" v="47" actId="2696"/>
        <pc:sldMkLst>
          <pc:docMk/>
          <pc:sldMk cId="1505486272" sldId="541"/>
        </pc:sldMkLst>
      </pc:sldChg>
      <pc:sldChg chg="del">
        <pc:chgData name="James Williams" userId="c957a50b-491f-4d94-b4bc-52aca3e2340d" providerId="ADAL" clId="{CC63DBB6-4A5A-4B78-85AA-33AA37A984C9}" dt="2022-06-07T16:09:38.496" v="47" actId="2696"/>
        <pc:sldMkLst>
          <pc:docMk/>
          <pc:sldMk cId="188387778" sldId="542"/>
        </pc:sldMkLst>
      </pc:sldChg>
      <pc:sldChg chg="del">
        <pc:chgData name="James Williams" userId="c957a50b-491f-4d94-b4bc-52aca3e2340d" providerId="ADAL" clId="{CC63DBB6-4A5A-4B78-85AA-33AA37A984C9}" dt="2022-06-07T16:09:38.496" v="47" actId="2696"/>
        <pc:sldMkLst>
          <pc:docMk/>
          <pc:sldMk cId="1845065058" sldId="543"/>
        </pc:sldMkLst>
      </pc:sldChg>
      <pc:sldChg chg="del">
        <pc:chgData name="James Williams" userId="c957a50b-491f-4d94-b4bc-52aca3e2340d" providerId="ADAL" clId="{CC63DBB6-4A5A-4B78-85AA-33AA37A984C9}" dt="2022-06-07T16:09:38.496" v="47" actId="2696"/>
        <pc:sldMkLst>
          <pc:docMk/>
          <pc:sldMk cId="2446864439" sldId="544"/>
        </pc:sldMkLst>
      </pc:sldChg>
      <pc:sldChg chg="del">
        <pc:chgData name="James Williams" userId="c957a50b-491f-4d94-b4bc-52aca3e2340d" providerId="ADAL" clId="{CC63DBB6-4A5A-4B78-85AA-33AA37A984C9}" dt="2022-06-07T16:09:38.496" v="47" actId="2696"/>
        <pc:sldMkLst>
          <pc:docMk/>
          <pc:sldMk cId="1440324167" sldId="545"/>
        </pc:sldMkLst>
      </pc:sldChg>
    </pc:docChg>
  </pc:docChgLst>
  <pc:docChgLst>
    <pc:chgData name="James Williams" userId="c957a50b-491f-4d94-b4bc-52aca3e2340d" providerId="ADAL" clId="{DA46A5AB-4743-4DB5-B138-BC9BD2EA023A}"/>
    <pc:docChg chg="addSld delSld modSld sldOrd modSection">
      <pc:chgData name="James Williams" userId="c957a50b-491f-4d94-b4bc-52aca3e2340d" providerId="ADAL" clId="{DA46A5AB-4743-4DB5-B138-BC9BD2EA023A}" dt="2024-02-29T16:26:58.071" v="5" actId="20577"/>
      <pc:docMkLst>
        <pc:docMk/>
      </pc:docMkLst>
      <pc:sldChg chg="modSp add mod">
        <pc:chgData name="James Williams" userId="c957a50b-491f-4d94-b4bc-52aca3e2340d" providerId="ADAL" clId="{DA46A5AB-4743-4DB5-B138-BC9BD2EA023A}" dt="2024-02-29T16:26:58.071" v="5" actId="20577"/>
        <pc:sldMkLst>
          <pc:docMk/>
          <pc:sldMk cId="3028016359" sldId="576"/>
        </pc:sldMkLst>
        <pc:spChg chg="mod">
          <ac:chgData name="James Williams" userId="c957a50b-491f-4d94-b4bc-52aca3e2340d" providerId="ADAL" clId="{DA46A5AB-4743-4DB5-B138-BC9BD2EA023A}" dt="2024-02-29T16:26:58.071" v="5" actId="20577"/>
          <ac:spMkLst>
            <pc:docMk/>
            <pc:sldMk cId="3028016359" sldId="576"/>
            <ac:spMk id="3" creationId="{71BFDAF7-4380-F543-8FC4-C37A3FE99D69}"/>
          </ac:spMkLst>
        </pc:spChg>
      </pc:sldChg>
      <pc:sldChg chg="new del ord">
        <pc:chgData name="James Williams" userId="c957a50b-491f-4d94-b4bc-52aca3e2340d" providerId="ADAL" clId="{DA46A5AB-4743-4DB5-B138-BC9BD2EA023A}" dt="2024-02-29T16:26:54.886" v="4" actId="2696"/>
        <pc:sldMkLst>
          <pc:docMk/>
          <pc:sldMk cId="3523711182" sldId="665"/>
        </pc:sldMkLst>
      </pc:sldChg>
    </pc:docChg>
  </pc:docChgLst>
  <pc:docChgLst>
    <pc:chgData name="James Williams" userId="c957a50b-491f-4d94-b4bc-52aca3e2340d" providerId="ADAL" clId="{8A428EA3-5F0C-45C0-A813-020BF808B37B}"/>
    <pc:docChg chg="undo redo custSel addSld delSld modSld sldOrd delMainMaster addSection delSection modSection">
      <pc:chgData name="James Williams" userId="c957a50b-491f-4d94-b4bc-52aca3e2340d" providerId="ADAL" clId="{8A428EA3-5F0C-45C0-A813-020BF808B37B}" dt="2023-03-20T17:22:09.616" v="26658" actId="113"/>
      <pc:docMkLst>
        <pc:docMk/>
      </pc:docMkLst>
      <pc:sldChg chg="add del">
        <pc:chgData name="James Williams" userId="c957a50b-491f-4d94-b4bc-52aca3e2340d" providerId="ADAL" clId="{8A428EA3-5F0C-45C0-A813-020BF808B37B}" dt="2023-03-08T18:03:00.796" v="18889" actId="2696"/>
        <pc:sldMkLst>
          <pc:docMk/>
          <pc:sldMk cId="0" sldId="257"/>
        </pc:sldMkLst>
      </pc:sldChg>
      <pc:sldChg chg="modSp add mod">
        <pc:chgData name="James Williams" userId="c957a50b-491f-4d94-b4bc-52aca3e2340d" providerId="ADAL" clId="{8A428EA3-5F0C-45C0-A813-020BF808B37B}" dt="2023-03-08T13:46:34.380" v="15130" actId="1076"/>
        <pc:sldMkLst>
          <pc:docMk/>
          <pc:sldMk cId="0" sldId="265"/>
        </pc:sldMkLst>
        <pc:spChg chg="mod">
          <ac:chgData name="James Williams" userId="c957a50b-491f-4d94-b4bc-52aca3e2340d" providerId="ADAL" clId="{8A428EA3-5F0C-45C0-A813-020BF808B37B}" dt="2023-03-08T12:20:17.669" v="13258" actId="27636"/>
          <ac:spMkLst>
            <pc:docMk/>
            <pc:sldMk cId="0" sldId="265"/>
            <ac:spMk id="2" creationId="{00000000-0000-0000-0000-000000000000}"/>
          </ac:spMkLst>
        </pc:spChg>
        <pc:spChg chg="mod">
          <ac:chgData name="James Williams" userId="c957a50b-491f-4d94-b4bc-52aca3e2340d" providerId="ADAL" clId="{8A428EA3-5F0C-45C0-A813-020BF808B37B}" dt="2023-03-08T13:46:34.380" v="15130" actId="1076"/>
          <ac:spMkLst>
            <pc:docMk/>
            <pc:sldMk cId="0" sldId="265"/>
            <ac:spMk id="3" creationId="{00000000-0000-0000-0000-000000000000}"/>
          </ac:spMkLst>
        </pc:spChg>
        <pc:picChg chg="mod">
          <ac:chgData name="James Williams" userId="c957a50b-491f-4d94-b4bc-52aca3e2340d" providerId="ADAL" clId="{8A428EA3-5F0C-45C0-A813-020BF808B37B}" dt="2023-03-08T13:46:28.380" v="15129" actId="1076"/>
          <ac:picMkLst>
            <pc:docMk/>
            <pc:sldMk cId="0" sldId="265"/>
            <ac:picMk id="4" creationId="{00000000-0000-0000-0000-000000000000}"/>
          </ac:picMkLst>
        </pc:picChg>
      </pc:sldChg>
      <pc:sldChg chg="modSp add mod">
        <pc:chgData name="James Williams" userId="c957a50b-491f-4d94-b4bc-52aca3e2340d" providerId="ADAL" clId="{8A428EA3-5F0C-45C0-A813-020BF808B37B}" dt="2023-03-20T12:20:21.963" v="26267" actId="20577"/>
        <pc:sldMkLst>
          <pc:docMk/>
          <pc:sldMk cId="0" sldId="266"/>
        </pc:sldMkLst>
        <pc:spChg chg="mod">
          <ac:chgData name="James Williams" userId="c957a50b-491f-4d94-b4bc-52aca3e2340d" providerId="ADAL" clId="{8A428EA3-5F0C-45C0-A813-020BF808B37B}" dt="2023-03-08T12:20:01.184" v="13252" actId="20577"/>
          <ac:spMkLst>
            <pc:docMk/>
            <pc:sldMk cId="0" sldId="266"/>
            <ac:spMk id="2" creationId="{00000000-0000-0000-0000-000000000000}"/>
          </ac:spMkLst>
        </pc:spChg>
        <pc:spChg chg="mod">
          <ac:chgData name="James Williams" userId="c957a50b-491f-4d94-b4bc-52aca3e2340d" providerId="ADAL" clId="{8A428EA3-5F0C-45C0-A813-020BF808B37B}" dt="2023-03-20T12:20:21.963" v="26267" actId="20577"/>
          <ac:spMkLst>
            <pc:docMk/>
            <pc:sldMk cId="0" sldId="266"/>
            <ac:spMk id="3" creationId="{00000000-0000-0000-0000-000000000000}"/>
          </ac:spMkLst>
        </pc:spChg>
      </pc:sldChg>
      <pc:sldChg chg="addSp modSp add mod setBg">
        <pc:chgData name="James Williams" userId="c957a50b-491f-4d94-b4bc-52aca3e2340d" providerId="ADAL" clId="{8A428EA3-5F0C-45C0-A813-020BF808B37B}" dt="2023-03-08T13:27:45.630" v="14586" actId="20577"/>
        <pc:sldMkLst>
          <pc:docMk/>
          <pc:sldMk cId="1748464555" sldId="267"/>
        </pc:sldMkLst>
        <pc:spChg chg="mod ord">
          <ac:chgData name="James Williams" userId="c957a50b-491f-4d94-b4bc-52aca3e2340d" providerId="ADAL" clId="{8A428EA3-5F0C-45C0-A813-020BF808B37B}" dt="2023-03-08T13:27:45.630" v="14586" actId="20577"/>
          <ac:spMkLst>
            <pc:docMk/>
            <pc:sldMk cId="1748464555" sldId="267"/>
            <ac:spMk id="2" creationId="{00000000-0000-0000-0000-000000000000}"/>
          </ac:spMkLst>
        </pc:spChg>
        <pc:spChg chg="mod">
          <ac:chgData name="James Williams" userId="c957a50b-491f-4d94-b4bc-52aca3e2340d" providerId="ADAL" clId="{8A428EA3-5F0C-45C0-A813-020BF808B37B}" dt="2023-03-08T13:27:28.249" v="14584" actId="1076"/>
          <ac:spMkLst>
            <pc:docMk/>
            <pc:sldMk cId="1748464555" sldId="267"/>
            <ac:spMk id="3" creationId="{00000000-0000-0000-0000-000000000000}"/>
          </ac:spMkLst>
        </pc:spChg>
        <pc:spChg chg="add">
          <ac:chgData name="James Williams" userId="c957a50b-491f-4d94-b4bc-52aca3e2340d" providerId="ADAL" clId="{8A428EA3-5F0C-45C0-A813-020BF808B37B}" dt="2023-03-08T13:26:56.128" v="14571" actId="26606"/>
          <ac:spMkLst>
            <pc:docMk/>
            <pc:sldMk cId="1748464555" sldId="267"/>
            <ac:spMk id="14" creationId="{61293230-B0F6-45B1-96D1-13D18E242995}"/>
          </ac:spMkLst>
        </pc:spChg>
        <pc:spChg chg="add">
          <ac:chgData name="James Williams" userId="c957a50b-491f-4d94-b4bc-52aca3e2340d" providerId="ADAL" clId="{8A428EA3-5F0C-45C0-A813-020BF808B37B}" dt="2023-03-08T13:26:56.128" v="14571" actId="26606"/>
          <ac:spMkLst>
            <pc:docMk/>
            <pc:sldMk cId="1748464555" sldId="267"/>
            <ac:spMk id="16" creationId="{DB74BAD7-F0FC-4719-A31F-1ABDB62116DA}"/>
          </ac:spMkLst>
        </pc:spChg>
        <pc:picChg chg="add mod">
          <ac:chgData name="James Williams" userId="c957a50b-491f-4d94-b4bc-52aca3e2340d" providerId="ADAL" clId="{8A428EA3-5F0C-45C0-A813-020BF808B37B}" dt="2023-03-08T13:26:56.128" v="14571" actId="26606"/>
          <ac:picMkLst>
            <pc:docMk/>
            <pc:sldMk cId="1748464555" sldId="267"/>
            <ac:picMk id="5" creationId="{EBCBDA14-70CF-8AC7-18C8-3B3C59D7F7BF}"/>
          </ac:picMkLst>
        </pc:picChg>
        <pc:picChg chg="add mod">
          <ac:chgData name="James Williams" userId="c957a50b-491f-4d94-b4bc-52aca3e2340d" providerId="ADAL" clId="{8A428EA3-5F0C-45C0-A813-020BF808B37B}" dt="2023-03-08T13:26:56.128" v="14571" actId="26606"/>
          <ac:picMkLst>
            <pc:docMk/>
            <pc:sldMk cId="1748464555" sldId="267"/>
            <ac:picMk id="7" creationId="{0F0C515C-8F09-F3AE-050A-66A9F40A44A2}"/>
          </ac:picMkLst>
        </pc:picChg>
        <pc:picChg chg="add mod">
          <ac:chgData name="James Williams" userId="c957a50b-491f-4d94-b4bc-52aca3e2340d" providerId="ADAL" clId="{8A428EA3-5F0C-45C0-A813-020BF808B37B}" dt="2023-03-08T13:26:56.128" v="14571" actId="26606"/>
          <ac:picMkLst>
            <pc:docMk/>
            <pc:sldMk cId="1748464555" sldId="267"/>
            <ac:picMk id="9" creationId="{751D8E5A-7D4B-7793-3F1C-14D2F4509D8E}"/>
          </ac:picMkLst>
        </pc:picChg>
      </pc:sldChg>
      <pc:sldChg chg="add">
        <pc:chgData name="James Williams" userId="c957a50b-491f-4d94-b4bc-52aca3e2340d" providerId="ADAL" clId="{8A428EA3-5F0C-45C0-A813-020BF808B37B}" dt="2023-03-07T08:57:17.323" v="15"/>
        <pc:sldMkLst>
          <pc:docMk/>
          <pc:sldMk cId="1550596829" sldId="268"/>
        </pc:sldMkLst>
      </pc:sldChg>
      <pc:sldChg chg="del">
        <pc:chgData name="James Williams" userId="c957a50b-491f-4d94-b4bc-52aca3e2340d" providerId="ADAL" clId="{8A428EA3-5F0C-45C0-A813-020BF808B37B}" dt="2023-03-07T08:55:35.618" v="6" actId="2696"/>
        <pc:sldMkLst>
          <pc:docMk/>
          <pc:sldMk cId="2744674804" sldId="268"/>
        </pc:sldMkLst>
      </pc:sldChg>
      <pc:sldChg chg="addSp delSp modSp mod setBg">
        <pc:chgData name="James Williams" userId="c957a50b-491f-4d94-b4bc-52aca3e2340d" providerId="ADAL" clId="{8A428EA3-5F0C-45C0-A813-020BF808B37B}" dt="2023-03-20T10:55:17.073" v="26112" actId="1076"/>
        <pc:sldMkLst>
          <pc:docMk/>
          <pc:sldMk cId="395640300" sldId="269"/>
        </pc:sldMkLst>
        <pc:spChg chg="mod ord">
          <ac:chgData name="James Williams" userId="c957a50b-491f-4d94-b4bc-52aca3e2340d" providerId="ADAL" clId="{8A428EA3-5F0C-45C0-A813-020BF808B37B}" dt="2023-03-20T10:55:17.073" v="26112" actId="1076"/>
          <ac:spMkLst>
            <pc:docMk/>
            <pc:sldMk cId="395640300" sldId="269"/>
            <ac:spMk id="3" creationId="{4B758968-7626-41FE-A7FF-09DF80DF54AC}"/>
          </ac:spMkLst>
        </pc:spChg>
        <pc:spChg chg="del mod">
          <ac:chgData name="James Williams" userId="c957a50b-491f-4d94-b4bc-52aca3e2340d" providerId="ADAL" clId="{8A428EA3-5F0C-45C0-A813-020BF808B37B}" dt="2023-03-07T09:00:33.521" v="44" actId="478"/>
          <ac:spMkLst>
            <pc:docMk/>
            <pc:sldMk cId="395640300" sldId="269"/>
            <ac:spMk id="6" creationId="{BFE9D26E-B7A6-48C5-8C36-002D12A90D4D}"/>
          </ac:spMkLst>
        </pc:spChg>
        <pc:spChg chg="add mod ord">
          <ac:chgData name="James Williams" userId="c957a50b-491f-4d94-b4bc-52aca3e2340d" providerId="ADAL" clId="{8A428EA3-5F0C-45C0-A813-020BF808B37B}" dt="2023-03-07T09:12:04.930" v="181" actId="1076"/>
          <ac:spMkLst>
            <pc:docMk/>
            <pc:sldMk cId="395640300" sldId="269"/>
            <ac:spMk id="7" creationId="{4BA6394F-D923-8D52-04F3-F597E1366952}"/>
          </ac:spMkLst>
        </pc:spChg>
        <pc:spChg chg="add mod ord">
          <ac:chgData name="James Williams" userId="c957a50b-491f-4d94-b4bc-52aca3e2340d" providerId="ADAL" clId="{8A428EA3-5F0C-45C0-A813-020BF808B37B}" dt="2023-03-07T09:12:59.689" v="193" actId="1076"/>
          <ac:spMkLst>
            <pc:docMk/>
            <pc:sldMk cId="395640300" sldId="269"/>
            <ac:spMk id="10" creationId="{4D85FBD0-4EB9-A3C4-7079-B305C3805D93}"/>
          </ac:spMkLst>
        </pc:spChg>
        <pc:spChg chg="add mod">
          <ac:chgData name="James Williams" userId="c957a50b-491f-4d94-b4bc-52aca3e2340d" providerId="ADAL" clId="{8A428EA3-5F0C-45C0-A813-020BF808B37B}" dt="2023-03-07T09:12:54.901" v="192" actId="1076"/>
          <ac:spMkLst>
            <pc:docMk/>
            <pc:sldMk cId="395640300" sldId="269"/>
            <ac:spMk id="13" creationId="{00FA05B7-5FCF-616E-049C-AACB81932594}"/>
          </ac:spMkLst>
        </pc:spChg>
        <pc:spChg chg="mod">
          <ac:chgData name="James Williams" userId="c957a50b-491f-4d94-b4bc-52aca3e2340d" providerId="ADAL" clId="{8A428EA3-5F0C-45C0-A813-020BF808B37B}" dt="2023-03-20T10:55:14.544" v="26111" actId="14100"/>
          <ac:spMkLst>
            <pc:docMk/>
            <pc:sldMk cId="395640300" sldId="269"/>
            <ac:spMk id="14" creationId="{712AF31E-53D6-43AD-BAD1-1D9DAAF3779D}"/>
          </ac:spMkLst>
        </pc:spChg>
        <pc:spChg chg="add mod">
          <ac:chgData name="James Williams" userId="c957a50b-491f-4d94-b4bc-52aca3e2340d" providerId="ADAL" clId="{8A428EA3-5F0C-45C0-A813-020BF808B37B}" dt="2023-03-07T09:12:49.899" v="191" actId="1076"/>
          <ac:spMkLst>
            <pc:docMk/>
            <pc:sldMk cId="395640300" sldId="269"/>
            <ac:spMk id="17" creationId="{87888FB5-759D-7DF9-2E02-C93D87CA1868}"/>
          </ac:spMkLst>
        </pc:spChg>
        <pc:spChg chg="add del">
          <ac:chgData name="James Williams" userId="c957a50b-491f-4d94-b4bc-52aca3e2340d" providerId="ADAL" clId="{8A428EA3-5F0C-45C0-A813-020BF808B37B}" dt="2023-03-07T09:08:38.176" v="120" actId="26606"/>
          <ac:spMkLst>
            <pc:docMk/>
            <pc:sldMk cId="395640300" sldId="269"/>
            <ac:spMk id="42" creationId="{9B7AD9F6-8CE7-4299-8FC6-328F4DCD3FF9}"/>
          </ac:spMkLst>
        </pc:spChg>
        <pc:spChg chg="add del">
          <ac:chgData name="James Williams" userId="c957a50b-491f-4d94-b4bc-52aca3e2340d" providerId="ADAL" clId="{8A428EA3-5F0C-45C0-A813-020BF808B37B}" dt="2023-03-07T09:08:38.176" v="120" actId="26606"/>
          <ac:spMkLst>
            <pc:docMk/>
            <pc:sldMk cId="395640300" sldId="269"/>
            <ac:spMk id="44" creationId="{F49775AF-8896-43EE-92C6-83497D6DC56F}"/>
          </ac:spMkLst>
        </pc:spChg>
        <pc:spChg chg="add del">
          <ac:chgData name="James Williams" userId="c957a50b-491f-4d94-b4bc-52aca3e2340d" providerId="ADAL" clId="{8A428EA3-5F0C-45C0-A813-020BF808B37B}" dt="2023-03-07T09:08:31.320" v="117" actId="26606"/>
          <ac:spMkLst>
            <pc:docMk/>
            <pc:sldMk cId="395640300" sldId="269"/>
            <ac:spMk id="46" creationId="{4F73F8C3-1C4E-4FEF-BDCB-C77DF6C9823A}"/>
          </ac:spMkLst>
        </pc:spChg>
        <pc:spChg chg="add del">
          <ac:chgData name="James Williams" userId="c957a50b-491f-4d94-b4bc-52aca3e2340d" providerId="ADAL" clId="{8A428EA3-5F0C-45C0-A813-020BF808B37B}" dt="2023-03-07T09:08:31.320" v="117" actId="26606"/>
          <ac:spMkLst>
            <pc:docMk/>
            <pc:sldMk cId="395640300" sldId="269"/>
            <ac:spMk id="47" creationId="{13D4FE3A-AEE7-42FE-B3CA-9652192CAFB8}"/>
          </ac:spMkLst>
        </pc:spChg>
        <pc:spChg chg="add del">
          <ac:chgData name="James Williams" userId="c957a50b-491f-4d94-b4bc-52aca3e2340d" providerId="ADAL" clId="{8A428EA3-5F0C-45C0-A813-020BF808B37B}" dt="2023-03-07T09:02:15.645" v="55" actId="26606"/>
          <ac:spMkLst>
            <pc:docMk/>
            <pc:sldMk cId="395640300" sldId="269"/>
            <ac:spMk id="49" creationId="{B497CCB5-5FC2-473C-AFCC-2430CEF1DF71}"/>
          </ac:spMkLst>
        </pc:spChg>
        <pc:spChg chg="add del">
          <ac:chgData name="James Williams" userId="c957a50b-491f-4d94-b4bc-52aca3e2340d" providerId="ADAL" clId="{8A428EA3-5F0C-45C0-A813-020BF808B37B}" dt="2023-03-07T09:08:38.145" v="119" actId="26606"/>
          <ac:spMkLst>
            <pc:docMk/>
            <pc:sldMk cId="395640300" sldId="269"/>
            <ac:spMk id="50" creationId="{3577A203-A42C-4D49-99B2-36FFA896C938}"/>
          </ac:spMkLst>
        </pc:spChg>
        <pc:spChg chg="add del">
          <ac:chgData name="James Williams" userId="c957a50b-491f-4d94-b4bc-52aca3e2340d" providerId="ADAL" clId="{8A428EA3-5F0C-45C0-A813-020BF808B37B}" dt="2023-03-07T09:02:15.645" v="55" actId="26606"/>
          <ac:spMkLst>
            <pc:docMk/>
            <pc:sldMk cId="395640300" sldId="269"/>
            <ac:spMk id="51" creationId="{599C8C75-BFDF-44E7-A028-EEB5EDD58817}"/>
          </ac:spMkLst>
        </pc:spChg>
        <pc:spChg chg="add del">
          <ac:chgData name="James Williams" userId="c957a50b-491f-4d94-b4bc-52aca3e2340d" providerId="ADAL" clId="{8A428EA3-5F0C-45C0-A813-020BF808B37B}" dt="2023-03-07T09:02:23.472" v="57" actId="26606"/>
          <ac:spMkLst>
            <pc:docMk/>
            <pc:sldMk cId="395640300" sldId="269"/>
            <ac:spMk id="53" creationId="{928F64C6-FE22-4FC1-A763-DFCC514811BD}"/>
          </ac:spMkLst>
        </pc:spChg>
        <pc:spChg chg="add del">
          <ac:chgData name="James Williams" userId="c957a50b-491f-4d94-b4bc-52aca3e2340d" providerId="ADAL" clId="{8A428EA3-5F0C-45C0-A813-020BF808B37B}" dt="2023-03-07T09:02:40.277" v="59" actId="26606"/>
          <ac:spMkLst>
            <pc:docMk/>
            <pc:sldMk cId="395640300" sldId="269"/>
            <ac:spMk id="56" creationId="{4F73F8C3-1C4E-4FEF-BDCB-C77DF6C9823A}"/>
          </ac:spMkLst>
        </pc:spChg>
        <pc:spChg chg="add del">
          <ac:chgData name="James Williams" userId="c957a50b-491f-4d94-b4bc-52aca3e2340d" providerId="ADAL" clId="{8A428EA3-5F0C-45C0-A813-020BF808B37B}" dt="2023-03-07T09:02:40.277" v="59" actId="26606"/>
          <ac:spMkLst>
            <pc:docMk/>
            <pc:sldMk cId="395640300" sldId="269"/>
            <ac:spMk id="57" creationId="{13D4FE3A-AEE7-42FE-B3CA-9652192CAFB8}"/>
          </ac:spMkLst>
        </pc:spChg>
        <pc:spChg chg="add del">
          <ac:chgData name="James Williams" userId="c957a50b-491f-4d94-b4bc-52aca3e2340d" providerId="ADAL" clId="{8A428EA3-5F0C-45C0-A813-020BF808B37B}" dt="2023-03-07T09:02:48.765" v="61" actId="26606"/>
          <ac:spMkLst>
            <pc:docMk/>
            <pc:sldMk cId="395640300" sldId="269"/>
            <ac:spMk id="59" creationId="{7C3DB6CE-B855-4AD2-8FB5-3C271542CE05}"/>
          </ac:spMkLst>
        </pc:spChg>
        <pc:spChg chg="add del">
          <ac:chgData name="James Williams" userId="c957a50b-491f-4d94-b4bc-52aca3e2340d" providerId="ADAL" clId="{8A428EA3-5F0C-45C0-A813-020BF808B37B}" dt="2023-03-07T09:02:49.223" v="63" actId="26606"/>
          <ac:spMkLst>
            <pc:docMk/>
            <pc:sldMk cId="395640300" sldId="269"/>
            <ac:spMk id="61" creationId="{385704F9-51F7-482B-A076-ABAA2AF2A016}"/>
          </ac:spMkLst>
        </pc:spChg>
        <pc:spChg chg="add del">
          <ac:chgData name="James Williams" userId="c957a50b-491f-4d94-b4bc-52aca3e2340d" providerId="ADAL" clId="{8A428EA3-5F0C-45C0-A813-020BF808B37B}" dt="2023-03-07T09:02:54.791" v="65" actId="26606"/>
          <ac:spMkLst>
            <pc:docMk/>
            <pc:sldMk cId="395640300" sldId="269"/>
            <ac:spMk id="68" creationId="{2CB0702A-5B2C-4762-8AD8-92F6999253B3}"/>
          </ac:spMkLst>
        </pc:spChg>
        <pc:spChg chg="add del">
          <ac:chgData name="James Williams" userId="c957a50b-491f-4d94-b4bc-52aca3e2340d" providerId="ADAL" clId="{8A428EA3-5F0C-45C0-A813-020BF808B37B}" dt="2023-03-07T09:03:03.154" v="67" actId="26606"/>
          <ac:spMkLst>
            <pc:docMk/>
            <pc:sldMk cId="395640300" sldId="269"/>
            <ac:spMk id="80" creationId="{385704F9-51F7-482B-A076-ABAA2AF2A016}"/>
          </ac:spMkLst>
        </pc:spChg>
        <pc:spChg chg="add del">
          <ac:chgData name="James Williams" userId="c957a50b-491f-4d94-b4bc-52aca3e2340d" providerId="ADAL" clId="{8A428EA3-5F0C-45C0-A813-020BF808B37B}" dt="2023-03-07T09:03:03.673" v="69" actId="26606"/>
          <ac:spMkLst>
            <pc:docMk/>
            <pc:sldMk cId="395640300" sldId="269"/>
            <ac:spMk id="82" creationId="{FC0DEEBF-DB94-4E7E-A9D3-84FA863C3BD9}"/>
          </ac:spMkLst>
        </pc:spChg>
        <pc:spChg chg="add del">
          <ac:chgData name="James Williams" userId="c957a50b-491f-4d94-b4bc-52aca3e2340d" providerId="ADAL" clId="{8A428EA3-5F0C-45C0-A813-020BF808B37B}" dt="2023-03-07T09:03:25.731" v="71" actId="26606"/>
          <ac:spMkLst>
            <pc:docMk/>
            <pc:sldMk cId="395640300" sldId="269"/>
            <ac:spMk id="87" creationId="{A672B712-861F-4D1C-8653-C77C76A0B559}"/>
          </ac:spMkLst>
        </pc:spChg>
        <pc:spChg chg="add del">
          <ac:chgData name="James Williams" userId="c957a50b-491f-4d94-b4bc-52aca3e2340d" providerId="ADAL" clId="{8A428EA3-5F0C-45C0-A813-020BF808B37B}" dt="2023-03-07T09:03:25.731" v="71" actId="26606"/>
          <ac:spMkLst>
            <pc:docMk/>
            <pc:sldMk cId="395640300" sldId="269"/>
            <ac:spMk id="88" creationId="{9096AAA0-7A3A-4D92-84EB-E7011A41BA3B}"/>
          </ac:spMkLst>
        </pc:spChg>
        <pc:spChg chg="add del">
          <ac:chgData name="James Williams" userId="c957a50b-491f-4d94-b4bc-52aca3e2340d" providerId="ADAL" clId="{8A428EA3-5F0C-45C0-A813-020BF808B37B}" dt="2023-03-07T09:03:25.731" v="71" actId="26606"/>
          <ac:spMkLst>
            <pc:docMk/>
            <pc:sldMk cId="395640300" sldId="269"/>
            <ac:spMk id="89" creationId="{F1347E5F-F655-4651-8BD9-03286431C950}"/>
          </ac:spMkLst>
        </pc:spChg>
        <pc:spChg chg="add del">
          <ac:chgData name="James Williams" userId="c957a50b-491f-4d94-b4bc-52aca3e2340d" providerId="ADAL" clId="{8A428EA3-5F0C-45C0-A813-020BF808B37B}" dt="2023-03-07T09:03:25.731" v="71" actId="26606"/>
          <ac:spMkLst>
            <pc:docMk/>
            <pc:sldMk cId="395640300" sldId="269"/>
            <ac:spMk id="90" creationId="{E9F8F79D-AAD6-4767-82EF-86BC04725BF9}"/>
          </ac:spMkLst>
        </pc:spChg>
        <pc:spChg chg="add del">
          <ac:chgData name="James Williams" userId="c957a50b-491f-4d94-b4bc-52aca3e2340d" providerId="ADAL" clId="{8A428EA3-5F0C-45C0-A813-020BF808B37B}" dt="2023-03-07T09:03:25.731" v="71" actId="26606"/>
          <ac:spMkLst>
            <pc:docMk/>
            <pc:sldMk cId="395640300" sldId="269"/>
            <ac:spMk id="91" creationId="{3D845326-2E3E-4709-8D29-AAD7FC3EEC28}"/>
          </ac:spMkLst>
        </pc:spChg>
        <pc:spChg chg="add del">
          <ac:chgData name="James Williams" userId="c957a50b-491f-4d94-b4bc-52aca3e2340d" providerId="ADAL" clId="{8A428EA3-5F0C-45C0-A813-020BF808B37B}" dt="2023-03-07T09:03:32.631" v="73" actId="26606"/>
          <ac:spMkLst>
            <pc:docMk/>
            <pc:sldMk cId="395640300" sldId="269"/>
            <ac:spMk id="96" creationId="{C475749F-F487-4EFB-ABC7-C1359590EB76}"/>
          </ac:spMkLst>
        </pc:spChg>
        <pc:spChg chg="add del">
          <ac:chgData name="James Williams" userId="c957a50b-491f-4d94-b4bc-52aca3e2340d" providerId="ADAL" clId="{8A428EA3-5F0C-45C0-A813-020BF808B37B}" dt="2023-03-07T09:03:42.268" v="75" actId="26606"/>
          <ac:spMkLst>
            <pc:docMk/>
            <pc:sldMk cId="395640300" sldId="269"/>
            <ac:spMk id="98" creationId="{4F73F8C3-1C4E-4FEF-BDCB-C77DF6C9823A}"/>
          </ac:spMkLst>
        </pc:spChg>
        <pc:spChg chg="add del">
          <ac:chgData name="James Williams" userId="c957a50b-491f-4d94-b4bc-52aca3e2340d" providerId="ADAL" clId="{8A428EA3-5F0C-45C0-A813-020BF808B37B}" dt="2023-03-07T09:03:42.268" v="75" actId="26606"/>
          <ac:spMkLst>
            <pc:docMk/>
            <pc:sldMk cId="395640300" sldId="269"/>
            <ac:spMk id="99" creationId="{13D4FE3A-AEE7-42FE-B3CA-9652192CAFB8}"/>
          </ac:spMkLst>
        </pc:spChg>
        <pc:spChg chg="add del">
          <ac:chgData name="James Williams" userId="c957a50b-491f-4d94-b4bc-52aca3e2340d" providerId="ADAL" clId="{8A428EA3-5F0C-45C0-A813-020BF808B37B}" dt="2023-03-07T09:03:44.156" v="77" actId="26606"/>
          <ac:spMkLst>
            <pc:docMk/>
            <pc:sldMk cId="395640300" sldId="269"/>
            <ac:spMk id="101" creationId="{A672B712-861F-4D1C-8653-C77C76A0B559}"/>
          </ac:spMkLst>
        </pc:spChg>
        <pc:spChg chg="add del">
          <ac:chgData name="James Williams" userId="c957a50b-491f-4d94-b4bc-52aca3e2340d" providerId="ADAL" clId="{8A428EA3-5F0C-45C0-A813-020BF808B37B}" dt="2023-03-07T09:03:44.156" v="77" actId="26606"/>
          <ac:spMkLst>
            <pc:docMk/>
            <pc:sldMk cId="395640300" sldId="269"/>
            <ac:spMk id="102" creationId="{9096AAA0-7A3A-4D92-84EB-E7011A41BA3B}"/>
          </ac:spMkLst>
        </pc:spChg>
        <pc:spChg chg="add del">
          <ac:chgData name="James Williams" userId="c957a50b-491f-4d94-b4bc-52aca3e2340d" providerId="ADAL" clId="{8A428EA3-5F0C-45C0-A813-020BF808B37B}" dt="2023-03-07T09:03:44.156" v="77" actId="26606"/>
          <ac:spMkLst>
            <pc:docMk/>
            <pc:sldMk cId="395640300" sldId="269"/>
            <ac:spMk id="103" creationId="{F1347E5F-F655-4651-8BD9-03286431C950}"/>
          </ac:spMkLst>
        </pc:spChg>
        <pc:spChg chg="add del">
          <ac:chgData name="James Williams" userId="c957a50b-491f-4d94-b4bc-52aca3e2340d" providerId="ADAL" clId="{8A428EA3-5F0C-45C0-A813-020BF808B37B}" dt="2023-03-07T09:03:44.156" v="77" actId="26606"/>
          <ac:spMkLst>
            <pc:docMk/>
            <pc:sldMk cId="395640300" sldId="269"/>
            <ac:spMk id="104" creationId="{E9F8F79D-AAD6-4767-82EF-86BC04725BF9}"/>
          </ac:spMkLst>
        </pc:spChg>
        <pc:spChg chg="add del">
          <ac:chgData name="James Williams" userId="c957a50b-491f-4d94-b4bc-52aca3e2340d" providerId="ADAL" clId="{8A428EA3-5F0C-45C0-A813-020BF808B37B}" dt="2023-03-07T09:03:44.156" v="77" actId="26606"/>
          <ac:spMkLst>
            <pc:docMk/>
            <pc:sldMk cId="395640300" sldId="269"/>
            <ac:spMk id="105" creationId="{3D845326-2E3E-4709-8D29-AAD7FC3EEC28}"/>
          </ac:spMkLst>
        </pc:spChg>
        <pc:spChg chg="add del">
          <ac:chgData name="James Williams" userId="c957a50b-491f-4d94-b4bc-52aca3e2340d" providerId="ADAL" clId="{8A428EA3-5F0C-45C0-A813-020BF808B37B}" dt="2023-03-07T09:04:07.457" v="79" actId="26606"/>
          <ac:spMkLst>
            <pc:docMk/>
            <pc:sldMk cId="395640300" sldId="269"/>
            <ac:spMk id="110" creationId="{FC0DEEBF-DB94-4E7E-A9D3-84FA863C3BD9}"/>
          </ac:spMkLst>
        </pc:spChg>
        <pc:spChg chg="add del">
          <ac:chgData name="James Williams" userId="c957a50b-491f-4d94-b4bc-52aca3e2340d" providerId="ADAL" clId="{8A428EA3-5F0C-45C0-A813-020BF808B37B}" dt="2023-03-07T09:04:22.957" v="81" actId="26606"/>
          <ac:spMkLst>
            <pc:docMk/>
            <pc:sldMk cId="395640300" sldId="269"/>
            <ac:spMk id="116" creationId="{398F3DEE-0E56-499F-AFAE-C2DA7C2C815B}"/>
          </ac:spMkLst>
        </pc:spChg>
        <pc:spChg chg="add del">
          <ac:chgData name="James Williams" userId="c957a50b-491f-4d94-b4bc-52aca3e2340d" providerId="ADAL" clId="{8A428EA3-5F0C-45C0-A813-020BF808B37B}" dt="2023-03-07T09:04:22.957" v="81" actId="26606"/>
          <ac:spMkLst>
            <pc:docMk/>
            <pc:sldMk cId="395640300" sldId="269"/>
            <ac:spMk id="117" creationId="{C32A21FE-C56B-42B6-82D1-D3F0C4A47A3C}"/>
          </ac:spMkLst>
        </pc:spChg>
        <pc:spChg chg="add del">
          <ac:chgData name="James Williams" userId="c957a50b-491f-4d94-b4bc-52aca3e2340d" providerId="ADAL" clId="{8A428EA3-5F0C-45C0-A813-020BF808B37B}" dt="2023-03-07T09:04:22.957" v="81" actId="26606"/>
          <ac:spMkLst>
            <pc:docMk/>
            <pc:sldMk cId="395640300" sldId="269"/>
            <ac:spMk id="118" creationId="{C4BE011A-C166-4E7B-A300-18676738081C}"/>
          </ac:spMkLst>
        </pc:spChg>
        <pc:spChg chg="add del">
          <ac:chgData name="James Williams" userId="c957a50b-491f-4d94-b4bc-52aca3e2340d" providerId="ADAL" clId="{8A428EA3-5F0C-45C0-A813-020BF808B37B}" dt="2023-03-07T09:04:22.957" v="81" actId="26606"/>
          <ac:spMkLst>
            <pc:docMk/>
            <pc:sldMk cId="395640300" sldId="269"/>
            <ac:spMk id="119" creationId="{1261A9AF-2897-4CFD-9D9D-17105C8A22D2}"/>
          </ac:spMkLst>
        </pc:spChg>
        <pc:spChg chg="add del">
          <ac:chgData name="James Williams" userId="c957a50b-491f-4d94-b4bc-52aca3e2340d" providerId="ADAL" clId="{8A428EA3-5F0C-45C0-A813-020BF808B37B}" dt="2023-03-07T09:04:22.957" v="81" actId="26606"/>
          <ac:spMkLst>
            <pc:docMk/>
            <pc:sldMk cId="395640300" sldId="269"/>
            <ac:spMk id="120" creationId="{755E56EF-ADF6-479C-99B3-ADDDE6959783}"/>
          </ac:spMkLst>
        </pc:spChg>
        <pc:spChg chg="add del">
          <ac:chgData name="James Williams" userId="c957a50b-491f-4d94-b4bc-52aca3e2340d" providerId="ADAL" clId="{8A428EA3-5F0C-45C0-A813-020BF808B37B}" dt="2023-03-07T09:04:47.123" v="83" actId="26606"/>
          <ac:spMkLst>
            <pc:docMk/>
            <pc:sldMk cId="395640300" sldId="269"/>
            <ac:spMk id="122" creationId="{B497CCB5-5FC2-473C-AFCC-2430CEF1DF71}"/>
          </ac:spMkLst>
        </pc:spChg>
        <pc:spChg chg="add del">
          <ac:chgData name="James Williams" userId="c957a50b-491f-4d94-b4bc-52aca3e2340d" providerId="ADAL" clId="{8A428EA3-5F0C-45C0-A813-020BF808B37B}" dt="2023-03-07T09:04:47.123" v="83" actId="26606"/>
          <ac:spMkLst>
            <pc:docMk/>
            <pc:sldMk cId="395640300" sldId="269"/>
            <ac:spMk id="123" creationId="{599C8C75-BFDF-44E7-A028-EEB5EDD58817}"/>
          </ac:spMkLst>
        </pc:spChg>
        <pc:spChg chg="add del">
          <ac:chgData name="James Williams" userId="c957a50b-491f-4d94-b4bc-52aca3e2340d" providerId="ADAL" clId="{8A428EA3-5F0C-45C0-A813-020BF808B37B}" dt="2023-03-07T09:09:04.574" v="121" actId="26606"/>
          <ac:spMkLst>
            <pc:docMk/>
            <pc:sldMk cId="395640300" sldId="269"/>
            <ac:spMk id="124" creationId="{A672B712-861F-4D1C-8653-C77C76A0B559}"/>
          </ac:spMkLst>
        </pc:spChg>
        <pc:spChg chg="add del">
          <ac:chgData name="James Williams" userId="c957a50b-491f-4d94-b4bc-52aca3e2340d" providerId="ADAL" clId="{8A428EA3-5F0C-45C0-A813-020BF808B37B}" dt="2023-03-07T09:04:54.983" v="85" actId="26606"/>
          <ac:spMkLst>
            <pc:docMk/>
            <pc:sldMk cId="395640300" sldId="269"/>
            <ac:spMk id="125" creationId="{4F73F8C3-1C4E-4FEF-BDCB-C77DF6C9823A}"/>
          </ac:spMkLst>
        </pc:spChg>
        <pc:spChg chg="add del">
          <ac:chgData name="James Williams" userId="c957a50b-491f-4d94-b4bc-52aca3e2340d" providerId="ADAL" clId="{8A428EA3-5F0C-45C0-A813-020BF808B37B}" dt="2023-03-07T09:04:54.983" v="85" actId="26606"/>
          <ac:spMkLst>
            <pc:docMk/>
            <pc:sldMk cId="395640300" sldId="269"/>
            <ac:spMk id="126" creationId="{13D4FE3A-AEE7-42FE-B3CA-9652192CAFB8}"/>
          </ac:spMkLst>
        </pc:spChg>
        <pc:spChg chg="add del">
          <ac:chgData name="James Williams" userId="c957a50b-491f-4d94-b4bc-52aca3e2340d" providerId="ADAL" clId="{8A428EA3-5F0C-45C0-A813-020BF808B37B}" dt="2023-03-07T09:09:04.574" v="121" actId="26606"/>
          <ac:spMkLst>
            <pc:docMk/>
            <pc:sldMk cId="395640300" sldId="269"/>
            <ac:spMk id="127" creationId="{9096AAA0-7A3A-4D92-84EB-E7011A41BA3B}"/>
          </ac:spMkLst>
        </pc:spChg>
        <pc:spChg chg="add del">
          <ac:chgData name="James Williams" userId="c957a50b-491f-4d94-b4bc-52aca3e2340d" providerId="ADAL" clId="{8A428EA3-5F0C-45C0-A813-020BF808B37B}" dt="2023-03-07T09:05:05.488" v="87" actId="26606"/>
          <ac:spMkLst>
            <pc:docMk/>
            <pc:sldMk cId="395640300" sldId="269"/>
            <ac:spMk id="128" creationId="{7C3DB6CE-B855-4AD2-8FB5-3C271542CE05}"/>
          </ac:spMkLst>
        </pc:spChg>
        <pc:spChg chg="add del">
          <ac:chgData name="James Williams" userId="c957a50b-491f-4d94-b4bc-52aca3e2340d" providerId="ADAL" clId="{8A428EA3-5F0C-45C0-A813-020BF808B37B}" dt="2023-03-07T09:09:04.574" v="121" actId="26606"/>
          <ac:spMkLst>
            <pc:docMk/>
            <pc:sldMk cId="395640300" sldId="269"/>
            <ac:spMk id="129" creationId="{F1347E5F-F655-4651-8BD9-03286431C950}"/>
          </ac:spMkLst>
        </pc:spChg>
        <pc:spChg chg="add del">
          <ac:chgData name="James Williams" userId="c957a50b-491f-4d94-b4bc-52aca3e2340d" providerId="ADAL" clId="{8A428EA3-5F0C-45C0-A813-020BF808B37B}" dt="2023-03-07T09:05:11.293" v="89" actId="26606"/>
          <ac:spMkLst>
            <pc:docMk/>
            <pc:sldMk cId="395640300" sldId="269"/>
            <ac:spMk id="130" creationId="{385704F9-51F7-482B-A076-ABAA2AF2A016}"/>
          </ac:spMkLst>
        </pc:spChg>
        <pc:spChg chg="add del">
          <ac:chgData name="James Williams" userId="c957a50b-491f-4d94-b4bc-52aca3e2340d" providerId="ADAL" clId="{8A428EA3-5F0C-45C0-A813-020BF808B37B}" dt="2023-03-07T09:09:04.574" v="121" actId="26606"/>
          <ac:spMkLst>
            <pc:docMk/>
            <pc:sldMk cId="395640300" sldId="269"/>
            <ac:spMk id="131" creationId="{E9F8F79D-AAD6-4767-82EF-86BC04725BF9}"/>
          </ac:spMkLst>
        </pc:spChg>
        <pc:spChg chg="add del">
          <ac:chgData name="James Williams" userId="c957a50b-491f-4d94-b4bc-52aca3e2340d" providerId="ADAL" clId="{8A428EA3-5F0C-45C0-A813-020BF808B37B}" dt="2023-03-07T09:05:20.517" v="91" actId="26606"/>
          <ac:spMkLst>
            <pc:docMk/>
            <pc:sldMk cId="395640300" sldId="269"/>
            <ac:spMk id="132" creationId="{7C3DB6CE-B855-4AD2-8FB5-3C271542CE05}"/>
          </ac:spMkLst>
        </pc:spChg>
        <pc:spChg chg="add del">
          <ac:chgData name="James Williams" userId="c957a50b-491f-4d94-b4bc-52aca3e2340d" providerId="ADAL" clId="{8A428EA3-5F0C-45C0-A813-020BF808B37B}" dt="2023-03-07T09:09:04.574" v="121" actId="26606"/>
          <ac:spMkLst>
            <pc:docMk/>
            <pc:sldMk cId="395640300" sldId="269"/>
            <ac:spMk id="133" creationId="{3D845326-2E3E-4709-8D29-AAD7FC3EEC28}"/>
          </ac:spMkLst>
        </pc:spChg>
        <pc:spChg chg="add del">
          <ac:chgData name="James Williams" userId="c957a50b-491f-4d94-b4bc-52aca3e2340d" providerId="ADAL" clId="{8A428EA3-5F0C-45C0-A813-020BF808B37B}" dt="2023-03-07T09:07:34.099" v="115" actId="26606"/>
          <ac:spMkLst>
            <pc:docMk/>
            <pc:sldMk cId="395640300" sldId="269"/>
            <ac:spMk id="134" creationId="{A672B712-861F-4D1C-8653-C77C76A0B559}"/>
          </ac:spMkLst>
        </pc:spChg>
        <pc:spChg chg="add del">
          <ac:chgData name="James Williams" userId="c957a50b-491f-4d94-b4bc-52aca3e2340d" providerId="ADAL" clId="{8A428EA3-5F0C-45C0-A813-020BF808B37B}" dt="2023-03-07T09:07:34.099" v="115" actId="26606"/>
          <ac:spMkLst>
            <pc:docMk/>
            <pc:sldMk cId="395640300" sldId="269"/>
            <ac:spMk id="135" creationId="{9096AAA0-7A3A-4D92-84EB-E7011A41BA3B}"/>
          </ac:spMkLst>
        </pc:spChg>
        <pc:spChg chg="add del">
          <ac:chgData name="James Williams" userId="c957a50b-491f-4d94-b4bc-52aca3e2340d" providerId="ADAL" clId="{8A428EA3-5F0C-45C0-A813-020BF808B37B}" dt="2023-03-07T09:07:34.099" v="115" actId="26606"/>
          <ac:spMkLst>
            <pc:docMk/>
            <pc:sldMk cId="395640300" sldId="269"/>
            <ac:spMk id="136" creationId="{F1347E5F-F655-4651-8BD9-03286431C950}"/>
          </ac:spMkLst>
        </pc:spChg>
        <pc:spChg chg="add del">
          <ac:chgData name="James Williams" userId="c957a50b-491f-4d94-b4bc-52aca3e2340d" providerId="ADAL" clId="{8A428EA3-5F0C-45C0-A813-020BF808B37B}" dt="2023-03-07T09:07:34.099" v="115" actId="26606"/>
          <ac:spMkLst>
            <pc:docMk/>
            <pc:sldMk cId="395640300" sldId="269"/>
            <ac:spMk id="137" creationId="{E9F8F79D-AAD6-4767-82EF-86BC04725BF9}"/>
          </ac:spMkLst>
        </pc:spChg>
        <pc:spChg chg="add del">
          <ac:chgData name="James Williams" userId="c957a50b-491f-4d94-b4bc-52aca3e2340d" providerId="ADAL" clId="{8A428EA3-5F0C-45C0-A813-020BF808B37B}" dt="2023-03-07T09:07:34.099" v="115" actId="26606"/>
          <ac:spMkLst>
            <pc:docMk/>
            <pc:sldMk cId="395640300" sldId="269"/>
            <ac:spMk id="138" creationId="{3D845326-2E3E-4709-8D29-AAD7FC3EEC28}"/>
          </ac:spMkLst>
        </pc:spChg>
        <pc:spChg chg="add del">
          <ac:chgData name="James Williams" userId="c957a50b-491f-4d94-b4bc-52aca3e2340d" providerId="ADAL" clId="{8A428EA3-5F0C-45C0-A813-020BF808B37B}" dt="2023-03-07T09:07:33.002" v="113" actId="26606"/>
          <ac:spMkLst>
            <pc:docMk/>
            <pc:sldMk cId="395640300" sldId="269"/>
            <ac:spMk id="146" creationId="{FC0DEEBF-DB94-4E7E-A9D3-84FA863C3BD9}"/>
          </ac:spMkLst>
        </pc:spChg>
        <pc:spChg chg="add">
          <ac:chgData name="James Williams" userId="c957a50b-491f-4d94-b4bc-52aca3e2340d" providerId="ADAL" clId="{8A428EA3-5F0C-45C0-A813-020BF808B37B}" dt="2023-03-07T09:09:04.574" v="121" actId="26606"/>
          <ac:spMkLst>
            <pc:docMk/>
            <pc:sldMk cId="395640300" sldId="269"/>
            <ac:spMk id="149" creationId="{7C3DB6CE-B855-4AD2-8FB5-3C271542CE05}"/>
          </ac:spMkLst>
        </pc:spChg>
        <pc:grpChg chg="add del">
          <ac:chgData name="James Williams" userId="c957a50b-491f-4d94-b4bc-52aca3e2340d" providerId="ADAL" clId="{8A428EA3-5F0C-45C0-A813-020BF808B37B}" dt="2023-03-07T09:02:54.791" v="65" actId="26606"/>
          <ac:grpSpMkLst>
            <pc:docMk/>
            <pc:sldMk cId="395640300" sldId="269"/>
            <ac:grpSpMk id="63" creationId="{2611F566-7CBE-438D-B67F-283762E6B0B2}"/>
          </ac:grpSpMkLst>
        </pc:grpChg>
        <pc:grpChg chg="add del">
          <ac:chgData name="James Williams" userId="c957a50b-491f-4d94-b4bc-52aca3e2340d" providerId="ADAL" clId="{8A428EA3-5F0C-45C0-A813-020BF808B37B}" dt="2023-03-07T09:02:54.791" v="65" actId="26606"/>
          <ac:grpSpMkLst>
            <pc:docMk/>
            <pc:sldMk cId="395640300" sldId="269"/>
            <ac:grpSpMk id="69" creationId="{2F427B20-2886-4492-B04D-D5690A3CC1FB}"/>
          </ac:grpSpMkLst>
        </pc:grpChg>
        <pc:grpChg chg="add del">
          <ac:chgData name="James Williams" userId="c957a50b-491f-4d94-b4bc-52aca3e2340d" providerId="ADAL" clId="{8A428EA3-5F0C-45C0-A813-020BF808B37B}" dt="2023-03-07T09:08:38.145" v="119" actId="26606"/>
          <ac:grpSpMkLst>
            <pc:docMk/>
            <pc:sldMk cId="395640300" sldId="269"/>
            <ac:grpSpMk id="71" creationId="{8C8C05AE-9DF1-4538-8394-34B4BA07DB43}"/>
          </ac:grpSpMkLst>
        </pc:grpChg>
        <pc:grpChg chg="add del">
          <ac:chgData name="James Williams" userId="c957a50b-491f-4d94-b4bc-52aca3e2340d" providerId="ADAL" clId="{8A428EA3-5F0C-45C0-A813-020BF808B37B}" dt="2023-03-07T09:08:38.145" v="119" actId="26606"/>
          <ac:grpSpMkLst>
            <pc:docMk/>
            <pc:sldMk cId="395640300" sldId="269"/>
            <ac:grpSpMk id="72" creationId="{BDEC82A6-E15F-4C58-B742-131B884A5422}"/>
          </ac:grpSpMkLst>
        </pc:grpChg>
        <pc:grpChg chg="add del">
          <ac:chgData name="James Williams" userId="c957a50b-491f-4d94-b4bc-52aca3e2340d" providerId="ADAL" clId="{8A428EA3-5F0C-45C0-A813-020BF808B37B}" dt="2023-03-07T09:02:54.791" v="65" actId="26606"/>
          <ac:grpSpMkLst>
            <pc:docMk/>
            <pc:sldMk cId="395640300" sldId="269"/>
            <ac:grpSpMk id="73" creationId="{158696C9-D269-40E0-A81F-907FBC50EF0E}"/>
          </ac:grpSpMkLst>
        </pc:grpChg>
        <pc:grpChg chg="add del">
          <ac:chgData name="James Williams" userId="c957a50b-491f-4d94-b4bc-52aca3e2340d" providerId="ADAL" clId="{8A428EA3-5F0C-45C0-A813-020BF808B37B}" dt="2023-03-07T09:02:54.791" v="65" actId="26606"/>
          <ac:grpSpMkLst>
            <pc:docMk/>
            <pc:sldMk cId="395640300" sldId="269"/>
            <ac:grpSpMk id="76" creationId="{A99CF14C-E730-473E-9C9D-073752AE4963}"/>
          </ac:grpSpMkLst>
        </pc:grpChg>
        <pc:picChg chg="del mod">
          <ac:chgData name="James Williams" userId="c957a50b-491f-4d94-b4bc-52aca3e2340d" providerId="ADAL" clId="{8A428EA3-5F0C-45C0-A813-020BF808B37B}" dt="2023-03-07T09:00:33.521" v="44" actId="478"/>
          <ac:picMkLst>
            <pc:docMk/>
            <pc:sldMk cId="395640300" sldId="269"/>
            <ac:picMk id="4" creationId="{53A1EC75-207A-48A6-B549-9EFD13CD14F7}"/>
          </ac:picMkLst>
        </pc:picChg>
        <pc:picChg chg="add mod ord">
          <ac:chgData name="James Williams" userId="c957a50b-491f-4d94-b4bc-52aca3e2340d" providerId="ADAL" clId="{8A428EA3-5F0C-45C0-A813-020BF808B37B}" dt="2023-03-07T09:09:04.574" v="121" actId="26606"/>
          <ac:picMkLst>
            <pc:docMk/>
            <pc:sldMk cId="395640300" sldId="269"/>
            <ac:picMk id="5" creationId="{166A44D0-5EDE-8A5D-4DE1-B838A569A57B}"/>
          </ac:picMkLst>
        </pc:picChg>
        <pc:picChg chg="add mod ord">
          <ac:chgData name="James Williams" userId="c957a50b-491f-4d94-b4bc-52aca3e2340d" providerId="ADAL" clId="{8A428EA3-5F0C-45C0-A813-020BF808B37B}" dt="2023-03-07T09:09:04.574" v="121" actId="26606"/>
          <ac:picMkLst>
            <pc:docMk/>
            <pc:sldMk cId="395640300" sldId="269"/>
            <ac:picMk id="9" creationId="{54F12BAA-5831-EFD4-E522-F475376EAB93}"/>
          </ac:picMkLst>
        </pc:picChg>
        <pc:picChg chg="add mod ord">
          <ac:chgData name="James Williams" userId="c957a50b-491f-4d94-b4bc-52aca3e2340d" providerId="ADAL" clId="{8A428EA3-5F0C-45C0-A813-020BF808B37B}" dt="2023-03-07T09:12:27.643" v="187" actId="1076"/>
          <ac:picMkLst>
            <pc:docMk/>
            <pc:sldMk cId="395640300" sldId="269"/>
            <ac:picMk id="12" creationId="{B7E2508A-DA47-DFF3-0AFE-C48074BD8840}"/>
          </ac:picMkLst>
        </pc:picChg>
        <pc:picChg chg="add mod ord">
          <ac:chgData name="James Williams" userId="c957a50b-491f-4d94-b4bc-52aca3e2340d" providerId="ADAL" clId="{8A428EA3-5F0C-45C0-A813-020BF808B37B}" dt="2023-03-07T09:09:04.574" v="121" actId="26606"/>
          <ac:picMkLst>
            <pc:docMk/>
            <pc:sldMk cId="395640300" sldId="269"/>
            <ac:picMk id="16" creationId="{D9F7C889-B3DA-17F7-164E-414131BD467B}"/>
          </ac:picMkLst>
        </pc:picChg>
        <pc:cxnChg chg="add del">
          <ac:chgData name="James Williams" userId="c957a50b-491f-4d94-b4bc-52aca3e2340d" providerId="ADAL" clId="{8A428EA3-5F0C-45C0-A813-020BF808B37B}" dt="2023-03-07T09:02:23.472" v="57" actId="26606"/>
          <ac:cxnSpMkLst>
            <pc:docMk/>
            <pc:sldMk cId="395640300" sldId="269"/>
            <ac:cxnSpMk id="54" creationId="{5C34627B-48E6-4F4D-B843-97717A86B490}"/>
          </ac:cxnSpMkLst>
        </pc:cxnChg>
        <pc:cxnChg chg="add del">
          <ac:chgData name="James Williams" userId="c957a50b-491f-4d94-b4bc-52aca3e2340d" providerId="ADAL" clId="{8A428EA3-5F0C-45C0-A813-020BF808B37B}" dt="2023-03-07T09:03:03.673" v="69" actId="26606"/>
          <ac:cxnSpMkLst>
            <pc:docMk/>
            <pc:sldMk cId="395640300" sldId="269"/>
            <ac:cxnSpMk id="55" creationId="{77A9CA3A-7216-41E0-B3CD-058077FD396D}"/>
          </ac:cxnSpMkLst>
        </pc:cxnChg>
        <pc:cxnChg chg="add del">
          <ac:chgData name="James Williams" userId="c957a50b-491f-4d94-b4bc-52aca3e2340d" providerId="ADAL" clId="{8A428EA3-5F0C-45C0-A813-020BF808B37B}" dt="2023-03-07T09:03:03.673" v="69" actId="26606"/>
          <ac:cxnSpMkLst>
            <pc:docMk/>
            <pc:sldMk cId="395640300" sldId="269"/>
            <ac:cxnSpMk id="83" creationId="{982DC870-E8E5-4050-B10C-CC24FC67E50A}"/>
          </ac:cxnSpMkLst>
        </pc:cxnChg>
        <pc:cxnChg chg="add del">
          <ac:chgData name="James Williams" userId="c957a50b-491f-4d94-b4bc-52aca3e2340d" providerId="ADAL" clId="{8A428EA3-5F0C-45C0-A813-020BF808B37B}" dt="2023-03-07T09:03:03.673" v="69" actId="26606"/>
          <ac:cxnSpMkLst>
            <pc:docMk/>
            <pc:sldMk cId="395640300" sldId="269"/>
            <ac:cxnSpMk id="84" creationId="{FF76A74F-C283-4DED-BD4D-086753B7CB00}"/>
          </ac:cxnSpMkLst>
        </pc:cxnChg>
        <pc:cxnChg chg="add del">
          <ac:chgData name="James Williams" userId="c957a50b-491f-4d94-b4bc-52aca3e2340d" providerId="ADAL" clId="{8A428EA3-5F0C-45C0-A813-020BF808B37B}" dt="2023-03-07T09:03:03.673" v="69" actId="26606"/>
          <ac:cxnSpMkLst>
            <pc:docMk/>
            <pc:sldMk cId="395640300" sldId="269"/>
            <ac:cxnSpMk id="85" creationId="{3B2791FB-B2F7-4BBE-B8D8-74C37FF9E85C}"/>
          </ac:cxnSpMkLst>
        </pc:cxnChg>
        <pc:cxnChg chg="add del">
          <ac:chgData name="James Williams" userId="c957a50b-491f-4d94-b4bc-52aca3e2340d" providerId="ADAL" clId="{8A428EA3-5F0C-45C0-A813-020BF808B37B}" dt="2023-03-07T09:03:25.731" v="71" actId="26606"/>
          <ac:cxnSpMkLst>
            <pc:docMk/>
            <pc:sldMk cId="395640300" sldId="269"/>
            <ac:cxnSpMk id="92" creationId="{3E60371E-4EEF-45BF-B8D5-A6776015A1D8}"/>
          </ac:cxnSpMkLst>
        </pc:cxnChg>
        <pc:cxnChg chg="add del">
          <ac:chgData name="James Williams" userId="c957a50b-491f-4d94-b4bc-52aca3e2340d" providerId="ADAL" clId="{8A428EA3-5F0C-45C0-A813-020BF808B37B}" dt="2023-03-07T09:03:25.731" v="71" actId="26606"/>
          <ac:cxnSpMkLst>
            <pc:docMk/>
            <pc:sldMk cId="395640300" sldId="269"/>
            <ac:cxnSpMk id="93" creationId="{C8C8AB28-8427-4557-B59D-4C64A43D097C}"/>
          </ac:cxnSpMkLst>
        </pc:cxnChg>
        <pc:cxnChg chg="add del">
          <ac:chgData name="James Williams" userId="c957a50b-491f-4d94-b4bc-52aca3e2340d" providerId="ADAL" clId="{8A428EA3-5F0C-45C0-A813-020BF808B37B}" dt="2023-03-07T09:03:25.731" v="71" actId="26606"/>
          <ac:cxnSpMkLst>
            <pc:docMk/>
            <pc:sldMk cId="395640300" sldId="269"/>
            <ac:cxnSpMk id="94" creationId="{6B400C93-0F65-4BC7-93B2-6B4E62EA7FDB}"/>
          </ac:cxnSpMkLst>
        </pc:cxnChg>
        <pc:cxnChg chg="add del">
          <ac:chgData name="James Williams" userId="c957a50b-491f-4d94-b4bc-52aca3e2340d" providerId="ADAL" clId="{8A428EA3-5F0C-45C0-A813-020BF808B37B}" dt="2023-03-07T09:03:44.156" v="77" actId="26606"/>
          <ac:cxnSpMkLst>
            <pc:docMk/>
            <pc:sldMk cId="395640300" sldId="269"/>
            <ac:cxnSpMk id="106" creationId="{3E60371E-4EEF-45BF-B8D5-A6776015A1D8}"/>
          </ac:cxnSpMkLst>
        </pc:cxnChg>
        <pc:cxnChg chg="add del">
          <ac:chgData name="James Williams" userId="c957a50b-491f-4d94-b4bc-52aca3e2340d" providerId="ADAL" clId="{8A428EA3-5F0C-45C0-A813-020BF808B37B}" dt="2023-03-07T09:03:44.156" v="77" actId="26606"/>
          <ac:cxnSpMkLst>
            <pc:docMk/>
            <pc:sldMk cId="395640300" sldId="269"/>
            <ac:cxnSpMk id="107" creationId="{C8C8AB28-8427-4557-B59D-4C64A43D097C}"/>
          </ac:cxnSpMkLst>
        </pc:cxnChg>
        <pc:cxnChg chg="add del">
          <ac:chgData name="James Williams" userId="c957a50b-491f-4d94-b4bc-52aca3e2340d" providerId="ADAL" clId="{8A428EA3-5F0C-45C0-A813-020BF808B37B}" dt="2023-03-07T09:03:44.156" v="77" actId="26606"/>
          <ac:cxnSpMkLst>
            <pc:docMk/>
            <pc:sldMk cId="395640300" sldId="269"/>
            <ac:cxnSpMk id="108" creationId="{6B400C93-0F65-4BC7-93B2-6B4E62EA7FDB}"/>
          </ac:cxnSpMkLst>
        </pc:cxnChg>
        <pc:cxnChg chg="add del">
          <ac:chgData name="James Williams" userId="c957a50b-491f-4d94-b4bc-52aca3e2340d" providerId="ADAL" clId="{8A428EA3-5F0C-45C0-A813-020BF808B37B}" dt="2023-03-07T09:04:07.457" v="79" actId="26606"/>
          <ac:cxnSpMkLst>
            <pc:docMk/>
            <pc:sldMk cId="395640300" sldId="269"/>
            <ac:cxnSpMk id="111" creationId="{982DC870-E8E5-4050-B10C-CC24FC67E50A}"/>
          </ac:cxnSpMkLst>
        </pc:cxnChg>
        <pc:cxnChg chg="add del">
          <ac:chgData name="James Williams" userId="c957a50b-491f-4d94-b4bc-52aca3e2340d" providerId="ADAL" clId="{8A428EA3-5F0C-45C0-A813-020BF808B37B}" dt="2023-03-07T09:04:07.457" v="79" actId="26606"/>
          <ac:cxnSpMkLst>
            <pc:docMk/>
            <pc:sldMk cId="395640300" sldId="269"/>
            <ac:cxnSpMk id="112" creationId="{FF76A74F-C283-4DED-BD4D-086753B7CB00}"/>
          </ac:cxnSpMkLst>
        </pc:cxnChg>
        <pc:cxnChg chg="add del">
          <ac:chgData name="James Williams" userId="c957a50b-491f-4d94-b4bc-52aca3e2340d" providerId="ADAL" clId="{8A428EA3-5F0C-45C0-A813-020BF808B37B}" dt="2023-03-07T09:04:07.457" v="79" actId="26606"/>
          <ac:cxnSpMkLst>
            <pc:docMk/>
            <pc:sldMk cId="395640300" sldId="269"/>
            <ac:cxnSpMk id="113" creationId="{77A9CA3A-7216-41E0-B3CD-058077FD396D}"/>
          </ac:cxnSpMkLst>
        </pc:cxnChg>
        <pc:cxnChg chg="add del">
          <ac:chgData name="James Williams" userId="c957a50b-491f-4d94-b4bc-52aca3e2340d" providerId="ADAL" clId="{8A428EA3-5F0C-45C0-A813-020BF808B37B}" dt="2023-03-07T09:04:07.457" v="79" actId="26606"/>
          <ac:cxnSpMkLst>
            <pc:docMk/>
            <pc:sldMk cId="395640300" sldId="269"/>
            <ac:cxnSpMk id="114" creationId="{3B2791FB-B2F7-4BBE-B8D8-74C37FF9E85C}"/>
          </ac:cxnSpMkLst>
        </pc:cxnChg>
        <pc:cxnChg chg="add del">
          <ac:chgData name="James Williams" userId="c957a50b-491f-4d94-b4bc-52aca3e2340d" providerId="ADAL" clId="{8A428EA3-5F0C-45C0-A813-020BF808B37B}" dt="2023-03-07T09:07:34.099" v="115" actId="26606"/>
          <ac:cxnSpMkLst>
            <pc:docMk/>
            <pc:sldMk cId="395640300" sldId="269"/>
            <ac:cxnSpMk id="139" creationId="{3E60371E-4EEF-45BF-B8D5-A6776015A1D8}"/>
          </ac:cxnSpMkLst>
        </pc:cxnChg>
        <pc:cxnChg chg="add del">
          <ac:chgData name="James Williams" userId="c957a50b-491f-4d94-b4bc-52aca3e2340d" providerId="ADAL" clId="{8A428EA3-5F0C-45C0-A813-020BF808B37B}" dt="2023-03-07T09:07:34.099" v="115" actId="26606"/>
          <ac:cxnSpMkLst>
            <pc:docMk/>
            <pc:sldMk cId="395640300" sldId="269"/>
            <ac:cxnSpMk id="140" creationId="{C8C8AB28-8427-4557-B59D-4C64A43D097C}"/>
          </ac:cxnSpMkLst>
        </pc:cxnChg>
        <pc:cxnChg chg="add del">
          <ac:chgData name="James Williams" userId="c957a50b-491f-4d94-b4bc-52aca3e2340d" providerId="ADAL" clId="{8A428EA3-5F0C-45C0-A813-020BF808B37B}" dt="2023-03-07T09:07:34.099" v="115" actId="26606"/>
          <ac:cxnSpMkLst>
            <pc:docMk/>
            <pc:sldMk cId="395640300" sldId="269"/>
            <ac:cxnSpMk id="141" creationId="{6B400C93-0F65-4BC7-93B2-6B4E62EA7FDB}"/>
          </ac:cxnSpMkLst>
        </pc:cxnChg>
        <pc:cxnChg chg="add del">
          <ac:chgData name="James Williams" userId="c957a50b-491f-4d94-b4bc-52aca3e2340d" providerId="ADAL" clId="{8A428EA3-5F0C-45C0-A813-020BF808B37B}" dt="2023-03-07T09:09:04.574" v="121" actId="26606"/>
          <ac:cxnSpMkLst>
            <pc:docMk/>
            <pc:sldMk cId="395640300" sldId="269"/>
            <ac:cxnSpMk id="142" creationId="{3E60371E-4EEF-45BF-B8D5-A6776015A1D8}"/>
          </ac:cxnSpMkLst>
        </pc:cxnChg>
        <pc:cxnChg chg="add del">
          <ac:chgData name="James Williams" userId="c957a50b-491f-4d94-b4bc-52aca3e2340d" providerId="ADAL" clId="{8A428EA3-5F0C-45C0-A813-020BF808B37B}" dt="2023-03-07T09:09:04.574" v="121" actId="26606"/>
          <ac:cxnSpMkLst>
            <pc:docMk/>
            <pc:sldMk cId="395640300" sldId="269"/>
            <ac:cxnSpMk id="143" creationId="{C8C8AB28-8427-4557-B59D-4C64A43D097C}"/>
          </ac:cxnSpMkLst>
        </pc:cxnChg>
        <pc:cxnChg chg="add del">
          <ac:chgData name="James Williams" userId="c957a50b-491f-4d94-b4bc-52aca3e2340d" providerId="ADAL" clId="{8A428EA3-5F0C-45C0-A813-020BF808B37B}" dt="2023-03-07T09:09:04.574" v="121" actId="26606"/>
          <ac:cxnSpMkLst>
            <pc:docMk/>
            <pc:sldMk cId="395640300" sldId="269"/>
            <ac:cxnSpMk id="144" creationId="{6B400C93-0F65-4BC7-93B2-6B4E62EA7FDB}"/>
          </ac:cxnSpMkLst>
        </pc:cxnChg>
        <pc:cxnChg chg="add del">
          <ac:chgData name="James Williams" userId="c957a50b-491f-4d94-b4bc-52aca3e2340d" providerId="ADAL" clId="{8A428EA3-5F0C-45C0-A813-020BF808B37B}" dt="2023-03-07T09:07:33.002" v="113" actId="26606"/>
          <ac:cxnSpMkLst>
            <pc:docMk/>
            <pc:sldMk cId="395640300" sldId="269"/>
            <ac:cxnSpMk id="148" creationId="{77A9CA3A-7216-41E0-B3CD-058077FD396D}"/>
          </ac:cxnSpMkLst>
        </pc:cxnChg>
      </pc:sldChg>
      <pc:sldChg chg="modSp del mod">
        <pc:chgData name="James Williams" userId="c957a50b-491f-4d94-b4bc-52aca3e2340d" providerId="ADAL" clId="{8A428EA3-5F0C-45C0-A813-020BF808B37B}" dt="2023-03-08T19:00:10.379" v="19709" actId="2696"/>
        <pc:sldMkLst>
          <pc:docMk/>
          <pc:sldMk cId="549714447" sldId="275"/>
        </pc:sldMkLst>
        <pc:spChg chg="mod">
          <ac:chgData name="James Williams" userId="c957a50b-491f-4d94-b4bc-52aca3e2340d" providerId="ADAL" clId="{8A428EA3-5F0C-45C0-A813-020BF808B37B}" dt="2023-03-08T17:24:49.692" v="18192" actId="20577"/>
          <ac:spMkLst>
            <pc:docMk/>
            <pc:sldMk cId="549714447" sldId="275"/>
            <ac:spMk id="8" creationId="{00000000-0000-0000-0000-000000000000}"/>
          </ac:spMkLst>
        </pc:spChg>
      </pc:sldChg>
      <pc:sldChg chg="addSp delSp modSp add mod setBg">
        <pc:chgData name="James Williams" userId="c957a50b-491f-4d94-b4bc-52aca3e2340d" providerId="ADAL" clId="{8A428EA3-5F0C-45C0-A813-020BF808B37B}" dt="2023-03-08T13:30:03.778" v="14627" actId="20577"/>
        <pc:sldMkLst>
          <pc:docMk/>
          <pc:sldMk cId="3371166469" sldId="276"/>
        </pc:sldMkLst>
        <pc:spChg chg="mod ord">
          <ac:chgData name="James Williams" userId="c957a50b-491f-4d94-b4bc-52aca3e2340d" providerId="ADAL" clId="{8A428EA3-5F0C-45C0-A813-020BF808B37B}" dt="2023-03-08T13:29:34.025" v="14625" actId="113"/>
          <ac:spMkLst>
            <pc:docMk/>
            <pc:sldMk cId="3371166469" sldId="276"/>
            <ac:spMk id="2" creationId="{00000000-0000-0000-0000-000000000000}"/>
          </ac:spMkLst>
        </pc:spChg>
        <pc:spChg chg="mod">
          <ac:chgData name="James Williams" userId="c957a50b-491f-4d94-b4bc-52aca3e2340d" providerId="ADAL" clId="{8A428EA3-5F0C-45C0-A813-020BF808B37B}" dt="2023-03-08T13:30:03.778" v="14627" actId="20577"/>
          <ac:spMkLst>
            <pc:docMk/>
            <pc:sldMk cId="3371166469" sldId="276"/>
            <ac:spMk id="3" creationId="{00000000-0000-0000-0000-000000000000}"/>
          </ac:spMkLst>
        </pc:spChg>
        <pc:spChg chg="add del">
          <ac:chgData name="James Williams" userId="c957a50b-491f-4d94-b4bc-52aca3e2340d" providerId="ADAL" clId="{8A428EA3-5F0C-45C0-A813-020BF808B37B}" dt="2023-03-08T13:28:10.794" v="14596" actId="26606"/>
          <ac:spMkLst>
            <pc:docMk/>
            <pc:sldMk cId="3371166469" sldId="276"/>
            <ac:spMk id="11" creationId="{61293230-B0F6-45B1-96D1-13D18E242995}"/>
          </ac:spMkLst>
        </pc:spChg>
        <pc:spChg chg="add del">
          <ac:chgData name="James Williams" userId="c957a50b-491f-4d94-b4bc-52aca3e2340d" providerId="ADAL" clId="{8A428EA3-5F0C-45C0-A813-020BF808B37B}" dt="2023-03-08T13:28:10.794" v="14596" actId="26606"/>
          <ac:spMkLst>
            <pc:docMk/>
            <pc:sldMk cId="3371166469" sldId="276"/>
            <ac:spMk id="13" creationId="{DB74BAD7-F0FC-4719-A31F-1ABDB62116DA}"/>
          </ac:spMkLst>
        </pc:spChg>
        <pc:picChg chg="add mod">
          <ac:chgData name="James Williams" userId="c957a50b-491f-4d94-b4bc-52aca3e2340d" providerId="ADAL" clId="{8A428EA3-5F0C-45C0-A813-020BF808B37B}" dt="2023-03-08T13:28:13.016" v="14597" actId="1076"/>
          <ac:picMkLst>
            <pc:docMk/>
            <pc:sldMk cId="3371166469" sldId="276"/>
            <ac:picMk id="4" creationId="{32665071-AA93-7335-CB37-A4BDBB2FD181}"/>
          </ac:picMkLst>
        </pc:picChg>
        <pc:picChg chg="add mod">
          <ac:chgData name="James Williams" userId="c957a50b-491f-4d94-b4bc-52aca3e2340d" providerId="ADAL" clId="{8A428EA3-5F0C-45C0-A813-020BF808B37B}" dt="2023-03-08T13:28:13.016" v="14597" actId="1076"/>
          <ac:picMkLst>
            <pc:docMk/>
            <pc:sldMk cId="3371166469" sldId="276"/>
            <ac:picMk id="5" creationId="{F25D147A-436D-D88A-F6B4-F5ECCFF6547E}"/>
          </ac:picMkLst>
        </pc:picChg>
        <pc:picChg chg="add mod">
          <ac:chgData name="James Williams" userId="c957a50b-491f-4d94-b4bc-52aca3e2340d" providerId="ADAL" clId="{8A428EA3-5F0C-45C0-A813-020BF808B37B}" dt="2023-03-08T13:28:13.016" v="14597" actId="1076"/>
          <ac:picMkLst>
            <pc:docMk/>
            <pc:sldMk cId="3371166469" sldId="276"/>
            <ac:picMk id="6" creationId="{BAB97B2B-B77A-F046-DC18-1389452872A1}"/>
          </ac:picMkLst>
        </pc:picChg>
      </pc:sldChg>
      <pc:sldChg chg="modSp add del mod">
        <pc:chgData name="James Williams" userId="c957a50b-491f-4d94-b4bc-52aca3e2340d" providerId="ADAL" clId="{8A428EA3-5F0C-45C0-A813-020BF808B37B}" dt="2023-03-08T18:03:00.796" v="18889" actId="2696"/>
        <pc:sldMkLst>
          <pc:docMk/>
          <pc:sldMk cId="0" sldId="280"/>
        </pc:sldMkLst>
        <pc:spChg chg="mod">
          <ac:chgData name="James Williams" userId="c957a50b-491f-4d94-b4bc-52aca3e2340d" providerId="ADAL" clId="{8A428EA3-5F0C-45C0-A813-020BF808B37B}" dt="2023-03-07T11:42:55.201" v="4613" actId="27636"/>
          <ac:spMkLst>
            <pc:docMk/>
            <pc:sldMk cId="0" sldId="280"/>
            <ac:spMk id="2" creationId="{00000000-0000-0000-0000-000000000000}"/>
          </ac:spMkLst>
        </pc:spChg>
        <pc:spChg chg="mod">
          <ac:chgData name="James Williams" userId="c957a50b-491f-4d94-b4bc-52aca3e2340d" providerId="ADAL" clId="{8A428EA3-5F0C-45C0-A813-020BF808B37B}" dt="2023-03-07T11:47:43.268" v="4709" actId="113"/>
          <ac:spMkLst>
            <pc:docMk/>
            <pc:sldMk cId="0" sldId="280"/>
            <ac:spMk id="3" creationId="{00000000-0000-0000-0000-000000000000}"/>
          </ac:spMkLst>
        </pc:spChg>
      </pc:sldChg>
      <pc:sldChg chg="del">
        <pc:chgData name="James Williams" userId="c957a50b-491f-4d94-b4bc-52aca3e2340d" providerId="ADAL" clId="{8A428EA3-5F0C-45C0-A813-020BF808B37B}" dt="2023-03-08T18:59:45.885" v="19706" actId="2696"/>
        <pc:sldMkLst>
          <pc:docMk/>
          <pc:sldMk cId="2869696868" sldId="281"/>
        </pc:sldMkLst>
      </pc:sldChg>
      <pc:sldChg chg="del">
        <pc:chgData name="James Williams" userId="c957a50b-491f-4d94-b4bc-52aca3e2340d" providerId="ADAL" clId="{8A428EA3-5F0C-45C0-A813-020BF808B37B}" dt="2023-03-07T08:57:14.891" v="14" actId="2696"/>
        <pc:sldMkLst>
          <pc:docMk/>
          <pc:sldMk cId="1603117111" sldId="282"/>
        </pc:sldMkLst>
      </pc:sldChg>
      <pc:sldChg chg="modSp add del mod">
        <pc:chgData name="James Williams" userId="c957a50b-491f-4d94-b4bc-52aca3e2340d" providerId="ADAL" clId="{8A428EA3-5F0C-45C0-A813-020BF808B37B}" dt="2023-03-08T18:03:00.796" v="18889" actId="2696"/>
        <pc:sldMkLst>
          <pc:docMk/>
          <pc:sldMk cId="1992082677" sldId="282"/>
        </pc:sldMkLst>
        <pc:spChg chg="mod">
          <ac:chgData name="James Williams" userId="c957a50b-491f-4d94-b4bc-52aca3e2340d" providerId="ADAL" clId="{8A428EA3-5F0C-45C0-A813-020BF808B37B}" dt="2023-03-07T11:42:55.065" v="4606" actId="27636"/>
          <ac:spMkLst>
            <pc:docMk/>
            <pc:sldMk cId="1992082677" sldId="282"/>
            <ac:spMk id="2" creationId="{00000000-0000-0000-0000-000000000000}"/>
          </ac:spMkLst>
        </pc:spChg>
        <pc:spChg chg="mod">
          <ac:chgData name="James Williams" userId="c957a50b-491f-4d94-b4bc-52aca3e2340d" providerId="ADAL" clId="{8A428EA3-5F0C-45C0-A813-020BF808B37B}" dt="2023-03-07T11:44:58.449" v="4661" actId="113"/>
          <ac:spMkLst>
            <pc:docMk/>
            <pc:sldMk cId="1992082677" sldId="282"/>
            <ac:spMk id="3"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0" sldId="283"/>
        </pc:sldMkLst>
        <pc:spChg chg="mod">
          <ac:chgData name="James Williams" userId="c957a50b-491f-4d94-b4bc-52aca3e2340d" providerId="ADAL" clId="{8A428EA3-5F0C-45C0-A813-020BF808B37B}" dt="2023-03-07T11:45:08.052" v="4667" actId="27636"/>
          <ac:spMkLst>
            <pc:docMk/>
            <pc:sldMk cId="0" sldId="283"/>
            <ac:spMk id="2" creationId="{00000000-0000-0000-0000-000000000000}"/>
          </ac:spMkLst>
        </pc:spChg>
        <pc:spChg chg="mod">
          <ac:chgData name="James Williams" userId="c957a50b-491f-4d94-b4bc-52aca3e2340d" providerId="ADAL" clId="{8A428EA3-5F0C-45C0-A813-020BF808B37B}" dt="2023-03-07T11:45:02.289" v="4663" actId="113"/>
          <ac:spMkLst>
            <pc:docMk/>
            <pc:sldMk cId="0" sldId="283"/>
            <ac:spMk id="3"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0" sldId="284"/>
        </pc:sldMkLst>
        <pc:spChg chg="mod">
          <ac:chgData name="James Williams" userId="c957a50b-491f-4d94-b4bc-52aca3e2340d" providerId="ADAL" clId="{8A428EA3-5F0C-45C0-A813-020BF808B37B}" dt="2023-03-07T11:45:18.806" v="4671" actId="1076"/>
          <ac:spMkLst>
            <pc:docMk/>
            <pc:sldMk cId="0" sldId="284"/>
            <ac:spMk id="2" creationId="{00000000-0000-0000-0000-000000000000}"/>
          </ac:spMkLst>
        </pc:spChg>
        <pc:spChg chg="mod">
          <ac:chgData name="James Williams" userId="c957a50b-491f-4d94-b4bc-52aca3e2340d" providerId="ADAL" clId="{8A428EA3-5F0C-45C0-A813-020BF808B37B}" dt="2023-03-07T11:45:14.971" v="4670" actId="113"/>
          <ac:spMkLst>
            <pc:docMk/>
            <pc:sldMk cId="0" sldId="284"/>
            <ac:spMk id="3" creationId="{00000000-0000-0000-0000-000000000000}"/>
          </ac:spMkLst>
        </pc:spChg>
      </pc:sldChg>
      <pc:sldChg chg="del">
        <pc:chgData name="James Williams" userId="c957a50b-491f-4d94-b4bc-52aca3e2340d" providerId="ADAL" clId="{8A428EA3-5F0C-45C0-A813-020BF808B37B}" dt="2023-03-08T19:00:13.767" v="19710" actId="2696"/>
        <pc:sldMkLst>
          <pc:docMk/>
          <pc:sldMk cId="3904857133" sldId="288"/>
        </pc:sldMkLst>
      </pc:sldChg>
      <pc:sldChg chg="add">
        <pc:chgData name="James Williams" userId="c957a50b-491f-4d94-b4bc-52aca3e2340d" providerId="ADAL" clId="{8A428EA3-5F0C-45C0-A813-020BF808B37B}" dt="2023-03-07T08:57:17.323" v="15"/>
        <pc:sldMkLst>
          <pc:docMk/>
          <pc:sldMk cId="378194486" sldId="289"/>
        </pc:sldMkLst>
      </pc:sldChg>
      <pc:sldChg chg="del">
        <pc:chgData name="James Williams" userId="c957a50b-491f-4d94-b4bc-52aca3e2340d" providerId="ADAL" clId="{8A428EA3-5F0C-45C0-A813-020BF808B37B}" dt="2023-03-07T08:55:35.618" v="6" actId="2696"/>
        <pc:sldMkLst>
          <pc:docMk/>
          <pc:sldMk cId="2392139826" sldId="289"/>
        </pc:sldMkLst>
      </pc:sldChg>
      <pc:sldChg chg="modSp add del mod">
        <pc:chgData name="James Williams" userId="c957a50b-491f-4d94-b4bc-52aca3e2340d" providerId="ADAL" clId="{8A428EA3-5F0C-45C0-A813-020BF808B37B}" dt="2023-03-08T18:03:00.796" v="18889" actId="2696"/>
        <pc:sldMkLst>
          <pc:docMk/>
          <pc:sldMk cId="0" sldId="292"/>
        </pc:sldMkLst>
        <pc:spChg chg="mod">
          <ac:chgData name="James Williams" userId="c957a50b-491f-4d94-b4bc-52aca3e2340d" providerId="ADAL" clId="{8A428EA3-5F0C-45C0-A813-020BF808B37B}" dt="2023-03-07T11:46:59.082" v="4695" actId="1076"/>
          <ac:spMkLst>
            <pc:docMk/>
            <pc:sldMk cId="0" sldId="292"/>
            <ac:spMk id="2" creationId="{00000000-0000-0000-0000-000000000000}"/>
          </ac:spMkLst>
        </pc:spChg>
        <pc:spChg chg="mod">
          <ac:chgData name="James Williams" userId="c957a50b-491f-4d94-b4bc-52aca3e2340d" providerId="ADAL" clId="{8A428EA3-5F0C-45C0-A813-020BF808B37B}" dt="2023-03-07T11:46:57.300" v="4694" actId="113"/>
          <ac:spMkLst>
            <pc:docMk/>
            <pc:sldMk cId="0" sldId="292"/>
            <ac:spMk id="3"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0" sldId="295"/>
        </pc:sldMkLst>
        <pc:spChg chg="mod">
          <ac:chgData name="James Williams" userId="c957a50b-491f-4d94-b4bc-52aca3e2340d" providerId="ADAL" clId="{8A428EA3-5F0C-45C0-A813-020BF808B37B}" dt="2023-03-07T11:47:25.649" v="4701" actId="1076"/>
          <ac:spMkLst>
            <pc:docMk/>
            <pc:sldMk cId="0" sldId="295"/>
            <ac:spMk id="2" creationId="{00000000-0000-0000-0000-000000000000}"/>
          </ac:spMkLst>
        </pc:spChg>
        <pc:spChg chg="mod">
          <ac:chgData name="James Williams" userId="c957a50b-491f-4d94-b4bc-52aca3e2340d" providerId="ADAL" clId="{8A428EA3-5F0C-45C0-A813-020BF808B37B}" dt="2023-03-07T11:47:14.064" v="4699" actId="113"/>
          <ac:spMkLst>
            <pc:docMk/>
            <pc:sldMk cId="0" sldId="295"/>
            <ac:spMk id="3" creationId="{00000000-0000-0000-0000-000000000000}"/>
          </ac:spMkLst>
        </pc:spChg>
        <pc:spChg chg="mod">
          <ac:chgData name="James Williams" userId="c957a50b-491f-4d94-b4bc-52aca3e2340d" providerId="ADAL" clId="{8A428EA3-5F0C-45C0-A813-020BF808B37B}" dt="2023-03-07T11:47:17.306" v="4700" actId="1076"/>
          <ac:spMkLst>
            <pc:docMk/>
            <pc:sldMk cId="0" sldId="295"/>
            <ac:spMk id="5" creationId="{00000000-0000-0000-0000-000000000000}"/>
          </ac:spMkLst>
        </pc:spChg>
      </pc:sldChg>
      <pc:sldChg chg="modSp add del mod">
        <pc:chgData name="James Williams" userId="c957a50b-491f-4d94-b4bc-52aca3e2340d" providerId="ADAL" clId="{8A428EA3-5F0C-45C0-A813-020BF808B37B}" dt="2023-03-08T12:28:36.082" v="13472" actId="2696"/>
        <pc:sldMkLst>
          <pc:docMk/>
          <pc:sldMk cId="0" sldId="297"/>
        </pc:sldMkLst>
        <pc:spChg chg="mod">
          <ac:chgData name="James Williams" userId="c957a50b-491f-4d94-b4bc-52aca3e2340d" providerId="ADAL" clId="{8A428EA3-5F0C-45C0-A813-020BF808B37B}" dt="2023-03-08T11:50:41.290" v="13029" actId="13926"/>
          <ac:spMkLst>
            <pc:docMk/>
            <pc:sldMk cId="0" sldId="297"/>
            <ac:spMk id="2" creationId="{00000000-0000-0000-0000-000000000000}"/>
          </ac:spMkLst>
        </pc:spChg>
        <pc:spChg chg="mod">
          <ac:chgData name="James Williams" userId="c957a50b-491f-4d94-b4bc-52aca3e2340d" providerId="ADAL" clId="{8A428EA3-5F0C-45C0-A813-020BF808B37B}" dt="2023-03-08T12:28:19.550" v="13471" actId="1076"/>
          <ac:spMkLst>
            <pc:docMk/>
            <pc:sldMk cId="0" sldId="297"/>
            <ac:spMk id="5" creationId="{00000000-0000-0000-0000-000000000000}"/>
          </ac:spMkLst>
        </pc:spChg>
      </pc:sldChg>
      <pc:sldChg chg="addSp modSp add mod">
        <pc:chgData name="James Williams" userId="c957a50b-491f-4d94-b4bc-52aca3e2340d" providerId="ADAL" clId="{8A428EA3-5F0C-45C0-A813-020BF808B37B}" dt="2023-03-08T12:00:59.938" v="13088" actId="113"/>
        <pc:sldMkLst>
          <pc:docMk/>
          <pc:sldMk cId="2015500455" sldId="298"/>
        </pc:sldMkLst>
        <pc:spChg chg="add mod">
          <ac:chgData name="James Williams" userId="c957a50b-491f-4d94-b4bc-52aca3e2340d" providerId="ADAL" clId="{8A428EA3-5F0C-45C0-A813-020BF808B37B}" dt="2023-03-08T12:00:01.668" v="13042"/>
          <ac:spMkLst>
            <pc:docMk/>
            <pc:sldMk cId="2015500455" sldId="298"/>
            <ac:spMk id="2" creationId="{6816CA7A-5EC2-96E9-60F2-3C48B52825C5}"/>
          </ac:spMkLst>
        </pc:spChg>
        <pc:spChg chg="add mod">
          <ac:chgData name="James Williams" userId="c957a50b-491f-4d94-b4bc-52aca3e2340d" providerId="ADAL" clId="{8A428EA3-5F0C-45C0-A813-020BF808B37B}" dt="2023-03-08T12:00:01.668" v="13042"/>
          <ac:spMkLst>
            <pc:docMk/>
            <pc:sldMk cId="2015500455" sldId="298"/>
            <ac:spMk id="3" creationId="{96CAC11F-81B6-E761-40CD-3AF2943FBB53}"/>
          </ac:spMkLst>
        </pc:spChg>
        <pc:spChg chg="mod">
          <ac:chgData name="James Williams" userId="c957a50b-491f-4d94-b4bc-52aca3e2340d" providerId="ADAL" clId="{8A428EA3-5F0C-45C0-A813-020BF808B37B}" dt="2023-03-08T12:00:13.382" v="13044" actId="1076"/>
          <ac:spMkLst>
            <pc:docMk/>
            <pc:sldMk cId="2015500455" sldId="298"/>
            <ac:spMk id="4098" creationId="{9EC3BF3F-0BBB-C72B-FB9B-AF050A1E4744}"/>
          </ac:spMkLst>
        </pc:spChg>
        <pc:spChg chg="mod">
          <ac:chgData name="James Williams" userId="c957a50b-491f-4d94-b4bc-52aca3e2340d" providerId="ADAL" clId="{8A428EA3-5F0C-45C0-A813-020BF808B37B}" dt="2023-03-08T12:00:59.938" v="13088" actId="113"/>
          <ac:spMkLst>
            <pc:docMk/>
            <pc:sldMk cId="2015500455" sldId="298"/>
            <ac:spMk id="4099" creationId="{B583F5FB-048F-E042-02B0-A5B14A36A946}"/>
          </ac:spMkLst>
        </pc:spChg>
      </pc:sldChg>
      <pc:sldChg chg="del">
        <pc:chgData name="James Williams" userId="c957a50b-491f-4d94-b4bc-52aca3e2340d" providerId="ADAL" clId="{8A428EA3-5F0C-45C0-A813-020BF808B37B}" dt="2023-03-07T08:55:35.618" v="6" actId="2696"/>
        <pc:sldMkLst>
          <pc:docMk/>
          <pc:sldMk cId="2961266617" sldId="301"/>
        </pc:sldMkLst>
      </pc:sldChg>
      <pc:sldChg chg="modSp add mod">
        <pc:chgData name="James Williams" userId="c957a50b-491f-4d94-b4bc-52aca3e2340d" providerId="ADAL" clId="{8A428EA3-5F0C-45C0-A813-020BF808B37B}" dt="2023-03-09T18:13:43.911" v="24822" actId="20577"/>
        <pc:sldMkLst>
          <pc:docMk/>
          <pc:sldMk cId="3662939102" sldId="301"/>
        </pc:sldMkLst>
        <pc:spChg chg="mod">
          <ac:chgData name="James Williams" userId="c957a50b-491f-4d94-b4bc-52aca3e2340d" providerId="ADAL" clId="{8A428EA3-5F0C-45C0-A813-020BF808B37B}" dt="2023-03-09T18:13:43.911" v="24822" actId="20577"/>
          <ac:spMkLst>
            <pc:docMk/>
            <pc:sldMk cId="3662939102" sldId="301"/>
            <ac:spMk id="2" creationId="{4E19FDFA-248F-4679-A0E2-5599C132D48C}"/>
          </ac:spMkLst>
        </pc:spChg>
      </pc:sldChg>
      <pc:sldChg chg="add del">
        <pc:chgData name="James Williams" userId="c957a50b-491f-4d94-b4bc-52aca3e2340d" providerId="ADAL" clId="{8A428EA3-5F0C-45C0-A813-020BF808B37B}" dt="2023-03-08T17:23:21.368" v="18186" actId="2696"/>
        <pc:sldMkLst>
          <pc:docMk/>
          <pc:sldMk cId="3614969246" sldId="303"/>
        </pc:sldMkLst>
      </pc:sldChg>
      <pc:sldChg chg="modSp add del mod ord">
        <pc:chgData name="James Williams" userId="c957a50b-491f-4d94-b4bc-52aca3e2340d" providerId="ADAL" clId="{8A428EA3-5F0C-45C0-A813-020BF808B37B}" dt="2023-03-08T18:03:00.796" v="18889" actId="2696"/>
        <pc:sldMkLst>
          <pc:docMk/>
          <pc:sldMk cId="0" sldId="304"/>
        </pc:sldMkLst>
        <pc:spChg chg="mod">
          <ac:chgData name="James Williams" userId="c957a50b-491f-4d94-b4bc-52aca3e2340d" providerId="ADAL" clId="{8A428EA3-5F0C-45C0-A813-020BF808B37B}" dt="2023-03-07T11:42:55.246" v="4615" actId="27636"/>
          <ac:spMkLst>
            <pc:docMk/>
            <pc:sldMk cId="0" sldId="304"/>
            <ac:spMk id="2" creationId="{00000000-0000-0000-0000-000000000000}"/>
          </ac:spMkLst>
        </pc:spChg>
        <pc:spChg chg="mod">
          <ac:chgData name="James Williams" userId="c957a50b-491f-4d94-b4bc-52aca3e2340d" providerId="ADAL" clId="{8A428EA3-5F0C-45C0-A813-020BF808B37B}" dt="2023-03-07T11:47:55.079" v="4714" actId="113"/>
          <ac:spMkLst>
            <pc:docMk/>
            <pc:sldMk cId="0" sldId="304"/>
            <ac:spMk id="3" creationId="{00000000-0000-0000-0000-000000000000}"/>
          </ac:spMkLst>
        </pc:spChg>
      </pc:sldChg>
      <pc:sldChg chg="add del">
        <pc:chgData name="James Williams" userId="c957a50b-491f-4d94-b4bc-52aca3e2340d" providerId="ADAL" clId="{8A428EA3-5F0C-45C0-A813-020BF808B37B}" dt="2023-03-08T17:23:37.270" v="18189" actId="2696"/>
        <pc:sldMkLst>
          <pc:docMk/>
          <pc:sldMk cId="4208272317" sldId="305"/>
        </pc:sldMkLst>
      </pc:sldChg>
      <pc:sldChg chg="modSp add del mod">
        <pc:chgData name="James Williams" userId="c957a50b-491f-4d94-b4bc-52aca3e2340d" providerId="ADAL" clId="{8A428EA3-5F0C-45C0-A813-020BF808B37B}" dt="2023-03-08T18:03:00.796" v="18889" actId="2696"/>
        <pc:sldMkLst>
          <pc:docMk/>
          <pc:sldMk cId="0" sldId="306"/>
        </pc:sldMkLst>
        <pc:spChg chg="mod">
          <ac:chgData name="James Williams" userId="c957a50b-491f-4d94-b4bc-52aca3e2340d" providerId="ADAL" clId="{8A428EA3-5F0C-45C0-A813-020BF808B37B}" dt="2023-03-07T11:44:16.354" v="4644" actId="20577"/>
          <ac:spMkLst>
            <pc:docMk/>
            <pc:sldMk cId="0" sldId="306"/>
            <ac:spMk id="2" creationId="{00000000-0000-0000-0000-000000000000}"/>
          </ac:spMkLst>
        </pc:spChg>
        <pc:spChg chg="mod">
          <ac:chgData name="James Williams" userId="c957a50b-491f-4d94-b4bc-52aca3e2340d" providerId="ADAL" clId="{8A428EA3-5F0C-45C0-A813-020BF808B37B}" dt="2023-03-07T11:44:01.134" v="4638" actId="115"/>
          <ac:spMkLst>
            <pc:docMk/>
            <pc:sldMk cId="0" sldId="306"/>
            <ac:spMk id="3" creationId="{00000000-0000-0000-0000-000000000000}"/>
          </ac:spMkLst>
        </pc:spChg>
      </pc:sldChg>
      <pc:sldChg chg="modSp add del mod">
        <pc:chgData name="James Williams" userId="c957a50b-491f-4d94-b4bc-52aca3e2340d" providerId="ADAL" clId="{8A428EA3-5F0C-45C0-A813-020BF808B37B}" dt="2023-03-07T11:26:59.538" v="3985" actId="2696"/>
        <pc:sldMkLst>
          <pc:docMk/>
          <pc:sldMk cId="1759271262" sldId="307"/>
        </pc:sldMkLst>
        <pc:spChg chg="mod">
          <ac:chgData name="James Williams" userId="c957a50b-491f-4d94-b4bc-52aca3e2340d" providerId="ADAL" clId="{8A428EA3-5F0C-45C0-A813-020BF808B37B}" dt="2023-03-08T18:43:33.613" v="19264" actId="14100"/>
          <ac:spMkLst>
            <pc:docMk/>
            <pc:sldMk cId="1759271262" sldId="307"/>
            <ac:spMk id="2" creationId="{00000000-0000-0000-0000-000000000000}"/>
          </ac:spMkLst>
        </pc:spChg>
        <pc:spChg chg="mod">
          <ac:chgData name="James Williams" userId="c957a50b-491f-4d94-b4bc-52aca3e2340d" providerId="ADAL" clId="{8A428EA3-5F0C-45C0-A813-020BF808B37B}" dt="2023-03-07T09:38:24.080" v="595" actId="27636"/>
          <ac:spMkLst>
            <pc:docMk/>
            <pc:sldMk cId="1759271262" sldId="307"/>
            <ac:spMk id="3" creationId="{00000000-0000-0000-0000-000000000000}"/>
          </ac:spMkLst>
        </pc:spChg>
      </pc:sldChg>
      <pc:sldChg chg="add del ord">
        <pc:chgData name="James Williams" userId="c957a50b-491f-4d94-b4bc-52aca3e2340d" providerId="ADAL" clId="{8A428EA3-5F0C-45C0-A813-020BF808B37B}" dt="2023-03-08T18:50:25.382" v="19374" actId="2696"/>
        <pc:sldMkLst>
          <pc:docMk/>
          <pc:sldMk cId="3642035289" sldId="308"/>
        </pc:sldMkLst>
      </pc:sldChg>
      <pc:sldChg chg="modSp add mod">
        <pc:chgData name="James Williams" userId="c957a50b-491f-4d94-b4bc-52aca3e2340d" providerId="ADAL" clId="{8A428EA3-5F0C-45C0-A813-020BF808B37B}" dt="2023-03-08T18:34:22.907" v="19076" actId="1076"/>
        <pc:sldMkLst>
          <pc:docMk/>
          <pc:sldMk cId="895125368" sldId="309"/>
        </pc:sldMkLst>
        <pc:spChg chg="mod">
          <ac:chgData name="James Williams" userId="c957a50b-491f-4d94-b4bc-52aca3e2340d" providerId="ADAL" clId="{8A428EA3-5F0C-45C0-A813-020BF808B37B}" dt="2023-03-08T18:34:17.322" v="19075" actId="403"/>
          <ac:spMkLst>
            <pc:docMk/>
            <pc:sldMk cId="895125368" sldId="309"/>
            <ac:spMk id="2" creationId="{00000000-0000-0000-0000-000000000000}"/>
          </ac:spMkLst>
        </pc:spChg>
        <pc:picChg chg="mod">
          <ac:chgData name="James Williams" userId="c957a50b-491f-4d94-b4bc-52aca3e2340d" providerId="ADAL" clId="{8A428EA3-5F0C-45C0-A813-020BF808B37B}" dt="2023-03-08T18:34:22.907" v="19076" actId="1076"/>
          <ac:picMkLst>
            <pc:docMk/>
            <pc:sldMk cId="895125368" sldId="309"/>
            <ac:picMk id="6" creationId="{00000000-0000-0000-0000-000000000000}"/>
          </ac:picMkLst>
        </pc:picChg>
      </pc:sldChg>
      <pc:sldChg chg="add del">
        <pc:chgData name="James Williams" userId="c957a50b-491f-4d94-b4bc-52aca3e2340d" providerId="ADAL" clId="{8A428EA3-5F0C-45C0-A813-020BF808B37B}" dt="2023-03-08T17:23:59.635" v="18191" actId="2696"/>
        <pc:sldMkLst>
          <pc:docMk/>
          <pc:sldMk cId="2772705136" sldId="310"/>
        </pc:sldMkLst>
      </pc:sldChg>
      <pc:sldChg chg="modSp del mod">
        <pc:chgData name="James Williams" userId="c957a50b-491f-4d94-b4bc-52aca3e2340d" providerId="ADAL" clId="{8A428EA3-5F0C-45C0-A813-020BF808B37B}" dt="2023-03-07T08:57:05.520" v="13" actId="2696"/>
        <pc:sldMkLst>
          <pc:docMk/>
          <pc:sldMk cId="1910098369" sldId="311"/>
        </pc:sldMkLst>
        <pc:picChg chg="mod">
          <ac:chgData name="James Williams" userId="c957a50b-491f-4d94-b4bc-52aca3e2340d" providerId="ADAL" clId="{8A428EA3-5F0C-45C0-A813-020BF808B37B}" dt="2023-03-07T08:57:03.845" v="12" actId="1076"/>
          <ac:picMkLst>
            <pc:docMk/>
            <pc:sldMk cId="1910098369" sldId="311"/>
            <ac:picMk id="18" creationId="{3020EA67-BA13-49E4-83B3-6528C395DF8D}"/>
          </ac:picMkLst>
        </pc:picChg>
      </pc:sldChg>
      <pc:sldChg chg="modSp add mod ord">
        <pc:chgData name="James Williams" userId="c957a50b-491f-4d94-b4bc-52aca3e2340d" providerId="ADAL" clId="{8A428EA3-5F0C-45C0-A813-020BF808B37B}" dt="2023-03-08T19:10:14.776" v="20185" actId="20577"/>
        <pc:sldMkLst>
          <pc:docMk/>
          <pc:sldMk cId="3380931067" sldId="311"/>
        </pc:sldMkLst>
        <pc:spChg chg="mod">
          <ac:chgData name="James Williams" userId="c957a50b-491f-4d94-b4bc-52aca3e2340d" providerId="ADAL" clId="{8A428EA3-5F0C-45C0-A813-020BF808B37B}" dt="2023-03-08T18:52:39.468" v="19651" actId="20577"/>
          <ac:spMkLst>
            <pc:docMk/>
            <pc:sldMk cId="3380931067" sldId="311"/>
            <ac:spMk id="2" creationId="{00000000-0000-0000-0000-000000000000}"/>
          </ac:spMkLst>
        </pc:spChg>
        <pc:spChg chg="mod">
          <ac:chgData name="James Williams" userId="c957a50b-491f-4d94-b4bc-52aca3e2340d" providerId="ADAL" clId="{8A428EA3-5F0C-45C0-A813-020BF808B37B}" dt="2023-03-08T19:10:14.776" v="20185" actId="20577"/>
          <ac:spMkLst>
            <pc:docMk/>
            <pc:sldMk cId="3380931067" sldId="311"/>
            <ac:spMk id="3" creationId="{00000000-0000-0000-0000-000000000000}"/>
          </ac:spMkLst>
        </pc:spChg>
      </pc:sldChg>
      <pc:sldChg chg="add del ord">
        <pc:chgData name="James Williams" userId="c957a50b-491f-4d94-b4bc-52aca3e2340d" providerId="ADAL" clId="{8A428EA3-5F0C-45C0-A813-020BF808B37B}" dt="2023-03-09T18:11:27.621" v="24786" actId="2696"/>
        <pc:sldMkLst>
          <pc:docMk/>
          <pc:sldMk cId="3091833384" sldId="312"/>
        </pc:sldMkLst>
      </pc:sldChg>
      <pc:sldChg chg="add del">
        <pc:chgData name="James Williams" userId="c957a50b-491f-4d94-b4bc-52aca3e2340d" providerId="ADAL" clId="{8A428EA3-5F0C-45C0-A813-020BF808B37B}" dt="2023-03-08T17:23:16.624" v="18185" actId="2696"/>
        <pc:sldMkLst>
          <pc:docMk/>
          <pc:sldMk cId="1520883785" sldId="313"/>
        </pc:sldMkLst>
      </pc:sldChg>
      <pc:sldChg chg="del">
        <pc:chgData name="James Williams" userId="c957a50b-491f-4d94-b4bc-52aca3e2340d" providerId="ADAL" clId="{8A428EA3-5F0C-45C0-A813-020BF808B37B}" dt="2023-03-07T08:55:35.618" v="6" actId="2696"/>
        <pc:sldMkLst>
          <pc:docMk/>
          <pc:sldMk cId="595006056" sldId="315"/>
        </pc:sldMkLst>
      </pc:sldChg>
      <pc:sldChg chg="modSp add mod">
        <pc:chgData name="James Williams" userId="c957a50b-491f-4d94-b4bc-52aca3e2340d" providerId="ADAL" clId="{8A428EA3-5F0C-45C0-A813-020BF808B37B}" dt="2023-03-09T18:13:51.459" v="24829" actId="20577"/>
        <pc:sldMkLst>
          <pc:docMk/>
          <pc:sldMk cId="2312301029" sldId="315"/>
        </pc:sldMkLst>
        <pc:spChg chg="mod">
          <ac:chgData name="James Williams" userId="c957a50b-491f-4d94-b4bc-52aca3e2340d" providerId="ADAL" clId="{8A428EA3-5F0C-45C0-A813-020BF808B37B}" dt="2023-03-09T18:13:51.459" v="24829" actId="20577"/>
          <ac:spMkLst>
            <pc:docMk/>
            <pc:sldMk cId="2312301029" sldId="315"/>
            <ac:spMk id="2" creationId="{9910DC71-3B04-4237-9333-B97771321E8C}"/>
          </ac:spMkLst>
        </pc:spChg>
      </pc:sldChg>
      <pc:sldChg chg="modSp add del mod">
        <pc:chgData name="James Williams" userId="c957a50b-491f-4d94-b4bc-52aca3e2340d" providerId="ADAL" clId="{8A428EA3-5F0C-45C0-A813-020BF808B37B}" dt="2023-03-08T18:03:00.796" v="18889" actId="2696"/>
        <pc:sldMkLst>
          <pc:docMk/>
          <pc:sldMk cId="494503366" sldId="320"/>
        </pc:sldMkLst>
        <pc:spChg chg="mod">
          <ac:chgData name="James Williams" userId="c957a50b-491f-4d94-b4bc-52aca3e2340d" providerId="ADAL" clId="{8A428EA3-5F0C-45C0-A813-020BF808B37B}" dt="2023-03-07T11:44:41.841" v="4655" actId="20577"/>
          <ac:spMkLst>
            <pc:docMk/>
            <pc:sldMk cId="494503366" sldId="320"/>
            <ac:spMk id="2" creationId="{00000000-0000-0000-0000-000000000000}"/>
          </ac:spMkLst>
        </pc:spChg>
        <pc:spChg chg="mod">
          <ac:chgData name="James Williams" userId="c957a50b-491f-4d94-b4bc-52aca3e2340d" providerId="ADAL" clId="{8A428EA3-5F0C-45C0-A813-020BF808B37B}" dt="2023-03-07T11:44:28.400" v="4649" actId="113"/>
          <ac:spMkLst>
            <pc:docMk/>
            <pc:sldMk cId="494503366" sldId="320"/>
            <ac:spMk id="3" creationId="{00000000-0000-0000-0000-000000000000}"/>
          </ac:spMkLst>
        </pc:spChg>
      </pc:sldChg>
      <pc:sldChg chg="addSp delSp modSp del mod">
        <pc:chgData name="James Williams" userId="c957a50b-491f-4d94-b4bc-52aca3e2340d" providerId="ADAL" clId="{8A428EA3-5F0C-45C0-A813-020BF808B37B}" dt="2023-03-07T09:24:17.008" v="424" actId="2696"/>
        <pc:sldMkLst>
          <pc:docMk/>
          <pc:sldMk cId="4072870252" sldId="320"/>
        </pc:sldMkLst>
        <pc:spChg chg="del mod">
          <ac:chgData name="James Williams" userId="c957a50b-491f-4d94-b4bc-52aca3e2340d" providerId="ADAL" clId="{8A428EA3-5F0C-45C0-A813-020BF808B37B}" dt="2023-03-07T09:23:36.304" v="412" actId="21"/>
          <ac:spMkLst>
            <pc:docMk/>
            <pc:sldMk cId="4072870252" sldId="320"/>
            <ac:spMk id="3" creationId="{422CFA14-634B-4B25-9B9E-54387B1760E4}"/>
          </ac:spMkLst>
        </pc:spChg>
        <pc:spChg chg="add mod">
          <ac:chgData name="James Williams" userId="c957a50b-491f-4d94-b4bc-52aca3e2340d" providerId="ADAL" clId="{8A428EA3-5F0C-45C0-A813-020BF808B37B}" dt="2023-03-07T09:23:36.304" v="412" actId="21"/>
          <ac:spMkLst>
            <pc:docMk/>
            <pc:sldMk cId="4072870252" sldId="320"/>
            <ac:spMk id="5" creationId="{08956FBB-338E-ED67-451A-4C5BD1B5A08B}"/>
          </ac:spMkLst>
        </pc:spChg>
      </pc:sldChg>
      <pc:sldChg chg="add del">
        <pc:chgData name="James Williams" userId="c957a50b-491f-4d94-b4bc-52aca3e2340d" providerId="ADAL" clId="{8A428EA3-5F0C-45C0-A813-020BF808B37B}" dt="2023-03-07T11:45:39.100" v="4675" actId="2696"/>
        <pc:sldMkLst>
          <pc:docMk/>
          <pc:sldMk cId="1859656407" sldId="322"/>
        </pc:sldMkLst>
      </pc:sldChg>
      <pc:sldChg chg="add">
        <pc:chgData name="James Williams" userId="c957a50b-491f-4d94-b4bc-52aca3e2340d" providerId="ADAL" clId="{8A428EA3-5F0C-45C0-A813-020BF808B37B}" dt="2023-03-20T12:17:50.826" v="26168"/>
        <pc:sldMkLst>
          <pc:docMk/>
          <pc:sldMk cId="3012157940" sldId="322"/>
        </pc:sldMkLst>
        <pc:spChg chg="mod">
          <ac:chgData name="James Williams" userId="c957a50b-491f-4d94-b4bc-52aca3e2340d" providerId="ADAL" clId="{8A428EA3-5F0C-45C0-A813-020BF808B37B}" dt="2023-03-08T13:37:27.696" v="14704" actId="1076"/>
          <ac:spMkLst>
            <pc:docMk/>
            <pc:sldMk cId="3012157940" sldId="322"/>
            <ac:spMk id="2" creationId="{00000000-0000-0000-0000-000000000000}"/>
          </ac:spMkLst>
        </pc:spChg>
        <pc:spChg chg="mod">
          <ac:chgData name="James Williams" userId="c957a50b-491f-4d94-b4bc-52aca3e2340d" providerId="ADAL" clId="{8A428EA3-5F0C-45C0-A813-020BF808B37B}" dt="2023-03-08T13:37:35.785" v="14706" actId="1076"/>
          <ac:spMkLst>
            <pc:docMk/>
            <pc:sldMk cId="3012157940" sldId="322"/>
            <ac:spMk id="5" creationId="{00000000-0000-0000-0000-000000000000}"/>
          </ac:spMkLst>
        </pc:spChg>
        <pc:spChg chg="mod">
          <ac:chgData name="James Williams" userId="c957a50b-491f-4d94-b4bc-52aca3e2340d" providerId="ADAL" clId="{8A428EA3-5F0C-45C0-A813-020BF808B37B}" dt="2023-03-08T13:37:31.418" v="14705" actId="14100"/>
          <ac:spMkLst>
            <pc:docMk/>
            <pc:sldMk cId="3012157940" sldId="322"/>
            <ac:spMk id="6" creationId="{00000000-0000-0000-0000-000000000000}"/>
          </ac:spMkLst>
        </pc:spChg>
        <pc:picChg chg="mod">
          <ac:chgData name="James Williams" userId="c957a50b-491f-4d94-b4bc-52aca3e2340d" providerId="ADAL" clId="{8A428EA3-5F0C-45C0-A813-020BF808B37B}" dt="2023-03-08T13:37:35.785" v="14706" actId="1076"/>
          <ac:picMkLst>
            <pc:docMk/>
            <pc:sldMk cId="3012157940" sldId="322"/>
            <ac:picMk id="4" creationId="{00000000-0000-0000-0000-000000000000}"/>
          </ac:picMkLst>
        </pc:picChg>
      </pc:sldChg>
      <pc:sldChg chg="add del">
        <pc:chgData name="James Williams" userId="c957a50b-491f-4d94-b4bc-52aca3e2340d" providerId="ADAL" clId="{8A428EA3-5F0C-45C0-A813-020BF808B37B}" dt="2023-03-20T12:17:45.043" v="26167"/>
        <pc:sldMkLst>
          <pc:docMk/>
          <pc:sldMk cId="3914931674" sldId="322"/>
        </pc:sldMkLst>
      </pc:sldChg>
      <pc:sldChg chg="modSp add del mod ord">
        <pc:chgData name="James Williams" userId="c957a50b-491f-4d94-b4bc-52aca3e2340d" providerId="ADAL" clId="{8A428EA3-5F0C-45C0-A813-020BF808B37B}" dt="2023-03-08T18:03:00.796" v="18889" actId="2696"/>
        <pc:sldMkLst>
          <pc:docMk/>
          <pc:sldMk cId="2028525899" sldId="323"/>
        </pc:sldMkLst>
        <pc:spChg chg="mod">
          <ac:chgData name="James Williams" userId="c957a50b-491f-4d94-b4bc-52aca3e2340d" providerId="ADAL" clId="{8A428EA3-5F0C-45C0-A813-020BF808B37B}" dt="2023-03-07T11:42:55.146" v="4610" actId="27636"/>
          <ac:spMkLst>
            <pc:docMk/>
            <pc:sldMk cId="2028525899" sldId="323"/>
            <ac:spMk id="2" creationId="{00000000-0000-0000-0000-000000000000}"/>
          </ac:spMkLst>
        </pc:spChg>
        <pc:spChg chg="mod">
          <ac:chgData name="James Williams" userId="c957a50b-491f-4d94-b4bc-52aca3e2340d" providerId="ADAL" clId="{8A428EA3-5F0C-45C0-A813-020BF808B37B}" dt="2023-03-07T11:45:42.473" v="4677" actId="113"/>
          <ac:spMkLst>
            <pc:docMk/>
            <pc:sldMk cId="2028525899" sldId="323"/>
            <ac:spMk id="3"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0" sldId="324"/>
        </pc:sldMkLst>
        <pc:spChg chg="mod">
          <ac:chgData name="James Williams" userId="c957a50b-491f-4d94-b4bc-52aca3e2340d" providerId="ADAL" clId="{8A428EA3-5F0C-45C0-A813-020BF808B37B}" dt="2023-03-08T12:24:13.758" v="13322" actId="27636"/>
          <ac:spMkLst>
            <pc:docMk/>
            <pc:sldMk cId="0" sldId="324"/>
            <ac:spMk id="3" creationId="{00000000-0000-0000-0000-000000000000}"/>
          </ac:spMkLst>
        </pc:spChg>
      </pc:sldChg>
      <pc:sldChg chg="add del">
        <pc:chgData name="James Williams" userId="c957a50b-491f-4d94-b4bc-52aca3e2340d" providerId="ADAL" clId="{8A428EA3-5F0C-45C0-A813-020BF808B37B}" dt="2023-03-08T18:03:00.796" v="18889" actId="2696"/>
        <pc:sldMkLst>
          <pc:docMk/>
          <pc:sldMk cId="0" sldId="325"/>
        </pc:sldMkLst>
      </pc:sldChg>
      <pc:sldChg chg="modSp add del mod">
        <pc:chgData name="James Williams" userId="c957a50b-491f-4d94-b4bc-52aca3e2340d" providerId="ADAL" clId="{8A428EA3-5F0C-45C0-A813-020BF808B37B}" dt="2023-03-07T11:26:55.560" v="3984" actId="2696"/>
        <pc:sldMkLst>
          <pc:docMk/>
          <pc:sldMk cId="3881511585" sldId="326"/>
        </pc:sldMkLst>
        <pc:spChg chg="mod">
          <ac:chgData name="James Williams" userId="c957a50b-491f-4d94-b4bc-52aca3e2340d" providerId="ADAL" clId="{8A428EA3-5F0C-45C0-A813-020BF808B37B}" dt="2023-03-07T09:38:24.080" v="594" actId="27636"/>
          <ac:spMkLst>
            <pc:docMk/>
            <pc:sldMk cId="3881511585" sldId="326"/>
            <ac:spMk id="2" creationId="{00000000-0000-0000-0000-000000000000}"/>
          </ac:spMkLst>
        </pc:spChg>
      </pc:sldChg>
      <pc:sldChg chg="modSp add del mod ord">
        <pc:chgData name="James Williams" userId="c957a50b-491f-4d94-b4bc-52aca3e2340d" providerId="ADAL" clId="{8A428EA3-5F0C-45C0-A813-020BF808B37B}" dt="2023-03-08T18:03:00.796" v="18889" actId="2696"/>
        <pc:sldMkLst>
          <pc:docMk/>
          <pc:sldMk cId="3596661009" sldId="327"/>
        </pc:sldMkLst>
        <pc:spChg chg="mod">
          <ac:chgData name="James Williams" userId="c957a50b-491f-4d94-b4bc-52aca3e2340d" providerId="ADAL" clId="{8A428EA3-5F0C-45C0-A813-020BF808B37B}" dt="2023-03-07T11:46:40.462" v="4690" actId="113"/>
          <ac:spMkLst>
            <pc:docMk/>
            <pc:sldMk cId="3596661009" sldId="327"/>
            <ac:spMk id="2" creationId="{00000000-0000-0000-0000-000000000000}"/>
          </ac:spMkLst>
        </pc:spChg>
        <pc:spChg chg="mod">
          <ac:chgData name="James Williams" userId="c957a50b-491f-4d94-b4bc-52aca3e2340d" providerId="ADAL" clId="{8A428EA3-5F0C-45C0-A813-020BF808B37B}" dt="2023-03-07T11:46:37.154" v="4688" actId="1076"/>
          <ac:spMkLst>
            <pc:docMk/>
            <pc:sldMk cId="3596661009" sldId="327"/>
            <ac:spMk id="3" creationId="{00000000-0000-0000-0000-000000000000}"/>
          </ac:spMkLst>
        </pc:spChg>
      </pc:sldChg>
      <pc:sldChg chg="add del">
        <pc:chgData name="James Williams" userId="c957a50b-491f-4d94-b4bc-52aca3e2340d" providerId="ADAL" clId="{8A428EA3-5F0C-45C0-A813-020BF808B37B}" dt="2023-03-07T09:39:56.091" v="603" actId="2696"/>
        <pc:sldMkLst>
          <pc:docMk/>
          <pc:sldMk cId="2109462801" sldId="328"/>
        </pc:sldMkLst>
      </pc:sldChg>
      <pc:sldChg chg="addSp modSp add mod modTransition">
        <pc:chgData name="James Williams" userId="c957a50b-491f-4d94-b4bc-52aca3e2340d" providerId="ADAL" clId="{8A428EA3-5F0C-45C0-A813-020BF808B37B}" dt="2023-03-07T15:40:44.433" v="8205" actId="14100"/>
        <pc:sldMkLst>
          <pc:docMk/>
          <pc:sldMk cId="0" sldId="330"/>
        </pc:sldMkLst>
        <pc:spChg chg="add mod">
          <ac:chgData name="James Williams" userId="c957a50b-491f-4d94-b4bc-52aca3e2340d" providerId="ADAL" clId="{8A428EA3-5F0C-45C0-A813-020BF808B37B}" dt="2023-03-07T15:40:18.272" v="8182" actId="14100"/>
          <ac:spMkLst>
            <pc:docMk/>
            <pc:sldMk cId="0" sldId="330"/>
            <ac:spMk id="2" creationId="{AEC820B5-AC82-D45D-E65A-35BA50B421F8}"/>
          </ac:spMkLst>
        </pc:spChg>
        <pc:spChg chg="mod">
          <ac:chgData name="James Williams" userId="c957a50b-491f-4d94-b4bc-52aca3e2340d" providerId="ADAL" clId="{8A428EA3-5F0C-45C0-A813-020BF808B37B}" dt="2023-03-07T15:40:44.433" v="8205" actId="14100"/>
          <ac:spMkLst>
            <pc:docMk/>
            <pc:sldMk cId="0" sldId="330"/>
            <ac:spMk id="3" creationId="{CFE38C24-6DF3-806B-B8AF-AAC5C2EC2B6F}"/>
          </ac:spMkLst>
        </pc:spChg>
        <pc:spChg chg="add mod">
          <ac:chgData name="James Williams" userId="c957a50b-491f-4d94-b4bc-52aca3e2340d" providerId="ADAL" clId="{8A428EA3-5F0C-45C0-A813-020BF808B37B}" dt="2023-03-07T15:40:23.745" v="8184" actId="14100"/>
          <ac:spMkLst>
            <pc:docMk/>
            <pc:sldMk cId="0" sldId="330"/>
            <ac:spMk id="4" creationId="{CD994E3C-5329-11DB-D095-F73822E58DA4}"/>
          </ac:spMkLst>
        </pc:spChg>
        <pc:spChg chg="mod">
          <ac:chgData name="James Williams" userId="c957a50b-491f-4d94-b4bc-52aca3e2340d" providerId="ADAL" clId="{8A428EA3-5F0C-45C0-A813-020BF808B37B}" dt="2023-03-07T15:40:37.960" v="8204" actId="20577"/>
          <ac:spMkLst>
            <pc:docMk/>
            <pc:sldMk cId="0" sldId="330"/>
            <ac:spMk id="15362" creationId="{9BC4761F-6089-17EF-1EEA-EA6E33DCD499}"/>
          </ac:spMkLst>
        </pc:spChg>
      </pc:sldChg>
      <pc:sldChg chg="modSp add del mod">
        <pc:chgData name="James Williams" userId="c957a50b-491f-4d94-b4bc-52aca3e2340d" providerId="ADAL" clId="{8A428EA3-5F0C-45C0-A813-020BF808B37B}" dt="2023-03-08T18:03:00.796" v="18889" actId="2696"/>
        <pc:sldMkLst>
          <pc:docMk/>
          <pc:sldMk cId="0" sldId="331"/>
        </pc:sldMkLst>
        <pc:spChg chg="mod">
          <ac:chgData name="James Williams" userId="c957a50b-491f-4d94-b4bc-52aca3e2340d" providerId="ADAL" clId="{8A428EA3-5F0C-45C0-A813-020BF808B37B}" dt="2023-03-08T12:25:10.445" v="13335" actId="20577"/>
          <ac:spMkLst>
            <pc:docMk/>
            <pc:sldMk cId="0" sldId="331"/>
            <ac:spMk id="3" creationId="{00000000-0000-0000-0000-000000000000}"/>
          </ac:spMkLst>
        </pc:spChg>
      </pc:sldChg>
      <pc:sldChg chg="delSp modSp add mod">
        <pc:chgData name="James Williams" userId="c957a50b-491f-4d94-b4bc-52aca3e2340d" providerId="ADAL" clId="{8A428EA3-5F0C-45C0-A813-020BF808B37B}" dt="2023-03-07T19:08:31.510" v="12542" actId="478"/>
        <pc:sldMkLst>
          <pc:docMk/>
          <pc:sldMk cId="0" sldId="332"/>
        </pc:sldMkLst>
        <pc:spChg chg="mod">
          <ac:chgData name="James Williams" userId="c957a50b-491f-4d94-b4bc-52aca3e2340d" providerId="ADAL" clId="{8A428EA3-5F0C-45C0-A813-020BF808B37B}" dt="2023-03-07T19:08:06.749" v="12534" actId="20577"/>
          <ac:spMkLst>
            <pc:docMk/>
            <pc:sldMk cId="0" sldId="332"/>
            <ac:spMk id="18436" creationId="{F7FC17A3-FFBB-5C67-D484-8AA0EF7857A5}"/>
          </ac:spMkLst>
        </pc:spChg>
        <pc:spChg chg="del mod">
          <ac:chgData name="James Williams" userId="c957a50b-491f-4d94-b4bc-52aca3e2340d" providerId="ADAL" clId="{8A428EA3-5F0C-45C0-A813-020BF808B37B}" dt="2023-03-07T19:08:31.510" v="12542" actId="478"/>
          <ac:spMkLst>
            <pc:docMk/>
            <pc:sldMk cId="0" sldId="332"/>
            <ac:spMk id="18439" creationId="{AA233805-D8A3-FFFE-4DBC-BD8CEC1C7D62}"/>
          </ac:spMkLst>
        </pc:spChg>
        <pc:spChg chg="mod">
          <ac:chgData name="James Williams" userId="c957a50b-491f-4d94-b4bc-52aca3e2340d" providerId="ADAL" clId="{8A428EA3-5F0C-45C0-A813-020BF808B37B}" dt="2023-03-07T19:07:55.712" v="12531" actId="1076"/>
          <ac:spMkLst>
            <pc:docMk/>
            <pc:sldMk cId="0" sldId="332"/>
            <ac:spMk id="33794" creationId="{9532A593-75AD-F0E1-E319-243D6C1F1400}"/>
          </ac:spMkLst>
        </pc:spChg>
        <pc:grpChg chg="del mod">
          <ac:chgData name="James Williams" userId="c957a50b-491f-4d94-b4bc-52aca3e2340d" providerId="ADAL" clId="{8A428EA3-5F0C-45C0-A813-020BF808B37B}" dt="2023-03-07T19:08:31.510" v="12542" actId="478"/>
          <ac:grpSpMkLst>
            <pc:docMk/>
            <pc:sldMk cId="0" sldId="332"/>
            <ac:grpSpMk id="18437" creationId="{A9F827D2-B663-12D1-3046-9CA2AA827864}"/>
          </ac:grpSpMkLst>
        </pc:grpChg>
        <pc:picChg chg="mod">
          <ac:chgData name="James Williams" userId="c957a50b-491f-4d94-b4bc-52aca3e2340d" providerId="ADAL" clId="{8A428EA3-5F0C-45C0-A813-020BF808B37B}" dt="2023-03-07T19:08:20.968" v="12537" actId="1076"/>
          <ac:picMkLst>
            <pc:docMk/>
            <pc:sldMk cId="0" sldId="332"/>
            <ac:picMk id="4" creationId="{B2AB83A3-19C3-D8E2-277B-873F5D90C8E9}"/>
          </ac:picMkLst>
        </pc:picChg>
        <pc:picChg chg="mod">
          <ac:chgData name="James Williams" userId="c957a50b-491f-4d94-b4bc-52aca3e2340d" providerId="ADAL" clId="{8A428EA3-5F0C-45C0-A813-020BF808B37B}" dt="2023-03-07T19:08:31.510" v="12542" actId="478"/>
          <ac:picMkLst>
            <pc:docMk/>
            <pc:sldMk cId="0" sldId="332"/>
            <ac:picMk id="18438" creationId="{6BDEF72B-5DC8-C4C9-B302-35EC9D58AD28}"/>
          </ac:picMkLst>
        </pc:picChg>
      </pc:sldChg>
      <pc:sldChg chg="add del">
        <pc:chgData name="James Williams" userId="c957a50b-491f-4d94-b4bc-52aca3e2340d" providerId="ADAL" clId="{8A428EA3-5F0C-45C0-A813-020BF808B37B}" dt="2023-03-07T11:44:54.815" v="4659" actId="2696"/>
        <pc:sldMkLst>
          <pc:docMk/>
          <pc:sldMk cId="3535710534" sldId="332"/>
        </pc:sldMkLst>
      </pc:sldChg>
      <pc:sldChg chg="modSp add mod">
        <pc:chgData name="James Williams" userId="c957a50b-491f-4d94-b4bc-52aca3e2340d" providerId="ADAL" clId="{8A428EA3-5F0C-45C0-A813-020BF808B37B}" dt="2023-03-07T18:39:26.261" v="12505" actId="20577"/>
        <pc:sldMkLst>
          <pc:docMk/>
          <pc:sldMk cId="0" sldId="333"/>
        </pc:sldMkLst>
        <pc:spChg chg="mod">
          <ac:chgData name="James Williams" userId="c957a50b-491f-4d94-b4bc-52aca3e2340d" providerId="ADAL" clId="{8A428EA3-5F0C-45C0-A813-020BF808B37B}" dt="2023-03-07T18:36:57.338" v="12462" actId="403"/>
          <ac:spMkLst>
            <pc:docMk/>
            <pc:sldMk cId="0" sldId="333"/>
            <ac:spMk id="17410" creationId="{01E85FC6-E4AC-8E71-FC1F-9C2C7E4A67A0}"/>
          </ac:spMkLst>
        </pc:spChg>
        <pc:spChg chg="mod">
          <ac:chgData name="James Williams" userId="c957a50b-491f-4d94-b4bc-52aca3e2340d" providerId="ADAL" clId="{8A428EA3-5F0C-45C0-A813-020BF808B37B}" dt="2023-03-07T18:39:26.261" v="12505" actId="20577"/>
          <ac:spMkLst>
            <pc:docMk/>
            <pc:sldMk cId="0" sldId="333"/>
            <ac:spMk id="17411" creationId="{1B4E25AA-1541-57D5-1854-00FEDA810438}"/>
          </ac:spMkLst>
        </pc:spChg>
        <pc:spChg chg="mod">
          <ac:chgData name="James Williams" userId="c957a50b-491f-4d94-b4bc-52aca3e2340d" providerId="ADAL" clId="{8A428EA3-5F0C-45C0-A813-020BF808B37B}" dt="2023-03-07T18:38:15.991" v="12494" actId="1076"/>
          <ac:spMkLst>
            <pc:docMk/>
            <pc:sldMk cId="0" sldId="333"/>
            <ac:spMk id="17415" creationId="{76F29632-975B-EE10-8AA8-2F3FE4B87A8E}"/>
          </ac:spMkLst>
        </pc:spChg>
        <pc:grpChg chg="mod">
          <ac:chgData name="James Williams" userId="c957a50b-491f-4d94-b4bc-52aca3e2340d" providerId="ADAL" clId="{8A428EA3-5F0C-45C0-A813-020BF808B37B}" dt="2023-03-07T18:38:15.991" v="12494" actId="1076"/>
          <ac:grpSpMkLst>
            <pc:docMk/>
            <pc:sldMk cId="0" sldId="333"/>
            <ac:grpSpMk id="17413" creationId="{BC7DF502-FCC6-A271-6381-73BA56AD51DA}"/>
          </ac:grpSpMkLst>
        </pc:grpChg>
        <pc:picChg chg="mod">
          <ac:chgData name="James Williams" userId="c957a50b-491f-4d94-b4bc-52aca3e2340d" providerId="ADAL" clId="{8A428EA3-5F0C-45C0-A813-020BF808B37B}" dt="2023-03-07T18:38:15.991" v="12494" actId="1076"/>
          <ac:picMkLst>
            <pc:docMk/>
            <pc:sldMk cId="0" sldId="333"/>
            <ac:picMk id="17414" creationId="{BA7422EB-6FA9-3C9B-E529-19D43101508C}"/>
          </ac:picMkLst>
        </pc:picChg>
        <pc:picChg chg="mod">
          <ac:chgData name="James Williams" userId="c957a50b-491f-4d94-b4bc-52aca3e2340d" providerId="ADAL" clId="{8A428EA3-5F0C-45C0-A813-020BF808B37B}" dt="2023-03-07T18:38:13.783" v="12493" actId="1076"/>
          <ac:picMkLst>
            <pc:docMk/>
            <pc:sldMk cId="0" sldId="333"/>
            <ac:picMk id="29700" creationId="{8D47BA90-CDFC-F1C5-7FC4-0AADE373C51F}"/>
          </ac:picMkLst>
        </pc:picChg>
      </pc:sldChg>
      <pc:sldChg chg="add del">
        <pc:chgData name="James Williams" userId="c957a50b-491f-4d94-b4bc-52aca3e2340d" providerId="ADAL" clId="{8A428EA3-5F0C-45C0-A813-020BF808B37B}" dt="2023-03-07T11:45:12.356" v="4668" actId="2696"/>
        <pc:sldMkLst>
          <pc:docMk/>
          <pc:sldMk cId="636258142" sldId="333"/>
        </pc:sldMkLst>
      </pc:sldChg>
      <pc:sldChg chg="modSp add del mod">
        <pc:chgData name="James Williams" userId="c957a50b-491f-4d94-b4bc-52aca3e2340d" providerId="ADAL" clId="{8A428EA3-5F0C-45C0-A813-020BF808B37B}" dt="2023-03-08T18:03:00.796" v="18889" actId="2696"/>
        <pc:sldMkLst>
          <pc:docMk/>
          <pc:sldMk cId="4161479192" sldId="334"/>
        </pc:sldMkLst>
        <pc:spChg chg="mod">
          <ac:chgData name="James Williams" userId="c957a50b-491f-4d94-b4bc-52aca3e2340d" providerId="ADAL" clId="{8A428EA3-5F0C-45C0-A813-020BF808B37B}" dt="2023-03-07T11:44:22.010" v="4646" actId="1076"/>
          <ac:spMkLst>
            <pc:docMk/>
            <pc:sldMk cId="4161479192" sldId="334"/>
            <ac:spMk id="2" creationId="{00000000-0000-0000-0000-000000000000}"/>
          </ac:spMkLst>
        </pc:spChg>
        <pc:spChg chg="mod">
          <ac:chgData name="James Williams" userId="c957a50b-491f-4d94-b4bc-52aca3e2340d" providerId="ADAL" clId="{8A428EA3-5F0C-45C0-A813-020BF808B37B}" dt="2023-03-07T11:43:41.414" v="4630" actId="115"/>
          <ac:spMkLst>
            <pc:docMk/>
            <pc:sldMk cId="4161479192" sldId="334"/>
            <ac:spMk id="3" creationId="{00000000-0000-0000-0000-000000000000}"/>
          </ac:spMkLst>
        </pc:spChg>
      </pc:sldChg>
      <pc:sldChg chg="addSp modSp add mod">
        <pc:chgData name="James Williams" userId="c957a50b-491f-4d94-b4bc-52aca3e2340d" providerId="ADAL" clId="{8A428EA3-5F0C-45C0-A813-020BF808B37B}" dt="2023-03-07T18:34:14.778" v="12422" actId="20577"/>
        <pc:sldMkLst>
          <pc:docMk/>
          <pc:sldMk cId="0" sldId="336"/>
        </pc:sldMkLst>
        <pc:spChg chg="add mod">
          <ac:chgData name="James Williams" userId="c957a50b-491f-4d94-b4bc-52aca3e2340d" providerId="ADAL" clId="{8A428EA3-5F0C-45C0-A813-020BF808B37B}" dt="2023-03-07T18:24:03.770" v="12123"/>
          <ac:spMkLst>
            <pc:docMk/>
            <pc:sldMk cId="0" sldId="336"/>
            <ac:spMk id="2" creationId="{F8C92DDA-4E5A-C690-7CB5-18BFE719480F}"/>
          </ac:spMkLst>
        </pc:spChg>
        <pc:spChg chg="add mod">
          <ac:chgData name="James Williams" userId="c957a50b-491f-4d94-b4bc-52aca3e2340d" providerId="ADAL" clId="{8A428EA3-5F0C-45C0-A813-020BF808B37B}" dt="2023-03-07T18:24:08.317" v="12124"/>
          <ac:spMkLst>
            <pc:docMk/>
            <pc:sldMk cId="0" sldId="336"/>
            <ac:spMk id="3" creationId="{EED41BFB-5100-06B7-C613-418B388AD7D5}"/>
          </ac:spMkLst>
        </pc:spChg>
        <pc:spChg chg="add mod">
          <ac:chgData name="James Williams" userId="c957a50b-491f-4d94-b4bc-52aca3e2340d" providerId="ADAL" clId="{8A428EA3-5F0C-45C0-A813-020BF808B37B}" dt="2023-03-07T18:24:25.070" v="12139" actId="113"/>
          <ac:spMkLst>
            <pc:docMk/>
            <pc:sldMk cId="0" sldId="336"/>
            <ac:spMk id="4" creationId="{7FD76F35-8147-D33A-7A53-DC4A7B76FAB2}"/>
          </ac:spMkLst>
        </pc:spChg>
        <pc:spChg chg="mod">
          <ac:chgData name="James Williams" userId="c957a50b-491f-4d94-b4bc-52aca3e2340d" providerId="ADAL" clId="{8A428EA3-5F0C-45C0-A813-020BF808B37B}" dt="2023-03-07T18:34:14.778" v="12422" actId="20577"/>
          <ac:spMkLst>
            <pc:docMk/>
            <pc:sldMk cId="0" sldId="336"/>
            <ac:spMk id="5" creationId="{37592391-1754-673B-09A2-DC26D8D76CAB}"/>
          </ac:spMkLst>
        </pc:spChg>
        <pc:picChg chg="mod">
          <ac:chgData name="James Williams" userId="c957a50b-491f-4d94-b4bc-52aca3e2340d" providerId="ADAL" clId="{8A428EA3-5F0C-45C0-A813-020BF808B37B}" dt="2023-03-07T18:24:28.278" v="12140" actId="1076"/>
          <ac:picMkLst>
            <pc:docMk/>
            <pc:sldMk cId="0" sldId="336"/>
            <ac:picMk id="14338" creationId="{E1787980-D795-5465-D54D-555CCC5D63D0}"/>
          </ac:picMkLst>
        </pc:picChg>
      </pc:sldChg>
      <pc:sldChg chg="modSp add del mod">
        <pc:chgData name="James Williams" userId="c957a50b-491f-4d94-b4bc-52aca3e2340d" providerId="ADAL" clId="{8A428EA3-5F0C-45C0-A813-020BF808B37B}" dt="2023-03-07T11:45:37.310" v="4674" actId="2696"/>
        <pc:sldMkLst>
          <pc:docMk/>
          <pc:sldMk cId="2428387706" sldId="336"/>
        </pc:sldMkLst>
        <pc:spChg chg="mod">
          <ac:chgData name="James Williams" userId="c957a50b-491f-4d94-b4bc-52aca3e2340d" providerId="ADAL" clId="{8A428EA3-5F0C-45C0-A813-020BF808B37B}" dt="2023-03-07T11:45:27.233" v="4673" actId="113"/>
          <ac:spMkLst>
            <pc:docMk/>
            <pc:sldMk cId="2428387706" sldId="336"/>
            <ac:spMk id="3" creationId="{00000000-0000-0000-0000-000000000000}"/>
          </ac:spMkLst>
        </pc:spChg>
      </pc:sldChg>
      <pc:sldChg chg="modSp add mod">
        <pc:chgData name="James Williams" userId="c957a50b-491f-4d94-b4bc-52aca3e2340d" providerId="ADAL" clId="{8A428EA3-5F0C-45C0-A813-020BF808B37B}" dt="2023-03-07T18:36:36.664" v="12458" actId="1076"/>
        <pc:sldMkLst>
          <pc:docMk/>
          <pc:sldMk cId="0" sldId="337"/>
        </pc:sldMkLst>
        <pc:spChg chg="mod">
          <ac:chgData name="James Williams" userId="c957a50b-491f-4d94-b4bc-52aca3e2340d" providerId="ADAL" clId="{8A428EA3-5F0C-45C0-A813-020BF808B37B}" dt="2023-03-07T18:36:27.631" v="12457" actId="1076"/>
          <ac:spMkLst>
            <pc:docMk/>
            <pc:sldMk cId="0" sldId="337"/>
            <ac:spMk id="30722" creationId="{297A94D3-5F65-FA79-8336-DB27B29E92EF}"/>
          </ac:spMkLst>
        </pc:spChg>
        <pc:picChg chg="mod">
          <ac:chgData name="James Williams" userId="c957a50b-491f-4d94-b4bc-52aca3e2340d" providerId="ADAL" clId="{8A428EA3-5F0C-45C0-A813-020BF808B37B}" dt="2023-03-07T18:35:40.908" v="12425" actId="1076"/>
          <ac:picMkLst>
            <pc:docMk/>
            <pc:sldMk cId="0" sldId="337"/>
            <ac:picMk id="16387" creationId="{290CA497-70FA-E3A7-951D-5CCBB5605365}"/>
          </ac:picMkLst>
        </pc:picChg>
        <pc:picChg chg="mod">
          <ac:chgData name="James Williams" userId="c957a50b-491f-4d94-b4bc-52aca3e2340d" providerId="ADAL" clId="{8A428EA3-5F0C-45C0-A813-020BF808B37B}" dt="2023-03-07T18:36:36.664" v="12458" actId="1076"/>
          <ac:picMkLst>
            <pc:docMk/>
            <pc:sldMk cId="0" sldId="337"/>
            <ac:picMk id="16388" creationId="{7070F541-3D41-ECC5-CB1B-1F5E08FB4C93}"/>
          </ac:picMkLst>
        </pc:picChg>
      </pc:sldChg>
      <pc:sldChg chg="add del">
        <pc:chgData name="James Williams" userId="c957a50b-491f-4d94-b4bc-52aca3e2340d" providerId="ADAL" clId="{8A428EA3-5F0C-45C0-A813-020BF808B37B}" dt="2023-03-08T12:24:20.288" v="13329" actId="2696"/>
        <pc:sldMkLst>
          <pc:docMk/>
          <pc:sldMk cId="652623161" sldId="338"/>
        </pc:sldMkLst>
      </pc:sldChg>
      <pc:sldChg chg="del">
        <pc:chgData name="James Williams" userId="c957a50b-491f-4d94-b4bc-52aca3e2340d" providerId="ADAL" clId="{8A428EA3-5F0C-45C0-A813-020BF808B37B}" dt="2023-03-08T18:58:53.149" v="19703" actId="2696"/>
        <pc:sldMkLst>
          <pc:docMk/>
          <pc:sldMk cId="343887348" sldId="339"/>
        </pc:sldMkLst>
      </pc:sldChg>
      <pc:sldChg chg="add del">
        <pc:chgData name="James Williams" userId="c957a50b-491f-4d94-b4bc-52aca3e2340d" providerId="ADAL" clId="{8A428EA3-5F0C-45C0-A813-020BF808B37B}" dt="2023-03-08T12:24:25.964" v="13330" actId="2696"/>
        <pc:sldMkLst>
          <pc:docMk/>
          <pc:sldMk cId="4182606066" sldId="341"/>
        </pc:sldMkLst>
      </pc:sldChg>
      <pc:sldChg chg="addSp modSp add mod">
        <pc:chgData name="James Williams" userId="c957a50b-491f-4d94-b4bc-52aca3e2340d" providerId="ADAL" clId="{8A428EA3-5F0C-45C0-A813-020BF808B37B}" dt="2023-03-07T19:14:15.900" v="12587" actId="1076"/>
        <pc:sldMkLst>
          <pc:docMk/>
          <pc:sldMk cId="0" sldId="342"/>
        </pc:sldMkLst>
        <pc:spChg chg="add mod">
          <ac:chgData name="James Williams" userId="c957a50b-491f-4d94-b4bc-52aca3e2340d" providerId="ADAL" clId="{8A428EA3-5F0C-45C0-A813-020BF808B37B}" dt="2023-03-07T19:14:15.900" v="12587" actId="1076"/>
          <ac:spMkLst>
            <pc:docMk/>
            <pc:sldMk cId="0" sldId="342"/>
            <ac:spMk id="2" creationId="{F7B04DCC-BEA8-1362-BA14-F76D9C1B433F}"/>
          </ac:spMkLst>
        </pc:spChg>
        <pc:spChg chg="mod">
          <ac:chgData name="James Williams" userId="c957a50b-491f-4d94-b4bc-52aca3e2340d" providerId="ADAL" clId="{8A428EA3-5F0C-45C0-A813-020BF808B37B}" dt="2023-03-07T19:13:28.753" v="12582" actId="20577"/>
          <ac:spMkLst>
            <pc:docMk/>
            <pc:sldMk cId="0" sldId="342"/>
            <ac:spMk id="3" creationId="{F5395DA6-1CF3-9323-F6E7-9697F85B7FFF}"/>
          </ac:spMkLst>
        </pc:spChg>
        <pc:spChg chg="add mod">
          <ac:chgData name="James Williams" userId="c957a50b-491f-4d94-b4bc-52aca3e2340d" providerId="ADAL" clId="{8A428EA3-5F0C-45C0-A813-020BF808B37B}" dt="2023-03-07T19:09:25.117" v="12544"/>
          <ac:spMkLst>
            <pc:docMk/>
            <pc:sldMk cId="0" sldId="342"/>
            <ac:spMk id="5" creationId="{1C2DC590-E92E-18AE-318D-41AD7013D2A7}"/>
          </ac:spMkLst>
        </pc:spChg>
        <pc:spChg chg="mod">
          <ac:chgData name="James Williams" userId="c957a50b-491f-4d94-b4bc-52aca3e2340d" providerId="ADAL" clId="{8A428EA3-5F0C-45C0-A813-020BF808B37B}" dt="2023-03-07T19:09:30.712" v="12545" actId="14100"/>
          <ac:spMkLst>
            <pc:docMk/>
            <pc:sldMk cId="0" sldId="342"/>
            <ac:spMk id="19458" creationId="{A2CDC1A4-5ACC-C58A-20D9-A8F230438901}"/>
          </ac:spMkLst>
        </pc:spChg>
        <pc:picChg chg="mod">
          <ac:chgData name="James Williams" userId="c957a50b-491f-4d94-b4bc-52aca3e2340d" providerId="ADAL" clId="{8A428EA3-5F0C-45C0-A813-020BF808B37B}" dt="2023-03-07T19:09:37.204" v="12548" actId="1076"/>
          <ac:picMkLst>
            <pc:docMk/>
            <pc:sldMk cId="0" sldId="342"/>
            <ac:picMk id="4" creationId="{EFFE298B-5CFF-B781-D058-458A32A86245}"/>
          </ac:picMkLst>
        </pc:picChg>
      </pc:sldChg>
      <pc:sldChg chg="modSp add del mod">
        <pc:chgData name="James Williams" userId="c957a50b-491f-4d94-b4bc-52aca3e2340d" providerId="ADAL" clId="{8A428EA3-5F0C-45C0-A813-020BF808B37B}" dt="2023-03-07T11:47:38.622" v="4707" actId="2696"/>
        <pc:sldMkLst>
          <pc:docMk/>
          <pc:sldMk cId="3076412750" sldId="342"/>
        </pc:sldMkLst>
        <pc:spChg chg="mod">
          <ac:chgData name="James Williams" userId="c957a50b-491f-4d94-b4bc-52aca3e2340d" providerId="ADAL" clId="{8A428EA3-5F0C-45C0-A813-020BF808B37B}" dt="2023-03-07T11:42:55.182" v="4612" actId="27636"/>
          <ac:spMkLst>
            <pc:docMk/>
            <pc:sldMk cId="3076412750" sldId="342"/>
            <ac:spMk id="2"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3009779951" sldId="343"/>
        </pc:sldMkLst>
        <pc:spChg chg="mod">
          <ac:chgData name="James Williams" userId="c957a50b-491f-4d94-b4bc-52aca3e2340d" providerId="ADAL" clId="{8A428EA3-5F0C-45C0-A813-020BF808B37B}" dt="2023-03-07T11:47:51.378" v="4712" actId="1076"/>
          <ac:spMkLst>
            <pc:docMk/>
            <pc:sldMk cId="3009779951" sldId="343"/>
            <ac:spMk id="2" creationId="{00000000-0000-0000-0000-000000000000}"/>
          </ac:spMkLst>
        </pc:spChg>
        <pc:spChg chg="mod">
          <ac:chgData name="James Williams" userId="c957a50b-491f-4d94-b4bc-52aca3e2340d" providerId="ADAL" clId="{8A428EA3-5F0C-45C0-A813-020BF808B37B}" dt="2023-03-07T11:47:49.128" v="4711" actId="113"/>
          <ac:spMkLst>
            <pc:docMk/>
            <pc:sldMk cId="3009779951" sldId="343"/>
            <ac:spMk id="3" creationId="{00000000-0000-0000-0000-000000000000}"/>
          </ac:spMkLst>
        </pc:spChg>
      </pc:sldChg>
      <pc:sldChg chg="add del">
        <pc:chgData name="James Williams" userId="c957a50b-491f-4d94-b4bc-52aca3e2340d" providerId="ADAL" clId="{8A428EA3-5F0C-45C0-A813-020BF808B37B}" dt="2023-03-07T09:53:39.408" v="1155" actId="2696"/>
        <pc:sldMkLst>
          <pc:docMk/>
          <pc:sldMk cId="3831795690" sldId="347"/>
        </pc:sldMkLst>
      </pc:sldChg>
      <pc:sldChg chg="add del">
        <pc:chgData name="James Williams" userId="c957a50b-491f-4d94-b4bc-52aca3e2340d" providerId="ADAL" clId="{8A428EA3-5F0C-45C0-A813-020BF808B37B}" dt="2023-03-08T18:03:00.796" v="18889" actId="2696"/>
        <pc:sldMkLst>
          <pc:docMk/>
          <pc:sldMk cId="2356978416" sldId="349"/>
        </pc:sldMkLst>
      </pc:sldChg>
      <pc:sldChg chg="modSp add del mod">
        <pc:chgData name="James Williams" userId="c957a50b-491f-4d94-b4bc-52aca3e2340d" providerId="ADAL" clId="{8A428EA3-5F0C-45C0-A813-020BF808B37B}" dt="2023-03-07T11:27:04.533" v="3986" actId="2696"/>
        <pc:sldMkLst>
          <pc:docMk/>
          <pc:sldMk cId="2762457556" sldId="352"/>
        </pc:sldMkLst>
        <pc:spChg chg="mod">
          <ac:chgData name="James Williams" userId="c957a50b-491f-4d94-b4bc-52aca3e2340d" providerId="ADAL" clId="{8A428EA3-5F0C-45C0-A813-020BF808B37B}" dt="2023-03-07T09:38:24.080" v="596" actId="27636"/>
          <ac:spMkLst>
            <pc:docMk/>
            <pc:sldMk cId="2762457556" sldId="352"/>
            <ac:spMk id="2" creationId="{00000000-0000-0000-0000-000000000000}"/>
          </ac:spMkLst>
        </pc:spChg>
      </pc:sldChg>
      <pc:sldChg chg="add del">
        <pc:chgData name="James Williams" userId="c957a50b-491f-4d94-b4bc-52aca3e2340d" providerId="ADAL" clId="{8A428EA3-5F0C-45C0-A813-020BF808B37B}" dt="2023-03-08T18:03:00.796" v="18889" actId="2696"/>
        <pc:sldMkLst>
          <pc:docMk/>
          <pc:sldMk cId="3693292940" sldId="353"/>
        </pc:sldMkLst>
      </pc:sldChg>
      <pc:sldChg chg="add del">
        <pc:chgData name="James Williams" userId="c957a50b-491f-4d94-b4bc-52aca3e2340d" providerId="ADAL" clId="{8A428EA3-5F0C-45C0-A813-020BF808B37B}" dt="2023-03-07T11:46:08.902" v="4686" actId="2696"/>
        <pc:sldMkLst>
          <pc:docMk/>
          <pc:sldMk cId="1537277626" sldId="354"/>
        </pc:sldMkLst>
      </pc:sldChg>
      <pc:sldChg chg="add del">
        <pc:chgData name="James Williams" userId="c957a50b-491f-4d94-b4bc-52aca3e2340d" providerId="ADAL" clId="{8A428EA3-5F0C-45C0-A813-020BF808B37B}" dt="2023-03-07T11:34:00.905" v="4145" actId="2696"/>
        <pc:sldMkLst>
          <pc:docMk/>
          <pc:sldMk cId="1701089904" sldId="354"/>
        </pc:sldMkLst>
      </pc:sldChg>
      <pc:sldChg chg="add del">
        <pc:chgData name="James Williams" userId="c957a50b-491f-4d94-b4bc-52aca3e2340d" providerId="ADAL" clId="{8A428EA3-5F0C-45C0-A813-020BF808B37B}" dt="2023-03-08T18:03:00.796" v="18889" actId="2696"/>
        <pc:sldMkLst>
          <pc:docMk/>
          <pc:sldMk cId="2889472684" sldId="354"/>
        </pc:sldMkLst>
      </pc:sldChg>
      <pc:sldChg chg="modSp add del mod">
        <pc:chgData name="James Williams" userId="c957a50b-491f-4d94-b4bc-52aca3e2340d" providerId="ADAL" clId="{8A428EA3-5F0C-45C0-A813-020BF808B37B}" dt="2023-03-07T11:34:00.905" v="4145" actId="2696"/>
        <pc:sldMkLst>
          <pc:docMk/>
          <pc:sldMk cId="642547645" sldId="355"/>
        </pc:sldMkLst>
        <pc:spChg chg="mod">
          <ac:chgData name="James Williams" userId="c957a50b-491f-4d94-b4bc-52aca3e2340d" providerId="ADAL" clId="{8A428EA3-5F0C-45C0-A813-020BF808B37B}" dt="2023-03-07T11:32:55.131" v="4133" actId="1076"/>
          <ac:spMkLst>
            <pc:docMk/>
            <pc:sldMk cId="642547645" sldId="355"/>
            <ac:spMk id="2" creationId="{00000000-0000-0000-0000-000000000000}"/>
          </ac:spMkLst>
        </pc:spChg>
        <pc:spChg chg="mod">
          <ac:chgData name="James Williams" userId="c957a50b-491f-4d94-b4bc-52aca3e2340d" providerId="ADAL" clId="{8A428EA3-5F0C-45C0-A813-020BF808B37B}" dt="2023-03-07T11:33:18.611" v="4143" actId="1076"/>
          <ac:spMkLst>
            <pc:docMk/>
            <pc:sldMk cId="642547645" sldId="355"/>
            <ac:spMk id="3" creationId="{00000000-0000-0000-0000-000000000000}"/>
          </ac:spMkLst>
        </pc:spChg>
      </pc:sldChg>
      <pc:sldChg chg="add del">
        <pc:chgData name="James Williams" userId="c957a50b-491f-4d94-b4bc-52aca3e2340d" providerId="ADAL" clId="{8A428EA3-5F0C-45C0-A813-020BF808B37B}" dt="2023-03-07T11:46:08.902" v="4686" actId="2696"/>
        <pc:sldMkLst>
          <pc:docMk/>
          <pc:sldMk cId="4091918430" sldId="355"/>
        </pc:sldMkLst>
      </pc:sldChg>
      <pc:sldChg chg="add del">
        <pc:chgData name="James Williams" userId="c957a50b-491f-4d94-b4bc-52aca3e2340d" providerId="ADAL" clId="{8A428EA3-5F0C-45C0-A813-020BF808B37B}" dt="2023-03-08T18:03:00.796" v="18889" actId="2696"/>
        <pc:sldMkLst>
          <pc:docMk/>
          <pc:sldMk cId="4144897109" sldId="355"/>
        </pc:sldMkLst>
      </pc:sldChg>
      <pc:sldChg chg="modSp add del mod">
        <pc:chgData name="James Williams" userId="c957a50b-491f-4d94-b4bc-52aca3e2340d" providerId="ADAL" clId="{8A428EA3-5F0C-45C0-A813-020BF808B37B}" dt="2023-03-07T11:34:00.905" v="4145" actId="2696"/>
        <pc:sldMkLst>
          <pc:docMk/>
          <pc:sldMk cId="1007838352" sldId="356"/>
        </pc:sldMkLst>
        <pc:spChg chg="mod">
          <ac:chgData name="James Williams" userId="c957a50b-491f-4d94-b4bc-52aca3e2340d" providerId="ADAL" clId="{8A428EA3-5F0C-45C0-A813-020BF808B37B}" dt="2023-03-07T11:32:37.859" v="4126" actId="1076"/>
          <ac:spMkLst>
            <pc:docMk/>
            <pc:sldMk cId="1007838352" sldId="356"/>
            <ac:spMk id="2" creationId="{00000000-0000-0000-0000-000000000000}"/>
          </ac:spMkLst>
        </pc:spChg>
        <pc:spChg chg="mod">
          <ac:chgData name="James Williams" userId="c957a50b-491f-4d94-b4bc-52aca3e2340d" providerId="ADAL" clId="{8A428EA3-5F0C-45C0-A813-020BF808B37B}" dt="2023-03-07T11:32:49.083" v="4132" actId="1076"/>
          <ac:spMkLst>
            <pc:docMk/>
            <pc:sldMk cId="1007838352" sldId="356"/>
            <ac:spMk id="3" creationId="{00000000-0000-0000-0000-000000000000}"/>
          </ac:spMkLst>
        </pc:spChg>
      </pc:sldChg>
      <pc:sldChg chg="add del">
        <pc:chgData name="James Williams" userId="c957a50b-491f-4d94-b4bc-52aca3e2340d" providerId="ADAL" clId="{8A428EA3-5F0C-45C0-A813-020BF808B37B}" dt="2023-03-07T11:46:08.902" v="4686" actId="2696"/>
        <pc:sldMkLst>
          <pc:docMk/>
          <pc:sldMk cId="1162888003" sldId="356"/>
        </pc:sldMkLst>
      </pc:sldChg>
      <pc:sldChg chg="add del">
        <pc:chgData name="James Williams" userId="c957a50b-491f-4d94-b4bc-52aca3e2340d" providerId="ADAL" clId="{8A428EA3-5F0C-45C0-A813-020BF808B37B}" dt="2023-03-08T18:03:00.796" v="18889" actId="2696"/>
        <pc:sldMkLst>
          <pc:docMk/>
          <pc:sldMk cId="1827996327" sldId="356"/>
        </pc:sldMkLst>
      </pc:sldChg>
      <pc:sldChg chg="modSp add del mod">
        <pc:chgData name="James Williams" userId="c957a50b-491f-4d94-b4bc-52aca3e2340d" providerId="ADAL" clId="{8A428EA3-5F0C-45C0-A813-020BF808B37B}" dt="2023-03-08T18:03:00.796" v="18889" actId="2696"/>
        <pc:sldMkLst>
          <pc:docMk/>
          <pc:sldMk cId="2560168929" sldId="357"/>
        </pc:sldMkLst>
        <pc:spChg chg="mod">
          <ac:chgData name="James Williams" userId="c957a50b-491f-4d94-b4bc-52aca3e2340d" providerId="ADAL" clId="{8A428EA3-5F0C-45C0-A813-020BF808B37B}" dt="2023-03-08T12:24:13.790" v="13325" actId="27636"/>
          <ac:spMkLst>
            <pc:docMk/>
            <pc:sldMk cId="2560168929" sldId="357"/>
            <ac:spMk id="2" creationId="{00000000-0000-0000-0000-000000000000}"/>
          </ac:spMkLst>
        </pc:spChg>
        <pc:spChg chg="mod">
          <ac:chgData name="James Williams" userId="c957a50b-491f-4d94-b4bc-52aca3e2340d" providerId="ADAL" clId="{8A428EA3-5F0C-45C0-A813-020BF808B37B}" dt="2023-03-08T12:24:13.790" v="13324" actId="27636"/>
          <ac:spMkLst>
            <pc:docMk/>
            <pc:sldMk cId="2560168929" sldId="357"/>
            <ac:spMk id="3" creationId="{00000000-0000-0000-0000-000000000000}"/>
          </ac:spMkLst>
        </pc:spChg>
      </pc:sldChg>
      <pc:sldChg chg="add del">
        <pc:chgData name="James Williams" userId="c957a50b-491f-4d94-b4bc-52aca3e2340d" providerId="ADAL" clId="{8A428EA3-5F0C-45C0-A813-020BF808B37B}" dt="2023-03-08T12:24:38.501" v="13332" actId="2696"/>
        <pc:sldMkLst>
          <pc:docMk/>
          <pc:sldMk cId="3300897736" sldId="358"/>
        </pc:sldMkLst>
      </pc:sldChg>
      <pc:sldChg chg="add del">
        <pc:chgData name="James Williams" userId="c957a50b-491f-4d94-b4bc-52aca3e2340d" providerId="ADAL" clId="{8A428EA3-5F0C-45C0-A813-020BF808B37B}" dt="2023-03-07T11:46:08.902" v="4686" actId="2696"/>
        <pc:sldMkLst>
          <pc:docMk/>
          <pc:sldMk cId="810563831" sldId="360"/>
        </pc:sldMkLst>
      </pc:sldChg>
      <pc:sldChg chg="add del">
        <pc:chgData name="James Williams" userId="c957a50b-491f-4d94-b4bc-52aca3e2340d" providerId="ADAL" clId="{8A428EA3-5F0C-45C0-A813-020BF808B37B}" dt="2023-03-08T18:03:00.796" v="18889" actId="2696"/>
        <pc:sldMkLst>
          <pc:docMk/>
          <pc:sldMk cId="2630074918" sldId="360"/>
        </pc:sldMkLst>
      </pc:sldChg>
      <pc:sldChg chg="add del">
        <pc:chgData name="James Williams" userId="c957a50b-491f-4d94-b4bc-52aca3e2340d" providerId="ADAL" clId="{8A428EA3-5F0C-45C0-A813-020BF808B37B}" dt="2023-03-07T11:34:00.905" v="4145" actId="2696"/>
        <pc:sldMkLst>
          <pc:docMk/>
          <pc:sldMk cId="3482178438" sldId="360"/>
        </pc:sldMkLst>
      </pc:sldChg>
      <pc:sldChg chg="add del">
        <pc:chgData name="James Williams" userId="c957a50b-491f-4d94-b4bc-52aca3e2340d" providerId="ADAL" clId="{8A428EA3-5F0C-45C0-A813-020BF808B37B}" dt="2023-03-07T11:46:08.902" v="4686" actId="2696"/>
        <pc:sldMkLst>
          <pc:docMk/>
          <pc:sldMk cId="1653973815" sldId="363"/>
        </pc:sldMkLst>
      </pc:sldChg>
      <pc:sldChg chg="delSp modSp add del mod ord">
        <pc:chgData name="James Williams" userId="c957a50b-491f-4d94-b4bc-52aca3e2340d" providerId="ADAL" clId="{8A428EA3-5F0C-45C0-A813-020BF808B37B}" dt="2023-03-07T11:34:00.905" v="4145" actId="2696"/>
        <pc:sldMkLst>
          <pc:docMk/>
          <pc:sldMk cId="3289838204" sldId="363"/>
        </pc:sldMkLst>
        <pc:spChg chg="mod">
          <ac:chgData name="James Williams" userId="c957a50b-491f-4d94-b4bc-52aca3e2340d" providerId="ADAL" clId="{8A428EA3-5F0C-45C0-A813-020BF808B37B}" dt="2023-03-07T11:32:16.041" v="4125" actId="20577"/>
          <ac:spMkLst>
            <pc:docMk/>
            <pc:sldMk cId="3289838204" sldId="363"/>
            <ac:spMk id="2" creationId="{00000000-0000-0000-0000-000000000000}"/>
          </ac:spMkLst>
        </pc:spChg>
        <pc:spChg chg="mod">
          <ac:chgData name="James Williams" userId="c957a50b-491f-4d94-b4bc-52aca3e2340d" providerId="ADAL" clId="{8A428EA3-5F0C-45C0-A813-020BF808B37B}" dt="2023-03-07T11:32:01.240" v="4100" actId="27636"/>
          <ac:spMkLst>
            <pc:docMk/>
            <pc:sldMk cId="3289838204" sldId="363"/>
            <ac:spMk id="3" creationId="{00000000-0000-0000-0000-000000000000}"/>
          </ac:spMkLst>
        </pc:spChg>
        <pc:spChg chg="del mod">
          <ac:chgData name="James Williams" userId="c957a50b-491f-4d94-b4bc-52aca3e2340d" providerId="ADAL" clId="{8A428EA3-5F0C-45C0-A813-020BF808B37B}" dt="2023-03-07T11:31:42.619" v="4093" actId="478"/>
          <ac:spMkLst>
            <pc:docMk/>
            <pc:sldMk cId="3289838204" sldId="363"/>
            <ac:spMk id="5" creationId="{00000000-0000-0000-0000-000000000000}"/>
          </ac:spMkLst>
        </pc:spChg>
        <pc:picChg chg="del mod">
          <ac:chgData name="James Williams" userId="c957a50b-491f-4d94-b4bc-52aca3e2340d" providerId="ADAL" clId="{8A428EA3-5F0C-45C0-A813-020BF808B37B}" dt="2023-03-07T11:31:41.628" v="4092" actId="478"/>
          <ac:picMkLst>
            <pc:docMk/>
            <pc:sldMk cId="3289838204" sldId="363"/>
            <ac:picMk id="6" creationId="{00000000-0000-0000-0000-000000000000}"/>
          </ac:picMkLst>
        </pc:picChg>
      </pc:sldChg>
      <pc:sldChg chg="add del">
        <pc:chgData name="James Williams" userId="c957a50b-491f-4d94-b4bc-52aca3e2340d" providerId="ADAL" clId="{8A428EA3-5F0C-45C0-A813-020BF808B37B}" dt="2023-03-08T18:03:00.796" v="18889" actId="2696"/>
        <pc:sldMkLst>
          <pc:docMk/>
          <pc:sldMk cId="3577720335" sldId="363"/>
        </pc:sldMkLst>
      </pc:sldChg>
      <pc:sldChg chg="modSp add del mod modTransition">
        <pc:chgData name="James Williams" userId="c957a50b-491f-4d94-b4bc-52aca3e2340d" providerId="ADAL" clId="{8A428EA3-5F0C-45C0-A813-020BF808B37B}" dt="2023-03-07T17:09:42.908" v="10640" actId="2696"/>
        <pc:sldMkLst>
          <pc:docMk/>
          <pc:sldMk cId="0" sldId="364"/>
        </pc:sldMkLst>
        <pc:spChg chg="mod">
          <ac:chgData name="James Williams" userId="c957a50b-491f-4d94-b4bc-52aca3e2340d" providerId="ADAL" clId="{8A428EA3-5F0C-45C0-A813-020BF808B37B}" dt="2023-03-07T17:07:51.355" v="10597" actId="115"/>
          <ac:spMkLst>
            <pc:docMk/>
            <pc:sldMk cId="0" sldId="364"/>
            <ac:spMk id="45058" creationId="{B5D90FF4-71DB-8605-4DEC-96CE1A7445A2}"/>
          </ac:spMkLst>
        </pc:spChg>
        <pc:spChg chg="mod">
          <ac:chgData name="James Williams" userId="c957a50b-491f-4d94-b4bc-52aca3e2340d" providerId="ADAL" clId="{8A428EA3-5F0C-45C0-A813-020BF808B37B}" dt="2023-03-07T17:07:54.243" v="10598" actId="14100"/>
          <ac:spMkLst>
            <pc:docMk/>
            <pc:sldMk cId="0" sldId="364"/>
            <ac:spMk id="45059" creationId="{B748322B-0825-0AE7-7E93-526AF3A2D46B}"/>
          </ac:spMkLst>
        </pc:spChg>
      </pc:sldChg>
      <pc:sldChg chg="add del">
        <pc:chgData name="James Williams" userId="c957a50b-491f-4d94-b4bc-52aca3e2340d" providerId="ADAL" clId="{8A428EA3-5F0C-45C0-A813-020BF808B37B}" dt="2023-03-08T18:03:00.796" v="18889" actId="2696"/>
        <pc:sldMkLst>
          <pc:docMk/>
          <pc:sldMk cId="1182862844" sldId="365"/>
        </pc:sldMkLst>
      </pc:sldChg>
      <pc:sldChg chg="add del">
        <pc:chgData name="James Williams" userId="c957a50b-491f-4d94-b4bc-52aca3e2340d" providerId="ADAL" clId="{8A428EA3-5F0C-45C0-A813-020BF808B37B}" dt="2023-03-07T11:20:41.860" v="3913" actId="2696"/>
        <pc:sldMkLst>
          <pc:docMk/>
          <pc:sldMk cId="561845709" sldId="366"/>
        </pc:sldMkLst>
      </pc:sldChg>
      <pc:sldChg chg="modSp add del mod modTransition">
        <pc:chgData name="James Williams" userId="c957a50b-491f-4d94-b4bc-52aca3e2340d" providerId="ADAL" clId="{8A428EA3-5F0C-45C0-A813-020BF808B37B}" dt="2023-03-07T16:56:40.041" v="10223" actId="2696"/>
        <pc:sldMkLst>
          <pc:docMk/>
          <pc:sldMk cId="0" sldId="368"/>
        </pc:sldMkLst>
        <pc:spChg chg="mod">
          <ac:chgData name="James Williams" userId="c957a50b-491f-4d94-b4bc-52aca3e2340d" providerId="ADAL" clId="{8A428EA3-5F0C-45C0-A813-020BF808B37B}" dt="2023-03-07T16:24:04.589" v="9885" actId="403"/>
          <ac:spMkLst>
            <pc:docMk/>
            <pc:sldMk cId="0" sldId="368"/>
            <ac:spMk id="5122" creationId="{79980A07-10CA-12A3-6223-23A3D31B1D4D}"/>
          </ac:spMkLst>
        </pc:spChg>
        <pc:spChg chg="mod">
          <ac:chgData name="James Williams" userId="c957a50b-491f-4d94-b4bc-52aca3e2340d" providerId="ADAL" clId="{8A428EA3-5F0C-45C0-A813-020BF808B37B}" dt="2023-03-07T16:24:19.814" v="9891" actId="1076"/>
          <ac:spMkLst>
            <pc:docMk/>
            <pc:sldMk cId="0" sldId="368"/>
            <ac:spMk id="5123" creationId="{4938527B-0DA9-1439-7F72-004085E157D3}"/>
          </ac:spMkLst>
        </pc:spChg>
      </pc:sldChg>
      <pc:sldChg chg="add del">
        <pc:chgData name="James Williams" userId="c957a50b-491f-4d94-b4bc-52aca3e2340d" providerId="ADAL" clId="{8A428EA3-5F0C-45C0-A813-020BF808B37B}" dt="2023-03-08T18:03:00.796" v="18889" actId="2696"/>
        <pc:sldMkLst>
          <pc:docMk/>
          <pc:sldMk cId="3425279387" sldId="368"/>
        </pc:sldMkLst>
      </pc:sldChg>
      <pc:sldChg chg="modSp add del mod modTransition">
        <pc:chgData name="James Williams" userId="c957a50b-491f-4d94-b4bc-52aca3e2340d" providerId="ADAL" clId="{8A428EA3-5F0C-45C0-A813-020BF808B37B}" dt="2023-03-07T16:56:40.041" v="10223" actId="2696"/>
        <pc:sldMkLst>
          <pc:docMk/>
          <pc:sldMk cId="0" sldId="369"/>
        </pc:sldMkLst>
        <pc:spChg chg="mod">
          <ac:chgData name="James Williams" userId="c957a50b-491f-4d94-b4bc-52aca3e2340d" providerId="ADAL" clId="{8A428EA3-5F0C-45C0-A813-020BF808B37B}" dt="2023-03-07T16:25:15.290" v="9923" actId="1076"/>
          <ac:spMkLst>
            <pc:docMk/>
            <pc:sldMk cId="0" sldId="369"/>
            <ac:spMk id="3" creationId="{63F2960E-CB55-2506-4D4D-7C5F66FEC71F}"/>
          </ac:spMkLst>
        </pc:spChg>
        <pc:spChg chg="mod">
          <ac:chgData name="James Williams" userId="c957a50b-491f-4d94-b4bc-52aca3e2340d" providerId="ADAL" clId="{8A428EA3-5F0C-45C0-A813-020BF808B37B}" dt="2023-03-07T16:25:33.682" v="9927" actId="403"/>
          <ac:spMkLst>
            <pc:docMk/>
            <pc:sldMk cId="0" sldId="369"/>
            <ac:spMk id="15363" creationId="{B412CB09-C2A4-AA4D-F189-4FD21F71A4C0}"/>
          </ac:spMkLst>
        </pc:spChg>
        <pc:spChg chg="mod">
          <ac:chgData name="James Williams" userId="c957a50b-491f-4d94-b4bc-52aca3e2340d" providerId="ADAL" clId="{8A428EA3-5F0C-45C0-A813-020BF808B37B}" dt="2023-03-07T16:24:31.328" v="9895" actId="403"/>
          <ac:spMkLst>
            <pc:docMk/>
            <pc:sldMk cId="0" sldId="369"/>
            <ac:spMk id="17410" creationId="{0FB59E63-6A19-93A8-BE1B-7A0CB4F67E77}"/>
          </ac:spMkLst>
        </pc:spChg>
        <pc:spChg chg="mod">
          <ac:chgData name="James Williams" userId="c957a50b-491f-4d94-b4bc-52aca3e2340d" providerId="ADAL" clId="{8A428EA3-5F0C-45C0-A813-020BF808B37B}" dt="2023-03-07T16:25:23.556" v="9925" actId="207"/>
          <ac:spMkLst>
            <pc:docMk/>
            <pc:sldMk cId="0" sldId="369"/>
            <ac:spMk id="31750" creationId="{3192E10B-70D2-0DDE-D99E-C6BF02F39F4A}"/>
          </ac:spMkLst>
        </pc:spChg>
        <pc:grpChg chg="mod">
          <ac:chgData name="James Williams" userId="c957a50b-491f-4d94-b4bc-52aca3e2340d" providerId="ADAL" clId="{8A428EA3-5F0C-45C0-A813-020BF808B37B}" dt="2023-03-07T16:25:15.290" v="9923" actId="1076"/>
          <ac:grpSpMkLst>
            <pc:docMk/>
            <pc:sldMk cId="0" sldId="369"/>
            <ac:grpSpMk id="31748" creationId="{3777ACF3-4091-6D6F-949C-5BE49F85551B}"/>
          </ac:grpSpMkLst>
        </pc:grpChg>
      </pc:sldChg>
      <pc:sldChg chg="add del">
        <pc:chgData name="James Williams" userId="c957a50b-491f-4d94-b4bc-52aca3e2340d" providerId="ADAL" clId="{8A428EA3-5F0C-45C0-A813-020BF808B37B}" dt="2023-03-08T18:03:00.796" v="18889" actId="2696"/>
        <pc:sldMkLst>
          <pc:docMk/>
          <pc:sldMk cId="857618286" sldId="369"/>
        </pc:sldMkLst>
      </pc:sldChg>
      <pc:sldChg chg="modSp add del mod modTransition">
        <pc:chgData name="James Williams" userId="c957a50b-491f-4d94-b4bc-52aca3e2340d" providerId="ADAL" clId="{8A428EA3-5F0C-45C0-A813-020BF808B37B}" dt="2023-03-07T16:56:40.041" v="10223" actId="2696"/>
        <pc:sldMkLst>
          <pc:docMk/>
          <pc:sldMk cId="0" sldId="370"/>
        </pc:sldMkLst>
        <pc:spChg chg="mod">
          <ac:chgData name="James Williams" userId="c957a50b-491f-4d94-b4bc-52aca3e2340d" providerId="ADAL" clId="{8A428EA3-5F0C-45C0-A813-020BF808B37B}" dt="2023-03-07T16:26:02.859" v="9935" actId="14100"/>
          <ac:spMkLst>
            <pc:docMk/>
            <pc:sldMk cId="0" sldId="370"/>
            <ac:spMk id="18435" creationId="{6E81AD7F-5903-A047-0076-DC0E7B4C9C1E}"/>
          </ac:spMkLst>
        </pc:spChg>
        <pc:spChg chg="mod">
          <ac:chgData name="James Williams" userId="c957a50b-491f-4d94-b4bc-52aca3e2340d" providerId="ADAL" clId="{8A428EA3-5F0C-45C0-A813-020BF808B37B}" dt="2023-03-07T16:25:51.547" v="9932" actId="403"/>
          <ac:spMkLst>
            <pc:docMk/>
            <pc:sldMk cId="0" sldId="370"/>
            <ac:spMk id="32770" creationId="{A6D6911D-4594-5618-5110-D41B4576FF3E}"/>
          </ac:spMkLst>
        </pc:spChg>
      </pc:sldChg>
      <pc:sldChg chg="add del">
        <pc:chgData name="James Williams" userId="c957a50b-491f-4d94-b4bc-52aca3e2340d" providerId="ADAL" clId="{8A428EA3-5F0C-45C0-A813-020BF808B37B}" dt="2023-03-08T18:03:00.796" v="18889" actId="2696"/>
        <pc:sldMkLst>
          <pc:docMk/>
          <pc:sldMk cId="4292608054" sldId="370"/>
        </pc:sldMkLst>
      </pc:sldChg>
      <pc:sldChg chg="modSp add del mod modTransition">
        <pc:chgData name="James Williams" userId="c957a50b-491f-4d94-b4bc-52aca3e2340d" providerId="ADAL" clId="{8A428EA3-5F0C-45C0-A813-020BF808B37B}" dt="2023-03-07T16:56:40.041" v="10223" actId="2696"/>
        <pc:sldMkLst>
          <pc:docMk/>
          <pc:sldMk cId="0" sldId="371"/>
        </pc:sldMkLst>
        <pc:spChg chg="mod">
          <ac:chgData name="James Williams" userId="c957a50b-491f-4d94-b4bc-52aca3e2340d" providerId="ADAL" clId="{8A428EA3-5F0C-45C0-A813-020BF808B37B}" dt="2023-03-07T16:26:26.231" v="9945" actId="1076"/>
          <ac:spMkLst>
            <pc:docMk/>
            <pc:sldMk cId="0" sldId="371"/>
            <ac:spMk id="11267" creationId="{87B22DBD-875C-9A25-2D04-729A2066842C}"/>
          </ac:spMkLst>
        </pc:spChg>
        <pc:spChg chg="mod">
          <ac:chgData name="James Williams" userId="c957a50b-491f-4d94-b4bc-52aca3e2340d" providerId="ADAL" clId="{8A428EA3-5F0C-45C0-A813-020BF808B37B}" dt="2023-03-07T16:26:31.608" v="9948" actId="403"/>
          <ac:spMkLst>
            <pc:docMk/>
            <pc:sldMk cId="0" sldId="371"/>
            <ac:spMk id="33794" creationId="{187B6903-7E8E-103E-7938-F683985537C7}"/>
          </ac:spMkLst>
        </pc:spChg>
      </pc:sldChg>
      <pc:sldChg chg="add del">
        <pc:chgData name="James Williams" userId="c957a50b-491f-4d94-b4bc-52aca3e2340d" providerId="ADAL" clId="{8A428EA3-5F0C-45C0-A813-020BF808B37B}" dt="2023-03-08T18:03:00.796" v="18889" actId="2696"/>
        <pc:sldMkLst>
          <pc:docMk/>
          <pc:sldMk cId="930903490" sldId="371"/>
        </pc:sldMkLst>
      </pc:sldChg>
      <pc:sldChg chg="modSp add del mod modTransition">
        <pc:chgData name="James Williams" userId="c957a50b-491f-4d94-b4bc-52aca3e2340d" providerId="ADAL" clId="{8A428EA3-5F0C-45C0-A813-020BF808B37B}" dt="2023-03-07T16:56:40.041" v="10223" actId="2696"/>
        <pc:sldMkLst>
          <pc:docMk/>
          <pc:sldMk cId="0" sldId="372"/>
        </pc:sldMkLst>
        <pc:spChg chg="mod">
          <ac:chgData name="James Williams" userId="c957a50b-491f-4d94-b4bc-52aca3e2340d" providerId="ADAL" clId="{8A428EA3-5F0C-45C0-A813-020BF808B37B}" dt="2023-03-07T16:27:04.296" v="9966" actId="14100"/>
          <ac:spMkLst>
            <pc:docMk/>
            <pc:sldMk cId="0" sldId="372"/>
            <ac:spMk id="16386" creationId="{134062AB-F679-18DA-45BB-4951527B57D0}"/>
          </ac:spMkLst>
        </pc:spChg>
      </pc:sldChg>
      <pc:sldChg chg="add del">
        <pc:chgData name="James Williams" userId="c957a50b-491f-4d94-b4bc-52aca3e2340d" providerId="ADAL" clId="{8A428EA3-5F0C-45C0-A813-020BF808B37B}" dt="2023-03-08T18:03:00.796" v="18889" actId="2696"/>
        <pc:sldMkLst>
          <pc:docMk/>
          <pc:sldMk cId="2286904817" sldId="372"/>
        </pc:sldMkLst>
      </pc:sldChg>
      <pc:sldChg chg="add del">
        <pc:chgData name="James Williams" userId="c957a50b-491f-4d94-b4bc-52aca3e2340d" providerId="ADAL" clId="{8A428EA3-5F0C-45C0-A813-020BF808B37B}" dt="2023-03-07T11:20:45.575" v="3914" actId="2696"/>
        <pc:sldMkLst>
          <pc:docMk/>
          <pc:sldMk cId="2295467936" sldId="373"/>
        </pc:sldMkLst>
      </pc:sldChg>
      <pc:sldChg chg="modSp add del mod ord">
        <pc:chgData name="James Williams" userId="c957a50b-491f-4d94-b4bc-52aca3e2340d" providerId="ADAL" clId="{8A428EA3-5F0C-45C0-A813-020BF808B37B}" dt="2023-03-20T13:11:44.652" v="26287" actId="2696"/>
        <pc:sldMkLst>
          <pc:docMk/>
          <pc:sldMk cId="2390715475" sldId="373"/>
        </pc:sldMkLst>
        <pc:spChg chg="mod">
          <ac:chgData name="James Williams" userId="c957a50b-491f-4d94-b4bc-52aca3e2340d" providerId="ADAL" clId="{8A428EA3-5F0C-45C0-A813-020BF808B37B}" dt="2023-03-08T13:38:56.936" v="14740" actId="1076"/>
          <ac:spMkLst>
            <pc:docMk/>
            <pc:sldMk cId="2390715475" sldId="373"/>
            <ac:spMk id="2" creationId="{00000000-0000-0000-0000-000000000000}"/>
          </ac:spMkLst>
        </pc:spChg>
        <pc:spChg chg="mod">
          <ac:chgData name="James Williams" userId="c957a50b-491f-4d94-b4bc-52aca3e2340d" providerId="ADAL" clId="{8A428EA3-5F0C-45C0-A813-020BF808B37B}" dt="2023-03-08T13:39:02.728" v="14743" actId="1076"/>
          <ac:spMkLst>
            <pc:docMk/>
            <pc:sldMk cId="2390715475" sldId="373"/>
            <ac:spMk id="5" creationId="{00000000-0000-0000-0000-000000000000}"/>
          </ac:spMkLst>
        </pc:spChg>
      </pc:sldChg>
      <pc:sldChg chg="del">
        <pc:chgData name="James Williams" userId="c957a50b-491f-4d94-b4bc-52aca3e2340d" providerId="ADAL" clId="{8A428EA3-5F0C-45C0-A813-020BF808B37B}" dt="2023-03-07T08:55:11.252" v="1" actId="2696"/>
        <pc:sldMkLst>
          <pc:docMk/>
          <pc:sldMk cId="2649829660" sldId="373"/>
        </pc:sldMkLst>
      </pc:sldChg>
      <pc:sldChg chg="add">
        <pc:chgData name="James Williams" userId="c957a50b-491f-4d94-b4bc-52aca3e2340d" providerId="ADAL" clId="{8A428EA3-5F0C-45C0-A813-020BF808B37B}" dt="2023-03-20T13:11:59.595" v="26288"/>
        <pc:sldMkLst>
          <pc:docMk/>
          <pc:sldMk cId="2715236970" sldId="373"/>
        </pc:sldMkLst>
      </pc:sldChg>
      <pc:sldChg chg="add">
        <pc:chgData name="James Williams" userId="c957a50b-491f-4d94-b4bc-52aca3e2340d" providerId="ADAL" clId="{8A428EA3-5F0C-45C0-A813-020BF808B37B}" dt="2023-03-20T13:11:59.595" v="26288"/>
        <pc:sldMkLst>
          <pc:docMk/>
          <pc:sldMk cId="3101432472" sldId="374"/>
        </pc:sldMkLst>
      </pc:sldChg>
      <pc:sldChg chg="modSp add del mod">
        <pc:chgData name="James Williams" userId="c957a50b-491f-4d94-b4bc-52aca3e2340d" providerId="ADAL" clId="{8A428EA3-5F0C-45C0-A813-020BF808B37B}" dt="2023-03-07T11:05:56.441" v="3307" actId="2696"/>
        <pc:sldMkLst>
          <pc:docMk/>
          <pc:sldMk cId="3339330497" sldId="374"/>
        </pc:sldMkLst>
        <pc:spChg chg="mod">
          <ac:chgData name="James Williams" userId="c957a50b-491f-4d94-b4bc-52aca3e2340d" providerId="ADAL" clId="{8A428EA3-5F0C-45C0-A813-020BF808B37B}" dt="2023-03-07T11:05:37.475" v="3304" actId="21"/>
          <ac:spMkLst>
            <pc:docMk/>
            <pc:sldMk cId="3339330497" sldId="374"/>
            <ac:spMk id="3" creationId="{00000000-0000-0000-0000-000000000000}"/>
          </ac:spMkLst>
        </pc:spChg>
      </pc:sldChg>
      <pc:sldChg chg="modSp add del mod ord">
        <pc:chgData name="James Williams" userId="c957a50b-491f-4d94-b4bc-52aca3e2340d" providerId="ADAL" clId="{8A428EA3-5F0C-45C0-A813-020BF808B37B}" dt="2023-03-20T13:11:44.652" v="26287" actId="2696"/>
        <pc:sldMkLst>
          <pc:docMk/>
          <pc:sldMk cId="3802628575" sldId="374"/>
        </pc:sldMkLst>
        <pc:spChg chg="mod">
          <ac:chgData name="James Williams" userId="c957a50b-491f-4d94-b4bc-52aca3e2340d" providerId="ADAL" clId="{8A428EA3-5F0C-45C0-A813-020BF808B37B}" dt="2023-03-08T12:18:38.544" v="13245" actId="113"/>
          <ac:spMkLst>
            <pc:docMk/>
            <pc:sldMk cId="3802628575" sldId="374"/>
            <ac:spMk id="2" creationId="{00000000-0000-0000-0000-000000000000}"/>
          </ac:spMkLst>
        </pc:spChg>
        <pc:spChg chg="mod">
          <ac:chgData name="James Williams" userId="c957a50b-491f-4d94-b4bc-52aca3e2340d" providerId="ADAL" clId="{8A428EA3-5F0C-45C0-A813-020BF808B37B}" dt="2023-03-08T13:38:36.345" v="14727" actId="20577"/>
          <ac:spMkLst>
            <pc:docMk/>
            <pc:sldMk cId="3802628575" sldId="374"/>
            <ac:spMk id="3" creationId="{00000000-0000-0000-0000-000000000000}"/>
          </ac:spMkLst>
        </pc:spChg>
        <pc:spChg chg="mod">
          <ac:chgData name="James Williams" userId="c957a50b-491f-4d94-b4bc-52aca3e2340d" providerId="ADAL" clId="{8A428EA3-5F0C-45C0-A813-020BF808B37B}" dt="2023-03-08T12:18:18.388" v="13235" actId="1076"/>
          <ac:spMkLst>
            <pc:docMk/>
            <pc:sldMk cId="3802628575" sldId="374"/>
            <ac:spMk id="5" creationId="{00000000-0000-0000-0000-000000000000}"/>
          </ac:spMkLst>
        </pc:spChg>
        <pc:spChg chg="mod">
          <ac:chgData name="James Williams" userId="c957a50b-491f-4d94-b4bc-52aca3e2340d" providerId="ADAL" clId="{8A428EA3-5F0C-45C0-A813-020BF808B37B}" dt="2023-03-08T12:18:26.399" v="13237" actId="14100"/>
          <ac:spMkLst>
            <pc:docMk/>
            <pc:sldMk cId="3802628575" sldId="374"/>
            <ac:spMk id="6" creationId="{00000000-0000-0000-0000-000000000000}"/>
          </ac:spMkLst>
        </pc:spChg>
      </pc:sldChg>
      <pc:sldChg chg="modSp add del mod">
        <pc:chgData name="James Williams" userId="c957a50b-491f-4d94-b4bc-52aca3e2340d" providerId="ADAL" clId="{8A428EA3-5F0C-45C0-A813-020BF808B37B}" dt="2023-03-07T09:53:47.046" v="1156" actId="2696"/>
        <pc:sldMkLst>
          <pc:docMk/>
          <pc:sldMk cId="4249699597" sldId="374"/>
        </pc:sldMkLst>
        <pc:spChg chg="mod">
          <ac:chgData name="James Williams" userId="c957a50b-491f-4d94-b4bc-52aca3e2340d" providerId="ADAL" clId="{8A428EA3-5F0C-45C0-A813-020BF808B37B}" dt="2023-03-07T09:38:24.111" v="600" actId="27636"/>
          <ac:spMkLst>
            <pc:docMk/>
            <pc:sldMk cId="4249699597" sldId="374"/>
            <ac:spMk id="3" creationId="{00000000-0000-0000-0000-000000000000}"/>
          </ac:spMkLst>
        </pc:spChg>
      </pc:sldChg>
      <pc:sldChg chg="add del ord">
        <pc:chgData name="James Williams" userId="c957a50b-491f-4d94-b4bc-52aca3e2340d" providerId="ADAL" clId="{8A428EA3-5F0C-45C0-A813-020BF808B37B}" dt="2023-03-07T09:53:47.046" v="1156" actId="2696"/>
        <pc:sldMkLst>
          <pc:docMk/>
          <pc:sldMk cId="1386987971" sldId="375"/>
        </pc:sldMkLst>
      </pc:sldChg>
      <pc:sldChg chg="modSp add del mod">
        <pc:chgData name="James Williams" userId="c957a50b-491f-4d94-b4bc-52aca3e2340d" providerId="ADAL" clId="{8A428EA3-5F0C-45C0-A813-020BF808B37B}" dt="2023-03-07T09:54:54.209" v="1181" actId="2696"/>
        <pc:sldMkLst>
          <pc:docMk/>
          <pc:sldMk cId="2896168814" sldId="375"/>
        </pc:sldMkLst>
        <pc:spChg chg="mod">
          <ac:chgData name="James Williams" userId="c957a50b-491f-4d94-b4bc-52aca3e2340d" providerId="ADAL" clId="{8A428EA3-5F0C-45C0-A813-020BF808B37B}" dt="2023-03-07T09:54:22.313" v="1159" actId="20577"/>
          <ac:spMkLst>
            <pc:docMk/>
            <pc:sldMk cId="2896168814" sldId="375"/>
            <ac:spMk id="3" creationId="{00000000-0000-0000-0000-000000000000}"/>
          </ac:spMkLst>
        </pc:spChg>
      </pc:sldChg>
      <pc:sldChg chg="modSp add del mod ord">
        <pc:chgData name="James Williams" userId="c957a50b-491f-4d94-b4bc-52aca3e2340d" providerId="ADAL" clId="{8A428EA3-5F0C-45C0-A813-020BF808B37B}" dt="2023-03-20T13:11:44.652" v="26287" actId="2696"/>
        <pc:sldMkLst>
          <pc:docMk/>
          <pc:sldMk cId="3071588542" sldId="375"/>
        </pc:sldMkLst>
        <pc:spChg chg="mod">
          <ac:chgData name="James Williams" userId="c957a50b-491f-4d94-b4bc-52aca3e2340d" providerId="ADAL" clId="{8A428EA3-5F0C-45C0-A813-020BF808B37B}" dt="2023-03-08T13:39:34.252" v="14755" actId="1076"/>
          <ac:spMkLst>
            <pc:docMk/>
            <pc:sldMk cId="3071588542" sldId="375"/>
            <ac:spMk id="2" creationId="{00000000-0000-0000-0000-000000000000}"/>
          </ac:spMkLst>
        </pc:spChg>
        <pc:spChg chg="mod">
          <ac:chgData name="James Williams" userId="c957a50b-491f-4d94-b4bc-52aca3e2340d" providerId="ADAL" clId="{8A428EA3-5F0C-45C0-A813-020BF808B37B}" dt="2023-03-08T13:39:30.832" v="14754" actId="20577"/>
          <ac:spMkLst>
            <pc:docMk/>
            <pc:sldMk cId="3071588542" sldId="375"/>
            <ac:spMk id="3" creationId="{00000000-0000-0000-0000-000000000000}"/>
          </ac:spMkLst>
        </pc:spChg>
      </pc:sldChg>
      <pc:sldChg chg="add">
        <pc:chgData name="James Williams" userId="c957a50b-491f-4d94-b4bc-52aca3e2340d" providerId="ADAL" clId="{8A428EA3-5F0C-45C0-A813-020BF808B37B}" dt="2023-03-20T13:11:59.595" v="26288"/>
        <pc:sldMkLst>
          <pc:docMk/>
          <pc:sldMk cId="3256155970" sldId="375"/>
        </pc:sldMkLst>
      </pc:sldChg>
      <pc:sldChg chg="modSp add del mod">
        <pc:chgData name="James Williams" userId="c957a50b-491f-4d94-b4bc-52aca3e2340d" providerId="ADAL" clId="{8A428EA3-5F0C-45C0-A813-020BF808B37B}" dt="2023-03-07T09:53:47.046" v="1156" actId="2696"/>
        <pc:sldMkLst>
          <pc:docMk/>
          <pc:sldMk cId="199335332" sldId="376"/>
        </pc:sldMkLst>
        <pc:spChg chg="mod">
          <ac:chgData name="James Williams" userId="c957a50b-491f-4d94-b4bc-52aca3e2340d" providerId="ADAL" clId="{8A428EA3-5F0C-45C0-A813-020BF808B37B}" dt="2023-03-07T09:38:24.127" v="601" actId="27636"/>
          <ac:spMkLst>
            <pc:docMk/>
            <pc:sldMk cId="199335332" sldId="376"/>
            <ac:spMk id="2" creationId="{00000000-0000-0000-0000-000000000000}"/>
          </ac:spMkLst>
        </pc:spChg>
      </pc:sldChg>
      <pc:sldChg chg="addSp modSp add mod">
        <pc:chgData name="James Williams" userId="c957a50b-491f-4d94-b4bc-52aca3e2340d" providerId="ADAL" clId="{8A428EA3-5F0C-45C0-A813-020BF808B37B}" dt="2023-03-08T11:46:00.627" v="12938" actId="20577"/>
        <pc:sldMkLst>
          <pc:docMk/>
          <pc:sldMk cId="2365843003" sldId="376"/>
        </pc:sldMkLst>
        <pc:spChg chg="mod">
          <ac:chgData name="James Williams" userId="c957a50b-491f-4d94-b4bc-52aca3e2340d" providerId="ADAL" clId="{8A428EA3-5F0C-45C0-A813-020BF808B37B}" dt="2023-03-07T11:38:59.646" v="4553" actId="1076"/>
          <ac:spMkLst>
            <pc:docMk/>
            <pc:sldMk cId="2365843003" sldId="376"/>
            <ac:spMk id="2" creationId="{00000000-0000-0000-0000-000000000000}"/>
          </ac:spMkLst>
        </pc:spChg>
        <pc:spChg chg="mod">
          <ac:chgData name="James Williams" userId="c957a50b-491f-4d94-b4bc-52aca3e2340d" providerId="ADAL" clId="{8A428EA3-5F0C-45C0-A813-020BF808B37B}" dt="2023-03-08T11:46:00.627" v="12938" actId="20577"/>
          <ac:spMkLst>
            <pc:docMk/>
            <pc:sldMk cId="2365843003" sldId="376"/>
            <ac:spMk id="3" creationId="{00000000-0000-0000-0000-000000000000}"/>
          </ac:spMkLst>
        </pc:spChg>
        <pc:spChg chg="add mod">
          <ac:chgData name="James Williams" userId="c957a50b-491f-4d94-b4bc-52aca3e2340d" providerId="ADAL" clId="{8A428EA3-5F0C-45C0-A813-020BF808B37B}" dt="2023-03-07T11:39:14.045" v="4555"/>
          <ac:spMkLst>
            <pc:docMk/>
            <pc:sldMk cId="2365843003" sldId="376"/>
            <ac:spMk id="4" creationId="{2A290B51-6DF5-B556-4CAE-1CF1D5150AA2}"/>
          </ac:spMkLst>
        </pc:spChg>
        <pc:spChg chg="add mod">
          <ac:chgData name="James Williams" userId="c957a50b-491f-4d94-b4bc-52aca3e2340d" providerId="ADAL" clId="{8A428EA3-5F0C-45C0-A813-020BF808B37B}" dt="2023-03-07T11:39:14.045" v="4555"/>
          <ac:spMkLst>
            <pc:docMk/>
            <pc:sldMk cId="2365843003" sldId="376"/>
            <ac:spMk id="5" creationId="{8A0681E2-9E72-3F1F-F41E-A110F9B4744B}"/>
          </ac:spMkLst>
        </pc:spChg>
      </pc:sldChg>
      <pc:sldChg chg="modSp add del mod">
        <pc:chgData name="James Williams" userId="c957a50b-491f-4d94-b4bc-52aca3e2340d" providerId="ADAL" clId="{8A428EA3-5F0C-45C0-A813-020BF808B37B}" dt="2023-03-08T18:03:00.796" v="18889" actId="2696"/>
        <pc:sldMkLst>
          <pc:docMk/>
          <pc:sldMk cId="2308224736" sldId="377"/>
        </pc:sldMkLst>
        <pc:spChg chg="mod">
          <ac:chgData name="James Williams" userId="c957a50b-491f-4d94-b4bc-52aca3e2340d" providerId="ADAL" clId="{8A428EA3-5F0C-45C0-A813-020BF808B37B}" dt="2023-03-07T11:44:51.166" v="4658" actId="27636"/>
          <ac:spMkLst>
            <pc:docMk/>
            <pc:sldMk cId="2308224736" sldId="377"/>
            <ac:spMk id="3" creationId="{00000000-0000-0000-0000-000000000000}"/>
          </ac:spMkLst>
        </pc:spChg>
      </pc:sldChg>
      <pc:sldChg chg="modSp add del mod">
        <pc:chgData name="James Williams" userId="c957a50b-491f-4d94-b4bc-52aca3e2340d" providerId="ADAL" clId="{8A428EA3-5F0C-45C0-A813-020BF808B37B}" dt="2023-03-20T13:11:44.652" v="26287" actId="2696"/>
        <pc:sldMkLst>
          <pc:docMk/>
          <pc:sldMk cId="37556204" sldId="378"/>
        </pc:sldMkLst>
        <pc:spChg chg="mod">
          <ac:chgData name="James Williams" userId="c957a50b-491f-4d94-b4bc-52aca3e2340d" providerId="ADAL" clId="{8A428EA3-5F0C-45C0-A813-020BF808B37B}" dt="2023-03-08T13:40:11.220" v="14768" actId="1076"/>
          <ac:spMkLst>
            <pc:docMk/>
            <pc:sldMk cId="37556204" sldId="378"/>
            <ac:spMk id="2" creationId="{00000000-0000-0000-0000-000000000000}"/>
          </ac:spMkLst>
        </pc:spChg>
        <pc:spChg chg="mod">
          <ac:chgData name="James Williams" userId="c957a50b-491f-4d94-b4bc-52aca3e2340d" providerId="ADAL" clId="{8A428EA3-5F0C-45C0-A813-020BF808B37B}" dt="2023-03-08T13:40:20.500" v="14770" actId="1076"/>
          <ac:spMkLst>
            <pc:docMk/>
            <pc:sldMk cId="37556204" sldId="378"/>
            <ac:spMk id="3" creationId="{00000000-0000-0000-0000-000000000000}"/>
          </ac:spMkLst>
        </pc:spChg>
        <pc:spChg chg="mod">
          <ac:chgData name="James Williams" userId="c957a50b-491f-4d94-b4bc-52aca3e2340d" providerId="ADAL" clId="{8A428EA3-5F0C-45C0-A813-020BF808B37B}" dt="2023-03-07T17:01:38.141" v="10317" actId="207"/>
          <ac:spMkLst>
            <pc:docMk/>
            <pc:sldMk cId="37556204" sldId="378"/>
            <ac:spMk id="23554" creationId="{6E4FE77F-31BC-0A7D-AD6D-323ED9E49515}"/>
          </ac:spMkLst>
        </pc:spChg>
      </pc:sldChg>
      <pc:sldChg chg="modSp add del mod">
        <pc:chgData name="James Williams" userId="c957a50b-491f-4d94-b4bc-52aca3e2340d" providerId="ADAL" clId="{8A428EA3-5F0C-45C0-A813-020BF808B37B}" dt="2023-03-07T11:33:48.585" v="4144" actId="2696"/>
        <pc:sldMkLst>
          <pc:docMk/>
          <pc:sldMk cId="1017125475" sldId="378"/>
        </pc:sldMkLst>
        <pc:spChg chg="mod">
          <ac:chgData name="James Williams" userId="c957a50b-491f-4d94-b4bc-52aca3e2340d" providerId="ADAL" clId="{8A428EA3-5F0C-45C0-A813-020BF808B37B}" dt="2023-03-07T09:38:24.111" v="599" actId="27636"/>
          <ac:spMkLst>
            <pc:docMk/>
            <pc:sldMk cId="1017125475" sldId="378"/>
            <ac:spMk id="2" creationId="{00000000-0000-0000-0000-000000000000}"/>
          </ac:spMkLst>
        </pc:spChg>
      </pc:sldChg>
      <pc:sldChg chg="add">
        <pc:chgData name="James Williams" userId="c957a50b-491f-4d94-b4bc-52aca3e2340d" providerId="ADAL" clId="{8A428EA3-5F0C-45C0-A813-020BF808B37B}" dt="2023-03-20T13:11:59.595" v="26288"/>
        <pc:sldMkLst>
          <pc:docMk/>
          <pc:sldMk cId="2176688432" sldId="378"/>
        </pc:sldMkLst>
      </pc:sldChg>
      <pc:sldChg chg="modSp add del mod">
        <pc:chgData name="James Williams" userId="c957a50b-491f-4d94-b4bc-52aca3e2340d" providerId="ADAL" clId="{8A428EA3-5F0C-45C0-A813-020BF808B37B}" dt="2023-03-08T18:03:00.796" v="18889" actId="2696"/>
        <pc:sldMkLst>
          <pc:docMk/>
          <pc:sldMk cId="275410800" sldId="379"/>
        </pc:sldMkLst>
        <pc:spChg chg="mod">
          <ac:chgData name="James Williams" userId="c957a50b-491f-4d94-b4bc-52aca3e2340d" providerId="ADAL" clId="{8A428EA3-5F0C-45C0-A813-020BF808B37B}" dt="2023-03-08T12:16:04.047" v="13212" actId="1076"/>
          <ac:spMkLst>
            <pc:docMk/>
            <pc:sldMk cId="275410800" sldId="379"/>
            <ac:spMk id="2" creationId="{00000000-0000-0000-0000-000000000000}"/>
          </ac:spMkLst>
        </pc:spChg>
        <pc:spChg chg="mod">
          <ac:chgData name="James Williams" userId="c957a50b-491f-4d94-b4bc-52aca3e2340d" providerId="ADAL" clId="{8A428EA3-5F0C-45C0-A813-020BF808B37B}" dt="2023-03-08T12:16:04.047" v="13212" actId="1076"/>
          <ac:spMkLst>
            <pc:docMk/>
            <pc:sldMk cId="275410800" sldId="379"/>
            <ac:spMk id="3"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2876928630" sldId="381"/>
        </pc:sldMkLst>
        <pc:spChg chg="mod">
          <ac:chgData name="James Williams" userId="c957a50b-491f-4d94-b4bc-52aca3e2340d" providerId="ADAL" clId="{8A428EA3-5F0C-45C0-A813-020BF808B37B}" dt="2023-03-08T12:15:51.263" v="13210" actId="27636"/>
          <ac:spMkLst>
            <pc:docMk/>
            <pc:sldMk cId="2876928630" sldId="381"/>
            <ac:spMk id="5" creationId="{00000000-0000-0000-0000-000000000000}"/>
          </ac:spMkLst>
        </pc:spChg>
      </pc:sldChg>
      <pc:sldChg chg="add del">
        <pc:chgData name="James Williams" userId="c957a50b-491f-4d94-b4bc-52aca3e2340d" providerId="ADAL" clId="{8A428EA3-5F0C-45C0-A813-020BF808B37B}" dt="2023-03-08T18:03:00.796" v="18889" actId="2696"/>
        <pc:sldMkLst>
          <pc:docMk/>
          <pc:sldMk cId="2923922432" sldId="382"/>
        </pc:sldMkLst>
      </pc:sldChg>
      <pc:sldChg chg="modSp add del mod">
        <pc:chgData name="James Williams" userId="c957a50b-491f-4d94-b4bc-52aca3e2340d" providerId="ADAL" clId="{8A428EA3-5F0C-45C0-A813-020BF808B37B}" dt="2023-03-08T18:03:00.796" v="18889" actId="2696"/>
        <pc:sldMkLst>
          <pc:docMk/>
          <pc:sldMk cId="3660413918" sldId="383"/>
        </pc:sldMkLst>
        <pc:spChg chg="mod">
          <ac:chgData name="James Williams" userId="c957a50b-491f-4d94-b4bc-52aca3e2340d" providerId="ADAL" clId="{8A428EA3-5F0C-45C0-A813-020BF808B37B}" dt="2023-03-08T12:15:51.279" v="13211" actId="27636"/>
          <ac:spMkLst>
            <pc:docMk/>
            <pc:sldMk cId="3660413918" sldId="383"/>
            <ac:spMk id="3"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3201673719" sldId="384"/>
        </pc:sldMkLst>
        <pc:spChg chg="mod">
          <ac:chgData name="James Williams" userId="c957a50b-491f-4d94-b4bc-52aca3e2340d" providerId="ADAL" clId="{8A428EA3-5F0C-45C0-A813-020BF808B37B}" dt="2023-03-08T12:16:31.957" v="13219" actId="1076"/>
          <ac:spMkLst>
            <pc:docMk/>
            <pc:sldMk cId="3201673719" sldId="384"/>
            <ac:spMk id="3" creationId="{00000000-0000-0000-0000-000000000000}"/>
          </ac:spMkLst>
        </pc:spChg>
      </pc:sldChg>
      <pc:sldChg chg="modSp add del mod">
        <pc:chgData name="James Williams" userId="c957a50b-491f-4d94-b4bc-52aca3e2340d" providerId="ADAL" clId="{8A428EA3-5F0C-45C0-A813-020BF808B37B}" dt="2023-03-08T12:24:31.847" v="13331" actId="2696"/>
        <pc:sldMkLst>
          <pc:docMk/>
          <pc:sldMk cId="2817963164" sldId="385"/>
        </pc:sldMkLst>
        <pc:spChg chg="mod">
          <ac:chgData name="James Williams" userId="c957a50b-491f-4d94-b4bc-52aca3e2340d" providerId="ADAL" clId="{8A428EA3-5F0C-45C0-A813-020BF808B37B}" dt="2023-03-08T12:24:13.805" v="13326" actId="27636"/>
          <ac:spMkLst>
            <pc:docMk/>
            <pc:sldMk cId="2817963164" sldId="385"/>
            <ac:spMk id="3" creationId="{00000000-0000-0000-0000-000000000000}"/>
          </ac:spMkLst>
        </pc:spChg>
      </pc:sldChg>
      <pc:sldChg chg="modSp add del mod modTransition">
        <pc:chgData name="James Williams" userId="c957a50b-491f-4d94-b4bc-52aca3e2340d" providerId="ADAL" clId="{8A428EA3-5F0C-45C0-A813-020BF808B37B}" dt="2023-03-07T17:11:15.469" v="10695" actId="2696"/>
        <pc:sldMkLst>
          <pc:docMk/>
          <pc:sldMk cId="0" sldId="386"/>
        </pc:sldMkLst>
        <pc:spChg chg="mod">
          <ac:chgData name="James Williams" userId="c957a50b-491f-4d94-b4bc-52aca3e2340d" providerId="ADAL" clId="{8A428EA3-5F0C-45C0-A813-020BF808B37B}" dt="2023-03-07T17:09:56.726" v="10641" actId="1076"/>
          <ac:spMkLst>
            <pc:docMk/>
            <pc:sldMk cId="0" sldId="386"/>
            <ac:spMk id="46083" creationId="{E5C63071-A4DE-AE30-01F4-42EEE96AD66C}"/>
          </ac:spMkLst>
        </pc:spChg>
      </pc:sldChg>
      <pc:sldChg chg="add del">
        <pc:chgData name="James Williams" userId="c957a50b-491f-4d94-b4bc-52aca3e2340d" providerId="ADAL" clId="{8A428EA3-5F0C-45C0-A813-020BF808B37B}" dt="2023-03-08T18:03:00.796" v="18889" actId="2696"/>
        <pc:sldMkLst>
          <pc:docMk/>
          <pc:sldMk cId="2821290010" sldId="386"/>
        </pc:sldMkLst>
      </pc:sldChg>
      <pc:sldChg chg="del">
        <pc:chgData name="James Williams" userId="c957a50b-491f-4d94-b4bc-52aca3e2340d" providerId="ADAL" clId="{8A428EA3-5F0C-45C0-A813-020BF808B37B}" dt="2023-03-07T08:56:50.969" v="10" actId="2696"/>
        <pc:sldMkLst>
          <pc:docMk/>
          <pc:sldMk cId="1723353639" sldId="387"/>
        </pc:sldMkLst>
      </pc:sldChg>
      <pc:sldChg chg="del">
        <pc:chgData name="James Williams" userId="c957a50b-491f-4d94-b4bc-52aca3e2340d" providerId="ADAL" clId="{8A428EA3-5F0C-45C0-A813-020BF808B37B}" dt="2023-03-07T08:57:00.199" v="11" actId="2696"/>
        <pc:sldMkLst>
          <pc:docMk/>
          <pc:sldMk cId="1290362966" sldId="388"/>
        </pc:sldMkLst>
      </pc:sldChg>
      <pc:sldChg chg="del">
        <pc:chgData name="James Williams" userId="c957a50b-491f-4d94-b4bc-52aca3e2340d" providerId="ADAL" clId="{8A428EA3-5F0C-45C0-A813-020BF808B37B}" dt="2023-03-08T18:59:54.157" v="19707" actId="2696"/>
        <pc:sldMkLst>
          <pc:docMk/>
          <pc:sldMk cId="3768949795" sldId="389"/>
        </pc:sldMkLst>
      </pc:sldChg>
      <pc:sldChg chg="del">
        <pc:chgData name="James Williams" userId="c957a50b-491f-4d94-b4bc-52aca3e2340d" providerId="ADAL" clId="{8A428EA3-5F0C-45C0-A813-020BF808B37B}" dt="2023-03-07T08:56:48.063" v="9" actId="2696"/>
        <pc:sldMkLst>
          <pc:docMk/>
          <pc:sldMk cId="3756651854" sldId="392"/>
        </pc:sldMkLst>
      </pc:sldChg>
      <pc:sldChg chg="modSp add del mod modTransition">
        <pc:chgData name="James Williams" userId="c957a50b-491f-4d94-b4bc-52aca3e2340d" providerId="ADAL" clId="{8A428EA3-5F0C-45C0-A813-020BF808B37B}" dt="2023-03-07T17:14:03.829" v="10717" actId="2696"/>
        <pc:sldMkLst>
          <pc:docMk/>
          <pc:sldMk cId="0" sldId="398"/>
        </pc:sldMkLst>
        <pc:spChg chg="mod">
          <ac:chgData name="James Williams" userId="c957a50b-491f-4d94-b4bc-52aca3e2340d" providerId="ADAL" clId="{8A428EA3-5F0C-45C0-A813-020BF808B37B}" dt="2023-03-07T17:13:18.167" v="10703" actId="1076"/>
          <ac:spMkLst>
            <pc:docMk/>
            <pc:sldMk cId="0" sldId="398"/>
            <ac:spMk id="55300" creationId="{CAA4AC7D-0538-76AB-E28F-C33AE022BD31}"/>
          </ac:spMkLst>
        </pc:spChg>
      </pc:sldChg>
      <pc:sldChg chg="modSp add del mod modTransition">
        <pc:chgData name="James Williams" userId="c957a50b-491f-4d94-b4bc-52aca3e2340d" providerId="ADAL" clId="{8A428EA3-5F0C-45C0-A813-020BF808B37B}" dt="2023-03-07T18:02:36.143" v="11422" actId="2696"/>
        <pc:sldMkLst>
          <pc:docMk/>
          <pc:sldMk cId="0" sldId="399"/>
        </pc:sldMkLst>
        <pc:spChg chg="mod">
          <ac:chgData name="James Williams" userId="c957a50b-491f-4d94-b4bc-52aca3e2340d" providerId="ADAL" clId="{8A428EA3-5F0C-45C0-A813-020BF808B37B}" dt="2023-03-07T18:01:22.754" v="11391" actId="1076"/>
          <ac:spMkLst>
            <pc:docMk/>
            <pc:sldMk cId="0" sldId="399"/>
            <ac:spMk id="61442" creationId="{8A4F2973-3320-8FE1-ACC6-750D3BC65480}"/>
          </ac:spMkLst>
        </pc:spChg>
        <pc:spChg chg="mod">
          <ac:chgData name="James Williams" userId="c957a50b-491f-4d94-b4bc-52aca3e2340d" providerId="ADAL" clId="{8A428EA3-5F0C-45C0-A813-020BF808B37B}" dt="2023-03-07T18:01:25.883" v="11392" actId="1076"/>
          <ac:spMkLst>
            <pc:docMk/>
            <pc:sldMk cId="0" sldId="399"/>
            <ac:spMk id="61444" creationId="{62E89C0B-409D-30E7-F58F-12D91EF26E54}"/>
          </ac:spMkLst>
        </pc:spChg>
        <pc:spChg chg="mod">
          <ac:chgData name="James Williams" userId="c957a50b-491f-4d94-b4bc-52aca3e2340d" providerId="ADAL" clId="{8A428EA3-5F0C-45C0-A813-020BF808B37B}" dt="2023-03-07T18:01:25.883" v="11392" actId="1076"/>
          <ac:spMkLst>
            <pc:docMk/>
            <pc:sldMk cId="0" sldId="399"/>
            <ac:spMk id="61446" creationId="{14D7331B-E5FC-707E-C11E-34A9F375162A}"/>
          </ac:spMkLst>
        </pc:spChg>
        <pc:picChg chg="mod">
          <ac:chgData name="James Williams" userId="c957a50b-491f-4d94-b4bc-52aca3e2340d" providerId="ADAL" clId="{8A428EA3-5F0C-45C0-A813-020BF808B37B}" dt="2023-03-07T18:01:25.883" v="11392" actId="1076"/>
          <ac:picMkLst>
            <pc:docMk/>
            <pc:sldMk cId="0" sldId="399"/>
            <ac:picMk id="61443" creationId="{CF1FB458-B417-28A3-7740-9579B0A628D0}"/>
          </ac:picMkLst>
        </pc:picChg>
        <pc:picChg chg="mod">
          <ac:chgData name="James Williams" userId="c957a50b-491f-4d94-b4bc-52aca3e2340d" providerId="ADAL" clId="{8A428EA3-5F0C-45C0-A813-020BF808B37B}" dt="2023-03-07T18:01:25.883" v="11392" actId="1076"/>
          <ac:picMkLst>
            <pc:docMk/>
            <pc:sldMk cId="0" sldId="399"/>
            <ac:picMk id="61445" creationId="{08D448E9-3EF2-9C19-6FEB-CD33A9DA8749}"/>
          </ac:picMkLst>
        </pc:picChg>
      </pc:sldChg>
      <pc:sldChg chg="add del">
        <pc:chgData name="James Williams" userId="c957a50b-491f-4d94-b4bc-52aca3e2340d" providerId="ADAL" clId="{8A428EA3-5F0C-45C0-A813-020BF808B37B}" dt="2023-03-08T18:03:00.796" v="18889" actId="2696"/>
        <pc:sldMkLst>
          <pc:docMk/>
          <pc:sldMk cId="2501858413" sldId="399"/>
        </pc:sldMkLst>
      </pc:sldChg>
      <pc:sldChg chg="modSp add del mod modTransition">
        <pc:chgData name="James Williams" userId="c957a50b-491f-4d94-b4bc-52aca3e2340d" providerId="ADAL" clId="{8A428EA3-5F0C-45C0-A813-020BF808B37B}" dt="2023-03-07T16:56:40.041" v="10223" actId="2696"/>
        <pc:sldMkLst>
          <pc:docMk/>
          <pc:sldMk cId="0" sldId="420"/>
        </pc:sldMkLst>
        <pc:spChg chg="mod">
          <ac:chgData name="James Williams" userId="c957a50b-491f-4d94-b4bc-52aca3e2340d" providerId="ADAL" clId="{8A428EA3-5F0C-45C0-A813-020BF808B37B}" dt="2023-03-07T16:27:56.080" v="9986" actId="403"/>
          <ac:spMkLst>
            <pc:docMk/>
            <pc:sldMk cId="0" sldId="420"/>
            <ac:spMk id="36866" creationId="{04B88EBE-9AEC-9304-33BE-22EBC53DFBB5}"/>
          </ac:spMkLst>
        </pc:spChg>
        <pc:spChg chg="mod">
          <ac:chgData name="James Williams" userId="c957a50b-491f-4d94-b4bc-52aca3e2340d" providerId="ADAL" clId="{8A428EA3-5F0C-45C0-A813-020BF808B37B}" dt="2023-03-07T16:27:49.441" v="9983" actId="403"/>
          <ac:spMkLst>
            <pc:docMk/>
            <pc:sldMk cId="0" sldId="420"/>
            <ac:spMk id="36867" creationId="{483B6062-2854-7E85-520A-2CD7BD47DEBC}"/>
          </ac:spMkLst>
        </pc:spChg>
      </pc:sldChg>
      <pc:sldChg chg="add del">
        <pc:chgData name="James Williams" userId="c957a50b-491f-4d94-b4bc-52aca3e2340d" providerId="ADAL" clId="{8A428EA3-5F0C-45C0-A813-020BF808B37B}" dt="2023-03-08T18:03:00.796" v="18889" actId="2696"/>
        <pc:sldMkLst>
          <pc:docMk/>
          <pc:sldMk cId="2291811780" sldId="420"/>
        </pc:sldMkLst>
      </pc:sldChg>
      <pc:sldChg chg="modSp add del mod modTransition">
        <pc:chgData name="James Williams" userId="c957a50b-491f-4d94-b4bc-52aca3e2340d" providerId="ADAL" clId="{8A428EA3-5F0C-45C0-A813-020BF808B37B}" dt="2023-03-07T17:11:36.315" v="10700" actId="1076"/>
        <pc:sldMkLst>
          <pc:docMk/>
          <pc:sldMk cId="0" sldId="422"/>
        </pc:sldMkLst>
        <pc:spChg chg="mod">
          <ac:chgData name="James Williams" userId="c957a50b-491f-4d94-b4bc-52aca3e2340d" providerId="ADAL" clId="{8A428EA3-5F0C-45C0-A813-020BF808B37B}" dt="2023-03-07T17:11:36.315" v="10700" actId="1076"/>
          <ac:spMkLst>
            <pc:docMk/>
            <pc:sldMk cId="0" sldId="422"/>
            <ac:spMk id="47107" creationId="{D2E63621-808E-9C2B-FF50-2AB8B85858C4}"/>
          </ac:spMkLst>
        </pc:spChg>
        <pc:picChg chg="mod">
          <ac:chgData name="James Williams" userId="c957a50b-491f-4d94-b4bc-52aca3e2340d" providerId="ADAL" clId="{8A428EA3-5F0C-45C0-A813-020BF808B37B}" dt="2023-03-07T17:11:27.602" v="10697" actId="1076"/>
          <ac:picMkLst>
            <pc:docMk/>
            <pc:sldMk cId="0" sldId="422"/>
            <ac:picMk id="47106" creationId="{E16E00D8-0473-09D5-8673-D7DB3648BB21}"/>
          </ac:picMkLst>
        </pc:picChg>
      </pc:sldChg>
      <pc:sldChg chg="add del">
        <pc:chgData name="James Williams" userId="c957a50b-491f-4d94-b4bc-52aca3e2340d" providerId="ADAL" clId="{8A428EA3-5F0C-45C0-A813-020BF808B37B}" dt="2023-03-08T18:59:57.683" v="19708" actId="2696"/>
        <pc:sldMkLst>
          <pc:docMk/>
          <pc:sldMk cId="2230722446" sldId="423"/>
        </pc:sldMkLst>
      </pc:sldChg>
      <pc:sldChg chg="addSp delSp modSp mod ord modNotesTx">
        <pc:chgData name="James Williams" userId="c957a50b-491f-4d94-b4bc-52aca3e2340d" providerId="ADAL" clId="{8A428EA3-5F0C-45C0-A813-020BF808B37B}" dt="2023-03-08T17:43:47.804" v="18532" actId="21"/>
        <pc:sldMkLst>
          <pc:docMk/>
          <pc:sldMk cId="1440604790" sldId="424"/>
        </pc:sldMkLst>
        <pc:spChg chg="mod">
          <ac:chgData name="James Williams" userId="c957a50b-491f-4d94-b4bc-52aca3e2340d" providerId="ADAL" clId="{8A428EA3-5F0C-45C0-A813-020BF808B37B}" dt="2023-03-08T17:43:43.353" v="18531" actId="403"/>
          <ac:spMkLst>
            <pc:docMk/>
            <pc:sldMk cId="1440604790" sldId="424"/>
            <ac:spMk id="2" creationId="{00000000-0000-0000-0000-000000000000}"/>
          </ac:spMkLst>
        </pc:spChg>
        <pc:spChg chg="add mod">
          <ac:chgData name="James Williams" userId="c957a50b-491f-4d94-b4bc-52aca3e2340d" providerId="ADAL" clId="{8A428EA3-5F0C-45C0-A813-020BF808B37B}" dt="2023-03-08T17:43:35.687" v="18524" actId="1076"/>
          <ac:spMkLst>
            <pc:docMk/>
            <pc:sldMk cId="1440604790" sldId="424"/>
            <ac:spMk id="5" creationId="{5AE28CAF-B59D-8D5B-13F8-DBA1E36021DB}"/>
          </ac:spMkLst>
        </pc:spChg>
        <pc:spChg chg="mod">
          <ac:chgData name="James Williams" userId="c957a50b-491f-4d94-b4bc-52aca3e2340d" providerId="ADAL" clId="{8A428EA3-5F0C-45C0-A813-020BF808B37B}" dt="2023-03-08T17:42:23.343" v="18519" actId="20577"/>
          <ac:spMkLst>
            <pc:docMk/>
            <pc:sldMk cId="1440604790" sldId="424"/>
            <ac:spMk id="8" creationId="{00000000-0000-0000-0000-000000000000}"/>
          </ac:spMkLst>
        </pc:spChg>
        <pc:spChg chg="del">
          <ac:chgData name="James Williams" userId="c957a50b-491f-4d94-b4bc-52aca3e2340d" providerId="ADAL" clId="{8A428EA3-5F0C-45C0-A813-020BF808B37B}" dt="2023-03-08T17:43:47.804" v="18532" actId="21"/>
          <ac:spMkLst>
            <pc:docMk/>
            <pc:sldMk cId="1440604790" sldId="424"/>
            <ac:spMk id="11" creationId="{8F4235E4-1EE3-4E26-A0E4-9AD0CAE59ADB}"/>
          </ac:spMkLst>
        </pc:spChg>
        <pc:picChg chg="add mod">
          <ac:chgData name="James Williams" userId="c957a50b-491f-4d94-b4bc-52aca3e2340d" providerId="ADAL" clId="{8A428EA3-5F0C-45C0-A813-020BF808B37B}" dt="2023-03-08T17:43:35.687" v="18524" actId="1076"/>
          <ac:picMkLst>
            <pc:docMk/>
            <pc:sldMk cId="1440604790" sldId="424"/>
            <ac:picMk id="4" creationId="{D46AF544-675B-F36D-048B-BC2A5938E8E1}"/>
          </ac:picMkLst>
        </pc:picChg>
      </pc:sldChg>
      <pc:sldChg chg="addSp delSp modSp add mod modTransition">
        <pc:chgData name="James Williams" userId="c957a50b-491f-4d94-b4bc-52aca3e2340d" providerId="ADAL" clId="{8A428EA3-5F0C-45C0-A813-020BF808B37B}" dt="2023-03-07T15:05:05.215" v="7586" actId="167"/>
        <pc:sldMkLst>
          <pc:docMk/>
          <pc:sldMk cId="0" sldId="428"/>
        </pc:sldMkLst>
        <pc:spChg chg="mod">
          <ac:chgData name="James Williams" userId="c957a50b-491f-4d94-b4bc-52aca3e2340d" providerId="ADAL" clId="{8A428EA3-5F0C-45C0-A813-020BF808B37B}" dt="2023-03-07T15:01:33.521" v="7475" actId="403"/>
          <ac:spMkLst>
            <pc:docMk/>
            <pc:sldMk cId="0" sldId="428"/>
            <ac:spMk id="5" creationId="{41BC3C71-5AAD-01D2-AD37-E04E84B11223}"/>
          </ac:spMkLst>
        </pc:spChg>
        <pc:picChg chg="add mod">
          <ac:chgData name="James Williams" userId="c957a50b-491f-4d94-b4bc-52aca3e2340d" providerId="ADAL" clId="{8A428EA3-5F0C-45C0-A813-020BF808B37B}" dt="2023-03-07T15:05:05.215" v="7586" actId="167"/>
          <ac:picMkLst>
            <pc:docMk/>
            <pc:sldMk cId="0" sldId="428"/>
            <ac:picMk id="2" creationId="{B38E6080-F476-AB00-969E-A93FCEB19E76}"/>
          </ac:picMkLst>
        </pc:picChg>
        <pc:picChg chg="del mod">
          <ac:chgData name="James Williams" userId="c957a50b-491f-4d94-b4bc-52aca3e2340d" providerId="ADAL" clId="{8A428EA3-5F0C-45C0-A813-020BF808B37B}" dt="2023-03-07T15:05:01.332" v="7584" actId="478"/>
          <ac:picMkLst>
            <pc:docMk/>
            <pc:sldMk cId="0" sldId="428"/>
            <ac:picMk id="10242" creationId="{49BECBDD-FE6E-914F-7FDD-A471DB34C001}"/>
          </ac:picMkLst>
        </pc:picChg>
      </pc:sldChg>
      <pc:sldChg chg="modSp add del mod">
        <pc:chgData name="James Williams" userId="c957a50b-491f-4d94-b4bc-52aca3e2340d" providerId="ADAL" clId="{8A428EA3-5F0C-45C0-A813-020BF808B37B}" dt="2023-03-07T18:11:33.248" v="11996" actId="2696"/>
        <pc:sldMkLst>
          <pc:docMk/>
          <pc:sldMk cId="2635986086" sldId="430"/>
        </pc:sldMkLst>
        <pc:spChg chg="mod">
          <ac:chgData name="James Williams" userId="c957a50b-491f-4d94-b4bc-52aca3e2340d" providerId="ADAL" clId="{8A428EA3-5F0C-45C0-A813-020BF808B37B}" dt="2023-03-07T18:11:24.655" v="11995" actId="20577"/>
          <ac:spMkLst>
            <pc:docMk/>
            <pc:sldMk cId="2635986086" sldId="430"/>
            <ac:spMk id="63491" creationId="{263E8E34-9EAF-A167-77D9-15BB44D85A4A}"/>
          </ac:spMkLst>
        </pc:spChg>
      </pc:sldChg>
      <pc:sldChg chg="addSp modSp add">
        <pc:chgData name="James Williams" userId="c957a50b-491f-4d94-b4bc-52aca3e2340d" providerId="ADAL" clId="{8A428EA3-5F0C-45C0-A813-020BF808B37B}" dt="2023-03-07T18:11:49.835" v="11999"/>
        <pc:sldMkLst>
          <pc:docMk/>
          <pc:sldMk cId="3168368921" sldId="430"/>
        </pc:sldMkLst>
        <pc:spChg chg="add mod">
          <ac:chgData name="James Williams" userId="c957a50b-491f-4d94-b4bc-52aca3e2340d" providerId="ADAL" clId="{8A428EA3-5F0C-45C0-A813-020BF808B37B}" dt="2023-03-07T18:11:47.028" v="11998"/>
          <ac:spMkLst>
            <pc:docMk/>
            <pc:sldMk cId="3168368921" sldId="430"/>
            <ac:spMk id="2" creationId="{321E500C-1A8B-98FF-A7D7-7E5DAB5272CB}"/>
          </ac:spMkLst>
        </pc:spChg>
        <pc:spChg chg="add mod">
          <ac:chgData name="James Williams" userId="c957a50b-491f-4d94-b4bc-52aca3e2340d" providerId="ADAL" clId="{8A428EA3-5F0C-45C0-A813-020BF808B37B}" dt="2023-03-07T18:11:49.835" v="11999"/>
          <ac:spMkLst>
            <pc:docMk/>
            <pc:sldMk cId="3168368921" sldId="430"/>
            <ac:spMk id="3" creationId="{1EA395ED-F50C-D341-06C9-F2A6506BF3D2}"/>
          </ac:spMkLst>
        </pc:spChg>
        <pc:spChg chg="mod">
          <ac:chgData name="James Williams" userId="c957a50b-491f-4d94-b4bc-52aca3e2340d" providerId="ADAL" clId="{8A428EA3-5F0C-45C0-A813-020BF808B37B}" dt="2023-03-07T18:01:49.299" v="11400" actId="1076"/>
          <ac:spMkLst>
            <pc:docMk/>
            <pc:sldMk cId="3168368921" sldId="430"/>
            <ac:spMk id="63490" creationId="{68B49C24-E924-52A9-E3FC-14395372DC0D}"/>
          </ac:spMkLst>
        </pc:spChg>
        <pc:spChg chg="mod">
          <ac:chgData name="James Williams" userId="c957a50b-491f-4d94-b4bc-52aca3e2340d" providerId="ADAL" clId="{8A428EA3-5F0C-45C0-A813-020BF808B37B}" dt="2023-03-07T18:02:30.270" v="11421" actId="14100"/>
          <ac:spMkLst>
            <pc:docMk/>
            <pc:sldMk cId="3168368921" sldId="430"/>
            <ac:spMk id="63491" creationId="{263E8E34-9EAF-A167-77D9-15BB44D85A4A}"/>
          </ac:spMkLst>
        </pc:spChg>
      </pc:sldChg>
      <pc:sldChg chg="modSp add del mod modTransition">
        <pc:chgData name="James Williams" userId="c957a50b-491f-4d94-b4bc-52aca3e2340d" providerId="ADAL" clId="{8A428EA3-5F0C-45C0-A813-020BF808B37B}" dt="2023-03-07T17:54:41.258" v="11161" actId="2696"/>
        <pc:sldMkLst>
          <pc:docMk/>
          <pc:sldMk cId="254879350" sldId="432"/>
        </pc:sldMkLst>
        <pc:spChg chg="add mod">
          <ac:chgData name="James Williams" userId="c957a50b-491f-4d94-b4bc-52aca3e2340d" providerId="ADAL" clId="{8A428EA3-5F0C-45C0-A813-020BF808B37B}" dt="2023-03-07T18:12:07.236" v="12001"/>
          <ac:spMkLst>
            <pc:docMk/>
            <pc:sldMk cId="254879350" sldId="432"/>
            <ac:spMk id="2" creationId="{E942F7ED-D8D8-0526-5D60-ACB0155A2D04}"/>
          </ac:spMkLst>
        </pc:spChg>
        <pc:spChg chg="add mod">
          <ac:chgData name="James Williams" userId="c957a50b-491f-4d94-b4bc-52aca3e2340d" providerId="ADAL" clId="{8A428EA3-5F0C-45C0-A813-020BF808B37B}" dt="2023-03-07T18:12:13.164" v="12002"/>
          <ac:spMkLst>
            <pc:docMk/>
            <pc:sldMk cId="254879350" sldId="432"/>
            <ac:spMk id="3" creationId="{F0EAEA6A-EED9-301B-BEBC-2896A4B6C091}"/>
          </ac:spMkLst>
        </pc:spChg>
        <pc:spChg chg="mod">
          <ac:chgData name="James Williams" userId="c957a50b-491f-4d94-b4bc-52aca3e2340d" providerId="ADAL" clId="{8A428EA3-5F0C-45C0-A813-020BF808B37B}" dt="2023-03-07T17:54:28.026" v="11156" actId="1076"/>
          <ac:spMkLst>
            <pc:docMk/>
            <pc:sldMk cId="254879350" sldId="432"/>
            <ac:spMk id="39938" creationId="{BB06B5E8-BC08-D6F7-AC2B-97B045D686C7}"/>
          </ac:spMkLst>
        </pc:spChg>
        <pc:spChg chg="mod">
          <ac:chgData name="James Williams" userId="c957a50b-491f-4d94-b4bc-52aca3e2340d" providerId="ADAL" clId="{8A428EA3-5F0C-45C0-A813-020BF808B37B}" dt="2023-03-07T17:54:37.038" v="11160" actId="403"/>
          <ac:spMkLst>
            <pc:docMk/>
            <pc:sldMk cId="254879350" sldId="432"/>
            <ac:spMk id="64514" creationId="{8D3A0C38-2828-30B4-85C2-FADA6760A113}"/>
          </ac:spMkLst>
        </pc:spChg>
      </pc:sldChg>
      <pc:sldChg chg="modSp add del mod">
        <pc:chgData name="James Williams" userId="c957a50b-491f-4d94-b4bc-52aca3e2340d" providerId="ADAL" clId="{8A428EA3-5F0C-45C0-A813-020BF808B37B}" dt="2023-03-07T18:11:33.248" v="11996" actId="2696"/>
        <pc:sldMkLst>
          <pc:docMk/>
          <pc:sldMk cId="3435410775" sldId="432"/>
        </pc:sldMkLst>
        <pc:spChg chg="mod">
          <ac:chgData name="James Williams" userId="c957a50b-491f-4d94-b4bc-52aca3e2340d" providerId="ADAL" clId="{8A428EA3-5F0C-45C0-A813-020BF808B37B}" dt="2023-03-07T18:09:36.597" v="11956" actId="20577"/>
          <ac:spMkLst>
            <pc:docMk/>
            <pc:sldMk cId="3435410775" sldId="432"/>
            <ac:spMk id="39938" creationId="{BB06B5E8-BC08-D6F7-AC2B-97B045D686C7}"/>
          </ac:spMkLst>
        </pc:spChg>
      </pc:sldChg>
      <pc:sldChg chg="delSp modSp add del mod ord">
        <pc:chgData name="James Williams" userId="c957a50b-491f-4d94-b4bc-52aca3e2340d" providerId="ADAL" clId="{8A428EA3-5F0C-45C0-A813-020BF808B37B}" dt="2023-03-07T14:19:16.766" v="7369" actId="2696"/>
        <pc:sldMkLst>
          <pc:docMk/>
          <pc:sldMk cId="0" sldId="439"/>
        </pc:sldMkLst>
        <pc:spChg chg="del">
          <ac:chgData name="James Williams" userId="c957a50b-491f-4d94-b4bc-52aca3e2340d" providerId="ADAL" clId="{8A428EA3-5F0C-45C0-A813-020BF808B37B}" dt="2023-03-07T14:18:30.159" v="7365" actId="478"/>
          <ac:spMkLst>
            <pc:docMk/>
            <pc:sldMk cId="0" sldId="439"/>
            <ac:spMk id="4" creationId="{BF18D14A-AAA7-70B9-8D95-F156DB0D91CD}"/>
          </ac:spMkLst>
        </pc:spChg>
        <pc:spChg chg="mod">
          <ac:chgData name="James Williams" userId="c957a50b-491f-4d94-b4bc-52aca3e2340d" providerId="ADAL" clId="{8A428EA3-5F0C-45C0-A813-020BF808B37B}" dt="2023-03-07T14:18:34.231" v="7367" actId="27636"/>
          <ac:spMkLst>
            <pc:docMk/>
            <pc:sldMk cId="0" sldId="439"/>
            <ac:spMk id="15363" creationId="{71D8E77B-9B8C-4192-94CC-DEAF8226B53F}"/>
          </ac:spMkLst>
        </pc:spChg>
        <pc:spChg chg="mod">
          <ac:chgData name="James Williams" userId="c957a50b-491f-4d94-b4bc-52aca3e2340d" providerId="ADAL" clId="{8A428EA3-5F0C-45C0-A813-020BF808B37B}" dt="2023-03-07T14:18:23.998" v="7361" actId="113"/>
          <ac:spMkLst>
            <pc:docMk/>
            <pc:sldMk cId="0" sldId="439"/>
            <ac:spMk id="19458" creationId="{CDCAAC92-663D-F93A-B5CA-613B24DC3955}"/>
          </ac:spMkLst>
        </pc:spChg>
      </pc:sldChg>
      <pc:sldChg chg="addSp modSp add del mod modTransition">
        <pc:chgData name="James Williams" userId="c957a50b-491f-4d94-b4bc-52aca3e2340d" providerId="ADAL" clId="{8A428EA3-5F0C-45C0-A813-020BF808B37B}" dt="2023-03-07T18:00:15.358" v="11370" actId="20577"/>
        <pc:sldMkLst>
          <pc:docMk/>
          <pc:sldMk cId="0" sldId="441"/>
        </pc:sldMkLst>
        <pc:spChg chg="add mod">
          <ac:chgData name="James Williams" userId="c957a50b-491f-4d94-b4bc-52aca3e2340d" providerId="ADAL" clId="{8A428EA3-5F0C-45C0-A813-020BF808B37B}" dt="2023-03-07T17:56:51.214" v="11334"/>
          <ac:spMkLst>
            <pc:docMk/>
            <pc:sldMk cId="0" sldId="441"/>
            <ac:spMk id="2" creationId="{22A0B00D-BEA8-3228-644E-59571FAF9179}"/>
          </ac:spMkLst>
        </pc:spChg>
        <pc:spChg chg="add mod">
          <ac:chgData name="James Williams" userId="c957a50b-491f-4d94-b4bc-52aca3e2340d" providerId="ADAL" clId="{8A428EA3-5F0C-45C0-A813-020BF808B37B}" dt="2023-03-07T17:57:00.892" v="11335"/>
          <ac:spMkLst>
            <pc:docMk/>
            <pc:sldMk cId="0" sldId="441"/>
            <ac:spMk id="3" creationId="{C632CF7C-AAB2-641B-9FAA-B844B54FA833}"/>
          </ac:spMkLst>
        </pc:spChg>
        <pc:spChg chg="mod">
          <ac:chgData name="James Williams" userId="c957a50b-491f-4d94-b4bc-52aca3e2340d" providerId="ADAL" clId="{8A428EA3-5F0C-45C0-A813-020BF808B37B}" dt="2023-03-07T18:00:15.358" v="11370" actId="20577"/>
          <ac:spMkLst>
            <pc:docMk/>
            <pc:sldMk cId="0" sldId="441"/>
            <ac:spMk id="60418" creationId="{E7FE1733-7257-D2A6-429A-A586373F815F}"/>
          </ac:spMkLst>
        </pc:spChg>
        <pc:spChg chg="mod">
          <ac:chgData name="James Williams" userId="c957a50b-491f-4d94-b4bc-52aca3e2340d" providerId="ADAL" clId="{8A428EA3-5F0C-45C0-A813-020BF808B37B}" dt="2023-03-07T18:00:09.166" v="11369" actId="14100"/>
          <ac:spMkLst>
            <pc:docMk/>
            <pc:sldMk cId="0" sldId="441"/>
            <ac:spMk id="60419" creationId="{38EFFA32-74CD-E493-8BB7-94D4FD12CE48}"/>
          </ac:spMkLst>
        </pc:spChg>
      </pc:sldChg>
      <pc:sldChg chg="add del modTransition">
        <pc:chgData name="James Williams" userId="c957a50b-491f-4d94-b4bc-52aca3e2340d" providerId="ADAL" clId="{8A428EA3-5F0C-45C0-A813-020BF808B37B}" dt="2023-03-07T17:13:02.833" v="10701" actId="2696"/>
        <pc:sldMkLst>
          <pc:docMk/>
          <pc:sldMk cId="0" sldId="445"/>
        </pc:sldMkLst>
      </pc:sldChg>
      <pc:sldChg chg="add del">
        <pc:chgData name="James Williams" userId="c957a50b-491f-4d94-b4bc-52aca3e2340d" providerId="ADAL" clId="{8A428EA3-5F0C-45C0-A813-020BF808B37B}" dt="2023-03-08T18:03:00.796" v="18889" actId="2696"/>
        <pc:sldMkLst>
          <pc:docMk/>
          <pc:sldMk cId="82658710" sldId="445"/>
        </pc:sldMkLst>
      </pc:sldChg>
      <pc:sldChg chg="add del modTransition">
        <pc:chgData name="James Williams" userId="c957a50b-491f-4d94-b4bc-52aca3e2340d" providerId="ADAL" clId="{8A428EA3-5F0C-45C0-A813-020BF808B37B}" dt="2023-03-07T17:54:00.160" v="11150" actId="2696"/>
        <pc:sldMkLst>
          <pc:docMk/>
          <pc:sldMk cId="0" sldId="447"/>
        </pc:sldMkLst>
      </pc:sldChg>
      <pc:sldChg chg="addSp modSp add mod modTransition">
        <pc:chgData name="James Williams" userId="c957a50b-491f-4d94-b4bc-52aca3e2340d" providerId="ADAL" clId="{8A428EA3-5F0C-45C0-A813-020BF808B37B}" dt="2023-03-07T16:20:23.623" v="9833" actId="20577"/>
        <pc:sldMkLst>
          <pc:docMk/>
          <pc:sldMk cId="0" sldId="449"/>
        </pc:sldMkLst>
        <pc:spChg chg="add mod">
          <ac:chgData name="James Williams" userId="c957a50b-491f-4d94-b4bc-52aca3e2340d" providerId="ADAL" clId="{8A428EA3-5F0C-45C0-A813-020BF808B37B}" dt="2023-03-07T15:40:58.470" v="8206"/>
          <ac:spMkLst>
            <pc:docMk/>
            <pc:sldMk cId="0" sldId="449"/>
            <ac:spMk id="2" creationId="{AF0B6CF3-FB23-3788-DA6E-EC176F95F3C2}"/>
          </ac:spMkLst>
        </pc:spChg>
        <pc:spChg chg="add mod">
          <ac:chgData name="James Williams" userId="c957a50b-491f-4d94-b4bc-52aca3e2340d" providerId="ADAL" clId="{8A428EA3-5F0C-45C0-A813-020BF808B37B}" dt="2023-03-07T15:41:07.641" v="8209"/>
          <ac:spMkLst>
            <pc:docMk/>
            <pc:sldMk cId="0" sldId="449"/>
            <ac:spMk id="3" creationId="{ABBE61E3-FA0E-5615-CD75-5A9E1B02B7FE}"/>
          </ac:spMkLst>
        </pc:spChg>
        <pc:spChg chg="mod">
          <ac:chgData name="James Williams" userId="c957a50b-491f-4d94-b4bc-52aca3e2340d" providerId="ADAL" clId="{8A428EA3-5F0C-45C0-A813-020BF808B37B}" dt="2023-03-07T16:20:23.623" v="9833" actId="20577"/>
          <ac:spMkLst>
            <pc:docMk/>
            <pc:sldMk cId="0" sldId="449"/>
            <ac:spMk id="15362" creationId="{DEC142BF-2BA2-FF28-D742-9B3317B5D91C}"/>
          </ac:spMkLst>
        </pc:spChg>
        <pc:spChg chg="mod">
          <ac:chgData name="James Williams" userId="c957a50b-491f-4d94-b4bc-52aca3e2340d" providerId="ADAL" clId="{8A428EA3-5F0C-45C0-A813-020BF808B37B}" dt="2023-03-07T15:47:13.819" v="8511" actId="20577"/>
          <ac:spMkLst>
            <pc:docMk/>
            <pc:sldMk cId="0" sldId="449"/>
            <ac:spMk id="21506" creationId="{BD536FD8-B63E-E33D-9B14-97FD42AF3AEF}"/>
          </ac:spMkLst>
        </pc:spChg>
      </pc:sldChg>
      <pc:sldChg chg="addSp modSp add mod modTransition">
        <pc:chgData name="James Williams" userId="c957a50b-491f-4d94-b4bc-52aca3e2340d" providerId="ADAL" clId="{8A428EA3-5F0C-45C0-A813-020BF808B37B}" dt="2023-03-07T16:23:30.204" v="9876" actId="403"/>
        <pc:sldMkLst>
          <pc:docMk/>
          <pc:sldMk cId="0" sldId="455"/>
        </pc:sldMkLst>
        <pc:spChg chg="add mod">
          <ac:chgData name="James Williams" userId="c957a50b-491f-4d94-b4bc-52aca3e2340d" providerId="ADAL" clId="{8A428EA3-5F0C-45C0-A813-020BF808B37B}" dt="2023-03-07T16:21:42.682" v="9838"/>
          <ac:spMkLst>
            <pc:docMk/>
            <pc:sldMk cId="0" sldId="455"/>
            <ac:spMk id="2" creationId="{F58D9EB7-A3A8-2AB9-53A9-CDB49687C098}"/>
          </ac:spMkLst>
        </pc:spChg>
        <pc:spChg chg="add mod">
          <ac:chgData name="James Williams" userId="c957a50b-491f-4d94-b4bc-52aca3e2340d" providerId="ADAL" clId="{8A428EA3-5F0C-45C0-A813-020BF808B37B}" dt="2023-03-07T16:21:48.488" v="9839"/>
          <ac:spMkLst>
            <pc:docMk/>
            <pc:sldMk cId="0" sldId="455"/>
            <ac:spMk id="3" creationId="{D6BFFA8E-8515-D724-ECB7-932487556704}"/>
          </ac:spMkLst>
        </pc:spChg>
        <pc:spChg chg="mod">
          <ac:chgData name="James Williams" userId="c957a50b-491f-4d94-b4bc-52aca3e2340d" providerId="ADAL" clId="{8A428EA3-5F0C-45C0-A813-020BF808B37B}" dt="2023-03-07T16:23:30.204" v="9876" actId="403"/>
          <ac:spMkLst>
            <pc:docMk/>
            <pc:sldMk cId="0" sldId="455"/>
            <ac:spMk id="19458" creationId="{48980A21-CB98-5598-3A41-A38FD9928556}"/>
          </ac:spMkLst>
        </pc:spChg>
        <pc:spChg chg="mod">
          <ac:chgData name="James Williams" userId="c957a50b-491f-4d94-b4bc-52aca3e2340d" providerId="ADAL" clId="{8A428EA3-5F0C-45C0-A813-020BF808B37B}" dt="2023-03-07T16:21:53.898" v="9840" actId="1076"/>
          <ac:spMkLst>
            <pc:docMk/>
            <pc:sldMk cId="0" sldId="455"/>
            <ac:spMk id="28674" creationId="{F5ABD2E8-5EC1-BB9C-3266-7339D1AB3EF2}"/>
          </ac:spMkLst>
        </pc:spChg>
      </pc:sldChg>
      <pc:sldChg chg="add del modTransition">
        <pc:chgData name="James Williams" userId="c957a50b-491f-4d94-b4bc-52aca3e2340d" providerId="ADAL" clId="{8A428EA3-5F0C-45C0-A813-020BF808B37B}" dt="2023-03-07T16:29:21.554" v="10001" actId="2696"/>
        <pc:sldMkLst>
          <pc:docMk/>
          <pc:sldMk cId="0" sldId="458"/>
        </pc:sldMkLst>
      </pc:sldChg>
      <pc:sldChg chg="modSp add del mod modTransition">
        <pc:chgData name="James Williams" userId="c957a50b-491f-4d94-b4bc-52aca3e2340d" providerId="ADAL" clId="{8A428EA3-5F0C-45C0-A813-020BF808B37B}" dt="2023-03-07T16:28:44.554" v="9999" actId="2696"/>
        <pc:sldMkLst>
          <pc:docMk/>
          <pc:sldMk cId="0" sldId="461"/>
        </pc:sldMkLst>
        <pc:spChg chg="mod">
          <ac:chgData name="James Williams" userId="c957a50b-491f-4d94-b4bc-52aca3e2340d" providerId="ADAL" clId="{8A428EA3-5F0C-45C0-A813-020BF808B37B}" dt="2023-03-07T16:28:35.387" v="9998" actId="948"/>
          <ac:spMkLst>
            <pc:docMk/>
            <pc:sldMk cId="0" sldId="461"/>
            <ac:spMk id="5" creationId="{5C92AA70-5A48-5C78-AF14-7112661B2062}"/>
          </ac:spMkLst>
        </pc:spChg>
        <pc:spChg chg="mod">
          <ac:chgData name="James Williams" userId="c957a50b-491f-4d94-b4bc-52aca3e2340d" providerId="ADAL" clId="{8A428EA3-5F0C-45C0-A813-020BF808B37B}" dt="2023-03-07T16:28:12.641" v="9994" actId="403"/>
          <ac:spMkLst>
            <pc:docMk/>
            <pc:sldMk cId="0" sldId="461"/>
            <ac:spMk id="37890" creationId="{2C83E10E-36A7-4F3B-2DCE-9B15788F07A3}"/>
          </ac:spMkLst>
        </pc:spChg>
      </pc:sldChg>
      <pc:sldChg chg="add del">
        <pc:chgData name="James Williams" userId="c957a50b-491f-4d94-b4bc-52aca3e2340d" providerId="ADAL" clId="{8A428EA3-5F0C-45C0-A813-020BF808B37B}" dt="2023-03-08T18:03:00.796" v="18889" actId="2696"/>
        <pc:sldMkLst>
          <pc:docMk/>
          <pc:sldMk cId="3007836620" sldId="461"/>
        </pc:sldMkLst>
      </pc:sldChg>
      <pc:sldChg chg="addSp delSp modSp add mod modTransition">
        <pc:chgData name="James Williams" userId="c957a50b-491f-4d94-b4bc-52aca3e2340d" providerId="ADAL" clId="{8A428EA3-5F0C-45C0-A813-020BF808B37B}" dt="2023-03-07T15:15:46.889" v="7854" actId="1076"/>
        <pc:sldMkLst>
          <pc:docMk/>
          <pc:sldMk cId="0" sldId="463"/>
        </pc:sldMkLst>
        <pc:spChg chg="mod">
          <ac:chgData name="James Williams" userId="c957a50b-491f-4d94-b4bc-52aca3e2340d" providerId="ADAL" clId="{8A428EA3-5F0C-45C0-A813-020BF808B37B}" dt="2023-03-07T15:15:46.889" v="7854" actId="1076"/>
          <ac:spMkLst>
            <pc:docMk/>
            <pc:sldMk cId="0" sldId="463"/>
            <ac:spMk id="12290" creationId="{69395A7A-D72A-A284-4E00-BC4CD37ADBC0}"/>
          </ac:spMkLst>
        </pc:spChg>
        <pc:spChg chg="mod">
          <ac:chgData name="James Williams" userId="c957a50b-491f-4d94-b4bc-52aca3e2340d" providerId="ADAL" clId="{8A428EA3-5F0C-45C0-A813-020BF808B37B}" dt="2023-03-07T15:14:19.533" v="7827" actId="14100"/>
          <ac:spMkLst>
            <pc:docMk/>
            <pc:sldMk cId="0" sldId="463"/>
            <ac:spMk id="12291" creationId="{210319C0-6A2F-1641-594D-0D592FF3CF13}"/>
          </ac:spMkLst>
        </pc:spChg>
        <pc:grpChg chg="add mod">
          <ac:chgData name="James Williams" userId="c957a50b-491f-4d94-b4bc-52aca3e2340d" providerId="ADAL" clId="{8A428EA3-5F0C-45C0-A813-020BF808B37B}" dt="2023-03-07T15:15:35.456" v="7852" actId="164"/>
          <ac:grpSpMkLst>
            <pc:docMk/>
            <pc:sldMk cId="0" sldId="463"/>
            <ac:grpSpMk id="20" creationId="{C1B3E8B6-81F5-2B15-4138-B51905FC8962}"/>
          </ac:grpSpMkLst>
        </pc:grpChg>
        <pc:picChg chg="add mod">
          <ac:chgData name="James Williams" userId="c957a50b-491f-4d94-b4bc-52aca3e2340d" providerId="ADAL" clId="{8A428EA3-5F0C-45C0-A813-020BF808B37B}" dt="2023-03-07T15:15:35.456" v="7852" actId="164"/>
          <ac:picMkLst>
            <pc:docMk/>
            <pc:sldMk cId="0" sldId="463"/>
            <ac:picMk id="3" creationId="{8363BEC3-0E07-4FEC-6903-C8EF61F7DF41}"/>
          </ac:picMkLst>
        </pc:picChg>
        <pc:picChg chg="add del mod">
          <ac:chgData name="James Williams" userId="c957a50b-491f-4d94-b4bc-52aca3e2340d" providerId="ADAL" clId="{8A428EA3-5F0C-45C0-A813-020BF808B37B}" dt="2023-03-07T15:13:02.171" v="7821" actId="478"/>
          <ac:picMkLst>
            <pc:docMk/>
            <pc:sldMk cId="0" sldId="463"/>
            <ac:picMk id="5" creationId="{984E6426-A37B-6160-8DB2-99A439DF2803}"/>
          </ac:picMkLst>
        </pc:picChg>
        <pc:picChg chg="add del mod">
          <ac:chgData name="James Williams" userId="c957a50b-491f-4d94-b4bc-52aca3e2340d" providerId="ADAL" clId="{8A428EA3-5F0C-45C0-A813-020BF808B37B}" dt="2023-03-07T15:12:59.274" v="7819" actId="478"/>
          <ac:picMkLst>
            <pc:docMk/>
            <pc:sldMk cId="0" sldId="463"/>
            <ac:picMk id="7" creationId="{0A20C16D-CCB5-54E4-E53B-4FDD2A39FF08}"/>
          </ac:picMkLst>
        </pc:picChg>
        <pc:picChg chg="add mod">
          <ac:chgData name="James Williams" userId="c957a50b-491f-4d94-b4bc-52aca3e2340d" providerId="ADAL" clId="{8A428EA3-5F0C-45C0-A813-020BF808B37B}" dt="2023-03-07T15:15:35.456" v="7852" actId="164"/>
          <ac:picMkLst>
            <pc:docMk/>
            <pc:sldMk cId="0" sldId="463"/>
            <ac:picMk id="9" creationId="{94543B63-ABA1-38E3-0620-4FC0025792AD}"/>
          </ac:picMkLst>
        </pc:picChg>
        <pc:picChg chg="add mod">
          <ac:chgData name="James Williams" userId="c957a50b-491f-4d94-b4bc-52aca3e2340d" providerId="ADAL" clId="{8A428EA3-5F0C-45C0-A813-020BF808B37B}" dt="2023-03-07T15:15:35.456" v="7852" actId="164"/>
          <ac:picMkLst>
            <pc:docMk/>
            <pc:sldMk cId="0" sldId="463"/>
            <ac:picMk id="11" creationId="{8E8A9B44-E53F-7235-9DB2-788ECB57830E}"/>
          </ac:picMkLst>
        </pc:picChg>
        <pc:picChg chg="add mod">
          <ac:chgData name="James Williams" userId="c957a50b-491f-4d94-b4bc-52aca3e2340d" providerId="ADAL" clId="{8A428EA3-5F0C-45C0-A813-020BF808B37B}" dt="2023-03-07T15:15:35.456" v="7852" actId="164"/>
          <ac:picMkLst>
            <pc:docMk/>
            <pc:sldMk cId="0" sldId="463"/>
            <ac:picMk id="13" creationId="{7386C367-A1C3-7C11-E171-FEBB7949D5ED}"/>
          </ac:picMkLst>
        </pc:picChg>
        <pc:picChg chg="add mod">
          <ac:chgData name="James Williams" userId="c957a50b-491f-4d94-b4bc-52aca3e2340d" providerId="ADAL" clId="{8A428EA3-5F0C-45C0-A813-020BF808B37B}" dt="2023-03-07T15:15:35.456" v="7852" actId="164"/>
          <ac:picMkLst>
            <pc:docMk/>
            <pc:sldMk cId="0" sldId="463"/>
            <ac:picMk id="15" creationId="{30A6A8E0-B22B-2B98-6B4F-D2DB1D48AD11}"/>
          </ac:picMkLst>
        </pc:picChg>
        <pc:picChg chg="add mod">
          <ac:chgData name="James Williams" userId="c957a50b-491f-4d94-b4bc-52aca3e2340d" providerId="ADAL" clId="{8A428EA3-5F0C-45C0-A813-020BF808B37B}" dt="2023-03-07T15:15:35.456" v="7852" actId="164"/>
          <ac:picMkLst>
            <pc:docMk/>
            <pc:sldMk cId="0" sldId="463"/>
            <ac:picMk id="17" creationId="{3B6D60E9-23F8-B4CF-BBB4-F3CA66676BF6}"/>
          </ac:picMkLst>
        </pc:picChg>
        <pc:picChg chg="add mod">
          <ac:chgData name="James Williams" userId="c957a50b-491f-4d94-b4bc-52aca3e2340d" providerId="ADAL" clId="{8A428EA3-5F0C-45C0-A813-020BF808B37B}" dt="2023-03-07T15:15:35.456" v="7852" actId="164"/>
          <ac:picMkLst>
            <pc:docMk/>
            <pc:sldMk cId="0" sldId="463"/>
            <ac:picMk id="19" creationId="{9557F4E6-9103-E6ED-2A82-CF8A5FEBDAED}"/>
          </ac:picMkLst>
        </pc:picChg>
      </pc:sldChg>
      <pc:sldChg chg="add del modTransition">
        <pc:chgData name="James Williams" userId="c957a50b-491f-4d94-b4bc-52aca3e2340d" providerId="ADAL" clId="{8A428EA3-5F0C-45C0-A813-020BF808B37B}" dt="2023-03-07T17:13:02.833" v="10701" actId="2696"/>
        <pc:sldMkLst>
          <pc:docMk/>
          <pc:sldMk cId="0" sldId="469"/>
        </pc:sldMkLst>
      </pc:sldChg>
      <pc:sldChg chg="add del">
        <pc:chgData name="James Williams" userId="c957a50b-491f-4d94-b4bc-52aca3e2340d" providerId="ADAL" clId="{8A428EA3-5F0C-45C0-A813-020BF808B37B}" dt="2023-03-08T18:03:00.796" v="18889" actId="2696"/>
        <pc:sldMkLst>
          <pc:docMk/>
          <pc:sldMk cId="3780778878" sldId="469"/>
        </pc:sldMkLst>
      </pc:sldChg>
      <pc:sldChg chg="modSp add del mod modTransition">
        <pc:chgData name="James Williams" userId="c957a50b-491f-4d94-b4bc-52aca3e2340d" providerId="ADAL" clId="{8A428EA3-5F0C-45C0-A813-020BF808B37B}" dt="2023-03-07T17:13:02.833" v="10701" actId="2696"/>
        <pc:sldMkLst>
          <pc:docMk/>
          <pc:sldMk cId="0" sldId="470"/>
        </pc:sldMkLst>
        <pc:spChg chg="mod">
          <ac:chgData name="James Williams" userId="c957a50b-491f-4d94-b4bc-52aca3e2340d" providerId="ADAL" clId="{8A428EA3-5F0C-45C0-A813-020BF808B37B}" dt="2023-03-07T17:01:25.413" v="10312"/>
          <ac:spMkLst>
            <pc:docMk/>
            <pc:sldMk cId="0" sldId="470"/>
            <ac:spMk id="3" creationId="{A9D3D9C1-D215-ECD9-8A24-468A57F62198}"/>
          </ac:spMkLst>
        </pc:spChg>
      </pc:sldChg>
      <pc:sldChg chg="add del">
        <pc:chgData name="James Williams" userId="c957a50b-491f-4d94-b4bc-52aca3e2340d" providerId="ADAL" clId="{8A428EA3-5F0C-45C0-A813-020BF808B37B}" dt="2023-03-08T18:03:00.796" v="18889" actId="2696"/>
        <pc:sldMkLst>
          <pc:docMk/>
          <pc:sldMk cId="1442585243" sldId="470"/>
        </pc:sldMkLst>
      </pc:sldChg>
      <pc:sldChg chg="modSp add del mod modTransition">
        <pc:chgData name="James Williams" userId="c957a50b-491f-4d94-b4bc-52aca3e2340d" providerId="ADAL" clId="{8A428EA3-5F0C-45C0-A813-020BF808B37B}" dt="2023-03-07T17:56:28.379" v="11330" actId="2696"/>
        <pc:sldMkLst>
          <pc:docMk/>
          <pc:sldMk cId="0" sldId="475"/>
        </pc:sldMkLst>
        <pc:spChg chg="mod">
          <ac:chgData name="James Williams" userId="c957a50b-491f-4d94-b4bc-52aca3e2340d" providerId="ADAL" clId="{8A428EA3-5F0C-45C0-A813-020BF808B37B}" dt="2023-03-07T17:53:23.088" v="11148" actId="20577"/>
          <ac:spMkLst>
            <pc:docMk/>
            <pc:sldMk cId="0" sldId="475"/>
            <ac:spMk id="3" creationId="{5882C3CF-4DF2-EA64-9FF1-B9DAADF4C6D0}"/>
          </ac:spMkLst>
        </pc:spChg>
        <pc:spChg chg="mod">
          <ac:chgData name="James Williams" userId="c957a50b-491f-4d94-b4bc-52aca3e2340d" providerId="ADAL" clId="{8A428EA3-5F0C-45C0-A813-020BF808B37B}" dt="2023-03-07T17:53:37.887" v="11149" actId="20577"/>
          <ac:spMkLst>
            <pc:docMk/>
            <pc:sldMk cId="0" sldId="475"/>
            <ac:spMk id="58370" creationId="{EBEBE6A8-198F-FE03-DB67-5F24F847745B}"/>
          </ac:spMkLst>
        </pc:spChg>
      </pc:sldChg>
      <pc:sldChg chg="addSp delSp modSp add del mod modTransition modNotesTx">
        <pc:chgData name="James Williams" userId="c957a50b-491f-4d94-b4bc-52aca3e2340d" providerId="ADAL" clId="{8A428EA3-5F0C-45C0-A813-020BF808B37B}" dt="2023-03-07T17:55:59.553" v="11329" actId="20577"/>
        <pc:sldMkLst>
          <pc:docMk/>
          <pc:sldMk cId="0" sldId="476"/>
        </pc:sldMkLst>
        <pc:spChg chg="add mod">
          <ac:chgData name="James Williams" userId="c957a50b-491f-4d94-b4bc-52aca3e2340d" providerId="ADAL" clId="{8A428EA3-5F0C-45C0-A813-020BF808B37B}" dt="2023-03-07T17:14:59.330" v="10743" actId="20577"/>
          <ac:spMkLst>
            <pc:docMk/>
            <pc:sldMk cId="0" sldId="476"/>
            <ac:spMk id="2" creationId="{49EC08CF-8608-E5A8-E0A2-1E4C452EC844}"/>
          </ac:spMkLst>
        </pc:spChg>
        <pc:spChg chg="mod">
          <ac:chgData name="James Williams" userId="c957a50b-491f-4d94-b4bc-52aca3e2340d" providerId="ADAL" clId="{8A428EA3-5F0C-45C0-A813-020BF808B37B}" dt="2023-03-07T17:55:59.553" v="11329" actId="20577"/>
          <ac:spMkLst>
            <pc:docMk/>
            <pc:sldMk cId="0" sldId="476"/>
            <ac:spMk id="3" creationId="{7D43C555-BA44-0C8B-3160-D7C7F5D13AD5}"/>
          </ac:spMkLst>
        </pc:spChg>
        <pc:spChg chg="add mod">
          <ac:chgData name="James Williams" userId="c957a50b-491f-4d94-b4bc-52aca3e2340d" providerId="ADAL" clId="{8A428EA3-5F0C-45C0-A813-020BF808B37B}" dt="2023-03-07T17:14:54.989" v="10734"/>
          <ac:spMkLst>
            <pc:docMk/>
            <pc:sldMk cId="0" sldId="476"/>
            <ac:spMk id="4" creationId="{7824F04B-F3DC-BF97-D29C-94ACFEC83936}"/>
          </ac:spMkLst>
        </pc:spChg>
        <pc:spChg chg="add mod">
          <ac:chgData name="James Williams" userId="c957a50b-491f-4d94-b4bc-52aca3e2340d" providerId="ADAL" clId="{8A428EA3-5F0C-45C0-A813-020BF808B37B}" dt="2023-03-07T17:14:54.989" v="10734"/>
          <ac:spMkLst>
            <pc:docMk/>
            <pc:sldMk cId="0" sldId="476"/>
            <ac:spMk id="5" creationId="{28F12CB5-1756-6A3E-2764-6419329150D6}"/>
          </ac:spMkLst>
        </pc:spChg>
        <pc:spChg chg="add del mod">
          <ac:chgData name="James Williams" userId="c957a50b-491f-4d94-b4bc-52aca3e2340d" providerId="ADAL" clId="{8A428EA3-5F0C-45C0-A813-020BF808B37B}" dt="2023-03-07T17:15:04.630" v="10745" actId="478"/>
          <ac:spMkLst>
            <pc:docMk/>
            <pc:sldMk cId="0" sldId="476"/>
            <ac:spMk id="7" creationId="{614356A4-F74D-72B4-2E29-DE9E03982967}"/>
          </ac:spMkLst>
        </pc:spChg>
        <pc:spChg chg="del mod">
          <ac:chgData name="James Williams" userId="c957a50b-491f-4d94-b4bc-52aca3e2340d" providerId="ADAL" clId="{8A428EA3-5F0C-45C0-A813-020BF808B37B}" dt="2023-03-07T17:15:02.479" v="10744" actId="478"/>
          <ac:spMkLst>
            <pc:docMk/>
            <pc:sldMk cId="0" sldId="476"/>
            <ac:spMk id="56322" creationId="{FA1255E9-4EE9-3B93-E997-F642A7CE3559}"/>
          </ac:spMkLst>
        </pc:spChg>
      </pc:sldChg>
      <pc:sldChg chg="modSp add del mod modTransition">
        <pc:chgData name="James Williams" userId="c957a50b-491f-4d94-b4bc-52aca3e2340d" providerId="ADAL" clId="{8A428EA3-5F0C-45C0-A813-020BF808B37B}" dt="2023-03-07T15:19:24.442" v="7968" actId="2696"/>
        <pc:sldMkLst>
          <pc:docMk/>
          <pc:sldMk cId="0" sldId="482"/>
        </pc:sldMkLst>
        <pc:spChg chg="mod">
          <ac:chgData name="James Williams" userId="c957a50b-491f-4d94-b4bc-52aca3e2340d" providerId="ADAL" clId="{8A428EA3-5F0C-45C0-A813-020BF808B37B}" dt="2023-03-07T15:19:08.733" v="7962" actId="21"/>
          <ac:spMkLst>
            <pc:docMk/>
            <pc:sldMk cId="0" sldId="482"/>
            <ac:spMk id="17411" creationId="{1337C81E-7204-0249-F25E-39AD0C8D94BE}"/>
          </ac:spMkLst>
        </pc:spChg>
      </pc:sldChg>
      <pc:sldChg chg="addSp delSp modSp add mod modTransition">
        <pc:chgData name="James Williams" userId="c957a50b-491f-4d94-b4bc-52aca3e2340d" providerId="ADAL" clId="{8A428EA3-5F0C-45C0-A813-020BF808B37B}" dt="2023-03-07T15:18:24.004" v="7941" actId="113"/>
        <pc:sldMkLst>
          <pc:docMk/>
          <pc:sldMk cId="0" sldId="483"/>
        </pc:sldMkLst>
        <pc:spChg chg="add mod">
          <ac:chgData name="James Williams" userId="c957a50b-491f-4d94-b4bc-52aca3e2340d" providerId="ADAL" clId="{8A428EA3-5F0C-45C0-A813-020BF808B37B}" dt="2023-03-07T15:16:28.915" v="7861" actId="113"/>
          <ac:spMkLst>
            <pc:docMk/>
            <pc:sldMk cId="0" sldId="483"/>
            <ac:spMk id="2" creationId="{C792C835-E22F-0FC0-E734-327118924170}"/>
          </ac:spMkLst>
        </pc:spChg>
        <pc:spChg chg="mod">
          <ac:chgData name="James Williams" userId="c957a50b-491f-4d94-b4bc-52aca3e2340d" providerId="ADAL" clId="{8A428EA3-5F0C-45C0-A813-020BF808B37B}" dt="2023-03-07T15:18:24.004" v="7941" actId="113"/>
          <ac:spMkLst>
            <pc:docMk/>
            <pc:sldMk cId="0" sldId="483"/>
            <ac:spMk id="3" creationId="{938D4EE5-41B1-C915-B223-3912FC3F05D2}"/>
          </ac:spMkLst>
        </pc:spChg>
        <pc:spChg chg="add mod">
          <ac:chgData name="James Williams" userId="c957a50b-491f-4d94-b4bc-52aca3e2340d" providerId="ADAL" clId="{8A428EA3-5F0C-45C0-A813-020BF808B37B}" dt="2023-03-07T15:16:16.700" v="7857" actId="1076"/>
          <ac:spMkLst>
            <pc:docMk/>
            <pc:sldMk cId="0" sldId="483"/>
            <ac:spMk id="4" creationId="{29DFD283-84A1-A7E1-889A-26B519028729}"/>
          </ac:spMkLst>
        </pc:spChg>
        <pc:spChg chg="add mod">
          <ac:chgData name="James Williams" userId="c957a50b-491f-4d94-b4bc-52aca3e2340d" providerId="ADAL" clId="{8A428EA3-5F0C-45C0-A813-020BF808B37B}" dt="2023-03-07T15:16:04.570" v="7855"/>
          <ac:spMkLst>
            <pc:docMk/>
            <pc:sldMk cId="0" sldId="483"/>
            <ac:spMk id="5" creationId="{3C5F2535-DB88-E320-1A7A-A54E743C223F}"/>
          </ac:spMkLst>
        </pc:spChg>
        <pc:spChg chg="add del mod">
          <ac:chgData name="James Williams" userId="c957a50b-491f-4d94-b4bc-52aca3e2340d" providerId="ADAL" clId="{8A428EA3-5F0C-45C0-A813-020BF808B37B}" dt="2023-03-07T15:16:24.056" v="7859" actId="478"/>
          <ac:spMkLst>
            <pc:docMk/>
            <pc:sldMk cId="0" sldId="483"/>
            <ac:spMk id="7" creationId="{C3016C78-341D-0FA9-0146-AE0237F3B18C}"/>
          </ac:spMkLst>
        </pc:spChg>
        <pc:spChg chg="del">
          <ac:chgData name="James Williams" userId="c957a50b-491f-4d94-b4bc-52aca3e2340d" providerId="ADAL" clId="{8A428EA3-5F0C-45C0-A813-020BF808B37B}" dt="2023-03-07T15:16:21.401" v="7858" actId="478"/>
          <ac:spMkLst>
            <pc:docMk/>
            <pc:sldMk cId="0" sldId="483"/>
            <ac:spMk id="13314" creationId="{5C09649E-6B2A-48A7-63F0-C62B7212F695}"/>
          </ac:spMkLst>
        </pc:spChg>
        <pc:picChg chg="add mod">
          <ac:chgData name="James Williams" userId="c957a50b-491f-4d94-b4bc-52aca3e2340d" providerId="ADAL" clId="{8A428EA3-5F0C-45C0-A813-020BF808B37B}" dt="2023-03-07T15:18:21.977" v="7940" actId="1076"/>
          <ac:picMkLst>
            <pc:docMk/>
            <pc:sldMk cId="0" sldId="483"/>
            <ac:picMk id="9" creationId="{FF476140-08AF-0F6E-8109-EDBBDC190CC0}"/>
          </ac:picMkLst>
        </pc:picChg>
      </pc:sldChg>
      <pc:sldChg chg="addSp delSp modSp add mod modTransition">
        <pc:chgData name="James Williams" userId="c957a50b-491f-4d94-b4bc-52aca3e2340d" providerId="ADAL" clId="{8A428EA3-5F0C-45C0-A813-020BF808B37B}" dt="2023-03-07T16:19:45.126" v="9821" actId="20577"/>
        <pc:sldMkLst>
          <pc:docMk/>
          <pc:sldMk cId="0" sldId="484"/>
        </pc:sldMkLst>
        <pc:spChg chg="add mod">
          <ac:chgData name="James Williams" userId="c957a50b-491f-4d94-b4bc-52aca3e2340d" providerId="ADAL" clId="{8A428EA3-5F0C-45C0-A813-020BF808B37B}" dt="2023-03-07T16:19:37.047" v="9812" actId="1076"/>
          <ac:spMkLst>
            <pc:docMk/>
            <pc:sldMk cId="0" sldId="484"/>
            <ac:spMk id="2" creationId="{0AF6B656-250B-8D67-4A2C-DAE39E381546}"/>
          </ac:spMkLst>
        </pc:spChg>
        <pc:spChg chg="add mod">
          <ac:chgData name="James Williams" userId="c957a50b-491f-4d94-b4bc-52aca3e2340d" providerId="ADAL" clId="{8A428EA3-5F0C-45C0-A813-020BF808B37B}" dt="2023-03-07T16:19:37.047" v="9812" actId="1076"/>
          <ac:spMkLst>
            <pc:docMk/>
            <pc:sldMk cId="0" sldId="484"/>
            <ac:spMk id="3" creationId="{C2EB6285-9CA1-7F77-F29F-8CE4B0605E0B}"/>
          </ac:spMkLst>
        </pc:spChg>
        <pc:spChg chg="add del mod">
          <ac:chgData name="James Williams" userId="c957a50b-491f-4d94-b4bc-52aca3e2340d" providerId="ADAL" clId="{8A428EA3-5F0C-45C0-A813-020BF808B37B}" dt="2023-03-07T15:52:01.585" v="8607" actId="478"/>
          <ac:spMkLst>
            <pc:docMk/>
            <pc:sldMk cId="0" sldId="484"/>
            <ac:spMk id="5" creationId="{CC371909-3E7D-25D2-4632-834FFA282BFF}"/>
          </ac:spMkLst>
        </pc:spChg>
        <pc:spChg chg="add mod">
          <ac:chgData name="James Williams" userId="c957a50b-491f-4d94-b4bc-52aca3e2340d" providerId="ADAL" clId="{8A428EA3-5F0C-45C0-A813-020BF808B37B}" dt="2023-03-07T16:19:37.047" v="9812" actId="1076"/>
          <ac:spMkLst>
            <pc:docMk/>
            <pc:sldMk cId="0" sldId="484"/>
            <ac:spMk id="6" creationId="{24DAA5EE-13EA-1162-AF37-536A8582B0B0}"/>
          </ac:spMkLst>
        </pc:spChg>
        <pc:spChg chg="del mod">
          <ac:chgData name="James Williams" userId="c957a50b-491f-4d94-b4bc-52aca3e2340d" providerId="ADAL" clId="{8A428EA3-5F0C-45C0-A813-020BF808B37B}" dt="2023-03-07T15:51:59.143" v="8606" actId="478"/>
          <ac:spMkLst>
            <pc:docMk/>
            <pc:sldMk cId="0" sldId="484"/>
            <ac:spMk id="26626" creationId="{340D8BED-6675-91BD-CABD-1A1FBDA2FA1C}"/>
          </ac:spMkLst>
        </pc:spChg>
        <pc:spChg chg="mod">
          <ac:chgData name="James Williams" userId="c957a50b-491f-4d94-b4bc-52aca3e2340d" providerId="ADAL" clId="{8A428EA3-5F0C-45C0-A813-020BF808B37B}" dt="2023-03-07T16:19:45.126" v="9821" actId="20577"/>
          <ac:spMkLst>
            <pc:docMk/>
            <pc:sldMk cId="0" sldId="484"/>
            <ac:spMk id="26627" creationId="{0606D694-7F81-1CA1-398B-91CA7F8B7068}"/>
          </ac:spMkLst>
        </pc:spChg>
      </pc:sldChg>
      <pc:sldChg chg="addSp modSp add mod modTransition">
        <pc:chgData name="James Williams" userId="c957a50b-491f-4d94-b4bc-52aca3e2340d" providerId="ADAL" clId="{8A428EA3-5F0C-45C0-A813-020BF808B37B}" dt="2023-03-07T15:10:17.229" v="7780" actId="14100"/>
        <pc:sldMkLst>
          <pc:docMk/>
          <pc:sldMk cId="0" sldId="485"/>
        </pc:sldMkLst>
        <pc:spChg chg="mod">
          <ac:chgData name="James Williams" userId="c957a50b-491f-4d94-b4bc-52aca3e2340d" providerId="ADAL" clId="{8A428EA3-5F0C-45C0-A813-020BF808B37B}" dt="2023-03-07T15:07:32.755" v="7703" actId="403"/>
          <ac:spMkLst>
            <pc:docMk/>
            <pc:sldMk cId="0" sldId="485"/>
            <ac:spMk id="11266" creationId="{B3CF73A9-90C9-91B2-876C-5CD86A2CC9BF}"/>
          </ac:spMkLst>
        </pc:spChg>
        <pc:spChg chg="mod">
          <ac:chgData name="James Williams" userId="c957a50b-491f-4d94-b4bc-52aca3e2340d" providerId="ADAL" clId="{8A428EA3-5F0C-45C0-A813-020BF808B37B}" dt="2023-03-07T15:10:02.853" v="7773" actId="1076"/>
          <ac:spMkLst>
            <pc:docMk/>
            <pc:sldMk cId="0" sldId="485"/>
            <ac:spMk id="15362" creationId="{C3115782-D38F-BC75-748C-ADDF522CAD7E}"/>
          </ac:spMkLst>
        </pc:spChg>
        <pc:picChg chg="add mod">
          <ac:chgData name="James Williams" userId="c957a50b-491f-4d94-b4bc-52aca3e2340d" providerId="ADAL" clId="{8A428EA3-5F0C-45C0-A813-020BF808B37B}" dt="2023-03-07T15:10:07.838" v="7775" actId="1076"/>
          <ac:picMkLst>
            <pc:docMk/>
            <pc:sldMk cId="0" sldId="485"/>
            <ac:picMk id="3" creationId="{DC91E588-CFB5-551D-09EF-02500723A72C}"/>
          </ac:picMkLst>
        </pc:picChg>
        <pc:picChg chg="add mod">
          <ac:chgData name="James Williams" userId="c957a50b-491f-4d94-b4bc-52aca3e2340d" providerId="ADAL" clId="{8A428EA3-5F0C-45C0-A813-020BF808B37B}" dt="2023-03-07T15:10:17.229" v="7780" actId="14100"/>
          <ac:picMkLst>
            <pc:docMk/>
            <pc:sldMk cId="0" sldId="485"/>
            <ac:picMk id="5" creationId="{BB497955-8981-3E58-336C-EE940C02D2B3}"/>
          </ac:picMkLst>
        </pc:picChg>
      </pc:sldChg>
      <pc:sldChg chg="add del modTransition">
        <pc:chgData name="James Williams" userId="c957a50b-491f-4d94-b4bc-52aca3e2340d" providerId="ADAL" clId="{8A428EA3-5F0C-45C0-A813-020BF808B37B}" dt="2023-03-07T15:50:22.824" v="8576" actId="2696"/>
        <pc:sldMkLst>
          <pc:docMk/>
          <pc:sldMk cId="0" sldId="486"/>
        </pc:sldMkLst>
      </pc:sldChg>
      <pc:sldChg chg="add del">
        <pc:chgData name="James Williams" userId="c957a50b-491f-4d94-b4bc-52aca3e2340d" providerId="ADAL" clId="{8A428EA3-5F0C-45C0-A813-020BF808B37B}" dt="2023-03-08T19:00:17.969" v="19711" actId="2696"/>
        <pc:sldMkLst>
          <pc:docMk/>
          <pc:sldMk cId="1703855185" sldId="486"/>
        </pc:sldMkLst>
      </pc:sldChg>
      <pc:sldChg chg="modSp add del mod">
        <pc:chgData name="James Williams" userId="c957a50b-491f-4d94-b4bc-52aca3e2340d" providerId="ADAL" clId="{8A428EA3-5F0C-45C0-A813-020BF808B37B}" dt="2023-03-07T15:51:14.643" v="8602" actId="2696"/>
        <pc:sldMkLst>
          <pc:docMk/>
          <pc:sldMk cId="1770019315" sldId="486"/>
        </pc:sldMkLst>
        <pc:spChg chg="mod">
          <ac:chgData name="James Williams" userId="c957a50b-491f-4d94-b4bc-52aca3e2340d" providerId="ADAL" clId="{8A428EA3-5F0C-45C0-A813-020BF808B37B}" dt="2023-03-07T15:50:43.649" v="8587" actId="403"/>
          <ac:spMkLst>
            <pc:docMk/>
            <pc:sldMk cId="1770019315" sldId="486"/>
            <ac:spMk id="25602" creationId="{37CC8DE8-B512-D2C5-3842-D79DE52A9041}"/>
          </ac:spMkLst>
        </pc:spChg>
        <pc:spChg chg="mod">
          <ac:chgData name="James Williams" userId="c957a50b-491f-4d94-b4bc-52aca3e2340d" providerId="ADAL" clId="{8A428EA3-5F0C-45C0-A813-020BF808B37B}" dt="2023-03-07T15:51:08.323" v="8601" actId="20577"/>
          <ac:spMkLst>
            <pc:docMk/>
            <pc:sldMk cId="1770019315" sldId="486"/>
            <ac:spMk id="25603" creationId="{D2FDA44D-2AF3-4595-EF5D-E1684AABE23D}"/>
          </ac:spMkLst>
        </pc:spChg>
      </pc:sldChg>
      <pc:sldChg chg="addSp modSp add mod modTransition">
        <pc:chgData name="James Williams" userId="c957a50b-491f-4d94-b4bc-52aca3e2340d" providerId="ADAL" clId="{8A428EA3-5F0C-45C0-A813-020BF808B37B}" dt="2023-03-07T16:20:40.240" v="9835" actId="13926"/>
        <pc:sldMkLst>
          <pc:docMk/>
          <pc:sldMk cId="0" sldId="487"/>
        </pc:sldMkLst>
        <pc:spChg chg="add mod">
          <ac:chgData name="James Williams" userId="c957a50b-491f-4d94-b4bc-52aca3e2340d" providerId="ADAL" clId="{8A428EA3-5F0C-45C0-A813-020BF808B37B}" dt="2023-03-07T15:41:00.287" v="8207"/>
          <ac:spMkLst>
            <pc:docMk/>
            <pc:sldMk cId="0" sldId="487"/>
            <ac:spMk id="2" creationId="{5C6889AC-5D70-A045-15BF-80A688224CEE}"/>
          </ac:spMkLst>
        </pc:spChg>
        <pc:spChg chg="add mod">
          <ac:chgData name="James Williams" userId="c957a50b-491f-4d94-b4bc-52aca3e2340d" providerId="ADAL" clId="{8A428EA3-5F0C-45C0-A813-020BF808B37B}" dt="2023-03-07T15:41:08.219" v="8210"/>
          <ac:spMkLst>
            <pc:docMk/>
            <pc:sldMk cId="0" sldId="487"/>
            <ac:spMk id="3" creationId="{F0F9907B-AF41-E043-0D40-84287107060B}"/>
          </ac:spMkLst>
        </pc:spChg>
        <pc:spChg chg="mod">
          <ac:chgData name="James Williams" userId="c957a50b-491f-4d94-b4bc-52aca3e2340d" providerId="ADAL" clId="{8A428EA3-5F0C-45C0-A813-020BF808B37B}" dt="2023-03-07T16:20:40.240" v="9835" actId="13926"/>
          <ac:spMkLst>
            <pc:docMk/>
            <pc:sldMk cId="0" sldId="487"/>
            <ac:spMk id="15362" creationId="{389BFB6D-AB81-5F75-89E3-1F260CCA3DDA}"/>
          </ac:spMkLst>
        </pc:spChg>
        <pc:spChg chg="mod">
          <ac:chgData name="James Williams" userId="c957a50b-491f-4d94-b4bc-52aca3e2340d" providerId="ADAL" clId="{8A428EA3-5F0C-45C0-A813-020BF808B37B}" dt="2023-03-07T15:47:41.511" v="8520" actId="1076"/>
          <ac:spMkLst>
            <pc:docMk/>
            <pc:sldMk cId="0" sldId="487"/>
            <ac:spMk id="23554" creationId="{EAD08C09-D6FF-58EE-F851-70E273CACC41}"/>
          </ac:spMkLst>
        </pc:spChg>
      </pc:sldChg>
      <pc:sldChg chg="modSp add del mod modTransition">
        <pc:chgData name="James Williams" userId="c957a50b-491f-4d94-b4bc-52aca3e2340d" providerId="ADAL" clId="{8A428EA3-5F0C-45C0-A813-020BF808B37B}" dt="2023-03-07T15:38:24.777" v="8141" actId="2696"/>
        <pc:sldMkLst>
          <pc:docMk/>
          <pc:sldMk cId="0" sldId="488"/>
        </pc:sldMkLst>
        <pc:spChg chg="mod">
          <ac:chgData name="James Williams" userId="c957a50b-491f-4d94-b4bc-52aca3e2340d" providerId="ADAL" clId="{8A428EA3-5F0C-45C0-A813-020BF808B37B}" dt="2023-03-07T15:26:39.242" v="8054" actId="948"/>
          <ac:spMkLst>
            <pc:docMk/>
            <pc:sldMk cId="0" sldId="488"/>
            <ac:spMk id="15362" creationId="{0D744CA9-7F8E-59FF-11AC-7A9A247A6F25}"/>
          </ac:spMkLst>
        </pc:spChg>
      </pc:sldChg>
      <pc:sldChg chg="add del modTransition">
        <pc:chgData name="James Williams" userId="c957a50b-491f-4d94-b4bc-52aca3e2340d" providerId="ADAL" clId="{8A428EA3-5F0C-45C0-A813-020BF808B37B}" dt="2023-03-07T17:54:05.601" v="11151" actId="2696"/>
        <pc:sldMkLst>
          <pc:docMk/>
          <pc:sldMk cId="0" sldId="492"/>
        </pc:sldMkLst>
      </pc:sldChg>
      <pc:sldChg chg="modSp add del mod modTransition">
        <pc:chgData name="James Williams" userId="c957a50b-491f-4d94-b4bc-52aca3e2340d" providerId="ADAL" clId="{8A428EA3-5F0C-45C0-A813-020BF808B37B}" dt="2023-03-07T17:51:17.841" v="11121" actId="6549"/>
        <pc:sldMkLst>
          <pc:docMk/>
          <pc:sldMk cId="0" sldId="493"/>
        </pc:sldMkLst>
        <pc:spChg chg="mod">
          <ac:chgData name="James Williams" userId="c957a50b-491f-4d94-b4bc-52aca3e2340d" providerId="ADAL" clId="{8A428EA3-5F0C-45C0-A813-020BF808B37B}" dt="2023-03-07T17:50:37.220" v="11112" actId="20577"/>
          <ac:spMkLst>
            <pc:docMk/>
            <pc:sldMk cId="0" sldId="493"/>
            <ac:spMk id="57346" creationId="{BF9F6E66-B28D-36DB-DB8F-67AEB2D9043D}"/>
          </ac:spMkLst>
        </pc:spChg>
        <pc:spChg chg="mod">
          <ac:chgData name="James Williams" userId="c957a50b-491f-4d94-b4bc-52aca3e2340d" providerId="ADAL" clId="{8A428EA3-5F0C-45C0-A813-020BF808B37B}" dt="2023-03-07T17:51:17.841" v="11121" actId="6549"/>
          <ac:spMkLst>
            <pc:docMk/>
            <pc:sldMk cId="0" sldId="493"/>
            <ac:spMk id="57347" creationId="{4979AB53-F011-0446-884D-620F46053F2B}"/>
          </ac:spMkLst>
        </pc:spChg>
      </pc:sldChg>
      <pc:sldChg chg="add del ord">
        <pc:chgData name="James Williams" userId="c957a50b-491f-4d94-b4bc-52aca3e2340d" providerId="ADAL" clId="{8A428EA3-5F0C-45C0-A813-020BF808B37B}" dt="2023-03-09T18:25:08.065" v="24965" actId="2696"/>
        <pc:sldMkLst>
          <pc:docMk/>
          <pc:sldMk cId="1754051335" sldId="546"/>
        </pc:sldMkLst>
      </pc:sldChg>
      <pc:sldChg chg="addSp delSp modSp add mod ord modNotesTx">
        <pc:chgData name="James Williams" userId="c957a50b-491f-4d94-b4bc-52aca3e2340d" providerId="ADAL" clId="{8A428EA3-5F0C-45C0-A813-020BF808B37B}" dt="2023-03-09T18:24:55.516" v="24964" actId="1076"/>
        <pc:sldMkLst>
          <pc:docMk/>
          <pc:sldMk cId="3097027556" sldId="547"/>
        </pc:sldMkLst>
        <pc:spChg chg="mod">
          <ac:chgData name="James Williams" userId="c957a50b-491f-4d94-b4bc-52aca3e2340d" providerId="ADAL" clId="{8A428EA3-5F0C-45C0-A813-020BF808B37B}" dt="2023-03-07T09:23:29.398" v="410"/>
          <ac:spMkLst>
            <pc:docMk/>
            <pc:sldMk cId="3097027556" sldId="547"/>
            <ac:spMk id="2" creationId="{00000000-0000-0000-0000-000000000000}"/>
          </ac:spMkLst>
        </pc:spChg>
        <pc:spChg chg="del">
          <ac:chgData name="James Williams" userId="c957a50b-491f-4d94-b4bc-52aca3e2340d" providerId="ADAL" clId="{8A428EA3-5F0C-45C0-A813-020BF808B37B}" dt="2023-03-07T09:23:39.601" v="413" actId="478"/>
          <ac:spMkLst>
            <pc:docMk/>
            <pc:sldMk cId="3097027556" sldId="547"/>
            <ac:spMk id="8" creationId="{00000000-0000-0000-0000-000000000000}"/>
          </ac:spMkLst>
        </pc:spChg>
        <pc:spChg chg="add del mod">
          <ac:chgData name="James Williams" userId="c957a50b-491f-4d94-b4bc-52aca3e2340d" providerId="ADAL" clId="{8A428EA3-5F0C-45C0-A813-020BF808B37B}" dt="2023-03-07T09:23:41.852" v="415" actId="478"/>
          <ac:spMkLst>
            <pc:docMk/>
            <pc:sldMk cId="3097027556" sldId="547"/>
            <ac:spMk id="12" creationId="{E4A0C736-F47A-1D49-0DB3-6F1FC4A6237B}"/>
          </ac:spMkLst>
        </pc:spChg>
        <pc:spChg chg="add mod">
          <ac:chgData name="James Williams" userId="c957a50b-491f-4d94-b4bc-52aca3e2340d" providerId="ADAL" clId="{8A428EA3-5F0C-45C0-A813-020BF808B37B}" dt="2023-03-09T18:24:55.516" v="24964" actId="1076"/>
          <ac:spMkLst>
            <pc:docMk/>
            <pc:sldMk cId="3097027556" sldId="547"/>
            <ac:spMk id="13" creationId="{40A2AE0F-91BB-F070-BAD1-F3E3847AC31F}"/>
          </ac:spMkLst>
        </pc:spChg>
        <pc:spChg chg="add mod">
          <ac:chgData name="James Williams" userId="c957a50b-491f-4d94-b4bc-52aca3e2340d" providerId="ADAL" clId="{8A428EA3-5F0C-45C0-A813-020BF808B37B}" dt="2023-03-08T13:43:30.060" v="15051" actId="1076"/>
          <ac:spMkLst>
            <pc:docMk/>
            <pc:sldMk cId="3097027556" sldId="547"/>
            <ac:spMk id="14" creationId="{8C17C151-7522-CB92-8966-B8768967F47B}"/>
          </ac:spMkLst>
        </pc:spChg>
        <pc:grpChg chg="add mod">
          <ac:chgData name="James Williams" userId="c957a50b-491f-4d94-b4bc-52aca3e2340d" providerId="ADAL" clId="{8A428EA3-5F0C-45C0-A813-020BF808B37B}" dt="2023-03-07T09:24:03.090" v="422" actId="1076"/>
          <ac:grpSpMkLst>
            <pc:docMk/>
            <pc:sldMk cId="3097027556" sldId="547"/>
            <ac:grpSpMk id="3" creationId="{6B7C02A5-CE35-69FD-3AAD-FDFC603C3F63}"/>
          </ac:grpSpMkLst>
        </pc:grpChg>
        <pc:picChg chg="mod">
          <ac:chgData name="James Williams" userId="c957a50b-491f-4d94-b4bc-52aca3e2340d" providerId="ADAL" clId="{8A428EA3-5F0C-45C0-A813-020BF808B37B}" dt="2023-03-07T09:23:32.595" v="411"/>
          <ac:picMkLst>
            <pc:docMk/>
            <pc:sldMk cId="3097027556" sldId="547"/>
            <ac:picMk id="4" creationId="{DCC6B8D8-357A-633B-07A8-D4520CFB5196}"/>
          </ac:picMkLst>
        </pc:picChg>
        <pc:picChg chg="mod">
          <ac:chgData name="James Williams" userId="c957a50b-491f-4d94-b4bc-52aca3e2340d" providerId="ADAL" clId="{8A428EA3-5F0C-45C0-A813-020BF808B37B}" dt="2023-03-07T09:23:32.595" v="411"/>
          <ac:picMkLst>
            <pc:docMk/>
            <pc:sldMk cId="3097027556" sldId="547"/>
            <ac:picMk id="5" creationId="{6B4DD5C1-CD3F-3219-6151-4368A2E36B44}"/>
          </ac:picMkLst>
        </pc:picChg>
        <pc:picChg chg="mod">
          <ac:chgData name="James Williams" userId="c957a50b-491f-4d94-b4bc-52aca3e2340d" providerId="ADAL" clId="{8A428EA3-5F0C-45C0-A813-020BF808B37B}" dt="2023-03-07T09:23:32.595" v="411"/>
          <ac:picMkLst>
            <pc:docMk/>
            <pc:sldMk cId="3097027556" sldId="547"/>
            <ac:picMk id="6" creationId="{4C97E4CE-1884-A71F-6FFD-79D0EA687824}"/>
          </ac:picMkLst>
        </pc:picChg>
        <pc:picChg chg="mod">
          <ac:chgData name="James Williams" userId="c957a50b-491f-4d94-b4bc-52aca3e2340d" providerId="ADAL" clId="{8A428EA3-5F0C-45C0-A813-020BF808B37B}" dt="2023-03-07T09:23:32.595" v="411"/>
          <ac:picMkLst>
            <pc:docMk/>
            <pc:sldMk cId="3097027556" sldId="547"/>
            <ac:picMk id="7" creationId="{A67D807C-8B1F-1CF3-DCC3-7120C371CAB5}"/>
          </ac:picMkLst>
        </pc:picChg>
      </pc:sldChg>
      <pc:sldChg chg="add del">
        <pc:chgData name="James Williams" userId="c957a50b-491f-4d94-b4bc-52aca3e2340d" providerId="ADAL" clId="{8A428EA3-5F0C-45C0-A813-020BF808B37B}" dt="2023-03-07T13:05:04.289" v="5844" actId="2696"/>
        <pc:sldMkLst>
          <pc:docMk/>
          <pc:sldMk cId="0" sldId="548"/>
        </pc:sldMkLst>
      </pc:sldChg>
      <pc:sldChg chg="addSp modSp add mod ord">
        <pc:chgData name="James Williams" userId="c957a50b-491f-4d94-b4bc-52aca3e2340d" providerId="ADAL" clId="{8A428EA3-5F0C-45C0-A813-020BF808B37B}" dt="2023-03-09T19:01:29.729" v="25772" actId="20577"/>
        <pc:sldMkLst>
          <pc:docMk/>
          <pc:sldMk cId="0" sldId="549"/>
        </pc:sldMkLst>
        <pc:spChg chg="add mod">
          <ac:chgData name="James Williams" userId="c957a50b-491f-4d94-b4bc-52aca3e2340d" providerId="ADAL" clId="{8A428EA3-5F0C-45C0-A813-020BF808B37B}" dt="2023-03-07T09:25:49.883" v="442" actId="14100"/>
          <ac:spMkLst>
            <pc:docMk/>
            <pc:sldMk cId="0" sldId="549"/>
            <ac:spMk id="3" creationId="{ACAAFB8F-0B94-EC6E-B4D0-DF9EC7CC4E8D}"/>
          </ac:spMkLst>
        </pc:spChg>
        <pc:spChg chg="mod">
          <ac:chgData name="James Williams" userId="c957a50b-491f-4d94-b4bc-52aca3e2340d" providerId="ADAL" clId="{8A428EA3-5F0C-45C0-A813-020BF808B37B}" dt="2023-03-07T09:25:51.843" v="443" actId="20577"/>
          <ac:spMkLst>
            <pc:docMk/>
            <pc:sldMk cId="0" sldId="549"/>
            <ac:spMk id="5122" creationId="{FC011285-292E-444B-8AE7-3B00CB653262}"/>
          </ac:spMkLst>
        </pc:spChg>
        <pc:spChg chg="mod">
          <ac:chgData name="James Williams" userId="c957a50b-491f-4d94-b4bc-52aca3e2340d" providerId="ADAL" clId="{8A428EA3-5F0C-45C0-A813-020BF808B37B}" dt="2023-03-09T19:01:29.729" v="25772" actId="20577"/>
          <ac:spMkLst>
            <pc:docMk/>
            <pc:sldMk cId="0" sldId="549"/>
            <ac:spMk id="28674" creationId="{BF2CD4AD-9B83-4431-B17C-0432F2160ACC}"/>
          </ac:spMkLst>
        </pc:spChg>
      </pc:sldChg>
      <pc:sldChg chg="delSp modSp add mod">
        <pc:chgData name="James Williams" userId="c957a50b-491f-4d94-b4bc-52aca3e2340d" providerId="ADAL" clId="{8A428EA3-5F0C-45C0-A813-020BF808B37B}" dt="2023-03-07T10:48:26.165" v="3271" actId="20577"/>
        <pc:sldMkLst>
          <pc:docMk/>
          <pc:sldMk cId="2072438889" sldId="550"/>
        </pc:sldMkLst>
        <pc:spChg chg="mod">
          <ac:chgData name="James Williams" userId="c957a50b-491f-4d94-b4bc-52aca3e2340d" providerId="ADAL" clId="{8A428EA3-5F0C-45C0-A813-020BF808B37B}" dt="2023-03-07T09:34:09.541" v="584" actId="113"/>
          <ac:spMkLst>
            <pc:docMk/>
            <pc:sldMk cId="2072438889" sldId="550"/>
            <ac:spMk id="2" creationId="{00000000-0000-0000-0000-000000000000}"/>
          </ac:spMkLst>
        </pc:spChg>
        <pc:spChg chg="mod">
          <ac:chgData name="James Williams" userId="c957a50b-491f-4d94-b4bc-52aca3e2340d" providerId="ADAL" clId="{8A428EA3-5F0C-45C0-A813-020BF808B37B}" dt="2023-03-07T10:48:26.165" v="3271" actId="20577"/>
          <ac:spMkLst>
            <pc:docMk/>
            <pc:sldMk cId="2072438889" sldId="550"/>
            <ac:spMk id="13" creationId="{40A2AE0F-91BB-F070-BAD1-F3E3847AC31F}"/>
          </ac:spMkLst>
        </pc:spChg>
        <pc:grpChg chg="del">
          <ac:chgData name="James Williams" userId="c957a50b-491f-4d94-b4bc-52aca3e2340d" providerId="ADAL" clId="{8A428EA3-5F0C-45C0-A813-020BF808B37B}" dt="2023-03-07T09:33:35.825" v="572" actId="478"/>
          <ac:grpSpMkLst>
            <pc:docMk/>
            <pc:sldMk cId="2072438889" sldId="550"/>
            <ac:grpSpMk id="3" creationId="{6B7C02A5-CE35-69FD-3AAD-FDFC603C3F63}"/>
          </ac:grpSpMkLst>
        </pc:grpChg>
      </pc:sldChg>
      <pc:sldChg chg="modSp add del mod">
        <pc:chgData name="James Williams" userId="c957a50b-491f-4d94-b4bc-52aca3e2340d" providerId="ADAL" clId="{8A428EA3-5F0C-45C0-A813-020BF808B37B}" dt="2023-03-07T09:54:07.550" v="1157" actId="2696"/>
        <pc:sldMkLst>
          <pc:docMk/>
          <pc:sldMk cId="975246497" sldId="551"/>
        </pc:sldMkLst>
        <pc:spChg chg="mod">
          <ac:chgData name="James Williams" userId="c957a50b-491f-4d94-b4bc-52aca3e2340d" providerId="ADAL" clId="{8A428EA3-5F0C-45C0-A813-020BF808B37B}" dt="2023-03-07T09:34:01.363" v="582" actId="115"/>
          <ac:spMkLst>
            <pc:docMk/>
            <pc:sldMk cId="975246497" sldId="551"/>
            <ac:spMk id="2" creationId="{00000000-0000-0000-0000-000000000000}"/>
          </ac:spMkLst>
        </pc:spChg>
      </pc:sldChg>
      <pc:sldChg chg="modSp add mod">
        <pc:chgData name="James Williams" userId="c957a50b-491f-4d94-b4bc-52aca3e2340d" providerId="ADAL" clId="{8A428EA3-5F0C-45C0-A813-020BF808B37B}" dt="2023-03-07T11:05:17.369" v="3302" actId="20577"/>
        <pc:sldMkLst>
          <pc:docMk/>
          <pc:sldMk cId="3064135603" sldId="551"/>
        </pc:sldMkLst>
        <pc:spChg chg="mod">
          <ac:chgData name="James Williams" userId="c957a50b-491f-4d94-b4bc-52aca3e2340d" providerId="ADAL" clId="{8A428EA3-5F0C-45C0-A813-020BF808B37B}" dt="2023-03-07T09:55:49.306" v="1197" actId="20577"/>
          <ac:spMkLst>
            <pc:docMk/>
            <pc:sldMk cId="3064135603" sldId="551"/>
            <ac:spMk id="2" creationId="{00000000-0000-0000-0000-000000000000}"/>
          </ac:spMkLst>
        </pc:spChg>
        <pc:spChg chg="mod">
          <ac:chgData name="James Williams" userId="c957a50b-491f-4d94-b4bc-52aca3e2340d" providerId="ADAL" clId="{8A428EA3-5F0C-45C0-A813-020BF808B37B}" dt="2023-03-07T11:05:17.369" v="3302" actId="20577"/>
          <ac:spMkLst>
            <pc:docMk/>
            <pc:sldMk cId="3064135603" sldId="551"/>
            <ac:spMk id="13" creationId="{40A2AE0F-91BB-F070-BAD1-F3E3847AC31F}"/>
          </ac:spMkLst>
        </pc:spChg>
      </pc:sldChg>
      <pc:sldChg chg="modSp add mod ord">
        <pc:chgData name="James Williams" userId="c957a50b-491f-4d94-b4bc-52aca3e2340d" providerId="ADAL" clId="{8A428EA3-5F0C-45C0-A813-020BF808B37B}" dt="2023-03-07T09:59:44.472" v="1568" actId="403"/>
        <pc:sldMkLst>
          <pc:docMk/>
          <pc:sldMk cId="3077311839" sldId="552"/>
        </pc:sldMkLst>
        <pc:spChg chg="mod">
          <ac:chgData name="James Williams" userId="c957a50b-491f-4d94-b4bc-52aca3e2340d" providerId="ADAL" clId="{8A428EA3-5F0C-45C0-A813-020BF808B37B}" dt="2023-03-07T09:58:36.485" v="1439" actId="313"/>
          <ac:spMkLst>
            <pc:docMk/>
            <pc:sldMk cId="3077311839" sldId="552"/>
            <ac:spMk id="5122" creationId="{FC011285-292E-444B-8AE7-3B00CB653262}"/>
          </ac:spMkLst>
        </pc:spChg>
        <pc:spChg chg="mod">
          <ac:chgData name="James Williams" userId="c957a50b-491f-4d94-b4bc-52aca3e2340d" providerId="ADAL" clId="{8A428EA3-5F0C-45C0-A813-020BF808B37B}" dt="2023-03-07T09:59:44.472" v="1568" actId="403"/>
          <ac:spMkLst>
            <pc:docMk/>
            <pc:sldMk cId="3077311839" sldId="552"/>
            <ac:spMk id="28674" creationId="{BF2CD4AD-9B83-4431-B17C-0432F2160ACC}"/>
          </ac:spMkLst>
        </pc:spChg>
      </pc:sldChg>
      <pc:sldChg chg="addSp delSp modSp add mod ord">
        <pc:chgData name="James Williams" userId="c957a50b-491f-4d94-b4bc-52aca3e2340d" providerId="ADAL" clId="{8A428EA3-5F0C-45C0-A813-020BF808B37B}" dt="2023-03-07T10:15:52.179" v="2417" actId="114"/>
        <pc:sldMkLst>
          <pc:docMk/>
          <pc:sldMk cId="1063274334" sldId="553"/>
        </pc:sldMkLst>
        <pc:spChg chg="mod">
          <ac:chgData name="James Williams" userId="c957a50b-491f-4d94-b4bc-52aca3e2340d" providerId="ADAL" clId="{8A428EA3-5F0C-45C0-A813-020BF808B37B}" dt="2023-03-07T10:00:52.138" v="1570"/>
          <ac:spMkLst>
            <pc:docMk/>
            <pc:sldMk cId="1063274334" sldId="553"/>
            <ac:spMk id="5122" creationId="{FC011285-292E-444B-8AE7-3B00CB653262}"/>
          </ac:spMkLst>
        </pc:spChg>
        <pc:spChg chg="mod">
          <ac:chgData name="James Williams" userId="c957a50b-491f-4d94-b4bc-52aca3e2340d" providerId="ADAL" clId="{8A428EA3-5F0C-45C0-A813-020BF808B37B}" dt="2023-03-07T10:15:52.179" v="2417" actId="114"/>
          <ac:spMkLst>
            <pc:docMk/>
            <pc:sldMk cId="1063274334" sldId="553"/>
            <ac:spMk id="28674" creationId="{BF2CD4AD-9B83-4431-B17C-0432F2160ACC}"/>
          </ac:spMkLst>
        </pc:spChg>
        <pc:grpChg chg="add del mod">
          <ac:chgData name="James Williams" userId="c957a50b-491f-4d94-b4bc-52aca3e2340d" providerId="ADAL" clId="{8A428EA3-5F0C-45C0-A813-020BF808B37B}" dt="2023-03-07T10:11:01.716" v="2102" actId="165"/>
          <ac:grpSpMkLst>
            <pc:docMk/>
            <pc:sldMk cId="1063274334" sldId="553"/>
            <ac:grpSpMk id="6" creationId="{6FFDCABC-EB53-3946-27D0-894E39AE68AB}"/>
          </ac:grpSpMkLst>
        </pc:grpChg>
        <pc:picChg chg="add mod topLvl">
          <ac:chgData name="James Williams" userId="c957a50b-491f-4d94-b4bc-52aca3e2340d" providerId="ADAL" clId="{8A428EA3-5F0C-45C0-A813-020BF808B37B}" dt="2023-03-07T10:11:06.257" v="2104" actId="1076"/>
          <ac:picMkLst>
            <pc:docMk/>
            <pc:sldMk cId="1063274334" sldId="553"/>
            <ac:picMk id="4" creationId="{013D451B-A23C-90D6-5F9E-82FC4337D916}"/>
          </ac:picMkLst>
        </pc:picChg>
        <pc:picChg chg="add mod topLvl">
          <ac:chgData name="James Williams" userId="c957a50b-491f-4d94-b4bc-52aca3e2340d" providerId="ADAL" clId="{8A428EA3-5F0C-45C0-A813-020BF808B37B}" dt="2023-03-07T10:11:13.259" v="2106" actId="1076"/>
          <ac:picMkLst>
            <pc:docMk/>
            <pc:sldMk cId="1063274334" sldId="553"/>
            <ac:picMk id="5" creationId="{4C01034D-B8AE-ADFB-0F83-795881D8C0A7}"/>
          </ac:picMkLst>
        </pc:picChg>
      </pc:sldChg>
      <pc:sldChg chg="addSp delSp modSp add mod">
        <pc:chgData name="James Williams" userId="c957a50b-491f-4d94-b4bc-52aca3e2340d" providerId="ADAL" clId="{8A428EA3-5F0C-45C0-A813-020BF808B37B}" dt="2023-03-20T10:57:30.057" v="26147" actId="20577"/>
        <pc:sldMkLst>
          <pc:docMk/>
          <pc:sldMk cId="896961288" sldId="554"/>
        </pc:sldMkLst>
        <pc:spChg chg="mod">
          <ac:chgData name="James Williams" userId="c957a50b-491f-4d94-b4bc-52aca3e2340d" providerId="ADAL" clId="{8A428EA3-5F0C-45C0-A813-020BF808B37B}" dt="2023-03-07T10:07:53.772" v="2078" actId="20577"/>
          <ac:spMkLst>
            <pc:docMk/>
            <pc:sldMk cId="896961288" sldId="554"/>
            <ac:spMk id="5122" creationId="{FC011285-292E-444B-8AE7-3B00CB653262}"/>
          </ac:spMkLst>
        </pc:spChg>
        <pc:spChg chg="mod">
          <ac:chgData name="James Williams" userId="c957a50b-491f-4d94-b4bc-52aca3e2340d" providerId="ADAL" clId="{8A428EA3-5F0C-45C0-A813-020BF808B37B}" dt="2023-03-20T10:57:30.057" v="26147" actId="20577"/>
          <ac:spMkLst>
            <pc:docMk/>
            <pc:sldMk cId="896961288" sldId="554"/>
            <ac:spMk id="28674" creationId="{BF2CD4AD-9B83-4431-B17C-0432F2160ACC}"/>
          </ac:spMkLst>
        </pc:spChg>
        <pc:picChg chg="add del mod">
          <ac:chgData name="James Williams" userId="c957a50b-491f-4d94-b4bc-52aca3e2340d" providerId="ADAL" clId="{8A428EA3-5F0C-45C0-A813-020BF808B37B}" dt="2023-03-07T10:10:24.438" v="2092" actId="21"/>
          <ac:picMkLst>
            <pc:docMk/>
            <pc:sldMk cId="896961288" sldId="554"/>
            <ac:picMk id="5" creationId="{439E756C-7E07-8BC3-75EB-0D517BEDE19B}"/>
          </ac:picMkLst>
        </pc:picChg>
        <pc:picChg chg="add del mod">
          <ac:chgData name="James Williams" userId="c957a50b-491f-4d94-b4bc-52aca3e2340d" providerId="ADAL" clId="{8A428EA3-5F0C-45C0-A813-020BF808B37B}" dt="2023-03-07T10:10:24.438" v="2092" actId="21"/>
          <ac:picMkLst>
            <pc:docMk/>
            <pc:sldMk cId="896961288" sldId="554"/>
            <ac:picMk id="7" creationId="{834FCF8C-5F66-C9EB-B070-6C425FF4B924}"/>
          </ac:picMkLst>
        </pc:picChg>
        <pc:picChg chg="add mod">
          <ac:chgData name="James Williams" userId="c957a50b-491f-4d94-b4bc-52aca3e2340d" providerId="ADAL" clId="{8A428EA3-5F0C-45C0-A813-020BF808B37B}" dt="2023-03-07T10:10:48.175" v="2100" actId="1076"/>
          <ac:picMkLst>
            <pc:docMk/>
            <pc:sldMk cId="896961288" sldId="554"/>
            <ac:picMk id="9" creationId="{810BC46C-80FF-1A07-2DD0-A6BD22A8EB88}"/>
          </ac:picMkLst>
        </pc:picChg>
      </pc:sldChg>
      <pc:sldChg chg="add del">
        <pc:chgData name="James Williams" userId="c957a50b-491f-4d94-b4bc-52aca3e2340d" providerId="ADAL" clId="{8A428EA3-5F0C-45C0-A813-020BF808B37B}" dt="2023-03-07T10:18:12.022" v="2429" actId="2696"/>
        <pc:sldMkLst>
          <pc:docMk/>
          <pc:sldMk cId="0" sldId="555"/>
        </pc:sldMkLst>
      </pc:sldChg>
      <pc:sldChg chg="modSp add del mod">
        <pc:chgData name="James Williams" userId="c957a50b-491f-4d94-b4bc-52aca3e2340d" providerId="ADAL" clId="{8A428EA3-5F0C-45C0-A813-020BF808B37B}" dt="2023-03-07T10:31:47.248" v="2437" actId="2696"/>
        <pc:sldMkLst>
          <pc:docMk/>
          <pc:sldMk cId="3403447092" sldId="555"/>
        </pc:sldMkLst>
        <pc:spChg chg="mod">
          <ac:chgData name="James Williams" userId="c957a50b-491f-4d94-b4bc-52aca3e2340d" providerId="ADAL" clId="{8A428EA3-5F0C-45C0-A813-020BF808B37B}" dt="2023-03-07T10:31:28.995" v="2432" actId="14100"/>
          <ac:spMkLst>
            <pc:docMk/>
            <pc:sldMk cId="3403447092" sldId="555"/>
            <ac:spMk id="2" creationId="{00000000-0000-0000-0000-000000000000}"/>
          </ac:spMkLst>
        </pc:spChg>
        <pc:spChg chg="mod">
          <ac:chgData name="James Williams" userId="c957a50b-491f-4d94-b4bc-52aca3e2340d" providerId="ADAL" clId="{8A428EA3-5F0C-45C0-A813-020BF808B37B}" dt="2023-03-07T10:18:15.272" v="2431" actId="27636"/>
          <ac:spMkLst>
            <pc:docMk/>
            <pc:sldMk cId="3403447092" sldId="555"/>
            <ac:spMk id="3" creationId="{00000000-0000-0000-0000-000000000000}"/>
          </ac:spMkLst>
        </pc:spChg>
      </pc:sldChg>
      <pc:sldChg chg="modSp add mod">
        <pc:chgData name="James Williams" userId="c957a50b-491f-4d94-b4bc-52aca3e2340d" providerId="ADAL" clId="{8A428EA3-5F0C-45C0-A813-020BF808B37B}" dt="2023-03-07T10:48:17.800" v="3266" actId="1076"/>
        <pc:sldMkLst>
          <pc:docMk/>
          <pc:sldMk cId="4020613870" sldId="556"/>
        </pc:sldMkLst>
        <pc:spChg chg="mod">
          <ac:chgData name="James Williams" userId="c957a50b-491f-4d94-b4bc-52aca3e2340d" providerId="ADAL" clId="{8A428EA3-5F0C-45C0-A813-020BF808B37B}" dt="2023-03-07T10:31:57.288" v="2443" actId="5793"/>
          <ac:spMkLst>
            <pc:docMk/>
            <pc:sldMk cId="4020613870" sldId="556"/>
            <ac:spMk id="5122" creationId="{FC011285-292E-444B-8AE7-3B00CB653262}"/>
          </ac:spMkLst>
        </pc:spChg>
        <pc:spChg chg="mod">
          <ac:chgData name="James Williams" userId="c957a50b-491f-4d94-b4bc-52aca3e2340d" providerId="ADAL" clId="{8A428EA3-5F0C-45C0-A813-020BF808B37B}" dt="2023-03-07T10:47:10.338" v="3205" actId="20577"/>
          <ac:spMkLst>
            <pc:docMk/>
            <pc:sldMk cId="4020613870" sldId="556"/>
            <ac:spMk id="28674" creationId="{BF2CD4AD-9B83-4431-B17C-0432F2160ACC}"/>
          </ac:spMkLst>
        </pc:spChg>
        <pc:picChg chg="mod">
          <ac:chgData name="James Williams" userId="c957a50b-491f-4d94-b4bc-52aca3e2340d" providerId="ADAL" clId="{8A428EA3-5F0C-45C0-A813-020BF808B37B}" dt="2023-03-07T10:48:17.800" v="3266" actId="1076"/>
          <ac:picMkLst>
            <pc:docMk/>
            <pc:sldMk cId="4020613870" sldId="556"/>
            <ac:picMk id="4" creationId="{013D451B-A23C-90D6-5F9E-82FC4337D916}"/>
          </ac:picMkLst>
        </pc:picChg>
        <pc:picChg chg="mod">
          <ac:chgData name="James Williams" userId="c957a50b-491f-4d94-b4bc-52aca3e2340d" providerId="ADAL" clId="{8A428EA3-5F0C-45C0-A813-020BF808B37B}" dt="2023-03-07T10:47:14.968" v="3206" actId="1076"/>
          <ac:picMkLst>
            <pc:docMk/>
            <pc:sldMk cId="4020613870" sldId="556"/>
            <ac:picMk id="5" creationId="{4C01034D-B8AE-ADFB-0F83-795881D8C0A7}"/>
          </ac:picMkLst>
        </pc:picChg>
      </pc:sldChg>
      <pc:sldChg chg="modSp add mod ord">
        <pc:chgData name="James Williams" userId="c957a50b-491f-4d94-b4bc-52aca3e2340d" providerId="ADAL" clId="{8A428EA3-5F0C-45C0-A813-020BF808B37B}" dt="2023-03-08T11:45:23.806" v="12923" actId="313"/>
        <pc:sldMkLst>
          <pc:docMk/>
          <pc:sldMk cId="2479506490" sldId="557"/>
        </pc:sldMkLst>
        <pc:spChg chg="mod">
          <ac:chgData name="James Williams" userId="c957a50b-491f-4d94-b4bc-52aca3e2340d" providerId="ADAL" clId="{8A428EA3-5F0C-45C0-A813-020BF808B37B}" dt="2023-03-08T11:36:50.333" v="12732" actId="403"/>
          <ac:spMkLst>
            <pc:docMk/>
            <pc:sldMk cId="2479506490" sldId="557"/>
            <ac:spMk id="5122" creationId="{FC011285-292E-444B-8AE7-3B00CB653262}"/>
          </ac:spMkLst>
        </pc:spChg>
        <pc:spChg chg="mod">
          <ac:chgData name="James Williams" userId="c957a50b-491f-4d94-b4bc-52aca3e2340d" providerId="ADAL" clId="{8A428EA3-5F0C-45C0-A813-020BF808B37B}" dt="2023-03-08T11:45:23.806" v="12923" actId="313"/>
          <ac:spMkLst>
            <pc:docMk/>
            <pc:sldMk cId="2479506490" sldId="557"/>
            <ac:spMk id="28674" creationId="{BF2CD4AD-9B83-4431-B17C-0432F2160ACC}"/>
          </ac:spMkLst>
        </pc:spChg>
      </pc:sldChg>
      <pc:sldChg chg="modSp add mod">
        <pc:chgData name="James Williams" userId="c957a50b-491f-4d94-b4bc-52aca3e2340d" providerId="ADAL" clId="{8A428EA3-5F0C-45C0-A813-020BF808B37B}" dt="2023-03-07T11:26:30.478" v="3983" actId="20577"/>
        <pc:sldMkLst>
          <pc:docMk/>
          <pc:sldMk cId="4241396665" sldId="558"/>
        </pc:sldMkLst>
        <pc:spChg chg="mod">
          <ac:chgData name="James Williams" userId="c957a50b-491f-4d94-b4bc-52aca3e2340d" providerId="ADAL" clId="{8A428EA3-5F0C-45C0-A813-020BF808B37B}" dt="2023-03-07T11:06:35.014" v="3324" actId="20577"/>
          <ac:spMkLst>
            <pc:docMk/>
            <pc:sldMk cId="4241396665" sldId="558"/>
            <ac:spMk id="2" creationId="{00000000-0000-0000-0000-000000000000}"/>
          </ac:spMkLst>
        </pc:spChg>
        <pc:spChg chg="mod">
          <ac:chgData name="James Williams" userId="c957a50b-491f-4d94-b4bc-52aca3e2340d" providerId="ADAL" clId="{8A428EA3-5F0C-45C0-A813-020BF808B37B}" dt="2023-03-07T11:26:30.478" v="3983" actId="20577"/>
          <ac:spMkLst>
            <pc:docMk/>
            <pc:sldMk cId="4241396665" sldId="558"/>
            <ac:spMk id="13" creationId="{40A2AE0F-91BB-F070-BAD1-F3E3847AC31F}"/>
          </ac:spMkLst>
        </pc:spChg>
      </pc:sldChg>
      <pc:sldChg chg="modSp add mod">
        <pc:chgData name="James Williams" userId="c957a50b-491f-4d94-b4bc-52aca3e2340d" providerId="ADAL" clId="{8A428EA3-5F0C-45C0-A813-020BF808B37B}" dt="2023-03-07T11:20:26.347" v="3912" actId="313"/>
        <pc:sldMkLst>
          <pc:docMk/>
          <pc:sldMk cId="96336193" sldId="559"/>
        </pc:sldMkLst>
        <pc:spChg chg="mod">
          <ac:chgData name="James Williams" userId="c957a50b-491f-4d94-b4bc-52aca3e2340d" providerId="ADAL" clId="{8A428EA3-5F0C-45C0-A813-020BF808B37B}" dt="2023-03-07T11:20:26.347" v="3912" actId="313"/>
          <ac:spMkLst>
            <pc:docMk/>
            <pc:sldMk cId="96336193" sldId="559"/>
            <ac:spMk id="13" creationId="{40A2AE0F-91BB-F070-BAD1-F3E3847AC31F}"/>
          </ac:spMkLst>
        </pc:spChg>
      </pc:sldChg>
      <pc:sldChg chg="modSp new del mod">
        <pc:chgData name="James Williams" userId="c957a50b-491f-4d94-b4bc-52aca3e2340d" providerId="ADAL" clId="{8A428EA3-5F0C-45C0-A813-020BF808B37B}" dt="2023-03-08T18:03:00.796" v="18889" actId="2696"/>
        <pc:sldMkLst>
          <pc:docMk/>
          <pc:sldMk cId="1192183426" sldId="560"/>
        </pc:sldMkLst>
        <pc:spChg chg="mod">
          <ac:chgData name="James Williams" userId="c957a50b-491f-4d94-b4bc-52aca3e2340d" providerId="ADAL" clId="{8A428EA3-5F0C-45C0-A813-020BF808B37B}" dt="2023-03-07T11:34:23.402" v="4163" actId="20577"/>
          <ac:spMkLst>
            <pc:docMk/>
            <pc:sldMk cId="1192183426" sldId="560"/>
            <ac:spMk id="2" creationId="{46BB9991-724F-D8E9-9B37-B88A2BA97789}"/>
          </ac:spMkLst>
        </pc:spChg>
      </pc:sldChg>
      <pc:sldChg chg="add del">
        <pc:chgData name="James Williams" userId="c957a50b-491f-4d94-b4bc-52aca3e2340d" providerId="ADAL" clId="{8A428EA3-5F0C-45C0-A813-020BF808B37B}" dt="2023-03-08T11:46:11.266" v="12939" actId="2696"/>
        <pc:sldMkLst>
          <pc:docMk/>
          <pc:sldMk cId="2133172428" sldId="561"/>
        </pc:sldMkLst>
      </pc:sldChg>
      <pc:sldChg chg="modSp add mod">
        <pc:chgData name="James Williams" userId="c957a50b-491f-4d94-b4bc-52aca3e2340d" providerId="ADAL" clId="{8A428EA3-5F0C-45C0-A813-020BF808B37B}" dt="2023-03-07T12:59:18.163" v="5536" actId="20577"/>
        <pc:sldMkLst>
          <pc:docMk/>
          <pc:sldMk cId="1233050542" sldId="562"/>
        </pc:sldMkLst>
        <pc:spChg chg="mod">
          <ac:chgData name="James Williams" userId="c957a50b-491f-4d94-b4bc-52aca3e2340d" providerId="ADAL" clId="{8A428EA3-5F0C-45C0-A813-020BF808B37B}" dt="2023-03-07T12:59:18.163" v="5536" actId="20577"/>
          <ac:spMkLst>
            <pc:docMk/>
            <pc:sldMk cId="1233050542" sldId="562"/>
            <ac:spMk id="2" creationId="{00000000-0000-0000-0000-000000000000}"/>
          </ac:spMkLst>
        </pc:spChg>
        <pc:spChg chg="mod">
          <ac:chgData name="James Williams" userId="c957a50b-491f-4d94-b4bc-52aca3e2340d" providerId="ADAL" clId="{8A428EA3-5F0C-45C0-A813-020BF808B37B}" dt="2023-03-07T12:43:31.275" v="4725" actId="20577"/>
          <ac:spMkLst>
            <pc:docMk/>
            <pc:sldMk cId="1233050542" sldId="562"/>
            <ac:spMk id="3" creationId="{00000000-0000-0000-0000-000000000000}"/>
          </ac:spMkLst>
        </pc:spChg>
      </pc:sldChg>
      <pc:sldChg chg="modSp add del mod">
        <pc:chgData name="James Williams" userId="c957a50b-491f-4d94-b4bc-52aca3e2340d" providerId="ADAL" clId="{8A428EA3-5F0C-45C0-A813-020BF808B37B}" dt="2023-03-08T18:03:00.796" v="18889" actId="2696"/>
        <pc:sldMkLst>
          <pc:docMk/>
          <pc:sldMk cId="0" sldId="563"/>
        </pc:sldMkLst>
        <pc:spChg chg="mod">
          <ac:chgData name="James Williams" userId="c957a50b-491f-4d94-b4bc-52aca3e2340d" providerId="ADAL" clId="{8A428EA3-5F0C-45C0-A813-020BF808B37B}" dt="2023-03-07T11:43:36.826" v="4629" actId="14100"/>
          <ac:spMkLst>
            <pc:docMk/>
            <pc:sldMk cId="0" sldId="563"/>
            <ac:spMk id="2" creationId="{00000000-0000-0000-0000-000000000000}"/>
          </ac:spMkLst>
        </pc:spChg>
        <pc:spChg chg="mod">
          <ac:chgData name="James Williams" userId="c957a50b-491f-4d94-b4bc-52aca3e2340d" providerId="ADAL" clId="{8A428EA3-5F0C-45C0-A813-020BF808B37B}" dt="2023-03-07T11:43:08.438" v="4622" actId="113"/>
          <ac:spMkLst>
            <pc:docMk/>
            <pc:sldMk cId="0" sldId="563"/>
            <ac:spMk id="3" creationId="{00000000-0000-0000-0000-000000000000}"/>
          </ac:spMkLst>
        </pc:spChg>
      </pc:sldChg>
      <pc:sldChg chg="new del">
        <pc:chgData name="James Williams" userId="c957a50b-491f-4d94-b4bc-52aca3e2340d" providerId="ADAL" clId="{8A428EA3-5F0C-45C0-A813-020BF808B37B}" dt="2023-03-08T10:38:38.974" v="12664" actId="2696"/>
        <pc:sldMkLst>
          <pc:docMk/>
          <pc:sldMk cId="375985523" sldId="564"/>
        </pc:sldMkLst>
      </pc:sldChg>
      <pc:sldChg chg="modSp add del mod">
        <pc:chgData name="James Williams" userId="c957a50b-491f-4d94-b4bc-52aca3e2340d" providerId="ADAL" clId="{8A428EA3-5F0C-45C0-A813-020BF808B37B}" dt="2023-03-07T13:19:18.139" v="7102" actId="2696"/>
        <pc:sldMkLst>
          <pc:docMk/>
          <pc:sldMk cId="0" sldId="565"/>
        </pc:sldMkLst>
        <pc:spChg chg="mod">
          <ac:chgData name="James Williams" userId="c957a50b-491f-4d94-b4bc-52aca3e2340d" providerId="ADAL" clId="{8A428EA3-5F0C-45C0-A813-020BF808B37B}" dt="2023-03-07T12:41:07.628" v="4720" actId="27636"/>
          <ac:spMkLst>
            <pc:docMk/>
            <pc:sldMk cId="0" sldId="565"/>
            <ac:spMk id="15363" creationId="{134E24B8-18A2-A12A-06D6-60CAB0CE2724}"/>
          </ac:spMkLst>
        </pc:spChg>
      </pc:sldChg>
      <pc:sldChg chg="addSp delSp modSp add mod">
        <pc:chgData name="James Williams" userId="c957a50b-491f-4d94-b4bc-52aca3e2340d" providerId="ADAL" clId="{8A428EA3-5F0C-45C0-A813-020BF808B37B}" dt="2023-03-07T14:18:01.743" v="7351" actId="6549"/>
        <pc:sldMkLst>
          <pc:docMk/>
          <pc:sldMk cId="0" sldId="566"/>
        </pc:sldMkLst>
        <pc:spChg chg="add del mod">
          <ac:chgData name="James Williams" userId="c957a50b-491f-4d94-b4bc-52aca3e2340d" providerId="ADAL" clId="{8A428EA3-5F0C-45C0-A813-020BF808B37B}" dt="2023-03-07T14:16:36.622" v="7298" actId="478"/>
          <ac:spMkLst>
            <pc:docMk/>
            <pc:sldMk cId="0" sldId="566"/>
            <ac:spMk id="3" creationId="{03C73026-8F8C-CA7D-E52F-D1240C55BE6A}"/>
          </ac:spMkLst>
        </pc:spChg>
        <pc:spChg chg="del">
          <ac:chgData name="James Williams" userId="c957a50b-491f-4d94-b4bc-52aca3e2340d" providerId="ADAL" clId="{8A428EA3-5F0C-45C0-A813-020BF808B37B}" dt="2023-03-07T14:16:38.833" v="7299" actId="478"/>
          <ac:spMkLst>
            <pc:docMk/>
            <pc:sldMk cId="0" sldId="566"/>
            <ac:spMk id="4" creationId="{3DDFC39C-BF2D-E93F-848A-1685B534EC08}"/>
          </ac:spMkLst>
        </pc:spChg>
        <pc:spChg chg="mod">
          <ac:chgData name="James Williams" userId="c957a50b-491f-4d94-b4bc-52aca3e2340d" providerId="ADAL" clId="{8A428EA3-5F0C-45C0-A813-020BF808B37B}" dt="2023-03-07T14:16:50.839" v="7308" actId="20577"/>
          <ac:spMkLst>
            <pc:docMk/>
            <pc:sldMk cId="0" sldId="566"/>
            <ac:spMk id="17410" creationId="{392EFBAF-38F4-FF69-5CE2-040517554ECE}"/>
          </ac:spMkLst>
        </pc:spChg>
        <pc:spChg chg="add del mod">
          <ac:chgData name="James Williams" userId="c957a50b-491f-4d94-b4bc-52aca3e2340d" providerId="ADAL" clId="{8A428EA3-5F0C-45C0-A813-020BF808B37B}" dt="2023-03-07T14:18:01.743" v="7351" actId="6549"/>
          <ac:spMkLst>
            <pc:docMk/>
            <pc:sldMk cId="0" sldId="566"/>
            <ac:spMk id="17411" creationId="{9CA9460A-083D-3A30-4DA1-43F9CEC78B61}"/>
          </ac:spMkLst>
        </pc:spChg>
      </pc:sldChg>
      <pc:sldChg chg="modSp add del mod">
        <pc:chgData name="James Williams" userId="c957a50b-491f-4d94-b4bc-52aca3e2340d" providerId="ADAL" clId="{8A428EA3-5F0C-45C0-A813-020BF808B37B}" dt="2023-03-07T12:53:26.630" v="5398" actId="2696"/>
        <pc:sldMkLst>
          <pc:docMk/>
          <pc:sldMk cId="0" sldId="567"/>
        </pc:sldMkLst>
        <pc:spChg chg="mod">
          <ac:chgData name="James Williams" userId="c957a50b-491f-4d94-b4bc-52aca3e2340d" providerId="ADAL" clId="{8A428EA3-5F0C-45C0-A813-020BF808B37B}" dt="2023-03-07T12:41:07.698" v="4722" actId="27636"/>
          <ac:spMkLst>
            <pc:docMk/>
            <pc:sldMk cId="0" sldId="567"/>
            <ac:spMk id="2" creationId="{1FBA2760-034C-911E-124D-2FE7E85D69A0}"/>
          </ac:spMkLst>
        </pc:spChg>
      </pc:sldChg>
      <pc:sldChg chg="modSp add mod">
        <pc:chgData name="James Williams" userId="c957a50b-491f-4d94-b4bc-52aca3e2340d" providerId="ADAL" clId="{8A428EA3-5F0C-45C0-A813-020BF808B37B}" dt="2023-03-07T14:16:25.588" v="7294" actId="14100"/>
        <pc:sldMkLst>
          <pc:docMk/>
          <pc:sldMk cId="3216213119" sldId="568"/>
        </pc:sldMkLst>
        <pc:spChg chg="mod">
          <ac:chgData name="James Williams" userId="c957a50b-491f-4d94-b4bc-52aca3e2340d" providerId="ADAL" clId="{8A428EA3-5F0C-45C0-A813-020BF808B37B}" dt="2023-03-07T14:16:22.113" v="7293" actId="1076"/>
          <ac:spMkLst>
            <pc:docMk/>
            <pc:sldMk cId="3216213119" sldId="568"/>
            <ac:spMk id="2" creationId="{00000000-0000-0000-0000-000000000000}"/>
          </ac:spMkLst>
        </pc:spChg>
        <pc:spChg chg="mod">
          <ac:chgData name="James Williams" userId="c957a50b-491f-4d94-b4bc-52aca3e2340d" providerId="ADAL" clId="{8A428EA3-5F0C-45C0-A813-020BF808B37B}" dt="2023-03-07T14:16:25.588" v="7294" actId="14100"/>
          <ac:spMkLst>
            <pc:docMk/>
            <pc:sldMk cId="3216213119" sldId="568"/>
            <ac:spMk id="3" creationId="{00000000-0000-0000-0000-000000000000}"/>
          </ac:spMkLst>
        </pc:spChg>
      </pc:sldChg>
      <pc:sldChg chg="addSp delSp modSp add mod ord">
        <pc:chgData name="James Williams" userId="c957a50b-491f-4d94-b4bc-52aca3e2340d" providerId="ADAL" clId="{8A428EA3-5F0C-45C0-A813-020BF808B37B}" dt="2023-03-07T13:00:40.846" v="5557" actId="20577"/>
        <pc:sldMkLst>
          <pc:docMk/>
          <pc:sldMk cId="638820689" sldId="569"/>
        </pc:sldMkLst>
        <pc:spChg chg="add del mod">
          <ac:chgData name="James Williams" userId="c957a50b-491f-4d94-b4bc-52aca3e2340d" providerId="ADAL" clId="{8A428EA3-5F0C-45C0-A813-020BF808B37B}" dt="2023-03-07T12:59:58.458" v="5542" actId="26606"/>
          <ac:spMkLst>
            <pc:docMk/>
            <pc:sldMk cId="638820689" sldId="569"/>
            <ac:spMk id="2" creationId="{00000000-0000-0000-0000-000000000000}"/>
          </ac:spMkLst>
        </pc:spChg>
        <pc:spChg chg="mod">
          <ac:chgData name="James Williams" userId="c957a50b-491f-4d94-b4bc-52aca3e2340d" providerId="ADAL" clId="{8A428EA3-5F0C-45C0-A813-020BF808B37B}" dt="2023-03-07T13:00:32.281" v="5551" actId="14100"/>
          <ac:spMkLst>
            <pc:docMk/>
            <pc:sldMk cId="638820689" sldId="569"/>
            <ac:spMk id="3" creationId="{00000000-0000-0000-0000-000000000000}"/>
          </ac:spMkLst>
        </pc:spChg>
        <pc:graphicFrameChg chg="add del">
          <ac:chgData name="James Williams" userId="c957a50b-491f-4d94-b4bc-52aca3e2340d" providerId="ADAL" clId="{8A428EA3-5F0C-45C0-A813-020BF808B37B}" dt="2023-03-07T12:59:50.597" v="5539" actId="26606"/>
          <ac:graphicFrameMkLst>
            <pc:docMk/>
            <pc:sldMk cId="638820689" sldId="569"/>
            <ac:graphicFrameMk id="9" creationId="{8744E1A5-CD4D-DFDF-DC6A-5A2758EF262B}"/>
          </ac:graphicFrameMkLst>
        </pc:graphicFrameChg>
        <pc:graphicFrameChg chg="add del">
          <ac:chgData name="James Williams" userId="c957a50b-491f-4d94-b4bc-52aca3e2340d" providerId="ADAL" clId="{8A428EA3-5F0C-45C0-A813-020BF808B37B}" dt="2023-03-07T12:59:58.389" v="5541" actId="26606"/>
          <ac:graphicFrameMkLst>
            <pc:docMk/>
            <pc:sldMk cId="638820689" sldId="569"/>
            <ac:graphicFrameMk id="11" creationId="{AF775FDC-71F3-A42F-8D5A-5B91DF5D42C8}"/>
          </ac:graphicFrameMkLst>
        </pc:graphicFrameChg>
        <pc:graphicFrameChg chg="add mod modGraphic">
          <ac:chgData name="James Williams" userId="c957a50b-491f-4d94-b4bc-52aca3e2340d" providerId="ADAL" clId="{8A428EA3-5F0C-45C0-A813-020BF808B37B}" dt="2023-03-07T13:00:40.846" v="5557" actId="20577"/>
          <ac:graphicFrameMkLst>
            <pc:docMk/>
            <pc:sldMk cId="638820689" sldId="569"/>
            <ac:graphicFrameMk id="13" creationId="{FA4ED533-3F3B-2DBA-0C92-5343EC717650}"/>
          </ac:graphicFrameMkLst>
        </pc:graphicFrameChg>
        <pc:picChg chg="add mod">
          <ac:chgData name="James Williams" userId="c957a50b-491f-4d94-b4bc-52aca3e2340d" providerId="ADAL" clId="{8A428EA3-5F0C-45C0-A813-020BF808B37B}" dt="2023-03-07T12:45:43.218" v="4836" actId="1076"/>
          <ac:picMkLst>
            <pc:docMk/>
            <pc:sldMk cId="638820689" sldId="569"/>
            <ac:picMk id="7" creationId="{50F69D66-4B8D-A81D-9995-A58BC24CEC2F}"/>
          </ac:picMkLst>
        </pc:picChg>
      </pc:sldChg>
      <pc:sldChg chg="modSp add mod">
        <pc:chgData name="James Williams" userId="c957a50b-491f-4d94-b4bc-52aca3e2340d" providerId="ADAL" clId="{8A428EA3-5F0C-45C0-A813-020BF808B37B}" dt="2023-03-07T12:52:03.838" v="5397" actId="20577"/>
        <pc:sldMkLst>
          <pc:docMk/>
          <pc:sldMk cId="3022930637" sldId="570"/>
        </pc:sldMkLst>
        <pc:spChg chg="mod">
          <ac:chgData name="James Williams" userId="c957a50b-491f-4d94-b4bc-52aca3e2340d" providerId="ADAL" clId="{8A428EA3-5F0C-45C0-A813-020BF808B37B}" dt="2023-03-07T12:52:03.838" v="5397" actId="20577"/>
          <ac:spMkLst>
            <pc:docMk/>
            <pc:sldMk cId="3022930637" sldId="570"/>
            <ac:spMk id="2" creationId="{00000000-0000-0000-0000-000000000000}"/>
          </ac:spMkLst>
        </pc:spChg>
        <pc:spChg chg="mod">
          <ac:chgData name="James Williams" userId="c957a50b-491f-4d94-b4bc-52aca3e2340d" providerId="ADAL" clId="{8A428EA3-5F0C-45C0-A813-020BF808B37B}" dt="2023-03-07T12:46:05.625" v="4843" actId="20577"/>
          <ac:spMkLst>
            <pc:docMk/>
            <pc:sldMk cId="3022930637" sldId="570"/>
            <ac:spMk id="3" creationId="{00000000-0000-0000-0000-000000000000}"/>
          </ac:spMkLst>
        </pc:spChg>
      </pc:sldChg>
      <pc:sldChg chg="modSp add del mod ord">
        <pc:chgData name="James Williams" userId="c957a50b-491f-4d94-b4bc-52aca3e2340d" providerId="ADAL" clId="{8A428EA3-5F0C-45C0-A813-020BF808B37B}" dt="2023-03-07T13:04:32.223" v="5829" actId="2696"/>
        <pc:sldMkLst>
          <pc:docMk/>
          <pc:sldMk cId="4154279471" sldId="571"/>
        </pc:sldMkLst>
        <pc:spChg chg="mod">
          <ac:chgData name="James Williams" userId="c957a50b-491f-4d94-b4bc-52aca3e2340d" providerId="ADAL" clId="{8A428EA3-5F0C-45C0-A813-020BF808B37B}" dt="2023-03-07T13:04:22.630" v="5827" actId="14"/>
          <ac:spMkLst>
            <pc:docMk/>
            <pc:sldMk cId="4154279471" sldId="571"/>
            <ac:spMk id="2" creationId="{00000000-0000-0000-0000-000000000000}"/>
          </ac:spMkLst>
        </pc:spChg>
      </pc:sldChg>
      <pc:sldChg chg="modSp add mod">
        <pc:chgData name="James Williams" userId="c957a50b-491f-4d94-b4bc-52aca3e2340d" providerId="ADAL" clId="{8A428EA3-5F0C-45C0-A813-020BF808B37B}" dt="2023-03-07T13:13:09.570" v="6730" actId="20577"/>
        <pc:sldMkLst>
          <pc:docMk/>
          <pc:sldMk cId="4164115028" sldId="572"/>
        </pc:sldMkLst>
        <pc:spChg chg="mod">
          <ac:chgData name="James Williams" userId="c957a50b-491f-4d94-b4bc-52aca3e2340d" providerId="ADAL" clId="{8A428EA3-5F0C-45C0-A813-020BF808B37B}" dt="2023-03-07T13:13:09.570" v="6730" actId="20577"/>
          <ac:spMkLst>
            <pc:docMk/>
            <pc:sldMk cId="4164115028" sldId="572"/>
            <ac:spMk id="2" creationId="{00000000-0000-0000-0000-000000000000}"/>
          </ac:spMkLst>
        </pc:spChg>
        <pc:spChg chg="mod">
          <ac:chgData name="James Williams" userId="c957a50b-491f-4d94-b4bc-52aca3e2340d" providerId="ADAL" clId="{8A428EA3-5F0C-45C0-A813-020BF808B37B}" dt="2023-03-07T13:04:39.413" v="5842" actId="20577"/>
          <ac:spMkLst>
            <pc:docMk/>
            <pc:sldMk cId="4164115028" sldId="572"/>
            <ac:spMk id="3" creationId="{00000000-0000-0000-0000-000000000000}"/>
          </ac:spMkLst>
        </pc:spChg>
      </pc:sldChg>
      <pc:sldChg chg="addSp delSp modSp new mod setBg">
        <pc:chgData name="James Williams" userId="c957a50b-491f-4d94-b4bc-52aca3e2340d" providerId="ADAL" clId="{8A428EA3-5F0C-45C0-A813-020BF808B37B}" dt="2023-03-07T13:14:49.360" v="6750" actId="20577"/>
        <pc:sldMkLst>
          <pc:docMk/>
          <pc:sldMk cId="2311255091" sldId="573"/>
        </pc:sldMkLst>
        <pc:spChg chg="mod ord">
          <ac:chgData name="James Williams" userId="c957a50b-491f-4d94-b4bc-52aca3e2340d" providerId="ADAL" clId="{8A428EA3-5F0C-45C0-A813-020BF808B37B}" dt="2023-03-07T13:14:49.360" v="6750" actId="20577"/>
          <ac:spMkLst>
            <pc:docMk/>
            <pc:sldMk cId="2311255091" sldId="573"/>
            <ac:spMk id="2" creationId="{E35E303A-261A-8F93-29E0-46E8F3F3E2A1}"/>
          </ac:spMkLst>
        </pc:spChg>
        <pc:spChg chg="add mod">
          <ac:chgData name="James Williams" userId="c957a50b-491f-4d94-b4bc-52aca3e2340d" providerId="ADAL" clId="{8A428EA3-5F0C-45C0-A813-020BF808B37B}" dt="2023-03-07T13:14:17.058" v="6738" actId="26606"/>
          <ac:spMkLst>
            <pc:docMk/>
            <pc:sldMk cId="2311255091" sldId="573"/>
            <ac:spMk id="5" creationId="{7B3BB9E7-A559-08B1-244A-421A0EAF2DDB}"/>
          </ac:spMkLst>
        </pc:spChg>
        <pc:spChg chg="add del">
          <ac:chgData name="James Williams" userId="c957a50b-491f-4d94-b4bc-52aca3e2340d" providerId="ADAL" clId="{8A428EA3-5F0C-45C0-A813-020BF808B37B}" dt="2023-03-07T13:14:40.149" v="6739" actId="26606"/>
          <ac:spMkLst>
            <pc:docMk/>
            <pc:sldMk cId="2311255091" sldId="573"/>
            <ac:spMk id="10" creationId="{87CC2527-562A-4F69-B487-4371E5B243E7}"/>
          </ac:spMkLst>
        </pc:spChg>
        <pc:spChg chg="add">
          <ac:chgData name="James Williams" userId="c957a50b-491f-4d94-b4bc-52aca3e2340d" providerId="ADAL" clId="{8A428EA3-5F0C-45C0-A813-020BF808B37B}" dt="2023-03-07T13:14:40.149" v="6739" actId="26606"/>
          <ac:spMkLst>
            <pc:docMk/>
            <pc:sldMk cId="2311255091" sldId="573"/>
            <ac:spMk id="17" creationId="{D38A241E-0395-41E5-8607-BAA2799A4374}"/>
          </ac:spMkLst>
        </pc:spChg>
        <pc:picChg chg="add mod">
          <ac:chgData name="James Williams" userId="c957a50b-491f-4d94-b4bc-52aca3e2340d" providerId="ADAL" clId="{8A428EA3-5F0C-45C0-A813-020BF808B37B}" dt="2023-03-07T13:14:40.149" v="6739" actId="26606"/>
          <ac:picMkLst>
            <pc:docMk/>
            <pc:sldMk cId="2311255091" sldId="573"/>
            <ac:picMk id="4" creationId="{F12FFA12-2862-1578-9211-4C6441F4DBFB}"/>
          </ac:picMkLst>
        </pc:picChg>
        <pc:cxnChg chg="add del">
          <ac:chgData name="James Williams" userId="c957a50b-491f-4d94-b4bc-52aca3e2340d" providerId="ADAL" clId="{8A428EA3-5F0C-45C0-A813-020BF808B37B}" dt="2023-03-07T13:14:40.149" v="6739" actId="26606"/>
          <ac:cxnSpMkLst>
            <pc:docMk/>
            <pc:sldMk cId="2311255091" sldId="573"/>
            <ac:cxnSpMk id="12" creationId="{BCDAEC91-5BCE-4B55-9CC0-43EF94CB734B}"/>
          </ac:cxnSpMkLst>
        </pc:cxnChg>
        <pc:cxnChg chg="add">
          <ac:chgData name="James Williams" userId="c957a50b-491f-4d94-b4bc-52aca3e2340d" providerId="ADAL" clId="{8A428EA3-5F0C-45C0-A813-020BF808B37B}" dt="2023-03-07T13:14:40.149" v="6739" actId="26606"/>
          <ac:cxnSpMkLst>
            <pc:docMk/>
            <pc:sldMk cId="2311255091" sldId="573"/>
            <ac:cxnSpMk id="19" creationId="{CE352288-84AD-4CA8-BCD5-76C29D34E1DB}"/>
          </ac:cxnSpMkLst>
        </pc:cxnChg>
      </pc:sldChg>
      <pc:sldChg chg="modSp add mod ord">
        <pc:chgData name="James Williams" userId="c957a50b-491f-4d94-b4bc-52aca3e2340d" providerId="ADAL" clId="{8A428EA3-5F0C-45C0-A813-020BF808B37B}" dt="2023-03-07T18:05:26.333" v="11588" actId="20577"/>
        <pc:sldMkLst>
          <pc:docMk/>
          <pc:sldMk cId="1745168115" sldId="574"/>
        </pc:sldMkLst>
        <pc:spChg chg="mod">
          <ac:chgData name="James Williams" userId="c957a50b-491f-4d94-b4bc-52aca3e2340d" providerId="ADAL" clId="{8A428EA3-5F0C-45C0-A813-020BF808B37B}" dt="2023-03-07T18:05:26.333" v="11588" actId="20577"/>
          <ac:spMkLst>
            <pc:docMk/>
            <pc:sldMk cId="1745168115" sldId="574"/>
            <ac:spMk id="2" creationId="{00000000-0000-0000-0000-000000000000}"/>
          </ac:spMkLst>
        </pc:spChg>
        <pc:spChg chg="mod">
          <ac:chgData name="James Williams" userId="c957a50b-491f-4d94-b4bc-52aca3e2340d" providerId="ADAL" clId="{8A428EA3-5F0C-45C0-A813-020BF808B37B}" dt="2023-03-07T14:20:20.725" v="7386" actId="403"/>
          <ac:spMkLst>
            <pc:docMk/>
            <pc:sldMk cId="1745168115" sldId="574"/>
            <ac:spMk id="3" creationId="{00000000-0000-0000-0000-000000000000}"/>
          </ac:spMkLst>
        </pc:spChg>
      </pc:sldChg>
      <pc:sldChg chg="modSp add del mod ord">
        <pc:chgData name="James Williams" userId="c957a50b-491f-4d94-b4bc-52aca3e2340d" providerId="ADAL" clId="{8A428EA3-5F0C-45C0-A813-020BF808B37B}" dt="2023-03-07T16:58:30.003" v="10289" actId="2696"/>
        <pc:sldMkLst>
          <pc:docMk/>
          <pc:sldMk cId="3786494159" sldId="575"/>
        </pc:sldMkLst>
        <pc:spChg chg="mod">
          <ac:chgData name="James Williams" userId="c957a50b-491f-4d94-b4bc-52aca3e2340d" providerId="ADAL" clId="{8A428EA3-5F0C-45C0-A813-020BF808B37B}" dt="2023-03-07T14:57:12.178" v="7402" actId="20577"/>
          <ac:spMkLst>
            <pc:docMk/>
            <pc:sldMk cId="3786494159" sldId="575"/>
            <ac:spMk id="3" creationId="{00000000-0000-0000-0000-000000000000}"/>
          </ac:spMkLst>
        </pc:spChg>
      </pc:sldChg>
      <pc:sldChg chg="add del">
        <pc:chgData name="James Williams" userId="c957a50b-491f-4d94-b4bc-52aca3e2340d" providerId="ADAL" clId="{8A428EA3-5F0C-45C0-A813-020BF808B37B}" dt="2023-03-08T18:03:00.796" v="18889" actId="2696"/>
        <pc:sldMkLst>
          <pc:docMk/>
          <pc:sldMk cId="494271888" sldId="576"/>
        </pc:sldMkLst>
      </pc:sldChg>
      <pc:sldChg chg="modSp add del mod modTransition">
        <pc:chgData name="James Williams" userId="c957a50b-491f-4d94-b4bc-52aca3e2340d" providerId="ADAL" clId="{8A428EA3-5F0C-45C0-A813-020BF808B37B}" dt="2023-03-07T16:56:40.041" v="10223" actId="2696"/>
        <pc:sldMkLst>
          <pc:docMk/>
          <pc:sldMk cId="3028016359" sldId="576"/>
        </pc:sldMkLst>
        <pc:spChg chg="mod">
          <ac:chgData name="James Williams" userId="c957a50b-491f-4d94-b4bc-52aca3e2340d" providerId="ADAL" clId="{8A428EA3-5F0C-45C0-A813-020BF808B37B}" dt="2023-03-07T16:27:31.814" v="9977" actId="1076"/>
          <ac:spMkLst>
            <pc:docMk/>
            <pc:sldMk cId="3028016359" sldId="576"/>
            <ac:spMk id="35843" creationId="{BB3548A3-7AE7-168D-622F-FFECA45DA03D}"/>
          </ac:spMkLst>
        </pc:spChg>
        <pc:spChg chg="mod">
          <ac:chgData name="James Williams" userId="c957a50b-491f-4d94-b4bc-52aca3e2340d" providerId="ADAL" clId="{8A428EA3-5F0C-45C0-A813-020BF808B37B}" dt="2023-03-07T16:27:29.153" v="9976" actId="403"/>
          <ac:spMkLst>
            <pc:docMk/>
            <pc:sldMk cId="3028016359" sldId="576"/>
            <ac:spMk id="41986" creationId="{A7B19D28-1AD0-B833-5CF3-952BB6151F1D}"/>
          </ac:spMkLst>
        </pc:spChg>
      </pc:sldChg>
      <pc:sldChg chg="addSp delSp modSp add mod">
        <pc:chgData name="James Williams" userId="c957a50b-491f-4d94-b4bc-52aca3e2340d" providerId="ADAL" clId="{8A428EA3-5F0C-45C0-A813-020BF808B37B}" dt="2023-03-07T15:04:51.894" v="7583" actId="167"/>
        <pc:sldMkLst>
          <pc:docMk/>
          <pc:sldMk cId="3857464801" sldId="577"/>
        </pc:sldMkLst>
        <pc:spChg chg="mod">
          <ac:chgData name="James Williams" userId="c957a50b-491f-4d94-b4bc-52aca3e2340d" providerId="ADAL" clId="{8A428EA3-5F0C-45C0-A813-020BF808B37B}" dt="2023-03-07T15:03:33.030" v="7552" actId="1076"/>
          <ac:spMkLst>
            <pc:docMk/>
            <pc:sldMk cId="3857464801" sldId="577"/>
            <ac:spMk id="5" creationId="{41BC3C71-5AAD-01D2-AD37-E04E84B11223}"/>
          </ac:spMkLst>
        </pc:spChg>
        <pc:picChg chg="add mod">
          <ac:chgData name="James Williams" userId="c957a50b-491f-4d94-b4bc-52aca3e2340d" providerId="ADAL" clId="{8A428EA3-5F0C-45C0-A813-020BF808B37B}" dt="2023-03-07T15:04:51.894" v="7583" actId="167"/>
          <ac:picMkLst>
            <pc:docMk/>
            <pc:sldMk cId="3857464801" sldId="577"/>
            <ac:picMk id="2" creationId="{C6525092-9D22-9244-9BD0-ABA2CDB2E57B}"/>
          </ac:picMkLst>
        </pc:picChg>
        <pc:picChg chg="del">
          <ac:chgData name="James Williams" userId="c957a50b-491f-4d94-b4bc-52aca3e2340d" providerId="ADAL" clId="{8A428EA3-5F0C-45C0-A813-020BF808B37B}" dt="2023-03-07T15:04:48.324" v="7581" actId="478"/>
          <ac:picMkLst>
            <pc:docMk/>
            <pc:sldMk cId="3857464801" sldId="577"/>
            <ac:picMk id="10242" creationId="{49BECBDD-FE6E-914F-7FDD-A471DB34C001}"/>
          </ac:picMkLst>
        </pc:picChg>
      </pc:sldChg>
      <pc:sldChg chg="modSp add mod ord">
        <pc:chgData name="James Williams" userId="c957a50b-491f-4d94-b4bc-52aca3e2340d" providerId="ADAL" clId="{8A428EA3-5F0C-45C0-A813-020BF808B37B}" dt="2023-03-08T11:45:04.428" v="12885" actId="20577"/>
        <pc:sldMkLst>
          <pc:docMk/>
          <pc:sldMk cId="4244117793" sldId="578"/>
        </pc:sldMkLst>
        <pc:spChg chg="mod">
          <ac:chgData name="James Williams" userId="c957a50b-491f-4d94-b4bc-52aca3e2340d" providerId="ADAL" clId="{8A428EA3-5F0C-45C0-A813-020BF808B37B}" dt="2023-03-08T11:45:04.428" v="12885" actId="20577"/>
          <ac:spMkLst>
            <pc:docMk/>
            <pc:sldMk cId="4244117793" sldId="578"/>
            <ac:spMk id="5" creationId="{41BC3C71-5AAD-01D2-AD37-E04E84B11223}"/>
          </ac:spMkLst>
        </pc:spChg>
        <pc:picChg chg="mod">
          <ac:chgData name="James Williams" userId="c957a50b-491f-4d94-b4bc-52aca3e2340d" providerId="ADAL" clId="{8A428EA3-5F0C-45C0-A813-020BF808B37B}" dt="2023-03-07T15:04:33.546" v="7579" actId="1076"/>
          <ac:picMkLst>
            <pc:docMk/>
            <pc:sldMk cId="4244117793" sldId="578"/>
            <ac:picMk id="10242" creationId="{49BECBDD-FE6E-914F-7FDD-A471DB34C001}"/>
          </ac:picMkLst>
        </pc:picChg>
      </pc:sldChg>
      <pc:sldChg chg="modSp add mod">
        <pc:chgData name="James Williams" userId="c957a50b-491f-4d94-b4bc-52aca3e2340d" providerId="ADAL" clId="{8A428EA3-5F0C-45C0-A813-020BF808B37B}" dt="2023-03-07T15:05:47.656" v="7609" actId="20577"/>
        <pc:sldMkLst>
          <pc:docMk/>
          <pc:sldMk cId="1429304264" sldId="579"/>
        </pc:sldMkLst>
        <pc:spChg chg="mod">
          <ac:chgData name="James Williams" userId="c957a50b-491f-4d94-b4bc-52aca3e2340d" providerId="ADAL" clId="{8A428EA3-5F0C-45C0-A813-020BF808B37B}" dt="2023-03-07T15:05:47.656" v="7609" actId="20577"/>
          <ac:spMkLst>
            <pc:docMk/>
            <pc:sldMk cId="1429304264" sldId="579"/>
            <ac:spMk id="5" creationId="{41BC3C71-5AAD-01D2-AD37-E04E84B11223}"/>
          </ac:spMkLst>
        </pc:spChg>
      </pc:sldChg>
      <pc:sldChg chg="modSp new mod">
        <pc:chgData name="James Williams" userId="c957a50b-491f-4d94-b4bc-52aca3e2340d" providerId="ADAL" clId="{8A428EA3-5F0C-45C0-A813-020BF808B37B}" dt="2023-03-08T13:44:35.662" v="15093" actId="20577"/>
        <pc:sldMkLst>
          <pc:docMk/>
          <pc:sldMk cId="4062371370" sldId="580"/>
        </pc:sldMkLst>
        <pc:spChg chg="mod">
          <ac:chgData name="James Williams" userId="c957a50b-491f-4d94-b4bc-52aca3e2340d" providerId="ADAL" clId="{8A428EA3-5F0C-45C0-A813-020BF808B37B}" dt="2023-03-07T16:56:21.120" v="10220" actId="115"/>
          <ac:spMkLst>
            <pc:docMk/>
            <pc:sldMk cId="4062371370" sldId="580"/>
            <ac:spMk id="2" creationId="{B4A33606-51CB-925E-76AA-0C54AC6D6FA9}"/>
          </ac:spMkLst>
        </pc:spChg>
        <pc:spChg chg="mod">
          <ac:chgData name="James Williams" userId="c957a50b-491f-4d94-b4bc-52aca3e2340d" providerId="ADAL" clId="{8A428EA3-5F0C-45C0-A813-020BF808B37B}" dt="2023-03-08T13:44:35.662" v="15093" actId="20577"/>
          <ac:spMkLst>
            <pc:docMk/>
            <pc:sldMk cId="4062371370" sldId="580"/>
            <ac:spMk id="3" creationId="{BC73274B-423C-4FA9-828E-4EE6B18C80CE}"/>
          </ac:spMkLst>
        </pc:spChg>
      </pc:sldChg>
      <pc:sldChg chg="addSp delSp modSp add del mod">
        <pc:chgData name="James Williams" userId="c957a50b-491f-4d94-b4bc-52aca3e2340d" providerId="ADAL" clId="{8A428EA3-5F0C-45C0-A813-020BF808B37B}" dt="2023-03-08T18:03:00.796" v="18889" actId="2696"/>
        <pc:sldMkLst>
          <pc:docMk/>
          <pc:sldMk cId="273790759" sldId="581"/>
        </pc:sldMkLst>
        <pc:spChg chg="mod">
          <ac:chgData name="James Williams" userId="c957a50b-491f-4d94-b4bc-52aca3e2340d" providerId="ADAL" clId="{8A428EA3-5F0C-45C0-A813-020BF808B37B}" dt="2023-03-07T16:57:15.779" v="10242" actId="403"/>
          <ac:spMkLst>
            <pc:docMk/>
            <pc:sldMk cId="273790759" sldId="581"/>
            <ac:spMk id="2" creationId="{B4A33606-51CB-925E-76AA-0C54AC6D6FA9}"/>
          </ac:spMkLst>
        </pc:spChg>
        <pc:spChg chg="del">
          <ac:chgData name="James Williams" userId="c957a50b-491f-4d94-b4bc-52aca3e2340d" providerId="ADAL" clId="{8A428EA3-5F0C-45C0-A813-020BF808B37B}" dt="2023-03-07T16:57:21.880" v="10243" actId="478"/>
          <ac:spMkLst>
            <pc:docMk/>
            <pc:sldMk cId="273790759" sldId="581"/>
            <ac:spMk id="3" creationId="{BC73274B-423C-4FA9-828E-4EE6B18C80CE}"/>
          </ac:spMkLst>
        </pc:spChg>
        <pc:spChg chg="add del mod">
          <ac:chgData name="James Williams" userId="c957a50b-491f-4d94-b4bc-52aca3e2340d" providerId="ADAL" clId="{8A428EA3-5F0C-45C0-A813-020BF808B37B}" dt="2023-03-07T16:57:24.432" v="10245" actId="478"/>
          <ac:spMkLst>
            <pc:docMk/>
            <pc:sldMk cId="273790759" sldId="581"/>
            <ac:spMk id="5" creationId="{D2615D7C-5BE1-26BE-5222-DF7DF3DC2EF3}"/>
          </ac:spMkLst>
        </pc:spChg>
      </pc:sldChg>
      <pc:sldChg chg="modSp add del mod">
        <pc:chgData name="James Williams" userId="c957a50b-491f-4d94-b4bc-52aca3e2340d" providerId="ADAL" clId="{8A428EA3-5F0C-45C0-A813-020BF808B37B}" dt="2023-03-08T18:03:00.796" v="18889" actId="2696"/>
        <pc:sldMkLst>
          <pc:docMk/>
          <pc:sldMk cId="4105530578" sldId="582"/>
        </pc:sldMkLst>
        <pc:spChg chg="mod">
          <ac:chgData name="James Williams" userId="c957a50b-491f-4d94-b4bc-52aca3e2340d" providerId="ADAL" clId="{8A428EA3-5F0C-45C0-A813-020BF808B37B}" dt="2023-03-07T16:58:08.847" v="10288" actId="20577"/>
          <ac:spMkLst>
            <pc:docMk/>
            <pc:sldMk cId="4105530578" sldId="582"/>
            <ac:spMk id="2" creationId="{B4A33606-51CB-925E-76AA-0C54AC6D6FA9}"/>
          </ac:spMkLst>
        </pc:spChg>
      </pc:sldChg>
      <pc:sldChg chg="addSp delSp modSp new mod">
        <pc:chgData name="James Williams" userId="c957a50b-491f-4d94-b4bc-52aca3e2340d" providerId="ADAL" clId="{8A428EA3-5F0C-45C0-A813-020BF808B37B}" dt="2023-03-08T13:44:04.634" v="15091" actId="20577"/>
        <pc:sldMkLst>
          <pc:docMk/>
          <pc:sldMk cId="1118616226" sldId="583"/>
        </pc:sldMkLst>
        <pc:spChg chg="mod">
          <ac:chgData name="James Williams" userId="c957a50b-491f-4d94-b4bc-52aca3e2340d" providerId="ADAL" clId="{8A428EA3-5F0C-45C0-A813-020BF808B37B}" dt="2023-03-07T16:59:22.090" v="10297" actId="403"/>
          <ac:spMkLst>
            <pc:docMk/>
            <pc:sldMk cId="1118616226" sldId="583"/>
            <ac:spMk id="2" creationId="{BD7F3461-DC46-55CD-8A7D-E77E2C529196}"/>
          </ac:spMkLst>
        </pc:spChg>
        <pc:spChg chg="mod">
          <ac:chgData name="James Williams" userId="c957a50b-491f-4d94-b4bc-52aca3e2340d" providerId="ADAL" clId="{8A428EA3-5F0C-45C0-A813-020BF808B37B}" dt="2023-03-08T13:44:04.634" v="15091" actId="20577"/>
          <ac:spMkLst>
            <pc:docMk/>
            <pc:sldMk cId="1118616226" sldId="583"/>
            <ac:spMk id="3" creationId="{1469E6CE-942E-870A-832D-F086D06FC1BF}"/>
          </ac:spMkLst>
        </pc:spChg>
        <pc:spChg chg="add del mod">
          <ac:chgData name="James Williams" userId="c957a50b-491f-4d94-b4bc-52aca3e2340d" providerId="ADAL" clId="{8A428EA3-5F0C-45C0-A813-020BF808B37B}" dt="2023-03-07T16:59:11.583" v="10293" actId="478"/>
          <ac:spMkLst>
            <pc:docMk/>
            <pc:sldMk cId="1118616226" sldId="583"/>
            <ac:spMk id="4" creationId="{7D2385E1-8284-ABEC-C4E6-2B8CA3F14A86}"/>
          </ac:spMkLst>
        </pc:spChg>
      </pc:sldChg>
      <pc:sldChg chg="modSp add del mod modTransition">
        <pc:chgData name="James Williams" userId="c957a50b-491f-4d94-b4bc-52aca3e2340d" providerId="ADAL" clId="{8A428EA3-5F0C-45C0-A813-020BF808B37B}" dt="2023-03-07T17:09:42.908" v="10640" actId="2696"/>
        <pc:sldMkLst>
          <pc:docMk/>
          <pc:sldMk cId="2902508542" sldId="584"/>
        </pc:sldMkLst>
        <pc:spChg chg="mod">
          <ac:chgData name="James Williams" userId="c957a50b-491f-4d94-b4bc-52aca3e2340d" providerId="ADAL" clId="{8A428EA3-5F0C-45C0-A813-020BF808B37B}" dt="2023-03-07T17:08:05.968" v="10600" actId="1076"/>
          <ac:spMkLst>
            <pc:docMk/>
            <pc:sldMk cId="2902508542" sldId="584"/>
            <ac:spMk id="2" creationId="{346388F4-3B52-7185-FBFF-D3494D7FD163}"/>
          </ac:spMkLst>
        </pc:spChg>
        <pc:spChg chg="mod">
          <ac:chgData name="James Williams" userId="c957a50b-491f-4d94-b4bc-52aca3e2340d" providerId="ADAL" clId="{8A428EA3-5F0C-45C0-A813-020BF808B37B}" dt="2023-03-07T17:08:16.576" v="10606" actId="20577"/>
          <ac:spMkLst>
            <pc:docMk/>
            <pc:sldMk cId="2902508542" sldId="584"/>
            <ac:spMk id="44034" creationId="{3A77022C-17CE-B2C8-A8C8-DCCF6140E081}"/>
          </ac:spMkLst>
        </pc:spChg>
        <pc:spChg chg="mod">
          <ac:chgData name="James Williams" userId="c957a50b-491f-4d94-b4bc-52aca3e2340d" providerId="ADAL" clId="{8A428EA3-5F0C-45C0-A813-020BF808B37B}" dt="2023-03-07T17:08:08.272" v="10601" actId="1076"/>
          <ac:spMkLst>
            <pc:docMk/>
            <pc:sldMk cId="2902508542" sldId="584"/>
            <ac:spMk id="44035" creationId="{DBC8A5CD-17F0-9EFA-5727-DA941A6EEB68}"/>
          </ac:spMkLst>
        </pc:spChg>
        <pc:spChg chg="mod">
          <ac:chgData name="James Williams" userId="c957a50b-491f-4d94-b4bc-52aca3e2340d" providerId="ADAL" clId="{8A428EA3-5F0C-45C0-A813-020BF808B37B}" dt="2023-03-07T17:08:05.968" v="10600" actId="1076"/>
          <ac:spMkLst>
            <pc:docMk/>
            <pc:sldMk cId="2902508542" sldId="584"/>
            <ac:spMk id="44038" creationId="{9EEB4E7D-AD6B-F702-CCE3-3712D52F46D5}"/>
          </ac:spMkLst>
        </pc:spChg>
        <pc:grpChg chg="mod">
          <ac:chgData name="James Williams" userId="c957a50b-491f-4d94-b4bc-52aca3e2340d" providerId="ADAL" clId="{8A428EA3-5F0C-45C0-A813-020BF808B37B}" dt="2023-03-07T17:08:05.968" v="10600" actId="1076"/>
          <ac:grpSpMkLst>
            <pc:docMk/>
            <pc:sldMk cId="2902508542" sldId="584"/>
            <ac:grpSpMk id="44036" creationId="{2EBFD3FD-7785-7A78-FF8E-C6060E47B8B3}"/>
          </ac:grpSpMkLst>
        </pc:grpChg>
      </pc:sldChg>
      <pc:sldChg chg="addSp delSp modSp add mod modTransition">
        <pc:chgData name="James Williams" userId="c957a50b-491f-4d94-b4bc-52aca3e2340d" providerId="ADAL" clId="{8A428EA3-5F0C-45C0-A813-020BF808B37B}" dt="2023-03-07T17:04:49.611" v="10501" actId="1076"/>
        <pc:sldMkLst>
          <pc:docMk/>
          <pc:sldMk cId="0" sldId="585"/>
        </pc:sldMkLst>
        <pc:spChg chg="add del mod">
          <ac:chgData name="James Williams" userId="c957a50b-491f-4d94-b4bc-52aca3e2340d" providerId="ADAL" clId="{8A428EA3-5F0C-45C0-A813-020BF808B37B}" dt="2023-03-07T17:04:13.784" v="10491" actId="478"/>
          <ac:spMkLst>
            <pc:docMk/>
            <pc:sldMk cId="0" sldId="585"/>
            <ac:spMk id="3" creationId="{8C785A95-D67B-B327-8545-B42FE53FE2BA}"/>
          </ac:spMkLst>
        </pc:spChg>
        <pc:spChg chg="add mod">
          <ac:chgData name="James Williams" userId="c957a50b-491f-4d94-b4bc-52aca3e2340d" providerId="ADAL" clId="{8A428EA3-5F0C-45C0-A813-020BF808B37B}" dt="2023-03-07T17:04:23.556" v="10495" actId="1076"/>
          <ac:spMkLst>
            <pc:docMk/>
            <pc:sldMk cId="0" sldId="585"/>
            <ac:spMk id="4" creationId="{C1551208-3849-6FB5-1B5F-274D975FBD3D}"/>
          </ac:spMkLst>
        </pc:spChg>
        <pc:spChg chg="add mod">
          <ac:chgData name="James Williams" userId="c957a50b-491f-4d94-b4bc-52aca3e2340d" providerId="ADAL" clId="{8A428EA3-5F0C-45C0-A813-020BF808B37B}" dt="2023-03-07T17:04:23.556" v="10495" actId="1076"/>
          <ac:spMkLst>
            <pc:docMk/>
            <pc:sldMk cId="0" sldId="585"/>
            <ac:spMk id="5" creationId="{5CC19B69-962C-EB98-90F6-90DF5C46BEB9}"/>
          </ac:spMkLst>
        </pc:spChg>
        <pc:spChg chg="add mod">
          <ac:chgData name="James Williams" userId="c957a50b-491f-4d94-b4bc-52aca3e2340d" providerId="ADAL" clId="{8A428EA3-5F0C-45C0-A813-020BF808B37B}" dt="2023-03-07T17:04:23.556" v="10495" actId="1076"/>
          <ac:spMkLst>
            <pc:docMk/>
            <pc:sldMk cId="0" sldId="585"/>
            <ac:spMk id="6" creationId="{3707D9F6-58A2-6674-B317-55FBB15B6EAD}"/>
          </ac:spMkLst>
        </pc:spChg>
        <pc:spChg chg="del">
          <ac:chgData name="James Williams" userId="c957a50b-491f-4d94-b4bc-52aca3e2340d" providerId="ADAL" clId="{8A428EA3-5F0C-45C0-A813-020BF808B37B}" dt="2023-03-07T17:04:11.217" v="10490" actId="478"/>
          <ac:spMkLst>
            <pc:docMk/>
            <pc:sldMk cId="0" sldId="585"/>
            <ac:spMk id="40962" creationId="{C0008C56-962E-4B81-3FFA-765A57AB0A73}"/>
          </ac:spMkLst>
        </pc:spChg>
        <pc:spChg chg="mod">
          <ac:chgData name="James Williams" userId="c957a50b-491f-4d94-b4bc-52aca3e2340d" providerId="ADAL" clId="{8A428EA3-5F0C-45C0-A813-020BF808B37B}" dt="2023-03-07T17:04:41.731" v="10500" actId="14100"/>
          <ac:spMkLst>
            <pc:docMk/>
            <pc:sldMk cId="0" sldId="585"/>
            <ac:spMk id="40963" creationId="{39D2B9CF-D3AF-FC4B-B194-E7FB1EA96F07}"/>
          </ac:spMkLst>
        </pc:spChg>
        <pc:spChg chg="del">
          <ac:chgData name="James Williams" userId="c957a50b-491f-4d94-b4bc-52aca3e2340d" providerId="ADAL" clId="{8A428EA3-5F0C-45C0-A813-020BF808B37B}" dt="2023-03-07T17:04:28.420" v="10496" actId="478"/>
          <ac:spMkLst>
            <pc:docMk/>
            <pc:sldMk cId="0" sldId="585"/>
            <ac:spMk id="40965" creationId="{0E693227-69B1-A565-9796-D0A49FADB3D5}"/>
          </ac:spMkLst>
        </pc:spChg>
        <pc:picChg chg="mod">
          <ac:chgData name="James Williams" userId="c957a50b-491f-4d94-b4bc-52aca3e2340d" providerId="ADAL" clId="{8A428EA3-5F0C-45C0-A813-020BF808B37B}" dt="2023-03-07T17:04:49.611" v="10501" actId="1076"/>
          <ac:picMkLst>
            <pc:docMk/>
            <pc:sldMk cId="0" sldId="585"/>
            <ac:picMk id="40964" creationId="{36857785-340D-6B01-A04F-11EC917E3CF8}"/>
          </ac:picMkLst>
        </pc:picChg>
      </pc:sldChg>
      <pc:sldChg chg="modSp add del mod">
        <pc:chgData name="James Williams" userId="c957a50b-491f-4d94-b4bc-52aca3e2340d" providerId="ADAL" clId="{8A428EA3-5F0C-45C0-A813-020BF808B37B}" dt="2023-03-07T17:09:42.908" v="10640" actId="2696"/>
        <pc:sldMkLst>
          <pc:docMk/>
          <pc:sldMk cId="1604593314" sldId="586"/>
        </pc:sldMkLst>
        <pc:spChg chg="mod">
          <ac:chgData name="James Williams" userId="c957a50b-491f-4d94-b4bc-52aca3e2340d" providerId="ADAL" clId="{8A428EA3-5F0C-45C0-A813-020BF808B37B}" dt="2023-03-07T17:08:30.248" v="10620" actId="20577"/>
          <ac:spMkLst>
            <pc:docMk/>
            <pc:sldMk cId="1604593314" sldId="586"/>
            <ac:spMk id="2" creationId="{B4A33606-51CB-925E-76AA-0C54AC6D6FA9}"/>
          </ac:spMkLst>
        </pc:spChg>
        <pc:spChg chg="mod">
          <ac:chgData name="James Williams" userId="c957a50b-491f-4d94-b4bc-52aca3e2340d" providerId="ADAL" clId="{8A428EA3-5F0C-45C0-A813-020BF808B37B}" dt="2023-03-07T17:08:46.553" v="10630" actId="115"/>
          <ac:spMkLst>
            <pc:docMk/>
            <pc:sldMk cId="1604593314" sldId="586"/>
            <ac:spMk id="3" creationId="{BC73274B-423C-4FA9-828E-4EE6B18C80CE}"/>
          </ac:spMkLst>
        </pc:spChg>
      </pc:sldChg>
      <pc:sldChg chg="modSp add del mod">
        <pc:chgData name="James Williams" userId="c957a50b-491f-4d94-b4bc-52aca3e2340d" providerId="ADAL" clId="{8A428EA3-5F0C-45C0-A813-020BF808B37B}" dt="2023-03-08T18:03:00.796" v="18889" actId="2696"/>
        <pc:sldMkLst>
          <pc:docMk/>
          <pc:sldMk cId="1947217907" sldId="587"/>
        </pc:sldMkLst>
        <pc:spChg chg="mod">
          <ac:chgData name="James Williams" userId="c957a50b-491f-4d94-b4bc-52aca3e2340d" providerId="ADAL" clId="{8A428EA3-5F0C-45C0-A813-020BF808B37B}" dt="2023-03-07T17:09:14.467" v="10639" actId="403"/>
          <ac:spMkLst>
            <pc:docMk/>
            <pc:sldMk cId="1947217907" sldId="587"/>
            <ac:spMk id="2" creationId="{B4A33606-51CB-925E-76AA-0C54AC6D6FA9}"/>
          </ac:spMkLst>
        </pc:spChg>
        <pc:spChg chg="mod">
          <ac:chgData name="James Williams" userId="c957a50b-491f-4d94-b4bc-52aca3e2340d" providerId="ADAL" clId="{8A428EA3-5F0C-45C0-A813-020BF808B37B}" dt="2023-03-07T19:16:21.715" v="12641" actId="20577"/>
          <ac:spMkLst>
            <pc:docMk/>
            <pc:sldMk cId="1947217907" sldId="587"/>
            <ac:spMk id="3" creationId="{BC73274B-423C-4FA9-828E-4EE6B18C80CE}"/>
          </ac:spMkLst>
        </pc:spChg>
      </pc:sldChg>
      <pc:sldChg chg="add del">
        <pc:chgData name="James Williams" userId="c957a50b-491f-4d94-b4bc-52aca3e2340d" providerId="ADAL" clId="{8A428EA3-5F0C-45C0-A813-020BF808B37B}" dt="2023-03-08T18:03:00.796" v="18889" actId="2696"/>
        <pc:sldMkLst>
          <pc:docMk/>
          <pc:sldMk cId="199384470" sldId="588"/>
        </pc:sldMkLst>
      </pc:sldChg>
      <pc:sldChg chg="add del">
        <pc:chgData name="James Williams" userId="c957a50b-491f-4d94-b4bc-52aca3e2340d" providerId="ADAL" clId="{8A428EA3-5F0C-45C0-A813-020BF808B37B}" dt="2023-03-08T18:03:00.796" v="18889" actId="2696"/>
        <pc:sldMkLst>
          <pc:docMk/>
          <pc:sldMk cId="1630091558" sldId="589"/>
        </pc:sldMkLst>
      </pc:sldChg>
      <pc:sldChg chg="modSp add mod">
        <pc:chgData name="James Williams" userId="c957a50b-491f-4d94-b4bc-52aca3e2340d" providerId="ADAL" clId="{8A428EA3-5F0C-45C0-A813-020BF808B37B}" dt="2023-03-07T17:11:09.135" v="10694" actId="20577"/>
        <pc:sldMkLst>
          <pc:docMk/>
          <pc:sldMk cId="2056130728" sldId="590"/>
        </pc:sldMkLst>
        <pc:spChg chg="mod">
          <ac:chgData name="James Williams" userId="c957a50b-491f-4d94-b4bc-52aca3e2340d" providerId="ADAL" clId="{8A428EA3-5F0C-45C0-A813-020BF808B37B}" dt="2023-03-07T17:11:09.135" v="10694" actId="20577"/>
          <ac:spMkLst>
            <pc:docMk/>
            <pc:sldMk cId="2056130728" sldId="590"/>
            <ac:spMk id="2" creationId="{00000000-0000-0000-0000-000000000000}"/>
          </ac:spMkLst>
        </pc:spChg>
        <pc:spChg chg="mod">
          <ac:chgData name="James Williams" userId="c957a50b-491f-4d94-b4bc-52aca3e2340d" providerId="ADAL" clId="{8A428EA3-5F0C-45C0-A813-020BF808B37B}" dt="2023-03-07T17:10:22.121" v="10654" actId="403"/>
          <ac:spMkLst>
            <pc:docMk/>
            <pc:sldMk cId="2056130728" sldId="590"/>
            <ac:spMk id="3" creationId="{00000000-0000-0000-0000-000000000000}"/>
          </ac:spMkLst>
        </pc:spChg>
      </pc:sldChg>
      <pc:sldChg chg="addSp modSp add mod ord">
        <pc:chgData name="James Williams" userId="c957a50b-491f-4d94-b4bc-52aca3e2340d" providerId="ADAL" clId="{8A428EA3-5F0C-45C0-A813-020BF808B37B}" dt="2023-03-07T17:14:34.382" v="10731" actId="20577"/>
        <pc:sldMkLst>
          <pc:docMk/>
          <pc:sldMk cId="2987454959" sldId="591"/>
        </pc:sldMkLst>
        <pc:spChg chg="mod">
          <ac:chgData name="James Williams" userId="c957a50b-491f-4d94-b4bc-52aca3e2340d" providerId="ADAL" clId="{8A428EA3-5F0C-45C0-A813-020BF808B37B}" dt="2023-03-07T17:14:34.382" v="10731" actId="20577"/>
          <ac:spMkLst>
            <pc:docMk/>
            <pc:sldMk cId="2987454959" sldId="591"/>
            <ac:spMk id="2" creationId="{00000000-0000-0000-0000-000000000000}"/>
          </ac:spMkLst>
        </pc:spChg>
        <pc:spChg chg="mod">
          <ac:chgData name="James Williams" userId="c957a50b-491f-4d94-b4bc-52aca3e2340d" providerId="ADAL" clId="{8A428EA3-5F0C-45C0-A813-020BF808B37B}" dt="2023-03-07T17:13:43.513" v="10713" actId="115"/>
          <ac:spMkLst>
            <pc:docMk/>
            <pc:sldMk cId="2987454959" sldId="591"/>
            <ac:spMk id="3" creationId="{00000000-0000-0000-0000-000000000000}"/>
          </ac:spMkLst>
        </pc:spChg>
        <pc:picChg chg="add mod">
          <ac:chgData name="James Williams" userId="c957a50b-491f-4d94-b4bc-52aca3e2340d" providerId="ADAL" clId="{8A428EA3-5F0C-45C0-A813-020BF808B37B}" dt="2023-03-07T17:13:58.409" v="10716" actId="1076"/>
          <ac:picMkLst>
            <pc:docMk/>
            <pc:sldMk cId="2987454959" sldId="591"/>
            <ac:picMk id="6" creationId="{127FCFE6-3F52-6E3D-1B2C-7391E83098F8}"/>
          </ac:picMkLst>
        </pc:picChg>
      </pc:sldChg>
      <pc:sldChg chg="add del">
        <pc:chgData name="James Williams" userId="c957a50b-491f-4d94-b4bc-52aca3e2340d" providerId="ADAL" clId="{8A428EA3-5F0C-45C0-A813-020BF808B37B}" dt="2023-03-08T18:03:00.796" v="18889" actId="2696"/>
        <pc:sldMkLst>
          <pc:docMk/>
          <pc:sldMk cId="1925833252" sldId="592"/>
        </pc:sldMkLst>
      </pc:sldChg>
      <pc:sldChg chg="modSp new mod">
        <pc:chgData name="James Williams" userId="c957a50b-491f-4d94-b4bc-52aca3e2340d" providerId="ADAL" clId="{8A428EA3-5F0C-45C0-A813-020BF808B37B}" dt="2023-03-07T18:08:38.723" v="11937" actId="20577"/>
        <pc:sldMkLst>
          <pc:docMk/>
          <pc:sldMk cId="57967062" sldId="593"/>
        </pc:sldMkLst>
        <pc:spChg chg="mod">
          <ac:chgData name="James Williams" userId="c957a50b-491f-4d94-b4bc-52aca3e2340d" providerId="ADAL" clId="{8A428EA3-5F0C-45C0-A813-020BF808B37B}" dt="2023-03-07T18:04:29.655" v="11459" actId="115"/>
          <ac:spMkLst>
            <pc:docMk/>
            <pc:sldMk cId="57967062" sldId="593"/>
            <ac:spMk id="2" creationId="{83EEC90C-0EBC-9C7B-7D52-26E7CD91DFAF}"/>
          </ac:spMkLst>
        </pc:spChg>
        <pc:spChg chg="mod">
          <ac:chgData name="James Williams" userId="c957a50b-491f-4d94-b4bc-52aca3e2340d" providerId="ADAL" clId="{8A428EA3-5F0C-45C0-A813-020BF808B37B}" dt="2023-03-07T18:08:38.723" v="11937" actId="20577"/>
          <ac:spMkLst>
            <pc:docMk/>
            <pc:sldMk cId="57967062" sldId="593"/>
            <ac:spMk id="3" creationId="{D4DD078E-7F81-6C6B-66C3-4CBABF4EF7AE}"/>
          </ac:spMkLst>
        </pc:spChg>
      </pc:sldChg>
      <pc:sldChg chg="modSp add mod">
        <pc:chgData name="James Williams" userId="c957a50b-491f-4d94-b4bc-52aca3e2340d" providerId="ADAL" clId="{8A428EA3-5F0C-45C0-A813-020BF808B37B}" dt="2023-03-07T18:21:50.867" v="12105" actId="20577"/>
        <pc:sldMkLst>
          <pc:docMk/>
          <pc:sldMk cId="1917671227" sldId="594"/>
        </pc:sldMkLst>
        <pc:spChg chg="mod">
          <ac:chgData name="James Williams" userId="c957a50b-491f-4d94-b4bc-52aca3e2340d" providerId="ADAL" clId="{8A428EA3-5F0C-45C0-A813-020BF808B37B}" dt="2023-03-07T18:21:50.867" v="12105" actId="20577"/>
          <ac:spMkLst>
            <pc:docMk/>
            <pc:sldMk cId="1917671227" sldId="594"/>
            <ac:spMk id="5" creationId="{41BC3C71-5AAD-01D2-AD37-E04E84B11223}"/>
          </ac:spMkLst>
        </pc:spChg>
      </pc:sldChg>
      <pc:sldChg chg="addSp modSp add mod">
        <pc:chgData name="James Williams" userId="c957a50b-491f-4d94-b4bc-52aca3e2340d" providerId="ADAL" clId="{8A428EA3-5F0C-45C0-A813-020BF808B37B}" dt="2023-03-07T19:15:26.710" v="12608" actId="20577"/>
        <pc:sldMkLst>
          <pc:docMk/>
          <pc:sldMk cId="0" sldId="595"/>
        </pc:sldMkLst>
        <pc:spChg chg="add mod">
          <ac:chgData name="James Williams" userId="c957a50b-491f-4d94-b4bc-52aca3e2340d" providerId="ADAL" clId="{8A428EA3-5F0C-45C0-A813-020BF808B37B}" dt="2023-03-07T19:14:26.361" v="12589" actId="1076"/>
          <ac:spMkLst>
            <pc:docMk/>
            <pc:sldMk cId="0" sldId="595"/>
            <ac:spMk id="2" creationId="{E2914078-67D4-5023-8137-3397F58E39CE}"/>
          </ac:spMkLst>
        </pc:spChg>
        <pc:spChg chg="add mod">
          <ac:chgData name="James Williams" userId="c957a50b-491f-4d94-b4bc-52aca3e2340d" providerId="ADAL" clId="{8A428EA3-5F0C-45C0-A813-020BF808B37B}" dt="2023-03-07T19:14:26.361" v="12589" actId="1076"/>
          <ac:spMkLst>
            <pc:docMk/>
            <pc:sldMk cId="0" sldId="595"/>
            <ac:spMk id="3" creationId="{AAD7275C-F25A-AE13-F978-C80F297615F9}"/>
          </ac:spMkLst>
        </pc:spChg>
        <pc:spChg chg="mod">
          <ac:chgData name="James Williams" userId="c957a50b-491f-4d94-b4bc-52aca3e2340d" providerId="ADAL" clId="{8A428EA3-5F0C-45C0-A813-020BF808B37B}" dt="2023-03-07T19:15:26.710" v="12608" actId="20577"/>
          <ac:spMkLst>
            <pc:docMk/>
            <pc:sldMk cId="0" sldId="595"/>
            <ac:spMk id="20483" creationId="{CFD89ACE-C064-D0DD-DEB0-3AC9D10DFE57}"/>
          </ac:spMkLst>
        </pc:spChg>
      </pc:sldChg>
      <pc:sldChg chg="modSp new del mod">
        <pc:chgData name="James Williams" userId="c957a50b-491f-4d94-b4bc-52aca3e2340d" providerId="ADAL" clId="{8A428EA3-5F0C-45C0-A813-020BF808B37B}" dt="2023-03-07T18:20:32.981" v="12069" actId="2696"/>
        <pc:sldMkLst>
          <pc:docMk/>
          <pc:sldMk cId="2690179155" sldId="595"/>
        </pc:sldMkLst>
        <pc:spChg chg="mod">
          <ac:chgData name="James Williams" userId="c957a50b-491f-4d94-b4bc-52aca3e2340d" providerId="ADAL" clId="{8A428EA3-5F0C-45C0-A813-020BF808B37B}" dt="2023-03-07T18:15:21.842" v="12058" actId="20577"/>
          <ac:spMkLst>
            <pc:docMk/>
            <pc:sldMk cId="2690179155" sldId="595"/>
            <ac:spMk id="2" creationId="{1FD2C28C-75C4-B82F-D723-6E3E75314122}"/>
          </ac:spMkLst>
        </pc:spChg>
        <pc:spChg chg="mod">
          <ac:chgData name="James Williams" userId="c957a50b-491f-4d94-b4bc-52aca3e2340d" providerId="ADAL" clId="{8A428EA3-5F0C-45C0-A813-020BF808B37B}" dt="2023-03-07T18:15:43.674" v="12061" actId="368"/>
          <ac:spMkLst>
            <pc:docMk/>
            <pc:sldMk cId="2690179155" sldId="595"/>
            <ac:spMk id="3" creationId="{C7C14966-CDFF-FDAA-6AC0-E4C77C3E6439}"/>
          </ac:spMkLst>
        </pc:spChg>
      </pc:sldChg>
      <pc:sldChg chg="add del">
        <pc:chgData name="James Williams" userId="c957a50b-491f-4d94-b4bc-52aca3e2340d" providerId="ADAL" clId="{8A428EA3-5F0C-45C0-A813-020BF808B37B}" dt="2023-03-07T19:15:33.366" v="12609" actId="2696"/>
        <pc:sldMkLst>
          <pc:docMk/>
          <pc:sldMk cId="0" sldId="596"/>
        </pc:sldMkLst>
      </pc:sldChg>
      <pc:sldChg chg="modSp add del mod">
        <pc:chgData name="James Williams" userId="c957a50b-491f-4d94-b4bc-52aca3e2340d" providerId="ADAL" clId="{8A428EA3-5F0C-45C0-A813-020BF808B37B}" dt="2023-03-07T18:20:32.981" v="12069" actId="2696"/>
        <pc:sldMkLst>
          <pc:docMk/>
          <pc:sldMk cId="222630736" sldId="596"/>
        </pc:sldMkLst>
        <pc:spChg chg="mod">
          <ac:chgData name="James Williams" userId="c957a50b-491f-4d94-b4bc-52aca3e2340d" providerId="ADAL" clId="{8A428EA3-5F0C-45C0-A813-020BF808B37B}" dt="2023-03-07T18:16:59.850" v="12068" actId="27636"/>
          <ac:spMkLst>
            <pc:docMk/>
            <pc:sldMk cId="222630736" sldId="596"/>
            <ac:spMk id="3" creationId="{C7C14966-CDFF-FDAA-6AC0-E4C77C3E6439}"/>
          </ac:spMkLst>
        </pc:spChg>
      </pc:sldChg>
      <pc:sldChg chg="add del">
        <pc:chgData name="James Williams" userId="c957a50b-491f-4d94-b4bc-52aca3e2340d" providerId="ADAL" clId="{8A428EA3-5F0C-45C0-A813-020BF808B37B}" dt="2023-03-08T18:03:00.796" v="18889" actId="2696"/>
        <pc:sldMkLst>
          <pc:docMk/>
          <pc:sldMk cId="3057592302" sldId="596"/>
        </pc:sldMkLst>
      </pc:sldChg>
      <pc:sldChg chg="modSp add del mod">
        <pc:chgData name="James Williams" userId="c957a50b-491f-4d94-b4bc-52aca3e2340d" providerId="ADAL" clId="{8A428EA3-5F0C-45C0-A813-020BF808B37B}" dt="2023-03-08T18:03:00.796" v="18889" actId="2696"/>
        <pc:sldMkLst>
          <pc:docMk/>
          <pc:sldMk cId="2775500427" sldId="597"/>
        </pc:sldMkLst>
        <pc:spChg chg="mod">
          <ac:chgData name="James Williams" userId="c957a50b-491f-4d94-b4bc-52aca3e2340d" providerId="ADAL" clId="{8A428EA3-5F0C-45C0-A813-020BF808B37B}" dt="2023-03-07T19:15:52.478" v="12620" actId="20577"/>
          <ac:spMkLst>
            <pc:docMk/>
            <pc:sldMk cId="2775500427" sldId="597"/>
            <ac:spMk id="2" creationId="{B4A33606-51CB-925E-76AA-0C54AC6D6FA9}"/>
          </ac:spMkLst>
        </pc:spChg>
        <pc:spChg chg="mod">
          <ac:chgData name="James Williams" userId="c957a50b-491f-4d94-b4bc-52aca3e2340d" providerId="ADAL" clId="{8A428EA3-5F0C-45C0-A813-020BF808B37B}" dt="2023-03-07T19:16:15.715" v="12639" actId="20577"/>
          <ac:spMkLst>
            <pc:docMk/>
            <pc:sldMk cId="2775500427" sldId="597"/>
            <ac:spMk id="3" creationId="{BC73274B-423C-4FA9-828E-4EE6B18C80CE}"/>
          </ac:spMkLst>
        </pc:spChg>
      </pc:sldChg>
      <pc:sldChg chg="modSp add del mod ord">
        <pc:chgData name="James Williams" userId="c957a50b-491f-4d94-b4bc-52aca3e2340d" providerId="ADAL" clId="{8A428EA3-5F0C-45C0-A813-020BF808B37B}" dt="2023-03-09T18:14:13.707" v="24830" actId="2696"/>
        <pc:sldMkLst>
          <pc:docMk/>
          <pc:sldMk cId="1216514350" sldId="598"/>
        </pc:sldMkLst>
        <pc:spChg chg="mod">
          <ac:chgData name="James Williams" userId="c957a50b-491f-4d94-b4bc-52aca3e2340d" providerId="ADAL" clId="{8A428EA3-5F0C-45C0-A813-020BF808B37B}" dt="2023-03-08T13:45:36.314" v="15116" actId="20577"/>
          <ac:spMkLst>
            <pc:docMk/>
            <pc:sldMk cId="1216514350" sldId="598"/>
            <ac:spMk id="2" creationId="{EE9B89A6-3286-5753-2770-C8DA7B6C07E7}"/>
          </ac:spMkLst>
        </pc:spChg>
      </pc:sldChg>
      <pc:sldChg chg="add del">
        <pc:chgData name="James Williams" userId="c957a50b-491f-4d94-b4bc-52aca3e2340d" providerId="ADAL" clId="{8A428EA3-5F0C-45C0-A813-020BF808B37B}" dt="2023-03-08T10:38:42.494" v="12665" actId="2696"/>
        <pc:sldMkLst>
          <pc:docMk/>
          <pc:sldMk cId="2550845676" sldId="599"/>
        </pc:sldMkLst>
      </pc:sldChg>
      <pc:sldChg chg="addSp modSp add mod">
        <pc:chgData name="James Williams" userId="c957a50b-491f-4d94-b4bc-52aca3e2340d" providerId="ADAL" clId="{8A428EA3-5F0C-45C0-A813-020BF808B37B}" dt="2023-03-09T18:26:16.495" v="24969" actId="1076"/>
        <pc:sldMkLst>
          <pc:docMk/>
          <pc:sldMk cId="1635604404" sldId="600"/>
        </pc:sldMkLst>
        <pc:spChg chg="mod">
          <ac:chgData name="James Williams" userId="c957a50b-491f-4d94-b4bc-52aca3e2340d" providerId="ADAL" clId="{8A428EA3-5F0C-45C0-A813-020BF808B37B}" dt="2023-03-09T18:26:16.495" v="24969" actId="1076"/>
          <ac:spMkLst>
            <pc:docMk/>
            <pc:sldMk cId="1635604404" sldId="600"/>
            <ac:spMk id="5122" creationId="{FC011285-292E-444B-8AE7-3B00CB653262}"/>
          </ac:spMkLst>
        </pc:spChg>
        <pc:spChg chg="mod">
          <ac:chgData name="James Williams" userId="c957a50b-491f-4d94-b4bc-52aca3e2340d" providerId="ADAL" clId="{8A428EA3-5F0C-45C0-A813-020BF808B37B}" dt="2023-03-08T12:26:16.171" v="13351" actId="20577"/>
          <ac:spMkLst>
            <pc:docMk/>
            <pc:sldMk cId="1635604404" sldId="600"/>
            <ac:spMk id="28674" creationId="{BF2CD4AD-9B83-4431-B17C-0432F2160ACC}"/>
          </ac:spMkLst>
        </pc:spChg>
        <pc:grpChg chg="add mod">
          <ac:chgData name="James Williams" userId="c957a50b-491f-4d94-b4bc-52aca3e2340d" providerId="ADAL" clId="{8A428EA3-5F0C-45C0-A813-020BF808B37B}" dt="2023-03-08T11:47:37.331" v="12981" actId="1076"/>
          <ac:grpSpMkLst>
            <pc:docMk/>
            <pc:sldMk cId="1635604404" sldId="600"/>
            <ac:grpSpMk id="4" creationId="{FC18C077-99E5-31CA-7694-A212F738742B}"/>
          </ac:grpSpMkLst>
        </pc:grpChg>
        <pc:picChg chg="mod">
          <ac:chgData name="James Williams" userId="c957a50b-491f-4d94-b4bc-52aca3e2340d" providerId="ADAL" clId="{8A428EA3-5F0C-45C0-A813-020BF808B37B}" dt="2023-03-08T10:38:30.781" v="12661"/>
          <ac:picMkLst>
            <pc:docMk/>
            <pc:sldMk cId="1635604404" sldId="600"/>
            <ac:picMk id="5" creationId="{CC91D88B-4B32-2E5A-116A-62197B76FE3C}"/>
          </ac:picMkLst>
        </pc:picChg>
        <pc:picChg chg="mod">
          <ac:chgData name="James Williams" userId="c957a50b-491f-4d94-b4bc-52aca3e2340d" providerId="ADAL" clId="{8A428EA3-5F0C-45C0-A813-020BF808B37B}" dt="2023-03-08T10:38:30.781" v="12661"/>
          <ac:picMkLst>
            <pc:docMk/>
            <pc:sldMk cId="1635604404" sldId="600"/>
            <ac:picMk id="6" creationId="{2F2AAFA8-70C4-E543-B375-1F3A39B330AA}"/>
          </ac:picMkLst>
        </pc:picChg>
        <pc:picChg chg="mod">
          <ac:chgData name="James Williams" userId="c957a50b-491f-4d94-b4bc-52aca3e2340d" providerId="ADAL" clId="{8A428EA3-5F0C-45C0-A813-020BF808B37B}" dt="2023-03-08T10:38:30.781" v="12661"/>
          <ac:picMkLst>
            <pc:docMk/>
            <pc:sldMk cId="1635604404" sldId="600"/>
            <ac:picMk id="7" creationId="{238BE524-8B87-9865-B091-020ADF3B9E1F}"/>
          </ac:picMkLst>
        </pc:picChg>
        <pc:picChg chg="mod">
          <ac:chgData name="James Williams" userId="c957a50b-491f-4d94-b4bc-52aca3e2340d" providerId="ADAL" clId="{8A428EA3-5F0C-45C0-A813-020BF808B37B}" dt="2023-03-08T10:38:30.781" v="12661"/>
          <ac:picMkLst>
            <pc:docMk/>
            <pc:sldMk cId="1635604404" sldId="600"/>
            <ac:picMk id="8" creationId="{F1C5203E-7DD5-E942-C2D3-17E8769F711A}"/>
          </ac:picMkLst>
        </pc:picChg>
      </pc:sldChg>
      <pc:sldChg chg="modSp add mod ord modNotesTx">
        <pc:chgData name="James Williams" userId="c957a50b-491f-4d94-b4bc-52aca3e2340d" providerId="ADAL" clId="{8A428EA3-5F0C-45C0-A813-020BF808B37B}" dt="2023-03-08T18:33:38.202" v="19067" actId="207"/>
        <pc:sldMkLst>
          <pc:docMk/>
          <pc:sldMk cId="4098691512" sldId="601"/>
        </pc:sldMkLst>
        <pc:spChg chg="mod">
          <ac:chgData name="James Williams" userId="c957a50b-491f-4d94-b4bc-52aca3e2340d" providerId="ADAL" clId="{8A428EA3-5F0C-45C0-A813-020BF808B37B}" dt="2023-03-08T18:11:20.041" v="19022" actId="1076"/>
          <ac:spMkLst>
            <pc:docMk/>
            <pc:sldMk cId="4098691512" sldId="601"/>
            <ac:spMk id="2" creationId="{00000000-0000-0000-0000-000000000000}"/>
          </ac:spMkLst>
        </pc:spChg>
        <pc:spChg chg="mod">
          <ac:chgData name="James Williams" userId="c957a50b-491f-4d94-b4bc-52aca3e2340d" providerId="ADAL" clId="{8A428EA3-5F0C-45C0-A813-020BF808B37B}" dt="2023-03-08T18:33:38.202" v="19067" actId="207"/>
          <ac:spMkLst>
            <pc:docMk/>
            <pc:sldMk cId="4098691512" sldId="601"/>
            <ac:spMk id="3" creationId="{00000000-0000-0000-0000-000000000000}"/>
          </ac:spMkLst>
        </pc:spChg>
      </pc:sldChg>
      <pc:sldChg chg="add del">
        <pc:chgData name="James Williams" userId="c957a50b-491f-4d94-b4bc-52aca3e2340d" providerId="ADAL" clId="{8A428EA3-5F0C-45C0-A813-020BF808B37B}" dt="2023-03-08T17:23:49.006" v="18190" actId="2696"/>
        <pc:sldMkLst>
          <pc:docMk/>
          <pc:sldMk cId="719670834" sldId="602"/>
        </pc:sldMkLst>
      </pc:sldChg>
      <pc:sldChg chg="modSp add del mod">
        <pc:chgData name="James Williams" userId="c957a50b-491f-4d94-b4bc-52aca3e2340d" providerId="ADAL" clId="{8A428EA3-5F0C-45C0-A813-020BF808B37B}" dt="2023-03-08T11:44:45.684" v="12875" actId="2696"/>
        <pc:sldMkLst>
          <pc:docMk/>
          <pc:sldMk cId="1496632511" sldId="603"/>
        </pc:sldMkLst>
        <pc:spChg chg="mod">
          <ac:chgData name="James Williams" userId="c957a50b-491f-4d94-b4bc-52aca3e2340d" providerId="ADAL" clId="{8A428EA3-5F0C-45C0-A813-020BF808B37B}" dt="2023-03-08T11:44:40.970" v="12874" actId="20577"/>
          <ac:spMkLst>
            <pc:docMk/>
            <pc:sldMk cId="1496632511" sldId="603"/>
            <ac:spMk id="28674" creationId="{BF2CD4AD-9B83-4431-B17C-0432F2160ACC}"/>
          </ac:spMkLst>
        </pc:spChg>
      </pc:sldChg>
      <pc:sldChg chg="modSp add mod">
        <pc:chgData name="James Williams" userId="c957a50b-491f-4d94-b4bc-52aca3e2340d" providerId="ADAL" clId="{8A428EA3-5F0C-45C0-A813-020BF808B37B}" dt="2023-03-08T11:46:32.372" v="12943" actId="20577"/>
        <pc:sldMkLst>
          <pc:docMk/>
          <pc:sldMk cId="4196630518" sldId="603"/>
        </pc:sldMkLst>
        <pc:spChg chg="mod">
          <ac:chgData name="James Williams" userId="c957a50b-491f-4d94-b4bc-52aca3e2340d" providerId="ADAL" clId="{8A428EA3-5F0C-45C0-A813-020BF808B37B}" dt="2023-03-08T11:46:25.351" v="12942" actId="20577"/>
          <ac:spMkLst>
            <pc:docMk/>
            <pc:sldMk cId="4196630518" sldId="603"/>
            <ac:spMk id="5122" creationId="{FC011285-292E-444B-8AE7-3B00CB653262}"/>
          </ac:spMkLst>
        </pc:spChg>
        <pc:spChg chg="mod">
          <ac:chgData name="James Williams" userId="c957a50b-491f-4d94-b4bc-52aca3e2340d" providerId="ADAL" clId="{8A428EA3-5F0C-45C0-A813-020BF808B37B}" dt="2023-03-08T11:46:32.372" v="12943" actId="20577"/>
          <ac:spMkLst>
            <pc:docMk/>
            <pc:sldMk cId="4196630518" sldId="603"/>
            <ac:spMk id="28674" creationId="{BF2CD4AD-9B83-4431-B17C-0432F2160ACC}"/>
          </ac:spMkLst>
        </pc:spChg>
      </pc:sldChg>
      <pc:sldChg chg="modSp add mod">
        <pc:chgData name="James Williams" userId="c957a50b-491f-4d94-b4bc-52aca3e2340d" providerId="ADAL" clId="{8A428EA3-5F0C-45C0-A813-020BF808B37B}" dt="2023-03-08T12:28:07.716" v="13466" actId="313"/>
        <pc:sldMkLst>
          <pc:docMk/>
          <pc:sldMk cId="0" sldId="604"/>
        </pc:sldMkLst>
        <pc:spChg chg="mod">
          <ac:chgData name="James Williams" userId="c957a50b-491f-4d94-b4bc-52aca3e2340d" providerId="ADAL" clId="{8A428EA3-5F0C-45C0-A813-020BF808B37B}" dt="2023-03-08T12:27:53.717" v="13449" actId="20577"/>
          <ac:spMkLst>
            <pc:docMk/>
            <pc:sldMk cId="0" sldId="604"/>
            <ac:spMk id="2" creationId="{00000000-0000-0000-0000-000000000000}"/>
          </ac:spMkLst>
        </pc:spChg>
        <pc:spChg chg="mod">
          <ac:chgData name="James Williams" userId="c957a50b-491f-4d94-b4bc-52aca3e2340d" providerId="ADAL" clId="{8A428EA3-5F0C-45C0-A813-020BF808B37B}" dt="2023-03-08T12:28:07.716" v="13466" actId="313"/>
          <ac:spMkLst>
            <pc:docMk/>
            <pc:sldMk cId="0" sldId="604"/>
            <ac:spMk id="3" creationId="{00000000-0000-0000-0000-000000000000}"/>
          </ac:spMkLst>
        </pc:spChg>
        <pc:picChg chg="mod">
          <ac:chgData name="James Williams" userId="c957a50b-491f-4d94-b4bc-52aca3e2340d" providerId="ADAL" clId="{8A428EA3-5F0C-45C0-A813-020BF808B37B}" dt="2023-03-08T12:27:59.448" v="13450" actId="1076"/>
          <ac:picMkLst>
            <pc:docMk/>
            <pc:sldMk cId="0" sldId="604"/>
            <ac:picMk id="4" creationId="{00000000-0000-0000-0000-000000000000}"/>
          </ac:picMkLst>
        </pc:picChg>
      </pc:sldChg>
      <pc:sldChg chg="addSp modSp add mod">
        <pc:chgData name="James Williams" userId="c957a50b-491f-4d94-b4bc-52aca3e2340d" providerId="ADAL" clId="{8A428EA3-5F0C-45C0-A813-020BF808B37B}" dt="2023-03-20T12:13:35.369" v="26163" actId="20577"/>
        <pc:sldMkLst>
          <pc:docMk/>
          <pc:sldMk cId="2547900158" sldId="605"/>
        </pc:sldMkLst>
        <pc:spChg chg="mod">
          <ac:chgData name="James Williams" userId="c957a50b-491f-4d94-b4bc-52aca3e2340d" providerId="ADAL" clId="{8A428EA3-5F0C-45C0-A813-020BF808B37B}" dt="2023-03-20T12:13:35.369" v="26163" actId="20577"/>
          <ac:spMkLst>
            <pc:docMk/>
            <pc:sldMk cId="2547900158" sldId="605"/>
            <ac:spMk id="2" creationId="{00000000-0000-0000-0000-000000000000}"/>
          </ac:spMkLst>
        </pc:spChg>
        <pc:spChg chg="mod">
          <ac:chgData name="James Williams" userId="c957a50b-491f-4d94-b4bc-52aca3e2340d" providerId="ADAL" clId="{8A428EA3-5F0C-45C0-A813-020BF808B37B}" dt="2023-03-08T13:03:05.150" v="13478" actId="208"/>
          <ac:spMkLst>
            <pc:docMk/>
            <pc:sldMk cId="2547900158" sldId="605"/>
            <ac:spMk id="3" creationId="{00000000-0000-0000-0000-000000000000}"/>
          </ac:spMkLst>
        </pc:spChg>
        <pc:picChg chg="add mod">
          <ac:chgData name="James Williams" userId="c957a50b-491f-4d94-b4bc-52aca3e2340d" providerId="ADAL" clId="{8A428EA3-5F0C-45C0-A813-020BF808B37B}" dt="2023-03-08T13:13:15.809" v="13821" actId="1076"/>
          <ac:picMkLst>
            <pc:docMk/>
            <pc:sldMk cId="2547900158" sldId="605"/>
            <ac:picMk id="5" creationId="{8D691B2A-32E7-A42C-53B1-3D4AAFA61553}"/>
          </ac:picMkLst>
        </pc:picChg>
      </pc:sldChg>
      <pc:sldChg chg="addSp delSp modSp add mod setBg">
        <pc:chgData name="James Williams" userId="c957a50b-491f-4d94-b4bc-52aca3e2340d" providerId="ADAL" clId="{8A428EA3-5F0C-45C0-A813-020BF808B37B}" dt="2023-03-20T12:14:23.477" v="26164" actId="313"/>
        <pc:sldMkLst>
          <pc:docMk/>
          <pc:sldMk cId="0" sldId="606"/>
        </pc:sldMkLst>
        <pc:spChg chg="mod">
          <ac:chgData name="James Williams" userId="c957a50b-491f-4d94-b4bc-52aca3e2340d" providerId="ADAL" clId="{8A428EA3-5F0C-45C0-A813-020BF808B37B}" dt="2023-03-08T13:25:12.789" v="14565" actId="14100"/>
          <ac:spMkLst>
            <pc:docMk/>
            <pc:sldMk cId="0" sldId="606"/>
            <ac:spMk id="2" creationId="{00000000-0000-0000-0000-000000000000}"/>
          </ac:spMkLst>
        </pc:spChg>
        <pc:spChg chg="mod">
          <ac:chgData name="James Williams" userId="c957a50b-491f-4d94-b4bc-52aca3e2340d" providerId="ADAL" clId="{8A428EA3-5F0C-45C0-A813-020BF808B37B}" dt="2023-03-20T12:14:23.477" v="26164" actId="313"/>
          <ac:spMkLst>
            <pc:docMk/>
            <pc:sldMk cId="0" sldId="606"/>
            <ac:spMk id="3" creationId="{00000000-0000-0000-0000-000000000000}"/>
          </ac:spMkLst>
        </pc:spChg>
        <pc:spChg chg="del">
          <ac:chgData name="James Williams" userId="c957a50b-491f-4d94-b4bc-52aca3e2340d" providerId="ADAL" clId="{8A428EA3-5F0C-45C0-A813-020BF808B37B}" dt="2023-03-08T13:22:14.529" v="14539" actId="478"/>
          <ac:spMkLst>
            <pc:docMk/>
            <pc:sldMk cId="0" sldId="606"/>
            <ac:spMk id="4" creationId="{00000000-0000-0000-0000-000000000000}"/>
          </ac:spMkLst>
        </pc:spChg>
        <pc:spChg chg="add">
          <ac:chgData name="James Williams" userId="c957a50b-491f-4d94-b4bc-52aca3e2340d" providerId="ADAL" clId="{8A428EA3-5F0C-45C0-A813-020BF808B37B}" dt="2023-03-08T13:23:40.112" v="14546" actId="26606"/>
          <ac:spMkLst>
            <pc:docMk/>
            <pc:sldMk cId="0" sldId="606"/>
            <ac:spMk id="15" creationId="{61293230-B0F6-45B1-96D1-13D18E242995}"/>
          </ac:spMkLst>
        </pc:spChg>
        <pc:spChg chg="add">
          <ac:chgData name="James Williams" userId="c957a50b-491f-4d94-b4bc-52aca3e2340d" providerId="ADAL" clId="{8A428EA3-5F0C-45C0-A813-020BF808B37B}" dt="2023-03-08T13:23:40.112" v="14546" actId="26606"/>
          <ac:spMkLst>
            <pc:docMk/>
            <pc:sldMk cId="0" sldId="606"/>
            <ac:spMk id="17" creationId="{DB74BAD7-F0FC-4719-A31F-1ABDB62116DA}"/>
          </ac:spMkLst>
        </pc:spChg>
        <pc:picChg chg="add mod">
          <ac:chgData name="James Williams" userId="c957a50b-491f-4d94-b4bc-52aca3e2340d" providerId="ADAL" clId="{8A428EA3-5F0C-45C0-A813-020BF808B37B}" dt="2023-03-08T13:24:57.509" v="14563" actId="1076"/>
          <ac:picMkLst>
            <pc:docMk/>
            <pc:sldMk cId="0" sldId="606"/>
            <ac:picMk id="6" creationId="{E6A26AD7-7D76-694D-D8D7-9FF41A7BCFBE}"/>
          </ac:picMkLst>
        </pc:picChg>
        <pc:picChg chg="add mod">
          <ac:chgData name="James Williams" userId="c957a50b-491f-4d94-b4bc-52aca3e2340d" providerId="ADAL" clId="{8A428EA3-5F0C-45C0-A813-020BF808B37B}" dt="2023-03-08T13:25:03.342" v="14564" actId="1076"/>
          <ac:picMkLst>
            <pc:docMk/>
            <pc:sldMk cId="0" sldId="606"/>
            <ac:picMk id="8" creationId="{B6A9B310-75C0-B2AF-ADB1-338ED6729591}"/>
          </ac:picMkLst>
        </pc:picChg>
        <pc:picChg chg="add mod">
          <ac:chgData name="James Williams" userId="c957a50b-491f-4d94-b4bc-52aca3e2340d" providerId="ADAL" clId="{8A428EA3-5F0C-45C0-A813-020BF808B37B}" dt="2023-03-08T13:24:47.334" v="14561" actId="1076"/>
          <ac:picMkLst>
            <pc:docMk/>
            <pc:sldMk cId="0" sldId="606"/>
            <ac:picMk id="10" creationId="{1DB33EED-9CA3-F1BA-5D7B-06601C3B6628}"/>
          </ac:picMkLst>
        </pc:picChg>
      </pc:sldChg>
      <pc:sldChg chg="addSp modSp add mod ord">
        <pc:chgData name="James Williams" userId="c957a50b-491f-4d94-b4bc-52aca3e2340d" providerId="ADAL" clId="{8A428EA3-5F0C-45C0-A813-020BF808B37B}" dt="2023-03-08T13:17:14.497" v="13985" actId="1076"/>
        <pc:sldMkLst>
          <pc:docMk/>
          <pc:sldMk cId="0" sldId="607"/>
        </pc:sldMkLst>
        <pc:spChg chg="mod">
          <ac:chgData name="James Williams" userId="c957a50b-491f-4d94-b4bc-52aca3e2340d" providerId="ADAL" clId="{8A428EA3-5F0C-45C0-A813-020BF808B37B}" dt="2023-03-08T13:14:41.881" v="13895" actId="20577"/>
          <ac:spMkLst>
            <pc:docMk/>
            <pc:sldMk cId="0" sldId="607"/>
            <ac:spMk id="2" creationId="{2FC7D384-F887-CFEF-D751-D0FA572DF76D}"/>
          </ac:spMkLst>
        </pc:spChg>
        <pc:spChg chg="mod">
          <ac:chgData name="James Williams" userId="c957a50b-491f-4d94-b4bc-52aca3e2340d" providerId="ADAL" clId="{8A428EA3-5F0C-45C0-A813-020BF808B37B}" dt="2023-03-08T13:16:56.858" v="13981" actId="14100"/>
          <ac:spMkLst>
            <pc:docMk/>
            <pc:sldMk cId="0" sldId="607"/>
            <ac:spMk id="3075" creationId="{57CBEAAC-9C7F-BEAC-4D17-0304F07A6201}"/>
          </ac:spMkLst>
        </pc:spChg>
        <pc:picChg chg="add mod">
          <ac:chgData name="James Williams" userId="c957a50b-491f-4d94-b4bc-52aca3e2340d" providerId="ADAL" clId="{8A428EA3-5F0C-45C0-A813-020BF808B37B}" dt="2023-03-08T13:17:14.497" v="13985" actId="1076"/>
          <ac:picMkLst>
            <pc:docMk/>
            <pc:sldMk cId="0" sldId="607"/>
            <ac:picMk id="4" creationId="{B2010680-CF62-EDDA-3412-46E2D56786E5}"/>
          </ac:picMkLst>
        </pc:picChg>
        <pc:picChg chg="add mod">
          <ac:chgData name="James Williams" userId="c957a50b-491f-4d94-b4bc-52aca3e2340d" providerId="ADAL" clId="{8A428EA3-5F0C-45C0-A813-020BF808B37B}" dt="2023-03-08T13:17:14.497" v="13985" actId="1076"/>
          <ac:picMkLst>
            <pc:docMk/>
            <pc:sldMk cId="0" sldId="607"/>
            <ac:picMk id="6" creationId="{8A8082A1-D572-0BAA-5529-144905401440}"/>
          </ac:picMkLst>
        </pc:picChg>
      </pc:sldChg>
      <pc:sldChg chg="modSp add mod">
        <pc:chgData name="James Williams" userId="c957a50b-491f-4d94-b4bc-52aca3e2340d" providerId="ADAL" clId="{8A428EA3-5F0C-45C0-A813-020BF808B37B}" dt="2023-03-08T12:02:57.256" v="13135" actId="14100"/>
        <pc:sldMkLst>
          <pc:docMk/>
          <pc:sldMk cId="0" sldId="608"/>
        </pc:sldMkLst>
        <pc:spChg chg="mod">
          <ac:chgData name="James Williams" userId="c957a50b-491f-4d94-b4bc-52aca3e2340d" providerId="ADAL" clId="{8A428EA3-5F0C-45C0-A813-020BF808B37B}" dt="2023-03-08T12:02:53.145" v="13134" actId="1076"/>
          <ac:spMkLst>
            <pc:docMk/>
            <pc:sldMk cId="0" sldId="608"/>
            <ac:spMk id="5122" creationId="{D441D9FC-CBC4-79F9-9C3F-6FBC38E8311F}"/>
          </ac:spMkLst>
        </pc:spChg>
        <pc:spChg chg="mod">
          <ac:chgData name="James Williams" userId="c957a50b-491f-4d94-b4bc-52aca3e2340d" providerId="ADAL" clId="{8A428EA3-5F0C-45C0-A813-020BF808B37B}" dt="2023-03-08T12:02:57.256" v="13135" actId="14100"/>
          <ac:spMkLst>
            <pc:docMk/>
            <pc:sldMk cId="0" sldId="608"/>
            <ac:spMk id="5123" creationId="{97BC53C1-8731-00E1-B348-0BFC480A2A72}"/>
          </ac:spMkLst>
        </pc:spChg>
      </pc:sldChg>
      <pc:sldChg chg="modSp add del mod">
        <pc:chgData name="James Williams" userId="c957a50b-491f-4d94-b4bc-52aca3e2340d" providerId="ADAL" clId="{8A428EA3-5F0C-45C0-A813-020BF808B37B}" dt="2023-03-08T12:14:32.145" v="13159" actId="2696"/>
        <pc:sldMkLst>
          <pc:docMk/>
          <pc:sldMk cId="0" sldId="609"/>
        </pc:sldMkLst>
        <pc:spChg chg="mod">
          <ac:chgData name="James Williams" userId="c957a50b-491f-4d94-b4bc-52aca3e2340d" providerId="ADAL" clId="{8A428EA3-5F0C-45C0-A813-020BF808B37B}" dt="2023-03-08T12:08:57.704" v="13143" actId="27636"/>
          <ac:spMkLst>
            <pc:docMk/>
            <pc:sldMk cId="0" sldId="609"/>
            <ac:spMk id="3" creationId="{00000000-0000-0000-0000-000000000000}"/>
          </ac:spMkLst>
        </pc:spChg>
      </pc:sldChg>
      <pc:sldChg chg="modSp add del mod ord">
        <pc:chgData name="James Williams" userId="c957a50b-491f-4d94-b4bc-52aca3e2340d" providerId="ADAL" clId="{8A428EA3-5F0C-45C0-A813-020BF808B37B}" dt="2023-03-20T12:17:29.313" v="26165" actId="2696"/>
        <pc:sldMkLst>
          <pc:docMk/>
          <pc:sldMk cId="1415064925" sldId="610"/>
        </pc:sldMkLst>
        <pc:spChg chg="mod">
          <ac:chgData name="James Williams" userId="c957a50b-491f-4d94-b4bc-52aca3e2340d" providerId="ADAL" clId="{8A428EA3-5F0C-45C0-A813-020BF808B37B}" dt="2023-03-08T13:37:03.008" v="14693" actId="27636"/>
          <ac:spMkLst>
            <pc:docMk/>
            <pc:sldMk cId="1415064925" sldId="610"/>
            <ac:spMk id="2" creationId="{00000000-0000-0000-0000-000000000000}"/>
          </ac:spMkLst>
        </pc:spChg>
        <pc:spChg chg="mod">
          <ac:chgData name="James Williams" userId="c957a50b-491f-4d94-b4bc-52aca3e2340d" providerId="ADAL" clId="{8A428EA3-5F0C-45C0-A813-020BF808B37B}" dt="2023-03-08T13:36:54.164" v="14688" actId="1076"/>
          <ac:spMkLst>
            <pc:docMk/>
            <pc:sldMk cId="1415064925" sldId="610"/>
            <ac:spMk id="3" creationId="{00000000-0000-0000-0000-000000000000}"/>
          </ac:spMkLst>
        </pc:spChg>
        <pc:picChg chg="mod">
          <ac:chgData name="James Williams" userId="c957a50b-491f-4d94-b4bc-52aca3e2340d" providerId="ADAL" clId="{8A428EA3-5F0C-45C0-A813-020BF808B37B}" dt="2023-03-08T13:37:01.068" v="14691" actId="1076"/>
          <ac:picMkLst>
            <pc:docMk/>
            <pc:sldMk cId="1415064925" sldId="610"/>
            <ac:picMk id="49154" creationId="{00000000-0000-0000-0000-000000000000}"/>
          </ac:picMkLst>
        </pc:picChg>
      </pc:sldChg>
      <pc:sldChg chg="add del">
        <pc:chgData name="James Williams" userId="c957a50b-491f-4d94-b4bc-52aca3e2340d" providerId="ADAL" clId="{8A428EA3-5F0C-45C0-A813-020BF808B37B}" dt="2023-03-20T12:17:45.043" v="26167"/>
        <pc:sldMkLst>
          <pc:docMk/>
          <pc:sldMk cId="4231644851" sldId="610"/>
        </pc:sldMkLst>
      </pc:sldChg>
      <pc:sldChg chg="add del">
        <pc:chgData name="James Williams" userId="c957a50b-491f-4d94-b4bc-52aca3e2340d" providerId="ADAL" clId="{8A428EA3-5F0C-45C0-A813-020BF808B37B}" dt="2023-03-20T12:17:45.043" v="26167"/>
        <pc:sldMkLst>
          <pc:docMk/>
          <pc:sldMk cId="1159484526" sldId="611"/>
        </pc:sldMkLst>
      </pc:sldChg>
      <pc:sldChg chg="add">
        <pc:chgData name="James Williams" userId="c957a50b-491f-4d94-b4bc-52aca3e2340d" providerId="ADAL" clId="{8A428EA3-5F0C-45C0-A813-020BF808B37B}" dt="2023-03-20T12:17:50.826" v="26168"/>
        <pc:sldMkLst>
          <pc:docMk/>
          <pc:sldMk cId="1284166665" sldId="611"/>
        </pc:sldMkLst>
        <pc:spChg chg="mod ord">
          <ac:chgData name="James Williams" userId="c957a50b-491f-4d94-b4bc-52aca3e2340d" providerId="ADAL" clId="{8A428EA3-5F0C-45C0-A813-020BF808B37B}" dt="2023-03-08T13:35:22.852" v="14667" actId="26606"/>
          <ac:spMkLst>
            <pc:docMk/>
            <pc:sldMk cId="1284166665" sldId="611"/>
            <ac:spMk id="3" creationId="{00000000-0000-0000-0000-000000000000}"/>
          </ac:spMkLst>
        </pc:spChg>
        <pc:spChg chg="mod ord">
          <ac:chgData name="James Williams" userId="c957a50b-491f-4d94-b4bc-52aca3e2340d" providerId="ADAL" clId="{8A428EA3-5F0C-45C0-A813-020BF808B37B}" dt="2023-03-08T13:36:11.160" v="14677" actId="166"/>
          <ac:spMkLst>
            <pc:docMk/>
            <pc:sldMk cId="1284166665" sldId="611"/>
            <ac:spMk id="5" creationId="{00000000-0000-0000-0000-000000000000}"/>
          </ac:spMkLst>
        </pc:spChg>
        <pc:spChg chg="add del">
          <ac:chgData name="James Williams" userId="c957a50b-491f-4d94-b4bc-52aca3e2340d" providerId="ADAL" clId="{8A428EA3-5F0C-45C0-A813-020BF808B37B}" dt="2023-03-08T13:35:22.852" v="14667" actId="26606"/>
          <ac:spMkLst>
            <pc:docMk/>
            <pc:sldMk cId="1284166665" sldId="611"/>
            <ac:spMk id="1031" creationId="{5D13CC36-B950-4F02-9BAF-9A7EB267398C}"/>
          </ac:spMkLst>
        </pc:spChg>
        <pc:spChg chg="add del">
          <ac:chgData name="James Williams" userId="c957a50b-491f-4d94-b4bc-52aca3e2340d" providerId="ADAL" clId="{8A428EA3-5F0C-45C0-A813-020BF808B37B}" dt="2023-03-08T13:35:22.852" v="14667" actId="26606"/>
          <ac:spMkLst>
            <pc:docMk/>
            <pc:sldMk cId="1284166665" sldId="611"/>
            <ac:spMk id="1033" creationId="{D1BDED99-B35B-4FEE-A274-8E8DB6FEEECF}"/>
          </ac:spMkLst>
        </pc:spChg>
        <pc:picChg chg="add mod">
          <ac:chgData name="James Williams" userId="c957a50b-491f-4d94-b4bc-52aca3e2340d" providerId="ADAL" clId="{8A428EA3-5F0C-45C0-A813-020BF808B37B}" dt="2023-03-08T13:36:21.076" v="14678" actId="1076"/>
          <ac:picMkLst>
            <pc:docMk/>
            <pc:sldMk cId="1284166665" sldId="611"/>
            <ac:picMk id="2" creationId="{C4819F7D-33D9-3728-B6FC-795849AC2C58}"/>
          </ac:picMkLst>
        </pc:picChg>
        <pc:picChg chg="add del mod">
          <ac:chgData name="James Williams" userId="c957a50b-491f-4d94-b4bc-52aca3e2340d" providerId="ADAL" clId="{8A428EA3-5F0C-45C0-A813-020BF808B37B}" dt="2023-03-08T13:35:25.089" v="14668" actId="478"/>
          <ac:picMkLst>
            <pc:docMk/>
            <pc:sldMk cId="1284166665" sldId="611"/>
            <ac:picMk id="1026" creationId="{39DD92E6-ADF7-CAB1-B2E0-C657D6FD47F6}"/>
          </ac:picMkLst>
        </pc:picChg>
      </pc:sldChg>
      <pc:sldChg chg="add del">
        <pc:chgData name="James Williams" userId="c957a50b-491f-4d94-b4bc-52aca3e2340d" providerId="ADAL" clId="{8A428EA3-5F0C-45C0-A813-020BF808B37B}" dt="2023-03-20T12:17:45.043" v="26167"/>
        <pc:sldMkLst>
          <pc:docMk/>
          <pc:sldMk cId="2702323281" sldId="612"/>
        </pc:sldMkLst>
      </pc:sldChg>
      <pc:sldChg chg="add">
        <pc:chgData name="James Williams" userId="c957a50b-491f-4d94-b4bc-52aca3e2340d" providerId="ADAL" clId="{8A428EA3-5F0C-45C0-A813-020BF808B37B}" dt="2023-03-20T12:17:50.826" v="26168"/>
        <pc:sldMkLst>
          <pc:docMk/>
          <pc:sldMk cId="2990755826" sldId="612"/>
        </pc:sldMkLst>
        <pc:spChg chg="mod">
          <ac:chgData name="James Williams" userId="c957a50b-491f-4d94-b4bc-52aca3e2340d" providerId="ADAL" clId="{8A428EA3-5F0C-45C0-A813-020BF808B37B}" dt="2023-03-08T13:37:52.625" v="14716" actId="1076"/>
          <ac:spMkLst>
            <pc:docMk/>
            <pc:sldMk cId="2990755826" sldId="612"/>
            <ac:spMk id="3" creationId="{00000000-0000-0000-0000-000000000000}"/>
          </ac:spMkLst>
        </pc:spChg>
        <pc:spChg chg="mod">
          <ac:chgData name="James Williams" userId="c957a50b-491f-4d94-b4bc-52aca3e2340d" providerId="ADAL" clId="{8A428EA3-5F0C-45C0-A813-020BF808B37B}" dt="2023-03-08T13:37:56.584" v="14717" actId="1076"/>
          <ac:spMkLst>
            <pc:docMk/>
            <pc:sldMk cId="2990755826" sldId="612"/>
            <ac:spMk id="5" creationId="{00000000-0000-0000-0000-000000000000}"/>
          </ac:spMkLst>
        </pc:spChg>
      </pc:sldChg>
      <pc:sldChg chg="modSp add del mod ord">
        <pc:chgData name="James Williams" userId="c957a50b-491f-4d94-b4bc-52aca3e2340d" providerId="ADAL" clId="{8A428EA3-5F0C-45C0-A813-020BF808B37B}" dt="2023-03-08T18:03:00.796" v="18889" actId="2696"/>
        <pc:sldMkLst>
          <pc:docMk/>
          <pc:sldMk cId="1965045739" sldId="613"/>
        </pc:sldMkLst>
        <pc:spChg chg="mod">
          <ac:chgData name="James Williams" userId="c957a50b-491f-4d94-b4bc-52aca3e2340d" providerId="ADAL" clId="{8A428EA3-5F0C-45C0-A813-020BF808B37B}" dt="2023-03-08T12:15:33.440" v="13180" actId="20577"/>
          <ac:spMkLst>
            <pc:docMk/>
            <pc:sldMk cId="1965045739" sldId="613"/>
            <ac:spMk id="2" creationId="{B4A33606-51CB-925E-76AA-0C54AC6D6FA9}"/>
          </ac:spMkLst>
        </pc:spChg>
        <pc:spChg chg="mod">
          <ac:chgData name="James Williams" userId="c957a50b-491f-4d94-b4bc-52aca3e2340d" providerId="ADAL" clId="{8A428EA3-5F0C-45C0-A813-020BF808B37B}" dt="2023-03-08T12:15:41.503" v="13208" actId="20577"/>
          <ac:spMkLst>
            <pc:docMk/>
            <pc:sldMk cId="1965045739" sldId="613"/>
            <ac:spMk id="3" creationId="{BC73274B-423C-4FA9-828E-4EE6B18C80CE}"/>
          </ac:spMkLst>
        </pc:spChg>
      </pc:sldChg>
      <pc:sldChg chg="add del">
        <pc:chgData name="James Williams" userId="c957a50b-491f-4d94-b4bc-52aca3e2340d" providerId="ADAL" clId="{8A428EA3-5F0C-45C0-A813-020BF808B37B}" dt="2023-03-08T18:03:00.796" v="18889" actId="2696"/>
        <pc:sldMkLst>
          <pc:docMk/>
          <pc:sldMk cId="1020565907" sldId="614"/>
        </pc:sldMkLst>
      </pc:sldChg>
      <pc:sldChg chg="add del">
        <pc:chgData name="James Williams" userId="c957a50b-491f-4d94-b4bc-52aca3e2340d" providerId="ADAL" clId="{8A428EA3-5F0C-45C0-A813-020BF808B37B}" dt="2023-03-08T18:03:00.796" v="18889" actId="2696"/>
        <pc:sldMkLst>
          <pc:docMk/>
          <pc:sldMk cId="0" sldId="615"/>
        </pc:sldMkLst>
      </pc:sldChg>
      <pc:sldChg chg="modSp add del mod">
        <pc:chgData name="James Williams" userId="c957a50b-491f-4d94-b4bc-52aca3e2340d" providerId="ADAL" clId="{8A428EA3-5F0C-45C0-A813-020BF808B37B}" dt="2023-03-08T18:03:00.796" v="18889" actId="2696"/>
        <pc:sldMkLst>
          <pc:docMk/>
          <pc:sldMk cId="0" sldId="616"/>
        </pc:sldMkLst>
        <pc:spChg chg="mod">
          <ac:chgData name="James Williams" userId="c957a50b-491f-4d94-b4bc-52aca3e2340d" providerId="ADAL" clId="{8A428EA3-5F0C-45C0-A813-020BF808B37B}" dt="2023-03-08T12:24:13.774" v="13323" actId="27636"/>
          <ac:spMkLst>
            <pc:docMk/>
            <pc:sldMk cId="0" sldId="616"/>
            <ac:spMk id="3" creationId="{00000000-0000-0000-0000-000000000000}"/>
          </ac:spMkLst>
        </pc:spChg>
      </pc:sldChg>
      <pc:sldChg chg="add del">
        <pc:chgData name="James Williams" userId="c957a50b-491f-4d94-b4bc-52aca3e2340d" providerId="ADAL" clId="{8A428EA3-5F0C-45C0-A813-020BF808B37B}" dt="2023-03-08T18:03:00.796" v="18889" actId="2696"/>
        <pc:sldMkLst>
          <pc:docMk/>
          <pc:sldMk cId="0" sldId="617"/>
        </pc:sldMkLst>
      </pc:sldChg>
      <pc:sldChg chg="modSp add del mod">
        <pc:chgData name="James Williams" userId="c957a50b-491f-4d94-b4bc-52aca3e2340d" providerId="ADAL" clId="{8A428EA3-5F0C-45C0-A813-020BF808B37B}" dt="2023-03-08T18:03:00.796" v="18889" actId="2696"/>
        <pc:sldMkLst>
          <pc:docMk/>
          <pc:sldMk cId="1931232257" sldId="618"/>
        </pc:sldMkLst>
        <pc:spChg chg="mod">
          <ac:chgData name="James Williams" userId="c957a50b-491f-4d94-b4bc-52aca3e2340d" providerId="ADAL" clId="{8A428EA3-5F0C-45C0-A813-020BF808B37B}" dt="2023-03-08T12:24:13.805" v="13327" actId="27636"/>
          <ac:spMkLst>
            <pc:docMk/>
            <pc:sldMk cId="1931232257" sldId="618"/>
            <ac:spMk id="2" creationId="{00000000-0000-0000-0000-000000000000}"/>
          </ac:spMkLst>
        </pc:spChg>
        <pc:spChg chg="mod">
          <ac:chgData name="James Williams" userId="c957a50b-491f-4d94-b4bc-52aca3e2340d" providerId="ADAL" clId="{8A428EA3-5F0C-45C0-A813-020BF808B37B}" dt="2023-03-08T12:24:13.821" v="13328" actId="27636"/>
          <ac:spMkLst>
            <pc:docMk/>
            <pc:sldMk cId="1931232257" sldId="618"/>
            <ac:spMk id="3" creationId="{00000000-0000-0000-0000-000000000000}"/>
          </ac:spMkLst>
        </pc:spChg>
      </pc:sldChg>
      <pc:sldChg chg="add del">
        <pc:chgData name="James Williams" userId="c957a50b-491f-4d94-b4bc-52aca3e2340d" providerId="ADAL" clId="{8A428EA3-5F0C-45C0-A813-020BF808B37B}" dt="2023-03-08T12:24:51.305" v="13333" actId="2696"/>
        <pc:sldMkLst>
          <pc:docMk/>
          <pc:sldMk cId="0" sldId="619"/>
        </pc:sldMkLst>
      </pc:sldChg>
      <pc:sldChg chg="add del">
        <pc:chgData name="James Williams" userId="c957a50b-491f-4d94-b4bc-52aca3e2340d" providerId="ADAL" clId="{8A428EA3-5F0C-45C0-A813-020BF808B37B}" dt="2023-03-08T18:03:00.796" v="18889" actId="2696"/>
        <pc:sldMkLst>
          <pc:docMk/>
          <pc:sldMk cId="3743482445" sldId="620"/>
        </pc:sldMkLst>
      </pc:sldChg>
      <pc:sldChg chg="add del">
        <pc:chgData name="James Williams" userId="c957a50b-491f-4d94-b4bc-52aca3e2340d" providerId="ADAL" clId="{8A428EA3-5F0C-45C0-A813-020BF808B37B}" dt="2023-03-08T18:03:00.796" v="18889" actId="2696"/>
        <pc:sldMkLst>
          <pc:docMk/>
          <pc:sldMk cId="2727446946" sldId="621"/>
        </pc:sldMkLst>
      </pc:sldChg>
      <pc:sldChg chg="modSp add mod">
        <pc:chgData name="James Williams" userId="c957a50b-491f-4d94-b4bc-52aca3e2340d" providerId="ADAL" clId="{8A428EA3-5F0C-45C0-A813-020BF808B37B}" dt="2023-03-20T13:16:22.541" v="26443" actId="20577"/>
        <pc:sldMkLst>
          <pc:docMk/>
          <pc:sldMk cId="1732046397" sldId="622"/>
        </pc:sldMkLst>
        <pc:spChg chg="mod">
          <ac:chgData name="James Williams" userId="c957a50b-491f-4d94-b4bc-52aca3e2340d" providerId="ADAL" clId="{8A428EA3-5F0C-45C0-A813-020BF808B37B}" dt="2023-03-08T13:46:02.460" v="15125" actId="20577"/>
          <ac:spMkLst>
            <pc:docMk/>
            <pc:sldMk cId="1732046397" sldId="622"/>
            <ac:spMk id="2" creationId="{B4A33606-51CB-925E-76AA-0C54AC6D6FA9}"/>
          </ac:spMkLst>
        </pc:spChg>
        <pc:spChg chg="mod">
          <ac:chgData name="James Williams" userId="c957a50b-491f-4d94-b4bc-52aca3e2340d" providerId="ADAL" clId="{8A428EA3-5F0C-45C0-A813-020BF808B37B}" dt="2023-03-20T13:16:22.541" v="26443" actId="20577"/>
          <ac:spMkLst>
            <pc:docMk/>
            <pc:sldMk cId="1732046397" sldId="622"/>
            <ac:spMk id="3" creationId="{BC73274B-423C-4FA9-828E-4EE6B18C80CE}"/>
          </ac:spMkLst>
        </pc:spChg>
      </pc:sldChg>
      <pc:sldChg chg="modSp add mod">
        <pc:chgData name="James Williams" userId="c957a50b-491f-4d94-b4bc-52aca3e2340d" providerId="ADAL" clId="{8A428EA3-5F0C-45C0-A813-020BF808B37B}" dt="2023-03-08T13:51:06.556" v="15328" actId="1076"/>
        <pc:sldMkLst>
          <pc:docMk/>
          <pc:sldMk cId="3513892814" sldId="623"/>
        </pc:sldMkLst>
        <pc:spChg chg="mod">
          <ac:chgData name="James Williams" userId="c957a50b-491f-4d94-b4bc-52aca3e2340d" providerId="ADAL" clId="{8A428EA3-5F0C-45C0-A813-020BF808B37B}" dt="2023-03-08T13:51:06.556" v="15328" actId="1076"/>
          <ac:spMkLst>
            <pc:docMk/>
            <pc:sldMk cId="3513892814" sldId="623"/>
            <ac:spMk id="5" creationId="{41BC3C71-5AAD-01D2-AD37-E04E84B11223}"/>
          </ac:spMkLst>
        </pc:spChg>
      </pc:sldChg>
      <pc:sldChg chg="modSp add mod">
        <pc:chgData name="James Williams" userId="c957a50b-491f-4d94-b4bc-52aca3e2340d" providerId="ADAL" clId="{8A428EA3-5F0C-45C0-A813-020BF808B37B}" dt="2023-03-08T13:51:34.089" v="15348" actId="20577"/>
        <pc:sldMkLst>
          <pc:docMk/>
          <pc:sldMk cId="4058023039" sldId="624"/>
        </pc:sldMkLst>
        <pc:spChg chg="mod">
          <ac:chgData name="James Williams" userId="c957a50b-491f-4d94-b4bc-52aca3e2340d" providerId="ADAL" clId="{8A428EA3-5F0C-45C0-A813-020BF808B37B}" dt="2023-03-08T13:51:34.089" v="15348" actId="20577"/>
          <ac:spMkLst>
            <pc:docMk/>
            <pc:sldMk cId="4058023039" sldId="624"/>
            <ac:spMk id="5" creationId="{41BC3C71-5AAD-01D2-AD37-E04E84B11223}"/>
          </ac:spMkLst>
        </pc:spChg>
      </pc:sldChg>
      <pc:sldChg chg="addSp modSp new mod">
        <pc:chgData name="James Williams" userId="c957a50b-491f-4d94-b4bc-52aca3e2340d" providerId="ADAL" clId="{8A428EA3-5F0C-45C0-A813-020BF808B37B}" dt="2023-03-09T17:19:36.472" v="24310" actId="207"/>
        <pc:sldMkLst>
          <pc:docMk/>
          <pc:sldMk cId="3021282256" sldId="625"/>
        </pc:sldMkLst>
        <pc:spChg chg="mod ord">
          <ac:chgData name="James Williams" userId="c957a50b-491f-4d94-b4bc-52aca3e2340d" providerId="ADAL" clId="{8A428EA3-5F0C-45C0-A813-020BF808B37B}" dt="2023-03-09T17:19:36.472" v="24310" actId="207"/>
          <ac:spMkLst>
            <pc:docMk/>
            <pc:sldMk cId="3021282256" sldId="625"/>
            <ac:spMk id="2" creationId="{EAE4F72E-A6E3-9DCE-96CE-27539F685BDB}"/>
          </ac:spMkLst>
        </pc:spChg>
        <pc:spChg chg="mod">
          <ac:chgData name="James Williams" userId="c957a50b-491f-4d94-b4bc-52aca3e2340d" providerId="ADAL" clId="{8A428EA3-5F0C-45C0-A813-020BF808B37B}" dt="2023-03-09T17:19:03.959" v="24281" actId="1076"/>
          <ac:spMkLst>
            <pc:docMk/>
            <pc:sldMk cId="3021282256" sldId="625"/>
            <ac:spMk id="3" creationId="{8203D28B-56A4-1DDC-F400-604314C0B44D}"/>
          </ac:spMkLst>
        </pc:spChg>
        <pc:picChg chg="add mod">
          <ac:chgData name="James Williams" userId="c957a50b-491f-4d94-b4bc-52aca3e2340d" providerId="ADAL" clId="{8A428EA3-5F0C-45C0-A813-020BF808B37B}" dt="2023-03-09T17:17:54.514" v="24269" actId="1076"/>
          <ac:picMkLst>
            <pc:docMk/>
            <pc:sldMk cId="3021282256" sldId="625"/>
            <ac:picMk id="5" creationId="{E02D2589-A316-34E8-8506-749F4288F691}"/>
          </ac:picMkLst>
        </pc:picChg>
      </pc:sldChg>
      <pc:sldChg chg="addSp modSp add mod ord">
        <pc:chgData name="James Williams" userId="c957a50b-491f-4d94-b4bc-52aca3e2340d" providerId="ADAL" clId="{8A428EA3-5F0C-45C0-A813-020BF808B37B}" dt="2023-03-09T18:52:37.829" v="25381" actId="115"/>
        <pc:sldMkLst>
          <pc:docMk/>
          <pc:sldMk cId="1302753803" sldId="626"/>
        </pc:sldMkLst>
        <pc:spChg chg="mod">
          <ac:chgData name="James Williams" userId="c957a50b-491f-4d94-b4bc-52aca3e2340d" providerId="ADAL" clId="{8A428EA3-5F0C-45C0-A813-020BF808B37B}" dt="2023-03-09T18:22:52.703" v="24939" actId="1076"/>
          <ac:spMkLst>
            <pc:docMk/>
            <pc:sldMk cId="1302753803" sldId="626"/>
            <ac:spMk id="2" creationId="{EAE4F72E-A6E3-9DCE-96CE-27539F685BDB}"/>
          </ac:spMkLst>
        </pc:spChg>
        <pc:spChg chg="mod">
          <ac:chgData name="James Williams" userId="c957a50b-491f-4d94-b4bc-52aca3e2340d" providerId="ADAL" clId="{8A428EA3-5F0C-45C0-A813-020BF808B37B}" dt="2023-03-09T18:52:37.829" v="25381" actId="115"/>
          <ac:spMkLst>
            <pc:docMk/>
            <pc:sldMk cId="1302753803" sldId="626"/>
            <ac:spMk id="3" creationId="{8203D28B-56A4-1DDC-F400-604314C0B44D}"/>
          </ac:spMkLst>
        </pc:spChg>
        <pc:picChg chg="add mod">
          <ac:chgData name="James Williams" userId="c957a50b-491f-4d94-b4bc-52aca3e2340d" providerId="ADAL" clId="{8A428EA3-5F0C-45C0-A813-020BF808B37B}" dt="2023-03-09T18:24:11.767" v="24952" actId="1076"/>
          <ac:picMkLst>
            <pc:docMk/>
            <pc:sldMk cId="1302753803" sldId="626"/>
            <ac:picMk id="5" creationId="{B2CB2091-9B5E-7B8F-9967-9722F9FBAD81}"/>
          </ac:picMkLst>
        </pc:picChg>
      </pc:sldChg>
      <pc:sldChg chg="addSp delSp modSp add mod ord setBg">
        <pc:chgData name="James Williams" userId="c957a50b-491f-4d94-b4bc-52aca3e2340d" providerId="ADAL" clId="{8A428EA3-5F0C-45C0-A813-020BF808B37B}" dt="2023-03-09T18:38:43.013" v="25094"/>
        <pc:sldMkLst>
          <pc:docMk/>
          <pc:sldMk cId="3950044002" sldId="627"/>
        </pc:sldMkLst>
        <pc:spChg chg="mod">
          <ac:chgData name="James Williams" userId="c957a50b-491f-4d94-b4bc-52aca3e2340d" providerId="ADAL" clId="{8A428EA3-5F0C-45C0-A813-020BF808B37B}" dt="2023-03-09T18:38:29.731" v="25090" actId="1076"/>
          <ac:spMkLst>
            <pc:docMk/>
            <pc:sldMk cId="3950044002" sldId="627"/>
            <ac:spMk id="2" creationId="{EAE4F72E-A6E3-9DCE-96CE-27539F685BDB}"/>
          </ac:spMkLst>
        </pc:spChg>
        <pc:spChg chg="mod">
          <ac:chgData name="James Williams" userId="c957a50b-491f-4d94-b4bc-52aca3e2340d" providerId="ADAL" clId="{8A428EA3-5F0C-45C0-A813-020BF808B37B}" dt="2023-03-09T18:38:18.090" v="25081" actId="20577"/>
          <ac:spMkLst>
            <pc:docMk/>
            <pc:sldMk cId="3950044002" sldId="627"/>
            <ac:spMk id="3" creationId="{8203D28B-56A4-1DDC-F400-604314C0B44D}"/>
          </ac:spMkLst>
        </pc:spChg>
        <pc:spChg chg="add del mod">
          <ac:chgData name="James Williams" userId="c957a50b-491f-4d94-b4bc-52aca3e2340d" providerId="ADAL" clId="{8A428EA3-5F0C-45C0-A813-020BF808B37B}" dt="2023-03-09T18:29:14.546" v="24974" actId="478"/>
          <ac:spMkLst>
            <pc:docMk/>
            <pc:sldMk cId="3950044002" sldId="627"/>
            <ac:spMk id="4" creationId="{63DF1C54-2A11-6CB5-0A7D-51CA41AE2BB3}"/>
          </ac:spMkLst>
        </pc:spChg>
        <pc:spChg chg="add del">
          <ac:chgData name="James Williams" userId="c957a50b-491f-4d94-b4bc-52aca3e2340d" providerId="ADAL" clId="{8A428EA3-5F0C-45C0-A813-020BF808B37B}" dt="2023-03-09T18:29:29.120" v="24976"/>
          <ac:spMkLst>
            <pc:docMk/>
            <pc:sldMk cId="3950044002" sldId="627"/>
            <ac:spMk id="5" creationId="{07D7292A-8643-BC49-8E7C-DDCCA878231F}"/>
          </ac:spMkLst>
        </pc:spChg>
        <pc:spChg chg="add del mod">
          <ac:chgData name="James Williams" userId="c957a50b-491f-4d94-b4bc-52aca3e2340d" providerId="ADAL" clId="{8A428EA3-5F0C-45C0-A813-020BF808B37B}" dt="2023-03-09T18:37:09.485" v="25060" actId="21"/>
          <ac:spMkLst>
            <pc:docMk/>
            <pc:sldMk cId="3950044002" sldId="627"/>
            <ac:spMk id="7" creationId="{096BA48B-4321-975E-E061-1EE114A69C49}"/>
          </ac:spMkLst>
        </pc:spChg>
        <pc:spChg chg="add mod">
          <ac:chgData name="James Williams" userId="c957a50b-491f-4d94-b4bc-52aca3e2340d" providerId="ADAL" clId="{8A428EA3-5F0C-45C0-A813-020BF808B37B}" dt="2023-03-09T18:38:10.871" v="25079" actId="404"/>
          <ac:spMkLst>
            <pc:docMk/>
            <pc:sldMk cId="3950044002" sldId="627"/>
            <ac:spMk id="8" creationId="{A40C0375-72CD-872D-9E09-78E76D8F217B}"/>
          </ac:spMkLst>
        </pc:spChg>
        <pc:spChg chg="add del">
          <ac:chgData name="James Williams" userId="c957a50b-491f-4d94-b4bc-52aca3e2340d" providerId="ADAL" clId="{8A428EA3-5F0C-45C0-A813-020BF808B37B}" dt="2023-03-09T18:30:04.118" v="24979" actId="26606"/>
          <ac:spMkLst>
            <pc:docMk/>
            <pc:sldMk cId="3950044002" sldId="627"/>
            <ac:spMk id="80907" creationId="{59A309A7-1751-4ABE-A3C1-EEC40366AD89}"/>
          </ac:spMkLst>
        </pc:spChg>
        <pc:spChg chg="add del">
          <ac:chgData name="James Williams" userId="c957a50b-491f-4d94-b4bc-52aca3e2340d" providerId="ADAL" clId="{8A428EA3-5F0C-45C0-A813-020BF808B37B}" dt="2023-03-09T18:30:04.118" v="24979" actId="26606"/>
          <ac:spMkLst>
            <pc:docMk/>
            <pc:sldMk cId="3950044002" sldId="627"/>
            <ac:spMk id="80909" creationId="{967D8EB6-EAE1-4F9C-B398-83321E287204}"/>
          </ac:spMkLst>
        </pc:spChg>
        <pc:picChg chg="add mod">
          <ac:chgData name="James Williams" userId="c957a50b-491f-4d94-b4bc-52aca3e2340d" providerId="ADAL" clId="{8A428EA3-5F0C-45C0-A813-020BF808B37B}" dt="2023-03-09T18:38:33.525" v="25092" actId="1076"/>
          <ac:picMkLst>
            <pc:docMk/>
            <pc:sldMk cId="3950044002" sldId="627"/>
            <ac:picMk id="80902" creationId="{9BEBAE0F-1DE5-8C3C-FCE3-7C844910B3E9}"/>
          </ac:picMkLst>
        </pc:picChg>
        <pc:picChg chg="add del mod">
          <ac:chgData name="James Williams" userId="c957a50b-491f-4d94-b4bc-52aca3e2340d" providerId="ADAL" clId="{8A428EA3-5F0C-45C0-A813-020BF808B37B}" dt="2023-03-09T18:37:47.989" v="25067" actId="478"/>
          <ac:picMkLst>
            <pc:docMk/>
            <pc:sldMk cId="3950044002" sldId="627"/>
            <ac:picMk id="80904" creationId="{984CC2A6-B855-2ADE-52C7-5DCEB0557FB3}"/>
          </ac:picMkLst>
        </pc:picChg>
        <pc:picChg chg="add mod">
          <ac:chgData name="James Williams" userId="c957a50b-491f-4d94-b4bc-52aca3e2340d" providerId="ADAL" clId="{8A428EA3-5F0C-45C0-A813-020BF808B37B}" dt="2023-03-09T18:37:56.645" v="25069" actId="1076"/>
          <ac:picMkLst>
            <pc:docMk/>
            <pc:sldMk cId="3950044002" sldId="627"/>
            <ac:picMk id="80906" creationId="{FE2A6D3B-65BE-BCA0-3A99-B9614A70E310}"/>
          </ac:picMkLst>
        </pc:picChg>
        <pc:picChg chg="add mod">
          <ac:chgData name="James Williams" userId="c957a50b-491f-4d94-b4bc-52aca3e2340d" providerId="ADAL" clId="{8A428EA3-5F0C-45C0-A813-020BF808B37B}" dt="2023-03-09T18:37:36.167" v="25063" actId="1076"/>
          <ac:picMkLst>
            <pc:docMk/>
            <pc:sldMk cId="3950044002" sldId="627"/>
            <ac:picMk id="80908" creationId="{5EE2501C-9C2A-DD91-42F8-8C61567EBFAE}"/>
          </ac:picMkLst>
        </pc:picChg>
      </pc:sldChg>
      <pc:sldChg chg="modSp add mod">
        <pc:chgData name="James Williams" userId="c957a50b-491f-4d94-b4bc-52aca3e2340d" providerId="ADAL" clId="{8A428EA3-5F0C-45C0-A813-020BF808B37B}" dt="2023-03-09T18:48:57.181" v="25146" actId="20577"/>
        <pc:sldMkLst>
          <pc:docMk/>
          <pc:sldMk cId="1544300910" sldId="628"/>
        </pc:sldMkLst>
        <pc:spChg chg="mod">
          <ac:chgData name="James Williams" userId="c957a50b-491f-4d94-b4bc-52aca3e2340d" providerId="ADAL" clId="{8A428EA3-5F0C-45C0-A813-020BF808B37B}" dt="2023-03-09T18:44:58.414" v="25114" actId="14100"/>
          <ac:spMkLst>
            <pc:docMk/>
            <pc:sldMk cId="1544300910" sldId="628"/>
            <ac:spMk id="2" creationId="{EAE4F72E-A6E3-9DCE-96CE-27539F685BDB}"/>
          </ac:spMkLst>
        </pc:spChg>
        <pc:spChg chg="mod">
          <ac:chgData name="James Williams" userId="c957a50b-491f-4d94-b4bc-52aca3e2340d" providerId="ADAL" clId="{8A428EA3-5F0C-45C0-A813-020BF808B37B}" dt="2023-03-09T18:48:57.181" v="25146" actId="20577"/>
          <ac:spMkLst>
            <pc:docMk/>
            <pc:sldMk cId="1544300910" sldId="628"/>
            <ac:spMk id="3" creationId="{8203D28B-56A4-1DDC-F400-604314C0B44D}"/>
          </ac:spMkLst>
        </pc:spChg>
      </pc:sldChg>
      <pc:sldChg chg="add del">
        <pc:chgData name="James Williams" userId="c957a50b-491f-4d94-b4bc-52aca3e2340d" providerId="ADAL" clId="{8A428EA3-5F0C-45C0-A813-020BF808B37B}" dt="2023-03-08T19:32:18.119" v="20716" actId="2696"/>
        <pc:sldMkLst>
          <pc:docMk/>
          <pc:sldMk cId="1469860007" sldId="629"/>
        </pc:sldMkLst>
      </pc:sldChg>
      <pc:sldChg chg="add">
        <pc:chgData name="James Williams" userId="c957a50b-491f-4d94-b4bc-52aca3e2340d" providerId="ADAL" clId="{8A428EA3-5F0C-45C0-A813-020BF808B37B}" dt="2023-03-08T19:32:34.173" v="20717"/>
        <pc:sldMkLst>
          <pc:docMk/>
          <pc:sldMk cId="3692250348" sldId="629"/>
        </pc:sldMkLst>
      </pc:sldChg>
      <pc:sldChg chg="modSp new del mod">
        <pc:chgData name="James Williams" userId="c957a50b-491f-4d94-b4bc-52aca3e2340d" providerId="ADAL" clId="{8A428EA3-5F0C-45C0-A813-020BF808B37B}" dt="2023-03-08T19:30:35.352" v="20705" actId="2696"/>
        <pc:sldMkLst>
          <pc:docMk/>
          <pc:sldMk cId="3697035850" sldId="629"/>
        </pc:sldMkLst>
        <pc:spChg chg="mod">
          <ac:chgData name="James Williams" userId="c957a50b-491f-4d94-b4bc-52aca3e2340d" providerId="ADAL" clId="{8A428EA3-5F0C-45C0-A813-020BF808B37B}" dt="2023-03-08T19:28:36.577" v="20668" actId="255"/>
          <ac:spMkLst>
            <pc:docMk/>
            <pc:sldMk cId="3697035850" sldId="629"/>
            <ac:spMk id="2" creationId="{2DF33358-C3E4-013C-C596-D1D20E70E971}"/>
          </ac:spMkLst>
        </pc:spChg>
        <pc:spChg chg="mod">
          <ac:chgData name="James Williams" userId="c957a50b-491f-4d94-b4bc-52aca3e2340d" providerId="ADAL" clId="{8A428EA3-5F0C-45C0-A813-020BF808B37B}" dt="2023-03-08T19:29:39.374" v="20703" actId="113"/>
          <ac:spMkLst>
            <pc:docMk/>
            <pc:sldMk cId="3697035850" sldId="629"/>
            <ac:spMk id="3" creationId="{DCBFF42B-DB1B-EAF9-C4DB-235A9C2E940E}"/>
          </ac:spMkLst>
        </pc:spChg>
      </pc:sldChg>
      <pc:sldChg chg="add">
        <pc:chgData name="James Williams" userId="c957a50b-491f-4d94-b4bc-52aca3e2340d" providerId="ADAL" clId="{8A428EA3-5F0C-45C0-A813-020BF808B37B}" dt="2023-03-08T19:32:34.173" v="20717"/>
        <pc:sldMkLst>
          <pc:docMk/>
          <pc:sldMk cId="3493104262" sldId="630"/>
        </pc:sldMkLst>
      </pc:sldChg>
      <pc:sldChg chg="modSp add del mod">
        <pc:chgData name="James Williams" userId="c957a50b-491f-4d94-b4bc-52aca3e2340d" providerId="ADAL" clId="{8A428EA3-5F0C-45C0-A813-020BF808B37B}" dt="2023-03-08T19:32:18.119" v="20716" actId="2696"/>
        <pc:sldMkLst>
          <pc:docMk/>
          <pc:sldMk cId="3764226352" sldId="630"/>
        </pc:sldMkLst>
        <pc:spChg chg="mod">
          <ac:chgData name="James Williams" userId="c957a50b-491f-4d94-b4bc-52aca3e2340d" providerId="ADAL" clId="{8A428EA3-5F0C-45C0-A813-020BF808B37B}" dt="2023-03-08T19:31:17.133" v="20710" actId="403"/>
          <ac:spMkLst>
            <pc:docMk/>
            <pc:sldMk cId="3764226352" sldId="630"/>
            <ac:spMk id="2" creationId="{2BDB505D-5DA6-17B0-F0F5-5A9E0EAF05A5}"/>
          </ac:spMkLst>
        </pc:spChg>
      </pc:sldChg>
      <pc:sldChg chg="modSp new del mod">
        <pc:chgData name="James Williams" userId="c957a50b-491f-4d94-b4bc-52aca3e2340d" providerId="ADAL" clId="{8A428EA3-5F0C-45C0-A813-020BF808B37B}" dt="2023-03-08T19:30:35.352" v="20705" actId="2696"/>
        <pc:sldMkLst>
          <pc:docMk/>
          <pc:sldMk cId="4272701182" sldId="630"/>
        </pc:sldMkLst>
        <pc:spChg chg="mod">
          <ac:chgData name="James Williams" userId="c957a50b-491f-4d94-b4bc-52aca3e2340d" providerId="ADAL" clId="{8A428EA3-5F0C-45C0-A813-020BF808B37B}" dt="2023-03-08T18:06:00.525" v="18912" actId="1076"/>
          <ac:spMkLst>
            <pc:docMk/>
            <pc:sldMk cId="4272701182" sldId="630"/>
            <ac:spMk id="2" creationId="{2BDB505D-5DA6-17B0-F0F5-5A9E0EAF05A5}"/>
          </ac:spMkLst>
        </pc:spChg>
        <pc:spChg chg="mod">
          <ac:chgData name="James Williams" userId="c957a50b-491f-4d94-b4bc-52aca3e2340d" providerId="ADAL" clId="{8A428EA3-5F0C-45C0-A813-020BF808B37B}" dt="2023-03-08T18:05:35.956" v="18902" actId="313"/>
          <ac:spMkLst>
            <pc:docMk/>
            <pc:sldMk cId="4272701182" sldId="630"/>
            <ac:spMk id="3" creationId="{0F0D1753-D45B-BDE4-51AB-57DCDBEE6D9B}"/>
          </ac:spMkLst>
        </pc:spChg>
      </pc:sldChg>
      <pc:sldChg chg="addSp delSp modSp new mod setBg">
        <pc:chgData name="James Williams" userId="c957a50b-491f-4d94-b4bc-52aca3e2340d" providerId="ADAL" clId="{8A428EA3-5F0C-45C0-A813-020BF808B37B}" dt="2023-03-08T14:49:55.492" v="17058" actId="404"/>
        <pc:sldMkLst>
          <pc:docMk/>
          <pc:sldMk cId="2814960945" sldId="631"/>
        </pc:sldMkLst>
        <pc:spChg chg="mod ord">
          <ac:chgData name="James Williams" userId="c957a50b-491f-4d94-b4bc-52aca3e2340d" providerId="ADAL" clId="{8A428EA3-5F0C-45C0-A813-020BF808B37B}" dt="2023-03-08T14:49:55.492" v="17058" actId="404"/>
          <ac:spMkLst>
            <pc:docMk/>
            <pc:sldMk cId="2814960945" sldId="631"/>
            <ac:spMk id="2" creationId="{C5E9AA15-4EE7-7E14-4B45-7FCD31DE57B1}"/>
          </ac:spMkLst>
        </pc:spChg>
        <pc:spChg chg="del">
          <ac:chgData name="James Williams" userId="c957a50b-491f-4d94-b4bc-52aca3e2340d" providerId="ADAL" clId="{8A428EA3-5F0C-45C0-A813-020BF808B37B}" dt="2023-03-08T14:46:51.965" v="16973" actId="478"/>
          <ac:spMkLst>
            <pc:docMk/>
            <pc:sldMk cId="2814960945" sldId="631"/>
            <ac:spMk id="3" creationId="{388B5EC0-F525-2933-118C-5ECA68AC88C9}"/>
          </ac:spMkLst>
        </pc:spChg>
        <pc:spChg chg="add del">
          <ac:chgData name="James Williams" userId="c957a50b-491f-4d94-b4bc-52aca3e2340d" providerId="ADAL" clId="{8A428EA3-5F0C-45C0-A813-020BF808B37B}" dt="2023-03-08T14:48:47.819" v="17026" actId="26606"/>
          <ac:spMkLst>
            <pc:docMk/>
            <pc:sldMk cId="2814960945" sldId="631"/>
            <ac:spMk id="68615" creationId="{37C89E4B-3C9F-44B9-8B86-D9E3D112D8EC}"/>
          </ac:spMkLst>
        </pc:spChg>
        <pc:spChg chg="add del">
          <ac:chgData name="James Williams" userId="c957a50b-491f-4d94-b4bc-52aca3e2340d" providerId="ADAL" clId="{8A428EA3-5F0C-45C0-A813-020BF808B37B}" dt="2023-03-08T14:48:47.819" v="17026" actId="26606"/>
          <ac:spMkLst>
            <pc:docMk/>
            <pc:sldMk cId="2814960945" sldId="631"/>
            <ac:spMk id="68624" creationId="{37C89E4B-3C9F-44B9-8B86-D9E3D112D8EC}"/>
          </ac:spMkLst>
        </pc:spChg>
        <pc:picChg chg="add del mod">
          <ac:chgData name="James Williams" userId="c957a50b-491f-4d94-b4bc-52aca3e2340d" providerId="ADAL" clId="{8A428EA3-5F0C-45C0-A813-020BF808B37B}" dt="2023-03-08T14:48:53.731" v="17035" actId="478"/>
          <ac:picMkLst>
            <pc:docMk/>
            <pc:sldMk cId="2814960945" sldId="631"/>
            <ac:picMk id="68610" creationId="{23513EB7-9A9D-7F7F-DBA8-EC8C536EC837}"/>
          </ac:picMkLst>
        </pc:picChg>
        <pc:picChg chg="add mod">
          <ac:chgData name="James Williams" userId="c957a50b-491f-4d94-b4bc-52aca3e2340d" providerId="ADAL" clId="{8A428EA3-5F0C-45C0-A813-020BF808B37B}" dt="2023-03-08T14:49:09.816" v="17040" actId="14100"/>
          <ac:picMkLst>
            <pc:docMk/>
            <pc:sldMk cId="2814960945" sldId="631"/>
            <ac:picMk id="68612" creationId="{6DC1B387-FB33-63CC-FF5D-7545EFA33169}"/>
          </ac:picMkLst>
        </pc:picChg>
        <pc:cxnChg chg="add del">
          <ac:chgData name="James Williams" userId="c957a50b-491f-4d94-b4bc-52aca3e2340d" providerId="ADAL" clId="{8A428EA3-5F0C-45C0-A813-020BF808B37B}" dt="2023-03-08T14:48:47.819" v="17026" actId="26606"/>
          <ac:cxnSpMkLst>
            <pc:docMk/>
            <pc:sldMk cId="2814960945" sldId="631"/>
            <ac:cxnSpMk id="68617" creationId="{AA2EAA10-076F-46BD-8F0F-B9A2FB77A85C}"/>
          </ac:cxnSpMkLst>
        </pc:cxnChg>
        <pc:cxnChg chg="add del">
          <ac:chgData name="James Williams" userId="c957a50b-491f-4d94-b4bc-52aca3e2340d" providerId="ADAL" clId="{8A428EA3-5F0C-45C0-A813-020BF808B37B}" dt="2023-03-08T14:48:47.819" v="17026" actId="26606"/>
          <ac:cxnSpMkLst>
            <pc:docMk/>
            <pc:sldMk cId="2814960945" sldId="631"/>
            <ac:cxnSpMk id="68619" creationId="{D891E407-403B-4764-86C9-33A56D3BCAA3}"/>
          </ac:cxnSpMkLst>
        </pc:cxnChg>
        <pc:cxnChg chg="add del">
          <ac:chgData name="James Williams" userId="c957a50b-491f-4d94-b4bc-52aca3e2340d" providerId="ADAL" clId="{8A428EA3-5F0C-45C0-A813-020BF808B37B}" dt="2023-03-08T14:48:47.819" v="17026" actId="26606"/>
          <ac:cxnSpMkLst>
            <pc:docMk/>
            <pc:sldMk cId="2814960945" sldId="631"/>
            <ac:cxnSpMk id="68626" creationId="{AA2EAA10-076F-46BD-8F0F-B9A2FB77A85C}"/>
          </ac:cxnSpMkLst>
        </pc:cxnChg>
        <pc:cxnChg chg="add del">
          <ac:chgData name="James Williams" userId="c957a50b-491f-4d94-b4bc-52aca3e2340d" providerId="ADAL" clId="{8A428EA3-5F0C-45C0-A813-020BF808B37B}" dt="2023-03-08T14:48:47.819" v="17026" actId="26606"/>
          <ac:cxnSpMkLst>
            <pc:docMk/>
            <pc:sldMk cId="2814960945" sldId="631"/>
            <ac:cxnSpMk id="68628" creationId="{D891E407-403B-4764-86C9-33A56D3BCAA3}"/>
          </ac:cxnSpMkLst>
        </pc:cxnChg>
      </pc:sldChg>
      <pc:sldChg chg="addSp delSp modSp new mod setBg">
        <pc:chgData name="James Williams" userId="c957a50b-491f-4d94-b4bc-52aca3e2340d" providerId="ADAL" clId="{8A428EA3-5F0C-45C0-A813-020BF808B37B}" dt="2023-03-20T13:12:41.686" v="26299" actId="20577"/>
        <pc:sldMkLst>
          <pc:docMk/>
          <pc:sldMk cId="3898192901" sldId="632"/>
        </pc:sldMkLst>
        <pc:spChg chg="mod ord">
          <ac:chgData name="James Williams" userId="c957a50b-491f-4d94-b4bc-52aca3e2340d" providerId="ADAL" clId="{8A428EA3-5F0C-45C0-A813-020BF808B37B}" dt="2023-03-20T13:12:41.686" v="26299" actId="20577"/>
          <ac:spMkLst>
            <pc:docMk/>
            <pc:sldMk cId="3898192901" sldId="632"/>
            <ac:spMk id="2" creationId="{66D225B0-0582-2EF6-0DEA-92B027E83B1D}"/>
          </ac:spMkLst>
        </pc:spChg>
        <pc:spChg chg="del">
          <ac:chgData name="James Williams" userId="c957a50b-491f-4d94-b4bc-52aca3e2340d" providerId="ADAL" clId="{8A428EA3-5F0C-45C0-A813-020BF808B37B}" dt="2023-03-08T14:53:06.905" v="17075" actId="478"/>
          <ac:spMkLst>
            <pc:docMk/>
            <pc:sldMk cId="3898192901" sldId="632"/>
            <ac:spMk id="3" creationId="{1555E561-F5D3-1C6E-04A8-9EB19224C321}"/>
          </ac:spMkLst>
        </pc:spChg>
        <pc:picChg chg="add mod">
          <ac:chgData name="James Williams" userId="c957a50b-491f-4d94-b4bc-52aca3e2340d" providerId="ADAL" clId="{8A428EA3-5F0C-45C0-A813-020BF808B37B}" dt="2023-03-08T14:53:23.558" v="17078"/>
          <ac:picMkLst>
            <pc:docMk/>
            <pc:sldMk cId="3898192901" sldId="632"/>
            <ac:picMk id="5" creationId="{EF3A2354-2B66-1702-03D4-DADFD5B2D368}"/>
          </ac:picMkLst>
        </pc:picChg>
      </pc:sldChg>
      <pc:sldChg chg="addSp delSp modSp new del mod setBg">
        <pc:chgData name="James Williams" userId="c957a50b-491f-4d94-b4bc-52aca3e2340d" providerId="ADAL" clId="{8A428EA3-5F0C-45C0-A813-020BF808B37B}" dt="2023-03-08T19:30:00.506" v="20704" actId="2696"/>
        <pc:sldMkLst>
          <pc:docMk/>
          <pc:sldMk cId="1750032143" sldId="633"/>
        </pc:sldMkLst>
        <pc:spChg chg="mod ord">
          <ac:chgData name="James Williams" userId="c957a50b-491f-4d94-b4bc-52aca3e2340d" providerId="ADAL" clId="{8A428EA3-5F0C-45C0-A813-020BF808B37B}" dt="2023-03-08T15:01:35.318" v="17184" actId="403"/>
          <ac:spMkLst>
            <pc:docMk/>
            <pc:sldMk cId="1750032143" sldId="633"/>
            <ac:spMk id="2" creationId="{C370C911-1B2C-1621-C143-A4A0D34676DF}"/>
          </ac:spMkLst>
        </pc:spChg>
        <pc:spChg chg="del">
          <ac:chgData name="James Williams" userId="c957a50b-491f-4d94-b4bc-52aca3e2340d" providerId="ADAL" clId="{8A428EA3-5F0C-45C0-A813-020BF808B37B}" dt="2023-03-08T14:58:10.808" v="17144" actId="478"/>
          <ac:spMkLst>
            <pc:docMk/>
            <pc:sldMk cId="1750032143" sldId="633"/>
            <ac:spMk id="3" creationId="{714BA005-2F0B-7AA6-2D9A-90221DBE7ADF}"/>
          </ac:spMkLst>
        </pc:spChg>
        <pc:spChg chg="add del">
          <ac:chgData name="James Williams" userId="c957a50b-491f-4d94-b4bc-52aca3e2340d" providerId="ADAL" clId="{8A428EA3-5F0C-45C0-A813-020BF808B37B}" dt="2023-03-08T15:01:18.397" v="17177" actId="26606"/>
          <ac:spMkLst>
            <pc:docMk/>
            <pc:sldMk cId="1750032143" sldId="633"/>
            <ac:spMk id="10" creationId="{37C89E4B-3C9F-44B9-8B86-D9E3D112D8EC}"/>
          </ac:spMkLst>
        </pc:spChg>
        <pc:spChg chg="add">
          <ac:chgData name="James Williams" userId="c957a50b-491f-4d94-b4bc-52aca3e2340d" providerId="ADAL" clId="{8A428EA3-5F0C-45C0-A813-020BF808B37B}" dt="2023-03-08T15:01:18.397" v="17177" actId="26606"/>
          <ac:spMkLst>
            <pc:docMk/>
            <pc:sldMk cId="1750032143" sldId="633"/>
            <ac:spMk id="19" creationId="{A254D376-7060-4491-9779-FC35E62F3F6F}"/>
          </ac:spMkLst>
        </pc:spChg>
        <pc:picChg chg="add mod ord">
          <ac:chgData name="James Williams" userId="c957a50b-491f-4d94-b4bc-52aca3e2340d" providerId="ADAL" clId="{8A428EA3-5F0C-45C0-A813-020BF808B37B}" dt="2023-03-08T15:01:27.188" v="17178" actId="27614"/>
          <ac:picMkLst>
            <pc:docMk/>
            <pc:sldMk cId="1750032143" sldId="633"/>
            <ac:picMk id="5" creationId="{16773E29-7B27-0A8F-29E7-C600579CC9DD}"/>
          </ac:picMkLst>
        </pc:picChg>
        <pc:cxnChg chg="add del">
          <ac:chgData name="James Williams" userId="c957a50b-491f-4d94-b4bc-52aca3e2340d" providerId="ADAL" clId="{8A428EA3-5F0C-45C0-A813-020BF808B37B}" dt="2023-03-08T15:01:18.397" v="17177" actId="26606"/>
          <ac:cxnSpMkLst>
            <pc:docMk/>
            <pc:sldMk cId="1750032143" sldId="633"/>
            <ac:cxnSpMk id="12" creationId="{AA2EAA10-076F-46BD-8F0F-B9A2FB77A85C}"/>
          </ac:cxnSpMkLst>
        </pc:cxnChg>
        <pc:cxnChg chg="add del">
          <ac:chgData name="James Williams" userId="c957a50b-491f-4d94-b4bc-52aca3e2340d" providerId="ADAL" clId="{8A428EA3-5F0C-45C0-A813-020BF808B37B}" dt="2023-03-08T15:01:18.397" v="17177" actId="26606"/>
          <ac:cxnSpMkLst>
            <pc:docMk/>
            <pc:sldMk cId="1750032143" sldId="633"/>
            <ac:cxnSpMk id="14" creationId="{D891E407-403B-4764-86C9-33A56D3BCAA3}"/>
          </ac:cxnSpMkLst>
        </pc:cxnChg>
      </pc:sldChg>
      <pc:sldChg chg="addSp delSp modSp new mod setBg">
        <pc:chgData name="James Williams" userId="c957a50b-491f-4d94-b4bc-52aca3e2340d" providerId="ADAL" clId="{8A428EA3-5F0C-45C0-A813-020BF808B37B}" dt="2023-03-20T13:15:22.499" v="26330" actId="1076"/>
        <pc:sldMkLst>
          <pc:docMk/>
          <pc:sldMk cId="3519754253" sldId="634"/>
        </pc:sldMkLst>
        <pc:spChg chg="mod">
          <ac:chgData name="James Williams" userId="c957a50b-491f-4d94-b4bc-52aca3e2340d" providerId="ADAL" clId="{8A428EA3-5F0C-45C0-A813-020BF808B37B}" dt="2023-03-20T13:15:22.499" v="26330" actId="1076"/>
          <ac:spMkLst>
            <pc:docMk/>
            <pc:sldMk cId="3519754253" sldId="634"/>
            <ac:spMk id="2" creationId="{7D728A9F-32EF-A719-7E86-A78083BA84C1}"/>
          </ac:spMkLst>
        </pc:spChg>
        <pc:spChg chg="mod ord">
          <ac:chgData name="James Williams" userId="c957a50b-491f-4d94-b4bc-52aca3e2340d" providerId="ADAL" clId="{8A428EA3-5F0C-45C0-A813-020BF808B37B}" dt="2023-03-20T13:15:19" v="26329" actId="1076"/>
          <ac:spMkLst>
            <pc:docMk/>
            <pc:sldMk cId="3519754253" sldId="634"/>
            <ac:spMk id="3" creationId="{CC4F5291-73A8-D865-4CA0-EB64F1965E35}"/>
          </ac:spMkLst>
        </pc:spChg>
        <pc:spChg chg="add del mod">
          <ac:chgData name="James Williams" userId="c957a50b-491f-4d94-b4bc-52aca3e2340d" providerId="ADAL" clId="{8A428EA3-5F0C-45C0-A813-020BF808B37B}" dt="2023-03-08T16:13:30.892" v="17247"/>
          <ac:spMkLst>
            <pc:docMk/>
            <pc:sldMk cId="3519754253" sldId="634"/>
            <ac:spMk id="4" creationId="{779E7B7D-1C19-8C4B-8B47-CDE6767A1F46}"/>
          </ac:spMkLst>
        </pc:spChg>
        <pc:spChg chg="add del">
          <ac:chgData name="James Williams" userId="c957a50b-491f-4d94-b4bc-52aca3e2340d" providerId="ADAL" clId="{8A428EA3-5F0C-45C0-A813-020BF808B37B}" dt="2023-03-08T16:12:33.568" v="17219" actId="26606"/>
          <ac:spMkLst>
            <pc:docMk/>
            <pc:sldMk cId="3519754253" sldId="634"/>
            <ac:spMk id="71687" creationId="{5DD103AA-7536-490B-973F-73CA63A7ED09}"/>
          </ac:spMkLst>
        </pc:spChg>
        <pc:picChg chg="add mod">
          <ac:chgData name="James Williams" userId="c957a50b-491f-4d94-b4bc-52aca3e2340d" providerId="ADAL" clId="{8A428EA3-5F0C-45C0-A813-020BF808B37B}" dt="2023-03-08T17:18:54.831" v="18139" actId="1076"/>
          <ac:picMkLst>
            <pc:docMk/>
            <pc:sldMk cId="3519754253" sldId="634"/>
            <ac:picMk id="71682" creationId="{4751C6AC-26EF-BFF0-B85F-F45B0997FE46}"/>
          </ac:picMkLst>
        </pc:picChg>
        <pc:picChg chg="add del mod">
          <ac:chgData name="James Williams" userId="c957a50b-491f-4d94-b4bc-52aca3e2340d" providerId="ADAL" clId="{8A428EA3-5F0C-45C0-A813-020BF808B37B}" dt="2023-03-08T16:13:30.892" v="17247"/>
          <ac:picMkLst>
            <pc:docMk/>
            <pc:sldMk cId="3519754253" sldId="634"/>
            <ac:picMk id="71684" creationId="{E9FA63ED-529C-8E06-0B3C-42DAB38C72D8}"/>
          </ac:picMkLst>
        </pc:picChg>
      </pc:sldChg>
      <pc:sldChg chg="addSp modSp new mod setBg">
        <pc:chgData name="James Williams" userId="c957a50b-491f-4d94-b4bc-52aca3e2340d" providerId="ADAL" clId="{8A428EA3-5F0C-45C0-A813-020BF808B37B}" dt="2023-03-08T19:25:47.001" v="20618" actId="948"/>
        <pc:sldMkLst>
          <pc:docMk/>
          <pc:sldMk cId="261256445" sldId="635"/>
        </pc:sldMkLst>
        <pc:spChg chg="mod">
          <ac:chgData name="James Williams" userId="c957a50b-491f-4d94-b4bc-52aca3e2340d" providerId="ADAL" clId="{8A428EA3-5F0C-45C0-A813-020BF808B37B}" dt="2023-03-08T19:25:24.625" v="20606" actId="26606"/>
          <ac:spMkLst>
            <pc:docMk/>
            <pc:sldMk cId="261256445" sldId="635"/>
            <ac:spMk id="2" creationId="{6C1F5168-B8CE-86EF-F226-E4AEE65EF407}"/>
          </ac:spMkLst>
        </pc:spChg>
        <pc:spChg chg="mod ord">
          <ac:chgData name="James Williams" userId="c957a50b-491f-4d94-b4bc-52aca3e2340d" providerId="ADAL" clId="{8A428EA3-5F0C-45C0-A813-020BF808B37B}" dt="2023-03-08T19:25:47.001" v="20618" actId="948"/>
          <ac:spMkLst>
            <pc:docMk/>
            <pc:sldMk cId="261256445" sldId="635"/>
            <ac:spMk id="3" creationId="{379D654A-42AF-8E98-CFA6-B7896FE36266}"/>
          </ac:spMkLst>
        </pc:spChg>
        <pc:spChg chg="add mod">
          <ac:chgData name="James Williams" userId="c957a50b-491f-4d94-b4bc-52aca3e2340d" providerId="ADAL" clId="{8A428EA3-5F0C-45C0-A813-020BF808B37B}" dt="2023-03-08T19:25:24.625" v="20606" actId="26606"/>
          <ac:spMkLst>
            <pc:docMk/>
            <pc:sldMk cId="261256445" sldId="635"/>
            <ac:spMk id="6" creationId="{2574C133-C15F-564B-F690-F7104C71C77D}"/>
          </ac:spMkLst>
        </pc:spChg>
        <pc:spChg chg="add">
          <ac:chgData name="James Williams" userId="c957a50b-491f-4d94-b4bc-52aca3e2340d" providerId="ADAL" clId="{8A428EA3-5F0C-45C0-A813-020BF808B37B}" dt="2023-03-08T19:25:24.625" v="20606" actId="26606"/>
          <ac:spMkLst>
            <pc:docMk/>
            <pc:sldMk cId="261256445" sldId="635"/>
            <ac:spMk id="11" creationId="{5DD103AA-7536-490B-973F-73CA63A7ED09}"/>
          </ac:spMkLst>
        </pc:spChg>
        <pc:picChg chg="add mod">
          <ac:chgData name="James Williams" userId="c957a50b-491f-4d94-b4bc-52aca3e2340d" providerId="ADAL" clId="{8A428EA3-5F0C-45C0-A813-020BF808B37B}" dt="2023-03-08T19:25:24.625" v="20606" actId="26606"/>
          <ac:picMkLst>
            <pc:docMk/>
            <pc:sldMk cId="261256445" sldId="635"/>
            <ac:picMk id="5" creationId="{542EDA46-0C74-7D8D-7773-A263E7D85CF9}"/>
          </ac:picMkLst>
        </pc:picChg>
      </pc:sldChg>
      <pc:sldChg chg="modSp new mod">
        <pc:chgData name="James Williams" userId="c957a50b-491f-4d94-b4bc-52aca3e2340d" providerId="ADAL" clId="{8A428EA3-5F0C-45C0-A813-020BF808B37B}" dt="2023-03-08T17:21:24.999" v="18180" actId="20577"/>
        <pc:sldMkLst>
          <pc:docMk/>
          <pc:sldMk cId="3579555030" sldId="636"/>
        </pc:sldMkLst>
        <pc:spChg chg="mod">
          <ac:chgData name="James Williams" userId="c957a50b-491f-4d94-b4bc-52aca3e2340d" providerId="ADAL" clId="{8A428EA3-5F0C-45C0-A813-020BF808B37B}" dt="2023-03-08T17:21:18.651" v="18177" actId="1076"/>
          <ac:spMkLst>
            <pc:docMk/>
            <pc:sldMk cId="3579555030" sldId="636"/>
            <ac:spMk id="2" creationId="{01728764-0DBD-895B-7992-547A3A45463D}"/>
          </ac:spMkLst>
        </pc:spChg>
        <pc:spChg chg="mod">
          <ac:chgData name="James Williams" userId="c957a50b-491f-4d94-b4bc-52aca3e2340d" providerId="ADAL" clId="{8A428EA3-5F0C-45C0-A813-020BF808B37B}" dt="2023-03-08T17:21:24.999" v="18180" actId="20577"/>
          <ac:spMkLst>
            <pc:docMk/>
            <pc:sldMk cId="3579555030" sldId="636"/>
            <ac:spMk id="3" creationId="{25480F48-FCB5-5F44-5654-55DFFAEE0F41}"/>
          </ac:spMkLst>
        </pc:spChg>
      </pc:sldChg>
      <pc:sldChg chg="modSp new mod">
        <pc:chgData name="James Williams" userId="c957a50b-491f-4d94-b4bc-52aca3e2340d" providerId="ADAL" clId="{8A428EA3-5F0C-45C0-A813-020BF808B37B}" dt="2023-03-08T17:19:55.026" v="18153" actId="27636"/>
        <pc:sldMkLst>
          <pc:docMk/>
          <pc:sldMk cId="1613966279" sldId="637"/>
        </pc:sldMkLst>
        <pc:spChg chg="mod">
          <ac:chgData name="James Williams" userId="c957a50b-491f-4d94-b4bc-52aca3e2340d" providerId="ADAL" clId="{8A428EA3-5F0C-45C0-A813-020BF808B37B}" dt="2023-03-08T17:19:31.242" v="18148" actId="115"/>
          <ac:spMkLst>
            <pc:docMk/>
            <pc:sldMk cId="1613966279" sldId="637"/>
            <ac:spMk id="2" creationId="{356FD061-4D3D-3881-3BF4-455CD74FEE8D}"/>
          </ac:spMkLst>
        </pc:spChg>
        <pc:spChg chg="mod">
          <ac:chgData name="James Williams" userId="c957a50b-491f-4d94-b4bc-52aca3e2340d" providerId="ADAL" clId="{8A428EA3-5F0C-45C0-A813-020BF808B37B}" dt="2023-03-08T17:19:55.026" v="18153" actId="27636"/>
          <ac:spMkLst>
            <pc:docMk/>
            <pc:sldMk cId="1613966279" sldId="637"/>
            <ac:spMk id="3" creationId="{A011CB32-ABD2-3D7F-E039-DE5D7446B8AD}"/>
          </ac:spMkLst>
        </pc:spChg>
      </pc:sldChg>
      <pc:sldChg chg="modSp new del mod">
        <pc:chgData name="James Williams" userId="c957a50b-491f-4d94-b4bc-52aca3e2340d" providerId="ADAL" clId="{8A428EA3-5F0C-45C0-A813-020BF808B37B}" dt="2023-03-08T17:12:53.097" v="18019" actId="2696"/>
        <pc:sldMkLst>
          <pc:docMk/>
          <pc:sldMk cId="1002040016" sldId="638"/>
        </pc:sldMkLst>
        <pc:spChg chg="mod">
          <ac:chgData name="James Williams" userId="c957a50b-491f-4d94-b4bc-52aca3e2340d" providerId="ADAL" clId="{8A428EA3-5F0C-45C0-A813-020BF808B37B}" dt="2023-03-08T17:12:15.098" v="18018" actId="27636"/>
          <ac:spMkLst>
            <pc:docMk/>
            <pc:sldMk cId="1002040016" sldId="638"/>
            <ac:spMk id="3" creationId="{CDE5E591-A475-8CFD-BEE3-B38E20A3A38F}"/>
          </ac:spMkLst>
        </pc:spChg>
      </pc:sldChg>
      <pc:sldChg chg="addSp delSp modSp new del mod setBg">
        <pc:chgData name="James Williams" userId="c957a50b-491f-4d94-b4bc-52aca3e2340d" providerId="ADAL" clId="{8A428EA3-5F0C-45C0-A813-020BF808B37B}" dt="2023-03-08T16:35:44.514" v="17370" actId="2696"/>
        <pc:sldMkLst>
          <pc:docMk/>
          <pc:sldMk cId="731208456" sldId="639"/>
        </pc:sldMkLst>
        <pc:spChg chg="mod">
          <ac:chgData name="James Williams" userId="c957a50b-491f-4d94-b4bc-52aca3e2340d" providerId="ADAL" clId="{8A428EA3-5F0C-45C0-A813-020BF808B37B}" dt="2023-03-08T16:32:23.164" v="17351" actId="207"/>
          <ac:spMkLst>
            <pc:docMk/>
            <pc:sldMk cId="731208456" sldId="639"/>
            <ac:spMk id="2" creationId="{F9477C2E-EBAA-C37B-1464-03F19B4633B1}"/>
          </ac:spMkLst>
        </pc:spChg>
        <pc:spChg chg="del">
          <ac:chgData name="James Williams" userId="c957a50b-491f-4d94-b4bc-52aca3e2340d" providerId="ADAL" clId="{8A428EA3-5F0C-45C0-A813-020BF808B37B}" dt="2023-03-08T16:30:27.053" v="17345" actId="478"/>
          <ac:spMkLst>
            <pc:docMk/>
            <pc:sldMk cId="731208456" sldId="639"/>
            <ac:spMk id="3" creationId="{68C85E95-D2C9-EC7F-69B6-4CC90E86A1C9}"/>
          </ac:spMkLst>
        </pc:spChg>
        <pc:spChg chg="add">
          <ac:chgData name="James Williams" userId="c957a50b-491f-4d94-b4bc-52aca3e2340d" providerId="ADAL" clId="{8A428EA3-5F0C-45C0-A813-020BF808B37B}" dt="2023-03-08T16:30:34.320" v="17347" actId="26606"/>
          <ac:spMkLst>
            <pc:docMk/>
            <pc:sldMk cId="731208456" sldId="639"/>
            <ac:spMk id="72711" creationId="{D4771268-CB57-404A-9271-370EB28F6090}"/>
          </ac:spMkLst>
        </pc:spChg>
        <pc:picChg chg="add mod">
          <ac:chgData name="James Williams" userId="c957a50b-491f-4d94-b4bc-52aca3e2340d" providerId="ADAL" clId="{8A428EA3-5F0C-45C0-A813-020BF808B37B}" dt="2023-03-08T16:31:15.738" v="17348"/>
          <ac:picMkLst>
            <pc:docMk/>
            <pc:sldMk cId="731208456" sldId="639"/>
            <ac:picMk id="72706" creationId="{EF34F196-0056-5F02-4638-27619090FBB7}"/>
          </ac:picMkLst>
        </pc:picChg>
      </pc:sldChg>
      <pc:sldChg chg="modSp new mod">
        <pc:chgData name="James Williams" userId="c957a50b-491f-4d94-b4bc-52aca3e2340d" providerId="ADAL" clId="{8A428EA3-5F0C-45C0-A813-020BF808B37B}" dt="2023-03-08T17:20:39.404" v="18170" actId="403"/>
        <pc:sldMkLst>
          <pc:docMk/>
          <pc:sldMk cId="1852575276" sldId="640"/>
        </pc:sldMkLst>
        <pc:spChg chg="mod">
          <ac:chgData name="James Williams" userId="c957a50b-491f-4d94-b4bc-52aca3e2340d" providerId="ADAL" clId="{8A428EA3-5F0C-45C0-A813-020BF808B37B}" dt="2023-03-08T17:20:39.404" v="18170" actId="403"/>
          <ac:spMkLst>
            <pc:docMk/>
            <pc:sldMk cId="1852575276" sldId="640"/>
            <ac:spMk id="2" creationId="{993EB7E6-3DC4-FB0C-0643-85A6DF65D3AF}"/>
          </ac:spMkLst>
        </pc:spChg>
        <pc:spChg chg="mod">
          <ac:chgData name="James Williams" userId="c957a50b-491f-4d94-b4bc-52aca3e2340d" providerId="ADAL" clId="{8A428EA3-5F0C-45C0-A813-020BF808B37B}" dt="2023-03-08T16:35:31.564" v="17369" actId="313"/>
          <ac:spMkLst>
            <pc:docMk/>
            <pc:sldMk cId="1852575276" sldId="640"/>
            <ac:spMk id="3" creationId="{01176314-B06B-B9E4-D131-B51008FE9FAD}"/>
          </ac:spMkLst>
        </pc:spChg>
      </pc:sldChg>
      <pc:sldChg chg="addSp modSp new mod">
        <pc:chgData name="James Williams" userId="c957a50b-491f-4d94-b4bc-52aca3e2340d" providerId="ADAL" clId="{8A428EA3-5F0C-45C0-A813-020BF808B37B}" dt="2023-03-09T10:16:07.790" v="20729" actId="20577"/>
        <pc:sldMkLst>
          <pc:docMk/>
          <pc:sldMk cId="117411802" sldId="641"/>
        </pc:sldMkLst>
        <pc:spChg chg="mod">
          <ac:chgData name="James Williams" userId="c957a50b-491f-4d94-b4bc-52aca3e2340d" providerId="ADAL" clId="{8A428EA3-5F0C-45C0-A813-020BF808B37B}" dt="2023-03-09T10:16:07.790" v="20729" actId="20577"/>
          <ac:spMkLst>
            <pc:docMk/>
            <pc:sldMk cId="117411802" sldId="641"/>
            <ac:spMk id="2" creationId="{96FCEF51-23EF-6C14-D24C-522C39B66E1A}"/>
          </ac:spMkLst>
        </pc:spChg>
        <pc:spChg chg="mod">
          <ac:chgData name="James Williams" userId="c957a50b-491f-4d94-b4bc-52aca3e2340d" providerId="ADAL" clId="{8A428EA3-5F0C-45C0-A813-020BF808B37B}" dt="2023-03-08T16:39:46.110" v="17451" actId="404"/>
          <ac:spMkLst>
            <pc:docMk/>
            <pc:sldMk cId="117411802" sldId="641"/>
            <ac:spMk id="3" creationId="{CF1DA872-D686-AB17-1160-A4FD3E2F46C1}"/>
          </ac:spMkLst>
        </pc:spChg>
        <pc:picChg chg="add mod">
          <ac:chgData name="James Williams" userId="c957a50b-491f-4d94-b4bc-52aca3e2340d" providerId="ADAL" clId="{8A428EA3-5F0C-45C0-A813-020BF808B37B}" dt="2023-03-08T16:39:25.498" v="17443" actId="1076"/>
          <ac:picMkLst>
            <pc:docMk/>
            <pc:sldMk cId="117411802" sldId="641"/>
            <ac:picMk id="73730" creationId="{25D926D6-654C-ABF5-F6DD-3ED89A97C60E}"/>
          </ac:picMkLst>
        </pc:picChg>
        <pc:picChg chg="add mod">
          <ac:chgData name="James Williams" userId="c957a50b-491f-4d94-b4bc-52aca3e2340d" providerId="ADAL" clId="{8A428EA3-5F0C-45C0-A813-020BF808B37B}" dt="2023-03-08T16:39:25.498" v="17443" actId="1076"/>
          <ac:picMkLst>
            <pc:docMk/>
            <pc:sldMk cId="117411802" sldId="641"/>
            <ac:picMk id="73732" creationId="{060CE3CE-B36A-ED09-5B47-7D4E463488A5}"/>
          </ac:picMkLst>
        </pc:picChg>
      </pc:sldChg>
      <pc:sldChg chg="modSp new del mod">
        <pc:chgData name="James Williams" userId="c957a50b-491f-4d94-b4bc-52aca3e2340d" providerId="ADAL" clId="{8A428EA3-5F0C-45C0-A813-020BF808B37B}" dt="2023-03-08T17:18:15.939" v="18090" actId="2696"/>
        <pc:sldMkLst>
          <pc:docMk/>
          <pc:sldMk cId="3085940164" sldId="642"/>
        </pc:sldMkLst>
        <pc:spChg chg="mod">
          <ac:chgData name="James Williams" userId="c957a50b-491f-4d94-b4bc-52aca3e2340d" providerId="ADAL" clId="{8A428EA3-5F0C-45C0-A813-020BF808B37B}" dt="2023-03-08T17:18:06.255" v="18089" actId="20577"/>
          <ac:spMkLst>
            <pc:docMk/>
            <pc:sldMk cId="3085940164" sldId="642"/>
            <ac:spMk id="3" creationId="{92688B8E-3A63-AD72-382E-45AC25027440}"/>
          </ac:spMkLst>
        </pc:spChg>
      </pc:sldChg>
      <pc:sldChg chg="addSp modSp new mod">
        <pc:chgData name="James Williams" userId="c957a50b-491f-4d94-b4bc-52aca3e2340d" providerId="ADAL" clId="{8A428EA3-5F0C-45C0-A813-020BF808B37B}" dt="2023-03-09T10:18:19.981" v="20766" actId="404"/>
        <pc:sldMkLst>
          <pc:docMk/>
          <pc:sldMk cId="2410729304" sldId="643"/>
        </pc:sldMkLst>
        <pc:spChg chg="mod">
          <ac:chgData name="James Williams" userId="c957a50b-491f-4d94-b4bc-52aca3e2340d" providerId="ADAL" clId="{8A428EA3-5F0C-45C0-A813-020BF808B37B}" dt="2023-03-08T17:19:06.823" v="18143" actId="20577"/>
          <ac:spMkLst>
            <pc:docMk/>
            <pc:sldMk cId="2410729304" sldId="643"/>
            <ac:spMk id="2" creationId="{F233FA12-DD03-62F0-FF65-8C630DA434B7}"/>
          </ac:spMkLst>
        </pc:spChg>
        <pc:spChg chg="mod">
          <ac:chgData name="James Williams" userId="c957a50b-491f-4d94-b4bc-52aca3e2340d" providerId="ADAL" clId="{8A428EA3-5F0C-45C0-A813-020BF808B37B}" dt="2023-03-09T10:18:19.981" v="20766" actId="404"/>
          <ac:spMkLst>
            <pc:docMk/>
            <pc:sldMk cId="2410729304" sldId="643"/>
            <ac:spMk id="3" creationId="{7CB59537-F194-E3A1-6C2A-276B083AB799}"/>
          </ac:spMkLst>
        </pc:spChg>
        <pc:picChg chg="add mod">
          <ac:chgData name="James Williams" userId="c957a50b-491f-4d94-b4bc-52aca3e2340d" providerId="ADAL" clId="{8A428EA3-5F0C-45C0-A813-020BF808B37B}" dt="2023-03-08T17:19:19.558" v="18147" actId="1076"/>
          <ac:picMkLst>
            <pc:docMk/>
            <pc:sldMk cId="2410729304" sldId="643"/>
            <ac:picMk id="4" creationId="{6468B3A8-DE6D-435C-1FA9-881B867D0420}"/>
          </ac:picMkLst>
        </pc:picChg>
      </pc:sldChg>
      <pc:sldChg chg="addSp delSp modSp new mod">
        <pc:chgData name="James Williams" userId="c957a50b-491f-4d94-b4bc-52aca3e2340d" providerId="ADAL" clId="{8A428EA3-5F0C-45C0-A813-020BF808B37B}" dt="2023-03-08T17:04:38.221" v="17701" actId="115"/>
        <pc:sldMkLst>
          <pc:docMk/>
          <pc:sldMk cId="1342018087" sldId="644"/>
        </pc:sldMkLst>
        <pc:spChg chg="mod">
          <ac:chgData name="James Williams" userId="c957a50b-491f-4d94-b4bc-52aca3e2340d" providerId="ADAL" clId="{8A428EA3-5F0C-45C0-A813-020BF808B37B}" dt="2023-03-08T17:04:35.288" v="17700" actId="115"/>
          <ac:spMkLst>
            <pc:docMk/>
            <pc:sldMk cId="1342018087" sldId="644"/>
            <ac:spMk id="2" creationId="{ACC58B49-C64A-A14C-4E1C-2604CCFBDCA8}"/>
          </ac:spMkLst>
        </pc:spChg>
        <pc:spChg chg="del">
          <ac:chgData name="James Williams" userId="c957a50b-491f-4d94-b4bc-52aca3e2340d" providerId="ADAL" clId="{8A428EA3-5F0C-45C0-A813-020BF808B37B}" dt="2023-03-08T16:55:48.262" v="17618" actId="478"/>
          <ac:spMkLst>
            <pc:docMk/>
            <pc:sldMk cId="1342018087" sldId="644"/>
            <ac:spMk id="3" creationId="{DBE3D7D2-E149-2C03-008F-BFCFE7A71323}"/>
          </ac:spMkLst>
        </pc:spChg>
        <pc:spChg chg="add mod">
          <ac:chgData name="James Williams" userId="c957a50b-491f-4d94-b4bc-52aca3e2340d" providerId="ADAL" clId="{8A428EA3-5F0C-45C0-A813-020BF808B37B}" dt="2023-03-08T17:04:38.221" v="17701" actId="115"/>
          <ac:spMkLst>
            <pc:docMk/>
            <pc:sldMk cId="1342018087" sldId="644"/>
            <ac:spMk id="6" creationId="{ECB14847-58AC-F2B4-3B85-A294AA7C7E83}"/>
          </ac:spMkLst>
        </pc:spChg>
        <pc:picChg chg="add mod">
          <ac:chgData name="James Williams" userId="c957a50b-491f-4d94-b4bc-52aca3e2340d" providerId="ADAL" clId="{8A428EA3-5F0C-45C0-A813-020BF808B37B}" dt="2023-03-08T17:04:28.468" v="17699" actId="1076"/>
          <ac:picMkLst>
            <pc:docMk/>
            <pc:sldMk cId="1342018087" sldId="644"/>
            <ac:picMk id="5" creationId="{0C896362-91E8-705E-830F-26E1249EC808}"/>
          </ac:picMkLst>
        </pc:picChg>
        <pc:picChg chg="add mod">
          <ac:chgData name="James Williams" userId="c957a50b-491f-4d94-b4bc-52aca3e2340d" providerId="ADAL" clId="{8A428EA3-5F0C-45C0-A813-020BF808B37B}" dt="2023-03-08T17:04:25.550" v="17698" actId="1076"/>
          <ac:picMkLst>
            <pc:docMk/>
            <pc:sldMk cId="1342018087" sldId="644"/>
            <ac:picMk id="8" creationId="{FEC8D1C5-D3A0-D215-540A-C190D851962A}"/>
          </ac:picMkLst>
        </pc:picChg>
      </pc:sldChg>
      <pc:sldChg chg="addSp delSp modSp add mod">
        <pc:chgData name="James Williams" userId="c957a50b-491f-4d94-b4bc-52aca3e2340d" providerId="ADAL" clId="{8A428EA3-5F0C-45C0-A813-020BF808B37B}" dt="2023-03-08T17:43:56.054" v="18533" actId="478"/>
        <pc:sldMkLst>
          <pc:docMk/>
          <pc:sldMk cId="2558131130" sldId="645"/>
        </pc:sldMkLst>
        <pc:spChg chg="mod">
          <ac:chgData name="James Williams" userId="c957a50b-491f-4d94-b4bc-52aca3e2340d" providerId="ADAL" clId="{8A428EA3-5F0C-45C0-A813-020BF808B37B}" dt="2023-03-08T17:32:31.387" v="18386" actId="20577"/>
          <ac:spMkLst>
            <pc:docMk/>
            <pc:sldMk cId="2558131130" sldId="645"/>
            <ac:spMk id="2" creationId="{00000000-0000-0000-0000-000000000000}"/>
          </ac:spMkLst>
        </pc:spChg>
        <pc:spChg chg="mod">
          <ac:chgData name="James Williams" userId="c957a50b-491f-4d94-b4bc-52aca3e2340d" providerId="ADAL" clId="{8A428EA3-5F0C-45C0-A813-020BF808B37B}" dt="2023-03-08T17:34:18.055" v="18437" actId="27636"/>
          <ac:spMkLst>
            <pc:docMk/>
            <pc:sldMk cId="2558131130" sldId="645"/>
            <ac:spMk id="8" creationId="{00000000-0000-0000-0000-000000000000}"/>
          </ac:spMkLst>
        </pc:spChg>
        <pc:spChg chg="del">
          <ac:chgData name="James Williams" userId="c957a50b-491f-4d94-b4bc-52aca3e2340d" providerId="ADAL" clId="{8A428EA3-5F0C-45C0-A813-020BF808B37B}" dt="2023-03-08T17:43:56.054" v="18533" actId="478"/>
          <ac:spMkLst>
            <pc:docMk/>
            <pc:sldMk cId="2558131130" sldId="645"/>
            <ac:spMk id="11" creationId="{8F4235E4-1EE3-4E26-A0E4-9AD0CAE59ADB}"/>
          </ac:spMkLst>
        </pc:spChg>
        <pc:picChg chg="add mod">
          <ac:chgData name="James Williams" userId="c957a50b-491f-4d94-b4bc-52aca3e2340d" providerId="ADAL" clId="{8A428EA3-5F0C-45C0-A813-020BF808B37B}" dt="2023-03-08T17:34:27.482" v="18440" actId="1076"/>
          <ac:picMkLst>
            <pc:docMk/>
            <pc:sldMk cId="2558131130" sldId="645"/>
            <ac:picMk id="74754" creationId="{BAFE35DC-191C-BA78-0C09-C619940250AF}"/>
          </ac:picMkLst>
        </pc:picChg>
      </pc:sldChg>
      <pc:sldChg chg="addSp modSp add mod ord">
        <pc:chgData name="James Williams" userId="c957a50b-491f-4d94-b4bc-52aca3e2340d" providerId="ADAL" clId="{8A428EA3-5F0C-45C0-A813-020BF808B37B}" dt="2023-03-08T18:02:34.885" v="18888" actId="27636"/>
        <pc:sldMkLst>
          <pc:docMk/>
          <pc:sldMk cId="4007912793" sldId="646"/>
        </pc:sldMkLst>
        <pc:spChg chg="mod">
          <ac:chgData name="James Williams" userId="c957a50b-491f-4d94-b4bc-52aca3e2340d" providerId="ADAL" clId="{8A428EA3-5F0C-45C0-A813-020BF808B37B}" dt="2023-03-08T18:02:34.885" v="18888" actId="27636"/>
          <ac:spMkLst>
            <pc:docMk/>
            <pc:sldMk cId="4007912793" sldId="646"/>
            <ac:spMk id="8" creationId="{00000000-0000-0000-0000-000000000000}"/>
          </ac:spMkLst>
        </pc:spChg>
        <pc:picChg chg="add mod">
          <ac:chgData name="James Williams" userId="c957a50b-491f-4d94-b4bc-52aca3e2340d" providerId="ADAL" clId="{8A428EA3-5F0C-45C0-A813-020BF808B37B}" dt="2023-03-08T18:02:23.831" v="18883" actId="1076"/>
          <ac:picMkLst>
            <pc:docMk/>
            <pc:sldMk cId="4007912793" sldId="646"/>
            <ac:picMk id="76802" creationId="{439CB4B2-30F8-5C0A-E6D0-F36C7D03F43C}"/>
          </ac:picMkLst>
        </pc:picChg>
      </pc:sldChg>
      <pc:sldChg chg="modSp add mod ord">
        <pc:chgData name="James Williams" userId="c957a50b-491f-4d94-b4bc-52aca3e2340d" providerId="ADAL" clId="{8A428EA3-5F0C-45C0-A813-020BF808B37B}" dt="2023-03-08T17:46:30.467" v="18566" actId="20577"/>
        <pc:sldMkLst>
          <pc:docMk/>
          <pc:sldMk cId="2907676805" sldId="647"/>
        </pc:sldMkLst>
        <pc:spChg chg="mod">
          <ac:chgData name="James Williams" userId="c957a50b-491f-4d94-b4bc-52aca3e2340d" providerId="ADAL" clId="{8A428EA3-5F0C-45C0-A813-020BF808B37B}" dt="2023-03-08T17:46:30.467" v="18566" actId="20577"/>
          <ac:spMkLst>
            <pc:docMk/>
            <pc:sldMk cId="2907676805" sldId="647"/>
            <ac:spMk id="8" creationId="{00000000-0000-0000-0000-000000000000}"/>
          </ac:spMkLst>
        </pc:spChg>
      </pc:sldChg>
      <pc:sldChg chg="delSp modSp add mod">
        <pc:chgData name="James Williams" userId="c957a50b-491f-4d94-b4bc-52aca3e2340d" providerId="ADAL" clId="{8A428EA3-5F0C-45C0-A813-020BF808B37B}" dt="2023-03-08T17:54:13.438" v="18721" actId="14100"/>
        <pc:sldMkLst>
          <pc:docMk/>
          <pc:sldMk cId="1265357382" sldId="648"/>
        </pc:sldMkLst>
        <pc:spChg chg="mod">
          <ac:chgData name="James Williams" userId="c957a50b-491f-4d94-b4bc-52aca3e2340d" providerId="ADAL" clId="{8A428EA3-5F0C-45C0-A813-020BF808B37B}" dt="2023-03-08T17:52:55.093" v="18691" actId="20577"/>
          <ac:spMkLst>
            <pc:docMk/>
            <pc:sldMk cId="1265357382" sldId="648"/>
            <ac:spMk id="2" creationId="{00000000-0000-0000-0000-000000000000}"/>
          </ac:spMkLst>
        </pc:spChg>
        <pc:spChg chg="del">
          <ac:chgData name="James Williams" userId="c957a50b-491f-4d94-b4bc-52aca3e2340d" providerId="ADAL" clId="{8A428EA3-5F0C-45C0-A813-020BF808B37B}" dt="2023-03-08T17:51:37.439" v="18593" actId="478"/>
          <ac:spMkLst>
            <pc:docMk/>
            <pc:sldMk cId="1265357382" sldId="648"/>
            <ac:spMk id="5" creationId="{5AE28CAF-B59D-8D5B-13F8-DBA1E36021DB}"/>
          </ac:spMkLst>
        </pc:spChg>
        <pc:spChg chg="mod">
          <ac:chgData name="James Williams" userId="c957a50b-491f-4d94-b4bc-52aca3e2340d" providerId="ADAL" clId="{8A428EA3-5F0C-45C0-A813-020BF808B37B}" dt="2023-03-08T17:54:13.438" v="18721" actId="14100"/>
          <ac:spMkLst>
            <pc:docMk/>
            <pc:sldMk cId="1265357382" sldId="648"/>
            <ac:spMk id="8" creationId="{00000000-0000-0000-0000-000000000000}"/>
          </ac:spMkLst>
        </pc:spChg>
        <pc:picChg chg="del">
          <ac:chgData name="James Williams" userId="c957a50b-491f-4d94-b4bc-52aca3e2340d" providerId="ADAL" clId="{8A428EA3-5F0C-45C0-A813-020BF808B37B}" dt="2023-03-08T17:51:37.439" v="18593" actId="478"/>
          <ac:picMkLst>
            <pc:docMk/>
            <pc:sldMk cId="1265357382" sldId="648"/>
            <ac:picMk id="4" creationId="{D46AF544-675B-F36D-048B-BC2A5938E8E1}"/>
          </ac:picMkLst>
        </pc:picChg>
      </pc:sldChg>
      <pc:sldChg chg="addSp delSp modSp add mod setBg">
        <pc:chgData name="James Williams" userId="c957a50b-491f-4d94-b4bc-52aca3e2340d" providerId="ADAL" clId="{8A428EA3-5F0C-45C0-A813-020BF808B37B}" dt="2023-03-09T18:12:27.388" v="24797" actId="1076"/>
        <pc:sldMkLst>
          <pc:docMk/>
          <pc:sldMk cId="1762359831" sldId="649"/>
        </pc:sldMkLst>
        <pc:spChg chg="mod">
          <ac:chgData name="James Williams" userId="c957a50b-491f-4d94-b4bc-52aca3e2340d" providerId="ADAL" clId="{8A428EA3-5F0C-45C0-A813-020BF808B37B}" dt="2023-03-09T18:12:27.388" v="24797" actId="1076"/>
          <ac:spMkLst>
            <pc:docMk/>
            <pc:sldMk cId="1762359831" sldId="649"/>
            <ac:spMk id="2" creationId="{00000000-0000-0000-0000-000000000000}"/>
          </ac:spMkLst>
        </pc:spChg>
        <pc:spChg chg="mod">
          <ac:chgData name="James Williams" userId="c957a50b-491f-4d94-b4bc-52aca3e2340d" providerId="ADAL" clId="{8A428EA3-5F0C-45C0-A813-020BF808B37B}" dt="2023-03-09T18:12:23.715" v="24796" actId="27636"/>
          <ac:spMkLst>
            <pc:docMk/>
            <pc:sldMk cId="1762359831" sldId="649"/>
            <ac:spMk id="3" creationId="{00000000-0000-0000-0000-000000000000}"/>
          </ac:spMkLst>
        </pc:spChg>
        <pc:spChg chg="add del mod">
          <ac:chgData name="James Williams" userId="c957a50b-491f-4d94-b4bc-52aca3e2340d" providerId="ADAL" clId="{8A428EA3-5F0C-45C0-A813-020BF808B37B}" dt="2023-03-08T18:45:55.283" v="19300" actId="478"/>
          <ac:spMkLst>
            <pc:docMk/>
            <pc:sldMk cId="1762359831" sldId="649"/>
            <ac:spMk id="6" creationId="{98A6510E-A8F7-AFFB-C851-6C4D68F86EDB}"/>
          </ac:spMkLst>
        </pc:spChg>
        <pc:spChg chg="add del">
          <ac:chgData name="James Williams" userId="c957a50b-491f-4d94-b4bc-52aca3e2340d" providerId="ADAL" clId="{8A428EA3-5F0C-45C0-A813-020BF808B37B}" dt="2023-03-08T18:47:37.176" v="19336" actId="26606"/>
          <ac:spMkLst>
            <pc:docMk/>
            <pc:sldMk cId="1762359831" sldId="649"/>
            <ac:spMk id="11" creationId="{201CC55D-ED54-4C5C-95E6-10947BD1103B}"/>
          </ac:spMkLst>
        </pc:spChg>
        <pc:spChg chg="add del">
          <ac:chgData name="James Williams" userId="c957a50b-491f-4d94-b4bc-52aca3e2340d" providerId="ADAL" clId="{8A428EA3-5F0C-45C0-A813-020BF808B37B}" dt="2023-03-08T18:47:37.176" v="19336" actId="26606"/>
          <ac:spMkLst>
            <pc:docMk/>
            <pc:sldMk cId="1762359831" sldId="649"/>
            <ac:spMk id="17" creationId="{3873B707-463F-40B0-8227-E8CC6C67EB25}"/>
          </ac:spMkLst>
        </pc:spChg>
        <pc:spChg chg="add del">
          <ac:chgData name="James Williams" userId="c957a50b-491f-4d94-b4bc-52aca3e2340d" providerId="ADAL" clId="{8A428EA3-5F0C-45C0-A813-020BF808B37B}" dt="2023-03-08T18:47:37.176" v="19336" actId="26606"/>
          <ac:spMkLst>
            <pc:docMk/>
            <pc:sldMk cId="1762359831" sldId="649"/>
            <ac:spMk id="19" creationId="{C13237C8-E62C-4F0D-A318-BD6FB6C2D138}"/>
          </ac:spMkLst>
        </pc:spChg>
        <pc:spChg chg="add del">
          <ac:chgData name="James Williams" userId="c957a50b-491f-4d94-b4bc-52aca3e2340d" providerId="ADAL" clId="{8A428EA3-5F0C-45C0-A813-020BF808B37B}" dt="2023-03-08T18:47:37.176" v="19336" actId="26606"/>
          <ac:spMkLst>
            <pc:docMk/>
            <pc:sldMk cId="1762359831" sldId="649"/>
            <ac:spMk id="21" creationId="{19C9EAEA-39D0-4B0E-A0EB-51E7B26740B1}"/>
          </ac:spMkLst>
        </pc:spChg>
        <pc:spChg chg="add del">
          <ac:chgData name="James Williams" userId="c957a50b-491f-4d94-b4bc-52aca3e2340d" providerId="ADAL" clId="{8A428EA3-5F0C-45C0-A813-020BF808B37B}" dt="2023-03-08T18:47:52.377" v="19340" actId="26606"/>
          <ac:spMkLst>
            <pc:docMk/>
            <pc:sldMk cId="1762359831" sldId="649"/>
            <ac:spMk id="26" creationId="{59A309A7-1751-4ABE-A3C1-EEC40366AD89}"/>
          </ac:spMkLst>
        </pc:spChg>
        <pc:spChg chg="add del">
          <ac:chgData name="James Williams" userId="c957a50b-491f-4d94-b4bc-52aca3e2340d" providerId="ADAL" clId="{8A428EA3-5F0C-45C0-A813-020BF808B37B}" dt="2023-03-08T18:47:52.377" v="19340" actId="26606"/>
          <ac:spMkLst>
            <pc:docMk/>
            <pc:sldMk cId="1762359831" sldId="649"/>
            <ac:spMk id="28" creationId="{967D8EB6-EAE1-4F9C-B398-83321E287204}"/>
          </ac:spMkLst>
        </pc:spChg>
        <pc:spChg chg="add del">
          <ac:chgData name="James Williams" userId="c957a50b-491f-4d94-b4bc-52aca3e2340d" providerId="ADAL" clId="{8A428EA3-5F0C-45C0-A813-020BF808B37B}" dt="2023-03-08T18:47:52.346" v="19339" actId="26606"/>
          <ac:spMkLst>
            <pc:docMk/>
            <pc:sldMk cId="1762359831" sldId="649"/>
            <ac:spMk id="33" creationId="{45D37F4E-DDB4-456B-97E0-9937730A039F}"/>
          </ac:spMkLst>
        </pc:spChg>
        <pc:spChg chg="add del">
          <ac:chgData name="James Williams" userId="c957a50b-491f-4d94-b4bc-52aca3e2340d" providerId="ADAL" clId="{8A428EA3-5F0C-45C0-A813-020BF808B37B}" dt="2023-03-08T18:47:52.346" v="19339" actId="26606"/>
          <ac:spMkLst>
            <pc:docMk/>
            <pc:sldMk cId="1762359831" sldId="649"/>
            <ac:spMk id="35" creationId="{B2DD41CD-8F47-4F56-AD12-4E2FF7696987}"/>
          </ac:spMkLst>
        </pc:spChg>
        <pc:spChg chg="add">
          <ac:chgData name="James Williams" userId="c957a50b-491f-4d94-b4bc-52aca3e2340d" providerId="ADAL" clId="{8A428EA3-5F0C-45C0-A813-020BF808B37B}" dt="2023-03-08T18:47:52.377" v="19340" actId="26606"/>
          <ac:spMkLst>
            <pc:docMk/>
            <pc:sldMk cId="1762359831" sldId="649"/>
            <ac:spMk id="39" creationId="{28D31E1B-0407-4223-9642-0B642CBF57D9}"/>
          </ac:spMkLst>
        </pc:spChg>
        <pc:spChg chg="add">
          <ac:chgData name="James Williams" userId="c957a50b-491f-4d94-b4bc-52aca3e2340d" providerId="ADAL" clId="{8A428EA3-5F0C-45C0-A813-020BF808B37B}" dt="2023-03-08T18:47:52.377" v="19340" actId="26606"/>
          <ac:spMkLst>
            <pc:docMk/>
            <pc:sldMk cId="1762359831" sldId="649"/>
            <ac:spMk id="40" creationId="{D5B0017B-2ECA-49AF-B397-DC140825DF8D}"/>
          </ac:spMkLst>
        </pc:spChg>
        <pc:spChg chg="add">
          <ac:chgData name="James Williams" userId="c957a50b-491f-4d94-b4bc-52aca3e2340d" providerId="ADAL" clId="{8A428EA3-5F0C-45C0-A813-020BF808B37B}" dt="2023-03-08T18:47:52.377" v="19340" actId="26606"/>
          <ac:spMkLst>
            <pc:docMk/>
            <pc:sldMk cId="1762359831" sldId="649"/>
            <ac:spMk id="42" creationId="{70E96339-907C-46C3-99AC-31179B6F0EBD}"/>
          </ac:spMkLst>
        </pc:spChg>
        <pc:grpChg chg="add del">
          <ac:chgData name="James Williams" userId="c957a50b-491f-4d94-b4bc-52aca3e2340d" providerId="ADAL" clId="{8A428EA3-5F0C-45C0-A813-020BF808B37B}" dt="2023-03-08T18:47:37.176" v="19336" actId="26606"/>
          <ac:grpSpMkLst>
            <pc:docMk/>
            <pc:sldMk cId="1762359831" sldId="649"/>
            <ac:grpSpMk id="13" creationId="{1DE889C7-FAD6-4397-98E2-05D503484459}"/>
          </ac:grpSpMkLst>
        </pc:grpChg>
        <pc:grpChg chg="add">
          <ac:chgData name="James Williams" userId="c957a50b-491f-4d94-b4bc-52aca3e2340d" providerId="ADAL" clId="{8A428EA3-5F0C-45C0-A813-020BF808B37B}" dt="2023-03-08T18:47:52.377" v="19340" actId="26606"/>
          <ac:grpSpMkLst>
            <pc:docMk/>
            <pc:sldMk cId="1762359831" sldId="649"/>
            <ac:grpSpMk id="41" creationId="{AE1C45F0-260A-458C-96ED-C1F6D2151219}"/>
          </ac:grpSpMkLst>
        </pc:grpChg>
        <pc:picChg chg="add del mod">
          <ac:chgData name="James Williams" userId="c957a50b-491f-4d94-b4bc-52aca3e2340d" providerId="ADAL" clId="{8A428EA3-5F0C-45C0-A813-020BF808B37B}" dt="2023-03-08T18:45:55.283" v="19300" actId="478"/>
          <ac:picMkLst>
            <pc:docMk/>
            <pc:sldMk cId="1762359831" sldId="649"/>
            <ac:picMk id="5" creationId="{EA0B8D4D-AEBD-D993-CC0E-3588ACBC4577}"/>
          </ac:picMkLst>
        </pc:picChg>
        <pc:picChg chg="add mod">
          <ac:chgData name="James Williams" userId="c957a50b-491f-4d94-b4bc-52aca3e2340d" providerId="ADAL" clId="{8A428EA3-5F0C-45C0-A813-020BF808B37B}" dt="2023-03-08T18:48:34.915" v="19359" actId="14100"/>
          <ac:picMkLst>
            <pc:docMk/>
            <pc:sldMk cId="1762359831" sldId="649"/>
            <ac:picMk id="8" creationId="{D26CEB39-5580-B873-0F2D-F31663992F3A}"/>
          </ac:picMkLst>
        </pc:picChg>
        <pc:cxnChg chg="add">
          <ac:chgData name="James Williams" userId="c957a50b-491f-4d94-b4bc-52aca3e2340d" providerId="ADAL" clId="{8A428EA3-5F0C-45C0-A813-020BF808B37B}" dt="2023-03-08T18:47:52.377" v="19340" actId="26606"/>
          <ac:cxnSpMkLst>
            <pc:docMk/>
            <pc:sldMk cId="1762359831" sldId="649"/>
            <ac:cxnSpMk id="44" creationId="{6CF1BAF6-AD41-4082-B212-8A1F9A2E8779}"/>
          </ac:cxnSpMkLst>
        </pc:cxnChg>
      </pc:sldChg>
      <pc:sldChg chg="modSp new mod">
        <pc:chgData name="James Williams" userId="c957a50b-491f-4d94-b4bc-52aca3e2340d" providerId="ADAL" clId="{8A428EA3-5F0C-45C0-A813-020BF808B37B}" dt="2023-03-08T18:57:55.252" v="19700" actId="404"/>
        <pc:sldMkLst>
          <pc:docMk/>
          <pc:sldMk cId="1276105557" sldId="650"/>
        </pc:sldMkLst>
        <pc:spChg chg="mod">
          <ac:chgData name="James Williams" userId="c957a50b-491f-4d94-b4bc-52aca3e2340d" providerId="ADAL" clId="{8A428EA3-5F0C-45C0-A813-020BF808B37B}" dt="2023-03-08T18:54:04.788" v="19662" actId="113"/>
          <ac:spMkLst>
            <pc:docMk/>
            <pc:sldMk cId="1276105557" sldId="650"/>
            <ac:spMk id="2" creationId="{B03EE62B-FB49-3CF8-2EF5-45EB2CEB235C}"/>
          </ac:spMkLst>
        </pc:spChg>
        <pc:spChg chg="mod">
          <ac:chgData name="James Williams" userId="c957a50b-491f-4d94-b4bc-52aca3e2340d" providerId="ADAL" clId="{8A428EA3-5F0C-45C0-A813-020BF808B37B}" dt="2023-03-08T18:57:55.252" v="19700" actId="404"/>
          <ac:spMkLst>
            <pc:docMk/>
            <pc:sldMk cId="1276105557" sldId="650"/>
            <ac:spMk id="3" creationId="{08F214E6-EE81-B959-178A-6EC14F018344}"/>
          </ac:spMkLst>
        </pc:spChg>
      </pc:sldChg>
      <pc:sldChg chg="add del">
        <pc:chgData name="James Williams" userId="c957a50b-491f-4d94-b4bc-52aca3e2340d" providerId="ADAL" clId="{8A428EA3-5F0C-45C0-A813-020BF808B37B}" dt="2023-03-08T19:31:08.692" v="20708" actId="2890"/>
        <pc:sldMkLst>
          <pc:docMk/>
          <pc:sldMk cId="667509390" sldId="651"/>
        </pc:sldMkLst>
      </pc:sldChg>
      <pc:sldChg chg="modSp add del mod">
        <pc:chgData name="James Williams" userId="c957a50b-491f-4d94-b4bc-52aca3e2340d" providerId="ADAL" clId="{8A428EA3-5F0C-45C0-A813-020BF808B37B}" dt="2023-03-08T19:32:09.637" v="20715" actId="2696"/>
        <pc:sldMkLst>
          <pc:docMk/>
          <pc:sldMk cId="3146972825" sldId="651"/>
        </pc:sldMkLst>
        <pc:spChg chg="mod">
          <ac:chgData name="James Williams" userId="c957a50b-491f-4d94-b4bc-52aca3e2340d" providerId="ADAL" clId="{8A428EA3-5F0C-45C0-A813-020BF808B37B}" dt="2023-03-08T19:31:53.087" v="20714" actId="20577"/>
          <ac:spMkLst>
            <pc:docMk/>
            <pc:sldMk cId="3146972825" sldId="651"/>
            <ac:spMk id="2" creationId="{2DF33358-C3E4-013C-C596-D1D20E70E971}"/>
          </ac:spMkLst>
        </pc:spChg>
      </pc:sldChg>
      <pc:sldChg chg="addSp delSp modSp add mod ord">
        <pc:chgData name="James Williams" userId="c957a50b-491f-4d94-b4bc-52aca3e2340d" providerId="ADAL" clId="{8A428EA3-5F0C-45C0-A813-020BF808B37B}" dt="2023-03-09T11:14:11.646" v="20830" actId="1076"/>
        <pc:sldMkLst>
          <pc:docMk/>
          <pc:sldMk cId="3575976965" sldId="651"/>
        </pc:sldMkLst>
        <pc:spChg chg="mod">
          <ac:chgData name="James Williams" userId="c957a50b-491f-4d94-b4bc-52aca3e2340d" providerId="ADAL" clId="{8A428EA3-5F0C-45C0-A813-020BF808B37B}" dt="2023-03-09T11:14:11.646" v="20830" actId="1076"/>
          <ac:spMkLst>
            <pc:docMk/>
            <pc:sldMk cId="3575976965" sldId="651"/>
            <ac:spMk id="2" creationId="{96FCEF51-23EF-6C14-D24C-522C39B66E1A}"/>
          </ac:spMkLst>
        </pc:spChg>
        <pc:spChg chg="del">
          <ac:chgData name="James Williams" userId="c957a50b-491f-4d94-b4bc-52aca3e2340d" providerId="ADAL" clId="{8A428EA3-5F0C-45C0-A813-020BF808B37B}" dt="2023-03-09T10:16:39.255" v="20739" actId="478"/>
          <ac:spMkLst>
            <pc:docMk/>
            <pc:sldMk cId="3575976965" sldId="651"/>
            <ac:spMk id="3" creationId="{CF1DA872-D686-AB17-1160-A4FD3E2F46C1}"/>
          </ac:spMkLst>
        </pc:spChg>
        <pc:spChg chg="add del mod">
          <ac:chgData name="James Williams" userId="c957a50b-491f-4d94-b4bc-52aca3e2340d" providerId="ADAL" clId="{8A428EA3-5F0C-45C0-A813-020BF808B37B}" dt="2023-03-09T10:16:41.923" v="20740" actId="478"/>
          <ac:spMkLst>
            <pc:docMk/>
            <pc:sldMk cId="3575976965" sldId="651"/>
            <ac:spMk id="5" creationId="{61B59C88-18C7-F605-EED6-53FDAB17D4D9}"/>
          </ac:spMkLst>
        </pc:spChg>
        <pc:spChg chg="add del mod">
          <ac:chgData name="James Williams" userId="c957a50b-491f-4d94-b4bc-52aca3e2340d" providerId="ADAL" clId="{8A428EA3-5F0C-45C0-A813-020BF808B37B}" dt="2023-03-09T10:18:37.207" v="20777" actId="478"/>
          <ac:spMkLst>
            <pc:docMk/>
            <pc:sldMk cId="3575976965" sldId="651"/>
            <ac:spMk id="7" creationId="{5ACC1709-4C85-6418-BE88-CA114D3698C2}"/>
          </ac:spMkLst>
        </pc:spChg>
        <pc:spChg chg="add mod">
          <ac:chgData name="James Williams" userId="c957a50b-491f-4d94-b4bc-52aca3e2340d" providerId="ADAL" clId="{8A428EA3-5F0C-45C0-A813-020BF808B37B}" dt="2023-03-09T10:44:33.256" v="20826" actId="1076"/>
          <ac:spMkLst>
            <pc:docMk/>
            <pc:sldMk cId="3575976965" sldId="651"/>
            <ac:spMk id="10" creationId="{3B3B78A8-2EFB-1365-4DEF-EE538190B2E9}"/>
          </ac:spMkLst>
        </pc:spChg>
        <pc:picChg chg="add mod">
          <ac:chgData name="James Williams" userId="c957a50b-491f-4d94-b4bc-52aca3e2340d" providerId="ADAL" clId="{8A428EA3-5F0C-45C0-A813-020BF808B37B}" dt="2023-03-09T10:44:35.081" v="20827" actId="1076"/>
          <ac:picMkLst>
            <pc:docMk/>
            <pc:sldMk cId="3575976965" sldId="651"/>
            <ac:picMk id="9" creationId="{27A21557-229A-FD3D-5D68-D5D61FB97B6B}"/>
          </ac:picMkLst>
        </pc:picChg>
        <pc:picChg chg="add mod">
          <ac:chgData name="James Williams" userId="c957a50b-491f-4d94-b4bc-52aca3e2340d" providerId="ADAL" clId="{8A428EA3-5F0C-45C0-A813-020BF808B37B}" dt="2023-03-09T10:44:46.922" v="20828"/>
          <ac:picMkLst>
            <pc:docMk/>
            <pc:sldMk cId="3575976965" sldId="651"/>
            <ac:picMk id="12" creationId="{197AF74E-F71C-34C9-7E6F-7C5C92B2ACD3}"/>
          </ac:picMkLst>
        </pc:picChg>
        <pc:picChg chg="del">
          <ac:chgData name="James Williams" userId="c957a50b-491f-4d94-b4bc-52aca3e2340d" providerId="ADAL" clId="{8A428EA3-5F0C-45C0-A813-020BF808B37B}" dt="2023-03-09T10:16:37.309" v="20738" actId="478"/>
          <ac:picMkLst>
            <pc:docMk/>
            <pc:sldMk cId="3575976965" sldId="651"/>
            <ac:picMk id="73730" creationId="{25D926D6-654C-ABF5-F6DD-3ED89A97C60E}"/>
          </ac:picMkLst>
        </pc:picChg>
        <pc:picChg chg="del">
          <ac:chgData name="James Williams" userId="c957a50b-491f-4d94-b4bc-52aca3e2340d" providerId="ADAL" clId="{8A428EA3-5F0C-45C0-A813-020BF808B37B}" dt="2023-03-09T10:16:36.031" v="20737" actId="478"/>
          <ac:picMkLst>
            <pc:docMk/>
            <pc:sldMk cId="3575976965" sldId="651"/>
            <ac:picMk id="73732" creationId="{060CE3CE-B36A-ED09-5B47-7D4E463488A5}"/>
          </ac:picMkLst>
        </pc:picChg>
      </pc:sldChg>
      <pc:sldChg chg="delSp add del mod">
        <pc:chgData name="James Williams" userId="c957a50b-491f-4d94-b4bc-52aca3e2340d" providerId="ADAL" clId="{8A428EA3-5F0C-45C0-A813-020BF808B37B}" dt="2023-03-09T11:13:56.369" v="20829" actId="2696"/>
        <pc:sldMkLst>
          <pc:docMk/>
          <pc:sldMk cId="1175289350" sldId="652"/>
        </pc:sldMkLst>
        <pc:spChg chg="del">
          <ac:chgData name="James Williams" userId="c957a50b-491f-4d94-b4bc-52aca3e2340d" providerId="ADAL" clId="{8A428EA3-5F0C-45C0-A813-020BF808B37B}" dt="2023-03-09T10:41:47.486" v="20782" actId="478"/>
          <ac:spMkLst>
            <pc:docMk/>
            <pc:sldMk cId="1175289350" sldId="652"/>
            <ac:spMk id="7" creationId="{5ACC1709-4C85-6418-BE88-CA114D3698C2}"/>
          </ac:spMkLst>
        </pc:spChg>
        <pc:picChg chg="del">
          <ac:chgData name="James Williams" userId="c957a50b-491f-4d94-b4bc-52aca3e2340d" providerId="ADAL" clId="{8A428EA3-5F0C-45C0-A813-020BF808B37B}" dt="2023-03-09T10:17:53.213" v="20748" actId="478"/>
          <ac:picMkLst>
            <pc:docMk/>
            <pc:sldMk cId="1175289350" sldId="652"/>
            <ac:picMk id="9" creationId="{27A21557-229A-FD3D-5D68-D5D61FB97B6B}"/>
          </ac:picMkLst>
        </pc:picChg>
      </pc:sldChg>
      <pc:sldChg chg="add del replId">
        <pc:chgData name="James Williams" userId="c957a50b-491f-4d94-b4bc-52aca3e2340d" providerId="ADAL" clId="{8A428EA3-5F0C-45C0-A813-020BF808B37B}" dt="2023-03-08T19:31:08.692" v="20708" actId="2890"/>
        <pc:sldMkLst>
          <pc:docMk/>
          <pc:sldMk cId="2878869516" sldId="652"/>
        </pc:sldMkLst>
      </pc:sldChg>
      <pc:sldChg chg="addSp modSp new mod ord">
        <pc:chgData name="James Williams" userId="c957a50b-491f-4d94-b4bc-52aca3e2340d" providerId="ADAL" clId="{8A428EA3-5F0C-45C0-A813-020BF808B37B}" dt="2023-03-10T10:07:37.977" v="26110" actId="12"/>
        <pc:sldMkLst>
          <pc:docMk/>
          <pc:sldMk cId="4217203889" sldId="652"/>
        </pc:sldMkLst>
        <pc:spChg chg="mod">
          <ac:chgData name="James Williams" userId="c957a50b-491f-4d94-b4bc-52aca3e2340d" providerId="ADAL" clId="{8A428EA3-5F0C-45C0-A813-020BF808B37B}" dt="2023-03-09T18:08:15.192" v="24747" actId="1076"/>
          <ac:spMkLst>
            <pc:docMk/>
            <pc:sldMk cId="4217203889" sldId="652"/>
            <ac:spMk id="2" creationId="{3C6AB845-F03B-2842-5BDF-F3964DA66F4E}"/>
          </ac:spMkLst>
        </pc:spChg>
        <pc:spChg chg="mod">
          <ac:chgData name="James Williams" userId="c957a50b-491f-4d94-b4bc-52aca3e2340d" providerId="ADAL" clId="{8A428EA3-5F0C-45C0-A813-020BF808B37B}" dt="2023-03-10T10:07:37.977" v="26110" actId="12"/>
          <ac:spMkLst>
            <pc:docMk/>
            <pc:sldMk cId="4217203889" sldId="652"/>
            <ac:spMk id="3" creationId="{5FBFE3E8-6B4E-CDF9-6434-BFBBCD2706FE}"/>
          </ac:spMkLst>
        </pc:spChg>
        <pc:grpChg chg="add mod">
          <ac:chgData name="James Williams" userId="c957a50b-491f-4d94-b4bc-52aca3e2340d" providerId="ADAL" clId="{8A428EA3-5F0C-45C0-A813-020BF808B37B}" dt="2023-03-09T18:09:56.726" v="24771" actId="164"/>
          <ac:grpSpMkLst>
            <pc:docMk/>
            <pc:sldMk cId="4217203889" sldId="652"/>
            <ac:grpSpMk id="8" creationId="{F1D6C4CC-5FC1-38B6-1E09-C3F1D2308D1B}"/>
          </ac:grpSpMkLst>
        </pc:grpChg>
        <pc:picChg chg="add mod">
          <ac:chgData name="James Williams" userId="c957a50b-491f-4d94-b4bc-52aca3e2340d" providerId="ADAL" clId="{8A428EA3-5F0C-45C0-A813-020BF808B37B}" dt="2023-03-09T18:09:56.726" v="24771" actId="164"/>
          <ac:picMkLst>
            <pc:docMk/>
            <pc:sldMk cId="4217203889" sldId="652"/>
            <ac:picMk id="5" creationId="{A4112070-AAF7-2D60-ACB5-0186ABF6BA5A}"/>
          </ac:picMkLst>
        </pc:picChg>
        <pc:picChg chg="add mod">
          <ac:chgData name="James Williams" userId="c957a50b-491f-4d94-b4bc-52aca3e2340d" providerId="ADAL" clId="{8A428EA3-5F0C-45C0-A813-020BF808B37B}" dt="2023-03-09T18:09:56.726" v="24771" actId="164"/>
          <ac:picMkLst>
            <pc:docMk/>
            <pc:sldMk cId="4217203889" sldId="652"/>
            <ac:picMk id="7" creationId="{893CEF08-822D-8D51-5CCD-F65617CA08B5}"/>
          </ac:picMkLst>
        </pc:picChg>
      </pc:sldChg>
      <pc:sldChg chg="addSp delSp modSp add mod">
        <pc:chgData name="James Williams" userId="c957a50b-491f-4d94-b4bc-52aca3e2340d" providerId="ADAL" clId="{8A428EA3-5F0C-45C0-A813-020BF808B37B}" dt="2023-03-09T13:42:31.668" v="21897" actId="20577"/>
        <pc:sldMkLst>
          <pc:docMk/>
          <pc:sldMk cId="2771567318" sldId="653"/>
        </pc:sldMkLst>
        <pc:spChg chg="mod">
          <ac:chgData name="James Williams" userId="c957a50b-491f-4d94-b4bc-52aca3e2340d" providerId="ADAL" clId="{8A428EA3-5F0C-45C0-A813-020BF808B37B}" dt="2023-03-09T13:37:16.051" v="21709" actId="14100"/>
          <ac:spMkLst>
            <pc:docMk/>
            <pc:sldMk cId="2771567318" sldId="653"/>
            <ac:spMk id="2" creationId="{3C6AB845-F03B-2842-5BDF-F3964DA66F4E}"/>
          </ac:spMkLst>
        </pc:spChg>
        <pc:spChg chg="del mod">
          <ac:chgData name="James Williams" userId="c957a50b-491f-4d94-b4bc-52aca3e2340d" providerId="ADAL" clId="{8A428EA3-5F0C-45C0-A813-020BF808B37B}" dt="2023-03-09T12:07:16.010" v="21270" actId="478"/>
          <ac:spMkLst>
            <pc:docMk/>
            <pc:sldMk cId="2771567318" sldId="653"/>
            <ac:spMk id="3" creationId="{5FBFE3E8-6B4E-CDF9-6434-BFBBCD2706FE}"/>
          </ac:spMkLst>
        </pc:spChg>
        <pc:spChg chg="add del mod">
          <ac:chgData name="James Williams" userId="c957a50b-491f-4d94-b4bc-52aca3e2340d" providerId="ADAL" clId="{8A428EA3-5F0C-45C0-A813-020BF808B37B}" dt="2023-03-09T12:07:20.765" v="21271" actId="478"/>
          <ac:spMkLst>
            <pc:docMk/>
            <pc:sldMk cId="2771567318" sldId="653"/>
            <ac:spMk id="5" creationId="{7BA16143-0161-FDB0-D118-ED70775C2029}"/>
          </ac:spMkLst>
        </pc:spChg>
        <pc:spChg chg="add del">
          <ac:chgData name="James Williams" userId="c957a50b-491f-4d94-b4bc-52aca3e2340d" providerId="ADAL" clId="{8A428EA3-5F0C-45C0-A813-020BF808B37B}" dt="2023-03-09T12:07:26.439" v="21273" actId="22"/>
          <ac:spMkLst>
            <pc:docMk/>
            <pc:sldMk cId="2771567318" sldId="653"/>
            <ac:spMk id="7" creationId="{2A76E44C-916D-72E5-B55F-A739EF7F5A56}"/>
          </ac:spMkLst>
        </pc:spChg>
        <pc:spChg chg="add mod">
          <ac:chgData name="James Williams" userId="c957a50b-491f-4d94-b4bc-52aca3e2340d" providerId="ADAL" clId="{8A428EA3-5F0C-45C0-A813-020BF808B37B}" dt="2023-03-09T13:42:20.715" v="21885" actId="1076"/>
          <ac:spMkLst>
            <pc:docMk/>
            <pc:sldMk cId="2771567318" sldId="653"/>
            <ac:spMk id="10" creationId="{C81D878D-F3C9-9542-A0C8-FF3CA8D5D515}"/>
          </ac:spMkLst>
        </pc:spChg>
        <pc:spChg chg="add mod">
          <ac:chgData name="James Williams" userId="c957a50b-491f-4d94-b4bc-52aca3e2340d" providerId="ADAL" clId="{8A428EA3-5F0C-45C0-A813-020BF808B37B}" dt="2023-03-09T13:42:20.715" v="21885" actId="1076"/>
          <ac:spMkLst>
            <pc:docMk/>
            <pc:sldMk cId="2771567318" sldId="653"/>
            <ac:spMk id="11" creationId="{7EEB01B0-6042-70EA-E049-C0473A6EA405}"/>
          </ac:spMkLst>
        </pc:spChg>
        <pc:spChg chg="add mod">
          <ac:chgData name="James Williams" userId="c957a50b-491f-4d94-b4bc-52aca3e2340d" providerId="ADAL" clId="{8A428EA3-5F0C-45C0-A813-020BF808B37B}" dt="2023-03-09T13:42:31.668" v="21897" actId="20577"/>
          <ac:spMkLst>
            <pc:docMk/>
            <pc:sldMk cId="2771567318" sldId="653"/>
            <ac:spMk id="14" creationId="{09658999-E5AB-D62C-8C4D-5F24E6DADF87}"/>
          </ac:spMkLst>
        </pc:spChg>
        <pc:picChg chg="add mod">
          <ac:chgData name="James Williams" userId="c957a50b-491f-4d94-b4bc-52aca3e2340d" providerId="ADAL" clId="{8A428EA3-5F0C-45C0-A813-020BF808B37B}" dt="2023-03-09T13:42:20.715" v="21885" actId="1076"/>
          <ac:picMkLst>
            <pc:docMk/>
            <pc:sldMk cId="2771567318" sldId="653"/>
            <ac:picMk id="9" creationId="{21D93B3C-E8EF-2E24-A79A-EE60149E9F57}"/>
          </ac:picMkLst>
        </pc:picChg>
        <pc:picChg chg="add mod">
          <ac:chgData name="James Williams" userId="c957a50b-491f-4d94-b4bc-52aca3e2340d" providerId="ADAL" clId="{8A428EA3-5F0C-45C0-A813-020BF808B37B}" dt="2023-03-09T13:42:20.715" v="21885" actId="1076"/>
          <ac:picMkLst>
            <pc:docMk/>
            <pc:sldMk cId="2771567318" sldId="653"/>
            <ac:picMk id="13" creationId="{27D79095-71AC-C1F8-DEED-AC040CB5D894}"/>
          </ac:picMkLst>
        </pc:picChg>
      </pc:sldChg>
      <pc:sldChg chg="addSp delSp modSp new mod setBg">
        <pc:chgData name="James Williams" userId="c957a50b-491f-4d94-b4bc-52aca3e2340d" providerId="ADAL" clId="{8A428EA3-5F0C-45C0-A813-020BF808B37B}" dt="2023-03-09T12:57:28.801" v="21429" actId="14100"/>
        <pc:sldMkLst>
          <pc:docMk/>
          <pc:sldMk cId="1155187519" sldId="654"/>
        </pc:sldMkLst>
        <pc:spChg chg="mod">
          <ac:chgData name="James Williams" userId="c957a50b-491f-4d94-b4bc-52aca3e2340d" providerId="ADAL" clId="{8A428EA3-5F0C-45C0-A813-020BF808B37B}" dt="2023-03-09T12:56:49.910" v="21422" actId="403"/>
          <ac:spMkLst>
            <pc:docMk/>
            <pc:sldMk cId="1155187519" sldId="654"/>
            <ac:spMk id="2" creationId="{CA464C21-3C5F-8A5A-0E4A-EBB3B30E9081}"/>
          </ac:spMkLst>
        </pc:spChg>
        <pc:spChg chg="mod ord">
          <ac:chgData name="James Williams" userId="c957a50b-491f-4d94-b4bc-52aca3e2340d" providerId="ADAL" clId="{8A428EA3-5F0C-45C0-A813-020BF808B37B}" dt="2023-03-09T12:56:42.735" v="21416" actId="403"/>
          <ac:spMkLst>
            <pc:docMk/>
            <pc:sldMk cId="1155187519" sldId="654"/>
            <ac:spMk id="3" creationId="{09A7B4AB-A708-7E3E-6D25-72A2846302BB}"/>
          </ac:spMkLst>
        </pc:spChg>
        <pc:spChg chg="add del">
          <ac:chgData name="James Williams" userId="c957a50b-491f-4d94-b4bc-52aca3e2340d" providerId="ADAL" clId="{8A428EA3-5F0C-45C0-A813-020BF808B37B}" dt="2023-03-09T12:56:03.252" v="21394" actId="26606"/>
          <ac:spMkLst>
            <pc:docMk/>
            <pc:sldMk cId="1155187519" sldId="654"/>
            <ac:spMk id="14" creationId="{26FF42C2-EA15-4154-B242-E98E88CED99C}"/>
          </ac:spMkLst>
        </pc:spChg>
        <pc:spChg chg="add del">
          <ac:chgData name="James Williams" userId="c957a50b-491f-4d94-b4bc-52aca3e2340d" providerId="ADAL" clId="{8A428EA3-5F0C-45C0-A813-020BF808B37B}" dt="2023-03-09T12:56:03.252" v="21394" actId="26606"/>
          <ac:spMkLst>
            <pc:docMk/>
            <pc:sldMk cId="1155187519" sldId="654"/>
            <ac:spMk id="16" creationId="{D79DE9F7-28C4-4856-BA57-D696E124C137}"/>
          </ac:spMkLst>
        </pc:spChg>
        <pc:spChg chg="add del">
          <ac:chgData name="James Williams" userId="c957a50b-491f-4d94-b4bc-52aca3e2340d" providerId="ADAL" clId="{8A428EA3-5F0C-45C0-A813-020BF808B37B}" dt="2023-03-09T12:56:03.252" v="21394" actId="26606"/>
          <ac:spMkLst>
            <pc:docMk/>
            <pc:sldMk cId="1155187519" sldId="654"/>
            <ac:spMk id="18" creationId="{E1F9ED9C-121B-44C6-A308-5824769C40D5}"/>
          </ac:spMkLst>
        </pc:spChg>
        <pc:spChg chg="add del">
          <ac:chgData name="James Williams" userId="c957a50b-491f-4d94-b4bc-52aca3e2340d" providerId="ADAL" clId="{8A428EA3-5F0C-45C0-A813-020BF808B37B}" dt="2023-03-09T12:56:03.252" v="21394" actId="26606"/>
          <ac:spMkLst>
            <pc:docMk/>
            <pc:sldMk cId="1155187519" sldId="654"/>
            <ac:spMk id="20" creationId="{4A5F8185-F27B-4E99-A06C-007336FE3F2D}"/>
          </ac:spMkLst>
        </pc:spChg>
        <pc:spChg chg="add del">
          <ac:chgData name="James Williams" userId="c957a50b-491f-4d94-b4bc-52aca3e2340d" providerId="ADAL" clId="{8A428EA3-5F0C-45C0-A813-020BF808B37B}" dt="2023-03-09T12:56:04.945" v="21396" actId="26606"/>
          <ac:spMkLst>
            <pc:docMk/>
            <pc:sldMk cId="1155187519" sldId="654"/>
            <ac:spMk id="21" creationId="{D5B0017B-2ECA-49AF-B397-DC140825DF8D}"/>
          </ac:spMkLst>
        </pc:spChg>
        <pc:spChg chg="add del">
          <ac:chgData name="James Williams" userId="c957a50b-491f-4d94-b4bc-52aca3e2340d" providerId="ADAL" clId="{8A428EA3-5F0C-45C0-A813-020BF808B37B}" dt="2023-03-09T12:56:04.945" v="21396" actId="26606"/>
          <ac:spMkLst>
            <pc:docMk/>
            <pc:sldMk cId="1155187519" sldId="654"/>
            <ac:spMk id="22" creationId="{1A042C51-0ACE-419E-A039-04AD72522158}"/>
          </ac:spMkLst>
        </pc:spChg>
        <pc:spChg chg="add del">
          <ac:chgData name="James Williams" userId="c957a50b-491f-4d94-b4bc-52aca3e2340d" providerId="ADAL" clId="{8A428EA3-5F0C-45C0-A813-020BF808B37B}" dt="2023-03-09T12:56:10.001" v="21398" actId="26606"/>
          <ac:spMkLst>
            <pc:docMk/>
            <pc:sldMk cId="1155187519" sldId="654"/>
            <ac:spMk id="27" creationId="{26FF42C2-EA15-4154-B242-E98E88CED99C}"/>
          </ac:spMkLst>
        </pc:spChg>
        <pc:spChg chg="add del">
          <ac:chgData name="James Williams" userId="c957a50b-491f-4d94-b4bc-52aca3e2340d" providerId="ADAL" clId="{8A428EA3-5F0C-45C0-A813-020BF808B37B}" dt="2023-03-09T12:56:10.001" v="21398" actId="26606"/>
          <ac:spMkLst>
            <pc:docMk/>
            <pc:sldMk cId="1155187519" sldId="654"/>
            <ac:spMk id="28" creationId="{D79DE9F7-28C4-4856-BA57-D696E124C137}"/>
          </ac:spMkLst>
        </pc:spChg>
        <pc:spChg chg="add del">
          <ac:chgData name="James Williams" userId="c957a50b-491f-4d94-b4bc-52aca3e2340d" providerId="ADAL" clId="{8A428EA3-5F0C-45C0-A813-020BF808B37B}" dt="2023-03-09T12:56:10.001" v="21398" actId="26606"/>
          <ac:spMkLst>
            <pc:docMk/>
            <pc:sldMk cId="1155187519" sldId="654"/>
            <ac:spMk id="29" creationId="{E1F9ED9C-121B-44C6-A308-5824769C40D5}"/>
          </ac:spMkLst>
        </pc:spChg>
        <pc:spChg chg="add del">
          <ac:chgData name="James Williams" userId="c957a50b-491f-4d94-b4bc-52aca3e2340d" providerId="ADAL" clId="{8A428EA3-5F0C-45C0-A813-020BF808B37B}" dt="2023-03-09T12:56:10.001" v="21398" actId="26606"/>
          <ac:spMkLst>
            <pc:docMk/>
            <pc:sldMk cId="1155187519" sldId="654"/>
            <ac:spMk id="30" creationId="{4A5F8185-F27B-4E99-A06C-007336FE3F2D}"/>
          </ac:spMkLst>
        </pc:spChg>
        <pc:spChg chg="add del">
          <ac:chgData name="James Williams" userId="c957a50b-491f-4d94-b4bc-52aca3e2340d" providerId="ADAL" clId="{8A428EA3-5F0C-45C0-A813-020BF808B37B}" dt="2023-03-09T12:56:18.193" v="21400" actId="26606"/>
          <ac:spMkLst>
            <pc:docMk/>
            <pc:sldMk cId="1155187519" sldId="654"/>
            <ac:spMk id="32" creationId="{614141FC-8189-47F8-821A-FC9A4E91E039}"/>
          </ac:spMkLst>
        </pc:spChg>
        <pc:spChg chg="add del">
          <ac:chgData name="James Williams" userId="c957a50b-491f-4d94-b4bc-52aca3e2340d" providerId="ADAL" clId="{8A428EA3-5F0C-45C0-A813-020BF808B37B}" dt="2023-03-09T12:56:18.193" v="21400" actId="26606"/>
          <ac:spMkLst>
            <pc:docMk/>
            <pc:sldMk cId="1155187519" sldId="654"/>
            <ac:spMk id="33" creationId="{C062E60F-5CD4-4268-8359-8076634680E5}"/>
          </ac:spMkLst>
        </pc:spChg>
        <pc:spChg chg="add del">
          <ac:chgData name="James Williams" userId="c957a50b-491f-4d94-b4bc-52aca3e2340d" providerId="ADAL" clId="{8A428EA3-5F0C-45C0-A813-020BF808B37B}" dt="2023-03-09T12:56:18.193" v="21400" actId="26606"/>
          <ac:spMkLst>
            <pc:docMk/>
            <pc:sldMk cId="1155187519" sldId="654"/>
            <ac:spMk id="34" creationId="{BB341EC3-1810-4D33-BA3F-E2D0AA0ECFB6}"/>
          </ac:spMkLst>
        </pc:spChg>
        <pc:spChg chg="add del">
          <ac:chgData name="James Williams" userId="c957a50b-491f-4d94-b4bc-52aca3e2340d" providerId="ADAL" clId="{8A428EA3-5F0C-45C0-A813-020BF808B37B}" dt="2023-03-09T12:56:18.193" v="21400" actId="26606"/>
          <ac:spMkLst>
            <pc:docMk/>
            <pc:sldMk cId="1155187519" sldId="654"/>
            <ac:spMk id="35" creationId="{10127CDE-2B99-47A8-BB3C-7D17519105E0}"/>
          </ac:spMkLst>
        </pc:spChg>
        <pc:spChg chg="add del">
          <ac:chgData name="James Williams" userId="c957a50b-491f-4d94-b4bc-52aca3e2340d" providerId="ADAL" clId="{8A428EA3-5F0C-45C0-A813-020BF808B37B}" dt="2023-03-09T12:56:27.068" v="21402" actId="26606"/>
          <ac:spMkLst>
            <pc:docMk/>
            <pc:sldMk cId="1155187519" sldId="654"/>
            <ac:spMk id="37" creationId="{71A784BF-09DB-448D-99FC-B49DFC6605D5}"/>
          </ac:spMkLst>
        </pc:spChg>
        <pc:spChg chg="add del">
          <ac:chgData name="James Williams" userId="c957a50b-491f-4d94-b4bc-52aca3e2340d" providerId="ADAL" clId="{8A428EA3-5F0C-45C0-A813-020BF808B37B}" dt="2023-03-09T12:56:27.068" v="21402" actId="26606"/>
          <ac:spMkLst>
            <pc:docMk/>
            <pc:sldMk cId="1155187519" sldId="654"/>
            <ac:spMk id="38" creationId="{917859B3-4C91-478D-929D-BB6433F90849}"/>
          </ac:spMkLst>
        </pc:spChg>
        <pc:spChg chg="add del">
          <ac:chgData name="James Williams" userId="c957a50b-491f-4d94-b4bc-52aca3e2340d" providerId="ADAL" clId="{8A428EA3-5F0C-45C0-A813-020BF808B37B}" dt="2023-03-09T12:56:27.068" v="21402" actId="26606"/>
          <ac:spMkLst>
            <pc:docMk/>
            <pc:sldMk cId="1155187519" sldId="654"/>
            <ac:spMk id="39" creationId="{6283FBD2-A663-469F-855C-06D86E3C1161}"/>
          </ac:spMkLst>
        </pc:spChg>
        <pc:spChg chg="add del">
          <ac:chgData name="James Williams" userId="c957a50b-491f-4d94-b4bc-52aca3e2340d" providerId="ADAL" clId="{8A428EA3-5F0C-45C0-A813-020BF808B37B}" dt="2023-03-09T12:56:27.068" v="21402" actId="26606"/>
          <ac:spMkLst>
            <pc:docMk/>
            <pc:sldMk cId="1155187519" sldId="654"/>
            <ac:spMk id="40" creationId="{8A1279FC-7441-4E55-B082-2774E6316482}"/>
          </ac:spMkLst>
        </pc:spChg>
        <pc:spChg chg="add">
          <ac:chgData name="James Williams" userId="c957a50b-491f-4d94-b4bc-52aca3e2340d" providerId="ADAL" clId="{8A428EA3-5F0C-45C0-A813-020BF808B37B}" dt="2023-03-09T12:56:27.083" v="21403" actId="26606"/>
          <ac:spMkLst>
            <pc:docMk/>
            <pc:sldMk cId="1155187519" sldId="654"/>
            <ac:spMk id="42" creationId="{614141FC-8189-47F8-821A-FC9A4E91E039}"/>
          </ac:spMkLst>
        </pc:spChg>
        <pc:spChg chg="add">
          <ac:chgData name="James Williams" userId="c957a50b-491f-4d94-b4bc-52aca3e2340d" providerId="ADAL" clId="{8A428EA3-5F0C-45C0-A813-020BF808B37B}" dt="2023-03-09T12:56:27.083" v="21403" actId="26606"/>
          <ac:spMkLst>
            <pc:docMk/>
            <pc:sldMk cId="1155187519" sldId="654"/>
            <ac:spMk id="43" creationId="{C062E60F-5CD4-4268-8359-8076634680E5}"/>
          </ac:spMkLst>
        </pc:spChg>
        <pc:spChg chg="add">
          <ac:chgData name="James Williams" userId="c957a50b-491f-4d94-b4bc-52aca3e2340d" providerId="ADAL" clId="{8A428EA3-5F0C-45C0-A813-020BF808B37B}" dt="2023-03-09T12:56:27.083" v="21403" actId="26606"/>
          <ac:spMkLst>
            <pc:docMk/>
            <pc:sldMk cId="1155187519" sldId="654"/>
            <ac:spMk id="44" creationId="{BB341EC3-1810-4D33-BA3F-E2D0AA0ECFB6}"/>
          </ac:spMkLst>
        </pc:spChg>
        <pc:spChg chg="add">
          <ac:chgData name="James Williams" userId="c957a50b-491f-4d94-b4bc-52aca3e2340d" providerId="ADAL" clId="{8A428EA3-5F0C-45C0-A813-020BF808B37B}" dt="2023-03-09T12:56:27.083" v="21403" actId="26606"/>
          <ac:spMkLst>
            <pc:docMk/>
            <pc:sldMk cId="1155187519" sldId="654"/>
            <ac:spMk id="45" creationId="{10127CDE-2B99-47A8-BB3C-7D17519105E0}"/>
          </ac:spMkLst>
        </pc:spChg>
        <pc:grpChg chg="add del">
          <ac:chgData name="James Williams" userId="c957a50b-491f-4d94-b4bc-52aca3e2340d" providerId="ADAL" clId="{8A428EA3-5F0C-45C0-A813-020BF808B37B}" dt="2023-03-09T12:56:04.945" v="21396" actId="26606"/>
          <ac:grpSpMkLst>
            <pc:docMk/>
            <pc:sldMk cId="1155187519" sldId="654"/>
            <ac:grpSpMk id="24" creationId="{AE1C45F0-260A-458C-96ED-C1F6D2151219}"/>
          </ac:grpSpMkLst>
        </pc:grpChg>
        <pc:picChg chg="add mod ord">
          <ac:chgData name="James Williams" userId="c957a50b-491f-4d94-b4bc-52aca3e2340d" providerId="ADAL" clId="{8A428EA3-5F0C-45C0-A813-020BF808B37B}" dt="2023-03-09T12:56:28.741" v="21406" actId="27614"/>
          <ac:picMkLst>
            <pc:docMk/>
            <pc:sldMk cId="1155187519" sldId="654"/>
            <ac:picMk id="5" creationId="{1FE26A64-4BF9-648F-5FE5-8360FC59B681}"/>
          </ac:picMkLst>
        </pc:picChg>
        <pc:picChg chg="add mod">
          <ac:chgData name="James Williams" userId="c957a50b-491f-4d94-b4bc-52aca3e2340d" providerId="ADAL" clId="{8A428EA3-5F0C-45C0-A813-020BF808B37B}" dt="2023-03-09T12:56:28.741" v="21408" actId="27614"/>
          <ac:picMkLst>
            <pc:docMk/>
            <pc:sldMk cId="1155187519" sldId="654"/>
            <ac:picMk id="7" creationId="{AFC55DD5-3AF5-490C-5C83-A9A6AD8B728F}"/>
          </ac:picMkLst>
        </pc:picChg>
        <pc:picChg chg="add mod">
          <ac:chgData name="James Williams" userId="c957a50b-491f-4d94-b4bc-52aca3e2340d" providerId="ADAL" clId="{8A428EA3-5F0C-45C0-A813-020BF808B37B}" dt="2023-03-09T12:56:28.741" v="21409" actId="962"/>
          <ac:picMkLst>
            <pc:docMk/>
            <pc:sldMk cId="1155187519" sldId="654"/>
            <ac:picMk id="9" creationId="{3F6C3D8B-5F53-4E49-D8FA-6F0CA02873A8}"/>
          </ac:picMkLst>
        </pc:picChg>
        <pc:picChg chg="add mod">
          <ac:chgData name="James Williams" userId="c957a50b-491f-4d94-b4bc-52aca3e2340d" providerId="ADAL" clId="{8A428EA3-5F0C-45C0-A813-020BF808B37B}" dt="2023-03-09T12:57:28.801" v="21429" actId="14100"/>
          <ac:picMkLst>
            <pc:docMk/>
            <pc:sldMk cId="1155187519" sldId="654"/>
            <ac:picMk id="11" creationId="{24E578F2-EDFD-6D8D-C303-FFDAAAB2EA52}"/>
          </ac:picMkLst>
        </pc:picChg>
        <pc:cxnChg chg="add del">
          <ac:chgData name="James Williams" userId="c957a50b-491f-4d94-b4bc-52aca3e2340d" providerId="ADAL" clId="{8A428EA3-5F0C-45C0-A813-020BF808B37B}" dt="2023-03-09T12:56:04.945" v="21396" actId="26606"/>
          <ac:cxnSpMkLst>
            <pc:docMk/>
            <pc:sldMk cId="1155187519" sldId="654"/>
            <ac:cxnSpMk id="23" creationId="{6CF1BAF6-AD41-4082-B212-8A1F9A2E8779}"/>
          </ac:cxnSpMkLst>
        </pc:cxnChg>
      </pc:sldChg>
      <pc:sldChg chg="new del">
        <pc:chgData name="James Williams" userId="c957a50b-491f-4d94-b4bc-52aca3e2340d" providerId="ADAL" clId="{8A428EA3-5F0C-45C0-A813-020BF808B37B}" dt="2023-03-09T12:41:31.229" v="21376" actId="2696"/>
        <pc:sldMkLst>
          <pc:docMk/>
          <pc:sldMk cId="1833803758" sldId="654"/>
        </pc:sldMkLst>
      </pc:sldChg>
      <pc:sldChg chg="addSp delSp modSp new del mod">
        <pc:chgData name="James Williams" userId="c957a50b-491f-4d94-b4bc-52aca3e2340d" providerId="ADAL" clId="{8A428EA3-5F0C-45C0-A813-020BF808B37B}" dt="2023-03-09T13:17:06.522" v="21506" actId="2696"/>
        <pc:sldMkLst>
          <pc:docMk/>
          <pc:sldMk cId="67468462" sldId="655"/>
        </pc:sldMkLst>
        <pc:spChg chg="del mod">
          <ac:chgData name="James Williams" userId="c957a50b-491f-4d94-b4bc-52aca3e2340d" providerId="ADAL" clId="{8A428EA3-5F0C-45C0-A813-020BF808B37B}" dt="2023-03-09T13:05:12.435" v="21434" actId="478"/>
          <ac:spMkLst>
            <pc:docMk/>
            <pc:sldMk cId="67468462" sldId="655"/>
            <ac:spMk id="2" creationId="{41284412-CC76-CEAE-93B4-75BBD8E33252}"/>
          </ac:spMkLst>
        </pc:spChg>
        <pc:spChg chg="del">
          <ac:chgData name="James Williams" userId="c957a50b-491f-4d94-b4bc-52aca3e2340d" providerId="ADAL" clId="{8A428EA3-5F0C-45C0-A813-020BF808B37B}" dt="2023-03-09T13:07:16.900" v="21465" actId="478"/>
          <ac:spMkLst>
            <pc:docMk/>
            <pc:sldMk cId="67468462" sldId="655"/>
            <ac:spMk id="3" creationId="{C0AC89D9-07BB-E6A9-0E85-366BF8995D57}"/>
          </ac:spMkLst>
        </pc:spChg>
        <pc:spChg chg="add mod">
          <ac:chgData name="James Williams" userId="c957a50b-491f-4d94-b4bc-52aca3e2340d" providerId="ADAL" clId="{8A428EA3-5F0C-45C0-A813-020BF808B37B}" dt="2023-03-09T13:07:49.661" v="21480" actId="368"/>
          <ac:spMkLst>
            <pc:docMk/>
            <pc:sldMk cId="67468462" sldId="655"/>
            <ac:spMk id="5" creationId="{7348257F-E8CA-8BF9-D8E4-0A08985301F3}"/>
          </ac:spMkLst>
        </pc:spChg>
        <pc:picChg chg="add mod">
          <ac:chgData name="James Williams" userId="c957a50b-491f-4d94-b4bc-52aca3e2340d" providerId="ADAL" clId="{8A428EA3-5F0C-45C0-A813-020BF808B37B}" dt="2023-03-09T13:07:37.733" v="21468"/>
          <ac:picMkLst>
            <pc:docMk/>
            <pc:sldMk cId="67468462" sldId="655"/>
            <ac:picMk id="77826" creationId="{AE04DAA7-AF3B-A3F6-CA93-143767181F60}"/>
          </ac:picMkLst>
        </pc:picChg>
      </pc:sldChg>
      <pc:sldChg chg="addSp delSp modSp new del mod ord setBg">
        <pc:chgData name="James Williams" userId="c957a50b-491f-4d94-b4bc-52aca3e2340d" providerId="ADAL" clId="{8A428EA3-5F0C-45C0-A813-020BF808B37B}" dt="2023-03-20T13:16:37.542" v="26444" actId="2696"/>
        <pc:sldMkLst>
          <pc:docMk/>
          <pc:sldMk cId="1392061982" sldId="655"/>
        </pc:sldMkLst>
        <pc:spChg chg="mod">
          <ac:chgData name="James Williams" userId="c957a50b-491f-4d94-b4bc-52aca3e2340d" providerId="ADAL" clId="{8A428EA3-5F0C-45C0-A813-020BF808B37B}" dt="2023-03-09T14:11:24.111" v="22572" actId="1076"/>
          <ac:spMkLst>
            <pc:docMk/>
            <pc:sldMk cId="1392061982" sldId="655"/>
            <ac:spMk id="2" creationId="{1DAF289B-A61A-0428-D8AE-7661B842A4B5}"/>
          </ac:spMkLst>
        </pc:spChg>
        <pc:spChg chg="mod ord">
          <ac:chgData name="James Williams" userId="c957a50b-491f-4d94-b4bc-52aca3e2340d" providerId="ADAL" clId="{8A428EA3-5F0C-45C0-A813-020BF808B37B}" dt="2023-03-09T17:43:47.285" v="24716" actId="1076"/>
          <ac:spMkLst>
            <pc:docMk/>
            <pc:sldMk cId="1392061982" sldId="655"/>
            <ac:spMk id="3" creationId="{09BDB63D-8B1A-E87E-223A-ED260363E09D}"/>
          </ac:spMkLst>
        </pc:spChg>
        <pc:spChg chg="add del mod">
          <ac:chgData name="James Williams" userId="c957a50b-491f-4d94-b4bc-52aca3e2340d" providerId="ADAL" clId="{8A428EA3-5F0C-45C0-A813-020BF808B37B}" dt="2023-03-09T14:09:58.980" v="22541" actId="478"/>
          <ac:spMkLst>
            <pc:docMk/>
            <pc:sldMk cId="1392061982" sldId="655"/>
            <ac:spMk id="6" creationId="{E4AA3713-6F2B-4BFC-9E42-7F6AA14372A9}"/>
          </ac:spMkLst>
        </pc:spChg>
        <pc:spChg chg="add mod">
          <ac:chgData name="James Williams" userId="c957a50b-491f-4d94-b4bc-52aca3e2340d" providerId="ADAL" clId="{8A428EA3-5F0C-45C0-A813-020BF808B37B}" dt="2023-03-09T14:11:11.391" v="22566" actId="1076"/>
          <ac:spMkLst>
            <pc:docMk/>
            <pc:sldMk cId="1392061982" sldId="655"/>
            <ac:spMk id="9" creationId="{566BB2CE-8FE8-D565-653D-52A444C47877}"/>
          </ac:spMkLst>
        </pc:spChg>
        <pc:spChg chg="add del mod">
          <ac:chgData name="James Williams" userId="c957a50b-491f-4d94-b4bc-52aca3e2340d" providerId="ADAL" clId="{8A428EA3-5F0C-45C0-A813-020BF808B37B}" dt="2023-03-09T14:08:03.764" v="22511" actId="478"/>
          <ac:spMkLst>
            <pc:docMk/>
            <pc:sldMk cId="1392061982" sldId="655"/>
            <ac:spMk id="12" creationId="{FE4C74F3-C00B-4F1D-AE0D-9A5FEBE16C16}"/>
          </ac:spMkLst>
        </pc:spChg>
        <pc:spChg chg="add mod">
          <ac:chgData name="James Williams" userId="c957a50b-491f-4d94-b4bc-52aca3e2340d" providerId="ADAL" clId="{8A428EA3-5F0C-45C0-A813-020BF808B37B}" dt="2023-03-09T14:20:09.299" v="22937" actId="1076"/>
          <ac:spMkLst>
            <pc:docMk/>
            <pc:sldMk cId="1392061982" sldId="655"/>
            <ac:spMk id="15" creationId="{15FDE413-29BC-BBCA-E51F-F59E5C4F0D2B}"/>
          </ac:spMkLst>
        </pc:spChg>
        <pc:spChg chg="add del">
          <ac:chgData name="James Williams" userId="c957a50b-491f-4d94-b4bc-52aca3e2340d" providerId="ADAL" clId="{8A428EA3-5F0C-45C0-A813-020BF808B37B}" dt="2023-03-09T14:08:20.153" v="22514" actId="26606"/>
          <ac:spMkLst>
            <pc:docMk/>
            <pc:sldMk cId="1392061982" sldId="655"/>
            <ac:spMk id="78863" creationId="{84850E6C-C8B3-492F-B52D-3E1747FDD474}"/>
          </ac:spMkLst>
        </pc:spChg>
        <pc:spChg chg="add del">
          <ac:chgData name="James Williams" userId="c957a50b-491f-4d94-b4bc-52aca3e2340d" providerId="ADAL" clId="{8A428EA3-5F0C-45C0-A813-020BF808B37B}" dt="2023-03-09T14:08:20.153" v="22514" actId="26606"/>
          <ac:spMkLst>
            <pc:docMk/>
            <pc:sldMk cId="1392061982" sldId="655"/>
            <ac:spMk id="78869" creationId="{4078886C-0764-4B52-977A-0F8A87E7929E}"/>
          </ac:spMkLst>
        </pc:spChg>
        <pc:spChg chg="add del">
          <ac:chgData name="James Williams" userId="c957a50b-491f-4d94-b4bc-52aca3e2340d" providerId="ADAL" clId="{8A428EA3-5F0C-45C0-A813-020BF808B37B}" dt="2023-03-09T14:08:20.153" v="22514" actId="26606"/>
          <ac:spMkLst>
            <pc:docMk/>
            <pc:sldMk cId="1392061982" sldId="655"/>
            <ac:spMk id="78871" creationId="{67042D35-575D-4898-836D-DA0D5671C716}"/>
          </ac:spMkLst>
        </pc:spChg>
        <pc:spChg chg="add del">
          <ac:chgData name="James Williams" userId="c957a50b-491f-4d94-b4bc-52aca3e2340d" providerId="ADAL" clId="{8A428EA3-5F0C-45C0-A813-020BF808B37B}" dt="2023-03-09T14:08:20.153" v="22514" actId="26606"/>
          <ac:spMkLst>
            <pc:docMk/>
            <pc:sldMk cId="1392061982" sldId="655"/>
            <ac:spMk id="78873" creationId="{AA04F11D-E749-44D7-955D-EF32C93E8C85}"/>
          </ac:spMkLst>
        </pc:spChg>
        <pc:spChg chg="add del">
          <ac:chgData name="James Williams" userId="c957a50b-491f-4d94-b4bc-52aca3e2340d" providerId="ADAL" clId="{8A428EA3-5F0C-45C0-A813-020BF808B37B}" dt="2023-03-09T14:08:20.153" v="22514" actId="26606"/>
          <ac:spMkLst>
            <pc:docMk/>
            <pc:sldMk cId="1392061982" sldId="655"/>
            <ac:spMk id="78875" creationId="{7C7B8ADA-3446-4FE3-A285-3E0D71D1257C}"/>
          </ac:spMkLst>
        </pc:spChg>
        <pc:spChg chg="add del">
          <ac:chgData name="James Williams" userId="c957a50b-491f-4d94-b4bc-52aca3e2340d" providerId="ADAL" clId="{8A428EA3-5F0C-45C0-A813-020BF808B37B}" dt="2023-03-09T14:08:20.134" v="22513" actId="26606"/>
          <ac:spMkLst>
            <pc:docMk/>
            <pc:sldMk cId="1392061982" sldId="655"/>
            <ac:spMk id="78880" creationId="{07977D39-626F-40D7-B00F-16E02602DD5A}"/>
          </ac:spMkLst>
        </pc:spChg>
        <pc:spChg chg="add del">
          <ac:chgData name="James Williams" userId="c957a50b-491f-4d94-b4bc-52aca3e2340d" providerId="ADAL" clId="{8A428EA3-5F0C-45C0-A813-020BF808B37B}" dt="2023-03-09T14:08:20.134" v="22513" actId="26606"/>
          <ac:spMkLst>
            <pc:docMk/>
            <pc:sldMk cId="1392061982" sldId="655"/>
            <ac:spMk id="78882" creationId="{B905CDE4-B751-4B3E-B625-6E59F8903414}"/>
          </ac:spMkLst>
        </pc:spChg>
        <pc:spChg chg="add del">
          <ac:chgData name="James Williams" userId="c957a50b-491f-4d94-b4bc-52aca3e2340d" providerId="ADAL" clId="{8A428EA3-5F0C-45C0-A813-020BF808B37B}" dt="2023-03-09T14:08:20.134" v="22513" actId="26606"/>
          <ac:spMkLst>
            <pc:docMk/>
            <pc:sldMk cId="1392061982" sldId="655"/>
            <ac:spMk id="78884" creationId="{08108C16-F4C0-44AA-999D-17BD39219B24}"/>
          </ac:spMkLst>
        </pc:spChg>
        <pc:spChg chg="add del">
          <ac:chgData name="James Williams" userId="c957a50b-491f-4d94-b4bc-52aca3e2340d" providerId="ADAL" clId="{8A428EA3-5F0C-45C0-A813-020BF808B37B}" dt="2023-03-09T14:08:20.134" v="22513" actId="26606"/>
          <ac:spMkLst>
            <pc:docMk/>
            <pc:sldMk cId="1392061982" sldId="655"/>
            <ac:spMk id="78886" creationId="{CDC29AC1-2821-4FCC-B597-88DAF39C36FE}"/>
          </ac:spMkLst>
        </pc:spChg>
        <pc:spChg chg="add del">
          <ac:chgData name="James Williams" userId="c957a50b-491f-4d94-b4bc-52aca3e2340d" providerId="ADAL" clId="{8A428EA3-5F0C-45C0-A813-020BF808B37B}" dt="2023-03-09T14:08:20.134" v="22513" actId="26606"/>
          <ac:spMkLst>
            <pc:docMk/>
            <pc:sldMk cId="1392061982" sldId="655"/>
            <ac:spMk id="78888" creationId="{C8F10CB3-3B5E-4C7A-98CF-B87454DDFA39}"/>
          </ac:spMkLst>
        </pc:spChg>
        <pc:spChg chg="add">
          <ac:chgData name="James Williams" userId="c957a50b-491f-4d94-b4bc-52aca3e2340d" providerId="ADAL" clId="{8A428EA3-5F0C-45C0-A813-020BF808B37B}" dt="2023-03-09T14:08:20.153" v="22514" actId="26606"/>
          <ac:spMkLst>
            <pc:docMk/>
            <pc:sldMk cId="1392061982" sldId="655"/>
            <ac:spMk id="78890" creationId="{FF93924A-10DF-4647-8C7A-115C0175774D}"/>
          </ac:spMkLst>
        </pc:spChg>
        <pc:grpChg chg="add del">
          <ac:chgData name="James Williams" userId="c957a50b-491f-4d94-b4bc-52aca3e2340d" providerId="ADAL" clId="{8A428EA3-5F0C-45C0-A813-020BF808B37B}" dt="2023-03-09T14:08:20.153" v="22514" actId="26606"/>
          <ac:grpSpMkLst>
            <pc:docMk/>
            <pc:sldMk cId="1392061982" sldId="655"/>
            <ac:grpSpMk id="78865" creationId="{EBAD34AF-5414-49A5-AB75-F1CA854B3094}"/>
          </ac:grpSpMkLst>
        </pc:grpChg>
        <pc:picChg chg="add del mod ord">
          <ac:chgData name="James Williams" userId="c957a50b-491f-4d94-b4bc-52aca3e2340d" providerId="ADAL" clId="{8A428EA3-5F0C-45C0-A813-020BF808B37B}" dt="2023-03-09T14:09:58.980" v="22541" actId="478"/>
          <ac:picMkLst>
            <pc:docMk/>
            <pc:sldMk cId="1392061982" sldId="655"/>
            <ac:picMk id="5" creationId="{A0E30D8E-7B47-9A47-06A8-4D680257A6EA}"/>
          </ac:picMkLst>
        </pc:picChg>
        <pc:picChg chg="add mod ord">
          <ac:chgData name="James Williams" userId="c957a50b-491f-4d94-b4bc-52aca3e2340d" providerId="ADAL" clId="{8A428EA3-5F0C-45C0-A813-020BF808B37B}" dt="2023-03-09T14:19:54.010" v="22932" actId="1076"/>
          <ac:picMkLst>
            <pc:docMk/>
            <pc:sldMk cId="1392061982" sldId="655"/>
            <ac:picMk id="8" creationId="{90FFDDB1-BD57-4994-8F98-7EE350A7263F}"/>
          </ac:picMkLst>
        </pc:picChg>
        <pc:picChg chg="add del mod">
          <ac:chgData name="James Williams" userId="c957a50b-491f-4d94-b4bc-52aca3e2340d" providerId="ADAL" clId="{8A428EA3-5F0C-45C0-A813-020BF808B37B}" dt="2023-03-09T14:08:03.764" v="22511" actId="478"/>
          <ac:picMkLst>
            <pc:docMk/>
            <pc:sldMk cId="1392061982" sldId="655"/>
            <ac:picMk id="11" creationId="{D1B4C5A3-F2A3-3B56-757F-EB85186748F5}"/>
          </ac:picMkLst>
        </pc:picChg>
        <pc:picChg chg="add mod ord">
          <ac:chgData name="James Williams" userId="c957a50b-491f-4d94-b4bc-52aca3e2340d" providerId="ADAL" clId="{8A428EA3-5F0C-45C0-A813-020BF808B37B}" dt="2023-03-09T14:19:54.807" v="22933" actId="1076"/>
          <ac:picMkLst>
            <pc:docMk/>
            <pc:sldMk cId="1392061982" sldId="655"/>
            <ac:picMk id="14" creationId="{7B3F0BC1-86B2-207E-6436-84634851E43A}"/>
          </ac:picMkLst>
        </pc:picChg>
        <pc:picChg chg="add mod ord">
          <ac:chgData name="James Williams" userId="c957a50b-491f-4d94-b4bc-52aca3e2340d" providerId="ADAL" clId="{8A428EA3-5F0C-45C0-A813-020BF808B37B}" dt="2023-03-09T14:20:04.763" v="22935" actId="1076"/>
          <ac:picMkLst>
            <pc:docMk/>
            <pc:sldMk cId="1392061982" sldId="655"/>
            <ac:picMk id="78850" creationId="{ED607C65-5504-F221-B349-FFCAAEE56500}"/>
          </ac:picMkLst>
        </pc:picChg>
        <pc:picChg chg="add del">
          <ac:chgData name="James Williams" userId="c957a50b-491f-4d94-b4bc-52aca3e2340d" providerId="ADAL" clId="{8A428EA3-5F0C-45C0-A813-020BF808B37B}" dt="2023-03-09T13:51:09.098" v="21999"/>
          <ac:picMkLst>
            <pc:docMk/>
            <pc:sldMk cId="1392061982" sldId="655"/>
            <ac:picMk id="78852" creationId="{F72F4F9C-BAB7-5732-2DFD-07D9258E3663}"/>
          </ac:picMkLst>
        </pc:picChg>
        <pc:picChg chg="add mod ord">
          <ac:chgData name="James Williams" userId="c957a50b-491f-4d94-b4bc-52aca3e2340d" providerId="ADAL" clId="{8A428EA3-5F0C-45C0-A813-020BF808B37B}" dt="2023-03-09T14:09:36.491" v="22531" actId="14100"/>
          <ac:picMkLst>
            <pc:docMk/>
            <pc:sldMk cId="1392061982" sldId="655"/>
            <ac:picMk id="78854" creationId="{E82E9A4C-1799-7D6A-B0D9-9168FB37EA0B}"/>
          </ac:picMkLst>
        </pc:picChg>
        <pc:picChg chg="add mod ord">
          <ac:chgData name="James Williams" userId="c957a50b-491f-4d94-b4bc-52aca3e2340d" providerId="ADAL" clId="{8A428EA3-5F0C-45C0-A813-020BF808B37B}" dt="2023-03-09T14:09:38.876" v="22532" actId="14100"/>
          <ac:picMkLst>
            <pc:docMk/>
            <pc:sldMk cId="1392061982" sldId="655"/>
            <ac:picMk id="78856" creationId="{0E34332C-B8D2-2484-58E8-22CFCF59D3BA}"/>
          </ac:picMkLst>
        </pc:picChg>
        <pc:picChg chg="add mod ord">
          <ac:chgData name="James Williams" userId="c957a50b-491f-4d94-b4bc-52aca3e2340d" providerId="ADAL" clId="{8A428EA3-5F0C-45C0-A813-020BF808B37B}" dt="2023-03-09T14:09:41.332" v="22533" actId="14100"/>
          <ac:picMkLst>
            <pc:docMk/>
            <pc:sldMk cId="1392061982" sldId="655"/>
            <ac:picMk id="78858" creationId="{5A512EFA-314D-7B2D-EC0E-6525D2E3FD79}"/>
          </ac:picMkLst>
        </pc:picChg>
      </pc:sldChg>
      <pc:sldChg chg="add">
        <pc:chgData name="James Williams" userId="c957a50b-491f-4d94-b4bc-52aca3e2340d" providerId="ADAL" clId="{8A428EA3-5F0C-45C0-A813-020BF808B37B}" dt="2023-03-20T13:18:10.126" v="26471"/>
        <pc:sldMkLst>
          <pc:docMk/>
          <pc:sldMk cId="1741913441" sldId="655"/>
        </pc:sldMkLst>
      </pc:sldChg>
      <pc:sldChg chg="addSp modSp new mod">
        <pc:chgData name="James Williams" userId="c957a50b-491f-4d94-b4bc-52aca3e2340d" providerId="ADAL" clId="{8A428EA3-5F0C-45C0-A813-020BF808B37B}" dt="2023-03-09T17:51:13.158" v="24742" actId="13926"/>
        <pc:sldMkLst>
          <pc:docMk/>
          <pc:sldMk cId="2454909388" sldId="656"/>
        </pc:sldMkLst>
        <pc:spChg chg="mod">
          <ac:chgData name="James Williams" userId="c957a50b-491f-4d94-b4bc-52aca3e2340d" providerId="ADAL" clId="{8A428EA3-5F0C-45C0-A813-020BF808B37B}" dt="2023-03-09T17:51:13.158" v="24742" actId="13926"/>
          <ac:spMkLst>
            <pc:docMk/>
            <pc:sldMk cId="2454909388" sldId="656"/>
            <ac:spMk id="2" creationId="{9DF5F44B-2A38-58EE-C115-654CA550DA69}"/>
          </ac:spMkLst>
        </pc:spChg>
        <pc:spChg chg="mod">
          <ac:chgData name="James Williams" userId="c957a50b-491f-4d94-b4bc-52aca3e2340d" providerId="ADAL" clId="{8A428EA3-5F0C-45C0-A813-020BF808B37B}" dt="2023-03-09T16:41:08.283" v="23607" actId="20577"/>
          <ac:spMkLst>
            <pc:docMk/>
            <pc:sldMk cId="2454909388" sldId="656"/>
            <ac:spMk id="3" creationId="{721BABFD-DD17-361E-8323-EB76C87702F9}"/>
          </ac:spMkLst>
        </pc:spChg>
        <pc:picChg chg="add mod">
          <ac:chgData name="James Williams" userId="c957a50b-491f-4d94-b4bc-52aca3e2340d" providerId="ADAL" clId="{8A428EA3-5F0C-45C0-A813-020BF808B37B}" dt="2023-03-09T16:40:58.940" v="23603" actId="1076"/>
          <ac:picMkLst>
            <pc:docMk/>
            <pc:sldMk cId="2454909388" sldId="656"/>
            <ac:picMk id="5" creationId="{329DA9E2-B549-9C58-31C2-8D035FB4CAE5}"/>
          </ac:picMkLst>
        </pc:picChg>
      </pc:sldChg>
      <pc:sldChg chg="modSp new del mod">
        <pc:chgData name="James Williams" userId="c957a50b-491f-4d94-b4bc-52aca3e2340d" providerId="ADAL" clId="{8A428EA3-5F0C-45C0-A813-020BF808B37B}" dt="2023-03-09T13:17:06.522" v="21506" actId="2696"/>
        <pc:sldMkLst>
          <pc:docMk/>
          <pc:sldMk cId="3488256115" sldId="656"/>
        </pc:sldMkLst>
        <pc:spChg chg="mod">
          <ac:chgData name="James Williams" userId="c957a50b-491f-4d94-b4bc-52aca3e2340d" providerId="ADAL" clId="{8A428EA3-5F0C-45C0-A813-020BF808B37B}" dt="2023-03-09T13:16:48.221" v="21505" actId="403"/>
          <ac:spMkLst>
            <pc:docMk/>
            <pc:sldMk cId="3488256115" sldId="656"/>
            <ac:spMk id="2" creationId="{CA54E68D-7305-CFD4-439F-0FE309AF8B34}"/>
          </ac:spMkLst>
        </pc:spChg>
        <pc:spChg chg="mod">
          <ac:chgData name="James Williams" userId="c957a50b-491f-4d94-b4bc-52aca3e2340d" providerId="ADAL" clId="{8A428EA3-5F0C-45C0-A813-020BF808B37B}" dt="2023-03-09T13:16:16.932" v="21486"/>
          <ac:spMkLst>
            <pc:docMk/>
            <pc:sldMk cId="3488256115" sldId="656"/>
            <ac:spMk id="3" creationId="{D0E4D83E-3CE7-2F62-3578-049C081B8953}"/>
          </ac:spMkLst>
        </pc:spChg>
      </pc:sldChg>
      <pc:sldChg chg="addSp modSp add mod ord">
        <pc:chgData name="James Williams" userId="c957a50b-491f-4d94-b4bc-52aca3e2340d" providerId="ADAL" clId="{8A428EA3-5F0C-45C0-A813-020BF808B37B}" dt="2023-03-20T13:19:40.960" v="26492" actId="1076"/>
        <pc:sldMkLst>
          <pc:docMk/>
          <pc:sldMk cId="3491119389" sldId="657"/>
        </pc:sldMkLst>
        <pc:spChg chg="mod">
          <ac:chgData name="James Williams" userId="c957a50b-491f-4d94-b4bc-52aca3e2340d" providerId="ADAL" clId="{8A428EA3-5F0C-45C0-A813-020BF808B37B}" dt="2023-03-09T17:28:56.190" v="24498" actId="1076"/>
          <ac:spMkLst>
            <pc:docMk/>
            <pc:sldMk cId="3491119389" sldId="657"/>
            <ac:spMk id="2" creationId="{EAE4F72E-A6E3-9DCE-96CE-27539F685BDB}"/>
          </ac:spMkLst>
        </pc:spChg>
        <pc:spChg chg="mod ord">
          <ac:chgData name="James Williams" userId="c957a50b-491f-4d94-b4bc-52aca3e2340d" providerId="ADAL" clId="{8A428EA3-5F0C-45C0-A813-020BF808B37B}" dt="2023-03-20T13:17:44.776" v="26470" actId="403"/>
          <ac:spMkLst>
            <pc:docMk/>
            <pc:sldMk cId="3491119389" sldId="657"/>
            <ac:spMk id="3" creationId="{8203D28B-56A4-1DDC-F400-604314C0B44D}"/>
          </ac:spMkLst>
        </pc:spChg>
        <pc:grpChg chg="add mod">
          <ac:chgData name="James Williams" userId="c957a50b-491f-4d94-b4bc-52aca3e2340d" providerId="ADAL" clId="{8A428EA3-5F0C-45C0-A813-020BF808B37B}" dt="2023-03-20T13:19:40.960" v="26492" actId="1076"/>
          <ac:grpSpMkLst>
            <pc:docMk/>
            <pc:sldMk cId="3491119389" sldId="657"/>
            <ac:grpSpMk id="7" creationId="{51585114-8FC8-13BC-4732-6251CBB7AAFF}"/>
          </ac:grpSpMkLst>
        </pc:grpChg>
        <pc:picChg chg="mod ord">
          <ac:chgData name="James Williams" userId="c957a50b-491f-4d94-b4bc-52aca3e2340d" providerId="ADAL" clId="{8A428EA3-5F0C-45C0-A813-020BF808B37B}" dt="2023-03-20T13:19:38.277" v="26491" actId="164"/>
          <ac:picMkLst>
            <pc:docMk/>
            <pc:sldMk cId="3491119389" sldId="657"/>
            <ac:picMk id="5" creationId="{E02D2589-A316-34E8-8506-749F4288F691}"/>
          </ac:picMkLst>
        </pc:picChg>
        <pc:picChg chg="add mod">
          <ac:chgData name="James Williams" userId="c957a50b-491f-4d94-b4bc-52aca3e2340d" providerId="ADAL" clId="{8A428EA3-5F0C-45C0-A813-020BF808B37B}" dt="2023-03-20T13:19:38.277" v="26491" actId="164"/>
          <ac:picMkLst>
            <pc:docMk/>
            <pc:sldMk cId="3491119389" sldId="657"/>
            <ac:picMk id="6" creationId="{EFD4C0F9-9263-073D-5B6E-BD3860BAE6F0}"/>
          </ac:picMkLst>
        </pc:picChg>
      </pc:sldChg>
      <pc:sldChg chg="modSp add mod">
        <pc:chgData name="James Williams" userId="c957a50b-491f-4d94-b4bc-52aca3e2340d" providerId="ADAL" clId="{8A428EA3-5F0C-45C0-A813-020BF808B37B}" dt="2023-03-09T19:01:50.949" v="25777" actId="14100"/>
        <pc:sldMkLst>
          <pc:docMk/>
          <pc:sldMk cId="512382068" sldId="658"/>
        </pc:sldMkLst>
        <pc:spChg chg="mod">
          <ac:chgData name="James Williams" userId="c957a50b-491f-4d94-b4bc-52aca3e2340d" providerId="ADAL" clId="{8A428EA3-5F0C-45C0-A813-020BF808B37B}" dt="2023-03-09T18:13:09.668" v="24811" actId="1076"/>
          <ac:spMkLst>
            <pc:docMk/>
            <pc:sldMk cId="512382068" sldId="658"/>
            <ac:spMk id="2" creationId="{4D120597-C97A-991D-86AA-10B98A905D9C}"/>
          </ac:spMkLst>
        </pc:spChg>
        <pc:spChg chg="mod">
          <ac:chgData name="James Williams" userId="c957a50b-491f-4d94-b4bc-52aca3e2340d" providerId="ADAL" clId="{8A428EA3-5F0C-45C0-A813-020BF808B37B}" dt="2023-03-09T18:13:09.668" v="24811" actId="1076"/>
          <ac:spMkLst>
            <pc:docMk/>
            <pc:sldMk cId="512382068" sldId="658"/>
            <ac:spMk id="3" creationId="{ACAAFB8F-0B94-EC6E-B4D0-DF9EC7CC4E8D}"/>
          </ac:spMkLst>
        </pc:spChg>
        <pc:spChg chg="mod">
          <ac:chgData name="James Williams" userId="c957a50b-491f-4d94-b4bc-52aca3e2340d" providerId="ADAL" clId="{8A428EA3-5F0C-45C0-A813-020BF808B37B}" dt="2023-03-09T18:13:18.932" v="24813" actId="1076"/>
          <ac:spMkLst>
            <pc:docMk/>
            <pc:sldMk cId="512382068" sldId="658"/>
            <ac:spMk id="5122" creationId="{FC011285-292E-444B-8AE7-3B00CB653262}"/>
          </ac:spMkLst>
        </pc:spChg>
        <pc:spChg chg="mod">
          <ac:chgData name="James Williams" userId="c957a50b-491f-4d94-b4bc-52aca3e2340d" providerId="ADAL" clId="{8A428EA3-5F0C-45C0-A813-020BF808B37B}" dt="2023-03-09T19:01:50.949" v="25777" actId="14100"/>
          <ac:spMkLst>
            <pc:docMk/>
            <pc:sldMk cId="512382068" sldId="658"/>
            <ac:spMk id="28674" creationId="{BF2CD4AD-9B83-4431-B17C-0432F2160ACC}"/>
          </ac:spMkLst>
        </pc:spChg>
      </pc:sldChg>
      <pc:sldChg chg="addSp delSp modSp add del mod ord">
        <pc:chgData name="James Williams" userId="c957a50b-491f-4d94-b4bc-52aca3e2340d" providerId="ADAL" clId="{8A428EA3-5F0C-45C0-A813-020BF808B37B}" dt="2023-03-09T17:45:44.990" v="24724" actId="2696"/>
        <pc:sldMkLst>
          <pc:docMk/>
          <pc:sldMk cId="752431200" sldId="658"/>
        </pc:sldMkLst>
        <pc:spChg chg="mod">
          <ac:chgData name="James Williams" userId="c957a50b-491f-4d94-b4bc-52aca3e2340d" providerId="ADAL" clId="{8A428EA3-5F0C-45C0-A813-020BF808B37B}" dt="2023-03-09T17:44:04.519" v="24721" actId="27636"/>
          <ac:spMkLst>
            <pc:docMk/>
            <pc:sldMk cId="752431200" sldId="658"/>
            <ac:spMk id="3" creationId="{8203D28B-56A4-1DDC-F400-604314C0B44D}"/>
          </ac:spMkLst>
        </pc:spChg>
        <pc:spChg chg="add del">
          <ac:chgData name="James Williams" userId="c957a50b-491f-4d94-b4bc-52aca3e2340d" providerId="ADAL" clId="{8A428EA3-5F0C-45C0-A813-020BF808B37B}" dt="2023-03-09T17:44:06.873" v="24723"/>
          <ac:spMkLst>
            <pc:docMk/>
            <pc:sldMk cId="752431200" sldId="658"/>
            <ac:spMk id="4" creationId="{ADE3D3D5-7802-733C-6384-F6180977A92C}"/>
          </ac:spMkLst>
        </pc:spChg>
      </pc:sldChg>
      <pc:sldChg chg="modSp add mod">
        <pc:chgData name="James Williams" userId="c957a50b-491f-4d94-b4bc-52aca3e2340d" providerId="ADAL" clId="{8A428EA3-5F0C-45C0-A813-020BF808B37B}" dt="2023-03-09T18:38:50.606" v="25097" actId="20577"/>
        <pc:sldMkLst>
          <pc:docMk/>
          <pc:sldMk cId="3246447677" sldId="659"/>
        </pc:sldMkLst>
        <pc:spChg chg="mod">
          <ac:chgData name="James Williams" userId="c957a50b-491f-4d94-b4bc-52aca3e2340d" providerId="ADAL" clId="{8A428EA3-5F0C-45C0-A813-020BF808B37B}" dt="2023-03-09T18:38:50.606" v="25097" actId="20577"/>
          <ac:spMkLst>
            <pc:docMk/>
            <pc:sldMk cId="3246447677" sldId="659"/>
            <ac:spMk id="3" creationId="{8203D28B-56A4-1DDC-F400-604314C0B44D}"/>
          </ac:spMkLst>
        </pc:spChg>
      </pc:sldChg>
      <pc:sldChg chg="modSp new mod">
        <pc:chgData name="James Williams" userId="c957a50b-491f-4d94-b4bc-52aca3e2340d" providerId="ADAL" clId="{8A428EA3-5F0C-45C0-A813-020BF808B37B}" dt="2023-03-09T18:57:38.874" v="25769" actId="1076"/>
        <pc:sldMkLst>
          <pc:docMk/>
          <pc:sldMk cId="3399873689" sldId="660"/>
        </pc:sldMkLst>
        <pc:spChg chg="mod">
          <ac:chgData name="James Williams" userId="c957a50b-491f-4d94-b4bc-52aca3e2340d" providerId="ADAL" clId="{8A428EA3-5F0C-45C0-A813-020BF808B37B}" dt="2023-03-09T18:57:38.874" v="25769" actId="1076"/>
          <ac:spMkLst>
            <pc:docMk/>
            <pc:sldMk cId="3399873689" sldId="660"/>
            <ac:spMk id="2" creationId="{C866E015-C78B-FCD2-FE5C-6CF0751B9922}"/>
          </ac:spMkLst>
        </pc:spChg>
        <pc:spChg chg="mod">
          <ac:chgData name="James Williams" userId="c957a50b-491f-4d94-b4bc-52aca3e2340d" providerId="ADAL" clId="{8A428EA3-5F0C-45C0-A813-020BF808B37B}" dt="2023-03-09T18:57:34.344" v="25768" actId="1076"/>
          <ac:spMkLst>
            <pc:docMk/>
            <pc:sldMk cId="3399873689" sldId="660"/>
            <ac:spMk id="3" creationId="{FCF8A212-2C67-01CE-9B37-3F463A28A009}"/>
          </ac:spMkLst>
        </pc:spChg>
      </pc:sldChg>
      <pc:sldChg chg="addSp delSp modSp new mod">
        <pc:chgData name="James Williams" userId="c957a50b-491f-4d94-b4bc-52aca3e2340d" providerId="ADAL" clId="{8A428EA3-5F0C-45C0-A813-020BF808B37B}" dt="2023-03-20T12:21:11.696" v="26286" actId="478"/>
        <pc:sldMkLst>
          <pc:docMk/>
          <pc:sldMk cId="3467310634" sldId="661"/>
        </pc:sldMkLst>
        <pc:spChg chg="mod">
          <ac:chgData name="James Williams" userId="c957a50b-491f-4d94-b4bc-52aca3e2340d" providerId="ADAL" clId="{8A428EA3-5F0C-45C0-A813-020BF808B37B}" dt="2023-03-20T12:20:59.615" v="26274" actId="20577"/>
          <ac:spMkLst>
            <pc:docMk/>
            <pc:sldMk cId="3467310634" sldId="661"/>
            <ac:spMk id="2" creationId="{811C72BB-8BAD-CBE0-987C-6AACD6EA7384}"/>
          </ac:spMkLst>
        </pc:spChg>
        <pc:spChg chg="del mod">
          <ac:chgData name="James Williams" userId="c957a50b-491f-4d94-b4bc-52aca3e2340d" providerId="ADAL" clId="{8A428EA3-5F0C-45C0-A813-020BF808B37B}" dt="2023-03-20T12:21:10.408" v="26285" actId="478"/>
          <ac:spMkLst>
            <pc:docMk/>
            <pc:sldMk cId="3467310634" sldId="661"/>
            <ac:spMk id="3" creationId="{75B5998C-0D63-E0B0-842F-D4EC3E6DEAAD}"/>
          </ac:spMkLst>
        </pc:spChg>
        <pc:spChg chg="add del mod">
          <ac:chgData name="James Williams" userId="c957a50b-491f-4d94-b4bc-52aca3e2340d" providerId="ADAL" clId="{8A428EA3-5F0C-45C0-A813-020BF808B37B}" dt="2023-03-20T12:21:11.696" v="26286" actId="478"/>
          <ac:spMkLst>
            <pc:docMk/>
            <pc:sldMk cId="3467310634" sldId="661"/>
            <ac:spMk id="5" creationId="{F8DF3EDE-07E5-8D06-72F1-95F692A1511F}"/>
          </ac:spMkLst>
        </pc:spChg>
      </pc:sldChg>
      <pc:sldChg chg="delSp modSp new mod">
        <pc:chgData name="James Williams" userId="c957a50b-491f-4d94-b4bc-52aca3e2340d" providerId="ADAL" clId="{8A428EA3-5F0C-45C0-A813-020BF808B37B}" dt="2023-03-20T13:12:16.310" v="26298" actId="478"/>
        <pc:sldMkLst>
          <pc:docMk/>
          <pc:sldMk cId="4217624706" sldId="662"/>
        </pc:sldMkLst>
        <pc:spChg chg="mod">
          <ac:chgData name="James Williams" userId="c957a50b-491f-4d94-b4bc-52aca3e2340d" providerId="ADAL" clId="{8A428EA3-5F0C-45C0-A813-020BF808B37B}" dt="2023-03-20T13:12:11.921" v="26297" actId="20577"/>
          <ac:spMkLst>
            <pc:docMk/>
            <pc:sldMk cId="4217624706" sldId="662"/>
            <ac:spMk id="2" creationId="{DD65CAFD-EB79-4BB2-FCD6-78331AFBAC79}"/>
          </ac:spMkLst>
        </pc:spChg>
        <pc:spChg chg="del">
          <ac:chgData name="James Williams" userId="c957a50b-491f-4d94-b4bc-52aca3e2340d" providerId="ADAL" clId="{8A428EA3-5F0C-45C0-A813-020BF808B37B}" dt="2023-03-20T13:12:16.310" v="26298" actId="478"/>
          <ac:spMkLst>
            <pc:docMk/>
            <pc:sldMk cId="4217624706" sldId="662"/>
            <ac:spMk id="3" creationId="{CCE469C2-637D-6179-4B75-3B23677905E7}"/>
          </ac:spMkLst>
        </pc:spChg>
      </pc:sldChg>
      <pc:sldChg chg="modSp new mod">
        <pc:chgData name="James Williams" userId="c957a50b-491f-4d94-b4bc-52aca3e2340d" providerId="ADAL" clId="{8A428EA3-5F0C-45C0-A813-020BF808B37B}" dt="2023-03-20T17:22:09.616" v="26658" actId="113"/>
        <pc:sldMkLst>
          <pc:docMk/>
          <pc:sldMk cId="1531660116" sldId="663"/>
        </pc:sldMkLst>
        <pc:spChg chg="mod">
          <ac:chgData name="James Williams" userId="c957a50b-491f-4d94-b4bc-52aca3e2340d" providerId="ADAL" clId="{8A428EA3-5F0C-45C0-A813-020BF808B37B}" dt="2023-03-20T17:22:09.616" v="26658" actId="113"/>
          <ac:spMkLst>
            <pc:docMk/>
            <pc:sldMk cId="1531660116" sldId="663"/>
            <ac:spMk id="2" creationId="{F3B6D3FC-0354-E988-1E07-374ADB2E17F3}"/>
          </ac:spMkLst>
        </pc:spChg>
        <pc:spChg chg="mod">
          <ac:chgData name="James Williams" userId="c957a50b-491f-4d94-b4bc-52aca3e2340d" providerId="ADAL" clId="{8A428EA3-5F0C-45C0-A813-020BF808B37B}" dt="2023-03-20T17:21:57.623" v="26655" actId="403"/>
          <ac:spMkLst>
            <pc:docMk/>
            <pc:sldMk cId="1531660116" sldId="663"/>
            <ac:spMk id="3" creationId="{17AF7C09-D5FC-FF4B-0629-6BCEB94C9325}"/>
          </ac:spMkLst>
        </pc:spChg>
      </pc:sldChg>
      <pc:sldMasterChg chg="del delSldLayout">
        <pc:chgData name="James Williams" userId="c957a50b-491f-4d94-b4bc-52aca3e2340d" providerId="ADAL" clId="{8A428EA3-5F0C-45C0-A813-020BF808B37B}" dt="2023-03-07T10:18:12.022" v="2429" actId="2696"/>
        <pc:sldMasterMkLst>
          <pc:docMk/>
          <pc:sldMasterMk cId="628963256" sldId="2147483684"/>
        </pc:sldMasterMkLst>
        <pc:sldLayoutChg chg="del">
          <pc:chgData name="James Williams" userId="c957a50b-491f-4d94-b4bc-52aca3e2340d" providerId="ADAL" clId="{8A428EA3-5F0C-45C0-A813-020BF808B37B}" dt="2023-03-07T10:18:12.022" v="2429" actId="2696"/>
          <pc:sldLayoutMkLst>
            <pc:docMk/>
            <pc:sldMasterMk cId="628963256" sldId="2147483684"/>
            <pc:sldLayoutMk cId="2196931310" sldId="2147483685"/>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2966935503" sldId="2147483686"/>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35705270" sldId="2147483687"/>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1700032053" sldId="2147483688"/>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2386801285" sldId="2147483689"/>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570228921" sldId="2147483690"/>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2261453938" sldId="2147483691"/>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3772857891" sldId="2147483692"/>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2025671142" sldId="2147483693"/>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3288822454" sldId="2147483694"/>
          </pc:sldLayoutMkLst>
        </pc:sldLayoutChg>
        <pc:sldLayoutChg chg="del">
          <pc:chgData name="James Williams" userId="c957a50b-491f-4d94-b4bc-52aca3e2340d" providerId="ADAL" clId="{8A428EA3-5F0C-45C0-A813-020BF808B37B}" dt="2023-03-07T10:18:12.022" v="2429" actId="2696"/>
          <pc:sldLayoutMkLst>
            <pc:docMk/>
            <pc:sldMasterMk cId="628963256" sldId="2147483684"/>
            <pc:sldLayoutMk cId="3923168665" sldId="214748369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EC376-DED3-48D4-9393-3E7B2B946C4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D14719B-1241-4AAE-BD50-FBEEB20460B2}">
      <dgm:prSet custT="1"/>
      <dgm:spPr/>
      <dgm:t>
        <a:bodyPr/>
        <a:lstStyle/>
        <a:p>
          <a:pPr>
            <a:lnSpc>
              <a:spcPct val="100000"/>
            </a:lnSpc>
          </a:pPr>
          <a:r>
            <a:rPr lang="en-GB" sz="2800" dirty="0">
              <a:solidFill>
                <a:schemeClr val="bg1"/>
              </a:solidFill>
            </a:rPr>
            <a:t>What would you name a Tech Start-Up?</a:t>
          </a:r>
          <a:endParaRPr lang="en-US" sz="2800" dirty="0">
            <a:solidFill>
              <a:schemeClr val="bg1"/>
            </a:solidFill>
          </a:endParaRPr>
        </a:p>
      </dgm:t>
    </dgm:pt>
    <dgm:pt modelId="{4F7B7BD5-68C6-48AB-8729-0865DBE773F4}" type="parTrans" cxnId="{05CFD298-49DD-4A23-8CCE-51F606C2AAD2}">
      <dgm:prSet/>
      <dgm:spPr/>
      <dgm:t>
        <a:bodyPr/>
        <a:lstStyle/>
        <a:p>
          <a:endParaRPr lang="en-US"/>
        </a:p>
      </dgm:t>
    </dgm:pt>
    <dgm:pt modelId="{DE3B9E8B-682A-4559-A64A-9926EB4DFF8D}" type="sibTrans" cxnId="{05CFD298-49DD-4A23-8CCE-51F606C2AAD2}">
      <dgm:prSet/>
      <dgm:spPr/>
      <dgm:t>
        <a:bodyPr/>
        <a:lstStyle/>
        <a:p>
          <a:endParaRPr lang="en-US"/>
        </a:p>
      </dgm:t>
    </dgm:pt>
    <dgm:pt modelId="{64F9F58F-F51C-4AA8-8940-61695E5BC1AB}">
      <dgm:prSet custT="1"/>
      <dgm:spPr/>
      <dgm:t>
        <a:bodyPr/>
        <a:lstStyle/>
        <a:p>
          <a:pPr>
            <a:lnSpc>
              <a:spcPct val="100000"/>
            </a:lnSpc>
          </a:pPr>
          <a:r>
            <a:rPr lang="en-GB" sz="2800" dirty="0">
              <a:solidFill>
                <a:schemeClr val="bg1"/>
              </a:solidFill>
            </a:rPr>
            <a:t>Take a moment to allow some ideas to come to mind.</a:t>
          </a:r>
          <a:endParaRPr lang="en-US" sz="2800" dirty="0">
            <a:solidFill>
              <a:schemeClr val="bg1"/>
            </a:solidFill>
          </a:endParaRPr>
        </a:p>
      </dgm:t>
    </dgm:pt>
    <dgm:pt modelId="{53C1C096-C154-4EC9-8BD7-542C26F1A3B6}" type="parTrans" cxnId="{5C1A91F2-9F4F-4372-8669-FE44FA874B30}">
      <dgm:prSet/>
      <dgm:spPr/>
      <dgm:t>
        <a:bodyPr/>
        <a:lstStyle/>
        <a:p>
          <a:endParaRPr lang="en-US"/>
        </a:p>
      </dgm:t>
    </dgm:pt>
    <dgm:pt modelId="{1CEBF85F-85AC-45F7-A3D2-94B19CCC5205}" type="sibTrans" cxnId="{5C1A91F2-9F4F-4372-8669-FE44FA874B30}">
      <dgm:prSet/>
      <dgm:spPr/>
      <dgm:t>
        <a:bodyPr/>
        <a:lstStyle/>
        <a:p>
          <a:endParaRPr lang="en-US"/>
        </a:p>
      </dgm:t>
    </dgm:pt>
    <dgm:pt modelId="{D622BD3D-A80C-406D-B7F9-459698C26F77}" type="pres">
      <dgm:prSet presAssocID="{26EEC376-DED3-48D4-9393-3E7B2B946C49}" presName="root" presStyleCnt="0">
        <dgm:presLayoutVars>
          <dgm:dir/>
          <dgm:resizeHandles val="exact"/>
        </dgm:presLayoutVars>
      </dgm:prSet>
      <dgm:spPr/>
    </dgm:pt>
    <dgm:pt modelId="{F14DFE26-A020-43D3-AF9B-0C43F8AA0170}" type="pres">
      <dgm:prSet presAssocID="{FD14719B-1241-4AAE-BD50-FBEEB20460B2}" presName="compNode" presStyleCnt="0"/>
      <dgm:spPr/>
    </dgm:pt>
    <dgm:pt modelId="{2D141A17-A547-4C77-A318-4DB91314F53D}" type="pres">
      <dgm:prSet presAssocID="{FD14719B-1241-4AAE-BD50-FBEEB20460B2}" presName="bgRect" presStyleLbl="bgShp" presStyleIdx="0" presStyleCnt="2"/>
      <dgm:spPr/>
    </dgm:pt>
    <dgm:pt modelId="{2564B042-57ED-4164-BE93-01C8F304E071}" type="pres">
      <dgm:prSet presAssocID="{FD14719B-1241-4AAE-BD50-FBEEB20460B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38B91F04-EB78-4F32-8726-46262A1CFD15}" type="pres">
      <dgm:prSet presAssocID="{FD14719B-1241-4AAE-BD50-FBEEB20460B2}" presName="spaceRect" presStyleCnt="0"/>
      <dgm:spPr/>
    </dgm:pt>
    <dgm:pt modelId="{B33D40F6-6220-43B1-9FD6-728BA2D682FA}" type="pres">
      <dgm:prSet presAssocID="{FD14719B-1241-4AAE-BD50-FBEEB20460B2}" presName="parTx" presStyleLbl="revTx" presStyleIdx="0" presStyleCnt="2">
        <dgm:presLayoutVars>
          <dgm:chMax val="0"/>
          <dgm:chPref val="0"/>
        </dgm:presLayoutVars>
      </dgm:prSet>
      <dgm:spPr/>
    </dgm:pt>
    <dgm:pt modelId="{91141DAF-708D-4FA1-ABA0-2FF75E444095}" type="pres">
      <dgm:prSet presAssocID="{DE3B9E8B-682A-4559-A64A-9926EB4DFF8D}" presName="sibTrans" presStyleCnt="0"/>
      <dgm:spPr/>
    </dgm:pt>
    <dgm:pt modelId="{AD717710-C4F1-4EEA-8012-02C26509F9C6}" type="pres">
      <dgm:prSet presAssocID="{64F9F58F-F51C-4AA8-8940-61695E5BC1AB}" presName="compNode" presStyleCnt="0"/>
      <dgm:spPr/>
    </dgm:pt>
    <dgm:pt modelId="{2B46F221-139F-4C10-B7CE-03BD9C7B5639}" type="pres">
      <dgm:prSet presAssocID="{64F9F58F-F51C-4AA8-8940-61695E5BC1AB}" presName="bgRect" presStyleLbl="bgShp" presStyleIdx="1" presStyleCnt="2"/>
      <dgm:spPr/>
    </dgm:pt>
    <dgm:pt modelId="{0F9CA265-B4E2-4F8D-ADC8-5D0E6E701E9C}" type="pres">
      <dgm:prSet presAssocID="{64F9F58F-F51C-4AA8-8940-61695E5BC1A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rglass"/>
        </a:ext>
      </dgm:extLst>
    </dgm:pt>
    <dgm:pt modelId="{E4C42D31-EA66-49E5-8E6E-F2552892C7DF}" type="pres">
      <dgm:prSet presAssocID="{64F9F58F-F51C-4AA8-8940-61695E5BC1AB}" presName="spaceRect" presStyleCnt="0"/>
      <dgm:spPr/>
    </dgm:pt>
    <dgm:pt modelId="{FC7C718A-0E01-43A9-8D84-A0E24D491B04}" type="pres">
      <dgm:prSet presAssocID="{64F9F58F-F51C-4AA8-8940-61695E5BC1AB}" presName="parTx" presStyleLbl="revTx" presStyleIdx="1" presStyleCnt="2">
        <dgm:presLayoutVars>
          <dgm:chMax val="0"/>
          <dgm:chPref val="0"/>
        </dgm:presLayoutVars>
      </dgm:prSet>
      <dgm:spPr/>
    </dgm:pt>
  </dgm:ptLst>
  <dgm:cxnLst>
    <dgm:cxn modelId="{05CFD298-49DD-4A23-8CCE-51F606C2AAD2}" srcId="{26EEC376-DED3-48D4-9393-3E7B2B946C49}" destId="{FD14719B-1241-4AAE-BD50-FBEEB20460B2}" srcOrd="0" destOrd="0" parTransId="{4F7B7BD5-68C6-48AB-8729-0865DBE773F4}" sibTransId="{DE3B9E8B-682A-4559-A64A-9926EB4DFF8D}"/>
    <dgm:cxn modelId="{F69767AF-5B35-404B-9ED5-D3E9B097595B}" type="presOf" srcId="{64F9F58F-F51C-4AA8-8940-61695E5BC1AB}" destId="{FC7C718A-0E01-43A9-8D84-A0E24D491B04}" srcOrd="0" destOrd="0" presId="urn:microsoft.com/office/officeart/2018/2/layout/IconVerticalSolidList"/>
    <dgm:cxn modelId="{A131E8CD-979C-4F32-A48E-76CAD0FEEA71}" type="presOf" srcId="{FD14719B-1241-4AAE-BD50-FBEEB20460B2}" destId="{B33D40F6-6220-43B1-9FD6-728BA2D682FA}" srcOrd="0" destOrd="0" presId="urn:microsoft.com/office/officeart/2018/2/layout/IconVerticalSolidList"/>
    <dgm:cxn modelId="{85008DF2-31EC-4298-9BC6-77E0E5626707}" type="presOf" srcId="{26EEC376-DED3-48D4-9393-3E7B2B946C49}" destId="{D622BD3D-A80C-406D-B7F9-459698C26F77}" srcOrd="0" destOrd="0" presId="urn:microsoft.com/office/officeart/2018/2/layout/IconVerticalSolidList"/>
    <dgm:cxn modelId="{5C1A91F2-9F4F-4372-8669-FE44FA874B30}" srcId="{26EEC376-DED3-48D4-9393-3E7B2B946C49}" destId="{64F9F58F-F51C-4AA8-8940-61695E5BC1AB}" srcOrd="1" destOrd="0" parTransId="{53C1C096-C154-4EC9-8BD7-542C26F1A3B6}" sibTransId="{1CEBF85F-85AC-45F7-A3D2-94B19CCC5205}"/>
    <dgm:cxn modelId="{7F30CB81-8AAA-4CD7-BCD9-71780F7D2200}" type="presParOf" srcId="{D622BD3D-A80C-406D-B7F9-459698C26F77}" destId="{F14DFE26-A020-43D3-AF9B-0C43F8AA0170}" srcOrd="0" destOrd="0" presId="urn:microsoft.com/office/officeart/2018/2/layout/IconVerticalSolidList"/>
    <dgm:cxn modelId="{D080EA31-6456-44AD-875D-83A4121C478A}" type="presParOf" srcId="{F14DFE26-A020-43D3-AF9B-0C43F8AA0170}" destId="{2D141A17-A547-4C77-A318-4DB91314F53D}" srcOrd="0" destOrd="0" presId="urn:microsoft.com/office/officeart/2018/2/layout/IconVerticalSolidList"/>
    <dgm:cxn modelId="{B3BCBAF9-37F9-4815-B823-1A06F00A764E}" type="presParOf" srcId="{F14DFE26-A020-43D3-AF9B-0C43F8AA0170}" destId="{2564B042-57ED-4164-BE93-01C8F304E071}" srcOrd="1" destOrd="0" presId="urn:microsoft.com/office/officeart/2018/2/layout/IconVerticalSolidList"/>
    <dgm:cxn modelId="{B6DC3070-D742-4AAD-A8EC-2FE45A201DE5}" type="presParOf" srcId="{F14DFE26-A020-43D3-AF9B-0C43F8AA0170}" destId="{38B91F04-EB78-4F32-8726-46262A1CFD15}" srcOrd="2" destOrd="0" presId="urn:microsoft.com/office/officeart/2018/2/layout/IconVerticalSolidList"/>
    <dgm:cxn modelId="{CC5E8A61-6C75-458C-8FD1-1164F3A04E5F}" type="presParOf" srcId="{F14DFE26-A020-43D3-AF9B-0C43F8AA0170}" destId="{B33D40F6-6220-43B1-9FD6-728BA2D682FA}" srcOrd="3" destOrd="0" presId="urn:microsoft.com/office/officeart/2018/2/layout/IconVerticalSolidList"/>
    <dgm:cxn modelId="{F7068EED-3156-4E29-85C2-B4A04B005CE0}" type="presParOf" srcId="{D622BD3D-A80C-406D-B7F9-459698C26F77}" destId="{91141DAF-708D-4FA1-ABA0-2FF75E444095}" srcOrd="1" destOrd="0" presId="urn:microsoft.com/office/officeart/2018/2/layout/IconVerticalSolidList"/>
    <dgm:cxn modelId="{5103A14A-DD26-46A9-AA82-287DEB5DB1DE}" type="presParOf" srcId="{D622BD3D-A80C-406D-B7F9-459698C26F77}" destId="{AD717710-C4F1-4EEA-8012-02C26509F9C6}" srcOrd="2" destOrd="0" presId="urn:microsoft.com/office/officeart/2018/2/layout/IconVerticalSolidList"/>
    <dgm:cxn modelId="{1D458939-C7DD-4A31-848A-5295F60241E4}" type="presParOf" srcId="{AD717710-C4F1-4EEA-8012-02C26509F9C6}" destId="{2B46F221-139F-4C10-B7CE-03BD9C7B5639}" srcOrd="0" destOrd="0" presId="urn:microsoft.com/office/officeart/2018/2/layout/IconVerticalSolidList"/>
    <dgm:cxn modelId="{EA1F1B62-45DB-44C6-93A7-C19F2DE5AB67}" type="presParOf" srcId="{AD717710-C4F1-4EEA-8012-02C26509F9C6}" destId="{0F9CA265-B4E2-4F8D-ADC8-5D0E6E701E9C}" srcOrd="1" destOrd="0" presId="urn:microsoft.com/office/officeart/2018/2/layout/IconVerticalSolidList"/>
    <dgm:cxn modelId="{A62DE03A-67D0-43A1-9E79-9F999BA3EEA8}" type="presParOf" srcId="{AD717710-C4F1-4EEA-8012-02C26509F9C6}" destId="{E4C42D31-EA66-49E5-8E6E-F2552892C7DF}" srcOrd="2" destOrd="0" presId="urn:microsoft.com/office/officeart/2018/2/layout/IconVerticalSolidList"/>
    <dgm:cxn modelId="{C4F03E92-6B33-4F90-B563-9EBE4F0F7AC6}" type="presParOf" srcId="{AD717710-C4F1-4EEA-8012-02C26509F9C6}" destId="{FC7C718A-0E01-43A9-8D84-A0E24D491B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41A17-A547-4C77-A318-4DB91314F53D}">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4B042-57ED-4164-BE93-01C8F304E071}">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3D40F6-6220-43B1-9FD6-728BA2D682F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244600">
            <a:lnSpc>
              <a:spcPct val="100000"/>
            </a:lnSpc>
            <a:spcBef>
              <a:spcPct val="0"/>
            </a:spcBef>
            <a:spcAft>
              <a:spcPct val="35000"/>
            </a:spcAft>
            <a:buNone/>
          </a:pPr>
          <a:r>
            <a:rPr lang="en-GB" sz="2800" kern="1200" dirty="0">
              <a:solidFill>
                <a:schemeClr val="bg1"/>
              </a:solidFill>
            </a:rPr>
            <a:t>What would you name a Tech Start-Up?</a:t>
          </a:r>
          <a:endParaRPr lang="en-US" sz="2800" kern="1200" dirty="0">
            <a:solidFill>
              <a:schemeClr val="bg1"/>
            </a:solidFill>
          </a:endParaRPr>
        </a:p>
      </dsp:txBody>
      <dsp:txXfrm>
        <a:off x="1507738" y="707092"/>
        <a:ext cx="9007861" cy="1305401"/>
      </dsp:txXfrm>
    </dsp:sp>
    <dsp:sp modelId="{2B46F221-139F-4C10-B7CE-03BD9C7B5639}">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CA265-B4E2-4F8D-ADC8-5D0E6E701E9C}">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C718A-0E01-43A9-8D84-A0E24D491B04}">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244600">
            <a:lnSpc>
              <a:spcPct val="100000"/>
            </a:lnSpc>
            <a:spcBef>
              <a:spcPct val="0"/>
            </a:spcBef>
            <a:spcAft>
              <a:spcPct val="35000"/>
            </a:spcAft>
            <a:buNone/>
          </a:pPr>
          <a:r>
            <a:rPr lang="en-GB" sz="2800" kern="1200" dirty="0">
              <a:solidFill>
                <a:schemeClr val="bg1"/>
              </a:solidFill>
            </a:rPr>
            <a:t>Take a moment to allow some ideas to come to mind.</a:t>
          </a:r>
          <a:endParaRPr lang="en-US" sz="2800" kern="1200" dirty="0">
            <a:solidFill>
              <a:schemeClr val="bg1"/>
            </a:solidFill>
          </a:endParaRPr>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investopedia.com/terms/b/brand.asp"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66.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67.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68.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69.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learn.microsoft.com/en-us/mem/configmgr/apps/deploy-use/create-applications" TargetMode="External"/><Relationship Id="rId2" Type="http://schemas.openxmlformats.org/officeDocument/2006/relationships/slide" Target="../slides/slide88.xml"/><Relationship Id="rId1" Type="http://schemas.openxmlformats.org/officeDocument/2006/relationships/notesMaster" Target="../notesMasters/notesMaster1.xml"/><Relationship Id="rId6" Type="http://schemas.openxmlformats.org/officeDocument/2006/relationships/hyperlink" Target="https://www.spiceworks.com/tech/networking/articles/system-center-configuration-manager/" TargetMode="External"/><Relationship Id="rId5" Type="http://schemas.openxmlformats.org/officeDocument/2006/relationships/hyperlink" Target="https://learn.microsoft.com/en-us/mem/configmgr/apps/deploy-use/monitor-applications-from-the-console" TargetMode="External"/><Relationship Id="rId4" Type="http://schemas.openxmlformats.org/officeDocument/2006/relationships/hyperlink" Target="https://learn.microsoft.com/en-us/mem/configmgr/apps/deploy-use/deploy-applications"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learn.microsoft.com/en-us/mem/configmgr/apps/deploy-use/create-applications" TargetMode="External"/><Relationship Id="rId2" Type="http://schemas.openxmlformats.org/officeDocument/2006/relationships/slide" Target="../slides/slide90.xml"/><Relationship Id="rId1" Type="http://schemas.openxmlformats.org/officeDocument/2006/relationships/notesMaster" Target="../notesMasters/notesMaster1.xml"/><Relationship Id="rId6" Type="http://schemas.openxmlformats.org/officeDocument/2006/relationships/hyperlink" Target="https://www.spiceworks.com/tech/networking/articles/system-center-configuration-manager/" TargetMode="External"/><Relationship Id="rId5" Type="http://schemas.openxmlformats.org/officeDocument/2006/relationships/hyperlink" Target="https://learn.microsoft.com/en-us/mem/configmgr/apps/deploy-use/monitor-applications-from-the-console" TargetMode="External"/><Relationship Id="rId4" Type="http://schemas.openxmlformats.org/officeDocument/2006/relationships/hyperlink" Target="https://learn.microsoft.com/en-us/mem/configmgr/apps/deploy-use/deploy-applications"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3218572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AD1C2F5B-CC46-2F47-3E20-E70BC92A0A6D}"/>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81516968-281A-08EA-12F2-513D0EFCF887}"/>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C8DD09C-3D90-C268-7AF1-170596CCD838}"/>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7273E31A-8C7E-F66E-3646-A731D223FD83}"/>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r>
              <a:rPr lang="en-GB" altLang="en-US"/>
              <a:t>Brand is also commonly known as Corporate identity.</a:t>
            </a:r>
          </a:p>
          <a:p>
            <a:r>
              <a:rPr lang="en-GB" altLang="en-US"/>
              <a:t>For more information please </a:t>
            </a:r>
            <a:r>
              <a:rPr lang="en-GB" altLang="en-US">
                <a:hlinkClick r:id="rId3"/>
              </a:rPr>
              <a:t>click-here</a:t>
            </a:r>
            <a:r>
              <a:rPr lang="en-GB" altLang="en-US"/>
              <a:t>.</a:t>
            </a:r>
          </a:p>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2C39278-FCDC-1D73-0B72-B661EA0BBB7D}"/>
              </a:ext>
            </a:extLst>
          </p:cNvPr>
          <p:cNvSpPr>
            <a:spLocks noGrp="1" noRot="1" noChangeAspect="1" noTextEdit="1"/>
          </p:cNvSpPr>
          <p:nvPr>
            <p:ph type="sldImg"/>
          </p:nvPr>
        </p:nvSpPr>
        <p:spPr>
          <a:ln/>
        </p:spPr>
      </p:sp>
      <p:sp>
        <p:nvSpPr>
          <p:cNvPr id="14339" name="Notes Placeholder 2">
            <a:extLst>
              <a:ext uri="{FF2B5EF4-FFF2-40B4-BE49-F238E27FC236}">
                <a16:creationId xmlns:a16="http://schemas.microsoft.com/office/drawing/2014/main" id="{D07219BC-3000-140B-BE17-CB908EA7AE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F24090EE-A7B6-9F75-B62E-55C42A0998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BF7A3E8B-42C0-4D0D-AB1E-D5B0C957814E}" type="slidenum">
              <a:rPr lang="en-US" altLang="en-US" sz="1300"/>
              <a:pPr/>
              <a:t>23</a:t>
            </a:fld>
            <a:endParaRPr lang="en-US" altLang="en-US" sz="13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A4F32F9-8889-1361-224F-E33F799312A4}"/>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5B4D3502-1024-8415-2767-92D8F6FF8C3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634100A4-652B-FF55-AB83-20DFB2692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28FC6407-C9B8-4E92-9495-7D964D147497}" type="slidenum">
              <a:rPr lang="en-US" altLang="en-US" sz="1300"/>
              <a:pPr/>
              <a:t>24</a:t>
            </a:fld>
            <a:endParaRPr lang="en-US" altLang="en-US" sz="13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1B5F2AE-23A4-B61E-61B9-740D56975F3D}"/>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48432671-23DB-BB57-E729-D74FD1E4AC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2532" name="Slide Number Placeholder 3">
            <a:extLst>
              <a:ext uri="{FF2B5EF4-FFF2-40B4-BE49-F238E27FC236}">
                <a16:creationId xmlns:a16="http://schemas.microsoft.com/office/drawing/2014/main" id="{0D206F57-E035-76C8-EE62-366D6E3EC7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80A30AA9-5485-4686-A447-26E5E0C74815}" type="slidenum">
              <a:rPr lang="en-US" altLang="en-US" sz="1300"/>
              <a:pPr/>
              <a:t>25</a:t>
            </a:fld>
            <a:endParaRPr lang="en-US" altLang="en-US" sz="13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4800EC9-F676-F3D8-1DDC-CB00C27BA79E}"/>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8C241B0F-18E8-571F-961D-1A1636870F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599BE538-EA88-0DC7-721D-3CC56BC70A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40345F82-0ED2-4A19-B8FA-3B4C8F26BF1A}" type="slidenum">
              <a:rPr lang="en-US" altLang="en-US" sz="1300"/>
              <a:pPr/>
              <a:t>26</a:t>
            </a:fld>
            <a:endParaRPr lang="en-US" altLang="en-US" sz="13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6669278-C2B7-9F09-27C0-6CA0C69F8492}"/>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1FC6D25-0AC7-DF94-7758-EDD7224952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a:latin typeface="Arial" panose="020B0604020202020204" pitchFamily="34" charset="0"/>
              </a:rPr>
              <a:t>* Difference between a Ltd and a CIC, they are very similar, except a CIC has an asset-lock and a dividend cap to limit the amount of profit shareholders can receive. For more info https://blog.super.global/why-were-a-cic-not-a-charity-or-ltd-company-939b9d087b8d.</a:t>
            </a:r>
            <a:br>
              <a:rPr lang="en-GB" altLang="en-US" sz="800">
                <a:latin typeface="Arial" panose="020B0604020202020204" pitchFamily="34" charset="0"/>
              </a:rPr>
            </a:br>
            <a:r>
              <a:rPr lang="en-GB" altLang="en-US" sz="800">
                <a:latin typeface="Arial" panose="020B0604020202020204" pitchFamily="34" charset="0"/>
              </a:rPr>
              <a:t>* A charity can set-up a ‘Subsidiary Trading Company’ to sell products not related to it’s primary aim in order to feed extra funds back into the charity. </a:t>
            </a:r>
          </a:p>
          <a:p>
            <a:r>
              <a:rPr lang="en-GB" altLang="en-US" sz="400">
                <a:latin typeface="Arial" panose="020B0604020202020204" pitchFamily="34" charset="0"/>
              </a:rPr>
              <a:t>* </a:t>
            </a:r>
            <a:r>
              <a:rPr lang="en-GB" altLang="en-US" sz="700" b="1">
                <a:latin typeface="Arial" panose="020B0604020202020204" pitchFamily="34" charset="0"/>
              </a:rPr>
              <a:t>+ Franchises</a:t>
            </a:r>
            <a:r>
              <a:rPr lang="en-GB" altLang="en-US" sz="700">
                <a:latin typeface="Arial" panose="020B0604020202020204" pitchFamily="34" charset="0"/>
              </a:rPr>
              <a:t> e.g. McDonalds.</a:t>
            </a:r>
          </a:p>
        </p:txBody>
      </p:sp>
      <p:sp>
        <p:nvSpPr>
          <p:cNvPr id="27652" name="Slide Number Placeholder 3">
            <a:extLst>
              <a:ext uri="{FF2B5EF4-FFF2-40B4-BE49-F238E27FC236}">
                <a16:creationId xmlns:a16="http://schemas.microsoft.com/office/drawing/2014/main" id="{71375A40-9D25-520E-7681-2E01A1A682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17EB69C5-557C-40B6-AC63-1C03576E4F91}" type="slidenum">
              <a:rPr lang="en-US" altLang="en-US" sz="1300"/>
              <a:pPr/>
              <a:t>27</a:t>
            </a:fld>
            <a:endParaRPr lang="en-US" altLang="en-US" sz="13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FEFB609-AF80-240F-6733-BDDB57359DE3}"/>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47F18E41-CD91-FAB3-FCC6-B71499EC36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92113" lvl="1" eaLnBrk="1" hangingPunct="1">
              <a:buFont typeface="Courier New" panose="02070309020205020404" pitchFamily="49" charset="0"/>
              <a:buNone/>
            </a:pPr>
            <a:r>
              <a:rPr lang="en-GB" altLang="en-US" sz="1600">
                <a:latin typeface="Arial" panose="020B0604020202020204" pitchFamily="34" charset="0"/>
              </a:rPr>
              <a:t>* The </a:t>
            </a:r>
            <a:r>
              <a:rPr lang="en-GB" altLang="en-US" sz="1600" b="1">
                <a:latin typeface="Arial" panose="020B0604020202020204" pitchFamily="34" charset="0"/>
              </a:rPr>
              <a:t>Memorandum </a:t>
            </a:r>
            <a:r>
              <a:rPr lang="en-GB" altLang="en-US" sz="1600">
                <a:latin typeface="Arial" panose="020B0604020202020204" pitchFamily="34" charset="0"/>
              </a:rPr>
              <a:t>is a legal statement that contains the names of the founding members. It declares each person’s intention to incorporate the company and become a member.</a:t>
            </a:r>
          </a:p>
          <a:p>
            <a:pPr marL="392113" lvl="1" eaLnBrk="1" hangingPunct="1">
              <a:buFont typeface="Courier New" panose="02070309020205020404" pitchFamily="49" charset="0"/>
              <a:buNone/>
            </a:pPr>
            <a:r>
              <a:rPr lang="en-GB" altLang="en-US" sz="1600">
                <a:latin typeface="Arial" panose="020B0604020202020204" pitchFamily="34" charset="0"/>
              </a:rPr>
              <a:t>* The </a:t>
            </a:r>
            <a:r>
              <a:rPr lang="en-GB" altLang="en-US" sz="1600" b="1">
                <a:latin typeface="Arial" panose="020B0604020202020204" pitchFamily="34" charset="0"/>
              </a:rPr>
              <a:t>Articles</a:t>
            </a:r>
            <a:r>
              <a:rPr lang="en-GB" altLang="en-US" sz="1600">
                <a:latin typeface="Arial" panose="020B0604020202020204" pitchFamily="34" charset="0"/>
              </a:rPr>
              <a:t> outline the rules about how a company will be run i.e. it’s Directors and their responsibilities. </a:t>
            </a:r>
          </a:p>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A6C193CA-6A2E-BEC8-5C3D-02BF367D8E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D0B8192-5D4C-4CCC-A8F4-F494DB80A40E}" type="slidenum">
              <a:rPr lang="en-US" altLang="en-US" sz="1300"/>
              <a:pPr/>
              <a:t>28</a:t>
            </a:fld>
            <a:endParaRPr lang="en-US" altLang="en-US" sz="13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B49AD7A-F4D8-4CEC-3C0E-66DE0BDD5EE9}"/>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175D999D-E0C5-16CC-99DC-3098D34B7D0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il: https://tinyurl.com/y8u68fxo</a:t>
            </a:r>
          </a:p>
        </p:txBody>
      </p:sp>
      <p:sp>
        <p:nvSpPr>
          <p:cNvPr id="41988" name="Slide Number Placeholder 3">
            <a:extLst>
              <a:ext uri="{FF2B5EF4-FFF2-40B4-BE49-F238E27FC236}">
                <a16:creationId xmlns:a16="http://schemas.microsoft.com/office/drawing/2014/main" id="{5E0F737A-D29B-458C-B458-E1A41659CE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841BCFC3-950E-4EE8-9016-64341A80B4D3}" type="slidenum">
              <a:rPr lang="en-US" altLang="en-US" sz="1300"/>
              <a:pPr/>
              <a:t>30</a:t>
            </a:fld>
            <a:endParaRPr lang="en-US" altLang="en-US" sz="13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t>Employees</a:t>
            </a:r>
            <a:r>
              <a:rPr lang="en-GB" sz="1200" dirty="0"/>
              <a:t>: have an objective for e.g. Good Work/Life Balance, High levels of job satisfaction, Good pay.</a:t>
            </a:r>
          </a:p>
          <a:p>
            <a:pPr>
              <a:defRPr/>
            </a:pPr>
            <a:r>
              <a:rPr lang="en-GB" sz="1200" dirty="0"/>
              <a:t>Customers: Quality product, Good customer service.</a:t>
            </a:r>
          </a:p>
        </p:txBody>
      </p:sp>
      <p:sp>
        <p:nvSpPr>
          <p:cNvPr id="4" name="Slide Number Placeholder 3"/>
          <p:cNvSpPr>
            <a:spLocks noGrp="1"/>
          </p:cNvSpPr>
          <p:nvPr>
            <p:ph type="sldNum" sz="quarter" idx="5"/>
          </p:nvPr>
        </p:nvSpPr>
        <p:spPr/>
        <p:txBody>
          <a:bodyPr/>
          <a:lstStyle/>
          <a:p>
            <a:fld id="{93445808-0A42-4057-92F6-5314E76B2A59}" type="slidenum">
              <a:rPr lang="en-GB" smtClean="0"/>
              <a:t>34</a:t>
            </a:fld>
            <a:endParaRPr lang="en-GB"/>
          </a:p>
        </p:txBody>
      </p:sp>
    </p:spTree>
    <p:extLst>
      <p:ext uri="{BB962C8B-B14F-4D97-AF65-F5344CB8AC3E}">
        <p14:creationId xmlns:p14="http://schemas.microsoft.com/office/powerpoint/2010/main" val="4071949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2D1937A-14CF-ED6A-56C0-EA1CA70A80C6}"/>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F9F6BEE9-2A65-9505-60CF-C54D7373AA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Ref: https://www.gov.uk/government/news/innovative-ideas-to-change-the-world-new-business-funding</a:t>
            </a:r>
          </a:p>
        </p:txBody>
      </p:sp>
      <p:sp>
        <p:nvSpPr>
          <p:cNvPr id="15364" name="Slide Number Placeholder 3">
            <a:extLst>
              <a:ext uri="{FF2B5EF4-FFF2-40B4-BE49-F238E27FC236}">
                <a16:creationId xmlns:a16="http://schemas.microsoft.com/office/drawing/2014/main" id="{B79B24CC-4154-ABBF-856F-BBA13080E8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43</a:t>
            </a:fld>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91626-4CB1-9897-BF16-64F28F9E8B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E4FC51-A6B4-BCB3-041F-E448E2FD37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B12C0B-9B93-B1E7-F9BD-48C52625ACE8}"/>
              </a:ext>
            </a:extLst>
          </p:cNvPr>
          <p:cNvSpPr>
            <a:spLocks noGrp="1"/>
          </p:cNvSpPr>
          <p:nvPr>
            <p:ph type="body" idx="1"/>
          </p:nvPr>
        </p:nvSpPr>
        <p:spPr/>
        <p:txBody>
          <a:bodyPr/>
          <a:lstStyle/>
          <a:p>
            <a:r>
              <a:rPr lang="en-GB" altLang="en-US" sz="1800" dirty="0"/>
              <a:t>Bg. </a:t>
            </a:r>
            <a:r>
              <a:rPr lang="en-GB" altLang="en-US" u="sng" dirty="0"/>
              <a:t>PEST Extended / Updated</a:t>
            </a:r>
            <a:endParaRPr lang="en-GB" dirty="0"/>
          </a:p>
          <a:p>
            <a:pPr eaLnBrk="1" hangingPunct="1"/>
            <a:r>
              <a:rPr lang="en-GB" altLang="en-US" dirty="0"/>
              <a:t>Some analysts have added </a:t>
            </a:r>
            <a:r>
              <a:rPr lang="en-GB" altLang="en-US" b="1" dirty="0"/>
              <a:t>Legal</a:t>
            </a:r>
            <a:r>
              <a:rPr lang="en-GB" altLang="en-US" dirty="0"/>
              <a:t> and rearranged the acronym to </a:t>
            </a:r>
            <a:r>
              <a:rPr lang="en-GB" altLang="en-US" b="1" dirty="0"/>
              <a:t>SLEPT.</a:t>
            </a:r>
            <a:endParaRPr lang="en-GB" altLang="en-US" baseline="30000" dirty="0"/>
          </a:p>
          <a:p>
            <a:pPr eaLnBrk="1" hangingPunct="1"/>
            <a:r>
              <a:rPr lang="en-GB" altLang="en-US" dirty="0"/>
              <a:t>The PEST model has been extended to include </a:t>
            </a:r>
            <a:r>
              <a:rPr lang="en-GB" altLang="en-US" b="1" u="sng" dirty="0"/>
              <a:t>Environmental &amp; Ethical</a:t>
            </a:r>
            <a:r>
              <a:rPr lang="en-GB" altLang="en-US" b="1" dirty="0"/>
              <a:t> </a:t>
            </a:r>
            <a:r>
              <a:rPr lang="en-GB" altLang="en-US" dirty="0"/>
              <a:t>considerations, and has expanded PEST and SLEPT to </a:t>
            </a:r>
            <a:r>
              <a:rPr lang="en-GB" altLang="en-US" b="1" dirty="0"/>
              <a:t>PESTLE / PEEEST / STEEPLED</a:t>
            </a:r>
            <a:r>
              <a:rPr lang="en-GB" altLang="en-US" dirty="0"/>
              <a:t> which is more popular in the UK.</a:t>
            </a:r>
            <a:endParaRPr lang="en-GB" altLang="en-US" baseline="30000" dirty="0"/>
          </a:p>
          <a:p>
            <a:pPr eaLnBrk="1" hangingPunct="1"/>
            <a:r>
              <a:rPr lang="en-GB" altLang="en-US" b="1" dirty="0"/>
              <a:t>The simple acronym ‘PEST’ is still widely used with </a:t>
            </a:r>
            <a:r>
              <a:rPr lang="en-GB" altLang="en-US" b="1" u="sng" dirty="0"/>
              <a:t>Legal, Ethical &amp; Environmental</a:t>
            </a:r>
            <a:r>
              <a:rPr lang="en-GB" altLang="en-US" b="1" dirty="0"/>
              <a:t> factors included under the Political category.</a:t>
            </a:r>
          </a:p>
          <a:p>
            <a:endParaRPr lang="en-GB" dirty="0"/>
          </a:p>
        </p:txBody>
      </p:sp>
      <p:sp>
        <p:nvSpPr>
          <p:cNvPr id="4" name="Slide Number Placeholder 3">
            <a:extLst>
              <a:ext uri="{FF2B5EF4-FFF2-40B4-BE49-F238E27FC236}">
                <a16:creationId xmlns:a16="http://schemas.microsoft.com/office/drawing/2014/main" id="{735859E9-5A3F-5DA4-6CD7-4DC796AA71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1713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39BDF-D303-75AC-8A6F-63D2C7AC23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BC4ACC-E12D-ED2E-B412-253DB9F762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1029AE-33BF-79F1-7BC8-15000834125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Complicated charts and diagrams are not required </a:t>
            </a:r>
            <a:r>
              <a:rPr lang="en-GB" dirty="0"/>
              <a:t>but can be created and included if you feel it necessary.</a:t>
            </a:r>
          </a:p>
        </p:txBody>
      </p:sp>
      <p:sp>
        <p:nvSpPr>
          <p:cNvPr id="4" name="Slide Number Placeholder 3">
            <a:extLst>
              <a:ext uri="{FF2B5EF4-FFF2-40B4-BE49-F238E27FC236}">
                <a16:creationId xmlns:a16="http://schemas.microsoft.com/office/drawing/2014/main" id="{318F2F4C-E3A0-344E-24E0-6CB1BC7FBD6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7373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940F1-EC7C-D32F-B5F8-9842B4A8D0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CCCA75-22B9-E1E6-B7BC-B8C3C7AA51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364E29-7778-3545-E376-ACED598F42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EF22A0B3-E0CC-30D4-7528-78961B21B76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5618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Once you have identified your customers, competitors and the trends in the market, the next step would be to have an understanding of where your product is now, and where it is headed in the future based on your analysis of the external factors influencing it.</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61</a:t>
            </a:fld>
            <a:endParaRPr lang="en-GB"/>
          </a:p>
        </p:txBody>
      </p:sp>
    </p:spTree>
    <p:extLst>
      <p:ext uri="{BB962C8B-B14F-4D97-AF65-F5344CB8AC3E}">
        <p14:creationId xmlns:p14="http://schemas.microsoft.com/office/powerpoint/2010/main" val="76784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723BE-832E-8B67-70B3-F8B043FC6B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9F4F43-2F85-7D33-A261-CF4B4A81B0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BA730E-168A-42A2-50AF-0868761BB966}"/>
              </a:ext>
            </a:extLst>
          </p:cNvPr>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a:extLst>
              <a:ext uri="{FF2B5EF4-FFF2-40B4-BE49-F238E27FC236}">
                <a16:creationId xmlns:a16="http://schemas.microsoft.com/office/drawing/2014/main" id="{F05EE5F9-93FF-A96C-CB64-A3541CA2BB28}"/>
              </a:ext>
            </a:extLst>
          </p:cNvPr>
          <p:cNvSpPr>
            <a:spLocks noGrp="1"/>
          </p:cNvSpPr>
          <p:nvPr>
            <p:ph type="sldNum" sz="quarter" idx="5"/>
          </p:nvPr>
        </p:nvSpPr>
        <p:spPr/>
        <p:txBody>
          <a:bodyPr/>
          <a:lstStyle/>
          <a:p>
            <a:fld id="{93445808-0A42-4057-92F6-5314E76B2A59}" type="slidenum">
              <a:rPr lang="en-GB" smtClean="0"/>
              <a:t>66</a:t>
            </a:fld>
            <a:endParaRPr lang="en-GB"/>
          </a:p>
        </p:txBody>
      </p:sp>
    </p:spTree>
    <p:extLst>
      <p:ext uri="{BB962C8B-B14F-4D97-AF65-F5344CB8AC3E}">
        <p14:creationId xmlns:p14="http://schemas.microsoft.com/office/powerpoint/2010/main" val="311713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DE04E-00D4-7AAF-EF4B-836EBC83EA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D01E05-8034-395A-B8E9-3E9F2F8C58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D646E3-15A5-C188-F148-40904F66BC1D}"/>
              </a:ext>
            </a:extLst>
          </p:cNvPr>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a:extLst>
              <a:ext uri="{FF2B5EF4-FFF2-40B4-BE49-F238E27FC236}">
                <a16:creationId xmlns:a16="http://schemas.microsoft.com/office/drawing/2014/main" id="{84996329-075D-5460-8BC0-0465CF484412}"/>
              </a:ext>
            </a:extLst>
          </p:cNvPr>
          <p:cNvSpPr>
            <a:spLocks noGrp="1"/>
          </p:cNvSpPr>
          <p:nvPr>
            <p:ph type="sldNum" sz="quarter" idx="5"/>
          </p:nvPr>
        </p:nvSpPr>
        <p:spPr/>
        <p:txBody>
          <a:bodyPr/>
          <a:lstStyle/>
          <a:p>
            <a:fld id="{93445808-0A42-4057-92F6-5314E76B2A59}" type="slidenum">
              <a:rPr lang="en-GB" smtClean="0"/>
              <a:t>67</a:t>
            </a:fld>
            <a:endParaRPr lang="en-GB"/>
          </a:p>
        </p:txBody>
      </p:sp>
    </p:spTree>
    <p:extLst>
      <p:ext uri="{BB962C8B-B14F-4D97-AF65-F5344CB8AC3E}">
        <p14:creationId xmlns:p14="http://schemas.microsoft.com/office/powerpoint/2010/main" val="4614162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13F0D-DF70-D170-4F27-7C43FD6DA1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900C0-3272-49B7-E32E-990D15E4D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8FD810-94E1-EA12-5877-930DE465B9CB}"/>
              </a:ext>
            </a:extLst>
          </p:cNvPr>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a:extLst>
              <a:ext uri="{FF2B5EF4-FFF2-40B4-BE49-F238E27FC236}">
                <a16:creationId xmlns:a16="http://schemas.microsoft.com/office/drawing/2014/main" id="{1C2FBCFC-2334-F1E5-83C4-E59999A919D3}"/>
              </a:ext>
            </a:extLst>
          </p:cNvPr>
          <p:cNvSpPr>
            <a:spLocks noGrp="1"/>
          </p:cNvSpPr>
          <p:nvPr>
            <p:ph type="sldNum" sz="quarter" idx="5"/>
          </p:nvPr>
        </p:nvSpPr>
        <p:spPr/>
        <p:txBody>
          <a:bodyPr/>
          <a:lstStyle/>
          <a:p>
            <a:fld id="{93445808-0A42-4057-92F6-5314E76B2A59}" type="slidenum">
              <a:rPr lang="en-GB" smtClean="0"/>
              <a:t>68</a:t>
            </a:fld>
            <a:endParaRPr lang="en-GB"/>
          </a:p>
        </p:txBody>
      </p:sp>
    </p:spTree>
    <p:extLst>
      <p:ext uri="{BB962C8B-B14F-4D97-AF65-F5344CB8AC3E}">
        <p14:creationId xmlns:p14="http://schemas.microsoft.com/office/powerpoint/2010/main" val="1819051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69</a:t>
            </a:fld>
            <a:endParaRPr lang="en-GB"/>
          </a:p>
        </p:txBody>
      </p:sp>
    </p:spTree>
    <p:extLst>
      <p:ext uri="{BB962C8B-B14F-4D97-AF65-F5344CB8AC3E}">
        <p14:creationId xmlns:p14="http://schemas.microsoft.com/office/powerpoint/2010/main" val="22266742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7B26E-FC8D-86BE-B44F-6209F59645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337B6D-5FD2-AAF6-0C46-1BE1329023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FF7A4E-AB2A-2FA4-98A2-25F6AB8E5E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C26A29-EDF0-D857-73C1-1DBE902A3C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30636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53C1F-2AF9-4C4D-CD11-BEF847D650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2F5D45-0664-0301-BFA3-A8E9B058AF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F1A81E-19C0-9994-EF05-CEC82115CE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9A1B39-753C-A824-3154-4E6C7CA845B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45294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478DA-6D23-51ED-4AAA-479E897236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A7D996-EB5B-5A8F-DAF7-C602245E0E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06A915-2962-4395-EB9B-D9305831C3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3E154A-BA05-E670-3876-438544F935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7258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5F6368"/>
                </a:solidFill>
                <a:effectLst/>
                <a:latin typeface="arial" panose="020B0604020202020204" pitchFamily="34" charset="0"/>
              </a:rPr>
              <a:t>IOPS</a:t>
            </a:r>
            <a:r>
              <a:rPr lang="en-US" b="0" i="0" dirty="0">
                <a:solidFill>
                  <a:srgbClr val="4D5156"/>
                </a:solidFill>
                <a:effectLst/>
                <a:latin typeface="arial" panose="020B0604020202020204" pitchFamily="34" charset="0"/>
              </a:rPr>
              <a:t> (input/output operations per second) is a common unit of measurement for storage system performance based on drive speed and workload type.</a:t>
            </a: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83</a:t>
            </a:fld>
            <a:endParaRPr lang="en-GB"/>
          </a:p>
        </p:txBody>
      </p:sp>
    </p:spTree>
    <p:extLst>
      <p:ext uri="{BB962C8B-B14F-4D97-AF65-F5344CB8AC3E}">
        <p14:creationId xmlns:p14="http://schemas.microsoft.com/office/powerpoint/2010/main" val="32705230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00100" lvl="1" indent="-342900">
              <a:lnSpc>
                <a:spcPct val="120000"/>
              </a:lnSpc>
              <a:spcBef>
                <a:spcPts val="0"/>
              </a:spcBef>
              <a:tabLst>
                <a:tab pos="457200" algn="l"/>
              </a:tabLst>
            </a:pPr>
            <a:r>
              <a:rPr lang="en-GB" sz="1200" dirty="0">
                <a:effectLst/>
                <a:latin typeface="Calibri" panose="020F0502020204030204" pitchFamily="34" charset="0"/>
                <a:ea typeface="DengXian" panose="02010600030101010101" pitchFamily="2" charset="-122"/>
                <a:cs typeface="Times New Roman" panose="02020603050405020304" pitchFamily="18" charset="0"/>
              </a:rPr>
              <a:t>For more information about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Creating</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deploying</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managing</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micorosft</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applications click the these hyperlinks.</a:t>
            </a:r>
          </a:p>
          <a:p>
            <a:pPr lvl="1">
              <a:lnSpc>
                <a:spcPct val="120000"/>
              </a:lnSpc>
              <a:spcBef>
                <a:spcPts val="0"/>
              </a:spcBef>
            </a:pPr>
            <a:r>
              <a:rPr lang="en-GB" sz="1200" dirty="0">
                <a:effectLst/>
                <a:latin typeface="Calibri" panose="020F0502020204030204" pitchFamily="34" charset="0"/>
                <a:ea typeface="DengXian" panose="02010600030101010101" pitchFamily="2" charset="-122"/>
                <a:cs typeface="Times New Roman" panose="02020603050405020304" pitchFamily="18" charset="0"/>
              </a:rPr>
              <a:t>Bg. For more general information please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6"/>
              </a:rPr>
              <a:t>click-here</a:t>
            </a:r>
            <a:r>
              <a:rPr lang="en-GB" sz="1200" dirty="0">
                <a:effectLst/>
                <a:latin typeface="Calibri" panose="020F0502020204030204" pitchFamily="34" charset="0"/>
                <a:ea typeface="DengXian" panose="02010600030101010101" pitchFamily="2" charset="-122"/>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88</a:t>
            </a:fld>
            <a:endParaRPr lang="en-GB"/>
          </a:p>
        </p:txBody>
      </p:sp>
    </p:spTree>
    <p:extLst>
      <p:ext uri="{BB962C8B-B14F-4D97-AF65-F5344CB8AC3E}">
        <p14:creationId xmlns:p14="http://schemas.microsoft.com/office/powerpoint/2010/main" val="8775311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9FFB82-B77C-3CAC-1008-25F63374FC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D6EECB-15EB-D886-83FE-E3616720B1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87C007-C895-229F-0128-495778881E96}"/>
              </a:ext>
            </a:extLst>
          </p:cNvPr>
          <p:cNvSpPr>
            <a:spLocks noGrp="1"/>
          </p:cNvSpPr>
          <p:nvPr>
            <p:ph type="body" idx="1"/>
          </p:nvPr>
        </p:nvSpPr>
        <p:spPr/>
        <p:txBody>
          <a:bodyPr/>
          <a:lstStyle/>
          <a:p>
            <a:pPr marL="800100" lvl="1" indent="-342900">
              <a:lnSpc>
                <a:spcPct val="120000"/>
              </a:lnSpc>
              <a:spcBef>
                <a:spcPts val="0"/>
              </a:spcBef>
              <a:tabLst>
                <a:tab pos="457200" algn="l"/>
              </a:tabLst>
            </a:pPr>
            <a:r>
              <a:rPr lang="en-GB" sz="1200" dirty="0">
                <a:effectLst/>
                <a:latin typeface="Calibri" panose="020F0502020204030204" pitchFamily="34" charset="0"/>
                <a:ea typeface="DengXian" panose="02010600030101010101" pitchFamily="2" charset="-122"/>
                <a:cs typeface="Times New Roman" panose="02020603050405020304" pitchFamily="18" charset="0"/>
              </a:rPr>
              <a:t>For more information about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Creating</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deploying</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managing</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t>
            </a:r>
            <a:r>
              <a:rPr lang="en-GB" sz="1200" dirty="0" err="1">
                <a:effectLst/>
                <a:latin typeface="Calibri" panose="020F0502020204030204" pitchFamily="34" charset="0"/>
                <a:ea typeface="DengXian" panose="02010600030101010101" pitchFamily="2" charset="-122"/>
                <a:cs typeface="Times New Roman" panose="02020603050405020304" pitchFamily="18" charset="0"/>
              </a:rPr>
              <a:t>micorosft</a:t>
            </a:r>
            <a:r>
              <a:rPr lang="en-GB" sz="1200" dirty="0">
                <a:effectLst/>
                <a:latin typeface="Calibri" panose="020F0502020204030204" pitchFamily="34" charset="0"/>
                <a:ea typeface="DengXian" panose="02010600030101010101" pitchFamily="2" charset="-122"/>
                <a:cs typeface="Times New Roman" panose="02020603050405020304" pitchFamily="18" charset="0"/>
              </a:rPr>
              <a:t> applications click the these hyperlinks.</a:t>
            </a:r>
          </a:p>
          <a:p>
            <a:pPr lvl="1">
              <a:lnSpc>
                <a:spcPct val="120000"/>
              </a:lnSpc>
              <a:spcBef>
                <a:spcPts val="0"/>
              </a:spcBef>
            </a:pPr>
            <a:r>
              <a:rPr lang="en-GB" sz="1200" dirty="0">
                <a:effectLst/>
                <a:latin typeface="Calibri" panose="020F0502020204030204" pitchFamily="34" charset="0"/>
                <a:ea typeface="DengXian" panose="02010600030101010101" pitchFamily="2" charset="-122"/>
                <a:cs typeface="Times New Roman" panose="02020603050405020304" pitchFamily="18" charset="0"/>
              </a:rPr>
              <a:t>Bg. For more general information please </a:t>
            </a:r>
            <a:r>
              <a:rPr lang="en-GB" sz="1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6"/>
              </a:rPr>
              <a:t>click-here</a:t>
            </a:r>
            <a:r>
              <a:rPr lang="en-GB" sz="1200" dirty="0">
                <a:effectLst/>
                <a:latin typeface="Calibri" panose="020F0502020204030204" pitchFamily="34" charset="0"/>
                <a:ea typeface="DengXian" panose="02010600030101010101" pitchFamily="2" charset="-122"/>
                <a:cs typeface="Times New Roman" panose="02020603050405020304" pitchFamily="18" charset="0"/>
              </a:rPr>
              <a:t>.</a:t>
            </a:r>
          </a:p>
          <a:p>
            <a:endParaRPr lang="en-GB" dirty="0"/>
          </a:p>
        </p:txBody>
      </p:sp>
      <p:sp>
        <p:nvSpPr>
          <p:cNvPr id="4" name="Slide Number Placeholder 3">
            <a:extLst>
              <a:ext uri="{FF2B5EF4-FFF2-40B4-BE49-F238E27FC236}">
                <a16:creationId xmlns:a16="http://schemas.microsoft.com/office/drawing/2014/main" id="{051916CD-2746-3E8A-82E4-2ABBFE368CD0}"/>
              </a:ext>
            </a:extLst>
          </p:cNvPr>
          <p:cNvSpPr>
            <a:spLocks noGrp="1"/>
          </p:cNvSpPr>
          <p:nvPr>
            <p:ph type="sldNum" sz="quarter" idx="5"/>
          </p:nvPr>
        </p:nvSpPr>
        <p:spPr/>
        <p:txBody>
          <a:bodyPr/>
          <a:lstStyle/>
          <a:p>
            <a:fld id="{93445808-0A42-4057-92F6-5314E76B2A59}" type="slidenum">
              <a:rPr lang="en-GB" smtClean="0"/>
              <a:t>90</a:t>
            </a:fld>
            <a:endParaRPr lang="en-GB"/>
          </a:p>
        </p:txBody>
      </p:sp>
    </p:spTree>
    <p:extLst>
      <p:ext uri="{BB962C8B-B14F-4D97-AF65-F5344CB8AC3E}">
        <p14:creationId xmlns:p14="http://schemas.microsoft.com/office/powerpoint/2010/main" val="814765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93</a:t>
            </a:fld>
            <a:endParaRPr lang="en-GB"/>
          </a:p>
        </p:txBody>
      </p:sp>
    </p:spTree>
    <p:extLst>
      <p:ext uri="{BB962C8B-B14F-4D97-AF65-F5344CB8AC3E}">
        <p14:creationId xmlns:p14="http://schemas.microsoft.com/office/powerpoint/2010/main" val="37670927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4B917-2C17-BB02-7142-54B6287CFB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2140F3-60A1-697E-0CAC-4DE1874C3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DE9816-3F21-7788-2769-1C9F401890F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442B1EDA-F4EA-C9E5-2BD3-329DF010C0B2}"/>
              </a:ext>
            </a:extLst>
          </p:cNvPr>
          <p:cNvSpPr>
            <a:spLocks noGrp="1"/>
          </p:cNvSpPr>
          <p:nvPr>
            <p:ph type="sldNum" sz="quarter" idx="5"/>
          </p:nvPr>
        </p:nvSpPr>
        <p:spPr/>
        <p:txBody>
          <a:bodyPr/>
          <a:lstStyle/>
          <a:p>
            <a:fld id="{93445808-0A42-4057-92F6-5314E76B2A59}" type="slidenum">
              <a:rPr lang="en-GB" smtClean="0"/>
              <a:t>94</a:t>
            </a:fld>
            <a:endParaRPr lang="en-GB"/>
          </a:p>
        </p:txBody>
      </p:sp>
    </p:spTree>
    <p:extLst>
      <p:ext uri="{BB962C8B-B14F-4D97-AF65-F5344CB8AC3E}">
        <p14:creationId xmlns:p14="http://schemas.microsoft.com/office/powerpoint/2010/main" val="42180119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95</a:t>
            </a:fld>
            <a:endParaRPr lang="en-GB"/>
          </a:p>
        </p:txBody>
      </p:sp>
    </p:spTree>
    <p:extLst>
      <p:ext uri="{BB962C8B-B14F-4D97-AF65-F5344CB8AC3E}">
        <p14:creationId xmlns:p14="http://schemas.microsoft.com/office/powerpoint/2010/main" val="26927417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96</a:t>
            </a:fld>
            <a:endParaRPr lang="en-GB"/>
          </a:p>
        </p:txBody>
      </p:sp>
    </p:spTree>
    <p:extLst>
      <p:ext uri="{BB962C8B-B14F-4D97-AF65-F5344CB8AC3E}">
        <p14:creationId xmlns:p14="http://schemas.microsoft.com/office/powerpoint/2010/main" val="21348466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97</a:t>
            </a:fld>
            <a:endParaRPr lang="en-GB"/>
          </a:p>
        </p:txBody>
      </p:sp>
    </p:spTree>
    <p:extLst>
      <p:ext uri="{BB962C8B-B14F-4D97-AF65-F5344CB8AC3E}">
        <p14:creationId xmlns:p14="http://schemas.microsoft.com/office/powerpoint/2010/main" val="8584323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Continuous improvement is the ongoing improvement of products, services or processes through incremental improvements.</a:t>
            </a:r>
            <a:endParaRPr lang="en-US" sz="800" dirty="0"/>
          </a:p>
          <a:p>
            <a:r>
              <a:rPr lang="en-US" dirty="0"/>
              <a:t>CI is a philosophy which focuses IT away from the internal complexity and towards the external customer. </a:t>
            </a:r>
          </a:p>
          <a:p>
            <a:r>
              <a:rPr lang="en-US" dirty="0"/>
              <a:t>It is a culture shift whereby technology professionals understand the key business drivers first, and then apply technology to meet those drivers.</a:t>
            </a:r>
            <a:endParaRPr lang="en-GB"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99</a:t>
            </a:fld>
            <a:endParaRPr lang="en-GB"/>
          </a:p>
        </p:txBody>
      </p:sp>
    </p:spTree>
    <p:extLst>
      <p:ext uri="{BB962C8B-B14F-4D97-AF65-F5344CB8AC3E}">
        <p14:creationId xmlns:p14="http://schemas.microsoft.com/office/powerpoint/2010/main" val="6630287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Change Management philosophy to create an open supportive culture to facilitate and change and innovation / CI.</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100</a:t>
            </a:fld>
            <a:endParaRPr lang="en-GB"/>
          </a:p>
        </p:txBody>
      </p:sp>
    </p:spTree>
    <p:extLst>
      <p:ext uri="{BB962C8B-B14F-4D97-AF65-F5344CB8AC3E}">
        <p14:creationId xmlns:p14="http://schemas.microsoft.com/office/powerpoint/2010/main" val="908735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policyoptions.irpp.org/magazines/innovation-nation/the-innovation-riddle/" TargetMode="External"/><Relationship Id="rId7" Type="http://schemas.openxmlformats.org/officeDocument/2006/relationships/hyperlink" Target="https://policyoptions.irpp.org/magazines/november-2018/policy-innovation-entrepreneurship/"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jpg"/><Relationship Id="rId11" Type="http://schemas.openxmlformats.org/officeDocument/2006/relationships/hyperlink" Target="https://creativecommons.org/licenses/by-nd/3.0/" TargetMode="External"/><Relationship Id="rId5" Type="http://schemas.openxmlformats.org/officeDocument/2006/relationships/hyperlink" Target="https://technofaq.org/posts/2020/09/the-fashion-of-the-future-what-will-tech-bring-next/"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2.jpg"/><Relationship Id="rId9" Type="http://schemas.openxmlformats.org/officeDocument/2006/relationships/hyperlink" Target="https://policyoptions.irpp.org/magazines/january-2017/shifting-the-innovation-conversation-to-prosperit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oldbusiness.com/digital/9-society-changing-technologies/"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diagramLayout" Target="../diagrams/layout1.xml"/><Relationship Id="rId7" Type="http://schemas.openxmlformats.org/officeDocument/2006/relationships/image" Target="../media/image2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namefatso.com/" TargetMode="External"/><Relationship Id="rId2" Type="http://schemas.openxmlformats.org/officeDocument/2006/relationships/hyperlink" Target="https://namelix.com/" TargetMode="External"/><Relationship Id="rId1" Type="http://schemas.openxmlformats.org/officeDocument/2006/relationships/slideLayout" Target="../slideLayouts/slideLayout2.xml"/><Relationship Id="rId5" Type="http://schemas.openxmlformats.org/officeDocument/2006/relationships/hyperlink" Target="https://beta.companieshouse.gov.uk/company-name-availability" TargetMode="External"/><Relationship Id="rId4" Type="http://schemas.openxmlformats.org/officeDocument/2006/relationships/hyperlink" Target="https://www.shopify.com/tools/business-name-generator?term=create%20a%20company%20name&amp;adid=565806785926&amp;campaignid=15439902629&amp;gclid=CjwKCAiA3pugBhAwEiwAWFzwdZZVK0YOaru7HAbNKjOeYSx3JFDbXnqGvNr_kfXU_zJZ4yCLChPOURoC0WEQAvD_BwE&amp;cmadid=516586848;cmadvertiserid=10730501;cmcampaignid=26990768;cmplacementid=324286430;cmcreativeid=163722649;cmsiteid=5500011"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interest.com/pin/489133209538355072/" TargetMode="External"/><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hyperlink" Target="https://www.codester.com/items/4990/free-tech-logo-template" TargetMode="External"/><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3" Type="http://schemas.openxmlformats.org/officeDocument/2006/relationships/hyperlink" Target="https://freepremiumlogodesigns.blogspot.com/2018/02/random-logo.html" TargetMode="External"/><Relationship Id="rId7" Type="http://schemas.openxmlformats.org/officeDocument/2006/relationships/hyperlink" Target="https://www.vectorstock.com/royalty-free-vector/technology-logo-template-vector-17102400" TargetMode="External"/><Relationship Id="rId2" Type="http://schemas.openxmlformats.org/officeDocument/2006/relationships/image" Target="../media/image25.jp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hyperlink" Target="https://www.freepik.es/vector-premium/coleccion-diseno-logotipo-tecnologia_4178163.htm" TargetMode="External"/><Relationship Id="rId4" Type="http://schemas.openxmlformats.org/officeDocument/2006/relationships/image" Target="../media/image2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deviantart.com/borrarcher/art/WP-Logos-of-Australia-63556387" TargetMode="External"/><Relationship Id="rId2" Type="http://schemas.openxmlformats.org/officeDocument/2006/relationships/image" Target="../media/image28.jpeg"/><Relationship Id="rId1" Type="http://schemas.openxmlformats.org/officeDocument/2006/relationships/slideLayout" Target="../slideLayouts/slideLayout6.xml"/><Relationship Id="rId4" Type="http://schemas.openxmlformats.org/officeDocument/2006/relationships/hyperlink" Target="https://creativecommons.org/licenses/by-nd/3.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gimp.org/" TargetMode="External"/><Relationship Id="rId3" Type="http://schemas.openxmlformats.org/officeDocument/2006/relationships/hyperlink" Target="https://looka.com/" TargetMode="External"/><Relationship Id="rId7" Type="http://schemas.openxmlformats.org/officeDocument/2006/relationships/hyperlink" Target="https://www.google.com/search?q=free+logo+creator" TargetMode="External"/><Relationship Id="rId2" Type="http://schemas.openxmlformats.org/officeDocument/2006/relationships/hyperlink" Target="https://logo.com/" TargetMode="External"/><Relationship Id="rId1" Type="http://schemas.openxmlformats.org/officeDocument/2006/relationships/slideLayout" Target="../slideLayouts/slideLayout2.xml"/><Relationship Id="rId6" Type="http://schemas.openxmlformats.org/officeDocument/2006/relationships/hyperlink" Target="https://www.namecheap.com/logo-maker/" TargetMode="External"/><Relationship Id="rId11" Type="http://schemas.openxmlformats.org/officeDocument/2006/relationships/image" Target="../media/image29.png"/><Relationship Id="rId5" Type="http://schemas.openxmlformats.org/officeDocument/2006/relationships/hyperlink" Target="https://www.brandcrowd.com/" TargetMode="External"/><Relationship Id="rId10" Type="http://schemas.openxmlformats.org/officeDocument/2006/relationships/hyperlink" Target="https://www.pinta-project.com/" TargetMode="External"/><Relationship Id="rId4" Type="http://schemas.openxmlformats.org/officeDocument/2006/relationships/hyperlink" Target="https://www.wix.com/logo/maker" TargetMode="External"/><Relationship Id="rId9" Type="http://schemas.openxmlformats.org/officeDocument/2006/relationships/hyperlink" Target="https://krita.org/e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ribbble.com/shots/13965626-Monogram-Logo-Collection" TargetMode="External"/><Relationship Id="rId3" Type="http://schemas.openxmlformats.org/officeDocument/2006/relationships/image" Target="../media/image30.png"/><Relationship Id="rId7" Type="http://schemas.openxmlformats.org/officeDocument/2006/relationships/image" Target="../media/image32.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logoai.com/blog/font-based-logo-design" TargetMode="External"/><Relationship Id="rId5" Type="http://schemas.openxmlformats.org/officeDocument/2006/relationships/image" Target="../media/image31.png"/><Relationship Id="rId10" Type="http://schemas.openxmlformats.org/officeDocument/2006/relationships/hyperlink" Target="https://designclubiitm.blogspot.com/2012/06/types-of-logos-logo-102.html" TargetMode="External"/><Relationship Id="rId4" Type="http://schemas.openxmlformats.org/officeDocument/2006/relationships/hyperlink" Target="http://graphicdesign.stackexchange.com/questions/79937/should-you-use-both-a-wordmark-and-a-lettermark-logo-together-at-the-same-time" TargetMode="External"/><Relationship Id="rId9" Type="http://schemas.openxmlformats.org/officeDocument/2006/relationships/image" Target="../media/image33.jpg"/></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register-a-trademar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svg"/><Relationship Id="rId3" Type="http://schemas.openxmlformats.org/officeDocument/2006/relationships/image" Target="../media/image39.svg"/><Relationship Id="rId7" Type="http://schemas.openxmlformats.org/officeDocument/2006/relationships/image" Target="../media/image43.svg"/><Relationship Id="rId12" Type="http://schemas.openxmlformats.org/officeDocument/2006/relationships/image" Target="../media/image48.pn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2.png"/><Relationship Id="rId11" Type="http://schemas.openxmlformats.org/officeDocument/2006/relationships/image" Target="../media/image47.svg"/><Relationship Id="rId5" Type="http://schemas.openxmlformats.org/officeDocument/2006/relationships/image" Target="../media/image41.svg"/><Relationship Id="rId15" Type="http://schemas.openxmlformats.org/officeDocument/2006/relationships/image" Target="../media/image51.sv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50.png"/></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3.svg"/></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organisation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ur01.safelinks.protection.outlook.com/?url=https%3A%2F%2Fwww.gov.uk%2F&amp;data=05%7C02%7Cjames.williams%40uwtsd.ac.uk%7Cfbad411599284bf50e2d08dc48c6bc2d%7C4e0f11f9046e45059cb8db2152311e21%7C0%7C0%7C638465265652611261%7CUnknown%7CTWFpbGZsb3d8eyJWIjoiMC4wLjAwMDAiLCJQIjoiV2luMzIiLCJBTiI6Ik1haWwiLCJXVCI6Mn0%3D%7C0%7C%7C%7C&amp;sdata=vS6LLYMpgHqx%2BQ3vtLVyHe9RVjZ8l1OwbBZO24FlUik%3D&amp;reserved=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investopedia.com/ask/answers/what-does-going-public-mean/"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uidance/how-to-register-your-charity-cc21b"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uniswales.ac.uk/sites/default/files/2022-02/Higher_Education_in_Wales_English_FINAL.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hmrc.gov.uk/selfemployed/register-selfemp.htm" TargetMode="External"/><Relationship Id="rId7" Type="http://schemas.openxmlformats.org/officeDocument/2006/relationships/hyperlink" Target="https://www.gov.uk/limited-company-formation/memorandum-and-articles-of-associ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gov.uk/topic/company-registration-filing/starting-company" TargetMode="External"/><Relationship Id="rId5" Type="http://schemas.openxmlformats.org/officeDocument/2006/relationships/hyperlink" Target="https://www.gov.uk/guidance/set-up-and-run-a-limited-liability-partnership-llp#register-your-limited-liability-partnership" TargetMode="External"/><Relationship Id="rId4" Type="http://schemas.openxmlformats.org/officeDocument/2006/relationships/hyperlink" Target="https://www.gov.uk/set-up-business-partnership/register-partnership-with-hmrc"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google.co.uk/search?q=Company+Values&amp;safe=off&amp;espv=2&amp;biw=1280&amp;bih=575&amp;source=lnms&amp;tbm=isch&amp;sa=X&amp;ved=0CAYQ_AUoAWoVChMIp5HKjpHlyAIVgswaCh2jmwW4"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mailto:dylan.williams-evans@uwtsd.ac.uk" TargetMode="External"/><Relationship Id="rId2" Type="http://schemas.openxmlformats.org/officeDocument/2006/relationships/hyperlink" Target="https://inspire.uwtsd.ac.uk/future-funds" TargetMode="External"/><Relationship Id="rId1" Type="http://schemas.openxmlformats.org/officeDocument/2006/relationships/slideLayout" Target="../slideLayouts/slideLayout2.xml"/><Relationship Id="rId5" Type="http://schemas.openxmlformats.org/officeDocument/2006/relationships/hyperlink" Target="https://wallpapercave.com/pointing-finger-wallpapers" TargetMode="External"/><Relationship Id="rId4" Type="http://schemas.openxmlformats.org/officeDocument/2006/relationships/image" Target="../media/image57.jpg"/></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ukri.org/what-we-offer/browse-our-areas-of-investment-and-support/?category=innovate-uk" TargetMode="External"/><Relationship Id="rId5" Type="http://schemas.openxmlformats.org/officeDocument/2006/relationships/hyperlink" Target="https://www.gov.uk/government/news/innovative-ideas-to-change-the-world-new-business-funding" TargetMode="External"/><Relationship Id="rId4" Type="http://schemas.openxmlformats.org/officeDocument/2006/relationships/hyperlink" Target="https://www.ukri.org/councils/innovate-uk/"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youtu.be/eUpqMxhpeEg" TargetMode="Externa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45.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 TargetMode="External"/><Relationship Id="rId2" Type="http://schemas.openxmlformats.org/officeDocument/2006/relationships/hyperlink" Target="https://businesswales.gov.wales/" TargetMode="Externa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image" Target="../media/image61.png"/></Relationships>
</file>

<file path=ppt/slides/_rels/slide4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businesswales.gov.wales/businessfinance/types-finance-and-how-apply?utm_source=google&amp;utm_medium=ppc&amp;utm_campaign=business_wales_may&amp;utm_content=startup-advice&amp;gclid=Cj0KCQiAtvPjBRDPARIsAJfZz0quan5xf0Tq70FnoCtU5W5y6qKqDNV7tgJaPo3F54hz0Bee637Sr1MaAjD4EALw_wcB" TargetMode="Externa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hyperlink" Target="https://businesswales.gov.wales/" TargetMode="External"/></Relationships>
</file>

<file path=ppt/slides/_rels/slide47.xml.rels><?xml version="1.0" encoding="UTF-8" standalone="yes"?>
<Relationships xmlns="http://schemas.openxmlformats.org/package/2006/relationships"><Relationship Id="rId8" Type="http://schemas.openxmlformats.org/officeDocument/2006/relationships/image" Target="../media/image63.jpg"/><Relationship Id="rId3" Type="http://schemas.openxmlformats.org/officeDocument/2006/relationships/hyperlink" Target="https://www.kickstarter.com/" TargetMode="External"/><Relationship Id="rId7" Type="http://schemas.openxmlformats.org/officeDocument/2006/relationships/hyperlink" Target="https://www.fundingcircle.com/uk/?utm_source=google&amp;utm_medium=cpc&amp;utm_campaign=Brand_Pure_Exact&amp;utm_term=funding_circle&amp;utm_content=548466072928&amp;gclid=CjwKCAiA3pugBhAwEiwAWFzwdcmVA_or1sV8-7ZDEevbBNTQZEqd7s0Yy3cS5pmOsxuybZXe8S4z7hoCewUQAvD_BwE" TargetMode="External"/><Relationship Id="rId2" Type="http://schemas.openxmlformats.org/officeDocument/2006/relationships/hyperlink" Target="https://www.seedrs.com/" TargetMode="External"/><Relationship Id="rId1" Type="http://schemas.openxmlformats.org/officeDocument/2006/relationships/slideLayout" Target="../slideLayouts/slideLayout2.xml"/><Relationship Id="rId6" Type="http://schemas.openxmlformats.org/officeDocument/2006/relationships/hyperlink" Target="https://www.lendingclub.com/" TargetMode="External"/><Relationship Id="rId5" Type="http://schemas.openxmlformats.org/officeDocument/2006/relationships/hyperlink" Target="https://www.crowdcube.com/" TargetMode="External"/><Relationship Id="rId4" Type="http://schemas.openxmlformats.org/officeDocument/2006/relationships/hyperlink" Target="https://www.crowd2fund.com/" TargetMode="External"/></Relationships>
</file>

<file path=ppt/slides/_rels/slide48.xml.rels><?xml version="1.0" encoding="UTF-8" standalone="yes"?>
<Relationships xmlns="http://schemas.openxmlformats.org/package/2006/relationships"><Relationship Id="rId2" Type="http://schemas.openxmlformats.org/officeDocument/2006/relationships/hyperlink" Target="https://developmentbank.wales/"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techyv.com/article/how-technology-changed-our-lives-in-last-20-years/" TargetMode="External"/><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boldbusiness.com/digital/9-society-changing-technologies/" TargetMode="External"/><Relationship Id="rId2" Type="http://schemas.openxmlformats.org/officeDocument/2006/relationships/image" Target="../media/image67.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2.xml"/><Relationship Id="rId5" Type="http://schemas.openxmlformats.org/officeDocument/2006/relationships/image" Target="../media/image71.svg"/><Relationship Id="rId4" Type="http://schemas.openxmlformats.org/officeDocument/2006/relationships/image" Target="../media/image70.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mallbusiness.chron.com/reason-use-swot-pestle-analysis-40481.html"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image" Target="../media/image77.svg"/><Relationship Id="rId13" Type="http://schemas.openxmlformats.org/officeDocument/2006/relationships/image" Target="../media/image80.png"/><Relationship Id="rId3" Type="http://schemas.openxmlformats.org/officeDocument/2006/relationships/image" Target="../media/image72.png"/><Relationship Id="rId7" Type="http://schemas.openxmlformats.org/officeDocument/2006/relationships/image" Target="../media/image76.png"/><Relationship Id="rId12" Type="http://schemas.openxmlformats.org/officeDocument/2006/relationships/image" Target="../media/image35.sv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75.svg"/><Relationship Id="rId11" Type="http://schemas.openxmlformats.org/officeDocument/2006/relationships/image" Target="../media/image34.png"/><Relationship Id="rId5" Type="http://schemas.openxmlformats.org/officeDocument/2006/relationships/image" Target="../media/image74.png"/><Relationship Id="rId10" Type="http://schemas.openxmlformats.org/officeDocument/2006/relationships/image" Target="../media/image79.svg"/><Relationship Id="rId4" Type="http://schemas.openxmlformats.org/officeDocument/2006/relationships/image" Target="../media/image73.svg"/><Relationship Id="rId9" Type="http://schemas.openxmlformats.org/officeDocument/2006/relationships/image" Target="../media/image78.png"/><Relationship Id="rId14" Type="http://schemas.openxmlformats.org/officeDocument/2006/relationships/image" Target="../media/image81.svg"/></Relationships>
</file>

<file path=ppt/slides/_rels/slide67.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34.png"/><Relationship Id="rId7" Type="http://schemas.openxmlformats.org/officeDocument/2006/relationships/image" Target="../media/image80.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35.svg"/></Relationships>
</file>

<file path=ppt/slides/_rels/slide6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5.svg"/></Relationships>
</file>

<file path=ppt/slides/_rels/slide6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www.youtube.com/watch?v=JtRPH3AIRDs" TargetMode="External"/><Relationship Id="rId4" Type="http://schemas.openxmlformats.org/officeDocument/2006/relationships/image" Target="../media/image35.sv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hyperlink" Target="https://learn.microsoft.com/en-us/azure/storage/blobs/storage-blob-static-website-host" TargetMode="External"/><Relationship Id="rId13" Type="http://schemas.openxmlformats.org/officeDocument/2006/relationships/hyperlink" Target="https://cloud.google.com/storage/docs/hosting-static-website" TargetMode="External"/><Relationship Id="rId18" Type="http://schemas.openxmlformats.org/officeDocument/2006/relationships/image" Target="../media/image85.svg"/><Relationship Id="rId3" Type="http://schemas.openxmlformats.org/officeDocument/2006/relationships/hyperlink" Target="https://www.youtube.com/watch?v=H83xYoC3z4A" TargetMode="External"/><Relationship Id="rId7" Type="http://schemas.openxmlformats.org/officeDocument/2006/relationships/hyperlink" Target="https://learn.microsoft.com/en-us/azure/storage/blobs/storage-blob-static-website" TargetMode="External"/><Relationship Id="rId12" Type="http://schemas.openxmlformats.org/officeDocument/2006/relationships/hyperlink" Target="https://codelabs.developers.google.com/codelabs/cloud-webapp-hosting-gcs#0" TargetMode="External"/><Relationship Id="rId17" Type="http://schemas.openxmlformats.org/officeDocument/2006/relationships/image" Target="../media/image84.png"/><Relationship Id="rId2" Type="http://schemas.openxmlformats.org/officeDocument/2006/relationships/hyperlink" Target="https://docs.aws.amazon.com/codedeploy/latest/userguide/tutorials-windows-deploy-application.html" TargetMode="External"/><Relationship Id="rId16" Type="http://schemas.openxmlformats.org/officeDocument/2006/relationships/image" Target="../media/image35.svg"/><Relationship Id="rId1" Type="http://schemas.openxmlformats.org/officeDocument/2006/relationships/slideLayout" Target="../slideLayouts/slideLayout2.xml"/><Relationship Id="rId6" Type="http://schemas.openxmlformats.org/officeDocument/2006/relationships/hyperlink" Target="https://www.youtube.com/watch?v=ttmEOLKk3Cw" TargetMode="External"/><Relationship Id="rId11" Type="http://schemas.openxmlformats.org/officeDocument/2006/relationships/hyperlink" Target="https://www.youtube.com/watch?v=KC3Ue-1y4Rg" TargetMode="External"/><Relationship Id="rId5" Type="http://schemas.openxmlformats.org/officeDocument/2006/relationships/hyperlink" Target="https://azure.microsoft.com/en-gb/free/apps/search/?&amp;ef_id=Cj0KCQiApKagBhC1ARIsAFc7Mc5z-D8siZHTqk_fwI6BHdY9qEKvqD58JEyrwriMvuld8Eyz1O151N8aAuVxEALw_wcB:G:s&amp;OCID=AIDcmm3bvqzxp1_SEM_Cj0KCQiApKagBhC1ARIsAFc7Mc5z-D8siZHTqk_fwI6BHdY9qEKvqD58JEyrwriMvuld8Eyz1O151N8aAuVxEALw_wcB:G:s&amp;gclid=Cj0KCQiApKagBhC1ARIsAFc7Mc5z-D8siZHTqk_fwI6BHdY9qEKvqD58JEyrwriMvuld8Eyz1O151N8aAuVxEALw_wcB" TargetMode="External"/><Relationship Id="rId15" Type="http://schemas.openxmlformats.org/officeDocument/2006/relationships/image" Target="../media/image34.png"/><Relationship Id="rId10" Type="http://schemas.openxmlformats.org/officeDocument/2006/relationships/hyperlink" Target="https://www.youtube.com/watch?v=uEVmD6n8Il0" TargetMode="External"/><Relationship Id="rId4" Type="http://schemas.openxmlformats.org/officeDocument/2006/relationships/hyperlink" Target="https://learn.microsoft.com/en-us/azure/cloud-services-extended-support/overview" TargetMode="External"/><Relationship Id="rId9" Type="http://schemas.openxmlformats.org/officeDocument/2006/relationships/hyperlink" Target="https://cloud.google.com/deploy/docs/deploying-application" TargetMode="External"/><Relationship Id="rId14" Type="http://schemas.openxmlformats.org/officeDocument/2006/relationships/hyperlink" Target="https://bugfender.com/blog/10-best-app-deployment-platforms/" TargetMode="External"/></Relationships>
</file>

<file path=ppt/slides/_rels/slide72.xml.rels><?xml version="1.0" encoding="UTF-8" standalone="yes"?>
<Relationships xmlns="http://schemas.openxmlformats.org/package/2006/relationships"><Relationship Id="rId3" Type="http://schemas.openxmlformats.org/officeDocument/2006/relationships/hyperlink" Target="https://www.youtube.com/watch?v=osz-MT3AxqA" TargetMode="External"/><Relationship Id="rId2" Type="http://schemas.openxmlformats.org/officeDocument/2006/relationships/hyperlink" Target="https://www.youtube.com/watch?v=9Ik96SBaIvs" TargetMode="External"/><Relationship Id="rId1" Type="http://schemas.openxmlformats.org/officeDocument/2006/relationships/slideLayout" Target="../slideLayouts/slideLayout2.xml"/><Relationship Id="rId4" Type="http://schemas.openxmlformats.org/officeDocument/2006/relationships/image" Target="../media/image86.png"/></Relationships>
</file>

<file path=ppt/slides/_rels/slide73.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hyperlink" Target="https://www.talend.com/resources/monolithic-architecture/" TargetMode="External"/><Relationship Id="rId7" Type="http://schemas.openxmlformats.org/officeDocument/2006/relationships/image" Target="../media/image85.svg"/><Relationship Id="rId2" Type="http://schemas.openxmlformats.org/officeDocument/2006/relationships/hyperlink" Target="https://www.tutorialspoint.com/webservices/what_are_web_services.htm" TargetMode="External"/><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hyperlink" Target="https://techbeacon.com/app-dev-testing/5-critical-elements-building-next-generation-cloud-native-apps" TargetMode="External"/><Relationship Id="rId4" Type="http://schemas.openxmlformats.org/officeDocument/2006/relationships/hyperlink" Target="https://www.redhat.com/en/topics/microservices/what-are-microservices" TargetMode="External"/><Relationship Id="rId9" Type="http://schemas.openxmlformats.org/officeDocument/2006/relationships/image" Target="../media/image88.svg"/></Relationships>
</file>

<file path=ppt/slides/_rels/slide74.xml.rels><?xml version="1.0" encoding="UTF-8" standalone="yes"?>
<Relationships xmlns="http://schemas.openxmlformats.org/package/2006/relationships"><Relationship Id="rId3" Type="http://schemas.openxmlformats.org/officeDocument/2006/relationships/image" Target="../media/image89.png"/><Relationship Id="rId7" Type="http://schemas.openxmlformats.org/officeDocument/2006/relationships/hyperlink" Target="https://www.youtube.com/watch?v=gdC74blNM0U" TargetMode="External"/><Relationship Id="rId2" Type="http://schemas.openxmlformats.org/officeDocument/2006/relationships/hyperlink" Target="https://www.youtube.com/watch?v=XjpxyGEUzBs" TargetMode="External"/><Relationship Id="rId1" Type="http://schemas.openxmlformats.org/officeDocument/2006/relationships/slideLayout" Target="../slideLayouts/slideLayout2.xml"/><Relationship Id="rId6" Type="http://schemas.openxmlformats.org/officeDocument/2006/relationships/hyperlink" Target="https://www.youtube.com/watch?v=sN6ku58fGF4" TargetMode="External"/><Relationship Id="rId5" Type="http://schemas.openxmlformats.org/officeDocument/2006/relationships/image" Target="../media/image90.png"/><Relationship Id="rId4" Type="http://schemas.openxmlformats.org/officeDocument/2006/relationships/hyperlink" Target="https://www.youtube.com/watch?v=FT5ZABfdzE8"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www.youtube.com/watch?v=gFozhTXOx18"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hyperlink" Target="https://www.docker.com/"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s://blog.teracy.com/2017/06/15/how-to-extend-teracy-dev-to-work-with-kubernetes/" TargetMode="External"/><Relationship Id="rId2" Type="http://schemas.openxmlformats.org/officeDocument/2006/relationships/image" Target="../media/image93.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kubernetes.io/docs/concepts/overview/" TargetMode="External"/><Relationship Id="rId4" Type="http://schemas.openxmlformats.org/officeDocument/2006/relationships/hyperlink" Target="https://kubernetes.io/"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avinetworks.com/what-are-microservices-and-containers/" TargetMode="External"/><Relationship Id="rId2" Type="http://schemas.openxmlformats.org/officeDocument/2006/relationships/hyperlink" Target="https://www.sumologic.com/blog/microservices-architecture-docker-containers/" TargetMode="External"/><Relationship Id="rId1" Type="http://schemas.openxmlformats.org/officeDocument/2006/relationships/slideLayout" Target="../slideLayouts/slideLayout2.xml"/><Relationship Id="rId6" Type="http://schemas.openxmlformats.org/officeDocument/2006/relationships/hyperlink" Target="https://www.youtube.com/watch?v=ifBFwH59gGA" TargetMode="External"/><Relationship Id="rId5" Type="http://schemas.openxmlformats.org/officeDocument/2006/relationships/hyperlink" Target="https://www.youtube.com/watch?v=rlS9eH5tEnY" TargetMode="External"/><Relationship Id="rId4" Type="http://schemas.openxmlformats.org/officeDocument/2006/relationships/hyperlink" Target="https://www.youtube.com/watch?v=Zed6udTPGro" TargetMode="External"/></Relationships>
</file>

<file path=ppt/slides/_rels/slide79.xml.rels><?xml version="1.0" encoding="UTF-8" standalone="yes"?>
<Relationships xmlns="http://schemas.openxmlformats.org/package/2006/relationships"><Relationship Id="rId8" Type="http://schemas.openxmlformats.org/officeDocument/2006/relationships/hyperlink" Target="https://fr.wikipedia.org/wiki/GitHub" TargetMode="External"/><Relationship Id="rId3" Type="http://schemas.openxmlformats.org/officeDocument/2006/relationships/hyperlink" Target="https://github.com/" TargetMode="External"/><Relationship Id="rId7" Type="http://schemas.openxmlformats.org/officeDocument/2006/relationships/image" Target="../media/image94.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s://www.youtube.com/watch?v=w3jLJU7DT5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6.png"/><Relationship Id="rId4" Type="http://schemas.openxmlformats.org/officeDocument/2006/relationships/image" Target="../media/image95.png"/></Relationships>
</file>

<file path=ppt/slides/_rels/slide81.xml.rels><?xml version="1.0" encoding="UTF-8" standalone="yes"?>
<Relationships xmlns="http://schemas.openxmlformats.org/package/2006/relationships"><Relationship Id="rId8" Type="http://schemas.openxmlformats.org/officeDocument/2006/relationships/hyperlink" Target="https://pngimg.com/download/73352" TargetMode="External"/><Relationship Id="rId3" Type="http://schemas.openxmlformats.org/officeDocument/2006/relationships/hyperlink" Target="https://guides.github.com/activities/hello-world/" TargetMode="External"/><Relationship Id="rId7" Type="http://schemas.openxmlformats.org/officeDocument/2006/relationships/image" Target="../media/image97.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youtube.com/watch?v=RGOj5yH7evk" TargetMode="External"/><Relationship Id="rId5" Type="http://schemas.openxmlformats.org/officeDocument/2006/relationships/hyperlink" Target="https://www.youtube.com/watch?v=iv8rSLsi1xo" TargetMode="External"/><Relationship Id="rId4" Type="http://schemas.openxmlformats.org/officeDocument/2006/relationships/hyperlink" Target="https://www.youtube.com/watch?v=PQsJR8ci3J0" TargetMode="External"/></Relationships>
</file>

<file path=ppt/slides/_rels/slide82.xml.rels><?xml version="1.0" encoding="UTF-8" standalone="yes"?>
<Relationships xmlns="http://schemas.openxmlformats.org/package/2006/relationships"><Relationship Id="rId3" Type="http://schemas.openxmlformats.org/officeDocument/2006/relationships/hyperlink" Target="https://learn.microsoft.com/en-us/azure/azure-monitor/overview" TargetMode="External"/><Relationship Id="rId2" Type="http://schemas.openxmlformats.org/officeDocument/2006/relationships/hyperlink" Target="https://www.manageengine.com/" TargetMode="External"/><Relationship Id="rId1" Type="http://schemas.openxmlformats.org/officeDocument/2006/relationships/slideLayout" Target="../slideLayouts/slideLayout2.xml"/><Relationship Id="rId4" Type="http://schemas.openxmlformats.org/officeDocument/2006/relationships/hyperlink" Target="https://docs.aws.amazon.com/AmazonCloudWatch/latest/monitoring/WhatIsCloudWatch.html" TargetMode="External"/></Relationships>
</file>

<file path=ppt/slides/_rels/slide83.xml.rels><?xml version="1.0" encoding="UTF-8" standalone="yes"?>
<Relationships xmlns="http://schemas.openxmlformats.org/package/2006/relationships"><Relationship Id="rId8" Type="http://schemas.openxmlformats.org/officeDocument/2006/relationships/hyperlink" Target="https://blog.krishnachaitanya.ch/2016/03/monitor-ec2-memory-usage-using-aws.html" TargetMode="External"/><Relationship Id="rId3" Type="http://schemas.openxmlformats.org/officeDocument/2006/relationships/image" Target="../media/image98.png"/><Relationship Id="rId7" Type="http://schemas.openxmlformats.org/officeDocument/2006/relationships/image" Target="../media/image100.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blog.krishnachaitanya.ch/2016/03/monitor-ec2-memory-usage-using-aws.html" TargetMode="External"/><Relationship Id="rId5" Type="http://schemas.openxmlformats.org/officeDocument/2006/relationships/image" Target="../media/image99.png"/><Relationship Id="rId4" Type="http://schemas.openxmlformats.org/officeDocument/2006/relationships/hyperlink" Target="http://stackoverflow.com/questions/27558495/do-we-need-provisioned-iops-for-rds-instance-thats-using-60-iops-according-to-m" TargetMode="External"/></Relationships>
</file>

<file path=ppt/slides/_rels/slide84.xml.rels><?xml version="1.0" encoding="UTF-8" standalone="yes"?>
<Relationships xmlns="http://schemas.openxmlformats.org/package/2006/relationships"><Relationship Id="rId2" Type="http://schemas.openxmlformats.org/officeDocument/2006/relationships/hyperlink" Target="https://aws.amazon.com/what-is/application-performance-monitoring/#:~:text=Application%20performance%20monitoring%20(APM)%20is,receive%20a%20positive%20application%20experience." TargetMode="Externa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hyperlink" Target="https://www.g2.com/software/application-manager" TargetMode="External"/><Relationship Id="rId2" Type="http://schemas.openxmlformats.org/officeDocument/2006/relationships/hyperlink" Target="https://www.manageengine.com/products/applications_manager/" TargetMode="External"/><Relationship Id="rId1" Type="http://schemas.openxmlformats.org/officeDocument/2006/relationships/slideLayout" Target="../slideLayouts/slideLayout2.xml"/><Relationship Id="rId5" Type="http://schemas.openxmlformats.org/officeDocument/2006/relationships/image" Target="../media/image101.png"/><Relationship Id="rId4" Type="http://schemas.openxmlformats.org/officeDocument/2006/relationships/hyperlink" Target="https://www.youtube.com/watch?v=aRsYwnFaL-U" TargetMode="External"/></Relationships>
</file>

<file path=ppt/slides/_rels/slide8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03.gif"/><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hyperlink" Target="https://www.youtube.com/watch?v=1iWD31hOrHQ" TargetMode="Externa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hyperlink" Target="https://www.openlm.com/products/openlm-applications-manager/" TargetMode="External"/><Relationship Id="rId1" Type="http://schemas.openxmlformats.org/officeDocument/2006/relationships/slideLayout" Target="../slideLayouts/slideLayout2.xml"/><Relationship Id="rId4" Type="http://schemas.openxmlformats.org/officeDocument/2006/relationships/image" Target="../media/image107.svg"/></Relationships>
</file>

<file path=ppt/slides/_rels/slide93.xml.rels><?xml version="1.0" encoding="UTF-8" standalone="yes"?>
<Relationships xmlns="http://schemas.openxmlformats.org/package/2006/relationships"><Relationship Id="rId3" Type="http://schemas.openxmlformats.org/officeDocument/2006/relationships/hyperlink" Target="https://phoenixnap.com/blog/devops-vs-agile"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08.png"/></Relationships>
</file>

<file path=ppt/slides/_rels/slide9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devopedia.org/devops" TargetMode="External"/></Relationships>
</file>

<file path=ppt/slides/_rels/slide95.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cad=rja&amp;uact=8&amp;ved=2ahUKEwjoleC46sz9AhXwS0EAHbF2A9EQFnoECBIQAw&amp;url=https%3A%2F%2Fazure.microsoft.com%2Fen-in%2Foverview%2Fdevops-vs-agile%2F%23%3A~%3Atext%3DDevOps%2520is%2520a%2520culture%252C%2520fostering%2Ccommon%2520reality%2520of%2520changing%2520needs.&amp;usg=AOvVaw2TkyTxIQhsZyL2JI_65J3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aws.amazon.com/devops/what-is-devops/#:~:text=At%20its%20simplest%2C%20DevOps%20is,teams%3B%20engineers%20may%20do%20both." TargetMode="External"/><Relationship Id="rId4" Type="http://schemas.openxmlformats.org/officeDocument/2006/relationships/hyperlink" Target="https://blog.invgate.com/devops-explained#:~:text=%E2%80%9CDevOps%20is%20a%20set%20of,and%20collaboration%2C%20and%20technology%20automation." TargetMode="External"/></Relationships>
</file>

<file path=ppt/slides/_rels/slide96.xml.rels><?xml version="1.0" encoding="UTF-8" standalone="yes"?>
<Relationships xmlns="http://schemas.openxmlformats.org/package/2006/relationships"><Relationship Id="rId8" Type="http://schemas.openxmlformats.org/officeDocument/2006/relationships/hyperlink" Target="https://aws.amazon.com/devops/what-is-devops/#communication" TargetMode="External"/><Relationship Id="rId3" Type="http://schemas.openxmlformats.org/officeDocument/2006/relationships/hyperlink" Target="https://aws.amazon.com/devops/what-is-devops/#integration" TargetMode="External"/><Relationship Id="rId7" Type="http://schemas.openxmlformats.org/officeDocument/2006/relationships/hyperlink" Target="https://aws.amazon.com/devops/what-is-devops/#monitorin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aws.amazon.com/devops/what-is-devops/#iac" TargetMode="External"/><Relationship Id="rId11" Type="http://schemas.openxmlformats.org/officeDocument/2006/relationships/hyperlink" Target="https://creativecommons.org/licenses/by-sa/3.0/" TargetMode="External"/><Relationship Id="rId5" Type="http://schemas.openxmlformats.org/officeDocument/2006/relationships/hyperlink" Target="https://aws.amazon.com/devops/what-is-devops/#microservices" TargetMode="External"/><Relationship Id="rId10" Type="http://schemas.openxmlformats.org/officeDocument/2006/relationships/hyperlink" Target="https://devopedia.org/devops" TargetMode="External"/><Relationship Id="rId4" Type="http://schemas.openxmlformats.org/officeDocument/2006/relationships/hyperlink" Target="https://aws.amazon.com/devops/what-is-devops/#cd" TargetMode="External"/><Relationship Id="rId9" Type="http://schemas.openxmlformats.org/officeDocument/2006/relationships/image" Target="../media/image109.png"/></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8" Type="http://schemas.openxmlformats.org/officeDocument/2006/relationships/image" Target="../media/image112.jpeg"/><Relationship Id="rId13" Type="http://schemas.openxmlformats.org/officeDocument/2006/relationships/hyperlink" Target="https://behind-the-scenes.net/good-colour-matches-for-red/" TargetMode="External"/><Relationship Id="rId3" Type="http://schemas.openxmlformats.org/officeDocument/2006/relationships/hyperlink" Target="https://developer.nintendo.com/the-process" TargetMode="External"/><Relationship Id="rId7" Type="http://schemas.openxmlformats.org/officeDocument/2006/relationships/image" Target="../media/image111.jpeg"/><Relationship Id="rId12" Type="http://schemas.openxmlformats.org/officeDocument/2006/relationships/image" Target="../media/image114.png"/><Relationship Id="rId2" Type="http://schemas.openxmlformats.org/officeDocument/2006/relationships/image" Target="../media/image110.png"/><Relationship Id="rId1" Type="http://schemas.openxmlformats.org/officeDocument/2006/relationships/slideLayout" Target="../slideLayouts/slideLayout2.xml"/><Relationship Id="rId6" Type="http://schemas.openxmlformats.org/officeDocument/2006/relationships/hyperlink" Target="http://www.scedev.net/" TargetMode="External"/><Relationship Id="rId11" Type="http://schemas.openxmlformats.org/officeDocument/2006/relationships/image" Target="../media/image113.jpeg"/><Relationship Id="rId5" Type="http://schemas.openxmlformats.org/officeDocument/2006/relationships/hyperlink" Target="https://unity.com/partners/platform/microsoft-xbox-live-creators-program#:~:text=Xbox%20One%20dev%20mode&amp;text=All%20you%20need%20to%20do,game%20with%20the%20Creators%20Program." TargetMode="External"/><Relationship Id="rId15" Type="http://schemas.openxmlformats.org/officeDocument/2006/relationships/image" Target="../media/image115.jpg"/><Relationship Id="rId10" Type="http://schemas.openxmlformats.org/officeDocument/2006/relationships/hyperlink" Target="https://creativecommons.org/licenses/by-nc/3.0/" TargetMode="External"/><Relationship Id="rId4" Type="http://schemas.openxmlformats.org/officeDocument/2006/relationships/hyperlink" Target="https://developer.microsoft.com/en-us/microsoft-store/register/" TargetMode="External"/><Relationship Id="rId9" Type="http://schemas.openxmlformats.org/officeDocument/2006/relationships/hyperlink" Target="https://www.freepngimg.com/png/87213-ball-wallpaper-adventures-xbox-kinect-computer-disneyland" TargetMode="External"/><Relationship Id="rId14" Type="http://schemas.openxmlformats.org/officeDocument/2006/relationships/hyperlink" Target="https://creativecommons.org/licenses/by-sa/3.0/" TargetMode="Externa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117.svg"/><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117.svg"/><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1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9" name="Rectangle 148">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54F12BAA-5831-EFD4-E522-F475376EAB93}"/>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7" r="18391" b="1"/>
          <a:stretch/>
        </p:blipFill>
        <p:spPr>
          <a:xfrm>
            <a:off x="-24" y="-3"/>
            <a:ext cx="12192000" cy="6858000"/>
          </a:xfrm>
          <a:prstGeom prst="rect">
            <a:avLst/>
          </a:prstGeom>
        </p:spPr>
      </p:pic>
      <p:sp>
        <p:nvSpPr>
          <p:cNvPr id="14" name="Title 1">
            <a:extLst>
              <a:ext uri="{FF2B5EF4-FFF2-40B4-BE49-F238E27FC236}">
                <a16:creationId xmlns:a16="http://schemas.microsoft.com/office/drawing/2014/main" id="{712AF31E-53D6-43AD-BAD1-1D9DAAF3779D}"/>
              </a:ext>
            </a:extLst>
          </p:cNvPr>
          <p:cNvSpPr txBox="1">
            <a:spLocks/>
          </p:cNvSpPr>
          <p:nvPr/>
        </p:nvSpPr>
        <p:spPr>
          <a:xfrm>
            <a:off x="546206" y="1466622"/>
            <a:ext cx="6000591" cy="235573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b="1" kern="1200" dirty="0">
                <a:solidFill>
                  <a:schemeClr val="tx1"/>
                </a:solidFill>
                <a:latin typeface="+mj-lt"/>
                <a:ea typeface="+mj-ea"/>
                <a:cs typeface="+mj-cs"/>
              </a:rPr>
              <a:t>Changemakers: </a:t>
            </a:r>
          </a:p>
          <a:p>
            <a:pPr algn="l">
              <a:spcAft>
                <a:spcPts val="600"/>
              </a:spcAft>
            </a:pPr>
            <a:r>
              <a:rPr lang="en-US" sz="4000" b="1" kern="1200" dirty="0">
                <a:solidFill>
                  <a:schemeClr val="tx1"/>
                </a:solidFill>
                <a:latin typeface="+mj-lt"/>
                <a:ea typeface="+mj-ea"/>
                <a:cs typeface="+mj-cs"/>
              </a:rPr>
              <a:t>Creativity &amp; Value Creation</a:t>
            </a:r>
            <a:endParaRPr lang="en-US" sz="4000" kern="1200" dirty="0">
              <a:solidFill>
                <a:schemeClr val="tx1"/>
              </a:solidFill>
              <a:latin typeface="+mj-lt"/>
              <a:ea typeface="+mj-ea"/>
              <a:cs typeface="+mj-cs"/>
            </a:endParaRPr>
          </a:p>
        </p:txBody>
      </p:sp>
      <p:pic>
        <p:nvPicPr>
          <p:cNvPr id="5" name="Picture 4" descr="Background pattern&#10;&#10;Description automatically generated">
            <a:extLst>
              <a:ext uri="{FF2B5EF4-FFF2-40B4-BE49-F238E27FC236}">
                <a16:creationId xmlns:a16="http://schemas.microsoft.com/office/drawing/2014/main" id="{166A44D0-5EDE-8A5D-4DE1-B838A569A57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2543"/>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16" name="Picture 15" descr="A picture containing night sky&#10;&#10;Description automatically generated">
            <a:extLst>
              <a:ext uri="{FF2B5EF4-FFF2-40B4-BE49-F238E27FC236}">
                <a16:creationId xmlns:a16="http://schemas.microsoft.com/office/drawing/2014/main" id="{D9F7C889-B3DA-17F7-164E-414131BD467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7292" r="36056" b="1"/>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729846" y="3375893"/>
            <a:ext cx="4797354" cy="1108350"/>
          </a:xfrm>
          <a:solidFill>
            <a:schemeClr val="accent1">
              <a:alpha val="77000"/>
            </a:schemeClr>
          </a:solidFill>
          <a:ln w="19050">
            <a:solidFill>
              <a:schemeClr val="tx1"/>
            </a:solidFill>
          </a:ln>
        </p:spPr>
        <p:txBody>
          <a:bodyPr vert="horz" lIns="91440" tIns="45720" rIns="91440" bIns="45720" rtlCol="0">
            <a:normAutofit/>
          </a:bodyPr>
          <a:lstStyle/>
          <a:p>
            <a:pPr algn="l"/>
            <a:r>
              <a:rPr lang="en-US" kern="1200" dirty="0">
                <a:solidFill>
                  <a:schemeClr val="tx1"/>
                </a:solidFill>
                <a:latin typeface="+mn-lt"/>
                <a:ea typeface="+mn-ea"/>
                <a:cs typeface="+mn-cs"/>
              </a:rPr>
              <a:t>Assignment 2:</a:t>
            </a:r>
          </a:p>
          <a:p>
            <a:pPr marL="342900" indent="-342900" algn="l">
              <a:buFont typeface="Arial" panose="020B0604020202020204" pitchFamily="34" charset="0"/>
              <a:buChar char="•"/>
            </a:pPr>
            <a:r>
              <a:rPr lang="en-US" kern="1200" dirty="0">
                <a:solidFill>
                  <a:schemeClr val="tx1"/>
                </a:solidFill>
                <a:latin typeface="+mn-lt"/>
                <a:ea typeface="+mn-ea"/>
                <a:cs typeface="+mn-cs"/>
              </a:rPr>
              <a:t>Task 2: Enterprise &amp; Innovation</a:t>
            </a:r>
          </a:p>
        </p:txBody>
      </p:sp>
      <p:pic>
        <p:nvPicPr>
          <p:cNvPr id="12" name="Picture 11" descr="A picture containing person&#10;&#10;Description automatically generated">
            <a:extLst>
              <a:ext uri="{FF2B5EF4-FFF2-40B4-BE49-F238E27FC236}">
                <a16:creationId xmlns:a16="http://schemas.microsoft.com/office/drawing/2014/main" id="{B7E2508A-DA47-DFF3-0AFE-C48074BD8840}"/>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9760" r="40403" b="2"/>
          <a:stretch/>
        </p:blipFill>
        <p:spPr>
          <a:xfrm>
            <a:off x="9307676" y="4323902"/>
            <a:ext cx="2884327" cy="2534101"/>
          </a:xfrm>
          <a:prstGeom prst="rect">
            <a:avLst/>
          </a:prstGeom>
        </p:spPr>
      </p:pic>
      <p:sp>
        <p:nvSpPr>
          <p:cNvPr id="7" name="TextBox 6">
            <a:extLst>
              <a:ext uri="{FF2B5EF4-FFF2-40B4-BE49-F238E27FC236}">
                <a16:creationId xmlns:a16="http://schemas.microsoft.com/office/drawing/2014/main" id="{4BA6394F-D923-8D52-04F3-F597E1366952}"/>
              </a:ext>
            </a:extLst>
          </p:cNvPr>
          <p:cNvSpPr txBox="1"/>
          <p:nvPr/>
        </p:nvSpPr>
        <p:spPr>
          <a:xfrm>
            <a:off x="10521085" y="6854294"/>
            <a:ext cx="1154482" cy="138499"/>
          </a:xfrm>
          <a:prstGeom prst="rect">
            <a:avLst/>
          </a:prstGeom>
          <a:noFill/>
        </p:spPr>
        <p:txBody>
          <a:bodyPr wrap="none" rtlCol="0">
            <a:spAutoFit/>
          </a:bodyPr>
          <a:lstStyle/>
          <a:p>
            <a:pPr algn="r">
              <a:spcAft>
                <a:spcPts val="600"/>
              </a:spcAft>
            </a:pPr>
            <a:r>
              <a:rPr lang="en-GB" sz="300" dirty="0">
                <a:solidFill>
                  <a:srgbClr val="FFFFFF"/>
                </a:solidFill>
                <a:hlinkClick r:id="rId5" tooltip="https://technofaq.org/posts/2020/09/the-fashion-of-the-future-what-will-tech-bring-next/">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10" name="TextBox 9">
            <a:extLst>
              <a:ext uri="{FF2B5EF4-FFF2-40B4-BE49-F238E27FC236}">
                <a16:creationId xmlns:a16="http://schemas.microsoft.com/office/drawing/2014/main" id="{4D85FBD0-4EB9-A3C4-7079-B305C3805D93}"/>
              </a:ext>
            </a:extLst>
          </p:cNvPr>
          <p:cNvSpPr txBox="1"/>
          <p:nvPr/>
        </p:nvSpPr>
        <p:spPr>
          <a:xfrm>
            <a:off x="10970324" y="6827213"/>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3" tooltip="https://policyoptions.irpp.org/magazines/innovation-nation/the-innovation-riddle/">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3" name="TextBox 12">
            <a:extLst>
              <a:ext uri="{FF2B5EF4-FFF2-40B4-BE49-F238E27FC236}">
                <a16:creationId xmlns:a16="http://schemas.microsoft.com/office/drawing/2014/main" id="{00FA05B7-5FCF-616E-049C-AACB81932594}"/>
              </a:ext>
            </a:extLst>
          </p:cNvPr>
          <p:cNvSpPr txBox="1"/>
          <p:nvPr/>
        </p:nvSpPr>
        <p:spPr>
          <a:xfrm>
            <a:off x="9232336" y="6850297"/>
            <a:ext cx="1106392" cy="138499"/>
          </a:xfrm>
          <a:prstGeom prst="rect">
            <a:avLst/>
          </a:prstGeom>
          <a:noFill/>
        </p:spPr>
        <p:txBody>
          <a:bodyPr wrap="none" rtlCol="0">
            <a:spAutoFit/>
          </a:bodyPr>
          <a:lstStyle/>
          <a:p>
            <a:pPr algn="r">
              <a:spcAft>
                <a:spcPts val="600"/>
              </a:spcAft>
            </a:pPr>
            <a:r>
              <a:rPr lang="en-GB" sz="300" dirty="0">
                <a:solidFill>
                  <a:srgbClr val="FFFFFF"/>
                </a:solidFill>
                <a:hlinkClick r:id="rId9" tooltip="https://policyoptions.irpp.org/magazines/january-2017/shifting-the-innovation-conversation-to-prosperity/">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7" name="TextBox 16">
            <a:extLst>
              <a:ext uri="{FF2B5EF4-FFF2-40B4-BE49-F238E27FC236}">
                <a16:creationId xmlns:a16="http://schemas.microsoft.com/office/drawing/2014/main" id="{87888FB5-759D-7DF9-2E02-C93D87CA1868}"/>
              </a:ext>
            </a:extLst>
          </p:cNvPr>
          <p:cNvSpPr txBox="1"/>
          <p:nvPr/>
        </p:nvSpPr>
        <p:spPr>
          <a:xfrm>
            <a:off x="8147776" y="6842602"/>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7" tooltip="https://policyoptions.irpp.org/magazines/november-2018/policy-innovation-entrepreneurship/">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1472699" y="1996201"/>
            <a:ext cx="5947828" cy="1918331"/>
          </a:xfrm>
          <a:custGeom>
            <a:avLst/>
            <a:gdLst>
              <a:gd name="connsiteX0" fmla="*/ 0 w 7616171"/>
              <a:gd name="connsiteY0" fmla="*/ 0 h 2703287"/>
              <a:gd name="connsiteX1" fmla="*/ 7616171 w 7616171"/>
              <a:gd name="connsiteY1" fmla="*/ 0 h 2703287"/>
              <a:gd name="connsiteX2" fmla="*/ 7616171 w 7616171"/>
              <a:gd name="connsiteY2" fmla="*/ 2703287 h 2703287"/>
              <a:gd name="connsiteX3" fmla="*/ 0 w 7616171"/>
              <a:gd name="connsiteY3" fmla="*/ 2703287 h 2703287"/>
              <a:gd name="connsiteX4" fmla="*/ 0 w 7616171"/>
              <a:gd name="connsiteY4" fmla="*/ 0 h 270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6171" h="2703287" fill="none" extrusionOk="0">
                <a:moveTo>
                  <a:pt x="0" y="0"/>
                </a:moveTo>
                <a:cubicBezTo>
                  <a:pt x="3596702" y="-49533"/>
                  <a:pt x="6182405" y="-14809"/>
                  <a:pt x="7616171" y="0"/>
                </a:cubicBezTo>
                <a:cubicBezTo>
                  <a:pt x="7703810" y="351427"/>
                  <a:pt x="7543492" y="1427090"/>
                  <a:pt x="7616171" y="2703287"/>
                </a:cubicBezTo>
                <a:cubicBezTo>
                  <a:pt x="5695527" y="2655056"/>
                  <a:pt x="3804431" y="2787742"/>
                  <a:pt x="0" y="2703287"/>
                </a:cubicBezTo>
                <a:cubicBezTo>
                  <a:pt x="-38581" y="1996069"/>
                  <a:pt x="63341" y="1173368"/>
                  <a:pt x="0" y="0"/>
                </a:cubicBezTo>
                <a:close/>
              </a:path>
              <a:path w="7616171" h="2703287" stroke="0" extrusionOk="0">
                <a:moveTo>
                  <a:pt x="0" y="0"/>
                </a:moveTo>
                <a:cubicBezTo>
                  <a:pt x="3310909" y="118645"/>
                  <a:pt x="5139614" y="116012"/>
                  <a:pt x="7616171" y="0"/>
                </a:cubicBezTo>
                <a:cubicBezTo>
                  <a:pt x="7483289" y="619073"/>
                  <a:pt x="7701122" y="1520418"/>
                  <a:pt x="7616171" y="2703287"/>
                </a:cubicBezTo>
                <a:cubicBezTo>
                  <a:pt x="4471568" y="2837887"/>
                  <a:pt x="2614576" y="2546091"/>
                  <a:pt x="0" y="2703287"/>
                </a:cubicBezTo>
                <a:cubicBezTo>
                  <a:pt x="-20187" y="1656024"/>
                  <a:pt x="-152480" y="1067961"/>
                  <a:pt x="0" y="0"/>
                </a:cubicBezTo>
                <a:close/>
              </a:path>
            </a:pathLst>
          </a:custGeom>
        </p:spPr>
        <p:txBody>
          <a:bodyPr anchor="t">
            <a:noAutofit/>
          </a:bodyPr>
          <a:lstStyle/>
          <a:p>
            <a:r>
              <a:rPr lang="en-GB" sz="3200" b="1" dirty="0">
                <a:latin typeface="+mn-lt"/>
              </a:rPr>
              <a:t>1. L</a:t>
            </a:r>
            <a:r>
              <a:rPr lang="en-GB" sz="3200" dirty="0">
                <a:latin typeface="+mn-lt"/>
              </a:rPr>
              <a:t>ocation on Moodle.</a:t>
            </a:r>
            <a:br>
              <a:rPr lang="en-GB" sz="3200" dirty="0">
                <a:latin typeface="+mn-lt"/>
              </a:rPr>
            </a:br>
            <a:r>
              <a:rPr lang="en-GB" sz="3200" b="1" dirty="0">
                <a:latin typeface="+mn-lt"/>
              </a:rPr>
              <a:t>2. </a:t>
            </a:r>
            <a:r>
              <a:rPr lang="en-GB" sz="3200" dirty="0">
                <a:latin typeface="+mn-lt"/>
              </a:rPr>
              <a:t>Turnitin link.</a:t>
            </a:r>
            <a:br>
              <a:rPr lang="en-GB" sz="3200" dirty="0">
                <a:latin typeface="+mn-lt"/>
              </a:rPr>
            </a:br>
            <a:r>
              <a:rPr lang="en-GB" sz="3200" b="1" dirty="0">
                <a:latin typeface="+mn-lt"/>
              </a:rPr>
              <a:t>3. </a:t>
            </a:r>
            <a:r>
              <a:rPr lang="en-GB" sz="3200" dirty="0">
                <a:latin typeface="+mn-lt"/>
              </a:rPr>
              <a:t>Submission date.</a:t>
            </a:r>
            <a:br>
              <a:rPr lang="en-GB" sz="3200" dirty="0">
                <a:latin typeface="+mn-lt"/>
              </a:rPr>
            </a:br>
            <a:r>
              <a:rPr lang="en-GB" sz="3200" dirty="0">
                <a:latin typeface="+mn-lt"/>
              </a:rPr>
              <a:t>4. Assignment Tasks.</a:t>
            </a:r>
            <a:br>
              <a:rPr lang="en-GB" sz="3200" dirty="0">
                <a:latin typeface="+mn-lt"/>
              </a:rPr>
            </a:br>
            <a:r>
              <a:rPr lang="en-GB" sz="3200" dirty="0">
                <a:latin typeface="+mn-lt"/>
              </a:rPr>
              <a:t>5. Task 2 review.</a:t>
            </a:r>
          </a:p>
        </p:txBody>
      </p:sp>
      <p:pic>
        <p:nvPicPr>
          <p:cNvPr id="6" name="Graphic 6" descr="Document outline">
            <a:extLst>
              <a:ext uri="{FF2B5EF4-FFF2-40B4-BE49-F238E27FC236}">
                <a16:creationId xmlns:a16="http://schemas.microsoft.com/office/drawing/2014/main" id="{D6018F58-98F9-4A2C-9088-4B52A718B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298708" y="1165046"/>
            <a:ext cx="3296367" cy="3296367"/>
          </a:xfrm>
          <a:prstGeom prst="rect">
            <a:avLst/>
          </a:prstGeom>
        </p:spPr>
      </p:pic>
      <p:sp>
        <p:nvSpPr>
          <p:cNvPr id="14" name="TextBox 13">
            <a:extLst>
              <a:ext uri="{FF2B5EF4-FFF2-40B4-BE49-F238E27FC236}">
                <a16:creationId xmlns:a16="http://schemas.microsoft.com/office/drawing/2014/main" id="{B1D0E172-2D4C-476A-9A04-5F77D3D08751}"/>
              </a:ext>
            </a:extLst>
          </p:cNvPr>
          <p:cNvSpPr txBox="1"/>
          <p:nvPr/>
        </p:nvSpPr>
        <p:spPr>
          <a:xfrm>
            <a:off x="864196" y="584819"/>
            <a:ext cx="10218616" cy="1292785"/>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rPr>
              <a:t>Assignment 2</a:t>
            </a:r>
            <a:endParaRPr kumimoji="0" lang="en-US" sz="4800" b="0" i="0" u="sng"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6" name="Rectangle 15">
            <a:extLst>
              <a:ext uri="{FF2B5EF4-FFF2-40B4-BE49-F238E27FC236}">
                <a16:creationId xmlns:a16="http://schemas.microsoft.com/office/drawing/2014/main" id="{13D3B492-1292-423A-A785-E2FAFD5596C0}"/>
              </a:ext>
            </a:extLst>
          </p:cNvPr>
          <p:cNvSpPr/>
          <p:nvPr/>
        </p:nvSpPr>
        <p:spPr>
          <a:xfrm>
            <a:off x="797169" y="658960"/>
            <a:ext cx="10738339" cy="13783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AA679717-25D3-4691-91F3-F4B15DDDEA67}"/>
              </a:ext>
            </a:extLst>
          </p:cNvPr>
          <p:cNvSpPr/>
          <p:nvPr/>
        </p:nvSpPr>
        <p:spPr>
          <a:xfrm>
            <a:off x="674673" y="749342"/>
            <a:ext cx="122496" cy="91470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2082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C3AF13-4F80-8443-5F5B-A6DD892E9C72}"/>
            </a:ext>
          </a:extLst>
        </p:cNvPr>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E21B8333-CB18-30D6-74E5-F86BAA7C3D3D}"/>
              </a:ext>
            </a:extLst>
          </p:cNvPr>
          <p:cNvSpPr>
            <a:spLocks noGrp="1"/>
          </p:cNvSpPr>
          <p:nvPr>
            <p:ph idx="1"/>
          </p:nvPr>
        </p:nvSpPr>
        <p:spPr>
          <a:xfrm>
            <a:off x="373232" y="1469337"/>
            <a:ext cx="10965067" cy="4847115"/>
          </a:xfrm>
        </p:spPr>
        <p:txBody>
          <a:bodyPr>
            <a:noAutofit/>
          </a:bodyPr>
          <a:lstStyle/>
          <a:p>
            <a:pPr marL="564515" indent="-342900">
              <a:lnSpc>
                <a:spcPct val="100000"/>
              </a:lnSpc>
              <a:spcBef>
                <a:spcPts val="600"/>
              </a:spcBef>
            </a:pPr>
            <a:r>
              <a:rPr lang="en-GB" dirty="0"/>
              <a:t>The CM-CVC module content covers </a:t>
            </a:r>
            <a:r>
              <a:rPr lang="en-GB" b="1" dirty="0">
                <a:solidFill>
                  <a:schemeClr val="bg1"/>
                </a:solidFill>
                <a:highlight>
                  <a:srgbClr val="FFFF00"/>
                </a:highlight>
              </a:rPr>
              <a:t>Professional considerations </a:t>
            </a:r>
            <a:r>
              <a:rPr lang="en-GB" dirty="0"/>
              <a:t>required by the BCS for the Degree courses to be professional accredited.</a:t>
            </a:r>
          </a:p>
          <a:p>
            <a:pPr marL="564515" indent="-342900">
              <a:lnSpc>
                <a:spcPct val="100000"/>
              </a:lnSpc>
              <a:spcBef>
                <a:spcPts val="600"/>
              </a:spcBef>
            </a:pPr>
            <a:r>
              <a:rPr lang="en-GB" dirty="0"/>
              <a:t>A Higher education course requires students to not only learn practical Computing skills but also </a:t>
            </a:r>
            <a:r>
              <a:rPr lang="en-GB" dirty="0">
                <a:solidFill>
                  <a:schemeClr val="bg1"/>
                </a:solidFill>
                <a:highlight>
                  <a:srgbClr val="FFFF00"/>
                </a:highlight>
              </a:rPr>
              <a:t>higher-level and wider professional considerations such as ethical considerations</a:t>
            </a:r>
            <a:r>
              <a:rPr lang="en-GB" dirty="0"/>
              <a:t>.</a:t>
            </a:r>
          </a:p>
          <a:p>
            <a:pPr marL="564515" indent="-342900">
              <a:lnSpc>
                <a:spcPct val="100000"/>
              </a:lnSpc>
              <a:spcBef>
                <a:spcPts val="600"/>
              </a:spcBef>
            </a:pPr>
            <a:r>
              <a:rPr lang="en-GB" dirty="0"/>
              <a:t>Such considerations are </a:t>
            </a:r>
            <a:r>
              <a:rPr lang="en-GB" dirty="0">
                <a:solidFill>
                  <a:schemeClr val="bg1"/>
                </a:solidFill>
                <a:highlight>
                  <a:srgbClr val="FFFF00"/>
                </a:highlight>
              </a:rPr>
              <a:t>also required by the BCS </a:t>
            </a:r>
            <a:r>
              <a:rPr lang="en-GB" dirty="0"/>
              <a:t>for a course to be professional accredited.</a:t>
            </a:r>
          </a:p>
          <a:p>
            <a:pPr marL="564515" indent="-342900">
              <a:lnSpc>
                <a:spcPct val="100000"/>
              </a:lnSpc>
              <a:spcBef>
                <a:spcPts val="600"/>
              </a:spcBef>
            </a:pPr>
            <a:r>
              <a:rPr lang="en-GB" dirty="0"/>
              <a:t>When students complete a Degree course, they have the required </a:t>
            </a:r>
            <a:r>
              <a:rPr lang="en-GB" dirty="0">
                <a:solidFill>
                  <a:schemeClr val="bg1"/>
                </a:solidFill>
                <a:highlight>
                  <a:srgbClr val="FFFF00"/>
                </a:highlight>
              </a:rPr>
              <a:t>practical and professional training knowledge and understanding required by employers</a:t>
            </a:r>
            <a:r>
              <a:rPr lang="en-GB" dirty="0"/>
              <a:t>.</a:t>
            </a:r>
          </a:p>
        </p:txBody>
      </p:sp>
      <p:sp>
        <p:nvSpPr>
          <p:cNvPr id="5122" name="Title 1">
            <a:extLst>
              <a:ext uri="{FF2B5EF4-FFF2-40B4-BE49-F238E27FC236}">
                <a16:creationId xmlns:a16="http://schemas.microsoft.com/office/drawing/2014/main" id="{CAF53935-12F5-FB1F-5849-76FB26997735}"/>
              </a:ext>
            </a:extLst>
          </p:cNvPr>
          <p:cNvSpPr>
            <a:spLocks noGrp="1"/>
          </p:cNvSpPr>
          <p:nvPr>
            <p:ph type="title"/>
          </p:nvPr>
        </p:nvSpPr>
        <p:spPr>
          <a:xfrm>
            <a:off x="120997" y="135540"/>
            <a:ext cx="10901230" cy="1113714"/>
          </a:xfrm>
        </p:spPr>
        <p:txBody>
          <a:bodyPr>
            <a:normAutofit fontScale="90000"/>
          </a:bodyPr>
          <a:lstStyle/>
          <a:p>
            <a:pPr marL="457200">
              <a:lnSpc>
                <a:spcPct val="120000"/>
              </a:lnSpc>
              <a:spcBef>
                <a:spcPts val="0"/>
              </a:spcBef>
            </a:pPr>
            <a:r>
              <a:rPr lang="en-GB" b="1" u="sng" dirty="0"/>
              <a:t>CM-CVC Module &amp; BCS Professional Accreditation</a:t>
            </a:r>
          </a:p>
        </p:txBody>
      </p:sp>
      <p:sp>
        <p:nvSpPr>
          <p:cNvPr id="2" name="Rectangle 1">
            <a:extLst>
              <a:ext uri="{FF2B5EF4-FFF2-40B4-BE49-F238E27FC236}">
                <a16:creationId xmlns:a16="http://schemas.microsoft.com/office/drawing/2014/main" id="{8F1218F8-9418-8ABA-2919-D9A19B24CD07}"/>
              </a:ext>
            </a:extLst>
          </p:cNvPr>
          <p:cNvSpPr/>
          <p:nvPr/>
        </p:nvSpPr>
        <p:spPr>
          <a:xfrm>
            <a:off x="373232" y="3556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B614B073-6E9E-3C05-348C-92AB90AA954A}"/>
              </a:ext>
            </a:extLst>
          </p:cNvPr>
          <p:cNvSpPr/>
          <p:nvPr/>
        </p:nvSpPr>
        <p:spPr>
          <a:xfrm>
            <a:off x="433529" y="2012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extLst>
      <p:ext uri="{BB962C8B-B14F-4D97-AF65-F5344CB8AC3E}">
        <p14:creationId xmlns:p14="http://schemas.microsoft.com/office/powerpoint/2010/main" val="2689130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120997" y="1380690"/>
            <a:ext cx="11212141" cy="5033040"/>
          </a:xfrm>
        </p:spPr>
        <p:txBody>
          <a:bodyPr>
            <a:noAutofit/>
          </a:bodyPr>
          <a:lstStyle/>
          <a:p>
            <a:pPr marL="221615" indent="0">
              <a:lnSpc>
                <a:spcPct val="100000"/>
              </a:lnSpc>
              <a:spcBef>
                <a:spcPts val="600"/>
              </a:spcBef>
              <a:buNone/>
            </a:pPr>
            <a:r>
              <a:rPr lang="en-GB" sz="2400" b="1" dirty="0">
                <a:solidFill>
                  <a:schemeClr val="bg1"/>
                </a:solidFill>
                <a:highlight>
                  <a:srgbClr val="FFFF00"/>
                </a:highlight>
              </a:rPr>
              <a:t>Complete either T2:Enterprise or T2:Innovation question below:</a:t>
            </a:r>
          </a:p>
          <a:p>
            <a:pPr marL="342900" lvl="0" indent="-342900">
              <a:lnSpc>
                <a:spcPct val="100000"/>
              </a:lnSpc>
              <a:spcBef>
                <a:spcPts val="600"/>
              </a:spcBef>
              <a:buFont typeface="Symbol" panose="05050102010706020507" pitchFamily="18" charset="2"/>
              <a:buChar char=""/>
            </a:pPr>
            <a:r>
              <a:rPr lang="en-GB" sz="2400" b="1" dirty="0"/>
              <a:t>T2-Enterprise: </a:t>
            </a:r>
          </a:p>
          <a:p>
            <a:pPr marL="800100" lvl="1" indent="-342900">
              <a:lnSpc>
                <a:spcPct val="100000"/>
              </a:lnSpc>
              <a:spcBef>
                <a:spcPts val="600"/>
              </a:spcBef>
              <a:buFont typeface="Symbol" panose="05050102010706020507" pitchFamily="18" charset="2"/>
              <a:buChar char=""/>
            </a:pPr>
            <a:r>
              <a:rPr lang="en-GB" dirty="0"/>
              <a:t>Q1. </a:t>
            </a:r>
            <a:r>
              <a:rPr lang="en-GB" dirty="0">
                <a:effectLst/>
                <a:ea typeface="Times New Roman" panose="02020603050405020304" pitchFamily="18" charset="0"/>
                <a:cs typeface="Times New Roman" panose="02020603050405020304" pitchFamily="18" charset="0"/>
              </a:rPr>
              <a:t>Document some key considerations from an example PEST &amp; SWOT analysis for a Tech Company of your choice including some legal &amp; ethical considerations.</a:t>
            </a:r>
          </a:p>
          <a:p>
            <a:pPr marL="800100" lvl="1" indent="-342900">
              <a:lnSpc>
                <a:spcPct val="100000"/>
              </a:lnSpc>
              <a:spcBef>
                <a:spcPts val="600"/>
              </a:spcBef>
              <a:buFont typeface="Symbol" panose="05050102010706020507" pitchFamily="18" charset="2"/>
              <a:buChar char=""/>
            </a:pPr>
            <a:r>
              <a:rPr lang="en-GB" b="1" dirty="0">
                <a:solidFill>
                  <a:schemeClr val="bg1"/>
                </a:solidFill>
                <a:highlight>
                  <a:srgbClr val="FFFF00"/>
                </a:highlight>
              </a:rPr>
              <a:t>Q2. </a:t>
            </a:r>
            <a:r>
              <a:rPr lang="en-GB" dirty="0">
                <a:solidFill>
                  <a:schemeClr val="bg1"/>
                </a:solidFill>
                <a:highlight>
                  <a:srgbClr val="FFFF00"/>
                </a:highlight>
              </a:rPr>
              <a:t>Related to your project idea document a potential Business name, Logo, Business type (Legal classification), a Business Strategy and initiatives that could support and fund your project and potential Tech Start-up.</a:t>
            </a:r>
          </a:p>
          <a:p>
            <a:pPr marL="342900" lvl="0" indent="-342900">
              <a:lnSpc>
                <a:spcPct val="100000"/>
              </a:lnSpc>
              <a:spcBef>
                <a:spcPts val="600"/>
              </a:spcBef>
              <a:buFont typeface="Symbol" panose="05050102010706020507" pitchFamily="18" charset="2"/>
              <a:buChar char=""/>
            </a:pPr>
            <a:r>
              <a:rPr lang="en-GB" sz="2400" b="1" dirty="0"/>
              <a:t>T2-Inovation:</a:t>
            </a:r>
          </a:p>
          <a:p>
            <a:pPr marL="800100" lvl="1" indent="-342900">
              <a:lnSpc>
                <a:spcPct val="100000"/>
              </a:lnSpc>
              <a:spcBef>
                <a:spcPts val="600"/>
              </a:spcBef>
              <a:buFont typeface="Symbol" panose="05050102010706020507" pitchFamily="18" charset="2"/>
              <a:buChar char=""/>
            </a:pPr>
            <a:r>
              <a:rPr lang="en-GB" dirty="0"/>
              <a:t>Q1. </a:t>
            </a:r>
            <a:r>
              <a:rPr lang="en-GB" dirty="0">
                <a:effectLst/>
                <a:ea typeface="Times New Roman" panose="02020603050405020304" pitchFamily="18" charset="0"/>
                <a:cs typeface="Times New Roman" panose="02020603050405020304" pitchFamily="18" charset="0"/>
              </a:rPr>
              <a:t>Document some key considerations from an example PEST &amp; SWOT analysis for a Tech Company of your choice including some legal &amp; ethical considerations.</a:t>
            </a:r>
          </a:p>
          <a:p>
            <a:pPr marL="800100" lvl="1" indent="-342900">
              <a:lnSpc>
                <a:spcPct val="100000"/>
              </a:lnSpc>
              <a:spcBef>
                <a:spcPts val="600"/>
              </a:spcBef>
              <a:buFont typeface="Symbol" panose="05050102010706020507" pitchFamily="18" charset="2"/>
              <a:buChar char=""/>
            </a:pPr>
            <a:r>
              <a:rPr lang="en-GB" b="1" dirty="0">
                <a:solidFill>
                  <a:schemeClr val="bg1"/>
                </a:solidFill>
                <a:highlight>
                  <a:srgbClr val="FFFF00"/>
                </a:highlight>
              </a:rPr>
              <a:t>Q2. </a:t>
            </a:r>
            <a:r>
              <a:rPr lang="en-GB" dirty="0">
                <a:solidFill>
                  <a:schemeClr val="bg1"/>
                </a:solidFill>
                <a:highlight>
                  <a:srgbClr val="FFFF00"/>
                </a:highlight>
              </a:rPr>
              <a:t>Related to your project idea describe the concepts, methods, practices and tools you would use to develop, deploy, maintain and evolve the practical element of your project if it was implemented within a large organisation.</a:t>
            </a:r>
          </a:p>
          <a:p>
            <a:pPr marL="221615" indent="0">
              <a:lnSpc>
                <a:spcPct val="100000"/>
              </a:lnSpc>
              <a:spcBef>
                <a:spcPts val="600"/>
              </a:spcBef>
              <a:buNone/>
            </a:pPr>
            <a:endParaRPr lang="en-GB" sz="24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120997" y="135540"/>
            <a:ext cx="8874142" cy="1113714"/>
          </a:xfrm>
        </p:spPr>
        <p:txBody>
          <a:bodyPr/>
          <a:lstStyle/>
          <a:p>
            <a:pPr marL="457200">
              <a:lnSpc>
                <a:spcPct val="120000"/>
              </a:lnSpc>
              <a:spcBef>
                <a:spcPts val="0"/>
              </a:spcBef>
            </a:pPr>
            <a:r>
              <a:rPr lang="en-GB" b="1" u="sng" dirty="0"/>
              <a:t>Task 2: Enterprise &amp; Innovation</a:t>
            </a:r>
          </a:p>
        </p:txBody>
      </p:sp>
      <p:sp>
        <p:nvSpPr>
          <p:cNvPr id="2" name="Rectangle 1">
            <a:extLst>
              <a:ext uri="{FF2B5EF4-FFF2-40B4-BE49-F238E27FC236}">
                <a16:creationId xmlns:a16="http://schemas.microsoft.com/office/drawing/2014/main" id="{4D120597-C97A-991D-86AA-10B98A905D9C}"/>
              </a:ext>
            </a:extLst>
          </p:cNvPr>
          <p:cNvSpPr/>
          <p:nvPr/>
        </p:nvSpPr>
        <p:spPr>
          <a:xfrm>
            <a:off x="373232" y="3556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AAFB8F-0B94-EC6E-B4D0-DF9EC7CC4E8D}"/>
              </a:ext>
            </a:extLst>
          </p:cNvPr>
          <p:cNvSpPr/>
          <p:nvPr/>
        </p:nvSpPr>
        <p:spPr>
          <a:xfrm>
            <a:off x="433529" y="2012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84089"/>
            <a:ext cx="9576776" cy="1304481"/>
          </a:xfrm>
        </p:spPr>
        <p:txBody>
          <a:bodyPr anchor="ctr">
            <a:normAutofit/>
          </a:bodyPr>
          <a:lstStyle/>
          <a:p>
            <a:r>
              <a:rPr lang="en-GB" sz="4400" u="sng" dirty="0">
                <a:latin typeface="Arial" panose="020B0604020202020204" pitchFamily="34" charset="0"/>
                <a:cs typeface="Times New Roman" panose="02020603050405020304" pitchFamily="18" charset="0"/>
              </a:rPr>
              <a:t>Introduction &amp; Overview</a:t>
            </a:r>
            <a:endParaRPr lang="en-GB" b="1" u="sng" dirty="0"/>
          </a:p>
        </p:txBody>
      </p:sp>
      <p:sp>
        <p:nvSpPr>
          <p:cNvPr id="10" name="Rectangle 9">
            <a:extLst>
              <a:ext uri="{FF2B5EF4-FFF2-40B4-BE49-F238E27FC236}">
                <a16:creationId xmlns:a16="http://schemas.microsoft.com/office/drawing/2014/main" id="{AD9F145B-C380-4363-A825-0A2AE2145EE8}"/>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6B7C02A5-CE35-69FD-3AAD-FDFC603C3F63}"/>
              </a:ext>
            </a:extLst>
          </p:cNvPr>
          <p:cNvGrpSpPr/>
          <p:nvPr/>
        </p:nvGrpSpPr>
        <p:grpSpPr>
          <a:xfrm>
            <a:off x="9101703" y="690049"/>
            <a:ext cx="2886888" cy="5983862"/>
            <a:chOff x="8071311" y="134724"/>
            <a:chExt cx="2812289" cy="5812774"/>
          </a:xfrm>
        </p:grpSpPr>
        <p:pic>
          <p:nvPicPr>
            <p:cNvPr id="4" name="Graphic 3" descr="Gantt Chart outline">
              <a:extLst>
                <a:ext uri="{FF2B5EF4-FFF2-40B4-BE49-F238E27FC236}">
                  <a16:creationId xmlns:a16="http://schemas.microsoft.com/office/drawing/2014/main" id="{DCC6B8D8-357A-633B-07A8-D4520CFB51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5" name="Graphic 4" descr="Blueprint outline">
              <a:extLst>
                <a:ext uri="{FF2B5EF4-FFF2-40B4-BE49-F238E27FC236}">
                  <a16:creationId xmlns:a16="http://schemas.microsoft.com/office/drawing/2014/main" id="{6B4DD5C1-CD3F-3219-6151-4368A2E36B4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6" name="Graphic 5" descr="List outline">
              <a:extLst>
                <a:ext uri="{FF2B5EF4-FFF2-40B4-BE49-F238E27FC236}">
                  <a16:creationId xmlns:a16="http://schemas.microsoft.com/office/drawing/2014/main" id="{4C97E4CE-1884-A71F-6FFD-79D0EA68782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7" name="Graphic 6" descr="Target outline">
              <a:extLst>
                <a:ext uri="{FF2B5EF4-FFF2-40B4-BE49-F238E27FC236}">
                  <a16:creationId xmlns:a16="http://schemas.microsoft.com/office/drawing/2014/main" id="{A67D807C-8B1F-1CF3-DCC3-7120C371CAB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
        <p:nvSpPr>
          <p:cNvPr id="13" name="Content Placeholder 2">
            <a:extLst>
              <a:ext uri="{FF2B5EF4-FFF2-40B4-BE49-F238E27FC236}">
                <a16:creationId xmlns:a16="http://schemas.microsoft.com/office/drawing/2014/main" id="{40A2AE0F-91BB-F070-BAD1-F3E3847AC31F}"/>
              </a:ext>
            </a:extLst>
          </p:cNvPr>
          <p:cNvSpPr txBox="1">
            <a:spLocks/>
          </p:cNvSpPr>
          <p:nvPr/>
        </p:nvSpPr>
        <p:spPr>
          <a:xfrm>
            <a:off x="781594" y="1488570"/>
            <a:ext cx="8930538" cy="501570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0000"/>
              </a:lnSpc>
              <a:spcBef>
                <a:spcPts val="0"/>
              </a:spcBef>
              <a:buFont typeface="+mj-lt"/>
              <a:buAutoNum type="arabicPeriod"/>
            </a:pPr>
            <a:r>
              <a:rPr lang="en-GB" sz="3200" dirty="0"/>
              <a:t>  Q. </a:t>
            </a:r>
            <a:r>
              <a:rPr lang="en-GB" sz="3200" b="1" dirty="0"/>
              <a:t>T2-Enterprise: </a:t>
            </a:r>
          </a:p>
          <a:p>
            <a:pPr lvl="2">
              <a:lnSpc>
                <a:spcPct val="100000"/>
              </a:lnSpc>
              <a:spcBef>
                <a:spcPts val="0"/>
              </a:spcBef>
              <a:buFont typeface="Wingdings" panose="05000000000000000000" pitchFamily="2" charset="2"/>
              <a:buChar char=""/>
            </a:pPr>
            <a:r>
              <a:rPr lang="en-GB" sz="2400" dirty="0"/>
              <a:t>Business name and Logo</a:t>
            </a:r>
          </a:p>
          <a:p>
            <a:pPr lvl="2">
              <a:lnSpc>
                <a:spcPct val="100000"/>
              </a:lnSpc>
              <a:spcBef>
                <a:spcPts val="0"/>
              </a:spcBef>
              <a:buFont typeface="Wingdings" panose="05000000000000000000" pitchFamily="2" charset="2"/>
              <a:buChar char=""/>
            </a:pPr>
            <a:r>
              <a:rPr lang="en-GB" sz="2400" dirty="0"/>
              <a:t>Business type (Legal classification) </a:t>
            </a:r>
          </a:p>
          <a:p>
            <a:pPr lvl="2">
              <a:lnSpc>
                <a:spcPct val="100000"/>
              </a:lnSpc>
              <a:spcBef>
                <a:spcPts val="0"/>
              </a:spcBef>
              <a:buFont typeface="Wingdings" panose="05000000000000000000" pitchFamily="2" charset="2"/>
              <a:buChar char=""/>
            </a:pPr>
            <a:r>
              <a:rPr lang="en-GB" sz="2400" dirty="0"/>
              <a:t>Business Strategy</a:t>
            </a:r>
          </a:p>
          <a:p>
            <a:pPr lvl="2">
              <a:lnSpc>
                <a:spcPct val="100000"/>
              </a:lnSpc>
              <a:spcBef>
                <a:spcPts val="0"/>
              </a:spcBef>
              <a:buFont typeface="Wingdings" panose="05000000000000000000" pitchFamily="2" charset="2"/>
              <a:buChar char=""/>
            </a:pPr>
            <a:r>
              <a:rPr lang="en-GB" sz="2400" dirty="0"/>
              <a:t>Funding options.</a:t>
            </a:r>
          </a:p>
          <a:p>
            <a:pPr marL="514350" indent="-514350">
              <a:lnSpc>
                <a:spcPct val="120000"/>
              </a:lnSpc>
              <a:spcBef>
                <a:spcPts val="0"/>
              </a:spcBef>
              <a:buFont typeface="+mj-lt"/>
              <a:buAutoNum type="arabicPeriod"/>
            </a:pPr>
            <a:r>
              <a:rPr lang="en-GB" sz="3200" dirty="0"/>
              <a:t>Q. </a:t>
            </a:r>
            <a:r>
              <a:rPr lang="en-GB" sz="3200" b="1" dirty="0"/>
              <a:t>T2-Inovation:</a:t>
            </a:r>
            <a:endParaRPr lang="en-GB" sz="3200" dirty="0"/>
          </a:p>
          <a:p>
            <a:pPr lvl="2">
              <a:lnSpc>
                <a:spcPct val="100000"/>
              </a:lnSpc>
              <a:spcBef>
                <a:spcPts val="0"/>
              </a:spcBef>
            </a:pPr>
            <a:r>
              <a:rPr lang="en-GB" sz="2400" dirty="0"/>
              <a:t>Change and evolution</a:t>
            </a:r>
          </a:p>
          <a:p>
            <a:pPr lvl="2">
              <a:lnSpc>
                <a:spcPct val="100000"/>
              </a:lnSpc>
              <a:spcBef>
                <a:spcPts val="0"/>
              </a:spcBef>
            </a:pPr>
            <a:r>
              <a:rPr lang="en-GB" sz="2400" dirty="0"/>
              <a:t>Change management</a:t>
            </a:r>
          </a:p>
          <a:p>
            <a:pPr lvl="2">
              <a:lnSpc>
                <a:spcPct val="100000"/>
              </a:lnSpc>
              <a:spcBef>
                <a:spcPts val="0"/>
              </a:spcBef>
            </a:pPr>
            <a:r>
              <a:rPr lang="en-GB" sz="2400" dirty="0"/>
              <a:t>Deployment</a:t>
            </a:r>
          </a:p>
          <a:p>
            <a:pPr lvl="2">
              <a:lnSpc>
                <a:spcPct val="100000"/>
              </a:lnSpc>
              <a:spcBef>
                <a:spcPts val="0"/>
              </a:spcBef>
            </a:pPr>
            <a:r>
              <a:rPr lang="en-GB" sz="2400" dirty="0"/>
              <a:t>DevOps </a:t>
            </a:r>
          </a:p>
          <a:p>
            <a:pPr lvl="2">
              <a:lnSpc>
                <a:spcPct val="100000"/>
              </a:lnSpc>
              <a:spcBef>
                <a:spcPts val="0"/>
              </a:spcBef>
            </a:pPr>
            <a:r>
              <a:rPr lang="en-GB" sz="2400" dirty="0"/>
              <a:t>ITIL.</a:t>
            </a:r>
          </a:p>
        </p:txBody>
      </p:sp>
      <p:sp>
        <p:nvSpPr>
          <p:cNvPr id="14" name="TextBox 13">
            <a:extLst>
              <a:ext uri="{FF2B5EF4-FFF2-40B4-BE49-F238E27FC236}">
                <a16:creationId xmlns:a16="http://schemas.microsoft.com/office/drawing/2014/main" id="{8C17C151-7522-CB92-8966-B8768967F47B}"/>
              </a:ext>
            </a:extLst>
          </p:cNvPr>
          <p:cNvSpPr txBox="1"/>
          <p:nvPr/>
        </p:nvSpPr>
        <p:spPr>
          <a:xfrm>
            <a:off x="4934997" y="5111765"/>
            <a:ext cx="4557510" cy="1477328"/>
          </a:xfrm>
          <a:prstGeom prst="rect">
            <a:avLst/>
          </a:prstGeom>
          <a:noFill/>
          <a:ln w="28575">
            <a:solidFill>
              <a:srgbClr val="FFFF00"/>
            </a:solidFill>
          </a:ln>
        </p:spPr>
        <p:txBody>
          <a:bodyPr wrap="square" rtlCol="0">
            <a:spAutoFit/>
          </a:bodyPr>
          <a:lstStyle/>
          <a:p>
            <a:r>
              <a:rPr lang="en-GB" dirty="0"/>
              <a:t>Note: Bg. Slides are optional reading and cover additional supportive information for further reading if needed. There is also an optional  Bg. Supporting slide deck with additional supportive material.</a:t>
            </a:r>
          </a:p>
        </p:txBody>
      </p:sp>
    </p:spTree>
    <p:extLst>
      <p:ext uri="{BB962C8B-B14F-4D97-AF65-F5344CB8AC3E}">
        <p14:creationId xmlns:p14="http://schemas.microsoft.com/office/powerpoint/2010/main" val="3097027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672426" y="1706642"/>
            <a:ext cx="10807520" cy="4842823"/>
          </a:xfrm>
        </p:spPr>
        <p:txBody>
          <a:bodyPr>
            <a:normAutofit/>
          </a:bodyPr>
          <a:lstStyle/>
          <a:p>
            <a:pPr marL="0" indent="0">
              <a:lnSpc>
                <a:spcPct val="100000"/>
              </a:lnSpc>
              <a:spcBef>
                <a:spcPts val="0"/>
              </a:spcBef>
              <a:buNone/>
            </a:pPr>
            <a:r>
              <a:rPr lang="en-GB" sz="3600" b="1" dirty="0"/>
              <a:t>T2-Enterprise: </a:t>
            </a:r>
            <a:endParaRPr lang="en-GB" sz="3600" dirty="0"/>
          </a:p>
          <a:p>
            <a:pPr lvl="2">
              <a:lnSpc>
                <a:spcPct val="100000"/>
              </a:lnSpc>
              <a:spcBef>
                <a:spcPts val="0"/>
              </a:spcBef>
              <a:buFont typeface="Wingdings" panose="05000000000000000000" pitchFamily="2" charset="2"/>
              <a:buChar char=""/>
            </a:pPr>
            <a:r>
              <a:rPr lang="en-GB" sz="2800" dirty="0"/>
              <a:t>Business name and Logo</a:t>
            </a:r>
          </a:p>
          <a:p>
            <a:pPr lvl="2">
              <a:lnSpc>
                <a:spcPct val="100000"/>
              </a:lnSpc>
              <a:spcBef>
                <a:spcPts val="0"/>
              </a:spcBef>
              <a:buFont typeface="Wingdings" panose="05000000000000000000" pitchFamily="2" charset="2"/>
              <a:buChar char=""/>
            </a:pPr>
            <a:r>
              <a:rPr lang="en-GB" sz="2800" dirty="0"/>
              <a:t>Business type (Legal classification) </a:t>
            </a:r>
          </a:p>
          <a:p>
            <a:pPr lvl="2">
              <a:lnSpc>
                <a:spcPct val="100000"/>
              </a:lnSpc>
              <a:spcBef>
                <a:spcPts val="0"/>
              </a:spcBef>
              <a:buFont typeface="Wingdings" panose="05000000000000000000" pitchFamily="2" charset="2"/>
              <a:buChar char=""/>
            </a:pPr>
            <a:r>
              <a:rPr lang="en-GB" sz="2800" dirty="0"/>
              <a:t>Business Strategy</a:t>
            </a:r>
          </a:p>
          <a:p>
            <a:pPr lvl="2">
              <a:lnSpc>
                <a:spcPct val="100000"/>
              </a:lnSpc>
              <a:spcBef>
                <a:spcPts val="0"/>
              </a:spcBef>
              <a:buFont typeface="Wingdings" panose="05000000000000000000" pitchFamily="2" charset="2"/>
              <a:buChar char=""/>
            </a:pPr>
            <a:r>
              <a:rPr lang="en-GB" sz="2800" dirty="0"/>
              <a:t>Funding options.</a:t>
            </a:r>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819998" y="308535"/>
            <a:ext cx="8874142" cy="1508760"/>
          </a:xfrm>
        </p:spPr>
        <p:txBody>
          <a:bodyPr/>
          <a:lstStyle/>
          <a:p>
            <a:pPr marL="457200">
              <a:lnSpc>
                <a:spcPct val="120000"/>
              </a:lnSpc>
              <a:spcBef>
                <a:spcPts val="0"/>
              </a:spcBef>
            </a:pPr>
            <a:r>
              <a:rPr lang="en-GB" b="1" dirty="0"/>
              <a:t>Session 1:</a:t>
            </a:r>
          </a:p>
        </p:txBody>
      </p:sp>
      <p:sp>
        <p:nvSpPr>
          <p:cNvPr id="3" name="Rectangle 2">
            <a:extLst>
              <a:ext uri="{FF2B5EF4-FFF2-40B4-BE49-F238E27FC236}">
                <a16:creationId xmlns:a16="http://schemas.microsoft.com/office/drawing/2014/main" id="{ACAAFB8F-0B94-EC6E-B4D0-DF9EC7CC4E8D}"/>
              </a:ext>
            </a:extLst>
          </p:cNvPr>
          <p:cNvSpPr/>
          <p:nvPr/>
        </p:nvSpPr>
        <p:spPr>
          <a:xfrm>
            <a:off x="672426" y="5060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4D120597-C97A-991D-86AA-10B98A905D9C}"/>
              </a:ext>
            </a:extLst>
          </p:cNvPr>
          <p:cNvSpPr/>
          <p:nvPr/>
        </p:nvSpPr>
        <p:spPr>
          <a:xfrm>
            <a:off x="612129" y="6604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6630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C6525092-9D22-9244-9BD0-ABA2CDB2E5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3022707" y="2084294"/>
            <a:ext cx="5038328" cy="2843092"/>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spcBef>
                <a:spcPts val="0"/>
              </a:spcBef>
              <a:spcAft>
                <a:spcPts val="0"/>
              </a:spcAft>
              <a:buClrTx/>
              <a:buSzTx/>
              <a:buFontTx/>
              <a:buNone/>
              <a:tabLst/>
              <a:defRPr/>
            </a:pPr>
            <a:r>
              <a:rPr kumimoji="0" lang="en-GB" sz="40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Business </a:t>
            </a:r>
            <a:r>
              <a:rPr lang="en-GB" sz="4000" dirty="0">
                <a:solidFill>
                  <a:srgbClr val="FFFF00"/>
                </a:solidFill>
                <a:highlight>
                  <a:srgbClr val="FF0000"/>
                </a:highlight>
                <a:latin typeface="Calibri Light" panose="020F0302020204030204"/>
              </a:rPr>
              <a:t>Name </a:t>
            </a:r>
            <a:br>
              <a:rPr lang="en-GB" sz="4000" dirty="0">
                <a:solidFill>
                  <a:srgbClr val="FFFF00"/>
                </a:solidFill>
                <a:highlight>
                  <a:srgbClr val="FF0000"/>
                </a:highlight>
                <a:latin typeface="Calibri Light" panose="020F0302020204030204"/>
              </a:rPr>
            </a:br>
            <a:r>
              <a:rPr lang="en-GB" sz="4000" dirty="0">
                <a:solidFill>
                  <a:srgbClr val="FFFF00"/>
                </a:solidFill>
                <a:highlight>
                  <a:srgbClr val="FF0000"/>
                </a:highlight>
                <a:latin typeface="Calibri Light" panose="020F0302020204030204"/>
              </a:rPr>
              <a:t>&amp; Logo</a:t>
            </a:r>
            <a:endParaRPr kumimoji="0" lang="en-GB" sz="36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3857464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842140" y="398599"/>
            <a:ext cx="4498684" cy="804984"/>
          </a:xfrm>
        </p:spPr>
        <p:txBody>
          <a:bodyPr anchor="t">
            <a:normAutofit/>
          </a:bodyPr>
          <a:lstStyle/>
          <a:p>
            <a:pPr lvl="2">
              <a:spcBef>
                <a:spcPts val="0"/>
              </a:spcBef>
            </a:pPr>
            <a:r>
              <a:rPr lang="en-GB" sz="4000" u="sng" dirty="0">
                <a:solidFill>
                  <a:schemeClr val="tx1"/>
                </a:solidFill>
                <a:latin typeface="+mn-lt"/>
              </a:rPr>
              <a:t>Tech Companies</a:t>
            </a:r>
          </a:p>
        </p:txBody>
      </p:sp>
      <p:sp>
        <p:nvSpPr>
          <p:cNvPr id="2" name="Content Placeholder 1"/>
          <p:cNvSpPr>
            <a:spLocks noGrp="1"/>
          </p:cNvSpPr>
          <p:nvPr>
            <p:ph idx="1"/>
          </p:nvPr>
        </p:nvSpPr>
        <p:spPr>
          <a:xfrm>
            <a:off x="500634" y="1482297"/>
            <a:ext cx="10408884" cy="3167742"/>
          </a:xfrm>
        </p:spPr>
        <p:txBody>
          <a:bodyPr anchor="t">
            <a:normAutofit lnSpcReduction="10000"/>
          </a:bodyPr>
          <a:lstStyle/>
          <a:p>
            <a:pPr>
              <a:lnSpc>
                <a:spcPct val="100000"/>
              </a:lnSpc>
              <a:spcBef>
                <a:spcPts val="600"/>
              </a:spcBef>
              <a:defRPr/>
            </a:pPr>
            <a:r>
              <a:rPr lang="en-US" sz="2400" dirty="0"/>
              <a:t>We create new Tech / Software / Hardware. </a:t>
            </a:r>
          </a:p>
          <a:p>
            <a:pPr>
              <a:lnSpc>
                <a:spcPct val="100000"/>
              </a:lnSpc>
              <a:spcBef>
                <a:spcPts val="600"/>
              </a:spcBef>
              <a:defRPr/>
            </a:pPr>
            <a:r>
              <a:rPr lang="en-US" sz="2400" dirty="0"/>
              <a:t>We can sell our digital creations and create a Business / Company from this. </a:t>
            </a:r>
          </a:p>
          <a:p>
            <a:pPr>
              <a:lnSpc>
                <a:spcPct val="100000"/>
              </a:lnSpc>
              <a:spcBef>
                <a:spcPts val="600"/>
              </a:spcBef>
              <a:defRPr/>
            </a:pPr>
            <a:r>
              <a:rPr lang="en-US" sz="2400" dirty="0"/>
              <a:t>Innovation can be defined as the </a:t>
            </a:r>
            <a:r>
              <a:rPr lang="en-US" sz="2400" b="1" dirty="0">
                <a:solidFill>
                  <a:schemeClr val="bg1"/>
                </a:solidFill>
                <a:highlight>
                  <a:srgbClr val="FFFF00"/>
                </a:highlight>
              </a:rPr>
              <a:t>practical implementation of ideas </a:t>
            </a:r>
            <a:r>
              <a:rPr lang="en-US" sz="2400" dirty="0"/>
              <a:t>that result in the introduction of new goods or services that benefit peoples lives.</a:t>
            </a:r>
          </a:p>
          <a:p>
            <a:pPr>
              <a:lnSpc>
                <a:spcPct val="100000"/>
              </a:lnSpc>
              <a:spcBef>
                <a:spcPts val="600"/>
              </a:spcBef>
              <a:defRPr/>
            </a:pPr>
            <a:r>
              <a:rPr lang="en-US" sz="2400" dirty="0"/>
              <a:t>Today’s Tech Companies / Tech Businesses are changing and reshaping the World and all areas of society as we know it.</a:t>
            </a:r>
          </a:p>
          <a:p>
            <a:pPr>
              <a:lnSpc>
                <a:spcPct val="100000"/>
              </a:lnSpc>
              <a:spcBef>
                <a:spcPts val="600"/>
              </a:spcBef>
              <a:defRPr/>
            </a:pPr>
            <a:r>
              <a:rPr lang="en-GB" sz="2400" dirty="0">
                <a:solidFill>
                  <a:schemeClr val="bg1"/>
                </a:solidFill>
                <a:highlight>
                  <a:srgbClr val="FFFF00"/>
                </a:highlight>
              </a:rPr>
              <a:t>Most of today’s Big Tech Companies (e.g. Microsoft, Apple, Google, Facebook) were created by students, just like you while at University.</a:t>
            </a:r>
          </a:p>
        </p:txBody>
      </p:sp>
      <p:pic>
        <p:nvPicPr>
          <p:cNvPr id="6" name="Picture 5" descr="A person holding a tray with a city in the background&#10;&#10;Description automatically generated">
            <a:extLst>
              <a:ext uri="{FF2B5EF4-FFF2-40B4-BE49-F238E27FC236}">
                <a16:creationId xmlns:a16="http://schemas.microsoft.com/office/drawing/2014/main" id="{C473CB4E-7D22-187E-39CC-85DFB1BD4B3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633" b="19366"/>
          <a:stretch/>
        </p:blipFill>
        <p:spPr>
          <a:xfrm>
            <a:off x="-9168" y="4546066"/>
            <a:ext cx="12201168" cy="2310345"/>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
        <p:nvSpPr>
          <p:cNvPr id="8" name="Rectangle 7">
            <a:extLst>
              <a:ext uri="{FF2B5EF4-FFF2-40B4-BE49-F238E27FC236}">
                <a16:creationId xmlns:a16="http://schemas.microsoft.com/office/drawing/2014/main" id="{2A290B51-6DF5-B556-4CAE-1CF1D5150AA2}"/>
              </a:ext>
            </a:extLst>
          </p:cNvPr>
          <p:cNvSpPr/>
          <p:nvPr/>
        </p:nvSpPr>
        <p:spPr>
          <a:xfrm>
            <a:off x="560933" y="244234"/>
            <a:ext cx="10788927"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u="sng" dirty="0"/>
          </a:p>
        </p:txBody>
      </p:sp>
      <p:sp>
        <p:nvSpPr>
          <p:cNvPr id="9" name="Rectangle 8">
            <a:extLst>
              <a:ext uri="{FF2B5EF4-FFF2-40B4-BE49-F238E27FC236}">
                <a16:creationId xmlns:a16="http://schemas.microsoft.com/office/drawing/2014/main" id="{8A0681E2-9E72-3F1F-F41E-A110F9B4744B}"/>
              </a:ext>
            </a:extLst>
          </p:cNvPr>
          <p:cNvSpPr/>
          <p:nvPr/>
        </p:nvSpPr>
        <p:spPr>
          <a:xfrm>
            <a:off x="500634" y="39859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2930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4645" y="480398"/>
            <a:ext cx="10515600" cy="836215"/>
          </a:xfrm>
        </p:spPr>
        <p:txBody>
          <a:bodyPr>
            <a:normAutofit/>
          </a:bodyPr>
          <a:lstStyle/>
          <a:p>
            <a:pPr lvl="2">
              <a:lnSpc>
                <a:spcPct val="100000"/>
              </a:lnSpc>
              <a:spcBef>
                <a:spcPts val="0"/>
              </a:spcBef>
            </a:pPr>
            <a:r>
              <a:rPr lang="en-GB" sz="4400" dirty="0">
                <a:solidFill>
                  <a:schemeClr val="tx1"/>
                </a:solidFill>
                <a:latin typeface="+mn-lt"/>
              </a:rPr>
              <a:t>Business / Tech Company name?</a:t>
            </a:r>
          </a:p>
        </p:txBody>
      </p:sp>
      <p:graphicFrame>
        <p:nvGraphicFramePr>
          <p:cNvPr id="13" name="Content Placeholder 1">
            <a:extLst>
              <a:ext uri="{FF2B5EF4-FFF2-40B4-BE49-F238E27FC236}">
                <a16:creationId xmlns:a16="http://schemas.microsoft.com/office/drawing/2014/main" id="{FA4ED533-3F3B-2DBA-0C92-5343EC717650}"/>
              </a:ext>
            </a:extLst>
          </p:cNvPr>
          <p:cNvGraphicFramePr>
            <a:graphicFrameLocks noGrp="1"/>
          </p:cNvGraphicFramePr>
          <p:nvPr>
            <p:ph idx="1"/>
            <p:extLst>
              <p:ext uri="{D42A27DB-BD31-4B8C-83A1-F6EECF244321}">
                <p14:modId xmlns:p14="http://schemas.microsoft.com/office/powerpoint/2010/main" val="1223550254"/>
              </p:ext>
            </p:extLst>
          </p:nvPr>
        </p:nvGraphicFramePr>
        <p:xfrm>
          <a:off x="921606" y="145536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A290B51-6DF5-B556-4CAE-1CF1D5150AA2}"/>
              </a:ext>
            </a:extLst>
          </p:cNvPr>
          <p:cNvSpPr/>
          <p:nvPr/>
        </p:nvSpPr>
        <p:spPr>
          <a:xfrm>
            <a:off x="527684" y="3416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A0681E2-9E72-3F1F-F41E-A110F9B4744B}"/>
              </a:ext>
            </a:extLst>
          </p:cNvPr>
          <p:cNvSpPr/>
          <p:nvPr/>
        </p:nvSpPr>
        <p:spPr>
          <a:xfrm>
            <a:off x="467386" y="45170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dge Question Mark outline">
            <a:extLst>
              <a:ext uri="{FF2B5EF4-FFF2-40B4-BE49-F238E27FC236}">
                <a16:creationId xmlns:a16="http://schemas.microsoft.com/office/drawing/2014/main" id="{50F69D66-4B8D-A81D-9995-A58BC24CEC2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499697" y="341649"/>
            <a:ext cx="914400" cy="914400"/>
          </a:xfrm>
          <a:prstGeom prst="rect">
            <a:avLst/>
          </a:prstGeom>
        </p:spPr>
      </p:pic>
    </p:spTree>
    <p:extLst>
      <p:ext uri="{BB962C8B-B14F-4D97-AF65-F5344CB8AC3E}">
        <p14:creationId xmlns:p14="http://schemas.microsoft.com/office/powerpoint/2010/main" val="638820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0E564-2DC4-CFD6-4CB8-91D45386C2F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C71773C-CB63-7160-75E7-21257FD32F62}"/>
              </a:ext>
            </a:extLst>
          </p:cNvPr>
          <p:cNvSpPr>
            <a:spLocks noGrp="1"/>
          </p:cNvSpPr>
          <p:nvPr>
            <p:ph type="title"/>
          </p:nvPr>
        </p:nvSpPr>
        <p:spPr>
          <a:xfrm>
            <a:off x="777903" y="241992"/>
            <a:ext cx="10515600" cy="1113714"/>
          </a:xfrm>
        </p:spPr>
        <p:txBody>
          <a:bodyPr>
            <a:normAutofit/>
          </a:bodyPr>
          <a:lstStyle/>
          <a:p>
            <a:pPr lvl="2">
              <a:lnSpc>
                <a:spcPct val="100000"/>
              </a:lnSpc>
              <a:spcBef>
                <a:spcPts val="0"/>
              </a:spcBef>
            </a:pPr>
            <a:r>
              <a:rPr lang="en-GB" sz="4400" dirty="0">
                <a:solidFill>
                  <a:schemeClr val="tx1"/>
                </a:solidFill>
                <a:latin typeface="+mn-lt"/>
              </a:rPr>
              <a:t>Tech Company name</a:t>
            </a:r>
          </a:p>
        </p:txBody>
      </p:sp>
      <p:sp>
        <p:nvSpPr>
          <p:cNvPr id="2" name="Content Placeholder 1">
            <a:extLst>
              <a:ext uri="{FF2B5EF4-FFF2-40B4-BE49-F238E27FC236}">
                <a16:creationId xmlns:a16="http://schemas.microsoft.com/office/drawing/2014/main" id="{3B368079-1B03-E07F-171B-8B8EACE81954}"/>
              </a:ext>
            </a:extLst>
          </p:cNvPr>
          <p:cNvSpPr>
            <a:spLocks noGrp="1"/>
          </p:cNvSpPr>
          <p:nvPr>
            <p:ph idx="1"/>
          </p:nvPr>
        </p:nvSpPr>
        <p:spPr>
          <a:xfrm>
            <a:off x="930408" y="1610471"/>
            <a:ext cx="10676706" cy="5053939"/>
          </a:xfrm>
        </p:spPr>
        <p:txBody>
          <a:bodyPr>
            <a:normAutofit fontScale="92500" lnSpcReduction="10000"/>
          </a:bodyPr>
          <a:lstStyle/>
          <a:p>
            <a:pPr marL="0" indent="0">
              <a:buNone/>
              <a:defRPr/>
            </a:pPr>
            <a:r>
              <a:rPr lang="en-GB" sz="2800" dirty="0"/>
              <a:t>Consider</a:t>
            </a:r>
            <a:r>
              <a:rPr lang="en-GB" dirty="0"/>
              <a:t>:</a:t>
            </a:r>
            <a:endParaRPr lang="en-GB" sz="2800" dirty="0"/>
          </a:p>
          <a:p>
            <a:pPr>
              <a:defRPr/>
            </a:pPr>
            <a:r>
              <a:rPr lang="en-GB" sz="2800" dirty="0"/>
              <a:t>What ‘</a:t>
            </a:r>
            <a:r>
              <a:rPr lang="en-GB" sz="2800" b="1" dirty="0"/>
              <a:t>values</a:t>
            </a:r>
            <a:r>
              <a:rPr lang="en-GB" sz="2800" dirty="0"/>
              <a:t>’ would you want your </a:t>
            </a:r>
            <a:r>
              <a:rPr lang="en-GB" sz="2800" b="1" dirty="0"/>
              <a:t>Tech Company </a:t>
            </a:r>
            <a:r>
              <a:rPr lang="en-GB" sz="2800" dirty="0"/>
              <a:t>to have? and what word/image </a:t>
            </a:r>
            <a:r>
              <a:rPr lang="en-GB" dirty="0"/>
              <a:t>would express this?</a:t>
            </a:r>
          </a:p>
          <a:p>
            <a:pPr>
              <a:defRPr/>
            </a:pPr>
            <a:r>
              <a:rPr lang="en-GB" sz="2800" dirty="0"/>
              <a:t>Using your own </a:t>
            </a:r>
            <a:r>
              <a:rPr lang="en-GB" sz="2800" b="1" dirty="0"/>
              <a:t>name</a:t>
            </a:r>
            <a:r>
              <a:rPr lang="en-GB" sz="2800" dirty="0"/>
              <a:t> / surname? </a:t>
            </a:r>
          </a:p>
          <a:p>
            <a:pPr>
              <a:defRPr/>
            </a:pPr>
            <a:r>
              <a:rPr lang="en-GB" dirty="0"/>
              <a:t>O</a:t>
            </a:r>
            <a:r>
              <a:rPr lang="en-GB" sz="2800" dirty="0"/>
              <a:t>r a m</a:t>
            </a:r>
            <a:r>
              <a:rPr lang="en-GB" sz="2800" b="1" dirty="0"/>
              <a:t>ash-up</a:t>
            </a:r>
            <a:r>
              <a:rPr lang="en-GB" sz="2800" dirty="0"/>
              <a:t> of your </a:t>
            </a:r>
            <a:r>
              <a:rPr lang="en-GB" dirty="0"/>
              <a:t>names?</a:t>
            </a:r>
          </a:p>
          <a:p>
            <a:pPr>
              <a:defRPr/>
            </a:pPr>
            <a:r>
              <a:rPr lang="en-GB" dirty="0"/>
              <a:t>Or an </a:t>
            </a:r>
            <a:r>
              <a:rPr lang="en-GB" b="1" dirty="0"/>
              <a:t>Acronym</a:t>
            </a:r>
            <a:r>
              <a:rPr lang="en-GB" dirty="0"/>
              <a:t> of letters from your names?</a:t>
            </a:r>
          </a:p>
          <a:p>
            <a:pPr>
              <a:defRPr/>
            </a:pPr>
            <a:r>
              <a:rPr lang="en-US" dirty="0"/>
              <a:t>Take inspiration from your heart &amp; Soul?</a:t>
            </a:r>
          </a:p>
          <a:p>
            <a:pPr>
              <a:defRPr/>
            </a:pPr>
            <a:r>
              <a:rPr lang="en-US" dirty="0"/>
              <a:t>Take inspiration from your local culture, language or mythology.</a:t>
            </a:r>
          </a:p>
          <a:p>
            <a:pPr>
              <a:defRPr/>
            </a:pPr>
            <a:r>
              <a:rPr lang="en-US" dirty="0"/>
              <a:t>Try using or combining words that best describe your innovation.</a:t>
            </a:r>
          </a:p>
          <a:p>
            <a:pPr>
              <a:defRPr/>
            </a:pPr>
            <a:r>
              <a:rPr lang="en-US" dirty="0"/>
              <a:t>Pick a name that is easy to remember and memorable.</a:t>
            </a:r>
          </a:p>
          <a:p>
            <a:pPr lvl="1">
              <a:defRPr/>
            </a:pPr>
            <a:r>
              <a:rPr lang="en-US" dirty="0"/>
              <a:t>Avoid hard to spell or hard to say names. Particularly important when registering a URL and for users when typing URLs.</a:t>
            </a:r>
          </a:p>
        </p:txBody>
      </p:sp>
      <p:sp>
        <p:nvSpPr>
          <p:cNvPr id="4" name="Rectangle 3">
            <a:extLst>
              <a:ext uri="{FF2B5EF4-FFF2-40B4-BE49-F238E27FC236}">
                <a16:creationId xmlns:a16="http://schemas.microsoft.com/office/drawing/2014/main" id="{B867F981-B2C4-BCCF-A824-7C9D8F368F74}"/>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u="sng" dirty="0"/>
          </a:p>
        </p:txBody>
      </p:sp>
      <p:sp>
        <p:nvSpPr>
          <p:cNvPr id="5" name="Rectangle 4">
            <a:extLst>
              <a:ext uri="{FF2B5EF4-FFF2-40B4-BE49-F238E27FC236}">
                <a16:creationId xmlns:a16="http://schemas.microsoft.com/office/drawing/2014/main" id="{FDCB1FB7-C332-664C-830C-BB90D9C3DAFD}"/>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dge Question Mark outline">
            <a:extLst>
              <a:ext uri="{FF2B5EF4-FFF2-40B4-BE49-F238E27FC236}">
                <a16:creationId xmlns:a16="http://schemas.microsoft.com/office/drawing/2014/main" id="{00BEF8F2-4BF7-37F4-95E9-EB328B2247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99697" y="341649"/>
            <a:ext cx="914400" cy="914400"/>
          </a:xfrm>
          <a:prstGeom prst="rect">
            <a:avLst/>
          </a:prstGeom>
        </p:spPr>
      </p:pic>
    </p:spTree>
    <p:extLst>
      <p:ext uri="{BB962C8B-B14F-4D97-AF65-F5344CB8AC3E}">
        <p14:creationId xmlns:p14="http://schemas.microsoft.com/office/powerpoint/2010/main" val="3549531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39333"/>
            <a:ext cx="10515600" cy="1043288"/>
          </a:xfrm>
        </p:spPr>
        <p:txBody>
          <a:bodyPr>
            <a:normAutofit/>
          </a:bodyPr>
          <a:lstStyle/>
          <a:p>
            <a:pPr lvl="2">
              <a:lnSpc>
                <a:spcPct val="100000"/>
              </a:lnSpc>
              <a:spcBef>
                <a:spcPts val="0"/>
              </a:spcBef>
            </a:pPr>
            <a:r>
              <a:rPr lang="en-GB" sz="4400" dirty="0">
                <a:solidFill>
                  <a:schemeClr val="tx1"/>
                </a:solidFill>
                <a:latin typeface="+mn-lt"/>
              </a:rPr>
              <a:t>Company name</a:t>
            </a:r>
          </a:p>
        </p:txBody>
      </p:sp>
      <p:sp>
        <p:nvSpPr>
          <p:cNvPr id="2" name="Content Placeholder 1"/>
          <p:cNvSpPr>
            <a:spLocks noGrp="1"/>
          </p:cNvSpPr>
          <p:nvPr>
            <p:ph idx="1"/>
          </p:nvPr>
        </p:nvSpPr>
        <p:spPr>
          <a:xfrm>
            <a:off x="671388" y="1580497"/>
            <a:ext cx="11100482" cy="4351338"/>
          </a:xfrm>
        </p:spPr>
        <p:txBody>
          <a:bodyPr>
            <a:normAutofit/>
          </a:bodyPr>
          <a:lstStyle/>
          <a:p>
            <a:pPr marL="0" indent="0">
              <a:buNone/>
              <a:defRPr/>
            </a:pPr>
            <a:r>
              <a:rPr lang="en-GB" sz="3200" b="0" i="0" dirty="0">
                <a:solidFill>
                  <a:srgbClr val="FFFFFF"/>
                </a:solidFill>
                <a:effectLst/>
                <a:latin typeface="Nunito" pitchFamily="2" charset="0"/>
              </a:rPr>
              <a:t>If stuck, try these free Business Name Generators:</a:t>
            </a:r>
          </a:p>
          <a:p>
            <a:pPr>
              <a:defRPr/>
            </a:pPr>
            <a:r>
              <a:rPr lang="en-GB" sz="3200" dirty="0">
                <a:hlinkClick r:id="rId2"/>
              </a:rPr>
              <a:t>Namelix.com AI Business Name Generator</a:t>
            </a:r>
            <a:endParaRPr lang="en-US" sz="3200" dirty="0">
              <a:hlinkClick r:id="rId3"/>
            </a:endParaRPr>
          </a:p>
          <a:p>
            <a:pPr>
              <a:defRPr/>
            </a:pPr>
            <a:r>
              <a:rPr lang="en-US" sz="3200" dirty="0">
                <a:hlinkClick r:id="rId3"/>
              </a:rPr>
              <a:t>NameFatso.com - Free Random Business Names</a:t>
            </a:r>
            <a:endParaRPr lang="en-GB" sz="3200" dirty="0">
              <a:solidFill>
                <a:srgbClr val="FFFFFF"/>
              </a:solidFill>
              <a:latin typeface="Nunito" pitchFamily="2" charset="0"/>
            </a:endParaRPr>
          </a:p>
          <a:p>
            <a:pPr>
              <a:defRPr/>
            </a:pPr>
            <a:r>
              <a:rPr lang="en-US" sz="3200" dirty="0">
                <a:hlinkClick r:id="rId4"/>
              </a:rPr>
              <a:t>Shopify.com - Business Name Generator - Company Name Ideas</a:t>
            </a:r>
            <a:endParaRPr lang="en-GB" sz="3200" b="0" i="0" dirty="0">
              <a:solidFill>
                <a:srgbClr val="FFFFFF"/>
              </a:solidFill>
              <a:effectLst/>
              <a:latin typeface="Nunito" pitchFamily="2" charset="0"/>
            </a:endParaRPr>
          </a:p>
          <a:p>
            <a:pPr marL="0" indent="0">
              <a:buNone/>
              <a:defRPr/>
            </a:pPr>
            <a:r>
              <a:rPr lang="en-GB" sz="3200" dirty="0"/>
              <a:t>When you have selected a name/2:</a:t>
            </a:r>
          </a:p>
          <a:p>
            <a:pPr>
              <a:buFont typeface="Wingdings" panose="05000000000000000000" pitchFamily="2" charset="2"/>
              <a:buChar char="Ø"/>
              <a:defRPr/>
            </a:pPr>
            <a:r>
              <a:rPr lang="en-GB" sz="3200" dirty="0"/>
              <a:t>Click-here to check if your Tech Start-Up name is available: </a:t>
            </a:r>
            <a:r>
              <a:rPr lang="en-GB" sz="3200" dirty="0">
                <a:hlinkClick r:id="rId5"/>
              </a:rPr>
              <a:t>Companies House Name Availability Checker</a:t>
            </a:r>
            <a:r>
              <a:rPr lang="en-GB" sz="3200" dirty="0"/>
              <a:t>.</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3050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836215"/>
          </a:xfrm>
        </p:spPr>
        <p:txBody>
          <a:bodyPr>
            <a:normAutofit/>
          </a:bodyPr>
          <a:lstStyle/>
          <a:p>
            <a:pPr lvl="2">
              <a:lnSpc>
                <a:spcPct val="100000"/>
              </a:lnSpc>
              <a:spcBef>
                <a:spcPts val="0"/>
              </a:spcBef>
            </a:pPr>
            <a:r>
              <a:rPr lang="en-GB" sz="4800" dirty="0">
                <a:solidFill>
                  <a:schemeClr val="tx1"/>
                </a:solidFill>
                <a:latin typeface="+mn-lt"/>
              </a:rPr>
              <a:t>Logo</a:t>
            </a:r>
          </a:p>
        </p:txBody>
      </p:sp>
      <p:sp>
        <p:nvSpPr>
          <p:cNvPr id="2" name="Content Placeholder 1"/>
          <p:cNvSpPr>
            <a:spLocks noGrp="1"/>
          </p:cNvSpPr>
          <p:nvPr>
            <p:ph idx="1"/>
          </p:nvPr>
        </p:nvSpPr>
        <p:spPr>
          <a:xfrm>
            <a:off x="930408" y="1610472"/>
            <a:ext cx="10515600" cy="4351338"/>
          </a:xfrm>
        </p:spPr>
        <p:txBody>
          <a:bodyPr>
            <a:normAutofit/>
          </a:bodyPr>
          <a:lstStyle/>
          <a:p>
            <a:pPr marL="0" indent="0">
              <a:buNone/>
              <a:defRPr/>
            </a:pPr>
            <a:r>
              <a:rPr lang="en-GB" sz="3200" dirty="0"/>
              <a:t>What would your Logo look like?</a:t>
            </a:r>
          </a:p>
          <a:p>
            <a:pPr>
              <a:defRPr/>
            </a:pPr>
            <a:r>
              <a:rPr lang="en-GB" sz="3200" dirty="0"/>
              <a:t>What colour would it be?</a:t>
            </a:r>
          </a:p>
          <a:p>
            <a:pPr lvl="1">
              <a:defRPr/>
            </a:pPr>
            <a:r>
              <a:rPr lang="en-GB" sz="2800" dirty="0"/>
              <a:t>What is your favourite colour/s?</a:t>
            </a:r>
          </a:p>
          <a:p>
            <a:pPr>
              <a:defRPr/>
            </a:pPr>
            <a:r>
              <a:rPr lang="en-GB" sz="3200" dirty="0"/>
              <a:t>What shape would it be?</a:t>
            </a:r>
          </a:p>
          <a:p>
            <a:pPr lvl="1">
              <a:defRPr/>
            </a:pPr>
            <a:r>
              <a:rPr lang="en-GB" sz="2800" dirty="0"/>
              <a:t>What are your favourite shapes?</a:t>
            </a:r>
          </a:p>
          <a:p>
            <a:pPr lvl="1">
              <a:defRPr/>
            </a:pPr>
            <a:endParaRPr lang="en-GB" sz="2800" dirty="0"/>
          </a:p>
          <a:p>
            <a:pPr marL="0" indent="0">
              <a:buNone/>
              <a:defRPr/>
            </a:pPr>
            <a:r>
              <a:rPr lang="en-GB" sz="3200" dirty="0"/>
              <a:t>Take some time out to consider this before creating your logo.</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54279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69B99-FFC5-A947-EA93-BBC32AED1639}"/>
              </a:ext>
            </a:extLst>
          </p:cNvPr>
          <p:cNvSpPr>
            <a:spLocks noGrp="1"/>
          </p:cNvSpPr>
          <p:nvPr>
            <p:ph type="title"/>
          </p:nvPr>
        </p:nvSpPr>
        <p:spPr>
          <a:xfrm>
            <a:off x="353829" y="69157"/>
            <a:ext cx="10515600" cy="799139"/>
          </a:xfrm>
        </p:spPr>
        <p:txBody>
          <a:bodyPr>
            <a:normAutofit/>
          </a:bodyPr>
          <a:lstStyle/>
          <a:p>
            <a:r>
              <a:rPr lang="en-GB" sz="4800" u="sng" dirty="0"/>
              <a:t>Logo examples:</a:t>
            </a:r>
          </a:p>
        </p:txBody>
      </p:sp>
      <p:pic>
        <p:nvPicPr>
          <p:cNvPr id="21" name="Picture 20" descr="A group of logos with letters and numbers&#10;&#10;Description automatically generated">
            <a:extLst>
              <a:ext uri="{FF2B5EF4-FFF2-40B4-BE49-F238E27FC236}">
                <a16:creationId xmlns:a16="http://schemas.microsoft.com/office/drawing/2014/main" id="{1ADC31CC-1833-030C-25F0-463F55F8789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86" t="11827" r="11813" b="9921"/>
          <a:stretch/>
        </p:blipFill>
        <p:spPr>
          <a:xfrm>
            <a:off x="468727" y="959754"/>
            <a:ext cx="8652221" cy="5716832"/>
          </a:xfrm>
          <a:prstGeom prst="rect">
            <a:avLst/>
          </a:prstGeom>
        </p:spPr>
      </p:pic>
      <p:pic>
        <p:nvPicPr>
          <p:cNvPr id="29" name="Picture 28" descr="A logo with a bird in the middle&#10;&#10;Description automatically generated">
            <a:extLst>
              <a:ext uri="{FF2B5EF4-FFF2-40B4-BE49-F238E27FC236}">
                <a16:creationId xmlns:a16="http://schemas.microsoft.com/office/drawing/2014/main" id="{F049531C-FBD3-EE1D-512A-23A01B18B3A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979" t="19423" r="24059" b="19555"/>
          <a:stretch/>
        </p:blipFill>
        <p:spPr>
          <a:xfrm>
            <a:off x="9540234" y="2048433"/>
            <a:ext cx="2036401" cy="2438404"/>
          </a:xfrm>
          <a:prstGeom prst="rect">
            <a:avLst/>
          </a:prstGeom>
        </p:spPr>
      </p:pic>
    </p:spTree>
    <p:extLst>
      <p:ext uri="{BB962C8B-B14F-4D97-AF65-F5344CB8AC3E}">
        <p14:creationId xmlns:p14="http://schemas.microsoft.com/office/powerpoint/2010/main" val="1397559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69B99-FFC5-A947-EA93-BBC32AED1639}"/>
              </a:ext>
            </a:extLst>
          </p:cNvPr>
          <p:cNvSpPr>
            <a:spLocks noGrp="1"/>
          </p:cNvSpPr>
          <p:nvPr>
            <p:ph type="title"/>
          </p:nvPr>
        </p:nvSpPr>
        <p:spPr>
          <a:xfrm>
            <a:off x="369197" y="84525"/>
            <a:ext cx="6338964" cy="799139"/>
          </a:xfrm>
        </p:spPr>
        <p:txBody>
          <a:bodyPr>
            <a:normAutofit/>
          </a:bodyPr>
          <a:lstStyle/>
          <a:p>
            <a:r>
              <a:rPr lang="en-GB" sz="4800" u="sng" dirty="0"/>
              <a:t>Logo examples:</a:t>
            </a:r>
          </a:p>
        </p:txBody>
      </p:sp>
      <p:pic>
        <p:nvPicPr>
          <p:cNvPr id="23" name="Picture 22" descr="A logo with blue and pink circles&#10;&#10;Description automatically generated">
            <a:extLst>
              <a:ext uri="{FF2B5EF4-FFF2-40B4-BE49-F238E27FC236}">
                <a16:creationId xmlns:a16="http://schemas.microsoft.com/office/drawing/2014/main" id="{ADB25991-D3E2-F5F7-A389-6F20186F44F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252" t="19181" r="25079" b="17745"/>
          <a:stretch/>
        </p:blipFill>
        <p:spPr>
          <a:xfrm>
            <a:off x="9772743" y="2044687"/>
            <a:ext cx="2224107" cy="2768623"/>
          </a:xfrm>
          <a:prstGeom prst="rect">
            <a:avLst/>
          </a:prstGeom>
        </p:spPr>
      </p:pic>
      <p:pic>
        <p:nvPicPr>
          <p:cNvPr id="27" name="Picture 26" descr="A group of logos with circles and lines&#10;&#10;Description automatically generated">
            <a:extLst>
              <a:ext uri="{FF2B5EF4-FFF2-40B4-BE49-F238E27FC236}">
                <a16:creationId xmlns:a16="http://schemas.microsoft.com/office/drawing/2014/main" id="{CAEE6D36-23D4-EA7B-A173-1F859E22919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831" t="8488" r="10505" b="8523"/>
          <a:stretch/>
        </p:blipFill>
        <p:spPr>
          <a:xfrm>
            <a:off x="451082" y="942668"/>
            <a:ext cx="5394782" cy="5691360"/>
          </a:xfrm>
          <a:prstGeom prst="rect">
            <a:avLst/>
          </a:prstGeom>
        </p:spPr>
      </p:pic>
      <p:pic>
        <p:nvPicPr>
          <p:cNvPr id="19" name="Picture 18" descr="A logo for a computer company&#10;&#10;Description automatically generated">
            <a:extLst>
              <a:ext uri="{FF2B5EF4-FFF2-40B4-BE49-F238E27FC236}">
                <a16:creationId xmlns:a16="http://schemas.microsoft.com/office/drawing/2014/main" id="{CAAF0189-35F8-AD74-BDF9-1878771999C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4576" t="18113" r="23012" b="20505"/>
          <a:stretch/>
        </p:blipFill>
        <p:spPr>
          <a:xfrm>
            <a:off x="6145183" y="1324231"/>
            <a:ext cx="3328240" cy="4209536"/>
          </a:xfrm>
          <a:prstGeom prst="rect">
            <a:avLst/>
          </a:prstGeom>
        </p:spPr>
      </p:pic>
    </p:spTree>
    <p:extLst>
      <p:ext uri="{BB962C8B-B14F-4D97-AF65-F5344CB8AC3E}">
        <p14:creationId xmlns:p14="http://schemas.microsoft.com/office/powerpoint/2010/main" val="3028633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685" y="241992"/>
            <a:ext cx="10515600" cy="1113714"/>
          </a:xfrm>
        </p:spPr>
        <p:txBody>
          <a:bodyPr>
            <a:normAutofit/>
          </a:bodyPr>
          <a:lstStyle/>
          <a:p>
            <a:pPr lvl="2">
              <a:lnSpc>
                <a:spcPct val="100000"/>
              </a:lnSpc>
              <a:spcBef>
                <a:spcPts val="0"/>
              </a:spcBef>
            </a:pPr>
            <a:r>
              <a:rPr lang="en-GB" sz="4400" u="sng" dirty="0">
                <a:solidFill>
                  <a:schemeClr val="tx1"/>
                </a:solidFill>
                <a:latin typeface="+mn-lt"/>
              </a:rPr>
              <a:t>Logo design tips</a:t>
            </a:r>
          </a:p>
        </p:txBody>
      </p:sp>
      <p:sp>
        <p:nvSpPr>
          <p:cNvPr id="2" name="Content Placeholder 1"/>
          <p:cNvSpPr>
            <a:spLocks noGrp="1"/>
          </p:cNvSpPr>
          <p:nvPr>
            <p:ph idx="1"/>
          </p:nvPr>
        </p:nvSpPr>
        <p:spPr>
          <a:xfrm>
            <a:off x="611089" y="1510071"/>
            <a:ext cx="11145481" cy="4833425"/>
          </a:xfrm>
        </p:spPr>
        <p:txBody>
          <a:bodyPr>
            <a:normAutofit fontScale="85000" lnSpcReduction="20000"/>
          </a:bodyPr>
          <a:lstStyle/>
          <a:p>
            <a:pPr>
              <a:defRPr/>
            </a:pPr>
            <a:r>
              <a:rPr lang="en-GB" sz="3200" b="1" dirty="0"/>
              <a:t>KIS: </a:t>
            </a:r>
            <a:r>
              <a:rPr lang="en-GB" sz="3200" dirty="0"/>
              <a:t>Keep it simple, it needs to be easily identifiable.</a:t>
            </a:r>
          </a:p>
          <a:p>
            <a:pPr>
              <a:defRPr/>
            </a:pPr>
            <a:r>
              <a:rPr lang="en-GB" sz="3200" b="1" dirty="0"/>
              <a:t>Memorable: </a:t>
            </a:r>
            <a:r>
              <a:rPr lang="en-GB" sz="3200" dirty="0"/>
              <a:t>If it’s simple in design it will be easier to remember.</a:t>
            </a:r>
          </a:p>
          <a:p>
            <a:pPr>
              <a:defRPr/>
            </a:pPr>
            <a:r>
              <a:rPr lang="en-GB" sz="3200" b="1" dirty="0"/>
              <a:t>Different: </a:t>
            </a:r>
            <a:r>
              <a:rPr lang="en-GB" sz="3200" dirty="0"/>
              <a:t>It’s needs to stand out from others to be recognised.</a:t>
            </a:r>
          </a:p>
          <a:p>
            <a:pPr>
              <a:defRPr/>
            </a:pPr>
            <a:r>
              <a:rPr lang="en-GB" sz="3200" b="1" dirty="0"/>
              <a:t>Creative: </a:t>
            </a:r>
            <a:r>
              <a:rPr lang="en-GB" sz="3200" dirty="0"/>
              <a:t>To make it different and stand out requires some creativity. But not too much. </a:t>
            </a:r>
            <a:r>
              <a:rPr lang="en-GB" sz="3200" b="1" dirty="0"/>
              <a:t>Basic</a:t>
            </a:r>
            <a:r>
              <a:rPr lang="en-GB" sz="3200" dirty="0"/>
              <a:t> icon type designs work well.</a:t>
            </a:r>
          </a:p>
          <a:p>
            <a:pPr>
              <a:defRPr/>
            </a:pPr>
            <a:r>
              <a:rPr lang="en-GB" sz="3200" b="1" dirty="0"/>
              <a:t>Scalable: </a:t>
            </a:r>
            <a:r>
              <a:rPr lang="en-GB" sz="3200" dirty="0"/>
              <a:t>A good simple logo is not only memorable but can be easily scaled in size. Is not too complicated. Think Gif/cartoon not jpg/picture painting.</a:t>
            </a:r>
          </a:p>
          <a:p>
            <a:pPr>
              <a:defRPr/>
            </a:pPr>
            <a:r>
              <a:rPr lang="en-GB" sz="3200" b="1" dirty="0"/>
              <a:t>Image: </a:t>
            </a:r>
            <a:r>
              <a:rPr lang="en-GB" sz="3200" dirty="0"/>
              <a:t>The tone of the logo needs to be aligned with the creator/business in what it portrays.</a:t>
            </a:r>
          </a:p>
          <a:p>
            <a:pPr>
              <a:defRPr/>
            </a:pPr>
            <a:r>
              <a:rPr lang="en-GB" sz="3200" b="1" dirty="0"/>
              <a:t>Shapes</a:t>
            </a:r>
            <a:r>
              <a:rPr lang="en-GB" sz="3200" dirty="0"/>
              <a:t>: Experiment with different shapes, colours &amp; icons to create the shape and style of the logo you want.</a:t>
            </a:r>
          </a:p>
          <a:p>
            <a:pPr>
              <a:defRPr/>
            </a:pPr>
            <a:r>
              <a:rPr lang="en-GB" sz="3200" b="1" dirty="0"/>
              <a:t>Font: </a:t>
            </a:r>
            <a:r>
              <a:rPr lang="en-GB" sz="3200" dirty="0"/>
              <a:t>Try experimenting with different fonts and/or combining letters to create the logo.</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4115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ogo, company name&#10;&#10;Description automatically generated">
            <a:extLst>
              <a:ext uri="{FF2B5EF4-FFF2-40B4-BE49-F238E27FC236}">
                <a16:creationId xmlns:a16="http://schemas.microsoft.com/office/drawing/2014/main" id="{F12FFA12-2862-1578-9211-4C6441F4DBFB}"/>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132" b="8868"/>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5E303A-261A-8F93-29E0-46E8F3F3E2A1}"/>
              </a:ext>
            </a:extLst>
          </p:cNvPr>
          <p:cNvSpPr>
            <a:spLocks noGrp="1"/>
          </p:cNvSpPr>
          <p:nvPr>
            <p:ph type="title"/>
          </p:nvPr>
        </p:nvSpPr>
        <p:spPr>
          <a:xfrm>
            <a:off x="969264" y="5154168"/>
            <a:ext cx="6973204" cy="1261872"/>
          </a:xfrm>
        </p:spPr>
        <p:txBody>
          <a:bodyPr vert="horz" lIns="91440" tIns="45720" rIns="91440" bIns="45720" rtlCol="0" anchor="ctr">
            <a:normAutofit/>
          </a:bodyPr>
          <a:lstStyle/>
          <a:p>
            <a:r>
              <a:rPr lang="en-US" sz="4800" dirty="0">
                <a:solidFill>
                  <a:schemeClr val="tx1">
                    <a:lumMod val="85000"/>
                    <a:lumOff val="15000"/>
                  </a:schemeClr>
                </a:solidFill>
              </a:rPr>
              <a:t>Popular examples</a:t>
            </a:r>
          </a:p>
        </p:txBody>
      </p:sp>
      <p:cxnSp>
        <p:nvCxnSpPr>
          <p:cNvPr id="19" name="Straight Connector 18">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B3BB9E7-A559-08B1-244A-421A0EAF2DDB}"/>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borrarcher/art/WP-Logos-of-Australia-6355638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311255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sz="4400" dirty="0">
                <a:solidFill>
                  <a:schemeClr val="tx1"/>
                </a:solidFill>
                <a:latin typeface="+mn-lt"/>
              </a:rPr>
              <a:t>Logo creation</a:t>
            </a:r>
          </a:p>
        </p:txBody>
      </p:sp>
      <p:sp>
        <p:nvSpPr>
          <p:cNvPr id="2" name="Content Placeholder 1"/>
          <p:cNvSpPr>
            <a:spLocks noGrp="1"/>
          </p:cNvSpPr>
          <p:nvPr>
            <p:ph idx="1"/>
          </p:nvPr>
        </p:nvSpPr>
        <p:spPr>
          <a:xfrm>
            <a:off x="800898" y="1494040"/>
            <a:ext cx="10590204" cy="4882402"/>
          </a:xfrm>
        </p:spPr>
        <p:txBody>
          <a:bodyPr>
            <a:normAutofit fontScale="92500" lnSpcReduction="10000"/>
          </a:bodyPr>
          <a:lstStyle/>
          <a:p>
            <a:pPr marL="0" indent="0">
              <a:buNone/>
              <a:defRPr/>
            </a:pPr>
            <a:r>
              <a:rPr lang="en-GB" sz="2800" dirty="0"/>
              <a:t>There are many options to consider when creating your logo. For example you can create your logo using:</a:t>
            </a:r>
          </a:p>
          <a:p>
            <a:pPr>
              <a:defRPr/>
            </a:pPr>
            <a:r>
              <a:rPr lang="en-GB" dirty="0"/>
              <a:t>Freely available online Logo makers, many of which use AI to help create a logo for you, such as:</a:t>
            </a:r>
          </a:p>
          <a:p>
            <a:pPr lvl="1">
              <a:defRPr/>
            </a:pPr>
            <a:r>
              <a:rPr lang="en-GB" sz="2600" dirty="0">
                <a:hlinkClick r:id="rId2"/>
              </a:rPr>
              <a:t>Logo.com</a:t>
            </a:r>
            <a:endParaRPr lang="en-GB" sz="2600" dirty="0"/>
          </a:p>
          <a:p>
            <a:pPr lvl="1">
              <a:defRPr/>
            </a:pPr>
            <a:r>
              <a:rPr lang="en-GB" sz="2600" dirty="0">
                <a:hlinkClick r:id="rId3"/>
              </a:rPr>
              <a:t>Looka.com</a:t>
            </a:r>
            <a:r>
              <a:rPr lang="en-GB" sz="2600" dirty="0"/>
              <a:t> (formerly Logojoy.com)</a:t>
            </a:r>
          </a:p>
          <a:p>
            <a:pPr lvl="1">
              <a:defRPr/>
            </a:pPr>
            <a:r>
              <a:rPr lang="en-GB" sz="2600" dirty="0">
                <a:hlinkClick r:id="rId4"/>
              </a:rPr>
              <a:t>Wix Logo maker</a:t>
            </a:r>
            <a:endParaRPr lang="en-GB" sz="2600" dirty="0"/>
          </a:p>
          <a:p>
            <a:pPr lvl="1">
              <a:defRPr/>
            </a:pPr>
            <a:r>
              <a:rPr lang="en-GB" sz="2600" dirty="0">
                <a:hlinkClick r:id="rId5"/>
              </a:rPr>
              <a:t>Brandcrowd.com</a:t>
            </a:r>
            <a:endParaRPr lang="en-GB" sz="2600" dirty="0"/>
          </a:p>
          <a:p>
            <a:pPr lvl="1">
              <a:defRPr/>
            </a:pPr>
            <a:r>
              <a:rPr lang="en-US" sz="2600" dirty="0">
                <a:hlinkClick r:id="rId6"/>
              </a:rPr>
              <a:t>Namecheap Free Logo Maker</a:t>
            </a:r>
            <a:r>
              <a:rPr lang="en-US" sz="2600" dirty="0"/>
              <a:t> </a:t>
            </a:r>
          </a:p>
          <a:p>
            <a:pPr lvl="2">
              <a:defRPr/>
            </a:pPr>
            <a:r>
              <a:rPr lang="en-US" sz="1600" dirty="0"/>
              <a:t>Bg. A</a:t>
            </a:r>
            <a:r>
              <a:rPr lang="en-GB" sz="1600" dirty="0" err="1"/>
              <a:t>nd</a:t>
            </a:r>
            <a:r>
              <a:rPr lang="en-GB" sz="1600" dirty="0"/>
              <a:t> there are many more. Click-here for more </a:t>
            </a:r>
            <a:r>
              <a:rPr lang="en-GB" sz="1600" dirty="0">
                <a:hlinkClick r:id="rId7"/>
              </a:rPr>
              <a:t>online Logo creators</a:t>
            </a:r>
            <a:r>
              <a:rPr lang="en-GB" sz="1600" dirty="0"/>
              <a:t>.</a:t>
            </a:r>
          </a:p>
          <a:p>
            <a:pPr>
              <a:defRPr/>
            </a:pPr>
            <a:r>
              <a:rPr lang="en-GB" dirty="0"/>
              <a:t>Use icons in MS PowerPoint/word</a:t>
            </a:r>
          </a:p>
          <a:p>
            <a:pPr>
              <a:defRPr/>
            </a:pPr>
            <a:r>
              <a:rPr lang="en-GB" dirty="0"/>
              <a:t>Adobe Photoshop / Illustrator or online www.Sumo.app (Cloud Paint App)</a:t>
            </a:r>
          </a:p>
          <a:p>
            <a:pPr>
              <a:defRPr/>
            </a:pPr>
            <a:r>
              <a:rPr lang="en-GB" dirty="0"/>
              <a:t>Of free Open-Source alternatives such as: </a:t>
            </a:r>
            <a:r>
              <a:rPr lang="en-GB" dirty="0">
                <a:hlinkClick r:id="rId8"/>
              </a:rPr>
              <a:t>GIMP</a:t>
            </a:r>
            <a:r>
              <a:rPr lang="en-GB" dirty="0"/>
              <a:t>, </a:t>
            </a:r>
            <a:r>
              <a:rPr lang="en-GB" dirty="0">
                <a:hlinkClick r:id="rId9"/>
              </a:rPr>
              <a:t>Krita</a:t>
            </a:r>
            <a:r>
              <a:rPr lang="en-GB" dirty="0"/>
              <a:t> and </a:t>
            </a:r>
            <a:r>
              <a:rPr lang="en-GB" dirty="0">
                <a:hlinkClick r:id="rId10"/>
              </a:rPr>
              <a:t>Pinta</a:t>
            </a:r>
            <a:r>
              <a:rPr lang="en-GB" dirty="0"/>
              <a:t>.</a:t>
            </a:r>
          </a:p>
          <a:p>
            <a:pPr lvl="1">
              <a:defRPr/>
            </a:pPr>
            <a:endParaRPr lang="en-GB" sz="2000" dirty="0"/>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GIMP Wilber">
            <a:extLst>
              <a:ext uri="{FF2B5EF4-FFF2-40B4-BE49-F238E27FC236}">
                <a16:creationId xmlns:a16="http://schemas.microsoft.com/office/drawing/2014/main" id="{77CF725F-C1B5-68E7-1029-C99EB8247E6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794650" y="2537687"/>
            <a:ext cx="3785187" cy="2826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213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392EFBAF-38F4-FF69-5CE2-040517554ECE}"/>
              </a:ext>
            </a:extLst>
          </p:cNvPr>
          <p:cNvSpPr>
            <a:spLocks noGrp="1"/>
          </p:cNvSpPr>
          <p:nvPr>
            <p:ph type="title"/>
          </p:nvPr>
        </p:nvSpPr>
        <p:spPr>
          <a:xfrm>
            <a:off x="361863" y="192620"/>
            <a:ext cx="6907233" cy="733943"/>
          </a:xfrm>
        </p:spPr>
        <p:txBody>
          <a:bodyPr anchor="b">
            <a:noAutofit/>
          </a:bodyPr>
          <a:lstStyle/>
          <a:p>
            <a:pPr eaLnBrk="1" hangingPunct="1"/>
            <a:r>
              <a:rPr lang="en-GB" altLang="en-US" u="sng" dirty="0"/>
              <a:t>Word and F</a:t>
            </a:r>
            <a:r>
              <a:rPr lang="en-GB" u="sng" dirty="0"/>
              <a:t>ont-based logos</a:t>
            </a:r>
            <a:endParaRPr lang="en-GB" altLang="en-US" u="sng" dirty="0"/>
          </a:p>
        </p:txBody>
      </p:sp>
      <p:pic>
        <p:nvPicPr>
          <p:cNvPr id="8" name="Picture 7" descr="A blue and white logo&#10;&#10;Description automatically generated">
            <a:extLst>
              <a:ext uri="{FF2B5EF4-FFF2-40B4-BE49-F238E27FC236}">
                <a16:creationId xmlns:a16="http://schemas.microsoft.com/office/drawing/2014/main" id="{C1AA82ED-3BC6-5939-B5D2-6516833ADD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05366" y="66472"/>
            <a:ext cx="3430402" cy="986240"/>
          </a:xfrm>
          <a:prstGeom prst="rect">
            <a:avLst/>
          </a:prstGeom>
        </p:spPr>
      </p:pic>
      <p:sp>
        <p:nvSpPr>
          <p:cNvPr id="17411" name="Content Placeholder 2">
            <a:extLst>
              <a:ext uri="{FF2B5EF4-FFF2-40B4-BE49-F238E27FC236}">
                <a16:creationId xmlns:a16="http://schemas.microsoft.com/office/drawing/2014/main" id="{9CA9460A-083D-3A30-4DA1-43F9CEC78B61}"/>
              </a:ext>
            </a:extLst>
          </p:cNvPr>
          <p:cNvSpPr>
            <a:spLocks noGrp="1"/>
          </p:cNvSpPr>
          <p:nvPr>
            <p:ph idx="1"/>
          </p:nvPr>
        </p:nvSpPr>
        <p:spPr>
          <a:xfrm>
            <a:off x="434344" y="1069351"/>
            <a:ext cx="7672312" cy="5550129"/>
          </a:xfrm>
        </p:spPr>
        <p:txBody>
          <a:bodyPr rtlCol="0" anchor="t">
            <a:normAutofit fontScale="92500" lnSpcReduction="10000"/>
          </a:bodyPr>
          <a:lstStyle/>
          <a:p>
            <a:pPr>
              <a:lnSpc>
                <a:spcPct val="110000"/>
              </a:lnSpc>
              <a:spcBef>
                <a:spcPts val="300"/>
              </a:spcBef>
              <a:defRPr/>
            </a:pPr>
            <a:r>
              <a:rPr lang="en-GB" sz="2400" dirty="0"/>
              <a:t>A </a:t>
            </a:r>
            <a:r>
              <a:rPr lang="en-GB" sz="2400" b="1" dirty="0"/>
              <a:t>Wordmark</a:t>
            </a:r>
            <a:r>
              <a:rPr lang="en-GB" sz="2400" dirty="0"/>
              <a:t> or </a:t>
            </a:r>
            <a:r>
              <a:rPr lang="en-GB" sz="2400" b="1" dirty="0"/>
              <a:t>logotype</a:t>
            </a:r>
            <a:r>
              <a:rPr lang="en-GB" sz="2400" dirty="0"/>
              <a:t> is a font-based logo.</a:t>
            </a:r>
            <a:endParaRPr lang="en-GB" altLang="en-US" sz="2400" dirty="0"/>
          </a:p>
          <a:p>
            <a:pPr>
              <a:lnSpc>
                <a:spcPct val="110000"/>
              </a:lnSpc>
              <a:spcBef>
                <a:spcPts val="300"/>
              </a:spcBef>
              <a:defRPr/>
            </a:pPr>
            <a:r>
              <a:rPr lang="en-GB" altLang="en-US" sz="2400" dirty="0"/>
              <a:t>A text / </a:t>
            </a:r>
            <a:r>
              <a:rPr lang="en-GB" altLang="en-US" sz="2400" b="1" dirty="0" err="1"/>
              <a:t>lettermark</a:t>
            </a:r>
            <a:r>
              <a:rPr lang="en-GB" altLang="en-US" sz="2400" dirty="0"/>
              <a:t> / </a:t>
            </a:r>
            <a:r>
              <a:rPr lang="en-GB" altLang="en-US" sz="2400" b="1" dirty="0"/>
              <a:t>monogram logo </a:t>
            </a:r>
            <a:r>
              <a:rPr lang="en-GB" altLang="en-US" sz="2400" dirty="0"/>
              <a:t>is a logo created using one or more letters sometimes by overlapping or combining two or more letters to form one symbol. E.g. You could try using the initials of your Name / Company name / Prototype name.</a:t>
            </a:r>
          </a:p>
          <a:p>
            <a:pPr>
              <a:lnSpc>
                <a:spcPct val="110000"/>
              </a:lnSpc>
              <a:spcBef>
                <a:spcPts val="300"/>
              </a:spcBef>
              <a:defRPr/>
            </a:pPr>
            <a:r>
              <a:rPr lang="en-GB" altLang="en-US" sz="2400" dirty="0"/>
              <a:t>A </a:t>
            </a:r>
            <a:r>
              <a:rPr lang="en-GB" altLang="en-US" sz="2400" b="1" dirty="0"/>
              <a:t>Pictorial mark </a:t>
            </a:r>
            <a:r>
              <a:rPr lang="en-GB" altLang="en-US" sz="2400" dirty="0"/>
              <a:t>or </a:t>
            </a:r>
            <a:r>
              <a:rPr lang="en-GB" altLang="en-US" sz="2400" b="1" dirty="0"/>
              <a:t>brand symbol </a:t>
            </a:r>
            <a:r>
              <a:rPr lang="en-GB" altLang="en-US" sz="2400" dirty="0"/>
              <a:t>is an icon or graphic-based logo e.g. the Apple logo or Twitter bird.</a:t>
            </a:r>
          </a:p>
          <a:p>
            <a:pPr>
              <a:lnSpc>
                <a:spcPct val="110000"/>
              </a:lnSpc>
              <a:spcBef>
                <a:spcPts val="300"/>
              </a:spcBef>
              <a:defRPr/>
            </a:pPr>
            <a:r>
              <a:rPr lang="en-GB" altLang="en-US" sz="2400" dirty="0"/>
              <a:t>A </a:t>
            </a:r>
            <a:r>
              <a:rPr lang="en-GB" altLang="en-US" sz="2400" b="1" dirty="0"/>
              <a:t>Combo mark </a:t>
            </a:r>
            <a:r>
              <a:rPr lang="en-GB" altLang="en-US" sz="2400" dirty="0"/>
              <a:t>is a logo that combines a wordmark or </a:t>
            </a:r>
            <a:r>
              <a:rPr lang="en-GB" altLang="en-US" sz="2400" b="1" dirty="0" err="1"/>
              <a:t>lettermark</a:t>
            </a:r>
            <a:r>
              <a:rPr lang="en-GB" altLang="en-US" sz="2400" dirty="0"/>
              <a:t> and a </a:t>
            </a:r>
            <a:r>
              <a:rPr lang="en-GB" altLang="en-US" sz="2400" b="1" dirty="0"/>
              <a:t>pictorial</a:t>
            </a:r>
            <a:r>
              <a:rPr lang="en-GB" altLang="en-US" sz="2400" dirty="0"/>
              <a:t> mark.</a:t>
            </a:r>
          </a:p>
          <a:p>
            <a:pPr marL="514350" indent="-514350">
              <a:lnSpc>
                <a:spcPct val="110000"/>
              </a:lnSpc>
              <a:spcBef>
                <a:spcPts val="300"/>
              </a:spcBef>
              <a:buFont typeface="+mj-lt"/>
              <a:buAutoNum type="arabicPeriod"/>
              <a:defRPr/>
            </a:pPr>
            <a:r>
              <a:rPr lang="en-GB" altLang="en-US" sz="2400" b="1" dirty="0"/>
              <a:t>Q. </a:t>
            </a:r>
            <a:r>
              <a:rPr lang="en-GB" altLang="en-US" sz="2400" dirty="0"/>
              <a:t>What shapes colours icons or symbols come to your mind that could be used to create a logo for your Start-Up?.</a:t>
            </a:r>
          </a:p>
          <a:p>
            <a:pPr marL="514350" indent="-514350">
              <a:lnSpc>
                <a:spcPct val="110000"/>
              </a:lnSpc>
              <a:spcBef>
                <a:spcPts val="300"/>
              </a:spcBef>
              <a:buFont typeface="+mj-lt"/>
              <a:buAutoNum type="arabicPeriod"/>
              <a:defRPr/>
            </a:pPr>
            <a:r>
              <a:rPr lang="en-GB" altLang="en-US" sz="2400" dirty="0"/>
              <a:t>Q. You could simply use your Company Name and choose a font to create your logo. Search for companies who use their name to create their logo to inspire you e.g. Microsoft, Google, Amazon, Facebook, IBM, Intel, Cisco.</a:t>
            </a:r>
          </a:p>
          <a:p>
            <a:pPr>
              <a:lnSpc>
                <a:spcPct val="110000"/>
              </a:lnSpc>
              <a:spcBef>
                <a:spcPts val="300"/>
              </a:spcBef>
              <a:defRPr/>
            </a:pPr>
            <a:endParaRPr lang="en-GB" altLang="en-US" sz="2400" dirty="0"/>
          </a:p>
          <a:p>
            <a:pPr>
              <a:lnSpc>
                <a:spcPct val="110000"/>
              </a:lnSpc>
              <a:spcBef>
                <a:spcPts val="300"/>
              </a:spcBef>
              <a:defRPr/>
            </a:pPr>
            <a:endParaRPr lang="en-GB" altLang="en-US" sz="2400" dirty="0"/>
          </a:p>
        </p:txBody>
      </p:sp>
      <p:pic>
        <p:nvPicPr>
          <p:cNvPr id="3" name="Picture 2" descr="A group of logos on a white background&#10;&#10;Description automatically generated">
            <a:extLst>
              <a:ext uri="{FF2B5EF4-FFF2-40B4-BE49-F238E27FC236}">
                <a16:creationId xmlns:a16="http://schemas.microsoft.com/office/drawing/2014/main" id="{7BD0EA24-74A9-1363-FDD5-967FF88665B5}"/>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377" t="9353" r="4269" b="10943"/>
          <a:stretch/>
        </p:blipFill>
        <p:spPr>
          <a:xfrm>
            <a:off x="8229346" y="1069351"/>
            <a:ext cx="3426474" cy="1848212"/>
          </a:xfrm>
          <a:prstGeom prst="rect">
            <a:avLst/>
          </a:prstGeom>
        </p:spPr>
      </p:pic>
      <p:grpSp>
        <p:nvGrpSpPr>
          <p:cNvPr id="17420" name="Group 17419">
            <a:extLst>
              <a:ext uri="{FF2B5EF4-FFF2-40B4-BE49-F238E27FC236}">
                <a16:creationId xmlns:a16="http://schemas.microsoft.com/office/drawing/2014/main" id="{BC054689-56EC-BBEF-17D5-3FAEAFF5C3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7417" name="Rectangle 17416">
              <a:extLst>
                <a:ext uri="{FF2B5EF4-FFF2-40B4-BE49-F238E27FC236}">
                  <a16:creationId xmlns:a16="http://schemas.microsoft.com/office/drawing/2014/main" id="{8D84F49E-6627-6F97-5C42-38166C79C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60E6611D-1F85-FC1B-8175-3F6F70729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descr="A group of logos in different colors&#10;&#10;Description automatically generated">
            <a:extLst>
              <a:ext uri="{FF2B5EF4-FFF2-40B4-BE49-F238E27FC236}">
                <a16:creationId xmlns:a16="http://schemas.microsoft.com/office/drawing/2014/main" id="{7784C807-1503-2A24-CD2A-683ACC13D10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229346" y="4454689"/>
            <a:ext cx="3204415" cy="2403311"/>
          </a:xfrm>
          <a:prstGeom prst="rect">
            <a:avLst/>
          </a:prstGeom>
        </p:spPr>
      </p:pic>
      <p:pic>
        <p:nvPicPr>
          <p:cNvPr id="5" name="Picture 4" descr="A group of logos of cars&#10;&#10;Description automatically generated">
            <a:extLst>
              <a:ext uri="{FF2B5EF4-FFF2-40B4-BE49-F238E27FC236}">
                <a16:creationId xmlns:a16="http://schemas.microsoft.com/office/drawing/2014/main" id="{8FB137A4-8800-D356-28CE-27B02C161B1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229346" y="2956565"/>
            <a:ext cx="2319866" cy="17399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DCAAC92-663D-F93A-B5CA-613B24DC3955}"/>
              </a:ext>
            </a:extLst>
          </p:cNvPr>
          <p:cNvSpPr>
            <a:spLocks noGrp="1"/>
          </p:cNvSpPr>
          <p:nvPr>
            <p:ph type="title"/>
          </p:nvPr>
        </p:nvSpPr>
        <p:spPr>
          <a:xfrm>
            <a:off x="781210" y="372688"/>
            <a:ext cx="7886700" cy="938213"/>
          </a:xfrm>
        </p:spPr>
        <p:txBody>
          <a:bodyPr/>
          <a:lstStyle/>
          <a:p>
            <a:pPr eaLnBrk="1" hangingPunct="1"/>
            <a:r>
              <a:rPr lang="en-GB" altLang="en-US" sz="5400" b="1" dirty="0"/>
              <a:t>Bg: </a:t>
            </a:r>
            <a:r>
              <a:rPr lang="en-GB" altLang="en-US" sz="4000" u="sng" dirty="0"/>
              <a:t>Brand Image &amp; Trademark</a:t>
            </a:r>
          </a:p>
        </p:txBody>
      </p:sp>
      <p:sp>
        <p:nvSpPr>
          <p:cNvPr id="15363" name="Content Placeholder 2">
            <a:extLst>
              <a:ext uri="{FF2B5EF4-FFF2-40B4-BE49-F238E27FC236}">
                <a16:creationId xmlns:a16="http://schemas.microsoft.com/office/drawing/2014/main" id="{71D8E77B-9B8C-4192-94CC-DEAF8226B53F}"/>
              </a:ext>
            </a:extLst>
          </p:cNvPr>
          <p:cNvSpPr>
            <a:spLocks noGrp="1"/>
          </p:cNvSpPr>
          <p:nvPr>
            <p:ph idx="1"/>
          </p:nvPr>
        </p:nvSpPr>
        <p:spPr>
          <a:xfrm>
            <a:off x="917520" y="1361620"/>
            <a:ext cx="10121233" cy="4819170"/>
          </a:xfrm>
        </p:spPr>
        <p:txBody>
          <a:bodyPr rtlCol="0">
            <a:normAutofit lnSpcReduction="10000"/>
          </a:bodyPr>
          <a:lstStyle/>
          <a:p>
            <a:pPr>
              <a:defRPr/>
            </a:pPr>
            <a:r>
              <a:rPr lang="en-GB" altLang="en-US" sz="2400" dirty="0"/>
              <a:t>A Business’s ‘</a:t>
            </a:r>
            <a:r>
              <a:rPr lang="en-GB" altLang="en-US" sz="2400" b="1" dirty="0"/>
              <a:t>Brand</a:t>
            </a:r>
            <a:r>
              <a:rPr lang="en-GB" altLang="en-US" sz="2400" dirty="0"/>
              <a:t>’ is essentially </a:t>
            </a:r>
            <a:r>
              <a:rPr lang="en-GB" altLang="en-US" sz="2400" b="1" dirty="0"/>
              <a:t>how it wants to be viewed</a:t>
            </a:r>
            <a:r>
              <a:rPr lang="en-GB" altLang="en-US" sz="2400" dirty="0"/>
              <a:t>. For example, a company logo, slogan, colours and product features often incorporate ‘a message’ that communicates the Business’s ‘</a:t>
            </a:r>
            <a:r>
              <a:rPr lang="en-GB" altLang="en-US" sz="2400" b="1" dirty="0"/>
              <a:t>image</a:t>
            </a:r>
            <a:r>
              <a:rPr lang="en-GB" altLang="en-US" sz="2400" dirty="0"/>
              <a:t>’ to the public.</a:t>
            </a:r>
          </a:p>
          <a:p>
            <a:pPr>
              <a:defRPr/>
            </a:pPr>
            <a:r>
              <a:rPr lang="en-GB" altLang="en-US" sz="2400" b="1" dirty="0"/>
              <a:t>Creating an image</a:t>
            </a:r>
            <a:r>
              <a:rPr lang="en-GB" altLang="en-US" sz="2400" dirty="0"/>
              <a:t> includes creating a unique logo design (a sign / symbol), a slogan that identifies a Business and product and differentiates it from competitors.</a:t>
            </a:r>
          </a:p>
          <a:p>
            <a:pPr>
              <a:defRPr/>
            </a:pPr>
            <a:r>
              <a:rPr lang="en-GB" altLang="en-US" sz="2400" dirty="0"/>
              <a:t>Over time, this image becomes associated with a level of credibility, quality, and satisfaction in the customers mind.</a:t>
            </a:r>
          </a:p>
          <a:p>
            <a:pPr>
              <a:defRPr/>
            </a:pPr>
            <a:r>
              <a:rPr lang="en-GB" altLang="en-US" sz="2400" dirty="0"/>
              <a:t>A </a:t>
            </a:r>
            <a:r>
              <a:rPr lang="en-GB" altLang="en-US" sz="2400" b="1" dirty="0"/>
              <a:t>Legal name</a:t>
            </a:r>
            <a:r>
              <a:rPr lang="en-GB" altLang="en-US" sz="2400" dirty="0"/>
              <a:t> for a brand is a </a:t>
            </a:r>
            <a:r>
              <a:rPr lang="en-GB" altLang="en-US" sz="2400" b="1" dirty="0"/>
              <a:t>trademark</a:t>
            </a:r>
            <a:r>
              <a:rPr lang="en-GB" altLang="en-US" sz="2400" dirty="0"/>
              <a:t>. A trademark is a recognizable phrase or symbol that denotes a specific product or service and legally differentiates it from all other products.</a:t>
            </a:r>
          </a:p>
          <a:p>
            <a:pPr lvl="1">
              <a:buFont typeface="Courier New" panose="02070309020205020404" pitchFamily="49" charset="0"/>
              <a:buChar char="o"/>
              <a:defRPr/>
            </a:pPr>
            <a:r>
              <a:rPr lang="en-GB" altLang="en-US" sz="1800" dirty="0"/>
              <a:t>A trademark can be a logo, like the Nike Swoosh, a slogan, or simply the name of a product. A trademark is a recognition of that company's legal ownership of the brand. </a:t>
            </a:r>
          </a:p>
          <a:p>
            <a:pPr lvl="1">
              <a:buFont typeface="Courier New" panose="02070309020205020404" pitchFamily="49" charset="0"/>
              <a:buChar char="o"/>
              <a:defRPr/>
            </a:pPr>
            <a:r>
              <a:rPr lang="en-GB" altLang="en-US" sz="1800" dirty="0"/>
              <a:t>Most countries have agencies through which businesses can have their products trademarked. In the UK it is the Government’s ‘IP Office’ to register a trademark please </a:t>
            </a:r>
            <a:r>
              <a:rPr lang="en-GB" altLang="en-US" sz="1800" dirty="0">
                <a:hlinkClick r:id="rId3"/>
              </a:rPr>
              <a:t>click-here</a:t>
            </a:r>
            <a:r>
              <a:rPr lang="en-GB" altLang="en-US" sz="1800" dirty="0"/>
              <a:t>.</a:t>
            </a:r>
          </a:p>
          <a:p>
            <a:pPr>
              <a:defRPr/>
            </a:pPr>
            <a:endParaRPr lang="en-GB"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99656" y="2708920"/>
            <a:ext cx="5038328" cy="1512168"/>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algn="ctr" eaLnBrk="1" fontAlgn="auto" hangingPunct="1">
              <a:spcAft>
                <a:spcPts val="0"/>
              </a:spcAft>
              <a:defRPr/>
            </a:pPr>
            <a:r>
              <a:rPr lang="en-GB" sz="4300" dirty="0">
                <a:solidFill>
                  <a:srgbClr val="FFFF00"/>
                </a:solidFill>
                <a:highlight>
                  <a:srgbClr val="FF0000"/>
                </a:highlight>
              </a:rPr>
              <a:t>Business type </a:t>
            </a:r>
            <a:br>
              <a:rPr lang="en-GB" sz="4300" dirty="0">
                <a:solidFill>
                  <a:srgbClr val="FFFF00"/>
                </a:solidFill>
                <a:highlight>
                  <a:srgbClr val="FF0000"/>
                </a:highlight>
              </a:rPr>
            </a:br>
            <a:r>
              <a:rPr lang="en-GB" sz="2600" dirty="0">
                <a:solidFill>
                  <a:srgbClr val="FF0000"/>
                </a:solidFill>
                <a:highlight>
                  <a:srgbClr val="FFFF00"/>
                </a:highlight>
              </a:rPr>
              <a:t>(Legal classification) </a:t>
            </a:r>
            <a:endParaRPr lang="en-GB" sz="3000" dirty="0">
              <a:solidFill>
                <a:srgbClr val="FF0000"/>
              </a:solidFill>
              <a:highlight>
                <a:srgbClr val="FFFF00"/>
              </a:highligh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a:extLst>
              <a:ext uri="{FF2B5EF4-FFF2-40B4-BE49-F238E27FC236}">
                <a16:creationId xmlns:a16="http://schemas.microsoft.com/office/drawing/2014/main" id="{B3CF73A9-90C9-91B2-876C-5CD86A2CC9BF}"/>
              </a:ext>
            </a:extLst>
          </p:cNvPr>
          <p:cNvSpPr>
            <a:spLocks noGrp="1"/>
          </p:cNvSpPr>
          <p:nvPr>
            <p:ph type="title"/>
          </p:nvPr>
        </p:nvSpPr>
        <p:spPr>
          <a:xfrm>
            <a:off x="615363" y="514137"/>
            <a:ext cx="10515600" cy="1325563"/>
          </a:xfrm>
        </p:spPr>
        <p:txBody>
          <a:bodyPr>
            <a:normAutofit/>
          </a:bodyPr>
          <a:lstStyle/>
          <a:p>
            <a:pPr eaLnBrk="1" hangingPunct="1"/>
            <a:r>
              <a:rPr lang="en-GB" altLang="en-US" b="1" u="sng" dirty="0"/>
              <a:t>Consider: Tech Start-Up Type</a:t>
            </a:r>
          </a:p>
        </p:txBody>
      </p:sp>
      <p:sp>
        <p:nvSpPr>
          <p:cNvPr id="15362" name="Content Placeholder 1">
            <a:extLst>
              <a:ext uri="{FF2B5EF4-FFF2-40B4-BE49-F238E27FC236}">
                <a16:creationId xmlns:a16="http://schemas.microsoft.com/office/drawing/2014/main" id="{C3115782-D38F-BC75-748C-ADDF522CAD7E}"/>
              </a:ext>
            </a:extLst>
          </p:cNvPr>
          <p:cNvSpPr>
            <a:spLocks noGrp="1"/>
          </p:cNvSpPr>
          <p:nvPr>
            <p:ph idx="1"/>
          </p:nvPr>
        </p:nvSpPr>
        <p:spPr>
          <a:xfrm>
            <a:off x="745992" y="1661672"/>
            <a:ext cx="6535470" cy="3916363"/>
          </a:xfrm>
        </p:spPr>
        <p:txBody>
          <a:bodyPr rtlCol="0">
            <a:normAutofit/>
          </a:bodyPr>
          <a:lstStyle/>
          <a:p>
            <a:pPr marL="109537" indent="0">
              <a:buNone/>
              <a:defRPr/>
            </a:pPr>
            <a:r>
              <a:rPr lang="en-GB" altLang="en-US" dirty="0"/>
              <a:t>As we go through this section of slides, consider what </a:t>
            </a:r>
            <a:r>
              <a:rPr lang="en-GB" altLang="en-US" b="1" dirty="0"/>
              <a:t>Type of business / Tech Start-Up </a:t>
            </a:r>
            <a:r>
              <a:rPr lang="en-GB" altLang="en-US" dirty="0"/>
              <a:t>you</a:t>
            </a:r>
            <a:r>
              <a:rPr lang="en-GB" altLang="en-US" b="1" dirty="0"/>
              <a:t> </a:t>
            </a:r>
            <a:r>
              <a:rPr lang="en-GB" altLang="en-US" dirty="0"/>
              <a:t>could</a:t>
            </a:r>
            <a:r>
              <a:rPr lang="en-GB" altLang="en-US" b="1" dirty="0"/>
              <a:t> </a:t>
            </a:r>
            <a:r>
              <a:rPr lang="en-GB" altLang="en-US" dirty="0"/>
              <a:t>set-up e.g. to launch your prototype or to be a Tech Consultant.</a:t>
            </a:r>
            <a:endParaRPr lang="en-GB" altLang="en-US" sz="2400" dirty="0"/>
          </a:p>
        </p:txBody>
      </p:sp>
      <p:pic>
        <p:nvPicPr>
          <p:cNvPr id="3" name="Graphic 2" descr="Rocket with solid fill">
            <a:extLst>
              <a:ext uri="{FF2B5EF4-FFF2-40B4-BE49-F238E27FC236}">
                <a16:creationId xmlns:a16="http://schemas.microsoft.com/office/drawing/2014/main" id="{DC91E588-CFB5-551D-09EF-02500723A7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6572676">
            <a:off x="7288348" y="2098193"/>
            <a:ext cx="5052414" cy="5052414"/>
          </a:xfrm>
          <a:prstGeom prst="rect">
            <a:avLst/>
          </a:prstGeom>
        </p:spPr>
      </p:pic>
      <p:pic>
        <p:nvPicPr>
          <p:cNvPr id="5" name="Graphic 4" descr="Fireworks outline">
            <a:extLst>
              <a:ext uri="{FF2B5EF4-FFF2-40B4-BE49-F238E27FC236}">
                <a16:creationId xmlns:a16="http://schemas.microsoft.com/office/drawing/2014/main" id="{BB497955-8981-3E58-336C-EE940C02D2B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77889" y="-173866"/>
            <a:ext cx="3060190" cy="306019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9395A7A-D72A-A284-4E00-BC4CD37ADBC0}"/>
              </a:ext>
            </a:extLst>
          </p:cNvPr>
          <p:cNvSpPr>
            <a:spLocks noGrp="1"/>
          </p:cNvSpPr>
          <p:nvPr>
            <p:ph type="title"/>
          </p:nvPr>
        </p:nvSpPr>
        <p:spPr>
          <a:xfrm>
            <a:off x="698887" y="274826"/>
            <a:ext cx="8620845" cy="1325563"/>
          </a:xfrm>
        </p:spPr>
        <p:txBody>
          <a:bodyPr/>
          <a:lstStyle/>
          <a:p>
            <a:pPr eaLnBrk="1" hangingPunct="1"/>
            <a:r>
              <a:rPr lang="en-GB" altLang="en-US" b="1" u="sng" dirty="0"/>
              <a:t>Types of Start-Ups</a:t>
            </a:r>
          </a:p>
        </p:txBody>
      </p:sp>
      <p:sp>
        <p:nvSpPr>
          <p:cNvPr id="12291" name="Content Placeholder 2">
            <a:extLst>
              <a:ext uri="{FF2B5EF4-FFF2-40B4-BE49-F238E27FC236}">
                <a16:creationId xmlns:a16="http://schemas.microsoft.com/office/drawing/2014/main" id="{210319C0-6A2F-1641-594D-0D592FF3CF13}"/>
              </a:ext>
            </a:extLst>
          </p:cNvPr>
          <p:cNvSpPr>
            <a:spLocks noGrp="1"/>
          </p:cNvSpPr>
          <p:nvPr>
            <p:ph idx="1"/>
          </p:nvPr>
        </p:nvSpPr>
        <p:spPr>
          <a:xfrm>
            <a:off x="810088" y="1428746"/>
            <a:ext cx="8509644" cy="4689281"/>
          </a:xfrm>
        </p:spPr>
        <p:txBody>
          <a:bodyPr>
            <a:normAutofit/>
          </a:bodyPr>
          <a:lstStyle/>
          <a:p>
            <a:pPr eaLnBrk="1" hangingPunct="1"/>
            <a:r>
              <a:rPr lang="en-GB" altLang="en-US" sz="3200" dirty="0"/>
              <a:t>It is useful to understand the different </a:t>
            </a:r>
            <a:r>
              <a:rPr lang="en-GB" altLang="en-US" sz="3200" b="1" dirty="0"/>
              <a:t>Types of business organisations</a:t>
            </a:r>
            <a:r>
              <a:rPr lang="en-GB" altLang="en-US" sz="3200" dirty="0"/>
              <a:t> so that you could either:</a:t>
            </a:r>
          </a:p>
          <a:p>
            <a:pPr lvl="1" eaLnBrk="1" hangingPunct="1">
              <a:buFont typeface="Courier New" panose="02070309020205020404" pitchFamily="49" charset="0"/>
              <a:buChar char="o"/>
            </a:pPr>
            <a:r>
              <a:rPr lang="en-GB" altLang="en-US" sz="2800" dirty="0"/>
              <a:t> Start your own Tech Company or</a:t>
            </a:r>
          </a:p>
          <a:p>
            <a:pPr lvl="1" eaLnBrk="1" hangingPunct="1">
              <a:buFont typeface="Courier New" panose="02070309020205020404" pitchFamily="49" charset="0"/>
              <a:buChar char="o"/>
            </a:pPr>
            <a:r>
              <a:rPr lang="en-GB" altLang="en-US" sz="2800" dirty="0"/>
              <a:t>Understand how your employer’s Organisation works.</a:t>
            </a:r>
          </a:p>
          <a:p>
            <a:pPr eaLnBrk="1" hangingPunct="1"/>
            <a:r>
              <a:rPr lang="en-GB" altLang="en-US" sz="3200" dirty="0"/>
              <a:t>It will give you an insight into:</a:t>
            </a:r>
          </a:p>
          <a:p>
            <a:pPr lvl="1" eaLnBrk="1" hangingPunct="1">
              <a:buFont typeface="Courier New" panose="02070309020205020404" pitchFamily="49" charset="0"/>
              <a:buChar char="o"/>
            </a:pPr>
            <a:r>
              <a:rPr lang="en-GB" altLang="en-US" sz="2800" dirty="0"/>
              <a:t>How and why Organisations operate the way they do; and</a:t>
            </a:r>
          </a:p>
          <a:p>
            <a:pPr lvl="1" eaLnBrk="1" hangingPunct="1">
              <a:buFont typeface="Courier New" panose="02070309020205020404" pitchFamily="49" charset="0"/>
              <a:buChar char="o"/>
            </a:pPr>
            <a:r>
              <a:rPr lang="en-GB" altLang="en-US" sz="2800" dirty="0"/>
              <a:t>How to run and manage one yourself / if you ever wanted to.</a:t>
            </a:r>
          </a:p>
        </p:txBody>
      </p:sp>
      <p:grpSp>
        <p:nvGrpSpPr>
          <p:cNvPr id="20" name="Group 19">
            <a:extLst>
              <a:ext uri="{FF2B5EF4-FFF2-40B4-BE49-F238E27FC236}">
                <a16:creationId xmlns:a16="http://schemas.microsoft.com/office/drawing/2014/main" id="{C1B3E8B6-81F5-2B15-4138-B51905FC8962}"/>
              </a:ext>
            </a:extLst>
          </p:cNvPr>
          <p:cNvGrpSpPr/>
          <p:nvPr/>
        </p:nvGrpSpPr>
        <p:grpSpPr>
          <a:xfrm>
            <a:off x="9347844" y="133558"/>
            <a:ext cx="2746825" cy="6213454"/>
            <a:chOff x="9347844" y="133558"/>
            <a:chExt cx="2746825" cy="6213454"/>
          </a:xfrm>
        </p:grpSpPr>
        <p:pic>
          <p:nvPicPr>
            <p:cNvPr id="3" name="Graphic 2" descr="Business Growth with solid fill">
              <a:extLst>
                <a:ext uri="{FF2B5EF4-FFF2-40B4-BE49-F238E27FC236}">
                  <a16:creationId xmlns:a16="http://schemas.microsoft.com/office/drawing/2014/main" id="{8363BEC3-0E07-4FEC-6903-C8EF61F7DF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66579" y="133558"/>
              <a:ext cx="1608101" cy="1608101"/>
            </a:xfrm>
            <a:prstGeom prst="rect">
              <a:avLst/>
            </a:prstGeom>
          </p:spPr>
        </p:pic>
        <p:pic>
          <p:nvPicPr>
            <p:cNvPr id="9" name="Graphic 8" descr="Programmer male outline">
              <a:extLst>
                <a:ext uri="{FF2B5EF4-FFF2-40B4-BE49-F238E27FC236}">
                  <a16:creationId xmlns:a16="http://schemas.microsoft.com/office/drawing/2014/main" id="{94543B63-ABA1-38E3-0620-4FC0025792A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546336" y="4798678"/>
              <a:ext cx="1548333" cy="1548333"/>
            </a:xfrm>
            <a:prstGeom prst="rect">
              <a:avLst/>
            </a:prstGeom>
          </p:spPr>
        </p:pic>
        <p:pic>
          <p:nvPicPr>
            <p:cNvPr id="11" name="Graphic 10" descr="Ui Ux with solid fill">
              <a:extLst>
                <a:ext uri="{FF2B5EF4-FFF2-40B4-BE49-F238E27FC236}">
                  <a16:creationId xmlns:a16="http://schemas.microsoft.com/office/drawing/2014/main" id="{8E8A9B44-E53F-7235-9DB2-788ECB57830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126714" y="4051338"/>
              <a:ext cx="1302656" cy="1302656"/>
            </a:xfrm>
            <a:prstGeom prst="rect">
              <a:avLst/>
            </a:prstGeom>
          </p:spPr>
        </p:pic>
        <p:pic>
          <p:nvPicPr>
            <p:cNvPr id="13" name="Graphic 12" descr="Programmer female outline">
              <a:extLst>
                <a:ext uri="{FF2B5EF4-FFF2-40B4-BE49-F238E27FC236}">
                  <a16:creationId xmlns:a16="http://schemas.microsoft.com/office/drawing/2014/main" id="{7386C367-A1C3-7C11-E171-FEBB7949D5E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529543" y="4853155"/>
              <a:ext cx="1493857" cy="1493857"/>
            </a:xfrm>
            <a:prstGeom prst="rect">
              <a:avLst/>
            </a:prstGeom>
          </p:spPr>
        </p:pic>
        <p:pic>
          <p:nvPicPr>
            <p:cNvPr id="15" name="Graphic 14" descr="Internet Of Things outline">
              <a:extLst>
                <a:ext uri="{FF2B5EF4-FFF2-40B4-BE49-F238E27FC236}">
                  <a16:creationId xmlns:a16="http://schemas.microsoft.com/office/drawing/2014/main" id="{30A6A8E0-B22B-2B98-6B4F-D2DB1D48AD1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347844" y="4172555"/>
              <a:ext cx="914400" cy="914400"/>
            </a:xfrm>
            <a:prstGeom prst="rect">
              <a:avLst/>
            </a:prstGeom>
          </p:spPr>
        </p:pic>
        <p:pic>
          <p:nvPicPr>
            <p:cNvPr id="17" name="Graphic 16" descr="Influencer with solid fill">
              <a:extLst>
                <a:ext uri="{FF2B5EF4-FFF2-40B4-BE49-F238E27FC236}">
                  <a16:creationId xmlns:a16="http://schemas.microsoft.com/office/drawing/2014/main" id="{3B6D60E9-23F8-B4CF-BBB4-F3CA66676BF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9825514" y="2441902"/>
              <a:ext cx="2021536" cy="2021536"/>
            </a:xfrm>
            <a:prstGeom prst="rect">
              <a:avLst/>
            </a:prstGeom>
          </p:spPr>
        </p:pic>
        <p:pic>
          <p:nvPicPr>
            <p:cNvPr id="19" name="Graphic 18" descr="Online meeting with solid fill">
              <a:extLst>
                <a:ext uri="{FF2B5EF4-FFF2-40B4-BE49-F238E27FC236}">
                  <a16:creationId xmlns:a16="http://schemas.microsoft.com/office/drawing/2014/main" id="{9557F4E6-9103-E6ED-2A82-CF8A5FEBDAE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0097254" y="1311951"/>
              <a:ext cx="1605056" cy="1605056"/>
            </a:xfrm>
            <a:prstGeom prst="rect">
              <a:avLst/>
            </a:prstGeom>
          </p:spPr>
        </p:pic>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8D4EE5-41B1-C915-B223-3912FC3F05D2}"/>
              </a:ext>
            </a:extLst>
          </p:cNvPr>
          <p:cNvSpPr>
            <a:spLocks noGrp="1"/>
          </p:cNvSpPr>
          <p:nvPr>
            <p:ph idx="1"/>
          </p:nvPr>
        </p:nvSpPr>
        <p:spPr>
          <a:xfrm>
            <a:off x="918044" y="1632230"/>
            <a:ext cx="9632134" cy="4032250"/>
          </a:xfrm>
        </p:spPr>
        <p:txBody>
          <a:bodyPr rtlCol="0">
            <a:noAutofit/>
          </a:bodyPr>
          <a:lstStyle/>
          <a:p>
            <a:pPr marL="0" indent="0">
              <a:buNone/>
              <a:defRPr/>
            </a:pPr>
            <a:r>
              <a:rPr lang="en-GB" dirty="0"/>
              <a:t>Organisations within our society operate within 1 of 3 sectors:</a:t>
            </a:r>
          </a:p>
          <a:p>
            <a:pPr marL="457200" indent="-457200">
              <a:buFont typeface="+mj-lt"/>
              <a:buAutoNum type="arabicPeriod"/>
              <a:defRPr/>
            </a:pPr>
            <a:r>
              <a:rPr lang="en-GB" b="1" dirty="0"/>
              <a:t>Private sector</a:t>
            </a:r>
            <a:endParaRPr lang="en-GB" sz="2400" dirty="0"/>
          </a:p>
          <a:p>
            <a:pPr marL="457200" indent="-457200">
              <a:buFont typeface="+mj-lt"/>
              <a:buAutoNum type="arabicPeriod"/>
              <a:defRPr/>
            </a:pPr>
            <a:r>
              <a:rPr lang="en-GB" b="1" dirty="0"/>
              <a:t>Public</a:t>
            </a:r>
            <a:r>
              <a:rPr lang="en-GB" dirty="0"/>
              <a:t> </a:t>
            </a:r>
            <a:r>
              <a:rPr lang="en-GB" b="1" dirty="0"/>
              <a:t>sector or</a:t>
            </a:r>
          </a:p>
          <a:p>
            <a:pPr marL="457200" indent="-457200">
              <a:buFont typeface="+mj-lt"/>
              <a:buAutoNum type="arabicPeriod"/>
              <a:defRPr/>
            </a:pPr>
            <a:r>
              <a:rPr lang="en-GB" b="1" dirty="0"/>
              <a:t>Non-profit sector</a:t>
            </a:r>
            <a:r>
              <a:rPr lang="en-GB" dirty="0"/>
              <a:t>.</a:t>
            </a:r>
          </a:p>
          <a:p>
            <a:pPr marL="0" indent="0">
              <a:buNone/>
              <a:defRPr/>
            </a:pPr>
            <a:r>
              <a:rPr lang="en-GB" dirty="0"/>
              <a:t>Let’s take a brief look at each one of these.</a:t>
            </a:r>
          </a:p>
        </p:txBody>
      </p:sp>
      <p:sp>
        <p:nvSpPr>
          <p:cNvPr id="2" name="Title 2">
            <a:extLst>
              <a:ext uri="{FF2B5EF4-FFF2-40B4-BE49-F238E27FC236}">
                <a16:creationId xmlns:a16="http://schemas.microsoft.com/office/drawing/2014/main" id="{C792C835-E22F-0FC0-E734-327118924170}"/>
              </a:ext>
            </a:extLst>
          </p:cNvPr>
          <p:cNvSpPr txBox="1">
            <a:spLocks/>
          </p:cNvSpPr>
          <p:nvPr/>
        </p:nvSpPr>
        <p:spPr>
          <a:xfrm>
            <a:off x="838200" y="365126"/>
            <a:ext cx="10515600" cy="925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400" u="sng" dirty="0"/>
              <a:t>Economic Sectors</a:t>
            </a:r>
            <a:endParaRPr lang="en-GB" sz="4400" kern="0" dirty="0">
              <a:solidFill>
                <a:schemeClr val="tx1"/>
              </a:solidFill>
              <a:latin typeface="+mn-lt"/>
            </a:endParaRPr>
          </a:p>
        </p:txBody>
      </p:sp>
      <p:sp>
        <p:nvSpPr>
          <p:cNvPr id="4" name="Rectangle 3">
            <a:extLst>
              <a:ext uri="{FF2B5EF4-FFF2-40B4-BE49-F238E27FC236}">
                <a16:creationId xmlns:a16="http://schemas.microsoft.com/office/drawing/2014/main" id="{29DFD283-84A1-A7E1-889A-26B519028729}"/>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3C5F2535-DB88-E320-1A7A-A54E743C223F}"/>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Pie chart outline">
            <a:extLst>
              <a:ext uri="{FF2B5EF4-FFF2-40B4-BE49-F238E27FC236}">
                <a16:creationId xmlns:a16="http://schemas.microsoft.com/office/drawing/2014/main" id="{FF476140-08AF-0F6E-8109-EDBBDC190C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34963" y="4333007"/>
            <a:ext cx="2122074" cy="212207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BC4761F-6089-17EF-1EEA-EA6E33DCD499}"/>
              </a:ext>
            </a:extLst>
          </p:cNvPr>
          <p:cNvSpPr>
            <a:spLocks noGrp="1"/>
          </p:cNvSpPr>
          <p:nvPr>
            <p:ph type="title"/>
          </p:nvPr>
        </p:nvSpPr>
        <p:spPr>
          <a:xfrm>
            <a:off x="1003234" y="302597"/>
            <a:ext cx="8229600" cy="863600"/>
          </a:xfrm>
        </p:spPr>
        <p:txBody>
          <a:bodyPr/>
          <a:lstStyle/>
          <a:p>
            <a:pPr eaLnBrk="1" hangingPunct="1"/>
            <a:r>
              <a:rPr lang="en-GB" altLang="en-US" sz="4000" b="1" u="sng" dirty="0"/>
              <a:t>Economic Sectors &amp; Business types</a:t>
            </a:r>
          </a:p>
        </p:txBody>
      </p:sp>
      <p:sp>
        <p:nvSpPr>
          <p:cNvPr id="3" name="Content Placeholder 2">
            <a:extLst>
              <a:ext uri="{FF2B5EF4-FFF2-40B4-BE49-F238E27FC236}">
                <a16:creationId xmlns:a16="http://schemas.microsoft.com/office/drawing/2014/main" id="{CFE38C24-6DF3-806B-B8AF-AAC5C2EC2B6F}"/>
              </a:ext>
            </a:extLst>
          </p:cNvPr>
          <p:cNvSpPr>
            <a:spLocks noGrp="1"/>
          </p:cNvSpPr>
          <p:nvPr>
            <p:ph idx="1"/>
          </p:nvPr>
        </p:nvSpPr>
        <p:spPr>
          <a:xfrm>
            <a:off x="455278" y="1205430"/>
            <a:ext cx="11221146" cy="5256213"/>
          </a:xfrm>
        </p:spPr>
        <p:txBody>
          <a:bodyPr rtlCol="0">
            <a:noAutofit/>
          </a:bodyPr>
          <a:lstStyle/>
          <a:p>
            <a:pPr>
              <a:buClr>
                <a:srgbClr val="FFFF00"/>
              </a:buClr>
              <a:defRPr/>
            </a:pPr>
            <a:r>
              <a:rPr lang="en-GB" sz="2400" b="1" dirty="0">
                <a:solidFill>
                  <a:schemeClr val="bg1"/>
                </a:solidFill>
                <a:highlight>
                  <a:srgbClr val="FFFF00"/>
                </a:highlight>
              </a:rPr>
              <a:t>Private sector:</a:t>
            </a:r>
            <a:r>
              <a:rPr lang="en-GB" dirty="0"/>
              <a:t> </a:t>
            </a:r>
            <a:r>
              <a:rPr lang="en-GB" sz="2100" dirty="0"/>
              <a:t>part of the economic system that is run by individuals or groups rather than the government. The private sector is however legally regulated by the government and businesses are required to comply with laws. Most </a:t>
            </a:r>
            <a:r>
              <a:rPr lang="en-GB" sz="2100" b="1" dirty="0"/>
              <a:t>private sector</a:t>
            </a:r>
            <a:r>
              <a:rPr lang="en-GB" sz="2100" dirty="0"/>
              <a:t> organizations need to break-even or make a profit to sustain their operations. Private sector organisations are commonly known as ‘</a:t>
            </a:r>
            <a:r>
              <a:rPr lang="en-GB" sz="2100" b="1" dirty="0"/>
              <a:t>Businesses</a:t>
            </a:r>
            <a:r>
              <a:rPr lang="en-GB" sz="2100" dirty="0"/>
              <a:t>’ and </a:t>
            </a:r>
            <a:r>
              <a:rPr lang="en-GB" altLang="en-US" sz="2100" dirty="0"/>
              <a:t>are classified in several ways, example types: an U</a:t>
            </a:r>
            <a:r>
              <a:rPr lang="en-GB" altLang="en-US" sz="2100" b="1" dirty="0"/>
              <a:t>nincorporated Business </a:t>
            </a:r>
            <a:r>
              <a:rPr lang="en-GB" altLang="en-US" sz="2100" dirty="0"/>
              <a:t>(e.g. </a:t>
            </a:r>
            <a:r>
              <a:rPr lang="en-GB" sz="2100" b="1" dirty="0">
                <a:solidFill>
                  <a:schemeClr val="bg1"/>
                </a:solidFill>
                <a:highlight>
                  <a:srgbClr val="FFFF00"/>
                </a:highlight>
              </a:rPr>
              <a:t>Sole Trader or Partnership</a:t>
            </a:r>
            <a:r>
              <a:rPr lang="en-GB" sz="2100" dirty="0"/>
              <a:t>), and </a:t>
            </a:r>
            <a:r>
              <a:rPr lang="en-GB" sz="2100" b="1" dirty="0"/>
              <a:t>I</a:t>
            </a:r>
            <a:r>
              <a:rPr lang="en-GB" altLang="en-US" sz="2100" b="1" dirty="0"/>
              <a:t>ncorporated Business </a:t>
            </a:r>
            <a:r>
              <a:rPr lang="en-GB" altLang="en-US" sz="2100" dirty="0"/>
              <a:t>(e.g. a </a:t>
            </a:r>
            <a:r>
              <a:rPr lang="en-GB" altLang="en-US" sz="2100" b="1" dirty="0">
                <a:solidFill>
                  <a:schemeClr val="bg1"/>
                </a:solidFill>
                <a:highlight>
                  <a:srgbClr val="FFFF00"/>
                </a:highlight>
              </a:rPr>
              <a:t>Company</a:t>
            </a:r>
            <a:r>
              <a:rPr lang="en-GB" altLang="en-US" sz="2100" dirty="0"/>
              <a:t>) Ltd. in the UK or Inc. in the USA.</a:t>
            </a:r>
          </a:p>
          <a:p>
            <a:pPr>
              <a:buClr>
                <a:srgbClr val="FFFF00"/>
              </a:buClr>
              <a:defRPr/>
            </a:pPr>
            <a:r>
              <a:rPr lang="en-GB" altLang="en-US" sz="2400" b="1" dirty="0">
                <a:solidFill>
                  <a:schemeClr val="bg1"/>
                </a:solidFill>
                <a:highlight>
                  <a:srgbClr val="FFFF00"/>
                </a:highlight>
              </a:rPr>
              <a:t>Non-profit sector</a:t>
            </a:r>
            <a:r>
              <a:rPr lang="en-GB" altLang="en-US" sz="2400" dirty="0">
                <a:solidFill>
                  <a:schemeClr val="bg1"/>
                </a:solidFill>
                <a:highlight>
                  <a:srgbClr val="FFFF00"/>
                </a:highlight>
              </a:rPr>
              <a:t>:</a:t>
            </a:r>
            <a:r>
              <a:rPr lang="en-GB" altLang="en-US" dirty="0"/>
              <a:t> </a:t>
            </a:r>
            <a:r>
              <a:rPr lang="en-GB" altLang="en-US" sz="2100" dirty="0"/>
              <a:t>These organisations are regarded as part of the </a:t>
            </a:r>
            <a:r>
              <a:rPr lang="en-GB" altLang="en-US" sz="2100" b="1" dirty="0"/>
              <a:t>Voluntary,</a:t>
            </a:r>
            <a:r>
              <a:rPr lang="en-GB" altLang="en-US" sz="2100" dirty="0"/>
              <a:t> </a:t>
            </a:r>
            <a:r>
              <a:rPr lang="en-GB" altLang="en-US" sz="2100" b="1" dirty="0"/>
              <a:t>Community</a:t>
            </a:r>
            <a:r>
              <a:rPr lang="en-GB" altLang="en-US" sz="2100" dirty="0"/>
              <a:t> or </a:t>
            </a:r>
            <a:r>
              <a:rPr lang="en-GB" altLang="en-US" sz="2100" b="1" dirty="0"/>
              <a:t>Social</a:t>
            </a:r>
            <a:r>
              <a:rPr lang="en-GB" altLang="en-US" sz="2100" dirty="0"/>
              <a:t> </a:t>
            </a:r>
            <a:r>
              <a:rPr lang="en-GB" altLang="en-US" sz="2100" b="1" dirty="0"/>
              <a:t>sector.</a:t>
            </a:r>
            <a:r>
              <a:rPr lang="en-GB" altLang="en-US" sz="2100" dirty="0"/>
              <a:t> They are run with the primary intention of providing a beneficial service or product to society. They also need to break-even or make a profit to sustain their operations. Today the lines between ‘Private’ and ‘Non-profit’ are becoming increasingly blurred. There are many Tax exceptions for charity organisations. Example types: </a:t>
            </a:r>
            <a:r>
              <a:rPr lang="en-GB" altLang="en-US" sz="2100" b="1" dirty="0">
                <a:solidFill>
                  <a:schemeClr val="bg1"/>
                </a:solidFill>
                <a:highlight>
                  <a:srgbClr val="FFFF00"/>
                </a:highlight>
              </a:rPr>
              <a:t>Charities</a:t>
            </a:r>
            <a:r>
              <a:rPr lang="en-GB" altLang="en-US" sz="2100" dirty="0"/>
              <a:t> and </a:t>
            </a:r>
            <a:r>
              <a:rPr lang="en-GB" altLang="en-US" sz="2100" b="1" dirty="0">
                <a:solidFill>
                  <a:schemeClr val="bg1"/>
                </a:solidFill>
                <a:highlight>
                  <a:srgbClr val="FFFF00"/>
                </a:highlight>
              </a:rPr>
              <a:t>CIC Community Interest Companies</a:t>
            </a:r>
            <a:r>
              <a:rPr lang="en-GB" altLang="en-US" sz="2100" dirty="0"/>
              <a:t>.</a:t>
            </a:r>
          </a:p>
          <a:p>
            <a:pPr>
              <a:buClr>
                <a:srgbClr val="FFFF00"/>
              </a:buClr>
              <a:defRPr/>
            </a:pPr>
            <a:r>
              <a:rPr lang="en-GB" sz="2400" b="1" dirty="0">
                <a:solidFill>
                  <a:schemeClr val="bg1"/>
                </a:solidFill>
                <a:highlight>
                  <a:srgbClr val="FFFF00"/>
                </a:highlight>
              </a:rPr>
              <a:t>Public</a:t>
            </a:r>
            <a:r>
              <a:rPr lang="en-GB" sz="2400" dirty="0">
                <a:solidFill>
                  <a:schemeClr val="bg1"/>
                </a:solidFill>
                <a:highlight>
                  <a:srgbClr val="FFFF00"/>
                </a:highlight>
              </a:rPr>
              <a:t> </a:t>
            </a:r>
            <a:r>
              <a:rPr lang="en-GB" sz="2400" b="1" dirty="0">
                <a:solidFill>
                  <a:schemeClr val="bg1"/>
                </a:solidFill>
                <a:highlight>
                  <a:srgbClr val="FFFF00"/>
                </a:highlight>
              </a:rPr>
              <a:t>sector:</a:t>
            </a:r>
            <a:r>
              <a:rPr lang="en-GB" dirty="0"/>
              <a:t> </a:t>
            </a:r>
            <a:r>
              <a:rPr lang="en-GB" sz="2100" dirty="0">
                <a:solidFill>
                  <a:schemeClr val="bg1"/>
                </a:solidFill>
                <a:highlight>
                  <a:srgbClr val="FFFF00"/>
                </a:highlight>
              </a:rPr>
              <a:t>Government</a:t>
            </a:r>
            <a:r>
              <a:rPr lang="en-GB" dirty="0">
                <a:solidFill>
                  <a:schemeClr val="bg1"/>
                </a:solidFill>
                <a:highlight>
                  <a:srgbClr val="FFFF00"/>
                </a:highlight>
              </a:rPr>
              <a:t> </a:t>
            </a:r>
            <a:r>
              <a:rPr lang="en-GB" sz="2100" dirty="0">
                <a:solidFill>
                  <a:schemeClr val="bg1"/>
                </a:solidFill>
                <a:highlight>
                  <a:srgbClr val="FFFF00"/>
                </a:highlight>
              </a:rPr>
              <a:t>Departments &amp; </a:t>
            </a:r>
            <a:r>
              <a:rPr lang="en-GB" sz="2400" dirty="0">
                <a:solidFill>
                  <a:schemeClr val="bg1"/>
                </a:solidFill>
                <a:highlight>
                  <a:srgbClr val="FFFF00"/>
                </a:highlight>
              </a:rPr>
              <a:t>O</a:t>
            </a:r>
            <a:r>
              <a:rPr lang="en-GB" sz="2100" dirty="0">
                <a:solidFill>
                  <a:schemeClr val="bg1"/>
                </a:solidFill>
                <a:highlight>
                  <a:srgbClr val="FFFF00"/>
                </a:highlight>
              </a:rPr>
              <a:t>rganisations</a:t>
            </a:r>
            <a:r>
              <a:rPr lang="en-GB" dirty="0"/>
              <a:t> </a:t>
            </a:r>
            <a:r>
              <a:rPr lang="en-GB" sz="2100" dirty="0"/>
              <a:t>are owned by the government and funded by people through taxation for the well-being of the people i.e. to have an enhanced standard of living. E.g., Dept. of Roads Transport &amp; Highways, Dept. for Education, Dept. for Housing, Dept. for Environment, Dept. for Health &amp; Social Care, Food Standards Agency, DVLA, Royal Mint, Dept. for Business, Companies House, Careers Wales etc.. for more info. </a:t>
            </a:r>
            <a:r>
              <a:rPr lang="en-GB" sz="2100" dirty="0">
                <a:hlinkClick r:id="rId3"/>
              </a:rPr>
              <a:t>click-here</a:t>
            </a:r>
            <a:r>
              <a:rPr lang="en-GB" sz="2100" dirty="0"/>
              <a:t>.</a:t>
            </a:r>
          </a:p>
          <a:p>
            <a:pPr marL="457200" indent="-457200">
              <a:buFont typeface="+mj-lt"/>
              <a:buAutoNum type="arabicPeriod"/>
              <a:defRPr/>
            </a:pPr>
            <a:endParaRPr lang="en-GB" altLang="en-US" sz="2100" dirty="0"/>
          </a:p>
          <a:p>
            <a:pPr marL="457200" indent="-457200">
              <a:buFont typeface="+mj-lt"/>
              <a:buAutoNum type="arabicPeriod"/>
              <a:defRPr/>
            </a:pPr>
            <a:endParaRPr lang="en-GB" sz="2100" dirty="0"/>
          </a:p>
          <a:p>
            <a:pPr marL="255588" lvl="1" indent="0">
              <a:buNone/>
              <a:defRPr/>
            </a:pPr>
            <a:endParaRPr lang="en-GB" sz="2100" b="1" dirty="0"/>
          </a:p>
        </p:txBody>
      </p:sp>
      <p:sp>
        <p:nvSpPr>
          <p:cNvPr id="2" name="Rectangle 1">
            <a:extLst>
              <a:ext uri="{FF2B5EF4-FFF2-40B4-BE49-F238E27FC236}">
                <a16:creationId xmlns:a16="http://schemas.microsoft.com/office/drawing/2014/main" id="{AEC820B5-AC82-D45D-E65A-35BA50B421F8}"/>
              </a:ext>
            </a:extLst>
          </p:cNvPr>
          <p:cNvSpPr/>
          <p:nvPr/>
        </p:nvSpPr>
        <p:spPr>
          <a:xfrm>
            <a:off x="611090" y="268907"/>
            <a:ext cx="10909522" cy="89729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4" name="Rectangle 3">
            <a:extLst>
              <a:ext uri="{FF2B5EF4-FFF2-40B4-BE49-F238E27FC236}">
                <a16:creationId xmlns:a16="http://schemas.microsoft.com/office/drawing/2014/main" id="{CD994E3C-5329-11DB-D095-F73822E58DA4}"/>
              </a:ext>
            </a:extLst>
          </p:cNvPr>
          <p:cNvSpPr/>
          <p:nvPr/>
        </p:nvSpPr>
        <p:spPr>
          <a:xfrm>
            <a:off x="550793" y="396357"/>
            <a:ext cx="120595" cy="63330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3FE7B50-2E3A-DA67-86A2-3FA12D9BC0A6}"/>
              </a:ext>
            </a:extLst>
          </p:cNvPr>
          <p:cNvSpPr/>
          <p:nvPr/>
        </p:nvSpPr>
        <p:spPr>
          <a:xfrm>
            <a:off x="455278" y="1166197"/>
            <a:ext cx="11065334" cy="194583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D536FD8-B63E-E33D-9B14-97FD42AF3AEF}"/>
              </a:ext>
            </a:extLst>
          </p:cNvPr>
          <p:cNvSpPr>
            <a:spLocks noGrp="1" noChangeArrowheads="1"/>
          </p:cNvSpPr>
          <p:nvPr>
            <p:ph type="title"/>
          </p:nvPr>
        </p:nvSpPr>
        <p:spPr>
          <a:xfrm>
            <a:off x="731685" y="303222"/>
            <a:ext cx="9903018" cy="965190"/>
          </a:xfrm>
        </p:spPr>
        <p:txBody>
          <a:bodyPr>
            <a:normAutofit/>
          </a:bodyPr>
          <a:lstStyle/>
          <a:p>
            <a:pPr eaLnBrk="1" hangingPunct="1"/>
            <a:r>
              <a:rPr lang="en-GB" altLang="en-US" sz="4000" b="1" u="sng" dirty="0"/>
              <a:t>Private Sector – Business types</a:t>
            </a:r>
            <a:endParaRPr lang="en-US" altLang="en-US" sz="4000" b="1" u="sng" dirty="0"/>
          </a:p>
        </p:txBody>
      </p:sp>
      <p:sp>
        <p:nvSpPr>
          <p:cNvPr id="15362" name="Rectangle 3">
            <a:extLst>
              <a:ext uri="{FF2B5EF4-FFF2-40B4-BE49-F238E27FC236}">
                <a16:creationId xmlns:a16="http://schemas.microsoft.com/office/drawing/2014/main" id="{DEC142BF-2BA2-FF28-D742-9B3317B5D91C}"/>
              </a:ext>
            </a:extLst>
          </p:cNvPr>
          <p:cNvSpPr>
            <a:spLocks noGrp="1" noChangeArrowheads="1"/>
          </p:cNvSpPr>
          <p:nvPr>
            <p:ph idx="1"/>
          </p:nvPr>
        </p:nvSpPr>
        <p:spPr>
          <a:xfrm>
            <a:off x="671388" y="1487018"/>
            <a:ext cx="10700982" cy="4882307"/>
          </a:xfrm>
        </p:spPr>
        <p:txBody>
          <a:bodyPr rtlCol="0">
            <a:normAutofit fontScale="85000" lnSpcReduction="10000"/>
          </a:bodyPr>
          <a:lstStyle/>
          <a:p>
            <a:pPr marL="109537" indent="0">
              <a:lnSpc>
                <a:spcPct val="120000"/>
              </a:lnSpc>
              <a:spcBef>
                <a:spcPts val="600"/>
              </a:spcBef>
              <a:buNone/>
              <a:defRPr/>
            </a:pPr>
            <a:r>
              <a:rPr lang="en-GB" altLang="en-US" b="1" u="sng" dirty="0"/>
              <a:t>Unincorporated Businesses:</a:t>
            </a:r>
            <a:endParaRPr lang="en-GB" altLang="en-US" dirty="0"/>
          </a:p>
          <a:p>
            <a:pPr>
              <a:lnSpc>
                <a:spcPct val="120000"/>
              </a:lnSpc>
              <a:spcBef>
                <a:spcPts val="600"/>
              </a:spcBef>
              <a:defRPr/>
            </a:pPr>
            <a:r>
              <a:rPr lang="en-GB" altLang="en-US" b="1" dirty="0">
                <a:solidFill>
                  <a:schemeClr val="bg1"/>
                </a:solidFill>
                <a:highlight>
                  <a:srgbClr val="FFFF00"/>
                </a:highlight>
              </a:rPr>
              <a:t>Sole Traders</a:t>
            </a:r>
            <a:r>
              <a:rPr lang="en-GB" altLang="en-US" b="1" dirty="0"/>
              <a:t>:</a:t>
            </a:r>
            <a:r>
              <a:rPr lang="en-GB" altLang="en-US" dirty="0"/>
              <a:t> 1 owner but can have many employees. For example, they could be a Freelance software developer, Consultant, Artist, Writer, Tutor, </a:t>
            </a:r>
            <a:r>
              <a:rPr lang="en-GB" dirty="0"/>
              <a:t>restaurants, hairdressers, plumbers, electricians etc.. </a:t>
            </a:r>
            <a:br>
              <a:rPr lang="en-GB" dirty="0"/>
            </a:br>
            <a:r>
              <a:rPr lang="en-GB" sz="1700" dirty="0"/>
              <a:t>Note: Equally these could be Ltd. Limited companies instead of a sole trader.</a:t>
            </a:r>
            <a:endParaRPr lang="en-GB" altLang="en-US" sz="1700" dirty="0"/>
          </a:p>
          <a:p>
            <a:pPr eaLnBrk="1" hangingPunct="1">
              <a:lnSpc>
                <a:spcPct val="120000"/>
              </a:lnSpc>
              <a:spcBef>
                <a:spcPts val="600"/>
              </a:spcBef>
              <a:defRPr/>
            </a:pPr>
            <a:r>
              <a:rPr lang="en-GB" altLang="en-US" b="1" dirty="0">
                <a:solidFill>
                  <a:schemeClr val="bg1"/>
                </a:solidFill>
                <a:highlight>
                  <a:srgbClr val="FFFF00"/>
                </a:highlight>
              </a:rPr>
              <a:t>Partnerships:</a:t>
            </a:r>
            <a:r>
              <a:rPr lang="en-GB" altLang="en-US" dirty="0"/>
              <a:t> 2 or more owners. Can have many employees. E.g. </a:t>
            </a:r>
            <a:r>
              <a:rPr lang="en-GB" dirty="0"/>
              <a:t>Doctors, Estate Agents, Legal Office, Accounting Office, Investment group.</a:t>
            </a:r>
          </a:p>
          <a:p>
            <a:pPr marL="0" indent="0">
              <a:lnSpc>
                <a:spcPct val="120000"/>
              </a:lnSpc>
              <a:spcBef>
                <a:spcPts val="600"/>
              </a:spcBef>
              <a:buNone/>
              <a:defRPr/>
            </a:pPr>
            <a:r>
              <a:rPr lang="en-GB" altLang="en-US" b="1" dirty="0"/>
              <a:t>Unlimited liability: </a:t>
            </a:r>
            <a:r>
              <a:rPr lang="en-GB" altLang="en-US" dirty="0"/>
              <a:t>These businesses are not a separate legal entity to the owner and have </a:t>
            </a:r>
            <a:r>
              <a:rPr lang="en-GB" altLang="en-US" b="1" dirty="0"/>
              <a:t>unlimited liability</a:t>
            </a:r>
            <a:r>
              <a:rPr lang="en-GB" altLang="en-US" dirty="0"/>
              <a:t>, i.e. the </a:t>
            </a:r>
            <a:r>
              <a:rPr lang="en-US" dirty="0"/>
              <a:t>owners and the business are views as one and these business owners share responsibility for any debts, or to settle any legal proceedings (for example, a lawsuit due to employee or customer injury).</a:t>
            </a:r>
            <a:endParaRPr lang="en-GB" altLang="en-US" dirty="0"/>
          </a:p>
          <a:p>
            <a:pPr marL="0" indent="0">
              <a:lnSpc>
                <a:spcPct val="120000"/>
              </a:lnSpc>
              <a:spcBef>
                <a:spcPct val="0"/>
              </a:spcBef>
              <a:buNone/>
              <a:defRPr/>
            </a:pPr>
            <a:endParaRPr lang="en-GB" altLang="en-US" sz="2400" b="1" dirty="0"/>
          </a:p>
        </p:txBody>
      </p:sp>
      <p:sp>
        <p:nvSpPr>
          <p:cNvPr id="2" name="Rectangle 1">
            <a:extLst>
              <a:ext uri="{FF2B5EF4-FFF2-40B4-BE49-F238E27FC236}">
                <a16:creationId xmlns:a16="http://schemas.microsoft.com/office/drawing/2014/main" id="{AF0B6CF3-FB23-3788-DA6E-EC176F95F3C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BBE61E3-FA0E-5615-CD75-5A9E1B02B7F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AD08C09-D6FF-58EE-F851-70E273CACC41}"/>
              </a:ext>
            </a:extLst>
          </p:cNvPr>
          <p:cNvSpPr>
            <a:spLocks noGrp="1" noChangeArrowheads="1"/>
          </p:cNvSpPr>
          <p:nvPr>
            <p:ph type="title"/>
          </p:nvPr>
        </p:nvSpPr>
        <p:spPr>
          <a:xfrm>
            <a:off x="649565" y="437409"/>
            <a:ext cx="8893175" cy="804985"/>
          </a:xfrm>
        </p:spPr>
        <p:txBody>
          <a:bodyPr/>
          <a:lstStyle/>
          <a:p>
            <a:pPr eaLnBrk="1" hangingPunct="1"/>
            <a:r>
              <a:rPr lang="en-GB" altLang="en-US" b="1" u="sng" dirty="0"/>
              <a:t>Private Sector - Business types</a:t>
            </a:r>
            <a:endParaRPr lang="en-US" altLang="en-US" b="1" u="sng" dirty="0"/>
          </a:p>
        </p:txBody>
      </p:sp>
      <p:sp>
        <p:nvSpPr>
          <p:cNvPr id="15362" name="Rectangle 3">
            <a:extLst>
              <a:ext uri="{FF2B5EF4-FFF2-40B4-BE49-F238E27FC236}">
                <a16:creationId xmlns:a16="http://schemas.microsoft.com/office/drawing/2014/main" id="{389BFB6D-AB81-5F75-89E3-1F260CCA3DDA}"/>
              </a:ext>
            </a:extLst>
          </p:cNvPr>
          <p:cNvSpPr>
            <a:spLocks noGrp="1" noChangeArrowheads="1"/>
          </p:cNvSpPr>
          <p:nvPr>
            <p:ph idx="1"/>
          </p:nvPr>
        </p:nvSpPr>
        <p:spPr>
          <a:xfrm>
            <a:off x="550793" y="1382621"/>
            <a:ext cx="10562669" cy="4464050"/>
          </a:xfrm>
        </p:spPr>
        <p:txBody>
          <a:bodyPr rtlCol="0">
            <a:noAutofit/>
          </a:bodyPr>
          <a:lstStyle/>
          <a:p>
            <a:pPr marL="0" indent="0">
              <a:lnSpc>
                <a:spcPct val="100000"/>
              </a:lnSpc>
              <a:spcBef>
                <a:spcPts val="300"/>
              </a:spcBef>
              <a:buNone/>
              <a:defRPr/>
            </a:pPr>
            <a:r>
              <a:rPr lang="en-GB" altLang="en-US" sz="2400" b="1" dirty="0"/>
              <a:t>  </a:t>
            </a:r>
            <a:r>
              <a:rPr lang="en-GB" altLang="en-US" b="1" u="sng" dirty="0"/>
              <a:t>Incorporated Business:</a:t>
            </a:r>
            <a:endParaRPr lang="en-GB" altLang="en-US" b="1" dirty="0"/>
          </a:p>
          <a:p>
            <a:pPr>
              <a:lnSpc>
                <a:spcPct val="100000"/>
              </a:lnSpc>
              <a:spcBef>
                <a:spcPts val="300"/>
              </a:spcBef>
              <a:defRPr/>
            </a:pPr>
            <a:r>
              <a:rPr lang="en-GB" altLang="en-US" sz="2400" b="1" dirty="0"/>
              <a:t>A </a:t>
            </a:r>
            <a:r>
              <a:rPr lang="en-GB" altLang="en-US" sz="2400" b="1" dirty="0">
                <a:solidFill>
                  <a:schemeClr val="bg1"/>
                </a:solidFill>
                <a:highlight>
                  <a:srgbClr val="FFFF00"/>
                </a:highlight>
              </a:rPr>
              <a:t>Private Limited Companies (Ltd)</a:t>
            </a:r>
            <a:r>
              <a:rPr lang="en-GB" altLang="en-US" dirty="0"/>
              <a:t> </a:t>
            </a:r>
            <a:r>
              <a:rPr lang="en-GB" altLang="en-US" sz="2400" b="1" dirty="0"/>
              <a:t>– </a:t>
            </a:r>
            <a:r>
              <a:rPr lang="en-GB" altLang="en-US" sz="2400" dirty="0"/>
              <a:t>is a </a:t>
            </a:r>
            <a:r>
              <a:rPr lang="en-GB" altLang="en-US" sz="2400" b="1" dirty="0"/>
              <a:t>separate legal entity </a:t>
            </a:r>
            <a:r>
              <a:rPr lang="en-GB" altLang="en-US" sz="2400" dirty="0"/>
              <a:t>to it’s owners, </a:t>
            </a:r>
            <a:r>
              <a:rPr lang="en-GB" altLang="en-US" sz="2400" b="1" dirty="0"/>
              <a:t>owners are shareholders</a:t>
            </a:r>
            <a:r>
              <a:rPr lang="en-GB" altLang="en-US" sz="2400" dirty="0"/>
              <a:t> and have </a:t>
            </a:r>
            <a:r>
              <a:rPr lang="en-GB" altLang="en-US" sz="2400" b="1" dirty="0"/>
              <a:t>limited liability </a:t>
            </a:r>
            <a:r>
              <a:rPr lang="en-GB" altLang="en-US" sz="2400" dirty="0"/>
              <a:t>i.e. protected against losses.</a:t>
            </a:r>
          </a:p>
          <a:p>
            <a:pPr lvl="1">
              <a:lnSpc>
                <a:spcPct val="100000"/>
              </a:lnSpc>
              <a:spcBef>
                <a:spcPts val="300"/>
              </a:spcBef>
              <a:defRPr/>
            </a:pPr>
            <a:r>
              <a:rPr lang="en-US" sz="1800" dirty="0"/>
              <a:t>A company limited by shares must have </a:t>
            </a:r>
            <a:r>
              <a:rPr lang="en-US" sz="1800" b="1" dirty="0"/>
              <a:t>at least one shareholder</a:t>
            </a:r>
            <a:r>
              <a:rPr lang="en-US" sz="1800" dirty="0"/>
              <a:t>, who can be a director and own 100% of the company. There's no maximum number of shareholders. The price of an individual share can be any value. </a:t>
            </a:r>
            <a:r>
              <a:rPr lang="en-US" sz="1200" dirty="0"/>
              <a:t>[</a:t>
            </a:r>
            <a:r>
              <a:rPr lang="en-US" sz="1200" dirty="0">
                <a:hlinkClick r:id="rId3"/>
              </a:rPr>
              <a:t>r</a:t>
            </a:r>
            <a:r>
              <a:rPr lang="en-US" sz="1200" dirty="0"/>
              <a:t>]</a:t>
            </a:r>
            <a:endParaRPr lang="en-GB" altLang="en-US" sz="2000" b="1" dirty="0"/>
          </a:p>
          <a:p>
            <a:pPr lvl="1">
              <a:lnSpc>
                <a:spcPct val="100000"/>
              </a:lnSpc>
              <a:spcBef>
                <a:spcPts val="300"/>
              </a:spcBef>
              <a:defRPr/>
            </a:pPr>
            <a:r>
              <a:rPr lang="en-GB" altLang="en-US" sz="2000" b="1" dirty="0"/>
              <a:t>A Public Limited Companies (Plc)</a:t>
            </a:r>
            <a:r>
              <a:rPr lang="en-GB" altLang="en-US" sz="2000" dirty="0"/>
              <a:t> - separate legal entity to owners, owners are shareholders with limited liability, shares are offered to the general public.</a:t>
            </a:r>
          </a:p>
          <a:p>
            <a:pPr lvl="2">
              <a:lnSpc>
                <a:spcPct val="100000"/>
              </a:lnSpc>
              <a:spcBef>
                <a:spcPts val="300"/>
              </a:spcBef>
              <a:defRPr/>
            </a:pPr>
            <a:r>
              <a:rPr lang="en-GB" altLang="en-US" dirty="0"/>
              <a:t>Bg. </a:t>
            </a:r>
            <a:r>
              <a:rPr lang="en-GB" altLang="en-US" sz="1600" dirty="0"/>
              <a:t>For more info on ‘Going Public’ please </a:t>
            </a:r>
            <a:r>
              <a:rPr lang="en-GB" altLang="en-US" sz="1600" dirty="0">
                <a:hlinkClick r:id="rId4"/>
              </a:rPr>
              <a:t>click-here</a:t>
            </a:r>
            <a:r>
              <a:rPr lang="en-GB" altLang="en-US" sz="1600" dirty="0"/>
              <a:t>.</a:t>
            </a:r>
          </a:p>
          <a:p>
            <a:pPr>
              <a:lnSpc>
                <a:spcPct val="100000"/>
              </a:lnSpc>
              <a:spcBef>
                <a:spcPts val="300"/>
              </a:spcBef>
              <a:defRPr/>
            </a:pPr>
            <a:r>
              <a:rPr lang="en-GB" altLang="en-US" sz="2400" b="1" dirty="0"/>
              <a:t>A </a:t>
            </a:r>
            <a:r>
              <a:rPr lang="en-GB" altLang="en-US" sz="2400" b="1" dirty="0">
                <a:solidFill>
                  <a:schemeClr val="bg1"/>
                </a:solidFill>
                <a:highlight>
                  <a:srgbClr val="FFFF00"/>
                </a:highlight>
              </a:rPr>
              <a:t>Limited Partnerships (LLP)</a:t>
            </a:r>
            <a:r>
              <a:rPr lang="en-GB" altLang="en-US" dirty="0"/>
              <a:t> </a:t>
            </a:r>
            <a:r>
              <a:rPr lang="en-GB" altLang="en-US" sz="2400" dirty="0"/>
              <a:t>– Partnerships can now also be incorporated with limited liability.</a:t>
            </a:r>
          </a:p>
          <a:p>
            <a:pPr>
              <a:lnSpc>
                <a:spcPct val="100000"/>
              </a:lnSpc>
              <a:spcBef>
                <a:spcPts val="300"/>
              </a:spcBef>
              <a:defRPr/>
            </a:pPr>
            <a:r>
              <a:rPr lang="en-GB" altLang="en-US" sz="2400" b="1" dirty="0"/>
              <a:t>A </a:t>
            </a:r>
            <a:r>
              <a:rPr lang="en-GB" altLang="en-US" sz="2400" b="1" dirty="0">
                <a:solidFill>
                  <a:schemeClr val="bg1"/>
                </a:solidFill>
                <a:highlight>
                  <a:srgbClr val="FFFF00"/>
                </a:highlight>
              </a:rPr>
              <a:t>Community Interest Company (CIC)</a:t>
            </a:r>
            <a:r>
              <a:rPr lang="en-GB" altLang="en-US" dirty="0"/>
              <a:t> </a:t>
            </a:r>
            <a:r>
              <a:rPr lang="en-GB" altLang="en-US" sz="2400" b="1" dirty="0"/>
              <a:t>– </a:t>
            </a:r>
            <a:r>
              <a:rPr lang="en-GB" altLang="en-US" sz="2400" dirty="0"/>
              <a:t>designed for Social Enterprises.</a:t>
            </a:r>
            <a:r>
              <a:rPr lang="en-GB" altLang="en-US" sz="2400" b="1" dirty="0"/>
              <a:t> Has Social Objectives. </a:t>
            </a:r>
            <a:r>
              <a:rPr lang="en-GB" altLang="en-US" sz="2400" dirty="0"/>
              <a:t>Separate legal entity and owners are shareholders with limited liability.</a:t>
            </a:r>
            <a:endParaRPr lang="en-GB" altLang="en-US" sz="2400" b="1" dirty="0"/>
          </a:p>
        </p:txBody>
      </p:sp>
      <p:sp>
        <p:nvSpPr>
          <p:cNvPr id="2" name="Rectangle 1">
            <a:extLst>
              <a:ext uri="{FF2B5EF4-FFF2-40B4-BE49-F238E27FC236}">
                <a16:creationId xmlns:a16="http://schemas.microsoft.com/office/drawing/2014/main" id="{5C6889AC-5D70-A045-15BF-80A688224CEE}"/>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F0F9907B-AF41-E043-0D40-84287107060B}"/>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a:extLst>
              <a:ext uri="{FF2B5EF4-FFF2-40B4-BE49-F238E27FC236}">
                <a16:creationId xmlns:a16="http://schemas.microsoft.com/office/drawing/2014/main" id="{0606D694-7F81-1CA1-398B-91CA7F8B7068}"/>
              </a:ext>
            </a:extLst>
          </p:cNvPr>
          <p:cNvSpPr>
            <a:spLocks noGrp="1" noChangeArrowheads="1"/>
          </p:cNvSpPr>
          <p:nvPr>
            <p:ph idx="1"/>
          </p:nvPr>
        </p:nvSpPr>
        <p:spPr>
          <a:xfrm>
            <a:off x="242257" y="1361109"/>
            <a:ext cx="11445158" cy="4811257"/>
          </a:xfrm>
        </p:spPr>
        <p:txBody>
          <a:bodyPr>
            <a:noAutofit/>
          </a:bodyPr>
          <a:lstStyle/>
          <a:p>
            <a:pPr marL="0" lvl="2" indent="0">
              <a:lnSpc>
                <a:spcPct val="100000"/>
              </a:lnSpc>
              <a:spcBef>
                <a:spcPts val="0"/>
              </a:spcBef>
              <a:buNone/>
            </a:pPr>
            <a:r>
              <a:rPr lang="en-GB" altLang="en-US" sz="2200" dirty="0"/>
              <a:t>There are several types of Charities in the UK such as:</a:t>
            </a:r>
          </a:p>
          <a:p>
            <a:pPr marL="285750" lvl="2" indent="-285750">
              <a:lnSpc>
                <a:spcPct val="100000"/>
              </a:lnSpc>
              <a:spcBef>
                <a:spcPts val="0"/>
              </a:spcBef>
            </a:pPr>
            <a:r>
              <a:rPr lang="en-GB" altLang="en-US" sz="2200" dirty="0"/>
              <a:t>A Charitable ‘</a:t>
            </a:r>
            <a:r>
              <a:rPr lang="en-GB" altLang="en-US" sz="2200" b="1" dirty="0"/>
              <a:t>Trust</a:t>
            </a:r>
            <a:r>
              <a:rPr lang="en-GB" altLang="en-US" sz="2200" dirty="0"/>
              <a:t>’ and a </a:t>
            </a:r>
            <a:r>
              <a:rPr lang="en-GB" sz="2200" dirty="0"/>
              <a:t>Charitable unincorporated association: these types are registered with the </a:t>
            </a:r>
            <a:r>
              <a:rPr lang="en-US" sz="2200" dirty="0"/>
              <a:t>Charity Commission, </a:t>
            </a:r>
            <a:r>
              <a:rPr lang="en-GB" sz="2200" dirty="0"/>
              <a:t>do not have limited liability. Are relatively easy to set-up and do not have to submit accounts to Companies house.</a:t>
            </a:r>
          </a:p>
          <a:p>
            <a:pPr marL="285750" lvl="2" indent="-285750">
              <a:lnSpc>
                <a:spcPct val="100000"/>
              </a:lnSpc>
              <a:spcBef>
                <a:spcPts val="0"/>
              </a:spcBef>
            </a:pPr>
            <a:r>
              <a:rPr lang="en-GB" sz="2200" b="1" dirty="0"/>
              <a:t>Charitable Incorporated Organisation </a:t>
            </a:r>
            <a:r>
              <a:rPr lang="en-GB" sz="2200" dirty="0"/>
              <a:t>(</a:t>
            </a:r>
            <a:r>
              <a:rPr lang="en-GB" sz="2200" b="1" dirty="0"/>
              <a:t>CIO</a:t>
            </a:r>
            <a:r>
              <a:rPr lang="en-GB" sz="2200" dirty="0"/>
              <a:t>): Have non-for-profit objectives, are registered with the </a:t>
            </a:r>
            <a:r>
              <a:rPr lang="en-US" sz="2200" dirty="0"/>
              <a:t>Charity Commission, and</a:t>
            </a:r>
            <a:r>
              <a:rPr lang="en-GB" sz="2200" dirty="0"/>
              <a:t> like a company they enjoy limited liability.</a:t>
            </a:r>
            <a:endParaRPr lang="en-GB" altLang="en-US" sz="2200" dirty="0"/>
          </a:p>
          <a:p>
            <a:pPr marL="342900" lvl="2" indent="-342900">
              <a:lnSpc>
                <a:spcPct val="100000"/>
              </a:lnSpc>
              <a:spcBef>
                <a:spcPts val="0"/>
              </a:spcBef>
            </a:pPr>
            <a:r>
              <a:rPr lang="en-US" sz="2200" dirty="0"/>
              <a:t>‘</a:t>
            </a:r>
            <a:r>
              <a:rPr lang="en-US" sz="2200" b="1" dirty="0"/>
              <a:t>Charitable company limited by guarantee</a:t>
            </a:r>
            <a:r>
              <a:rPr lang="en-US" sz="2200" dirty="0"/>
              <a:t>’: is a limited liability company, do not have all non-for-profit objectives, and are incorporated and registered at Companies House. </a:t>
            </a:r>
            <a:endParaRPr lang="en-GB" altLang="en-US" sz="2200" dirty="0"/>
          </a:p>
          <a:p>
            <a:pPr marL="342900" lvl="2" indent="-342900">
              <a:lnSpc>
                <a:spcPct val="100000"/>
              </a:lnSpc>
              <a:spcBef>
                <a:spcPts val="0"/>
              </a:spcBef>
            </a:pPr>
            <a:r>
              <a:rPr lang="en-US" sz="2200" dirty="0"/>
              <a:t>Charities in the UK are generally  regulated by the </a:t>
            </a:r>
            <a:r>
              <a:rPr lang="en-GB" altLang="en-US" sz="2200" dirty="0"/>
              <a:t>Government’s </a:t>
            </a:r>
            <a:r>
              <a:rPr lang="en-US" sz="2200" dirty="0"/>
              <a:t>‘Charity Commission’. </a:t>
            </a:r>
            <a:r>
              <a:rPr lang="en-GB" altLang="en-US" sz="2200" dirty="0"/>
              <a:t>To set-up a charity, you must register with the ‘</a:t>
            </a:r>
            <a:r>
              <a:rPr lang="en-GB" altLang="en-US" sz="2200" dirty="0">
                <a:hlinkClick r:id="rId3"/>
              </a:rPr>
              <a:t>Charity Commission</a:t>
            </a:r>
            <a:r>
              <a:rPr lang="en-GB" altLang="en-US" sz="2200" dirty="0"/>
              <a:t>’. </a:t>
            </a:r>
          </a:p>
          <a:p>
            <a:pPr marL="342900" lvl="2" indent="-342900">
              <a:lnSpc>
                <a:spcPct val="100000"/>
              </a:lnSpc>
              <a:spcBef>
                <a:spcPts val="0"/>
              </a:spcBef>
            </a:pPr>
            <a:r>
              <a:rPr lang="en-GB" altLang="en-US" sz="2200" dirty="0"/>
              <a:t>Charities have certain tax exemptions that Limited Companies including CICs do not have.</a:t>
            </a:r>
            <a:endParaRPr lang="en-US" sz="2200" dirty="0"/>
          </a:p>
          <a:p>
            <a:pPr marL="342900" lvl="2" indent="-342900">
              <a:lnSpc>
                <a:spcPct val="100000"/>
              </a:lnSpc>
              <a:spcBef>
                <a:spcPts val="0"/>
              </a:spcBef>
            </a:pPr>
            <a:r>
              <a:rPr lang="en-GB" altLang="en-US" sz="2200" dirty="0"/>
              <a:t>Operate for the benefit of society for social good e.g. Universities, Churches, Duke of Edinburgh Awards, Cancer Research UK, Children in Need, RSPCA, Comic Relief, The Prince’s Trust etc...</a:t>
            </a:r>
          </a:p>
          <a:p>
            <a:pPr marL="800100" lvl="3" indent="-342900">
              <a:lnSpc>
                <a:spcPct val="100000"/>
              </a:lnSpc>
              <a:spcBef>
                <a:spcPts val="0"/>
              </a:spcBef>
            </a:pPr>
            <a:r>
              <a:rPr lang="en-GB" altLang="en-US" sz="1400" dirty="0"/>
              <a:t>Bg. Yes, most Universities are charities as they focus on enhancing society and public benefit, such as t</a:t>
            </a:r>
            <a:r>
              <a:rPr lang="en-US" sz="1400" dirty="0"/>
              <a:t>he development of individual knowledge, skills and qualities, research and dissemination (enhancing public knowledge), innovation and collaboration with private/public sector Organisations. Technically University’s are ‘except charities’ as they are except from charity regulatory body as </a:t>
            </a:r>
            <a:r>
              <a:rPr lang="en-US" sz="1400" dirty="0" err="1"/>
              <a:t>thye</a:t>
            </a:r>
            <a:r>
              <a:rPr lang="en-US" sz="1400" dirty="0"/>
              <a:t> have their own regulatory body. The Higher Education Funding Council for Wales (HEFCW) regulates the higher education sector in Wales. For more info. please </a:t>
            </a:r>
            <a:r>
              <a:rPr lang="en-US" sz="1400" dirty="0">
                <a:hlinkClick r:id="rId4"/>
              </a:rPr>
              <a:t>click-here</a:t>
            </a:r>
            <a:r>
              <a:rPr lang="en-US" sz="1400" dirty="0"/>
              <a:t>.</a:t>
            </a:r>
            <a:endParaRPr lang="en-GB" altLang="en-US" sz="1400" dirty="0"/>
          </a:p>
        </p:txBody>
      </p:sp>
      <p:sp>
        <p:nvSpPr>
          <p:cNvPr id="2" name="Rectangle 1">
            <a:extLst>
              <a:ext uri="{FF2B5EF4-FFF2-40B4-BE49-F238E27FC236}">
                <a16:creationId xmlns:a16="http://schemas.microsoft.com/office/drawing/2014/main" id="{0AF6B656-250B-8D67-4A2C-DAE39E381546}"/>
              </a:ext>
            </a:extLst>
          </p:cNvPr>
          <p:cNvSpPr/>
          <p:nvPr/>
        </p:nvSpPr>
        <p:spPr>
          <a:xfrm>
            <a:off x="618774" y="199751"/>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C2EB6285-9CA1-7F77-F29F-8CE4B0605E0B}"/>
              </a:ext>
            </a:extLst>
          </p:cNvPr>
          <p:cNvSpPr/>
          <p:nvPr/>
        </p:nvSpPr>
        <p:spPr>
          <a:xfrm>
            <a:off x="558477" y="32720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2">
            <a:extLst>
              <a:ext uri="{FF2B5EF4-FFF2-40B4-BE49-F238E27FC236}">
                <a16:creationId xmlns:a16="http://schemas.microsoft.com/office/drawing/2014/main" id="{24DAA5EE-13EA-1162-AF37-536A8582B0B0}"/>
              </a:ext>
            </a:extLst>
          </p:cNvPr>
          <p:cNvSpPr>
            <a:spLocks noGrp="1" noChangeArrowheads="1"/>
          </p:cNvSpPr>
          <p:nvPr>
            <p:ph type="title"/>
          </p:nvPr>
        </p:nvSpPr>
        <p:spPr>
          <a:xfrm>
            <a:off x="822006" y="368253"/>
            <a:ext cx="8893175" cy="804985"/>
          </a:xfrm>
        </p:spPr>
        <p:txBody>
          <a:bodyPr>
            <a:normAutofit/>
          </a:bodyPr>
          <a:lstStyle/>
          <a:p>
            <a:pPr marL="0" lvl="2" indent="0">
              <a:lnSpc>
                <a:spcPct val="100000"/>
              </a:lnSpc>
              <a:spcBef>
                <a:spcPts val="600"/>
              </a:spcBef>
              <a:buNone/>
            </a:pPr>
            <a:r>
              <a:rPr lang="en-GB" altLang="en-US" sz="4400" dirty="0">
                <a:solidFill>
                  <a:schemeClr val="tx1"/>
                </a:solidFill>
                <a:latin typeface="+mn-lt"/>
              </a:rPr>
              <a:t>Bg. </a:t>
            </a:r>
            <a:r>
              <a:rPr lang="en-GB" altLang="en-US" sz="3600" dirty="0">
                <a:solidFill>
                  <a:schemeClr val="tx1"/>
                </a:solidFill>
                <a:latin typeface="+mn-lt"/>
              </a:rPr>
              <a:t>Charitable Organisations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a:extLst>
              <a:ext uri="{FF2B5EF4-FFF2-40B4-BE49-F238E27FC236}">
                <a16:creationId xmlns:a16="http://schemas.microsoft.com/office/drawing/2014/main" id="{F5ABD2E8-5EC1-BB9C-3266-7339D1AB3EF2}"/>
              </a:ext>
            </a:extLst>
          </p:cNvPr>
          <p:cNvSpPr>
            <a:spLocks noGrp="1"/>
          </p:cNvSpPr>
          <p:nvPr>
            <p:ph type="title"/>
          </p:nvPr>
        </p:nvSpPr>
        <p:spPr>
          <a:xfrm>
            <a:off x="739369" y="340023"/>
            <a:ext cx="7886700" cy="792162"/>
          </a:xfrm>
        </p:spPr>
        <p:txBody>
          <a:bodyPr>
            <a:normAutofit fontScale="90000"/>
          </a:bodyPr>
          <a:lstStyle/>
          <a:p>
            <a:pPr eaLnBrk="1" hangingPunct="1"/>
            <a:r>
              <a:rPr lang="en-GB" altLang="en-US" sz="5400" b="1" dirty="0"/>
              <a:t>Bg. </a:t>
            </a:r>
            <a:r>
              <a:rPr lang="en-GB" altLang="en-US" dirty="0"/>
              <a:t>How to Set-Up &amp; Start-Up</a:t>
            </a:r>
          </a:p>
        </p:txBody>
      </p:sp>
      <p:sp>
        <p:nvSpPr>
          <p:cNvPr id="19458" name="Content Placeholder 1">
            <a:extLst>
              <a:ext uri="{FF2B5EF4-FFF2-40B4-BE49-F238E27FC236}">
                <a16:creationId xmlns:a16="http://schemas.microsoft.com/office/drawing/2014/main" id="{48980A21-CB98-5598-3A41-A38FD9928556}"/>
              </a:ext>
            </a:extLst>
          </p:cNvPr>
          <p:cNvSpPr>
            <a:spLocks noGrp="1"/>
          </p:cNvSpPr>
          <p:nvPr>
            <p:ph idx="1"/>
          </p:nvPr>
        </p:nvSpPr>
        <p:spPr>
          <a:xfrm>
            <a:off x="618774" y="1440915"/>
            <a:ext cx="10909521" cy="4967287"/>
          </a:xfrm>
        </p:spPr>
        <p:txBody>
          <a:bodyPr rtlCol="0">
            <a:noAutofit/>
          </a:bodyPr>
          <a:lstStyle/>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Sole-trader set-up</a:t>
            </a:r>
            <a:r>
              <a:rPr lang="en-GB" altLang="en-US" sz="2400" b="1" dirty="0"/>
              <a:t>: </a:t>
            </a:r>
            <a:r>
              <a:rPr lang="en-GB" sz="2400" dirty="0">
                <a:cs typeface="Times New Roman" pitchFamily="18" charset="0"/>
              </a:rPr>
              <a:t>Easy to set up, j</a:t>
            </a:r>
            <a:r>
              <a:rPr lang="en-GB" sz="2400" dirty="0"/>
              <a:t>ust register as self-employed at </a:t>
            </a:r>
            <a:r>
              <a:rPr lang="en-GB" sz="2400" dirty="0">
                <a:hlinkClick r:id="rId3"/>
              </a:rPr>
              <a:t>HM Revenue and Customs (HMRC).</a:t>
            </a:r>
            <a:endParaRPr lang="en-GB" sz="2400" dirty="0"/>
          </a:p>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Partnership set-up</a:t>
            </a:r>
            <a:r>
              <a:rPr lang="en-GB" altLang="en-US" sz="2400" b="1" dirty="0"/>
              <a:t>: </a:t>
            </a:r>
            <a:r>
              <a:rPr lang="en-GB" sz="2400" dirty="0">
                <a:cs typeface="Times New Roman" pitchFamily="18" charset="0"/>
              </a:rPr>
              <a:t>Easy to set up, simply </a:t>
            </a:r>
            <a:r>
              <a:rPr lang="en-GB" altLang="en-US" sz="2400" dirty="0"/>
              <a:t>register your partnership with </a:t>
            </a:r>
            <a:r>
              <a:rPr lang="en-GB" altLang="en-US" sz="2400" dirty="0">
                <a:hlinkClick r:id="rId4"/>
              </a:rPr>
              <a:t>HM Revenue and Customs (HMRC)</a:t>
            </a:r>
            <a:r>
              <a:rPr lang="en-GB" altLang="en-US" sz="2400" dirty="0"/>
              <a:t>.</a:t>
            </a:r>
          </a:p>
          <a:p>
            <a:pPr lvl="2">
              <a:lnSpc>
                <a:spcPct val="100000"/>
              </a:lnSpc>
              <a:spcBef>
                <a:spcPts val="300"/>
              </a:spcBef>
              <a:buFont typeface="Courier New" panose="02070309020205020404" pitchFamily="49" charset="0"/>
              <a:buChar char="o"/>
              <a:defRPr/>
            </a:pPr>
            <a:r>
              <a:rPr lang="en-GB" altLang="en-US" dirty="0"/>
              <a:t>Or a </a:t>
            </a:r>
            <a:r>
              <a:rPr lang="en-GB" altLang="en-US" b="1" dirty="0"/>
              <a:t>Limited Liability Partnership </a:t>
            </a:r>
            <a:r>
              <a:rPr lang="en-GB" altLang="en-US" dirty="0"/>
              <a:t>(LLP) register with </a:t>
            </a:r>
            <a:r>
              <a:rPr lang="en-GB" altLang="en-US" dirty="0">
                <a:hlinkClick r:id="rId5"/>
              </a:rPr>
              <a:t>Companies House</a:t>
            </a:r>
            <a:r>
              <a:rPr lang="en-GB" altLang="en-US" dirty="0"/>
              <a:t>.</a:t>
            </a:r>
          </a:p>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Company set-up</a:t>
            </a:r>
            <a:r>
              <a:rPr lang="en-GB" altLang="en-US" sz="2400" b="1" dirty="0"/>
              <a:t>: </a:t>
            </a:r>
            <a:r>
              <a:rPr lang="en-GB" altLang="en-US" sz="2400" dirty="0"/>
              <a:t>S</a:t>
            </a:r>
            <a:r>
              <a:rPr lang="en-GB" sz="2400" dirty="0"/>
              <a:t>ubmit your application directly online via the </a:t>
            </a:r>
            <a:r>
              <a:rPr lang="en-GB" sz="2400" dirty="0">
                <a:hlinkClick r:id="rId6"/>
              </a:rPr>
              <a:t>Companies House </a:t>
            </a:r>
            <a:r>
              <a:rPr lang="en-GB" sz="2400" dirty="0"/>
              <a:t>website (or by completing and submitting an IN01 Form). The information submitted includes:</a:t>
            </a:r>
          </a:p>
          <a:p>
            <a:pPr marL="906463" lvl="1" indent="-457200">
              <a:lnSpc>
                <a:spcPct val="100000"/>
              </a:lnSpc>
              <a:spcBef>
                <a:spcPts val="300"/>
              </a:spcBef>
              <a:buFont typeface="+mj-lt"/>
              <a:buAutoNum type="arabicPeriod"/>
              <a:defRPr/>
            </a:pPr>
            <a:r>
              <a:rPr lang="en-GB" altLang="en-US" sz="2000" b="1" dirty="0"/>
              <a:t>Information about the company </a:t>
            </a:r>
            <a:r>
              <a:rPr lang="en-GB" altLang="en-US" sz="2000" dirty="0"/>
              <a:t>e.g. </a:t>
            </a:r>
            <a:r>
              <a:rPr lang="en-GB" sz="2000" dirty="0"/>
              <a:t>the proposed company name, the company type, the registered office address.</a:t>
            </a:r>
          </a:p>
          <a:p>
            <a:pPr marL="906463" lvl="1" indent="-457200">
              <a:lnSpc>
                <a:spcPct val="100000"/>
              </a:lnSpc>
              <a:spcBef>
                <a:spcPts val="300"/>
              </a:spcBef>
              <a:buFont typeface="+mj-lt"/>
              <a:buAutoNum type="arabicPeriod"/>
              <a:defRPr/>
            </a:pPr>
            <a:r>
              <a:rPr lang="en-GB" altLang="en-US" sz="2000" dirty="0">
                <a:hlinkClick r:id="rId7"/>
              </a:rPr>
              <a:t>A Memorandum of association and Articles of association</a:t>
            </a:r>
            <a:r>
              <a:rPr lang="en-GB" altLang="en-US" sz="2000" dirty="0"/>
              <a:t>.</a:t>
            </a:r>
          </a:p>
          <a:p>
            <a:pPr marL="1306513" lvl="2" indent="-457200">
              <a:lnSpc>
                <a:spcPct val="100000"/>
              </a:lnSpc>
              <a:spcBef>
                <a:spcPts val="300"/>
              </a:spcBef>
              <a:buFont typeface="Courier New" panose="02070309020205020404" pitchFamily="49" charset="0"/>
              <a:buChar char="o"/>
              <a:defRPr/>
            </a:pPr>
            <a:r>
              <a:rPr lang="en-GB" dirty="0"/>
              <a:t>The </a:t>
            </a:r>
            <a:r>
              <a:rPr lang="en-GB" b="1" dirty="0"/>
              <a:t>Memorandum </a:t>
            </a:r>
            <a:r>
              <a:rPr lang="en-GB" dirty="0"/>
              <a:t>contains the names of the founding members and their intention to set-up the company and become a member.</a:t>
            </a:r>
          </a:p>
          <a:p>
            <a:pPr marL="1306513" lvl="2" indent="-457200">
              <a:lnSpc>
                <a:spcPct val="100000"/>
              </a:lnSpc>
              <a:spcBef>
                <a:spcPts val="300"/>
              </a:spcBef>
              <a:buFont typeface="Courier New" panose="02070309020205020404" pitchFamily="49" charset="0"/>
              <a:buChar char="o"/>
              <a:defRPr/>
            </a:pPr>
            <a:r>
              <a:rPr lang="en-GB" dirty="0"/>
              <a:t>The </a:t>
            </a:r>
            <a:r>
              <a:rPr lang="en-GB" b="1" dirty="0"/>
              <a:t>Articles</a:t>
            </a:r>
            <a:r>
              <a:rPr lang="en-GB" dirty="0"/>
              <a:t> outline the roles about how the a company will be run i.e. it’s Directors and their responsibilities. </a:t>
            </a:r>
          </a:p>
          <a:p>
            <a:pPr marL="0" indent="0">
              <a:lnSpc>
                <a:spcPct val="100000"/>
              </a:lnSpc>
              <a:spcBef>
                <a:spcPts val="300"/>
              </a:spcBef>
              <a:buNone/>
              <a:defRPr/>
            </a:pPr>
            <a:endParaRPr lang="en-GB" altLang="en-US" sz="2400" b="1" dirty="0"/>
          </a:p>
        </p:txBody>
      </p:sp>
      <p:sp>
        <p:nvSpPr>
          <p:cNvPr id="2" name="Rectangle 1">
            <a:extLst>
              <a:ext uri="{FF2B5EF4-FFF2-40B4-BE49-F238E27FC236}">
                <a16:creationId xmlns:a16="http://schemas.microsoft.com/office/drawing/2014/main" id="{F58D9EB7-A3A8-2AB9-53A9-CDB49687C098}"/>
              </a:ext>
            </a:extLst>
          </p:cNvPr>
          <p:cNvSpPr/>
          <p:nvPr/>
        </p:nvSpPr>
        <p:spPr>
          <a:xfrm>
            <a:off x="618774" y="199751"/>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D6BFFA8E-8515-D724-ECB7-932487556704}"/>
              </a:ext>
            </a:extLst>
          </p:cNvPr>
          <p:cNvSpPr/>
          <p:nvPr/>
        </p:nvSpPr>
        <p:spPr>
          <a:xfrm>
            <a:off x="558477" y="32720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99656" y="2532187"/>
            <a:ext cx="5038328" cy="1512168"/>
          </a:xfrm>
          <a:prstGeom prst="rect">
            <a:avLst/>
          </a:prstGeom>
          <a:noFill/>
        </p:spPr>
        <p:txBody>
          <a:bodyPr anchor="ctr">
            <a:normAutofit lnSpcReduction="1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uLnTx/>
                <a:uFillTx/>
                <a:latin typeface="Calibri Light" panose="020F0302020204030204"/>
                <a:ea typeface="+mj-ea"/>
                <a:cs typeface="+mj-cs"/>
              </a:rPr>
              <a:t>Next:</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3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Business </a:t>
            </a:r>
            <a:r>
              <a:rPr lang="en-GB" sz="4300" dirty="0">
                <a:solidFill>
                  <a:srgbClr val="FFFF00"/>
                </a:solidFill>
                <a:highlight>
                  <a:srgbClr val="FF0000"/>
                </a:highlight>
                <a:latin typeface="Calibri Light" panose="020F0302020204030204"/>
              </a:rPr>
              <a:t>Strategy</a:t>
            </a:r>
            <a:r>
              <a:rPr kumimoji="0" lang="en-GB" sz="26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rPr>
              <a:t> </a:t>
            </a:r>
            <a:endParaRPr kumimoji="0" lang="en-GB" sz="3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429304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39D2B9CF-D3AF-FC4B-B194-E7FB1EA96F07}"/>
              </a:ext>
            </a:extLst>
          </p:cNvPr>
          <p:cNvSpPr txBox="1">
            <a:spLocks/>
          </p:cNvSpPr>
          <p:nvPr/>
        </p:nvSpPr>
        <p:spPr bwMode="auto">
          <a:xfrm>
            <a:off x="984196" y="1509576"/>
            <a:ext cx="9619769"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07950" defTabSz="685800">
              <a:spcBef>
                <a:spcPct val="20000"/>
              </a:spcBef>
              <a:buFont typeface="Arial" panose="020B0604020202020204" pitchFamily="34" charset="0"/>
              <a:buChar char="•"/>
              <a:defRPr sz="3200">
                <a:solidFill>
                  <a:schemeClr val="tx1"/>
                </a:solidFill>
                <a:latin typeface="Myriad Pro" pitchFamily="34" charset="0"/>
              </a:defRPr>
            </a:lvl1pPr>
            <a:lvl2pPr marL="514350" indent="-171450" defTabSz="685800">
              <a:spcBef>
                <a:spcPct val="20000"/>
              </a:spcBef>
              <a:buFont typeface="Arial" panose="020B0604020202020204" pitchFamily="34" charset="0"/>
              <a:buChar char="–"/>
              <a:defRPr sz="2800">
                <a:solidFill>
                  <a:schemeClr val="tx1"/>
                </a:solidFill>
                <a:latin typeface="Myriad Pro" pitchFamily="34" charset="0"/>
              </a:defRPr>
            </a:lvl2pPr>
            <a:lvl3pPr marL="857250" indent="-171450" defTabSz="685800">
              <a:spcBef>
                <a:spcPct val="20000"/>
              </a:spcBef>
              <a:buFont typeface="Arial" panose="020B0604020202020204" pitchFamily="34" charset="0"/>
              <a:buChar char="•"/>
              <a:defRPr sz="2400">
                <a:solidFill>
                  <a:schemeClr val="tx1"/>
                </a:solidFill>
                <a:latin typeface="Myriad Pro" pitchFamily="34" charset="0"/>
              </a:defRPr>
            </a:lvl3pPr>
            <a:lvl4pPr marL="1200150" indent="-171450" defTabSz="685800">
              <a:spcBef>
                <a:spcPct val="20000"/>
              </a:spcBef>
              <a:buFont typeface="Arial" panose="020B0604020202020204" pitchFamily="34" charset="0"/>
              <a:buChar char="–"/>
              <a:defRPr sz="2000">
                <a:solidFill>
                  <a:schemeClr val="tx1"/>
                </a:solidFill>
                <a:latin typeface="Myriad Pro" pitchFamily="34" charset="0"/>
              </a:defRPr>
            </a:lvl4pPr>
            <a:lvl5pPr marL="1543050" indent="-171450" defTabSz="685800">
              <a:spcBef>
                <a:spcPct val="20000"/>
              </a:spcBef>
              <a:buFont typeface="Arial" panose="020B0604020202020204" pitchFamily="34" charset="0"/>
              <a:buChar char="»"/>
              <a:defRPr sz="2000">
                <a:solidFill>
                  <a:schemeClr val="tx1"/>
                </a:solidFill>
                <a:latin typeface="Myriad Pro" pitchFamily="34" charset="0"/>
              </a:defRPr>
            </a:lvl5pPr>
            <a:lvl6pPr marL="20002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4574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29146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3718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spcBef>
                <a:spcPts val="750"/>
              </a:spcBef>
              <a:buNone/>
            </a:pPr>
            <a:r>
              <a:rPr lang="en-GB" altLang="en-US" sz="2800" dirty="0">
                <a:latin typeface="Calibri" panose="020F0502020204030204" pitchFamily="34" charset="0"/>
              </a:rPr>
              <a:t>One of the first things to do when launching a new innovative product and Tech start-up is to </a:t>
            </a:r>
            <a:r>
              <a:rPr lang="en-GB" altLang="en-US" sz="2800" b="1" dirty="0">
                <a:latin typeface="Calibri" panose="020F0502020204030204" pitchFamily="34" charset="0"/>
              </a:rPr>
              <a:t>create a ‘Business strategy’</a:t>
            </a:r>
            <a:r>
              <a:rPr lang="en-GB" altLang="en-US" sz="2800" dirty="0">
                <a:latin typeface="Calibri" panose="020F0502020204030204" pitchFamily="34" charset="0"/>
              </a:rPr>
              <a:t>.</a:t>
            </a:r>
          </a:p>
        </p:txBody>
      </p:sp>
      <p:pic>
        <p:nvPicPr>
          <p:cNvPr id="40964" name="Picture 2">
            <a:extLst>
              <a:ext uri="{FF2B5EF4-FFF2-40B4-BE49-F238E27FC236}">
                <a16:creationId xmlns:a16="http://schemas.microsoft.com/office/drawing/2014/main" id="{36857785-340D-6B01-A04F-11EC917E3C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15990" y="2622816"/>
            <a:ext cx="5761037"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2">
            <a:extLst>
              <a:ext uri="{FF2B5EF4-FFF2-40B4-BE49-F238E27FC236}">
                <a16:creationId xmlns:a16="http://schemas.microsoft.com/office/drawing/2014/main" id="{C1551208-3849-6FB5-1B5F-274D975FBD3D}"/>
              </a:ext>
            </a:extLst>
          </p:cNvPr>
          <p:cNvSpPr>
            <a:spLocks noGrp="1"/>
          </p:cNvSpPr>
          <p:nvPr>
            <p:ph type="title"/>
          </p:nvPr>
        </p:nvSpPr>
        <p:spPr>
          <a:xfrm>
            <a:off x="984197" y="395862"/>
            <a:ext cx="9824624" cy="925792"/>
          </a:xfrm>
        </p:spPr>
        <p:txBody>
          <a:bodyPr>
            <a:normAutofit/>
          </a:bodyPr>
          <a:lstStyle/>
          <a:p>
            <a:pPr lvl="2">
              <a:lnSpc>
                <a:spcPct val="100000"/>
              </a:lnSpc>
              <a:spcBef>
                <a:spcPts val="0"/>
              </a:spcBef>
            </a:pPr>
            <a:r>
              <a:rPr lang="en-GB" sz="4400" dirty="0">
                <a:solidFill>
                  <a:schemeClr val="tx1"/>
                </a:solidFill>
                <a:latin typeface="+mn-lt"/>
              </a:rPr>
              <a:t>Business Strategy</a:t>
            </a:r>
          </a:p>
        </p:txBody>
      </p:sp>
      <p:sp>
        <p:nvSpPr>
          <p:cNvPr id="5" name="Rectangle 4">
            <a:extLst>
              <a:ext uri="{FF2B5EF4-FFF2-40B4-BE49-F238E27FC236}">
                <a16:creationId xmlns:a16="http://schemas.microsoft.com/office/drawing/2014/main" id="{5CC19B69-962C-EB98-90F6-90DF5C46BEB9}"/>
              </a:ext>
            </a:extLst>
          </p:cNvPr>
          <p:cNvSpPr/>
          <p:nvPr/>
        </p:nvSpPr>
        <p:spPr>
          <a:xfrm>
            <a:off x="757087" y="299643"/>
            <a:ext cx="10192661"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3707D9F6-58A2-6674-B317-55FBB15B6EAD}"/>
              </a:ext>
            </a:extLst>
          </p:cNvPr>
          <p:cNvSpPr/>
          <p:nvPr/>
        </p:nvSpPr>
        <p:spPr>
          <a:xfrm>
            <a:off x="696790" y="427093"/>
            <a:ext cx="112671"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sz="4400" dirty="0">
                <a:solidFill>
                  <a:schemeClr val="tx1"/>
                </a:solidFill>
                <a:latin typeface="+mn-lt"/>
              </a:rPr>
              <a:t>Business Strategy</a:t>
            </a:r>
          </a:p>
        </p:txBody>
      </p:sp>
      <p:sp>
        <p:nvSpPr>
          <p:cNvPr id="2" name="Content Placeholder 1"/>
          <p:cNvSpPr>
            <a:spLocks noGrp="1"/>
          </p:cNvSpPr>
          <p:nvPr>
            <p:ph idx="1"/>
          </p:nvPr>
        </p:nvSpPr>
        <p:spPr>
          <a:xfrm>
            <a:off x="763596" y="1610472"/>
            <a:ext cx="10590204" cy="4436862"/>
          </a:xfrm>
        </p:spPr>
        <p:txBody>
          <a:bodyPr>
            <a:normAutofit/>
          </a:bodyPr>
          <a:lstStyle/>
          <a:p>
            <a:pPr marL="107950" indent="0">
              <a:buNone/>
              <a:defRPr/>
            </a:pPr>
            <a:r>
              <a:rPr lang="en-GB" altLang="en-US" sz="3200" dirty="0"/>
              <a:t>A Business strategy includes creating a:</a:t>
            </a:r>
          </a:p>
          <a:p>
            <a:pPr marL="679450" indent="-571500">
              <a:defRPr/>
            </a:pPr>
            <a:r>
              <a:rPr lang="en-GB" altLang="en-US" sz="3200" b="1" dirty="0"/>
              <a:t>Mission statement</a:t>
            </a:r>
          </a:p>
          <a:p>
            <a:pPr marL="679450" indent="-571500">
              <a:defRPr/>
            </a:pPr>
            <a:r>
              <a:rPr lang="en-GB" altLang="en-US" sz="3200" b="1" dirty="0"/>
              <a:t>Objectives</a:t>
            </a:r>
          </a:p>
          <a:p>
            <a:pPr marL="679450" indent="-571500">
              <a:defRPr/>
            </a:pPr>
            <a:r>
              <a:rPr lang="en-GB" altLang="en-US" sz="3200" b="1" dirty="0"/>
              <a:t>Values</a:t>
            </a:r>
            <a:endParaRPr lang="en-GB" altLang="en-US" sz="3200" dirty="0"/>
          </a:p>
          <a:p>
            <a:pPr marL="679450" indent="-571500">
              <a:defRPr/>
            </a:pPr>
            <a:r>
              <a:rPr lang="en-GB" altLang="en-US" sz="3200" b="1" dirty="0"/>
              <a:t>Plan</a:t>
            </a:r>
          </a:p>
          <a:p>
            <a:pPr marL="965200" lvl="1" indent="-457200">
              <a:buFont typeface="Wingdings" panose="05000000000000000000" pitchFamily="2" charset="2"/>
              <a:buChar char="Ø"/>
              <a:defRPr/>
            </a:pPr>
            <a:r>
              <a:rPr lang="en-GB" altLang="en-US" sz="2800" dirty="0"/>
              <a:t>Acquiring </a:t>
            </a:r>
            <a:r>
              <a:rPr lang="en-GB" altLang="en-US" sz="2800" b="1" dirty="0"/>
              <a:t>resources </a:t>
            </a:r>
            <a:r>
              <a:rPr lang="en-GB" altLang="en-US" sz="2800" dirty="0"/>
              <a:t>(Team, Hardware, Software)</a:t>
            </a:r>
          </a:p>
          <a:p>
            <a:pPr marL="965200" lvl="1" indent="-457200">
              <a:buFont typeface="Wingdings" panose="05000000000000000000" pitchFamily="2" charset="2"/>
              <a:buChar char="Ø"/>
              <a:defRPr/>
            </a:pPr>
            <a:r>
              <a:rPr lang="en-GB" altLang="en-US" sz="2800" b="1" dirty="0"/>
              <a:t>Team roles, responsibilities and actions</a:t>
            </a:r>
            <a:r>
              <a:rPr lang="en-GB" altLang="en-US" sz="2800" dirty="0"/>
              <a:t> to achieve the </a:t>
            </a:r>
            <a:r>
              <a:rPr lang="en-GB" altLang="en-US" sz="2800" b="1" dirty="0"/>
              <a:t>objectives.</a:t>
            </a:r>
            <a:endParaRPr lang="en-GB" altLang="en-US" sz="2800" dirty="0"/>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51681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altLang="en-US" sz="4000" dirty="0">
                <a:solidFill>
                  <a:schemeClr val="tx1"/>
                </a:solidFill>
                <a:latin typeface="+mn-lt"/>
              </a:rPr>
              <a:t>A Mission Statement</a:t>
            </a:r>
            <a:endParaRPr lang="en-GB" sz="4000" dirty="0">
              <a:solidFill>
                <a:schemeClr val="tx1"/>
              </a:solidFill>
              <a:latin typeface="+mn-lt"/>
            </a:endParaRPr>
          </a:p>
        </p:txBody>
      </p:sp>
      <p:sp>
        <p:nvSpPr>
          <p:cNvPr id="2" name="Content Placeholder 1"/>
          <p:cNvSpPr>
            <a:spLocks noGrp="1"/>
          </p:cNvSpPr>
          <p:nvPr>
            <p:ph idx="1"/>
          </p:nvPr>
        </p:nvSpPr>
        <p:spPr>
          <a:xfrm>
            <a:off x="800898" y="1610472"/>
            <a:ext cx="10590204" cy="4436862"/>
          </a:xfrm>
        </p:spPr>
        <p:txBody>
          <a:bodyPr>
            <a:normAutofit/>
          </a:bodyPr>
          <a:lstStyle/>
          <a:p>
            <a:pPr eaLnBrk="1" hangingPunct="1"/>
            <a:r>
              <a:rPr lang="en-GB" altLang="en-US" sz="3200" dirty="0"/>
              <a:t>States the </a:t>
            </a:r>
            <a:r>
              <a:rPr lang="en-GB" altLang="en-US" sz="3200" b="1" dirty="0"/>
              <a:t>Purpose</a:t>
            </a:r>
            <a:r>
              <a:rPr lang="en-GB" altLang="en-US" sz="3200" dirty="0"/>
              <a:t> of a Start-Up / Business.</a:t>
            </a:r>
          </a:p>
          <a:p>
            <a:pPr eaLnBrk="1" hangingPunct="1"/>
            <a:r>
              <a:rPr lang="en-GB" altLang="en-US" sz="3200" dirty="0"/>
              <a:t>Is a </a:t>
            </a:r>
            <a:r>
              <a:rPr lang="en-GB" altLang="en-US" sz="3200" b="1" dirty="0"/>
              <a:t>short simple and clear statement.</a:t>
            </a:r>
          </a:p>
          <a:p>
            <a:pPr eaLnBrk="1" hangingPunct="1"/>
            <a:r>
              <a:rPr lang="en-GB" altLang="en-US" sz="3200" dirty="0"/>
              <a:t>Provides a sense of direction and </a:t>
            </a:r>
            <a:r>
              <a:rPr lang="en-GB" altLang="en-US" sz="3200" b="1" dirty="0"/>
              <a:t>guides actions and decision-making.</a:t>
            </a:r>
            <a:endParaRPr lang="en-GB" altLang="en-US" sz="3200" dirty="0"/>
          </a:p>
          <a:p>
            <a:pPr eaLnBrk="1" hangingPunct="1"/>
            <a:r>
              <a:rPr lang="en-GB" altLang="en-US" sz="3200" dirty="0"/>
              <a:t>Is a Business's </a:t>
            </a:r>
            <a:r>
              <a:rPr lang="en-GB" altLang="en-US" sz="3200" b="1" dirty="0"/>
              <a:t>Overall Goal</a:t>
            </a:r>
            <a:r>
              <a:rPr lang="en-GB" altLang="en-US" sz="3200" dirty="0"/>
              <a:t>. Example:</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a:extLst>
              <a:ext uri="{FF2B5EF4-FFF2-40B4-BE49-F238E27FC236}">
                <a16:creationId xmlns:a16="http://schemas.microsoft.com/office/drawing/2014/main" id="{C852CB30-929A-F7C8-9FEC-11DA71CDCF17}"/>
              </a:ext>
            </a:extLst>
          </p:cNvPr>
          <p:cNvSpPr txBox="1">
            <a:spLocks/>
          </p:cNvSpPr>
          <p:nvPr/>
        </p:nvSpPr>
        <p:spPr>
          <a:xfrm>
            <a:off x="1600200" y="4509487"/>
            <a:ext cx="8330773" cy="1829841"/>
          </a:xfrm>
          <a:prstGeom prst="rect">
            <a:avLst/>
          </a:prstGeom>
          <a:noFill/>
          <a:ln>
            <a:solidFill>
              <a:srgbClr val="FFFF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7950" indent="0" algn="ctr">
              <a:buFont typeface="Arial" panose="020B0604020202020204" pitchFamily="34" charset="0"/>
              <a:buNone/>
            </a:pPr>
            <a:r>
              <a:rPr lang="en-GB" altLang="en-US" sz="4000" b="1" dirty="0"/>
              <a:t>Google's mission</a:t>
            </a:r>
            <a:r>
              <a:rPr lang="en-GB" altLang="en-US" sz="4000" dirty="0"/>
              <a:t> is to organize the world's information and make it universally accessible and useful.</a:t>
            </a:r>
          </a:p>
        </p:txBody>
      </p:sp>
      <p:pic>
        <p:nvPicPr>
          <p:cNvPr id="7" name="Picture 4" descr="http://media.creativebloq.futurecdn.net/sites/creativebloq.com/files/images/2015/09/google_logo.jpg">
            <a:extLst>
              <a:ext uri="{FF2B5EF4-FFF2-40B4-BE49-F238E27FC236}">
                <a16:creationId xmlns:a16="http://schemas.microsoft.com/office/drawing/2014/main" id="{C8E9486C-77EB-9CAC-5DE3-A010EFB959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424" t="20105" r="32442" b="22264"/>
          <a:stretch>
            <a:fillRect/>
          </a:stretch>
        </p:blipFill>
        <p:spPr bwMode="auto">
          <a:xfrm>
            <a:off x="9612800" y="3357922"/>
            <a:ext cx="2234949" cy="1999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61307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altLang="en-US" sz="4000" dirty="0">
                <a:solidFill>
                  <a:schemeClr val="tx1"/>
                </a:solidFill>
                <a:latin typeface="+mn-lt"/>
              </a:rPr>
              <a:t>Objectives</a:t>
            </a:r>
            <a:endParaRPr lang="en-GB" sz="4000" dirty="0">
              <a:solidFill>
                <a:schemeClr val="tx1"/>
              </a:solidFill>
              <a:latin typeface="+mn-lt"/>
            </a:endParaRPr>
          </a:p>
        </p:txBody>
      </p:sp>
      <p:sp>
        <p:nvSpPr>
          <p:cNvPr id="2" name="Content Placeholder 1"/>
          <p:cNvSpPr>
            <a:spLocks noGrp="1"/>
          </p:cNvSpPr>
          <p:nvPr>
            <p:ph idx="1"/>
          </p:nvPr>
        </p:nvSpPr>
        <p:spPr>
          <a:xfrm>
            <a:off x="763596" y="1587420"/>
            <a:ext cx="10590204" cy="4436862"/>
          </a:xfrm>
        </p:spPr>
        <p:txBody>
          <a:bodyPr>
            <a:normAutofit/>
          </a:bodyPr>
          <a:lstStyle/>
          <a:p>
            <a:pPr eaLnBrk="1" hangingPunct="1"/>
            <a:r>
              <a:rPr lang="en-GB" altLang="en-US" sz="3200" dirty="0"/>
              <a:t>A Mission statement is divided up into several </a:t>
            </a:r>
            <a:r>
              <a:rPr lang="en-GB" altLang="en-US" sz="3200" b="1" dirty="0"/>
              <a:t>Objectives</a:t>
            </a:r>
            <a:r>
              <a:rPr lang="en-GB" altLang="en-US" sz="3200" dirty="0"/>
              <a:t> which are allocated to Teams / individual people to achieve.</a:t>
            </a:r>
          </a:p>
          <a:p>
            <a:pPr lvl="1" eaLnBrk="1" hangingPunct="1">
              <a:buFont typeface="Courier New" panose="02070309020205020404" pitchFamily="49" charset="0"/>
              <a:buChar char="o"/>
            </a:pPr>
            <a:r>
              <a:rPr lang="en-GB" altLang="en-US" sz="2800" dirty="0"/>
              <a:t>Objectives are created from and are more specific than the </a:t>
            </a:r>
            <a:r>
              <a:rPr lang="en-GB" altLang="en-US" sz="2800" b="1" dirty="0"/>
              <a:t>Mission statement</a:t>
            </a:r>
            <a:r>
              <a:rPr lang="en-GB" altLang="en-US" sz="2800" dirty="0"/>
              <a:t>.</a:t>
            </a:r>
          </a:p>
          <a:p>
            <a:pPr eaLnBrk="1" hangingPunct="1"/>
            <a:r>
              <a:rPr lang="en-GB" altLang="en-US" sz="3200" dirty="0"/>
              <a:t>An </a:t>
            </a:r>
            <a:r>
              <a:rPr lang="en-GB" altLang="en-US" sz="3200" b="1" dirty="0"/>
              <a:t>objective</a:t>
            </a:r>
            <a:r>
              <a:rPr lang="en-GB" altLang="en-US" sz="3200" dirty="0"/>
              <a:t> is something a business aims to achieve within a timeframe with available resources.</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6" descr="http://www.gccia.com.sa/imagesA/z1/target-thumb1.gif">
            <a:extLst>
              <a:ext uri="{FF2B5EF4-FFF2-40B4-BE49-F238E27FC236}">
                <a16:creationId xmlns:a16="http://schemas.microsoft.com/office/drawing/2014/main" id="{127FCFE6-3F52-6E3D-1B2C-7391E83098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9184" y="4666984"/>
            <a:ext cx="2385172" cy="1825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74549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43C555-BA44-0C8B-3160-D7C7F5D13AD5}"/>
              </a:ext>
            </a:extLst>
          </p:cNvPr>
          <p:cNvSpPr>
            <a:spLocks noGrp="1"/>
          </p:cNvSpPr>
          <p:nvPr>
            <p:ph idx="1"/>
          </p:nvPr>
        </p:nvSpPr>
        <p:spPr>
          <a:xfrm>
            <a:off x="772010" y="1560407"/>
            <a:ext cx="10852862" cy="4727967"/>
          </a:xfrm>
        </p:spPr>
        <p:txBody>
          <a:bodyPr rtlCol="0">
            <a:normAutofit lnSpcReduction="10000"/>
          </a:bodyPr>
          <a:lstStyle/>
          <a:p>
            <a:pPr marL="0" indent="0">
              <a:lnSpc>
                <a:spcPct val="100000"/>
              </a:lnSpc>
              <a:spcBef>
                <a:spcPts val="300"/>
              </a:spcBef>
              <a:buNone/>
              <a:defRPr/>
            </a:pPr>
            <a:r>
              <a:rPr lang="en-GB" sz="2400" b="1" dirty="0"/>
              <a:t>When setting Objectives:</a:t>
            </a:r>
            <a:endParaRPr lang="en-GB" sz="2400" dirty="0"/>
          </a:p>
          <a:p>
            <a:pPr marL="0" indent="0">
              <a:lnSpc>
                <a:spcPct val="100000"/>
              </a:lnSpc>
              <a:spcBef>
                <a:spcPts val="300"/>
              </a:spcBef>
              <a:buNone/>
              <a:defRPr/>
            </a:pPr>
            <a:r>
              <a:rPr lang="en-GB" sz="2400" dirty="0"/>
              <a:t>Consider the </a:t>
            </a:r>
            <a:r>
              <a:rPr lang="en-GB" sz="2400" b="1" dirty="0">
                <a:solidFill>
                  <a:schemeClr val="bg1"/>
                </a:solidFill>
                <a:highlight>
                  <a:srgbClr val="FFFF00"/>
                </a:highlight>
              </a:rPr>
              <a:t>Triple Bottom Line (TBL) </a:t>
            </a:r>
            <a:r>
              <a:rPr lang="en-GB" sz="2400" dirty="0"/>
              <a:t>aka</a:t>
            </a:r>
            <a:r>
              <a:rPr lang="en-GB" sz="2400" b="1" dirty="0"/>
              <a:t> </a:t>
            </a:r>
            <a:r>
              <a:rPr lang="en-GB" sz="2400" b="1" dirty="0">
                <a:solidFill>
                  <a:schemeClr val="bg1"/>
                </a:solidFill>
                <a:highlight>
                  <a:srgbClr val="FFFF00"/>
                </a:highlight>
              </a:rPr>
              <a:t>The 3 Ps </a:t>
            </a:r>
            <a:r>
              <a:rPr lang="en-GB" sz="2400" b="1" dirty="0"/>
              <a:t>(Profit, People &amp; Planet)</a:t>
            </a:r>
          </a:p>
          <a:p>
            <a:pPr>
              <a:lnSpc>
                <a:spcPct val="100000"/>
              </a:lnSpc>
              <a:spcBef>
                <a:spcPts val="300"/>
              </a:spcBef>
              <a:defRPr/>
            </a:pPr>
            <a:r>
              <a:rPr lang="en-GB" sz="2400" dirty="0"/>
              <a:t>Objectives for </a:t>
            </a:r>
            <a:r>
              <a:rPr lang="en-GB" sz="2400" b="1" dirty="0"/>
              <a:t>Profit</a:t>
            </a:r>
            <a:r>
              <a:rPr lang="en-GB" sz="2400" dirty="0"/>
              <a:t>: Sales, Costs, Marketing. </a:t>
            </a:r>
          </a:p>
          <a:p>
            <a:pPr>
              <a:lnSpc>
                <a:spcPct val="100000"/>
              </a:lnSpc>
              <a:spcBef>
                <a:spcPts val="300"/>
              </a:spcBef>
              <a:defRPr/>
            </a:pPr>
            <a:r>
              <a:rPr lang="en-GB" sz="2400" dirty="0"/>
              <a:t>Objectives for </a:t>
            </a:r>
            <a:r>
              <a:rPr lang="en-GB" sz="2400" b="1" dirty="0"/>
              <a:t>People</a:t>
            </a:r>
            <a:r>
              <a:rPr lang="en-GB" sz="2400" dirty="0"/>
              <a:t>: Customers, Employees.</a:t>
            </a:r>
          </a:p>
          <a:p>
            <a:pPr>
              <a:lnSpc>
                <a:spcPct val="100000"/>
              </a:lnSpc>
              <a:spcBef>
                <a:spcPts val="300"/>
              </a:spcBef>
              <a:defRPr/>
            </a:pPr>
            <a:r>
              <a:rPr lang="en-GB" sz="2400" dirty="0"/>
              <a:t>Objective for the </a:t>
            </a:r>
            <a:r>
              <a:rPr lang="en-GB" sz="2400" b="1" dirty="0"/>
              <a:t>Planet</a:t>
            </a:r>
            <a:r>
              <a:rPr lang="en-GB" sz="2400" dirty="0"/>
              <a:t>: Sustainability, Community,  Environment (Carbon emissions, Recycling).</a:t>
            </a:r>
          </a:p>
          <a:p>
            <a:pPr lvl="1">
              <a:lnSpc>
                <a:spcPct val="100000"/>
              </a:lnSpc>
              <a:spcBef>
                <a:spcPts val="300"/>
              </a:spcBef>
              <a:defRPr/>
            </a:pPr>
            <a:r>
              <a:rPr lang="en-GB" sz="2000" dirty="0"/>
              <a:t>Note: A 4</a:t>
            </a:r>
            <a:r>
              <a:rPr lang="en-GB" sz="2000" baseline="30000" dirty="0"/>
              <a:t>th</a:t>
            </a:r>
            <a:r>
              <a:rPr lang="en-GB" sz="2000" dirty="0"/>
              <a:t> ‘P’ is sometimes added ‘Production’: Using New Technology, R&amp;D Innovation &amp; development. </a:t>
            </a:r>
          </a:p>
          <a:p>
            <a:pPr marL="0" indent="0">
              <a:lnSpc>
                <a:spcPct val="100000"/>
              </a:lnSpc>
              <a:spcBef>
                <a:spcPts val="300"/>
              </a:spcBef>
              <a:buNone/>
              <a:defRPr/>
            </a:pPr>
            <a:r>
              <a:rPr lang="en-GB" sz="2400" dirty="0"/>
              <a:t>Or: Consider the</a:t>
            </a:r>
            <a:r>
              <a:rPr lang="en-GB" sz="2400" b="1" dirty="0"/>
              <a:t> </a:t>
            </a:r>
            <a:r>
              <a:rPr lang="en-GB" sz="2400" b="1" dirty="0">
                <a:solidFill>
                  <a:schemeClr val="bg1"/>
                </a:solidFill>
                <a:highlight>
                  <a:srgbClr val="FFFF00"/>
                </a:highlight>
              </a:rPr>
              <a:t>Balanced Scorecard </a:t>
            </a:r>
            <a:r>
              <a:rPr lang="en-GB" sz="2400" b="1" dirty="0"/>
              <a:t>(Consider all ‘business areas’ &amp; key stakeholders) </a:t>
            </a:r>
            <a:r>
              <a:rPr lang="en-GB" sz="2400" dirty="0"/>
              <a:t>e.g.:</a:t>
            </a:r>
            <a:endParaRPr lang="en-GB" sz="2400" b="1" dirty="0"/>
          </a:p>
          <a:p>
            <a:pPr>
              <a:lnSpc>
                <a:spcPct val="100000"/>
              </a:lnSpc>
              <a:spcBef>
                <a:spcPts val="300"/>
              </a:spcBef>
              <a:defRPr/>
            </a:pPr>
            <a:r>
              <a:rPr lang="en-GB" sz="2400" b="1" dirty="0"/>
              <a:t>Business areas: </a:t>
            </a:r>
            <a:r>
              <a:rPr lang="en-GB" sz="2400" dirty="0"/>
              <a:t>Finance</a:t>
            </a:r>
            <a:r>
              <a:rPr lang="en-GB" sz="2400" b="1" dirty="0"/>
              <a:t>, </a:t>
            </a:r>
            <a:r>
              <a:rPr lang="en-GB" sz="2400" dirty="0"/>
              <a:t>Marketing, Customer service, Human Resources, Production, Technology.</a:t>
            </a:r>
          </a:p>
          <a:p>
            <a:pPr>
              <a:lnSpc>
                <a:spcPct val="100000"/>
              </a:lnSpc>
              <a:spcBef>
                <a:spcPts val="300"/>
              </a:spcBef>
              <a:defRPr/>
            </a:pPr>
            <a:r>
              <a:rPr lang="en-GB" sz="2400" b="1" dirty="0"/>
              <a:t>Stakeholders:</a:t>
            </a:r>
            <a:r>
              <a:rPr lang="en-GB" sz="2400" dirty="0"/>
              <a:t> Employees, Customers, Suppliers, Community and Environment.</a:t>
            </a:r>
            <a:endParaRPr lang="en-GB" sz="2400" b="1" dirty="0"/>
          </a:p>
        </p:txBody>
      </p:sp>
      <p:sp>
        <p:nvSpPr>
          <p:cNvPr id="2" name="Title 2">
            <a:extLst>
              <a:ext uri="{FF2B5EF4-FFF2-40B4-BE49-F238E27FC236}">
                <a16:creationId xmlns:a16="http://schemas.microsoft.com/office/drawing/2014/main" id="{49EC08CF-8608-E5A8-E0A2-1E4C452EC844}"/>
              </a:ext>
            </a:extLst>
          </p:cNvPr>
          <p:cNvSpPr txBox="1">
            <a:spLocks/>
          </p:cNvSpPr>
          <p:nvPr/>
        </p:nvSpPr>
        <p:spPr>
          <a:xfrm>
            <a:off x="838200" y="365126"/>
            <a:ext cx="10515600" cy="925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000" kern="0" dirty="0">
                <a:solidFill>
                  <a:schemeClr val="tx1"/>
                </a:solidFill>
                <a:latin typeface="+mn-lt"/>
              </a:rPr>
              <a:t>Holistic Objectives</a:t>
            </a:r>
            <a:endParaRPr lang="en-GB" sz="4000" kern="0" dirty="0">
              <a:solidFill>
                <a:schemeClr val="tx1"/>
              </a:solidFill>
              <a:latin typeface="+mn-lt"/>
            </a:endParaRPr>
          </a:p>
        </p:txBody>
      </p:sp>
      <p:sp>
        <p:nvSpPr>
          <p:cNvPr id="4" name="Rectangle 3">
            <a:extLst>
              <a:ext uri="{FF2B5EF4-FFF2-40B4-BE49-F238E27FC236}">
                <a16:creationId xmlns:a16="http://schemas.microsoft.com/office/drawing/2014/main" id="{7824F04B-F3DC-BF97-D29C-94ACFEC83936}"/>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28F12CB5-1756-6A3E-2764-6419329150D6}"/>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BF9F6E66-B28D-36DB-DB8F-67AEB2D9043D}"/>
              </a:ext>
            </a:extLst>
          </p:cNvPr>
          <p:cNvSpPr>
            <a:spLocks noGrp="1"/>
          </p:cNvSpPr>
          <p:nvPr>
            <p:ph type="title"/>
          </p:nvPr>
        </p:nvSpPr>
        <p:spPr>
          <a:xfrm>
            <a:off x="871968" y="260350"/>
            <a:ext cx="8229600" cy="1143000"/>
          </a:xfrm>
        </p:spPr>
        <p:txBody>
          <a:bodyPr>
            <a:normAutofit/>
          </a:bodyPr>
          <a:lstStyle/>
          <a:p>
            <a:pPr eaLnBrk="1" hangingPunct="1"/>
            <a:r>
              <a:rPr lang="en-GB" altLang="en-US" sz="4800" dirty="0"/>
              <a:t>Bg. </a:t>
            </a:r>
            <a:r>
              <a:rPr lang="en-GB" altLang="en-US" sz="4800" u="sng" dirty="0"/>
              <a:t>Triple Bottom Line (TBL)</a:t>
            </a:r>
          </a:p>
        </p:txBody>
      </p:sp>
      <p:sp>
        <p:nvSpPr>
          <p:cNvPr id="57347" name="Content Placeholder 2">
            <a:extLst>
              <a:ext uri="{FF2B5EF4-FFF2-40B4-BE49-F238E27FC236}">
                <a16:creationId xmlns:a16="http://schemas.microsoft.com/office/drawing/2014/main" id="{4979AB53-F011-0446-884D-620F46053F2B}"/>
              </a:ext>
            </a:extLst>
          </p:cNvPr>
          <p:cNvSpPr>
            <a:spLocks noGrp="1"/>
          </p:cNvSpPr>
          <p:nvPr>
            <p:ph idx="1"/>
          </p:nvPr>
        </p:nvSpPr>
        <p:spPr>
          <a:xfrm>
            <a:off x="763953" y="1403350"/>
            <a:ext cx="10686319" cy="4673600"/>
          </a:xfrm>
        </p:spPr>
        <p:txBody>
          <a:bodyPr>
            <a:normAutofit fontScale="92500" lnSpcReduction="10000"/>
          </a:bodyPr>
          <a:lstStyle/>
          <a:p>
            <a:pPr eaLnBrk="1" hangingPunct="1"/>
            <a:r>
              <a:rPr lang="en-GB" altLang="en-US" dirty="0"/>
              <a:t>In traditional business accounting, the "</a:t>
            </a:r>
            <a:r>
              <a:rPr lang="en-GB" altLang="en-US" b="1" dirty="0"/>
              <a:t>bottom line</a:t>
            </a:r>
            <a:r>
              <a:rPr lang="en-GB" altLang="en-US" dirty="0"/>
              <a:t>" refers to the sum of </a:t>
            </a:r>
            <a:r>
              <a:rPr lang="en-GB" altLang="en-US" b="1" dirty="0"/>
              <a:t>revenue / total sales minus expenses</a:t>
            </a:r>
            <a:r>
              <a:rPr lang="en-GB" altLang="en-US" dirty="0"/>
              <a:t>, which is either "loss" if negative, or "profit" if positive.</a:t>
            </a:r>
          </a:p>
          <a:p>
            <a:pPr eaLnBrk="1" hangingPunct="1"/>
            <a:r>
              <a:rPr lang="en-GB" altLang="en-US" dirty="0"/>
              <a:t>Over the last 60 years, environmentalists and social justice advocates have strived to bring a broader definition of "bottom line" into public consciousness, by introducing </a:t>
            </a:r>
            <a:r>
              <a:rPr lang="en-GB" altLang="en-US" b="1" u="sng" dirty="0"/>
              <a:t>full cost accounting</a:t>
            </a:r>
            <a:r>
              <a:rPr lang="en-GB" altLang="en-US" dirty="0"/>
              <a:t>. </a:t>
            </a:r>
          </a:p>
          <a:p>
            <a:pPr eaLnBrk="1" hangingPunct="1"/>
            <a:r>
              <a:rPr lang="en-GB" altLang="en-US" b="1" dirty="0"/>
              <a:t>Environmental Full cost accounting</a:t>
            </a:r>
            <a:r>
              <a:rPr lang="en-GB" altLang="en-US" dirty="0"/>
              <a:t> (EFCA) generally refers to the process of collecting and presenting information — about environmental, social, and economic costs and benefits, collectively known as the "</a:t>
            </a:r>
            <a:r>
              <a:rPr lang="en-GB" altLang="en-US" b="1" dirty="0"/>
              <a:t>triple bottom line</a:t>
            </a:r>
            <a:r>
              <a:rPr lang="en-GB" altLang="en-US" dirty="0"/>
              <a:t>“, for each business.</a:t>
            </a:r>
          </a:p>
          <a:p>
            <a:pPr eaLnBrk="1" hangingPunct="1"/>
            <a:r>
              <a:rPr lang="en-GB" altLang="en-US" dirty="0"/>
              <a:t>In addition to Profit, Companies must now report on their performance and influence on People and the Planet. </a:t>
            </a:r>
            <a:r>
              <a:rPr lang="en-GB" altLang="en-US" sz="3600" dirty="0">
                <a:solidFill>
                  <a:srgbClr val="FFC000"/>
                </a:solidFill>
              </a:rPr>
              <a:t>👍.</a:t>
            </a:r>
            <a:endParaRPr lang="en-GB" altLang="en-US" sz="3600" b="1" dirty="0">
              <a:solidFill>
                <a:srgbClr val="FFC000"/>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2">
            <a:extLst>
              <a:ext uri="{FF2B5EF4-FFF2-40B4-BE49-F238E27FC236}">
                <a16:creationId xmlns:a16="http://schemas.microsoft.com/office/drawing/2014/main" id="{E7FE1733-7257-D2A6-429A-A586373F815F}"/>
              </a:ext>
            </a:extLst>
          </p:cNvPr>
          <p:cNvSpPr>
            <a:spLocks noGrp="1"/>
          </p:cNvSpPr>
          <p:nvPr>
            <p:ph type="title"/>
          </p:nvPr>
        </p:nvSpPr>
        <p:spPr>
          <a:xfrm>
            <a:off x="854933" y="321733"/>
            <a:ext cx="7886700" cy="1008062"/>
          </a:xfrm>
        </p:spPr>
        <p:txBody>
          <a:bodyPr>
            <a:normAutofit/>
          </a:bodyPr>
          <a:lstStyle/>
          <a:p>
            <a:r>
              <a:rPr lang="en-GB" altLang="en-US" b="1" u="sng" dirty="0"/>
              <a:t>Example: </a:t>
            </a:r>
            <a:r>
              <a:rPr lang="en-GB" altLang="en-US" b="1" u="sng" dirty="0">
                <a:solidFill>
                  <a:srgbClr val="00B0F0"/>
                </a:solidFill>
              </a:rPr>
              <a:t>G</a:t>
            </a:r>
            <a:r>
              <a:rPr lang="en-GB" altLang="en-US" b="1" u="sng" dirty="0">
                <a:solidFill>
                  <a:srgbClr val="FF0000"/>
                </a:solidFill>
              </a:rPr>
              <a:t>o</a:t>
            </a:r>
            <a:r>
              <a:rPr lang="en-GB" altLang="en-US" b="1" u="sng" dirty="0">
                <a:solidFill>
                  <a:srgbClr val="FFFF00"/>
                </a:solidFill>
              </a:rPr>
              <a:t>o</a:t>
            </a:r>
            <a:r>
              <a:rPr lang="en-GB" altLang="en-US" b="1" u="sng" dirty="0">
                <a:solidFill>
                  <a:srgbClr val="0A99F4"/>
                </a:solidFill>
              </a:rPr>
              <a:t>g</a:t>
            </a:r>
            <a:r>
              <a:rPr lang="en-GB" altLang="en-US" b="1" u="sng" dirty="0">
                <a:solidFill>
                  <a:srgbClr val="0070C0"/>
                </a:solidFill>
              </a:rPr>
              <a:t>l</a:t>
            </a:r>
            <a:r>
              <a:rPr lang="en-GB" altLang="en-US" b="1" u="sng" dirty="0">
                <a:solidFill>
                  <a:srgbClr val="FFFF00"/>
                </a:solidFill>
              </a:rPr>
              <a:t>e’</a:t>
            </a:r>
            <a:r>
              <a:rPr lang="en-GB" altLang="en-US" b="1" u="sng" dirty="0">
                <a:solidFill>
                  <a:srgbClr val="FFC000"/>
                </a:solidFill>
              </a:rPr>
              <a:t>s</a:t>
            </a:r>
            <a:r>
              <a:rPr lang="en-GB" altLang="en-US" b="1" u="sng" dirty="0"/>
              <a:t> Objectives</a:t>
            </a:r>
          </a:p>
        </p:txBody>
      </p:sp>
      <p:sp>
        <p:nvSpPr>
          <p:cNvPr id="60419" name="Content Placeholder 1">
            <a:extLst>
              <a:ext uri="{FF2B5EF4-FFF2-40B4-BE49-F238E27FC236}">
                <a16:creationId xmlns:a16="http://schemas.microsoft.com/office/drawing/2014/main" id="{38EFFA32-74CD-E493-8BB7-94D4FD12CE48}"/>
              </a:ext>
            </a:extLst>
          </p:cNvPr>
          <p:cNvSpPr>
            <a:spLocks noGrp="1"/>
          </p:cNvSpPr>
          <p:nvPr>
            <p:ph idx="1"/>
          </p:nvPr>
        </p:nvSpPr>
        <p:spPr>
          <a:xfrm>
            <a:off x="920836" y="1584154"/>
            <a:ext cx="9837779" cy="4525963"/>
          </a:xfrm>
        </p:spPr>
        <p:txBody>
          <a:bodyPr>
            <a:normAutofit fontScale="92500" lnSpcReduction="20000"/>
          </a:bodyPr>
          <a:lstStyle/>
          <a:p>
            <a:pPr eaLnBrk="1" hangingPunct="1"/>
            <a:r>
              <a:rPr lang="en-GB" altLang="en-US" sz="3000" dirty="0"/>
              <a:t>To push the limits of existing technology.</a:t>
            </a:r>
          </a:p>
          <a:p>
            <a:pPr eaLnBrk="1" hangingPunct="1"/>
            <a:r>
              <a:rPr lang="en-GB" altLang="en-US" sz="3000" dirty="0"/>
              <a:t>To provide a fast, accurate and easy-to-use service that anyone seeking information can access.</a:t>
            </a:r>
          </a:p>
          <a:p>
            <a:pPr eaLnBrk="1" hangingPunct="1"/>
            <a:r>
              <a:rPr lang="en-GB" altLang="en-US" sz="3000" dirty="0"/>
              <a:t>Provide the best user experience possible.</a:t>
            </a:r>
          </a:p>
          <a:p>
            <a:pPr eaLnBrk="1" hangingPunct="1"/>
            <a:r>
              <a:rPr lang="en-GB" altLang="en-US" sz="3000" dirty="0"/>
              <a:t>Focus on innovation and continue developing new products.</a:t>
            </a:r>
          </a:p>
          <a:p>
            <a:pPr eaLnBrk="1" hangingPunct="1"/>
            <a:r>
              <a:rPr lang="en-GB" altLang="en-US" sz="3000" dirty="0"/>
              <a:t>Improve working infrastructure to make our engineers happy and more productive.</a:t>
            </a:r>
          </a:p>
          <a:p>
            <a:pPr eaLnBrk="1" hangingPunct="1"/>
            <a:r>
              <a:rPr lang="en-GB" altLang="en-US" sz="3000" dirty="0"/>
              <a:t>To expand the workforce for anticipated growth and expand further into international markets.</a:t>
            </a:r>
          </a:p>
          <a:p>
            <a:pPr eaLnBrk="1" hangingPunct="1"/>
            <a:r>
              <a:rPr lang="en-GB" altLang="en-US" sz="3000" dirty="0"/>
              <a:t>Increase Return On Capital Employed (aka: Make a profit).</a:t>
            </a:r>
          </a:p>
          <a:p>
            <a:pPr lvl="1"/>
            <a:r>
              <a:rPr lang="en-US" sz="1900" dirty="0"/>
              <a:t>Bg. </a:t>
            </a:r>
            <a:r>
              <a:rPr lang="en-US" sz="1700" dirty="0"/>
              <a:t>The term return on capital employed (ROCE) refers to a financial ratio that can be used to assess a company's profitability and capital efficiency. In other words, this ratio can help to understand how well a company is generating profits. Capital = Cash in the bank and assets = worth of the Company.</a:t>
            </a:r>
            <a:endParaRPr lang="en-GB" altLang="en-US" sz="1700" dirty="0"/>
          </a:p>
          <a:p>
            <a:pPr eaLnBrk="1" hangingPunct="1"/>
            <a:endParaRPr lang="en-GB" altLang="en-US" dirty="0"/>
          </a:p>
        </p:txBody>
      </p:sp>
      <p:sp>
        <p:nvSpPr>
          <p:cNvPr id="2" name="Rectangle 1">
            <a:extLst>
              <a:ext uri="{FF2B5EF4-FFF2-40B4-BE49-F238E27FC236}">
                <a16:creationId xmlns:a16="http://schemas.microsoft.com/office/drawing/2014/main" id="{22A0B00D-BEA8-3228-644E-59571FAF9179}"/>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C632CF7C-AAB2-641B-9FAA-B844B54FA83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68B49C24-E924-52A9-E3FC-14395372DC0D}"/>
              </a:ext>
            </a:extLst>
          </p:cNvPr>
          <p:cNvSpPr>
            <a:spLocks noGrp="1"/>
          </p:cNvSpPr>
          <p:nvPr>
            <p:ph type="title"/>
          </p:nvPr>
        </p:nvSpPr>
        <p:spPr>
          <a:xfrm>
            <a:off x="1184018" y="395588"/>
            <a:ext cx="7886700" cy="947737"/>
          </a:xfrm>
        </p:spPr>
        <p:txBody>
          <a:bodyPr/>
          <a:lstStyle/>
          <a:p>
            <a:pPr eaLnBrk="1" hangingPunct="1"/>
            <a:r>
              <a:rPr lang="en-GB" altLang="en-US" b="1" u="sng" dirty="0"/>
              <a:t>Values</a:t>
            </a:r>
          </a:p>
        </p:txBody>
      </p:sp>
      <p:sp>
        <p:nvSpPr>
          <p:cNvPr id="63491" name="Content Placeholder 2">
            <a:extLst>
              <a:ext uri="{FF2B5EF4-FFF2-40B4-BE49-F238E27FC236}">
                <a16:creationId xmlns:a16="http://schemas.microsoft.com/office/drawing/2014/main" id="{263E8E34-9EAF-A167-77D9-15BB44D85A4A}"/>
              </a:ext>
            </a:extLst>
          </p:cNvPr>
          <p:cNvSpPr>
            <a:spLocks noGrp="1"/>
          </p:cNvSpPr>
          <p:nvPr>
            <p:ph idx="1"/>
          </p:nvPr>
        </p:nvSpPr>
        <p:spPr>
          <a:xfrm>
            <a:off x="969496" y="1509302"/>
            <a:ext cx="9953539" cy="4608513"/>
          </a:xfrm>
        </p:spPr>
        <p:txBody>
          <a:bodyPr/>
          <a:lstStyle/>
          <a:p>
            <a:pPr eaLnBrk="1" hangingPunct="1"/>
            <a:r>
              <a:rPr lang="en-GB" altLang="en-US" b="1" dirty="0"/>
              <a:t>Values</a:t>
            </a:r>
            <a:r>
              <a:rPr lang="en-GB" altLang="en-US" dirty="0"/>
              <a:t> are what is </a:t>
            </a:r>
            <a:r>
              <a:rPr lang="en-GB" altLang="en-US" b="1" dirty="0"/>
              <a:t>important to you. What do you value in Life?</a:t>
            </a:r>
          </a:p>
          <a:p>
            <a:pPr eaLnBrk="1" hangingPunct="1"/>
            <a:r>
              <a:rPr lang="en-GB" altLang="en-US" dirty="0"/>
              <a:t>We use our values to create our personal objectives, actions behaviour and to make decisions in life.</a:t>
            </a:r>
          </a:p>
          <a:p>
            <a:pPr eaLnBrk="1" hangingPunct="1"/>
            <a:r>
              <a:rPr lang="en-GB" altLang="en-US" dirty="0"/>
              <a:t>Our </a:t>
            </a:r>
            <a:r>
              <a:rPr lang="en-GB" altLang="en-US" b="1" dirty="0"/>
              <a:t>Values</a:t>
            </a:r>
            <a:r>
              <a:rPr lang="en-GB" altLang="en-US" dirty="0"/>
              <a:t> are what is </a:t>
            </a:r>
            <a:r>
              <a:rPr lang="en-GB" altLang="en-US" b="1" dirty="0"/>
              <a:t>important to us.</a:t>
            </a:r>
          </a:p>
          <a:p>
            <a:pPr eaLnBrk="1" hangingPunct="1"/>
            <a:r>
              <a:rPr lang="en-GB" altLang="en-US" dirty="0"/>
              <a:t>Organisations create and use their </a:t>
            </a:r>
            <a:r>
              <a:rPr lang="en-GB" altLang="en-US" b="1" dirty="0"/>
              <a:t>Values to create/update and enhance their Mission and Objectives</a:t>
            </a:r>
            <a:r>
              <a:rPr lang="en-GB" altLang="en-US" dirty="0"/>
              <a:t>.</a:t>
            </a:r>
            <a:endParaRPr lang="en-GB" altLang="en-US" b="1" dirty="0"/>
          </a:p>
          <a:p>
            <a:pPr eaLnBrk="1" hangingPunct="1"/>
            <a:r>
              <a:rPr lang="en-GB" altLang="en-US" b="1" dirty="0"/>
              <a:t>Business</a:t>
            </a:r>
            <a:r>
              <a:rPr lang="en-GB" altLang="en-US" dirty="0"/>
              <a:t> </a:t>
            </a:r>
            <a:r>
              <a:rPr lang="en-GB" altLang="en-US" b="1" dirty="0"/>
              <a:t>Values</a:t>
            </a:r>
            <a:r>
              <a:rPr lang="en-GB" altLang="en-US" dirty="0"/>
              <a:t> are what is </a:t>
            </a:r>
            <a:r>
              <a:rPr lang="en-GB" altLang="en-US" b="1" dirty="0"/>
              <a:t>important to you and your Start-Up.</a:t>
            </a:r>
          </a:p>
          <a:p>
            <a:pPr eaLnBrk="1" hangingPunct="1"/>
            <a:r>
              <a:rPr lang="en-GB" altLang="en-US" b="1" dirty="0"/>
              <a:t>Values are like underlying guiding principles</a:t>
            </a:r>
            <a:r>
              <a:rPr lang="en-GB" altLang="en-US" dirty="0"/>
              <a:t> that underpin behaviour choices and actions. At a personal and a business level.</a:t>
            </a:r>
          </a:p>
          <a:p>
            <a:pPr eaLnBrk="1" hangingPunct="1"/>
            <a:endParaRPr lang="en-GB" altLang="en-US" dirty="0"/>
          </a:p>
        </p:txBody>
      </p:sp>
      <p:sp>
        <p:nvSpPr>
          <p:cNvPr id="2" name="Rectangle 1">
            <a:extLst>
              <a:ext uri="{FF2B5EF4-FFF2-40B4-BE49-F238E27FC236}">
                <a16:creationId xmlns:a16="http://schemas.microsoft.com/office/drawing/2014/main" id="{321E500C-1A8B-98FF-A7D7-7E5DAB5272CB}"/>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1EA395ED-F50C-D341-06C9-F2A6506BF3D2}"/>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83689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8D3A0C38-2828-30B4-85C2-FADA6760A113}"/>
              </a:ext>
            </a:extLst>
          </p:cNvPr>
          <p:cNvSpPr>
            <a:spLocks noGrp="1"/>
          </p:cNvSpPr>
          <p:nvPr>
            <p:ph type="title"/>
          </p:nvPr>
        </p:nvSpPr>
        <p:spPr>
          <a:xfrm>
            <a:off x="918517" y="420690"/>
            <a:ext cx="7886700" cy="780652"/>
          </a:xfrm>
        </p:spPr>
        <p:txBody>
          <a:bodyPr>
            <a:normAutofit/>
          </a:bodyPr>
          <a:lstStyle/>
          <a:p>
            <a:pPr eaLnBrk="1" hangingPunct="1"/>
            <a:r>
              <a:rPr lang="en-GB" altLang="en-US" u="sng" dirty="0"/>
              <a:t>Example Values</a:t>
            </a:r>
          </a:p>
        </p:txBody>
      </p:sp>
      <p:sp>
        <p:nvSpPr>
          <p:cNvPr id="39938" name="Content Placeholder 2">
            <a:extLst>
              <a:ext uri="{FF2B5EF4-FFF2-40B4-BE49-F238E27FC236}">
                <a16:creationId xmlns:a16="http://schemas.microsoft.com/office/drawing/2014/main" id="{BB06B5E8-BC08-D6F7-AC2B-97B045D686C7}"/>
              </a:ext>
            </a:extLst>
          </p:cNvPr>
          <p:cNvSpPr>
            <a:spLocks noGrp="1"/>
          </p:cNvSpPr>
          <p:nvPr>
            <p:ph idx="1"/>
          </p:nvPr>
        </p:nvSpPr>
        <p:spPr>
          <a:xfrm>
            <a:off x="611090" y="1510071"/>
            <a:ext cx="10609048" cy="4734912"/>
          </a:xfrm>
        </p:spPr>
        <p:txBody>
          <a:bodyPr rtlCol="0">
            <a:normAutofit/>
          </a:bodyPr>
          <a:lstStyle/>
          <a:p>
            <a:pPr marL="0" indent="0">
              <a:buNone/>
              <a:defRPr/>
            </a:pPr>
            <a:r>
              <a:rPr lang="en-GB" b="1" dirty="0"/>
              <a:t>@GSDev Ltd. </a:t>
            </a:r>
            <a:r>
              <a:rPr lang="en-GB" dirty="0"/>
              <a:t>we have core organisational values which underpin everything we do:</a:t>
            </a:r>
          </a:p>
          <a:p>
            <a:pPr>
              <a:defRPr/>
            </a:pPr>
            <a:r>
              <a:rPr lang="en-GB" b="1" dirty="0"/>
              <a:t>Creative: </a:t>
            </a:r>
            <a:r>
              <a:rPr lang="en-GB" dirty="0"/>
              <a:t> we promote </a:t>
            </a:r>
            <a:r>
              <a:rPr lang="en-GB" b="1" dirty="0"/>
              <a:t>Freedom Creativity &amp; innovation</a:t>
            </a:r>
            <a:r>
              <a:rPr lang="en-GB" dirty="0"/>
              <a:t>, we value and honour learning from mistakes.</a:t>
            </a:r>
            <a:endParaRPr lang="en-GB" b="1" dirty="0"/>
          </a:p>
          <a:p>
            <a:pPr>
              <a:defRPr/>
            </a:pPr>
            <a:r>
              <a:rPr lang="en-GB" b="1" dirty="0"/>
              <a:t>Collaboration:</a:t>
            </a:r>
            <a:r>
              <a:rPr lang="en-GB" dirty="0"/>
              <a:t> we foster a </a:t>
            </a:r>
            <a:r>
              <a:rPr lang="en-GB" b="1" dirty="0"/>
              <a:t>team-orientated supportive </a:t>
            </a:r>
            <a:r>
              <a:rPr lang="en-GB" dirty="0"/>
              <a:t>listening and learning organisation culture.</a:t>
            </a:r>
          </a:p>
          <a:p>
            <a:pPr>
              <a:defRPr/>
            </a:pPr>
            <a:r>
              <a:rPr lang="en-GB" b="1" dirty="0"/>
              <a:t>Fairness:</a:t>
            </a:r>
            <a:r>
              <a:rPr lang="en-GB" dirty="0"/>
              <a:t> we treat everyone fairly and with </a:t>
            </a:r>
            <a:r>
              <a:rPr lang="en-GB" b="1" dirty="0"/>
              <a:t>respect</a:t>
            </a:r>
            <a:r>
              <a:rPr lang="en-GB" dirty="0"/>
              <a:t>.</a:t>
            </a:r>
          </a:p>
          <a:p>
            <a:pPr>
              <a:defRPr/>
            </a:pPr>
            <a:r>
              <a:rPr lang="en-GB" b="1" dirty="0"/>
              <a:t>Transparency:</a:t>
            </a:r>
            <a:r>
              <a:rPr lang="en-GB" dirty="0"/>
              <a:t> we are </a:t>
            </a:r>
            <a:r>
              <a:rPr lang="en-GB" b="1" dirty="0"/>
              <a:t>honest</a:t>
            </a:r>
            <a:r>
              <a:rPr lang="en-GB" dirty="0"/>
              <a:t> and strive to be open and transparent.</a:t>
            </a:r>
          </a:p>
          <a:p>
            <a:pPr marL="0" indent="0">
              <a:buNone/>
              <a:defRPr/>
            </a:pPr>
            <a:r>
              <a:rPr lang="en-GB" sz="1800" dirty="0"/>
              <a:t>For further examples of ‘Business Values’ please </a:t>
            </a:r>
            <a:r>
              <a:rPr lang="en-GB" sz="1800" dirty="0">
                <a:hlinkClick r:id="rId2"/>
              </a:rPr>
              <a:t>click-here</a:t>
            </a:r>
            <a:r>
              <a:rPr lang="en-GB" sz="1800" dirty="0"/>
              <a:t>.</a:t>
            </a:r>
          </a:p>
          <a:p>
            <a:pPr>
              <a:defRPr/>
            </a:pPr>
            <a:endParaRPr lang="en-GB" dirty="0"/>
          </a:p>
        </p:txBody>
      </p:sp>
      <p:sp>
        <p:nvSpPr>
          <p:cNvPr id="2" name="Rectangle 1">
            <a:extLst>
              <a:ext uri="{FF2B5EF4-FFF2-40B4-BE49-F238E27FC236}">
                <a16:creationId xmlns:a16="http://schemas.microsoft.com/office/drawing/2014/main" id="{E942F7ED-D8D8-0526-5D60-ACB0155A2D04}"/>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F0EAEA6A-EED9-301B-BEBC-2896A4B6C091}"/>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8793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EC90C-0EBC-9C7B-7D52-26E7CD91DFAF}"/>
              </a:ext>
            </a:extLst>
          </p:cNvPr>
          <p:cNvSpPr>
            <a:spLocks noGrp="1"/>
          </p:cNvSpPr>
          <p:nvPr>
            <p:ph type="title"/>
          </p:nvPr>
        </p:nvSpPr>
        <p:spPr/>
        <p:txBody>
          <a:bodyPr/>
          <a:lstStyle/>
          <a:p>
            <a:r>
              <a:rPr lang="en-GB" b="1" u="sng" dirty="0"/>
              <a:t>Assignment tip: Business strategy</a:t>
            </a:r>
          </a:p>
        </p:txBody>
      </p:sp>
      <p:sp>
        <p:nvSpPr>
          <p:cNvPr id="3" name="Content Placeholder 2">
            <a:extLst>
              <a:ext uri="{FF2B5EF4-FFF2-40B4-BE49-F238E27FC236}">
                <a16:creationId xmlns:a16="http://schemas.microsoft.com/office/drawing/2014/main" id="{D4DD078E-7F81-6C6B-66C3-4CBABF4EF7AE}"/>
              </a:ext>
            </a:extLst>
          </p:cNvPr>
          <p:cNvSpPr>
            <a:spLocks noGrp="1"/>
          </p:cNvSpPr>
          <p:nvPr>
            <p:ph idx="1"/>
          </p:nvPr>
        </p:nvSpPr>
        <p:spPr/>
        <p:txBody>
          <a:bodyPr/>
          <a:lstStyle/>
          <a:p>
            <a:pPr marL="0" indent="0">
              <a:buNone/>
            </a:pPr>
            <a:r>
              <a:rPr lang="en-GB" dirty="0"/>
              <a:t>For the purposes of this assignment, you only need to create:</a:t>
            </a:r>
          </a:p>
          <a:p>
            <a:r>
              <a:rPr lang="en-GB" dirty="0"/>
              <a:t>A Mission statement </a:t>
            </a:r>
          </a:p>
          <a:p>
            <a:r>
              <a:rPr lang="en-GB" dirty="0"/>
              <a:t>Objective list: approx. 4 objectives</a:t>
            </a:r>
          </a:p>
          <a:p>
            <a:r>
              <a:rPr lang="en-GB" dirty="0"/>
              <a:t>Values list: several values.</a:t>
            </a:r>
          </a:p>
          <a:p>
            <a:pPr marL="0" indent="0">
              <a:buNone/>
            </a:pPr>
            <a:r>
              <a:rPr lang="en-GB" dirty="0"/>
              <a:t>An Action plan is usually created next, in the form of a Gantt chart and this has already been covered in task 1. It is not necessary to produce another one.</a:t>
            </a:r>
          </a:p>
          <a:p>
            <a:endParaRPr lang="en-GB" dirty="0"/>
          </a:p>
        </p:txBody>
      </p:sp>
      <p:sp>
        <p:nvSpPr>
          <p:cNvPr id="4" name="Rectangle 3">
            <a:extLst>
              <a:ext uri="{FF2B5EF4-FFF2-40B4-BE49-F238E27FC236}">
                <a16:creationId xmlns:a16="http://schemas.microsoft.com/office/drawing/2014/main" id="{A4409B60-8009-E5E5-302A-DA5B61C12F71}"/>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0BEBF42-C414-D106-0AC8-5D9B6C6B658C}"/>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9670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EC90C-0EBC-9C7B-7D52-26E7CD91DFAF}"/>
              </a:ext>
            </a:extLst>
          </p:cNvPr>
          <p:cNvSpPr>
            <a:spLocks noGrp="1"/>
          </p:cNvSpPr>
          <p:nvPr>
            <p:ph type="title"/>
          </p:nvPr>
        </p:nvSpPr>
        <p:spPr/>
        <p:txBody>
          <a:bodyPr/>
          <a:lstStyle/>
          <a:p>
            <a:r>
              <a:rPr lang="en-GB" b="1" u="sng" dirty="0"/>
              <a:t>10min Activity: Business Strategy</a:t>
            </a:r>
          </a:p>
        </p:txBody>
      </p:sp>
      <p:sp>
        <p:nvSpPr>
          <p:cNvPr id="3" name="Content Placeholder 2">
            <a:extLst>
              <a:ext uri="{FF2B5EF4-FFF2-40B4-BE49-F238E27FC236}">
                <a16:creationId xmlns:a16="http://schemas.microsoft.com/office/drawing/2014/main" id="{D4DD078E-7F81-6C6B-66C3-4CBABF4EF7AE}"/>
              </a:ext>
            </a:extLst>
          </p:cNvPr>
          <p:cNvSpPr>
            <a:spLocks noGrp="1"/>
          </p:cNvSpPr>
          <p:nvPr>
            <p:ph idx="1"/>
          </p:nvPr>
        </p:nvSpPr>
        <p:spPr>
          <a:xfrm>
            <a:off x="738307" y="1690687"/>
            <a:ext cx="10515600" cy="4351338"/>
          </a:xfrm>
        </p:spPr>
        <p:txBody>
          <a:bodyPr>
            <a:normAutofit lnSpcReduction="10000"/>
          </a:bodyPr>
          <a:lstStyle/>
          <a:p>
            <a:pPr marL="0" indent="0">
              <a:buNone/>
            </a:pPr>
            <a:r>
              <a:rPr lang="en-GB" dirty="0"/>
              <a:t>Document and save your answer to the following questions:</a:t>
            </a:r>
          </a:p>
          <a:p>
            <a:pPr marL="0" indent="0">
              <a:buNone/>
            </a:pPr>
            <a:r>
              <a:rPr lang="en-GB" dirty="0"/>
              <a:t>Q. What is your </a:t>
            </a:r>
            <a:r>
              <a:rPr lang="en-GB" b="1" dirty="0"/>
              <a:t>favourite Tech Company</a:t>
            </a:r>
            <a:r>
              <a:rPr lang="en-GB" dirty="0"/>
              <a:t>? Or one you like.</a:t>
            </a:r>
          </a:p>
          <a:p>
            <a:pPr marL="0" indent="0">
              <a:buNone/>
            </a:pPr>
            <a:r>
              <a:rPr lang="en-GB" dirty="0"/>
              <a:t>Q. What is the </a:t>
            </a:r>
            <a:r>
              <a:rPr lang="en-GB" b="1" dirty="0"/>
              <a:t>Business type </a:t>
            </a:r>
            <a:r>
              <a:rPr lang="en-GB" dirty="0"/>
              <a:t>/ Legal classification of your favourite Tech Company?. E.g. CIC, Ltd or Plc.</a:t>
            </a:r>
          </a:p>
          <a:p>
            <a:pPr marL="0" indent="0">
              <a:buNone/>
            </a:pPr>
            <a:r>
              <a:rPr lang="en-GB" dirty="0"/>
              <a:t>Q. Research to try and find the </a:t>
            </a:r>
            <a:r>
              <a:rPr lang="en-GB" b="1" dirty="0"/>
              <a:t>Mission statement</a:t>
            </a:r>
            <a:r>
              <a:rPr lang="en-GB" dirty="0"/>
              <a:t>, </a:t>
            </a:r>
            <a:r>
              <a:rPr lang="en-GB" b="1" dirty="0"/>
              <a:t>objectives</a:t>
            </a:r>
            <a:r>
              <a:rPr lang="en-GB" dirty="0"/>
              <a:t> and </a:t>
            </a:r>
            <a:r>
              <a:rPr lang="en-GB" b="1" dirty="0"/>
              <a:t>values</a:t>
            </a:r>
            <a:r>
              <a:rPr lang="en-GB" dirty="0"/>
              <a:t> of your favourite Tech company?.</a:t>
            </a:r>
          </a:p>
          <a:p>
            <a:pPr marL="0" indent="0">
              <a:buNone/>
            </a:pPr>
            <a:r>
              <a:rPr lang="en-GB" dirty="0"/>
              <a:t>Q. Research and find out how much the Company is worth?.</a:t>
            </a:r>
          </a:p>
          <a:p>
            <a:pPr marL="0" indent="0">
              <a:buNone/>
            </a:pPr>
            <a:r>
              <a:rPr lang="en-GB" dirty="0">
                <a:solidFill>
                  <a:schemeClr val="bg1"/>
                </a:solidFill>
                <a:highlight>
                  <a:srgbClr val="FFFF00"/>
                </a:highlight>
              </a:rPr>
              <a:t>When asked: share your answer.</a:t>
            </a:r>
          </a:p>
          <a:p>
            <a:pPr marL="0" indent="0">
              <a:buNone/>
            </a:pPr>
            <a:r>
              <a:rPr lang="en-GB" dirty="0"/>
              <a:t>Note: The answer to this activity can be included in the appendix of the assignment report.</a:t>
            </a:r>
          </a:p>
        </p:txBody>
      </p:sp>
      <p:sp>
        <p:nvSpPr>
          <p:cNvPr id="4" name="Rectangle 3">
            <a:extLst>
              <a:ext uri="{FF2B5EF4-FFF2-40B4-BE49-F238E27FC236}">
                <a16:creationId xmlns:a16="http://schemas.microsoft.com/office/drawing/2014/main" id="{A4409B60-8009-E5E5-302A-DA5B61C12F71}"/>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0BEBF42-C414-D106-0AC8-5D9B6C6B658C}"/>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9751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F6C31-E5AB-74A7-B39B-74AE009ACD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FAF048-86EB-C186-6895-83A9852C04B7}"/>
              </a:ext>
            </a:extLst>
          </p:cNvPr>
          <p:cNvSpPr>
            <a:spLocks noGrp="1"/>
          </p:cNvSpPr>
          <p:nvPr>
            <p:ph type="title"/>
          </p:nvPr>
        </p:nvSpPr>
        <p:spPr/>
        <p:txBody>
          <a:bodyPr>
            <a:normAutofit/>
          </a:bodyPr>
          <a:lstStyle/>
          <a:p>
            <a:r>
              <a:rPr lang="en-GB" sz="4800" b="1" u="sng" dirty="0"/>
              <a:t>Start-up support</a:t>
            </a:r>
          </a:p>
        </p:txBody>
      </p:sp>
      <p:sp>
        <p:nvSpPr>
          <p:cNvPr id="3" name="Content Placeholder 2">
            <a:extLst>
              <a:ext uri="{FF2B5EF4-FFF2-40B4-BE49-F238E27FC236}">
                <a16:creationId xmlns:a16="http://schemas.microsoft.com/office/drawing/2014/main" id="{E669C3DD-A97D-84B8-5B0A-49A9AB1A9800}"/>
              </a:ext>
            </a:extLst>
          </p:cNvPr>
          <p:cNvSpPr>
            <a:spLocks noGrp="1"/>
          </p:cNvSpPr>
          <p:nvPr>
            <p:ph idx="1"/>
          </p:nvPr>
        </p:nvSpPr>
        <p:spPr>
          <a:xfrm>
            <a:off x="730622" y="1675521"/>
            <a:ext cx="6430897" cy="4351338"/>
          </a:xfrm>
        </p:spPr>
        <p:txBody>
          <a:bodyPr>
            <a:normAutofit/>
          </a:bodyPr>
          <a:lstStyle/>
          <a:p>
            <a:r>
              <a:rPr lang="en-GB" dirty="0"/>
              <a:t>Most of today’s Big Tech Companies (e.g. Microsoft, Apple, Google, Facebook) were created by students, just like you while at University.</a:t>
            </a:r>
          </a:p>
          <a:p>
            <a:r>
              <a:rPr lang="en-US" dirty="0"/>
              <a:t>UWTSD have an excellent Enterprise support team. </a:t>
            </a:r>
          </a:p>
          <a:p>
            <a:r>
              <a:rPr lang="en-US" dirty="0"/>
              <a:t>UWTSD Start-Up grant: £500. for more info. </a:t>
            </a:r>
            <a:r>
              <a:rPr lang="en-US" dirty="0">
                <a:hlinkClick r:id="rId2"/>
              </a:rPr>
              <a:t>click-here</a:t>
            </a:r>
            <a:r>
              <a:rPr lang="en-US" dirty="0"/>
              <a:t>.</a:t>
            </a:r>
          </a:p>
          <a:p>
            <a:r>
              <a:rPr lang="en-US" dirty="0"/>
              <a:t>For further advice and support, please email: </a:t>
            </a:r>
            <a:r>
              <a:rPr lang="en-US" dirty="0">
                <a:highlight>
                  <a:srgbClr val="FFFF00"/>
                </a:highlight>
                <a:hlinkClick r:id="rId3"/>
              </a:rPr>
              <a:t>dylan.williams-evans@uwtsd.ac.uk</a:t>
            </a:r>
            <a:endParaRPr lang="en-GB" dirty="0">
              <a:highlight>
                <a:srgbClr val="FFFF00"/>
              </a:highlight>
            </a:endParaRPr>
          </a:p>
        </p:txBody>
      </p:sp>
      <p:sp>
        <p:nvSpPr>
          <p:cNvPr id="4" name="Rectangle 3">
            <a:extLst>
              <a:ext uri="{FF2B5EF4-FFF2-40B4-BE49-F238E27FC236}">
                <a16:creationId xmlns:a16="http://schemas.microsoft.com/office/drawing/2014/main" id="{8F342B33-ADA0-7005-525C-C6C87CC7C430}"/>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71FC7705-647B-56D1-B823-CD09948656FB}"/>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close-up of a fist&#10;&#10;Description automatically generated">
            <a:extLst>
              <a:ext uri="{FF2B5EF4-FFF2-40B4-BE49-F238E27FC236}">
                <a16:creationId xmlns:a16="http://schemas.microsoft.com/office/drawing/2014/main" id="{BFE275FF-1B76-2830-454A-8938FDDF304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081" t="13670" r="23137" b="10140"/>
          <a:stretch/>
        </p:blipFill>
        <p:spPr>
          <a:xfrm>
            <a:off x="7253725" y="1796612"/>
            <a:ext cx="3780545" cy="4016830"/>
          </a:xfrm>
          <a:prstGeom prst="rect">
            <a:avLst/>
          </a:prstGeom>
        </p:spPr>
      </p:pic>
    </p:spTree>
    <p:extLst>
      <p:ext uri="{BB962C8B-B14F-4D97-AF65-F5344CB8AC3E}">
        <p14:creationId xmlns:p14="http://schemas.microsoft.com/office/powerpoint/2010/main" val="7899337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99656" y="2532187"/>
            <a:ext cx="5038328" cy="1512168"/>
          </a:xfrm>
          <a:prstGeom prst="rect">
            <a:avLst/>
          </a:prstGeom>
          <a:noFill/>
        </p:spPr>
        <p:txBody>
          <a:bodyPr anchor="ctr">
            <a:normAutofit lnSpcReduction="1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uLnTx/>
                <a:uFillTx/>
                <a:latin typeface="Calibri Light" panose="020F0302020204030204"/>
                <a:ea typeface="+mj-ea"/>
                <a:cs typeface="+mj-cs"/>
              </a:rPr>
              <a:t>Next:</a:t>
            </a:r>
          </a:p>
          <a:p>
            <a:pPr marL="0" marR="0" lvl="0" indent="0" algn="ctr" defTabSz="914400" rtl="0" eaLnBrk="1" fontAlgn="auto" latinLnBrk="0" hangingPunct="1">
              <a:lnSpc>
                <a:spcPct val="100000"/>
              </a:lnSpc>
              <a:spcBef>
                <a:spcPct val="0"/>
              </a:spcBef>
              <a:spcAft>
                <a:spcPts val="0"/>
              </a:spcAft>
              <a:buClrTx/>
              <a:buSzTx/>
              <a:buFontTx/>
              <a:buNone/>
              <a:tabLst/>
              <a:defRPr/>
            </a:pPr>
            <a:r>
              <a:rPr lang="en-GB" sz="4300" dirty="0">
                <a:solidFill>
                  <a:srgbClr val="FFFF00"/>
                </a:solidFill>
                <a:highlight>
                  <a:srgbClr val="FF0000"/>
                </a:highlight>
                <a:latin typeface="Calibri Light" panose="020F0302020204030204"/>
              </a:rPr>
              <a:t>F</a:t>
            </a:r>
            <a:r>
              <a:rPr kumimoji="0" lang="en-GB" sz="4300" b="1" i="0" u="none" strike="noStrike" kern="1200" cap="none" spc="0" normalizeH="0" baseline="0" noProof="0" dirty="0" err="1">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unding</a:t>
            </a:r>
            <a:r>
              <a:rPr kumimoji="0" lang="en-GB" sz="43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 options</a:t>
            </a:r>
            <a:r>
              <a:rPr kumimoji="0" lang="en-GB" sz="26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rPr>
              <a:t> </a:t>
            </a:r>
            <a:endParaRPr kumimoji="0" lang="en-GB" sz="3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9176712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Content Placeholder 3">
            <a:extLst>
              <a:ext uri="{FF2B5EF4-FFF2-40B4-BE49-F238E27FC236}">
                <a16:creationId xmlns:a16="http://schemas.microsoft.com/office/drawing/2014/main" id="{E1787980-D795-5465-D54D-555CCC5D63D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5917054" y="297569"/>
            <a:ext cx="5383213" cy="1041400"/>
          </a:xfrm>
        </p:spPr>
      </p:pic>
      <p:sp>
        <p:nvSpPr>
          <p:cNvPr id="5" name="TextBox 4">
            <a:extLst>
              <a:ext uri="{FF2B5EF4-FFF2-40B4-BE49-F238E27FC236}">
                <a16:creationId xmlns:a16="http://schemas.microsoft.com/office/drawing/2014/main" id="{37592391-1754-673B-09A2-DC26D8D76CAB}"/>
              </a:ext>
            </a:extLst>
          </p:cNvPr>
          <p:cNvSpPr txBox="1"/>
          <p:nvPr/>
        </p:nvSpPr>
        <p:spPr>
          <a:xfrm>
            <a:off x="259029" y="1490751"/>
            <a:ext cx="11156655" cy="4770537"/>
          </a:xfrm>
          <a:prstGeom prst="rect">
            <a:avLst/>
          </a:prstGeom>
          <a:noFill/>
        </p:spPr>
        <p:txBody>
          <a:bodyPr wrap="square">
            <a:spAutoFit/>
          </a:bodyPr>
          <a:lstStyle/>
          <a:p>
            <a:pPr marL="285750" indent="-285750">
              <a:buClr>
                <a:srgbClr val="FFFF00"/>
              </a:buClr>
              <a:buFont typeface="Arial" panose="020B0604020202020204" pitchFamily="34" charset="0"/>
              <a:buChar char="•"/>
              <a:defRPr/>
            </a:pPr>
            <a:r>
              <a:rPr lang="en-US" sz="2400" b="1" dirty="0">
                <a:solidFill>
                  <a:schemeClr val="bg1"/>
                </a:solidFill>
                <a:highlight>
                  <a:srgbClr val="FFFF00"/>
                </a:highlight>
              </a:rPr>
              <a:t>Innovate UK</a:t>
            </a:r>
            <a:r>
              <a:rPr lang="en-US" sz="2000" dirty="0"/>
              <a:t> </a:t>
            </a:r>
            <a:r>
              <a:rPr lang="en-US" sz="2400" dirty="0"/>
              <a:t>is the UK’s government </a:t>
            </a:r>
            <a:r>
              <a:rPr lang="en-US" sz="2400" dirty="0">
                <a:solidFill>
                  <a:schemeClr val="bg1"/>
                </a:solidFill>
                <a:highlight>
                  <a:srgbClr val="FFFF00"/>
                </a:highlight>
              </a:rPr>
              <a:t>innovation agency</a:t>
            </a:r>
            <a:r>
              <a:rPr lang="en-US" sz="2400" dirty="0"/>
              <a:t>, that provide funding and support to organizations to make new innovative products and services. It is a non-departmental public body that operates at arm's length from the Government as part of the UK’s </a:t>
            </a:r>
            <a:r>
              <a:rPr lang="en-US" sz="2400" dirty="0">
                <a:solidFill>
                  <a:schemeClr val="bg1"/>
                </a:solidFill>
                <a:highlight>
                  <a:srgbClr val="FFFF00"/>
                </a:highlight>
              </a:rPr>
              <a:t>Research and Innovation development initiative</a:t>
            </a:r>
            <a:r>
              <a:rPr lang="en-US" sz="2400" dirty="0"/>
              <a:t>.</a:t>
            </a:r>
          </a:p>
          <a:p>
            <a:pPr algn="ctr">
              <a:defRPr/>
            </a:pPr>
            <a:r>
              <a:rPr lang="en-US" sz="3200" dirty="0"/>
              <a:t>“We help businesses grow through the development and </a:t>
            </a:r>
            <a:r>
              <a:rPr lang="en-US" sz="3200" dirty="0" err="1"/>
              <a:t>commercialisation</a:t>
            </a:r>
            <a:r>
              <a:rPr lang="en-US" sz="3200" dirty="0"/>
              <a:t> of new products, processes, and services.” </a:t>
            </a:r>
            <a:br>
              <a:rPr lang="en-US" sz="3200" dirty="0"/>
            </a:br>
            <a:r>
              <a:rPr lang="en-US" sz="3200" dirty="0"/>
              <a:t>(</a:t>
            </a:r>
            <a:r>
              <a:rPr lang="en-US" sz="3200" dirty="0">
                <a:hlinkClick r:id="rId4"/>
              </a:rPr>
              <a:t>Innovate UK</a:t>
            </a:r>
            <a:r>
              <a:rPr lang="en-US" sz="3200" dirty="0"/>
              <a:t>)</a:t>
            </a:r>
          </a:p>
          <a:p>
            <a:pPr marL="285750" indent="-285750">
              <a:buFont typeface="Arial" panose="020B0604020202020204" pitchFamily="34" charset="0"/>
              <a:buChar char="•"/>
              <a:defRPr/>
            </a:pPr>
            <a:r>
              <a:rPr lang="en-GB" sz="2400" b="1" dirty="0">
                <a:highlight>
                  <a:srgbClr val="FFFF00"/>
                </a:highlight>
                <a:hlinkClick r:id="rId5"/>
              </a:rPr>
              <a:t>Smart grants</a:t>
            </a:r>
            <a:r>
              <a:rPr lang="en-GB" dirty="0"/>
              <a:t> </a:t>
            </a:r>
            <a:r>
              <a:rPr lang="en-GB" sz="2400" b="1" dirty="0"/>
              <a:t>for </a:t>
            </a:r>
            <a:r>
              <a:rPr lang="en-GB" sz="2400" dirty="0"/>
              <a:t>Tech Start-Ups are available from Innovate UK to encourage innovation and enable STEM innovation.</a:t>
            </a:r>
          </a:p>
          <a:p>
            <a:pPr marL="285750" indent="-285750">
              <a:buFont typeface="Arial" panose="020B0604020202020204" pitchFamily="34" charset="0"/>
              <a:buChar char="•"/>
              <a:defRPr/>
            </a:pPr>
            <a:r>
              <a:rPr lang="en-GB" sz="2400" dirty="0"/>
              <a:t>Search </a:t>
            </a:r>
            <a:r>
              <a:rPr lang="en-GB" sz="2400" dirty="0">
                <a:hlinkClick r:id="rId4"/>
              </a:rPr>
              <a:t>Innovate UK</a:t>
            </a:r>
            <a:r>
              <a:rPr lang="en-GB" sz="2400" dirty="0"/>
              <a:t> for grants / </a:t>
            </a:r>
            <a:r>
              <a:rPr lang="en-GB" sz="2400" dirty="0">
                <a:hlinkClick r:id="rId6"/>
              </a:rPr>
              <a:t>funding opportunities</a:t>
            </a:r>
            <a:r>
              <a:rPr lang="en-GB" sz="2400" dirty="0"/>
              <a:t> for your Tech Start-Up.</a:t>
            </a:r>
          </a:p>
          <a:p>
            <a:pPr marL="742950" lvl="1" indent="-285750">
              <a:buFont typeface="Arial" panose="020B0604020202020204" pitchFamily="34" charset="0"/>
              <a:buChar char="•"/>
              <a:defRPr/>
            </a:pPr>
            <a:r>
              <a:rPr lang="en-GB" sz="2000" dirty="0"/>
              <a:t>Bg. Since 2007, Start-Ups have benefitted from billions of ‘Innovate UK’ support, which has helped to create 100s of thousands of jobs and add an estimated £30 billion to the UK economy. - 2016</a:t>
            </a:r>
          </a:p>
        </p:txBody>
      </p:sp>
      <p:sp>
        <p:nvSpPr>
          <p:cNvPr id="2" name="Rectangle 1">
            <a:extLst>
              <a:ext uri="{FF2B5EF4-FFF2-40B4-BE49-F238E27FC236}">
                <a16:creationId xmlns:a16="http://schemas.microsoft.com/office/drawing/2014/main" id="{F8C92DDA-4E5A-C690-7CB5-18BFE719480F}"/>
              </a:ext>
            </a:extLst>
          </p:cNvPr>
          <p:cNvSpPr/>
          <p:nvPr/>
        </p:nvSpPr>
        <p:spPr>
          <a:xfrm>
            <a:off x="439247" y="261412"/>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EED41BFB-5100-06B7-C613-418B388AD7D5}"/>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7FD76F35-8147-D33A-7A53-DC4A7B76FAB2}"/>
              </a:ext>
            </a:extLst>
          </p:cNvPr>
          <p:cNvSpPr>
            <a:spLocks noGrp="1"/>
          </p:cNvSpPr>
          <p:nvPr>
            <p:ph type="title"/>
          </p:nvPr>
        </p:nvSpPr>
        <p:spPr>
          <a:xfrm>
            <a:off x="721961" y="413194"/>
            <a:ext cx="7886700" cy="780652"/>
          </a:xfrm>
        </p:spPr>
        <p:txBody>
          <a:bodyPr>
            <a:normAutofit/>
          </a:bodyPr>
          <a:lstStyle/>
          <a:p>
            <a:pPr eaLnBrk="1" hangingPunct="1"/>
            <a:r>
              <a:rPr lang="en-GB" altLang="en-US" b="1" u="sng" dirty="0"/>
              <a:t>Innovate UK</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97A94D3-5F65-FA79-8336-DB27B29E92EF}"/>
              </a:ext>
            </a:extLst>
          </p:cNvPr>
          <p:cNvSpPr>
            <a:spLocks noGrp="1"/>
          </p:cNvSpPr>
          <p:nvPr>
            <p:ph type="title"/>
          </p:nvPr>
        </p:nvSpPr>
        <p:spPr>
          <a:xfrm>
            <a:off x="711956" y="342622"/>
            <a:ext cx="8064971" cy="1167286"/>
          </a:xfrm>
        </p:spPr>
        <p:txBody>
          <a:bodyPr rtlCol="0">
            <a:normAutofit/>
          </a:bodyPr>
          <a:lstStyle/>
          <a:p>
            <a:pPr>
              <a:defRPr/>
            </a:pPr>
            <a:r>
              <a:rPr lang="en-GB" altLang="en-US" sz="4800" b="1" u="sng" dirty="0"/>
              <a:t>Video Case study: SwiftKey</a:t>
            </a:r>
          </a:p>
        </p:txBody>
      </p:sp>
      <p:pic>
        <p:nvPicPr>
          <p:cNvPr id="16387" name="Content Placeholder 3">
            <a:hlinkClick r:id="rId2"/>
            <a:extLst>
              <a:ext uri="{FF2B5EF4-FFF2-40B4-BE49-F238E27FC236}">
                <a16:creationId xmlns:a16="http://schemas.microsoft.com/office/drawing/2014/main" id="{290CA497-70FA-E3A7-951D-5CCBB5605365}"/>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240221" y="1584155"/>
            <a:ext cx="7555167" cy="4272948"/>
          </a:xfrm>
        </p:spPr>
      </p:pic>
      <p:pic>
        <p:nvPicPr>
          <p:cNvPr id="16388" name="Picture 4" descr="Cambiare la dimensione del puntatore del mouse in Ubuntu ...">
            <a:extLst>
              <a:ext uri="{FF2B5EF4-FFF2-40B4-BE49-F238E27FC236}">
                <a16:creationId xmlns:a16="http://schemas.microsoft.com/office/drawing/2014/main" id="{7070F541-3D41-ECC5-CB1B-1F5E08FB4C9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55552" y="3720629"/>
            <a:ext cx="2155000" cy="23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25FF5A28-A785-6906-1CAA-679E1EE6CBB6}"/>
              </a:ext>
            </a:extLst>
          </p:cNvPr>
          <p:cNvSpPr/>
          <p:nvPr/>
        </p:nvSpPr>
        <p:spPr>
          <a:xfrm>
            <a:off x="591361" y="52377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1E85FC6-E4AC-8E71-FC1F-9C2C7E4A67A0}"/>
              </a:ext>
            </a:extLst>
          </p:cNvPr>
          <p:cNvSpPr>
            <a:spLocks noGrp="1"/>
          </p:cNvSpPr>
          <p:nvPr>
            <p:ph type="title"/>
          </p:nvPr>
        </p:nvSpPr>
        <p:spPr>
          <a:xfrm>
            <a:off x="440464" y="419395"/>
            <a:ext cx="8229600" cy="936625"/>
          </a:xfrm>
        </p:spPr>
        <p:txBody>
          <a:bodyPr>
            <a:normAutofit/>
          </a:bodyPr>
          <a:lstStyle/>
          <a:p>
            <a:pPr eaLnBrk="1" hangingPunct="1"/>
            <a:r>
              <a:rPr lang="en-GB" altLang="en-US" sz="4800" b="1" u="sng" dirty="0"/>
              <a:t>Showcase: Business Wales</a:t>
            </a:r>
          </a:p>
        </p:txBody>
      </p:sp>
      <p:sp>
        <p:nvSpPr>
          <p:cNvPr id="17411" name="Rectangle 1">
            <a:extLst>
              <a:ext uri="{FF2B5EF4-FFF2-40B4-BE49-F238E27FC236}">
                <a16:creationId xmlns:a16="http://schemas.microsoft.com/office/drawing/2014/main" id="{1B4E25AA-1541-57D5-1854-00FEDA810438}"/>
              </a:ext>
            </a:extLst>
          </p:cNvPr>
          <p:cNvSpPr>
            <a:spLocks noGrp="1" noChangeArrowheads="1"/>
          </p:cNvSpPr>
          <p:nvPr>
            <p:ph idx="1"/>
          </p:nvPr>
        </p:nvSpPr>
        <p:spPr>
          <a:xfrm>
            <a:off x="625137" y="1470790"/>
            <a:ext cx="10482574" cy="287702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46023" rIns="0" bIns="90459" rtlCol="0" anchor="ctr">
            <a:spAutoFit/>
          </a:bodyPr>
          <a:lstStyle/>
          <a:p>
            <a:pPr>
              <a:lnSpc>
                <a:spcPct val="100000"/>
              </a:lnSpc>
              <a:spcBef>
                <a:spcPts val="600"/>
              </a:spcBef>
            </a:pPr>
            <a:r>
              <a:rPr lang="en-GB" altLang="en-US" dirty="0">
                <a:cs typeface="Arial" panose="020B0604020202020204" pitchFamily="34" charset="0"/>
                <a:hlinkClick r:id="rId2"/>
              </a:rPr>
              <a:t>The Welsh Government’s ‘Business </a:t>
            </a:r>
            <a:r>
              <a:rPr lang="en-GB" altLang="en-US" dirty="0" err="1">
                <a:cs typeface="Arial" panose="020B0604020202020204" pitchFamily="34" charset="0"/>
                <a:hlinkClick r:id="rId2"/>
              </a:rPr>
              <a:t>Wales’</a:t>
            </a:r>
            <a:r>
              <a:rPr lang="en-GB" altLang="en-US" dirty="0">
                <a:cs typeface="Arial" panose="020B0604020202020204" pitchFamily="34" charset="0"/>
              </a:rPr>
              <a:t> online portal provides guidance for creating and launching a Start-Up.</a:t>
            </a:r>
          </a:p>
          <a:p>
            <a:pPr eaLnBrk="1" hangingPunct="1">
              <a:lnSpc>
                <a:spcPct val="100000"/>
              </a:lnSpc>
              <a:spcBef>
                <a:spcPts val="600"/>
              </a:spcBef>
            </a:pPr>
            <a:r>
              <a:rPr lang="en-GB" altLang="en-US" dirty="0">
                <a:cs typeface="Arial" panose="020B0604020202020204" pitchFamily="34" charset="0"/>
              </a:rPr>
              <a:t>It is a great reference source for information; and </a:t>
            </a:r>
          </a:p>
          <a:p>
            <a:pPr eaLnBrk="1" hangingPunct="1">
              <a:lnSpc>
                <a:spcPct val="100000"/>
              </a:lnSpc>
              <a:spcBef>
                <a:spcPts val="600"/>
              </a:spcBef>
            </a:pPr>
            <a:r>
              <a:rPr lang="en-GB" altLang="en-US" dirty="0">
                <a:cs typeface="Arial" panose="020B0604020202020204" pitchFamily="34" charset="0"/>
              </a:rPr>
              <a:t>The website lists different types of </a:t>
            </a:r>
            <a:r>
              <a:rPr lang="en-GB" altLang="en-US" b="1" dirty="0">
                <a:solidFill>
                  <a:schemeClr val="bg1"/>
                </a:solidFill>
                <a:highlight>
                  <a:srgbClr val="FFFF00"/>
                </a:highlight>
                <a:cs typeface="Arial" panose="020B0604020202020204" pitchFamily="34" charset="0"/>
              </a:rPr>
              <a:t>funding</a:t>
            </a:r>
            <a:r>
              <a:rPr lang="en-GB" altLang="en-US" dirty="0">
                <a:solidFill>
                  <a:schemeClr val="bg1"/>
                </a:solidFill>
                <a:highlight>
                  <a:srgbClr val="FFFF00"/>
                </a:highlight>
                <a:cs typeface="Arial" panose="020B0604020202020204" pitchFamily="34" charset="0"/>
              </a:rPr>
              <a:t> and </a:t>
            </a:r>
            <a:r>
              <a:rPr lang="en-US" dirty="0">
                <a:solidFill>
                  <a:schemeClr val="bg1"/>
                </a:solidFill>
                <a:highlight>
                  <a:srgbClr val="FFFF00"/>
                </a:highlight>
                <a:hlinkClick r:id="rId3">
                  <a:extLst>
                    <a:ext uri="{A12FA001-AC4F-418D-AE19-62706E023703}">
                      <ahyp:hlinkClr xmlns:ahyp="http://schemas.microsoft.com/office/drawing/2018/hyperlinkcolor" val="tx"/>
                    </a:ext>
                  </a:extLst>
                </a:hlinkClick>
              </a:rPr>
              <a:t>types of finance and how to apply.</a:t>
            </a:r>
            <a:br>
              <a:rPr lang="en-GB" altLang="en-US" dirty="0"/>
            </a:br>
            <a:endParaRPr lang="en-GB" altLang="en-US" dirty="0"/>
          </a:p>
        </p:txBody>
      </p:sp>
      <p:pic>
        <p:nvPicPr>
          <p:cNvPr id="29700" name="Picture 4">
            <a:hlinkClick r:id="rId2"/>
            <a:extLst>
              <a:ext uri="{FF2B5EF4-FFF2-40B4-BE49-F238E27FC236}">
                <a16:creationId xmlns:a16="http://schemas.microsoft.com/office/drawing/2014/main" id="{8D47BA90-CDFC-F1C5-7FC4-0AADE373C51F}"/>
              </a:ext>
            </a:extLst>
          </p:cNvPr>
          <p:cNvPicPr>
            <a:picLocks noChangeAspect="1"/>
          </p:cNvPicPr>
          <p:nvPr/>
        </p:nvPicPr>
        <p:blipFill>
          <a:blip r:embed="rId4" cstate="print">
            <a:extLst>
              <a:ext uri="{28A0092B-C50C-407E-A947-70E740481C1C}">
                <a14:useLocalDpi xmlns:a14="http://schemas.microsoft.com/office/drawing/2010/main" val="0"/>
              </a:ext>
            </a:extLst>
          </a:blip>
          <a:srcRect t="26189"/>
          <a:stretch>
            <a:fillRect/>
          </a:stretch>
        </p:blipFill>
        <p:spPr bwMode="auto">
          <a:xfrm>
            <a:off x="3413918" y="3429000"/>
            <a:ext cx="5364163" cy="284003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13" name="Group 2">
            <a:extLst>
              <a:ext uri="{FF2B5EF4-FFF2-40B4-BE49-F238E27FC236}">
                <a16:creationId xmlns:a16="http://schemas.microsoft.com/office/drawing/2014/main" id="{BC7DF502-FCC6-A271-6381-73BA56AD51DA}"/>
              </a:ext>
            </a:extLst>
          </p:cNvPr>
          <p:cNvGrpSpPr>
            <a:grpSpLocks/>
          </p:cNvGrpSpPr>
          <p:nvPr/>
        </p:nvGrpSpPr>
        <p:grpSpPr bwMode="auto">
          <a:xfrm>
            <a:off x="8371186" y="4721891"/>
            <a:ext cx="1368425" cy="1482725"/>
            <a:chOff x="7164288" y="4005064"/>
            <a:chExt cx="1368425" cy="1482725"/>
          </a:xfrm>
        </p:grpSpPr>
        <p:pic>
          <p:nvPicPr>
            <p:cNvPr id="17414" name="Picture 4" descr="Cambiare la dimensione del puntatore del mouse in Ubuntu ...">
              <a:extLst>
                <a:ext uri="{FF2B5EF4-FFF2-40B4-BE49-F238E27FC236}">
                  <a16:creationId xmlns:a16="http://schemas.microsoft.com/office/drawing/2014/main" id="{BA7422EB-6FA9-3C9B-E529-19D43101508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64288" y="4005064"/>
              <a:ext cx="1368425"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5" name="TextBox 1">
              <a:extLst>
                <a:ext uri="{FF2B5EF4-FFF2-40B4-BE49-F238E27FC236}">
                  <a16:creationId xmlns:a16="http://schemas.microsoft.com/office/drawing/2014/main" id="{76F29632-975B-EE10-8AA8-2F3FE4B87A8E}"/>
                </a:ext>
              </a:extLst>
            </p:cNvPr>
            <p:cNvSpPr txBox="1">
              <a:spLocks noChangeArrowheads="1"/>
            </p:cNvSpPr>
            <p:nvPr/>
          </p:nvSpPr>
          <p:spPr bwMode="auto">
            <a:xfrm>
              <a:off x="7578253" y="4509120"/>
              <a:ext cx="5404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t>Bg.</a:t>
              </a:r>
            </a:p>
          </p:txBody>
        </p:sp>
      </p:gr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9532A593-75AD-F0E1-E319-243D6C1F1400}"/>
              </a:ext>
            </a:extLst>
          </p:cNvPr>
          <p:cNvSpPr>
            <a:spLocks noGrp="1"/>
          </p:cNvSpPr>
          <p:nvPr>
            <p:ph type="title"/>
          </p:nvPr>
        </p:nvSpPr>
        <p:spPr>
          <a:xfrm>
            <a:off x="323318" y="380817"/>
            <a:ext cx="8531225" cy="990600"/>
          </a:xfrm>
        </p:spPr>
        <p:txBody>
          <a:bodyPr rtlCol="0">
            <a:normAutofit fontScale="90000"/>
          </a:bodyPr>
          <a:lstStyle/>
          <a:p>
            <a:pPr>
              <a:defRPr/>
            </a:pPr>
            <a:r>
              <a:rPr lang="en-GB" altLang="en-US" sz="5300" b="1" dirty="0"/>
              <a:t>Bg. </a:t>
            </a:r>
            <a:r>
              <a:rPr lang="en-GB" altLang="en-US" b="1" u="sng" dirty="0"/>
              <a:t>Types of funding and how to apply</a:t>
            </a:r>
            <a:endParaRPr lang="en-GB" altLang="en-US" u="sng" dirty="0"/>
          </a:p>
        </p:txBody>
      </p:sp>
      <p:pic>
        <p:nvPicPr>
          <p:cNvPr id="4" name="Picture 3">
            <a:hlinkClick r:id="rId2"/>
            <a:extLst>
              <a:ext uri="{FF2B5EF4-FFF2-40B4-BE49-F238E27FC236}">
                <a16:creationId xmlns:a16="http://schemas.microsoft.com/office/drawing/2014/main" id="{B2AB83A3-19C3-D8E2-277B-873F5D90C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3805" y="1371417"/>
            <a:ext cx="9850944" cy="548658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8436" name="TextBox 5">
            <a:extLst>
              <a:ext uri="{FF2B5EF4-FFF2-40B4-BE49-F238E27FC236}">
                <a16:creationId xmlns:a16="http://schemas.microsoft.com/office/drawing/2014/main" id="{F7FC17A3-FFBB-5C67-D484-8AA0EF7857A5}"/>
              </a:ext>
            </a:extLst>
          </p:cNvPr>
          <p:cNvSpPr txBox="1">
            <a:spLocks noChangeArrowheads="1"/>
          </p:cNvSpPr>
          <p:nvPr/>
        </p:nvSpPr>
        <p:spPr bwMode="auto">
          <a:xfrm>
            <a:off x="898134" y="1334613"/>
            <a:ext cx="9940711"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spcBef>
                <a:spcPct val="0"/>
              </a:spcBef>
              <a:buFontTx/>
              <a:buNone/>
            </a:pPr>
            <a:r>
              <a:rPr lang="en-GB" altLang="en-US" sz="2800" dirty="0">
                <a:latin typeface="Arial" panose="020B0604020202020204" pitchFamily="34" charset="0"/>
                <a:hlinkClick r:id="rId4"/>
              </a:rPr>
              <a:t>The Business Wales</a:t>
            </a:r>
            <a:r>
              <a:rPr lang="en-GB" altLang="en-US" sz="2800" dirty="0">
                <a:latin typeface="Arial" panose="020B0604020202020204" pitchFamily="34" charset="0"/>
              </a:rPr>
              <a:t> Online portal has</a:t>
            </a:r>
            <a:r>
              <a:rPr lang="en-GB" altLang="en-US" sz="2800" b="1" dirty="0">
                <a:latin typeface="Arial" panose="020B0604020202020204" pitchFamily="34" charset="0"/>
              </a:rPr>
              <a:t> guides </a:t>
            </a:r>
            <a:r>
              <a:rPr lang="en-GB" altLang="en-US" sz="2800" dirty="0">
                <a:latin typeface="Arial" panose="020B0604020202020204" pitchFamily="34" charset="0"/>
              </a:rPr>
              <a:t>to many sources of funding that are available for Start-Ups in Wales:</a:t>
            </a:r>
          </a:p>
        </p:txBody>
      </p:sp>
      <p:pic>
        <p:nvPicPr>
          <p:cNvPr id="18438" name="Picture 4" descr="Cambiare la dimensione del puntatore del mouse in Ubuntu ...">
            <a:extLst>
              <a:ext uri="{FF2B5EF4-FFF2-40B4-BE49-F238E27FC236}">
                <a16:creationId xmlns:a16="http://schemas.microsoft.com/office/drawing/2014/main" id="{6BDEF72B-5DC8-C4C9-B302-35EC9D58AD2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1035454">
            <a:off x="10134623" y="3507273"/>
            <a:ext cx="1851592" cy="1993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2CDC1A4-5ACC-C58A-20D9-A8F230438901}"/>
              </a:ext>
            </a:extLst>
          </p:cNvPr>
          <p:cNvSpPr>
            <a:spLocks noGrp="1"/>
          </p:cNvSpPr>
          <p:nvPr>
            <p:ph type="title"/>
          </p:nvPr>
        </p:nvSpPr>
        <p:spPr>
          <a:xfrm>
            <a:off x="838200" y="365126"/>
            <a:ext cx="10515600" cy="919978"/>
          </a:xfrm>
        </p:spPr>
        <p:txBody>
          <a:bodyPr/>
          <a:lstStyle/>
          <a:p>
            <a:pPr eaLnBrk="1" hangingPunct="1"/>
            <a:r>
              <a:rPr lang="en-GB" altLang="en-US" b="1" u="sng" dirty="0"/>
              <a:t>Crowdfunding</a:t>
            </a:r>
            <a:endParaRPr lang="en-GB" altLang="en-US" u="sng" dirty="0"/>
          </a:p>
        </p:txBody>
      </p:sp>
      <p:sp>
        <p:nvSpPr>
          <p:cNvPr id="3" name="Content Placeholder 2">
            <a:extLst>
              <a:ext uri="{FF2B5EF4-FFF2-40B4-BE49-F238E27FC236}">
                <a16:creationId xmlns:a16="http://schemas.microsoft.com/office/drawing/2014/main" id="{F5395DA6-1CF3-9323-F6E7-9697F85B7FFF}"/>
              </a:ext>
            </a:extLst>
          </p:cNvPr>
          <p:cNvSpPr>
            <a:spLocks noGrp="1"/>
          </p:cNvSpPr>
          <p:nvPr>
            <p:ph idx="1"/>
          </p:nvPr>
        </p:nvSpPr>
        <p:spPr>
          <a:xfrm>
            <a:off x="728970" y="1598234"/>
            <a:ext cx="9143268" cy="3916363"/>
          </a:xfrm>
        </p:spPr>
        <p:txBody>
          <a:bodyPr rtlCol="0">
            <a:normAutofit fontScale="92500" lnSpcReduction="10000"/>
          </a:bodyPr>
          <a:lstStyle/>
          <a:p>
            <a:pPr>
              <a:defRPr/>
            </a:pPr>
            <a:r>
              <a:rPr lang="en-GB" sz="3200" dirty="0"/>
              <a:t>Crowdfunding is great way of raising funds to create and launch a new prototype and Start-Up. </a:t>
            </a:r>
          </a:p>
          <a:p>
            <a:pPr>
              <a:defRPr/>
            </a:pPr>
            <a:r>
              <a:rPr lang="en-GB" sz="3200" dirty="0"/>
              <a:t>Some popular crowdfunding sites to consider, include:</a:t>
            </a:r>
          </a:p>
          <a:p>
            <a:pPr lvl="1">
              <a:buFont typeface="Courier New" panose="02070309020205020404" pitchFamily="49" charset="0"/>
              <a:buChar char="o"/>
              <a:defRPr/>
            </a:pPr>
            <a:r>
              <a:rPr lang="en-GB" sz="3200" dirty="0">
                <a:hlinkClick r:id="rId2"/>
              </a:rPr>
              <a:t>Seedrs</a:t>
            </a:r>
            <a:endParaRPr lang="en-GB" sz="3200" dirty="0"/>
          </a:p>
          <a:p>
            <a:pPr lvl="1">
              <a:buFont typeface="Courier New" panose="02070309020205020404" pitchFamily="49" charset="0"/>
              <a:buChar char="o"/>
              <a:defRPr/>
            </a:pPr>
            <a:r>
              <a:rPr lang="en-GB" sz="3200" dirty="0">
                <a:hlinkClick r:id="rId3"/>
              </a:rPr>
              <a:t>Kickstarter</a:t>
            </a:r>
            <a:endParaRPr lang="en-GB" sz="3200" dirty="0"/>
          </a:p>
          <a:p>
            <a:pPr lvl="1">
              <a:buFont typeface="Courier New" panose="02070309020205020404" pitchFamily="49" charset="0"/>
              <a:buChar char="o"/>
              <a:defRPr/>
            </a:pPr>
            <a:r>
              <a:rPr lang="en-GB" sz="3200" dirty="0">
                <a:hlinkClick r:id="rId4"/>
              </a:rPr>
              <a:t>Crowd2Fund</a:t>
            </a:r>
            <a:endParaRPr lang="en-GB" sz="3200" dirty="0"/>
          </a:p>
          <a:p>
            <a:pPr lvl="1">
              <a:buFont typeface="Courier New" panose="02070309020205020404" pitchFamily="49" charset="0"/>
              <a:buChar char="o"/>
              <a:defRPr/>
            </a:pPr>
            <a:r>
              <a:rPr lang="en-GB" sz="3200" dirty="0">
                <a:hlinkClick r:id="rId5"/>
              </a:rPr>
              <a:t>CrowdCube</a:t>
            </a:r>
            <a:endParaRPr lang="en-GB" sz="3200" dirty="0"/>
          </a:p>
          <a:p>
            <a:pPr lvl="1">
              <a:buFont typeface="Courier New" panose="02070309020205020404" pitchFamily="49" charset="0"/>
              <a:buChar char="o"/>
              <a:defRPr/>
            </a:pPr>
            <a:r>
              <a:rPr lang="en-GB" sz="3200" dirty="0">
                <a:hlinkClick r:id="rId6"/>
              </a:rPr>
              <a:t>LendingClub</a:t>
            </a:r>
            <a:endParaRPr lang="en-GB" sz="3200" dirty="0"/>
          </a:p>
          <a:p>
            <a:pPr lvl="1">
              <a:buFont typeface="Courier New" panose="02070309020205020404" pitchFamily="49" charset="0"/>
              <a:buChar char="o"/>
              <a:defRPr/>
            </a:pPr>
            <a:r>
              <a:rPr lang="en-GB" sz="3200" dirty="0">
                <a:hlinkClick r:id="rId7"/>
              </a:rPr>
              <a:t>FundingCircle</a:t>
            </a:r>
            <a:r>
              <a:rPr lang="en-GB" sz="3200" dirty="0"/>
              <a:t>.</a:t>
            </a:r>
          </a:p>
        </p:txBody>
      </p:sp>
      <p:pic>
        <p:nvPicPr>
          <p:cNvPr id="4" name="Picture 3">
            <a:extLst>
              <a:ext uri="{FF2B5EF4-FFF2-40B4-BE49-F238E27FC236}">
                <a16:creationId xmlns:a16="http://schemas.microsoft.com/office/drawing/2014/main" id="{EFFE298B-5CFF-B781-D058-458A32A8624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68003" y="3054624"/>
            <a:ext cx="5753384" cy="267558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Rectangle 1">
            <a:extLst>
              <a:ext uri="{FF2B5EF4-FFF2-40B4-BE49-F238E27FC236}">
                <a16:creationId xmlns:a16="http://schemas.microsoft.com/office/drawing/2014/main" id="{F7B04DCC-BEA8-1362-BA14-F76D9C1B433F}"/>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1C2DC590-E92E-18AE-318D-41AD7013D2A7}"/>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8B364F4-E83A-35DA-0D47-2BC71ACB010F}"/>
              </a:ext>
            </a:extLst>
          </p:cNvPr>
          <p:cNvSpPr>
            <a:spLocks noGrp="1"/>
          </p:cNvSpPr>
          <p:nvPr>
            <p:ph type="title"/>
          </p:nvPr>
        </p:nvSpPr>
        <p:spPr/>
        <p:txBody>
          <a:bodyPr/>
          <a:lstStyle/>
          <a:p>
            <a:pPr eaLnBrk="1" hangingPunct="1"/>
            <a:r>
              <a:rPr lang="en-GB" altLang="en-US" b="1" u="sng"/>
              <a:t>Development Bank of Wales</a:t>
            </a:r>
          </a:p>
        </p:txBody>
      </p:sp>
      <p:sp>
        <p:nvSpPr>
          <p:cNvPr id="20483" name="Content Placeholder 2">
            <a:extLst>
              <a:ext uri="{FF2B5EF4-FFF2-40B4-BE49-F238E27FC236}">
                <a16:creationId xmlns:a16="http://schemas.microsoft.com/office/drawing/2014/main" id="{CFD89ACE-C064-D0DD-DEB0-3AC9D10DFE57}"/>
              </a:ext>
            </a:extLst>
          </p:cNvPr>
          <p:cNvSpPr>
            <a:spLocks noGrp="1"/>
          </p:cNvSpPr>
          <p:nvPr>
            <p:ph idx="1"/>
          </p:nvPr>
        </p:nvSpPr>
        <p:spPr>
          <a:xfrm>
            <a:off x="926928" y="1690688"/>
            <a:ext cx="10325958" cy="3916362"/>
          </a:xfrm>
        </p:spPr>
        <p:txBody>
          <a:bodyPr>
            <a:normAutofit/>
          </a:bodyPr>
          <a:lstStyle/>
          <a:p>
            <a:pPr eaLnBrk="1" hangingPunct="1"/>
            <a:r>
              <a:rPr lang="en-GB" altLang="en-US" dirty="0"/>
              <a:t>If needed, you can apply to any Bank/Building-society for a loan to help you create and launch a Start-Up.</a:t>
            </a:r>
          </a:p>
          <a:p>
            <a:pPr eaLnBrk="1" hangingPunct="1"/>
            <a:r>
              <a:rPr lang="en-GB" altLang="en-US" dirty="0"/>
              <a:t>One to consider is </a:t>
            </a:r>
            <a:r>
              <a:rPr lang="en-GB" altLang="en-US" dirty="0">
                <a:hlinkClick r:id="rId2"/>
              </a:rPr>
              <a:t>The Development Bank of Wales</a:t>
            </a:r>
            <a:r>
              <a:rPr lang="en-GB" altLang="en-US" dirty="0"/>
              <a:t>. They provide flexible business finance for businesses based in Wales from £1,000 up to £5 million.</a:t>
            </a:r>
            <a:r>
              <a:rPr lang="en-GB" altLang="en-US" b="1" dirty="0"/>
              <a:t> </a:t>
            </a:r>
          </a:p>
          <a:p>
            <a:pPr eaLnBrk="1" hangingPunct="1"/>
            <a:r>
              <a:rPr lang="en-GB" altLang="en-US" dirty="0"/>
              <a:t>For more information: </a:t>
            </a:r>
            <a:r>
              <a:rPr lang="en-GB" altLang="en-US" dirty="0">
                <a:hlinkClick r:id="rId2"/>
              </a:rPr>
              <a:t>https://developmentbank.wales/</a:t>
            </a:r>
            <a:r>
              <a:rPr lang="en-GB" altLang="en-US" dirty="0"/>
              <a:t>. </a:t>
            </a:r>
          </a:p>
        </p:txBody>
      </p:sp>
      <p:sp>
        <p:nvSpPr>
          <p:cNvPr id="2" name="Rectangle 1">
            <a:extLst>
              <a:ext uri="{FF2B5EF4-FFF2-40B4-BE49-F238E27FC236}">
                <a16:creationId xmlns:a16="http://schemas.microsoft.com/office/drawing/2014/main" id="{E2914078-67D4-5023-8137-3397F58E39CE}"/>
              </a:ext>
            </a:extLst>
          </p:cNvPr>
          <p:cNvSpPr/>
          <p:nvPr/>
        </p:nvSpPr>
        <p:spPr>
          <a:xfrm>
            <a:off x="641239" y="428230"/>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AD7275C-F25A-AE13-F978-C80F297615F9}"/>
              </a:ext>
            </a:extLst>
          </p:cNvPr>
          <p:cNvSpPr/>
          <p:nvPr/>
        </p:nvSpPr>
        <p:spPr>
          <a:xfrm>
            <a:off x="580942" y="5556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36632" y="1515055"/>
            <a:ext cx="10967742" cy="4624488"/>
          </a:xfrm>
        </p:spPr>
        <p:txBody>
          <a:bodyPr>
            <a:normAutofit lnSpcReduction="10000"/>
          </a:bodyPr>
          <a:lstStyle/>
          <a:p>
            <a:pPr indent="0">
              <a:lnSpc>
                <a:spcPct val="110000"/>
              </a:lnSpc>
              <a:spcBef>
                <a:spcPts val="600"/>
              </a:spcBef>
              <a:buNone/>
            </a:pPr>
            <a:r>
              <a:rPr lang="en-GB" sz="3200" b="1" dirty="0">
                <a:effectLst/>
                <a:ea typeface="Times New Roman" panose="02020603050405020304" pitchFamily="18" charset="0"/>
                <a:cs typeface="Arial" panose="020B0604020202020204" pitchFamily="34" charset="0"/>
              </a:rPr>
              <a:t>Review and consider how the previous slides can help you answer the following question:</a:t>
            </a:r>
          </a:p>
          <a:p>
            <a:pPr marL="457200" lvl="1" indent="0">
              <a:lnSpc>
                <a:spcPct val="110000"/>
              </a:lnSpc>
              <a:spcBef>
                <a:spcPts val="600"/>
              </a:spcBef>
              <a:buNone/>
            </a:pPr>
            <a:r>
              <a:rPr lang="en-GB" sz="3200" dirty="0"/>
              <a:t>Q2. </a:t>
            </a:r>
            <a:r>
              <a:rPr lang="en-GB" sz="3200" dirty="0">
                <a:effectLst/>
                <a:ea typeface="Times New Roman" panose="02020603050405020304" pitchFamily="18" charset="0"/>
              </a:rPr>
              <a:t>Related to your project idea, document a: </a:t>
            </a:r>
          </a:p>
          <a:p>
            <a:pPr marL="742950" lvl="1" indent="-285750">
              <a:lnSpc>
                <a:spcPct val="110000"/>
              </a:lnSpc>
              <a:spcBef>
                <a:spcPts val="600"/>
              </a:spcBef>
              <a:buFont typeface="Symbol" panose="05050102010706020507" pitchFamily="18" charset="2"/>
              <a:buChar char=""/>
            </a:pPr>
            <a:r>
              <a:rPr lang="en-GB" sz="3200" dirty="0">
                <a:effectLst/>
                <a:ea typeface="Times New Roman" panose="02020603050405020304" pitchFamily="18" charset="0"/>
              </a:rPr>
              <a:t>Tech Start-up name</a:t>
            </a:r>
          </a:p>
          <a:p>
            <a:pPr marL="742950" lvl="1" indent="-285750">
              <a:lnSpc>
                <a:spcPct val="110000"/>
              </a:lnSpc>
              <a:spcBef>
                <a:spcPts val="600"/>
              </a:spcBef>
              <a:buFont typeface="Symbol" panose="05050102010706020507" pitchFamily="18" charset="2"/>
              <a:buChar char=""/>
            </a:pPr>
            <a:r>
              <a:rPr lang="en-GB" sz="3200" dirty="0">
                <a:effectLst/>
                <a:ea typeface="Times New Roman" panose="02020603050405020304" pitchFamily="18" charset="0"/>
              </a:rPr>
              <a:t>Logo</a:t>
            </a:r>
          </a:p>
          <a:p>
            <a:pPr marL="742950" lvl="1" indent="-285750">
              <a:lnSpc>
                <a:spcPct val="110000"/>
              </a:lnSpc>
              <a:spcBef>
                <a:spcPts val="600"/>
              </a:spcBef>
              <a:buFont typeface="Symbol" panose="05050102010706020507" pitchFamily="18" charset="2"/>
              <a:buChar char=""/>
            </a:pPr>
            <a:r>
              <a:rPr lang="en-GB" sz="3200" dirty="0">
                <a:effectLst/>
                <a:ea typeface="Times New Roman" panose="02020603050405020304" pitchFamily="18" charset="0"/>
              </a:rPr>
              <a:t>Business type (Legal classification)</a:t>
            </a:r>
          </a:p>
          <a:p>
            <a:pPr marL="742950" lvl="1" indent="-285750">
              <a:lnSpc>
                <a:spcPct val="110000"/>
              </a:lnSpc>
              <a:spcBef>
                <a:spcPts val="600"/>
              </a:spcBef>
              <a:buFont typeface="Symbol" panose="05050102010706020507" pitchFamily="18" charset="2"/>
              <a:buChar char=""/>
            </a:pPr>
            <a:r>
              <a:rPr lang="en-GB" sz="3200" dirty="0">
                <a:effectLst/>
                <a:ea typeface="Times New Roman" panose="02020603050405020304" pitchFamily="18" charset="0"/>
              </a:rPr>
              <a:t>Business Strategy and </a:t>
            </a:r>
          </a:p>
          <a:p>
            <a:pPr marL="742950" lvl="1" indent="-285750">
              <a:lnSpc>
                <a:spcPct val="110000"/>
              </a:lnSpc>
              <a:spcBef>
                <a:spcPts val="600"/>
              </a:spcBef>
              <a:buFont typeface="Symbol" panose="05050102010706020507" pitchFamily="18" charset="2"/>
              <a:buChar char=""/>
            </a:pPr>
            <a:r>
              <a:rPr lang="en-GB" sz="3200" dirty="0">
                <a:ea typeface="Times New Roman" panose="02020603050405020304" pitchFamily="18" charset="0"/>
              </a:rPr>
              <a:t>I</a:t>
            </a:r>
            <a:r>
              <a:rPr lang="en-GB" sz="3200" dirty="0">
                <a:effectLst/>
                <a:ea typeface="Times New Roman" panose="02020603050405020304" pitchFamily="18" charset="0"/>
              </a:rPr>
              <a:t>nitiatives that could fund your potential Tech start-up</a:t>
            </a:r>
            <a:r>
              <a:rPr lang="en-GB" sz="3200" dirty="0">
                <a:ea typeface="Times New Roman" panose="02020603050405020304" pitchFamily="18" charset="0"/>
              </a:rPr>
              <a:t>.</a:t>
            </a:r>
            <a:endParaRPr lang="en-GB" sz="3200" dirty="0">
              <a:cs typeface="Arial" panose="020B0604020202020204" pitchFamily="34" charset="0"/>
            </a:endParaRPr>
          </a:p>
          <a:p>
            <a:pPr marL="571500" indent="-342900">
              <a:lnSpc>
                <a:spcPct val="110000"/>
              </a:lnSpc>
              <a:spcBef>
                <a:spcPts val="600"/>
              </a:spcBef>
            </a:pPr>
            <a:endParaRPr lang="en-GB" sz="2400" dirty="0">
              <a:latin typeface="Arial" panose="020B0604020202020204" pitchFamily="34" charset="0"/>
              <a:cs typeface="Arial" panose="020B0604020202020204" pitchFamily="34" charset="0"/>
            </a:endParaRPr>
          </a:p>
          <a:p>
            <a:pPr eaLnBrk="1" hangingPunct="1">
              <a:lnSpc>
                <a:spcPct val="110000"/>
              </a:lnSpc>
              <a:spcBef>
                <a:spcPts val="600"/>
              </a:spcBef>
              <a:buFont typeface="Wingdings 3" panose="05040102010807070707" pitchFamily="18" charset="2"/>
              <a:buNone/>
            </a:pPr>
            <a:endParaRPr lang="en-GB" altLang="en-US" sz="48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612129" y="206592"/>
            <a:ext cx="11263834" cy="1508760"/>
          </a:xfrm>
        </p:spPr>
        <p:txBody>
          <a:bodyPr/>
          <a:lstStyle/>
          <a:p>
            <a:pPr>
              <a:defRPr/>
            </a:pPr>
            <a:r>
              <a:rPr lang="en-GB" b="1" u="sng" dirty="0"/>
              <a:t>Activity: Assign. 2 Task 2: Enterprise</a:t>
            </a:r>
          </a:p>
        </p:txBody>
      </p:sp>
      <p:sp>
        <p:nvSpPr>
          <p:cNvPr id="2" name="Rectangle 1">
            <a:extLst>
              <a:ext uri="{FF2B5EF4-FFF2-40B4-BE49-F238E27FC236}">
                <a16:creationId xmlns:a16="http://schemas.microsoft.com/office/drawing/2014/main" id="{4D120597-C97A-991D-86AA-10B98A905D9C}"/>
              </a:ext>
            </a:extLst>
          </p:cNvPr>
          <p:cNvSpPr/>
          <p:nvPr/>
        </p:nvSpPr>
        <p:spPr>
          <a:xfrm>
            <a:off x="316037" y="5584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25085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C72BB-8BAD-CBE0-987C-6AACD6EA7384}"/>
              </a:ext>
            </a:extLst>
          </p:cNvPr>
          <p:cNvSpPr>
            <a:spLocks noGrp="1"/>
          </p:cNvSpPr>
          <p:nvPr>
            <p:ph type="title"/>
          </p:nvPr>
        </p:nvSpPr>
        <p:spPr/>
        <p:txBody>
          <a:bodyPr/>
          <a:lstStyle/>
          <a:p>
            <a:r>
              <a:rPr lang="en-GB" dirty="0"/>
              <a:t>Q&amp;A?</a:t>
            </a:r>
          </a:p>
        </p:txBody>
      </p:sp>
    </p:spTree>
    <p:extLst>
      <p:ext uri="{BB962C8B-B14F-4D97-AF65-F5344CB8AC3E}">
        <p14:creationId xmlns:p14="http://schemas.microsoft.com/office/powerpoint/2010/main" val="34673106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C72BB-8BAD-CBE0-987C-6AACD6EA7384}"/>
              </a:ext>
            </a:extLst>
          </p:cNvPr>
          <p:cNvSpPr>
            <a:spLocks noGrp="1"/>
          </p:cNvSpPr>
          <p:nvPr>
            <p:ph type="title"/>
          </p:nvPr>
        </p:nvSpPr>
        <p:spPr/>
        <p:txBody>
          <a:bodyPr/>
          <a:lstStyle/>
          <a:p>
            <a:r>
              <a:rPr lang="en-GB" dirty="0"/>
              <a:t>End: Session 1.</a:t>
            </a:r>
          </a:p>
        </p:txBody>
      </p:sp>
    </p:spTree>
    <p:extLst>
      <p:ext uri="{BB962C8B-B14F-4D97-AF65-F5344CB8AC3E}">
        <p14:creationId xmlns:p14="http://schemas.microsoft.com/office/powerpoint/2010/main" val="9006806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672426" y="1706642"/>
            <a:ext cx="10807520" cy="4842823"/>
          </a:xfrm>
        </p:spPr>
        <p:txBody>
          <a:bodyPr>
            <a:normAutofit/>
          </a:bodyPr>
          <a:lstStyle/>
          <a:p>
            <a:pPr marL="342900" lvl="0" indent="-342900">
              <a:lnSpc>
                <a:spcPct val="120000"/>
              </a:lnSpc>
              <a:spcBef>
                <a:spcPts val="600"/>
              </a:spcBef>
              <a:buFont typeface="Symbol" panose="05050102010706020507" pitchFamily="18" charset="2"/>
              <a:buChar char=""/>
            </a:pPr>
            <a:r>
              <a:rPr lang="en-GB" dirty="0"/>
              <a:t>Q. </a:t>
            </a:r>
            <a:r>
              <a:rPr lang="en-GB" b="1" dirty="0"/>
              <a:t>T2-Inovation:</a:t>
            </a:r>
            <a:br>
              <a:rPr lang="en-GB" b="1" dirty="0"/>
            </a:br>
            <a:r>
              <a:rPr lang="en-GB" dirty="0"/>
              <a:t>Related to your project idea describe the concepts, methods, practices and tools you would use to develop, deploy, maintain and evolve the practical element of your project if it was implemented within a large organisation.</a:t>
            </a:r>
          </a:p>
          <a:p>
            <a:pPr marL="221615" indent="0">
              <a:lnSpc>
                <a:spcPct val="120000"/>
              </a:lnSpc>
              <a:spcBef>
                <a:spcPts val="600"/>
              </a:spcBef>
              <a:buNone/>
            </a:pPr>
            <a:endParaRPr lang="en-GB"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612129" y="308535"/>
            <a:ext cx="8874142" cy="1508760"/>
          </a:xfrm>
        </p:spPr>
        <p:txBody>
          <a:bodyPr/>
          <a:lstStyle/>
          <a:p>
            <a:pPr marL="457200">
              <a:lnSpc>
                <a:spcPct val="120000"/>
              </a:lnSpc>
              <a:spcBef>
                <a:spcPts val="0"/>
              </a:spcBef>
            </a:pPr>
            <a:r>
              <a:rPr lang="en-GB" b="1" u="sng" dirty="0"/>
              <a:t>Session 2: T2-Innovation</a:t>
            </a:r>
          </a:p>
        </p:txBody>
      </p:sp>
      <p:sp>
        <p:nvSpPr>
          <p:cNvPr id="2" name="Rectangle 1">
            <a:extLst>
              <a:ext uri="{FF2B5EF4-FFF2-40B4-BE49-F238E27FC236}">
                <a16:creationId xmlns:a16="http://schemas.microsoft.com/office/drawing/2014/main" id="{4D120597-C97A-991D-86AA-10B98A905D9C}"/>
              </a:ext>
            </a:extLst>
          </p:cNvPr>
          <p:cNvSpPr/>
          <p:nvPr/>
        </p:nvSpPr>
        <p:spPr>
          <a:xfrm>
            <a:off x="612129" y="6604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AAFB8F-0B94-EC6E-B4D0-DF9EC7CC4E8D}"/>
              </a:ext>
            </a:extLst>
          </p:cNvPr>
          <p:cNvSpPr/>
          <p:nvPr/>
        </p:nvSpPr>
        <p:spPr>
          <a:xfrm>
            <a:off x="672426" y="5060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Graphic 3" descr="Circles with arrows outline">
            <a:extLst>
              <a:ext uri="{FF2B5EF4-FFF2-40B4-BE49-F238E27FC236}">
                <a16:creationId xmlns:a16="http://schemas.microsoft.com/office/drawing/2014/main" id="{A6342495-1122-D5E7-D68C-5F8C092626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107" y="-152165"/>
            <a:ext cx="2360141" cy="2360141"/>
          </a:xfrm>
          <a:prstGeom prst="rect">
            <a:avLst/>
          </a:prstGeom>
        </p:spPr>
      </p:pic>
    </p:spTree>
    <p:extLst>
      <p:ext uri="{BB962C8B-B14F-4D97-AF65-F5344CB8AC3E}">
        <p14:creationId xmlns:p14="http://schemas.microsoft.com/office/powerpoint/2010/main" val="6696279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574761" y="1706642"/>
            <a:ext cx="10807520" cy="4645300"/>
          </a:xfrm>
        </p:spPr>
        <p:txBody>
          <a:bodyPr>
            <a:normAutofit/>
          </a:bodyPr>
          <a:lstStyle/>
          <a:p>
            <a:pPr lvl="1">
              <a:lnSpc>
                <a:spcPct val="100000"/>
              </a:lnSpc>
              <a:spcBef>
                <a:spcPts val="0"/>
              </a:spcBef>
            </a:pPr>
            <a:r>
              <a:rPr lang="en-GB" sz="3600" dirty="0"/>
              <a:t>Change and evolution</a:t>
            </a:r>
          </a:p>
          <a:p>
            <a:pPr lvl="1">
              <a:lnSpc>
                <a:spcPct val="100000"/>
              </a:lnSpc>
              <a:spcBef>
                <a:spcPts val="0"/>
              </a:spcBef>
            </a:pPr>
            <a:r>
              <a:rPr lang="en-GB" sz="3600" dirty="0"/>
              <a:t>Change management: PEST &amp; SWOT Analysis</a:t>
            </a:r>
          </a:p>
          <a:p>
            <a:pPr lvl="1">
              <a:lnSpc>
                <a:spcPct val="100000"/>
              </a:lnSpc>
              <a:spcBef>
                <a:spcPts val="0"/>
              </a:spcBef>
            </a:pPr>
            <a:r>
              <a:rPr lang="en-GB" sz="3600" dirty="0"/>
              <a:t>Deployment</a:t>
            </a:r>
          </a:p>
          <a:p>
            <a:pPr lvl="1">
              <a:lnSpc>
                <a:spcPct val="100000"/>
              </a:lnSpc>
              <a:spcBef>
                <a:spcPts val="0"/>
              </a:spcBef>
            </a:pPr>
            <a:r>
              <a:rPr lang="en-GB" sz="3600" dirty="0"/>
              <a:t>DevOps </a:t>
            </a:r>
          </a:p>
          <a:p>
            <a:pPr lvl="1">
              <a:lnSpc>
                <a:spcPct val="100000"/>
              </a:lnSpc>
              <a:spcBef>
                <a:spcPts val="0"/>
              </a:spcBef>
            </a:pPr>
            <a:r>
              <a:rPr lang="en-GB" sz="3600" dirty="0"/>
              <a:t>ITIL</a:t>
            </a:r>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06733" y="281892"/>
            <a:ext cx="8874142" cy="1508760"/>
          </a:xfrm>
        </p:spPr>
        <p:txBody>
          <a:bodyPr/>
          <a:lstStyle/>
          <a:p>
            <a:pPr marL="457200">
              <a:lnSpc>
                <a:spcPct val="120000"/>
              </a:lnSpc>
              <a:spcBef>
                <a:spcPts val="0"/>
              </a:spcBef>
            </a:pPr>
            <a:r>
              <a:rPr lang="en-GB" b="1" u="sng" dirty="0"/>
              <a:t>Section 2: Change &amp; IT Management</a:t>
            </a:r>
          </a:p>
        </p:txBody>
      </p:sp>
      <p:sp>
        <p:nvSpPr>
          <p:cNvPr id="3" name="Rectangle 2">
            <a:extLst>
              <a:ext uri="{FF2B5EF4-FFF2-40B4-BE49-F238E27FC236}">
                <a16:creationId xmlns:a16="http://schemas.microsoft.com/office/drawing/2014/main" id="{ACAAFB8F-0B94-EC6E-B4D0-DF9EC7CC4E8D}"/>
              </a:ext>
            </a:extLst>
          </p:cNvPr>
          <p:cNvSpPr/>
          <p:nvPr/>
        </p:nvSpPr>
        <p:spPr>
          <a:xfrm>
            <a:off x="672426" y="5060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grpSp>
        <p:nvGrpSpPr>
          <p:cNvPr id="4" name="Group 3">
            <a:extLst>
              <a:ext uri="{FF2B5EF4-FFF2-40B4-BE49-F238E27FC236}">
                <a16:creationId xmlns:a16="http://schemas.microsoft.com/office/drawing/2014/main" id="{FC18C077-99E5-31CA-7694-A212F738742B}"/>
              </a:ext>
            </a:extLst>
          </p:cNvPr>
          <p:cNvGrpSpPr/>
          <p:nvPr/>
        </p:nvGrpSpPr>
        <p:grpSpPr>
          <a:xfrm>
            <a:off x="9904378" y="1619772"/>
            <a:ext cx="2180530" cy="4645300"/>
            <a:chOff x="8071311" y="134724"/>
            <a:chExt cx="2812289" cy="5812774"/>
          </a:xfrm>
        </p:grpSpPr>
        <p:pic>
          <p:nvPicPr>
            <p:cNvPr id="5" name="Graphic 4" descr="Gantt Chart outline">
              <a:extLst>
                <a:ext uri="{FF2B5EF4-FFF2-40B4-BE49-F238E27FC236}">
                  <a16:creationId xmlns:a16="http://schemas.microsoft.com/office/drawing/2014/main" id="{CC91D88B-4B32-2E5A-116A-62197B76FE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6" name="Graphic 5" descr="Blueprint outline">
              <a:extLst>
                <a:ext uri="{FF2B5EF4-FFF2-40B4-BE49-F238E27FC236}">
                  <a16:creationId xmlns:a16="http://schemas.microsoft.com/office/drawing/2014/main" id="{2F2AAFA8-70C4-E543-B375-1F3A39B330A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7" name="Graphic 6" descr="List outline">
              <a:extLst>
                <a:ext uri="{FF2B5EF4-FFF2-40B4-BE49-F238E27FC236}">
                  <a16:creationId xmlns:a16="http://schemas.microsoft.com/office/drawing/2014/main" id="{238BE524-8B87-9865-B091-020ADF3B9E1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8" name="Graphic 7" descr="Target outline">
              <a:extLst>
                <a:ext uri="{FF2B5EF4-FFF2-40B4-BE49-F238E27FC236}">
                  <a16:creationId xmlns:a16="http://schemas.microsoft.com/office/drawing/2014/main" id="{F1C5203E-7DD5-E942-C2D3-17E8769F711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
        <p:nvSpPr>
          <p:cNvPr id="2" name="Rectangle 1">
            <a:extLst>
              <a:ext uri="{FF2B5EF4-FFF2-40B4-BE49-F238E27FC236}">
                <a16:creationId xmlns:a16="http://schemas.microsoft.com/office/drawing/2014/main" id="{4D120597-C97A-991D-86AA-10B98A905D9C}"/>
              </a:ext>
            </a:extLst>
          </p:cNvPr>
          <p:cNvSpPr/>
          <p:nvPr/>
        </p:nvSpPr>
        <p:spPr>
          <a:xfrm>
            <a:off x="612129" y="6604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56044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41991" y="2528542"/>
            <a:ext cx="5238182" cy="1800916"/>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4600" dirty="0">
                <a:solidFill>
                  <a:srgbClr val="FFFF00"/>
                </a:solidFill>
                <a:highlight>
                  <a:srgbClr val="FF0000"/>
                </a:highlight>
                <a:latin typeface="Calibri Light" panose="020F0302020204030204"/>
              </a:rPr>
              <a:t>C</a:t>
            </a:r>
            <a:r>
              <a:rPr kumimoji="0" lang="en-GB" sz="4600" b="1" i="0" u="none" strike="noStrike" kern="1200" cap="none" spc="0" normalizeH="0" baseline="0" noProof="0" dirty="0" err="1">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hange</a:t>
            </a:r>
            <a:r>
              <a:rPr kumimoji="0" lang="en-GB" sz="46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6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Management</a:t>
            </a:r>
            <a:endParaRPr kumimoji="0" lang="en-GB" sz="3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35138928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8257" y="1411966"/>
            <a:ext cx="10690389" cy="4683976"/>
          </a:xfrm>
        </p:spPr>
        <p:txBody>
          <a:bodyPr>
            <a:normAutofit/>
          </a:bodyPr>
          <a:lstStyle/>
          <a:p>
            <a:r>
              <a:rPr lang="en-GB" dirty="0"/>
              <a:t>In order to sustain and survive, most Businesses, especially in the Tech sector, need to adapt to market changes and the business environment i.e. change in customer tastes/needs/demand, change in competitor’s products, societal changes (Environment) and government regulations. To achieve this, Leaders and Managers need to know how to manage and respond to change in Organisations and People.</a:t>
            </a:r>
          </a:p>
          <a:p>
            <a:r>
              <a:rPr lang="en-GB" dirty="0"/>
              <a:t>Managers must consider the human, business &amp; technological dimension during change for change initiatives to be successful.</a:t>
            </a:r>
          </a:p>
        </p:txBody>
      </p:sp>
      <p:sp>
        <p:nvSpPr>
          <p:cNvPr id="3" name="Title 2"/>
          <p:cNvSpPr>
            <a:spLocks noGrp="1"/>
          </p:cNvSpPr>
          <p:nvPr>
            <p:ph type="title"/>
          </p:nvPr>
        </p:nvSpPr>
        <p:spPr>
          <a:xfrm>
            <a:off x="713394" y="345222"/>
            <a:ext cx="10160117" cy="1013830"/>
          </a:xfrm>
        </p:spPr>
        <p:txBody>
          <a:bodyPr>
            <a:normAutofit/>
          </a:bodyPr>
          <a:lstStyle/>
          <a:p>
            <a:r>
              <a:rPr lang="en-GB" b="1" dirty="0"/>
              <a:t>Introduction to Change</a:t>
            </a:r>
          </a:p>
        </p:txBody>
      </p:sp>
      <p:sp>
        <p:nvSpPr>
          <p:cNvPr id="7" name="Rectangle 6">
            <a:extLst>
              <a:ext uri="{FF2B5EF4-FFF2-40B4-BE49-F238E27FC236}">
                <a16:creationId xmlns:a16="http://schemas.microsoft.com/office/drawing/2014/main" id="{37677B93-0CB2-2D7E-D5B8-773025CC8711}"/>
              </a:ext>
            </a:extLst>
          </p:cNvPr>
          <p:cNvSpPr/>
          <p:nvPr/>
        </p:nvSpPr>
        <p:spPr>
          <a:xfrm>
            <a:off x="653096" y="260169"/>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8" name="Rectangle 7">
            <a:extLst>
              <a:ext uri="{FF2B5EF4-FFF2-40B4-BE49-F238E27FC236}">
                <a16:creationId xmlns:a16="http://schemas.microsoft.com/office/drawing/2014/main" id="{33368767-7BCE-7617-95CD-804DF5ED1728}"/>
              </a:ext>
            </a:extLst>
          </p:cNvPr>
          <p:cNvSpPr/>
          <p:nvPr/>
        </p:nvSpPr>
        <p:spPr>
          <a:xfrm>
            <a:off x="592799" y="41453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robot reaching for a light&#10;&#10;Description automatically generated">
            <a:extLst>
              <a:ext uri="{FF2B5EF4-FFF2-40B4-BE49-F238E27FC236}">
                <a16:creationId xmlns:a16="http://schemas.microsoft.com/office/drawing/2014/main" id="{3218E822-26A3-7217-30AA-EE7904698A6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142" t="18102" r="4903" b="4768"/>
          <a:stretch/>
        </p:blipFill>
        <p:spPr>
          <a:xfrm>
            <a:off x="4569024" y="4694386"/>
            <a:ext cx="3053951" cy="2031648"/>
          </a:xfrm>
          <a:prstGeom prst="rect">
            <a:avLst/>
          </a:prstGeo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CC357-E241-01EB-0422-444B53FE3A8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951977A-A579-E7CB-D3C8-27B5D8B02032}"/>
              </a:ext>
            </a:extLst>
          </p:cNvPr>
          <p:cNvSpPr>
            <a:spLocks noGrp="1"/>
          </p:cNvSpPr>
          <p:nvPr>
            <p:ph type="title"/>
          </p:nvPr>
        </p:nvSpPr>
        <p:spPr>
          <a:xfrm>
            <a:off x="653096" y="205688"/>
            <a:ext cx="10160117" cy="1013830"/>
          </a:xfrm>
        </p:spPr>
        <p:txBody>
          <a:bodyPr>
            <a:normAutofit/>
          </a:bodyPr>
          <a:lstStyle/>
          <a:p>
            <a:r>
              <a:rPr lang="en-GB" sz="4800" b="1" dirty="0"/>
              <a:t>Bg. </a:t>
            </a:r>
            <a:r>
              <a:rPr lang="en-GB" b="1" dirty="0"/>
              <a:t>Example New &amp; Future Technologies</a:t>
            </a:r>
          </a:p>
        </p:txBody>
      </p:sp>
      <p:sp>
        <p:nvSpPr>
          <p:cNvPr id="7" name="Rectangle 6">
            <a:extLst>
              <a:ext uri="{FF2B5EF4-FFF2-40B4-BE49-F238E27FC236}">
                <a16:creationId xmlns:a16="http://schemas.microsoft.com/office/drawing/2014/main" id="{056245B1-05B9-648E-3558-85652575C7AE}"/>
              </a:ext>
            </a:extLst>
          </p:cNvPr>
          <p:cNvSpPr/>
          <p:nvPr/>
        </p:nvSpPr>
        <p:spPr>
          <a:xfrm>
            <a:off x="592798" y="105804"/>
            <a:ext cx="10810307"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8" name="Rectangle 7">
            <a:extLst>
              <a:ext uri="{FF2B5EF4-FFF2-40B4-BE49-F238E27FC236}">
                <a16:creationId xmlns:a16="http://schemas.microsoft.com/office/drawing/2014/main" id="{99C53A57-69C2-55C1-D17B-8248DAE2CAC7}"/>
              </a:ext>
            </a:extLst>
          </p:cNvPr>
          <p:cNvSpPr/>
          <p:nvPr/>
        </p:nvSpPr>
        <p:spPr>
          <a:xfrm>
            <a:off x="532501" y="23617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close-up of several images&#10;&#10;Description automatically generated">
            <a:extLst>
              <a:ext uri="{FF2B5EF4-FFF2-40B4-BE49-F238E27FC236}">
                <a16:creationId xmlns:a16="http://schemas.microsoft.com/office/drawing/2014/main" id="{A306F796-B5B4-6DFE-46A4-9FB8D9EDB10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977" b="6743"/>
          <a:stretch/>
        </p:blipFill>
        <p:spPr>
          <a:xfrm>
            <a:off x="592798" y="1319402"/>
            <a:ext cx="10906008" cy="5464173"/>
          </a:xfrm>
          <a:prstGeom prst="rect">
            <a:avLst/>
          </a:prstGeom>
        </p:spPr>
      </p:pic>
    </p:spTree>
    <p:extLst>
      <p:ext uri="{BB962C8B-B14F-4D97-AF65-F5344CB8AC3E}">
        <p14:creationId xmlns:p14="http://schemas.microsoft.com/office/powerpoint/2010/main" val="10098495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D384-F887-CFEF-D751-D0FA572DF76D}"/>
              </a:ext>
            </a:extLst>
          </p:cNvPr>
          <p:cNvSpPr>
            <a:spLocks noGrp="1"/>
          </p:cNvSpPr>
          <p:nvPr>
            <p:ph type="title"/>
          </p:nvPr>
        </p:nvSpPr>
        <p:spPr>
          <a:xfrm>
            <a:off x="599666" y="249117"/>
            <a:ext cx="8078141" cy="1143000"/>
          </a:xfrm>
        </p:spPr>
        <p:txBody>
          <a:bodyPr rtlCol="0">
            <a:normAutofit/>
          </a:bodyPr>
          <a:lstStyle/>
          <a:p>
            <a:pPr>
              <a:defRPr/>
            </a:pPr>
            <a:r>
              <a:rPr lang="en-GB" b="1" u="sng" dirty="0"/>
              <a:t>Business Strategy &amp; Change</a:t>
            </a:r>
          </a:p>
        </p:txBody>
      </p:sp>
      <p:sp>
        <p:nvSpPr>
          <p:cNvPr id="3075" name="Content Placeholder 2">
            <a:extLst>
              <a:ext uri="{FF2B5EF4-FFF2-40B4-BE49-F238E27FC236}">
                <a16:creationId xmlns:a16="http://schemas.microsoft.com/office/drawing/2014/main" id="{57CBEAAC-9C7F-BEAC-4D17-0304F07A6201}"/>
              </a:ext>
            </a:extLst>
          </p:cNvPr>
          <p:cNvSpPr>
            <a:spLocks noGrp="1"/>
          </p:cNvSpPr>
          <p:nvPr>
            <p:ph idx="1"/>
          </p:nvPr>
        </p:nvSpPr>
        <p:spPr>
          <a:xfrm>
            <a:off x="436936" y="1455778"/>
            <a:ext cx="10403641" cy="4981579"/>
          </a:xfrm>
        </p:spPr>
        <p:txBody>
          <a:bodyPr>
            <a:normAutofit lnSpcReduction="10000"/>
          </a:bodyPr>
          <a:lstStyle/>
          <a:p>
            <a:pPr eaLnBrk="1" hangingPunct="1">
              <a:lnSpc>
                <a:spcPct val="110000"/>
              </a:lnSpc>
              <a:spcBef>
                <a:spcPts val="300"/>
              </a:spcBef>
            </a:pPr>
            <a:r>
              <a:rPr lang="en-GB" altLang="en-US" sz="2400" dirty="0"/>
              <a:t>Organisations must keep up-to-date with the </a:t>
            </a:r>
            <a:r>
              <a:rPr lang="en-GB" altLang="en-US" sz="2400" b="1" dirty="0"/>
              <a:t>needs wants desires and expectations of customers/people/society </a:t>
            </a:r>
            <a:r>
              <a:rPr lang="en-GB" altLang="en-US" sz="2400" dirty="0"/>
              <a:t>to survive.</a:t>
            </a:r>
          </a:p>
          <a:p>
            <a:pPr eaLnBrk="1" hangingPunct="1">
              <a:lnSpc>
                <a:spcPct val="110000"/>
              </a:lnSpc>
              <a:spcBef>
                <a:spcPts val="300"/>
              </a:spcBef>
            </a:pPr>
            <a:r>
              <a:rPr lang="en-GB" altLang="en-US" sz="2400" dirty="0"/>
              <a:t>For Organisation/Business success, Strategic thinking must be </a:t>
            </a:r>
            <a:r>
              <a:rPr lang="en-GB" altLang="en-US" sz="2400" b="1" dirty="0"/>
              <a:t>aligned to the changing world</a:t>
            </a:r>
            <a:r>
              <a:rPr lang="en-GB" altLang="en-US" sz="2400" dirty="0"/>
              <a:t>.</a:t>
            </a:r>
          </a:p>
          <a:p>
            <a:pPr eaLnBrk="1" hangingPunct="1">
              <a:lnSpc>
                <a:spcPct val="110000"/>
              </a:lnSpc>
              <a:spcBef>
                <a:spcPts val="300"/>
              </a:spcBef>
            </a:pPr>
            <a:r>
              <a:rPr lang="en-GB" altLang="en-US" sz="2400" dirty="0"/>
              <a:t>Businesses and Organisations </a:t>
            </a:r>
            <a:r>
              <a:rPr lang="en-GB" altLang="en-US" sz="2400" b="1" dirty="0"/>
              <a:t>scan the environment </a:t>
            </a:r>
            <a:r>
              <a:rPr lang="en-GB" altLang="en-US" sz="2400" dirty="0"/>
              <a:t>in order to keep up to date with industry and society changes. This is called ‘</a:t>
            </a:r>
            <a:r>
              <a:rPr lang="en-GB" altLang="en-US" sz="2400" b="1" dirty="0"/>
              <a:t>Environmental scanning</a:t>
            </a:r>
            <a:r>
              <a:rPr lang="en-GB" altLang="en-US" sz="2400" dirty="0"/>
              <a:t>’.</a:t>
            </a:r>
          </a:p>
          <a:p>
            <a:pPr eaLnBrk="1" hangingPunct="1">
              <a:lnSpc>
                <a:spcPct val="110000"/>
              </a:lnSpc>
              <a:spcBef>
                <a:spcPts val="300"/>
              </a:spcBef>
            </a:pPr>
            <a:r>
              <a:rPr lang="en-GB" altLang="en-US" sz="2400" dirty="0"/>
              <a:t>Observing, researching and data analysis - to discover what other companies are doing and what customers want. </a:t>
            </a:r>
            <a:r>
              <a:rPr lang="en-GB" altLang="en-US" sz="2400" dirty="0" err="1"/>
              <a:t>Iis</a:t>
            </a:r>
            <a:r>
              <a:rPr lang="en-GB" altLang="en-US" sz="2400" dirty="0"/>
              <a:t> what staff such as Senior Management, Marketing staff and Tech staff do in order to keep up to date with industry and society changes. </a:t>
            </a:r>
            <a:r>
              <a:rPr lang="en-GB" altLang="en-US" sz="2400" dirty="0">
                <a:solidFill>
                  <a:schemeClr val="bg1"/>
                </a:solidFill>
                <a:highlight>
                  <a:srgbClr val="FFFF00"/>
                </a:highlight>
              </a:rPr>
              <a:t>Just like what we do when we buy a new phone / tech gadget.</a:t>
            </a:r>
          </a:p>
          <a:p>
            <a:pPr eaLnBrk="1" hangingPunct="1">
              <a:lnSpc>
                <a:spcPct val="110000"/>
              </a:lnSpc>
              <a:spcBef>
                <a:spcPts val="300"/>
              </a:spcBef>
            </a:pPr>
            <a:r>
              <a:rPr lang="en-GB" altLang="en-US" sz="2400" dirty="0"/>
              <a:t>Management Tools such as a </a:t>
            </a:r>
            <a:r>
              <a:rPr lang="en-GB" altLang="en-US" sz="2400" b="1" dirty="0"/>
              <a:t>PEST &amp; SWOT Analysis </a:t>
            </a:r>
            <a:r>
              <a:rPr lang="en-GB" altLang="en-US" sz="2400" dirty="0"/>
              <a:t>are used for this purpose.</a:t>
            </a:r>
          </a:p>
          <a:p>
            <a:pPr eaLnBrk="1" hangingPunct="1">
              <a:lnSpc>
                <a:spcPct val="110000"/>
              </a:lnSpc>
              <a:spcBef>
                <a:spcPts val="300"/>
              </a:spcBef>
            </a:pPr>
            <a:r>
              <a:rPr lang="en-GB" altLang="en-US" sz="2400" dirty="0"/>
              <a:t> </a:t>
            </a:r>
            <a:r>
              <a:rPr lang="en-GB" altLang="en-US" sz="2400" b="1" dirty="0"/>
              <a:t>Objectives</a:t>
            </a:r>
            <a:r>
              <a:rPr lang="en-GB" altLang="en-US" sz="2400" dirty="0"/>
              <a:t> can then be created from this analysis accordingly.</a:t>
            </a:r>
          </a:p>
        </p:txBody>
      </p:sp>
      <p:pic>
        <p:nvPicPr>
          <p:cNvPr id="4" name="Graphic 3" descr="Target with solid fill">
            <a:extLst>
              <a:ext uri="{FF2B5EF4-FFF2-40B4-BE49-F238E27FC236}">
                <a16:creationId xmlns:a16="http://schemas.microsoft.com/office/drawing/2014/main" id="{B2010680-CF62-EDDA-3412-46E2D56786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16295" y="-37497"/>
            <a:ext cx="2180146" cy="2180146"/>
          </a:xfrm>
          <a:prstGeom prst="rect">
            <a:avLst/>
          </a:prstGeom>
        </p:spPr>
      </p:pic>
      <p:pic>
        <p:nvPicPr>
          <p:cNvPr id="6" name="Graphic 5" descr="List with solid fill">
            <a:extLst>
              <a:ext uri="{FF2B5EF4-FFF2-40B4-BE49-F238E27FC236}">
                <a16:creationId xmlns:a16="http://schemas.microsoft.com/office/drawing/2014/main" id="{8A8082A1-D572-0BAA-5529-14490540144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19765" y="4763883"/>
            <a:ext cx="2076676" cy="2076676"/>
          </a:xfrm>
          <a:prstGeom prst="rect">
            <a:avLst/>
          </a:prstGeom>
        </p:spPr>
      </p:pic>
      <p:sp>
        <p:nvSpPr>
          <p:cNvPr id="3" name="Rectangle 2">
            <a:extLst>
              <a:ext uri="{FF2B5EF4-FFF2-40B4-BE49-F238E27FC236}">
                <a16:creationId xmlns:a16="http://schemas.microsoft.com/office/drawing/2014/main" id="{3A944EB6-D7ED-A38E-EC1F-DF3AD7D9FA08}"/>
              </a:ext>
            </a:extLst>
          </p:cNvPr>
          <p:cNvSpPr/>
          <p:nvPr/>
        </p:nvSpPr>
        <p:spPr>
          <a:xfrm>
            <a:off x="437944" y="249117"/>
            <a:ext cx="952185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4ADC5C8D-398A-3429-7360-AFAC8D0C2461}"/>
              </a:ext>
            </a:extLst>
          </p:cNvPr>
          <p:cNvSpPr/>
          <p:nvPr/>
        </p:nvSpPr>
        <p:spPr>
          <a:xfrm>
            <a:off x="377646" y="403482"/>
            <a:ext cx="118581"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8DB0F-0BE5-3220-82C7-91E31357CDA0}"/>
            </a:ext>
          </a:extLst>
        </p:cNvPr>
        <p:cNvGrpSpPr/>
        <p:nvPr/>
      </p:nvGrpSpPr>
      <p:grpSpPr>
        <a:xfrm>
          <a:off x="0" y="0"/>
          <a:ext cx="0" cy="0"/>
          <a:chOff x="0" y="0"/>
          <a:chExt cx="0" cy="0"/>
        </a:xfrm>
      </p:grpSpPr>
      <p:sp>
        <p:nvSpPr>
          <p:cNvPr id="4098" name="Title 1">
            <a:extLst>
              <a:ext uri="{FF2B5EF4-FFF2-40B4-BE49-F238E27FC236}">
                <a16:creationId xmlns:a16="http://schemas.microsoft.com/office/drawing/2014/main" id="{2381A66E-8335-14E8-4B76-112429D8F612}"/>
              </a:ext>
            </a:extLst>
          </p:cNvPr>
          <p:cNvSpPr>
            <a:spLocks noGrp="1"/>
          </p:cNvSpPr>
          <p:nvPr>
            <p:ph type="title"/>
          </p:nvPr>
        </p:nvSpPr>
        <p:spPr>
          <a:xfrm>
            <a:off x="731685" y="268907"/>
            <a:ext cx="8229600" cy="1143000"/>
          </a:xfrm>
        </p:spPr>
        <p:txBody>
          <a:bodyPr/>
          <a:lstStyle/>
          <a:p>
            <a:pPr eaLnBrk="1" hangingPunct="1"/>
            <a:r>
              <a:rPr lang="en-GB" altLang="en-US" b="1" u="sng" dirty="0"/>
              <a:t>PEST Analysis</a:t>
            </a:r>
          </a:p>
        </p:txBody>
      </p:sp>
      <p:sp>
        <p:nvSpPr>
          <p:cNvPr id="4099" name="Content Placeholder 2">
            <a:extLst>
              <a:ext uri="{FF2B5EF4-FFF2-40B4-BE49-F238E27FC236}">
                <a16:creationId xmlns:a16="http://schemas.microsoft.com/office/drawing/2014/main" id="{4EF03352-1E66-AB96-2FFF-0DECBAE79FB4}"/>
              </a:ext>
            </a:extLst>
          </p:cNvPr>
          <p:cNvSpPr>
            <a:spLocks noGrp="1"/>
          </p:cNvSpPr>
          <p:nvPr>
            <p:ph idx="1"/>
          </p:nvPr>
        </p:nvSpPr>
        <p:spPr>
          <a:xfrm>
            <a:off x="731685" y="1598099"/>
            <a:ext cx="10365044" cy="4525962"/>
          </a:xfrm>
        </p:spPr>
        <p:txBody>
          <a:bodyPr>
            <a:normAutofit/>
          </a:bodyPr>
          <a:lstStyle/>
          <a:p>
            <a:pPr eaLnBrk="1" hangingPunct="1"/>
            <a:r>
              <a:rPr lang="en-GB" altLang="en-US" sz="3200" b="1" dirty="0"/>
              <a:t>A ‘PEST Analysis’</a:t>
            </a:r>
            <a:r>
              <a:rPr lang="en-GB" altLang="en-US" sz="3200" dirty="0"/>
              <a:t> is a tool and technique for understanding the external ‘</a:t>
            </a:r>
            <a:r>
              <a:rPr lang="en-GB" altLang="en-US" sz="3200" b="1" dirty="0"/>
              <a:t>environment</a:t>
            </a:r>
            <a:r>
              <a:rPr lang="en-GB" altLang="en-US" sz="3200" dirty="0"/>
              <a:t>’ in which a Company operates and the ‘</a:t>
            </a:r>
            <a:r>
              <a:rPr lang="en-GB" altLang="en-US" sz="3200" b="1" dirty="0"/>
              <a:t>changing nature</a:t>
            </a:r>
            <a:r>
              <a:rPr lang="en-GB" altLang="en-US" sz="3200" dirty="0"/>
              <a:t>’ of the environment.</a:t>
            </a:r>
          </a:p>
          <a:p>
            <a:pPr eaLnBrk="1" hangingPunct="1"/>
            <a:r>
              <a:rPr lang="en-GB" altLang="en-US" sz="3200" dirty="0"/>
              <a:t>The acronym stands for </a:t>
            </a:r>
            <a:r>
              <a:rPr lang="en-GB" altLang="en-US" sz="3200" b="1" dirty="0"/>
              <a:t>Political</a:t>
            </a:r>
            <a:r>
              <a:rPr lang="en-GB" altLang="en-US" sz="3200" dirty="0"/>
              <a:t>, </a:t>
            </a:r>
            <a:r>
              <a:rPr lang="en-GB" altLang="en-US" sz="3200" b="1" dirty="0"/>
              <a:t>Economic, Social and Technological </a:t>
            </a:r>
            <a:r>
              <a:rPr lang="en-GB" altLang="en-US" sz="3200" dirty="0"/>
              <a:t>issue.</a:t>
            </a:r>
          </a:p>
          <a:p>
            <a:pPr eaLnBrk="1" hangingPunct="1"/>
            <a:r>
              <a:rPr lang="en-GB" altLang="en-US" sz="3200" b="1" dirty="0"/>
              <a:t>PEST</a:t>
            </a:r>
            <a:r>
              <a:rPr lang="en-GB" altLang="en-US" sz="3200" dirty="0"/>
              <a:t> analysis today, also include  </a:t>
            </a:r>
            <a:r>
              <a:rPr lang="en-GB" altLang="en-US" sz="3200" b="1" dirty="0"/>
              <a:t>E</a:t>
            </a:r>
            <a:r>
              <a:rPr lang="en-GB" altLang="en-US" sz="3200" dirty="0"/>
              <a:t>nvironmental and </a:t>
            </a:r>
            <a:r>
              <a:rPr lang="en-GB" altLang="en-US" sz="3200" b="1" dirty="0"/>
              <a:t>E</a:t>
            </a:r>
            <a:r>
              <a:rPr lang="en-GB" altLang="en-US" sz="3200" dirty="0"/>
              <a:t>thical considerations, and the updated acronym often appears as: </a:t>
            </a:r>
            <a:r>
              <a:rPr lang="en-GB" altLang="en-US" sz="3200" b="1" dirty="0"/>
              <a:t>PESTEL</a:t>
            </a:r>
            <a:r>
              <a:rPr lang="en-GB" altLang="en-US" sz="3200" dirty="0"/>
              <a:t> / </a:t>
            </a:r>
            <a:r>
              <a:rPr lang="en-GB" altLang="en-US" sz="3200" b="1" dirty="0"/>
              <a:t>PEEEST</a:t>
            </a:r>
            <a:r>
              <a:rPr lang="en-GB" altLang="en-US" sz="3200" dirty="0"/>
              <a:t> / </a:t>
            </a:r>
            <a:r>
              <a:rPr lang="en-GB" altLang="en-US" sz="3200" b="1" dirty="0"/>
              <a:t>STEEPLED</a:t>
            </a:r>
            <a:r>
              <a:rPr lang="en-GB" altLang="en-US" sz="3200" dirty="0"/>
              <a:t>.</a:t>
            </a:r>
          </a:p>
          <a:p>
            <a:pPr eaLnBrk="1" hangingPunct="1"/>
            <a:endParaRPr lang="en-GB" altLang="en-US" sz="3200" dirty="0"/>
          </a:p>
        </p:txBody>
      </p:sp>
      <p:sp>
        <p:nvSpPr>
          <p:cNvPr id="2" name="Rectangle 1">
            <a:extLst>
              <a:ext uri="{FF2B5EF4-FFF2-40B4-BE49-F238E27FC236}">
                <a16:creationId xmlns:a16="http://schemas.microsoft.com/office/drawing/2014/main" id="{19B260B2-45DE-04CD-D0D2-C84DA6142D6F}"/>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8FC99D6B-5F70-EB9A-798B-AA4BA6DEF7FF}"/>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069812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E0653-EE05-7678-691D-CA5DE50F73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9F7B24-7087-CB7C-23EE-CBD8D050DFF5}"/>
              </a:ext>
            </a:extLst>
          </p:cNvPr>
          <p:cNvSpPr>
            <a:spLocks noGrp="1"/>
          </p:cNvSpPr>
          <p:nvPr>
            <p:ph type="title"/>
          </p:nvPr>
        </p:nvSpPr>
        <p:spPr>
          <a:xfrm>
            <a:off x="459261" y="158425"/>
            <a:ext cx="11273477" cy="1304481"/>
          </a:xfrm>
        </p:spPr>
        <p:txBody>
          <a:bodyPr anchor="ctr">
            <a:normAutofit/>
          </a:bodyPr>
          <a:lstStyle/>
          <a:p>
            <a:r>
              <a:rPr lang="en-GB" b="1" dirty="0"/>
              <a:t>PEST Analysis: Political &amp; Economic considerations</a:t>
            </a:r>
          </a:p>
        </p:txBody>
      </p:sp>
      <p:sp>
        <p:nvSpPr>
          <p:cNvPr id="10" name="Rectangle 9">
            <a:extLst>
              <a:ext uri="{FF2B5EF4-FFF2-40B4-BE49-F238E27FC236}">
                <a16:creationId xmlns:a16="http://schemas.microsoft.com/office/drawing/2014/main" id="{1EB02BFF-93F3-5B19-23F5-065FD2A9A946}"/>
              </a:ext>
            </a:extLst>
          </p:cNvPr>
          <p:cNvSpPr/>
          <p:nvPr/>
        </p:nvSpPr>
        <p:spPr>
          <a:xfrm>
            <a:off x="398963" y="243243"/>
            <a:ext cx="11333775"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DCF26F2-EA00-C0AD-EDFD-40048DED56BE}"/>
              </a:ext>
            </a:extLst>
          </p:cNvPr>
          <p:cNvSpPr/>
          <p:nvPr/>
        </p:nvSpPr>
        <p:spPr>
          <a:xfrm>
            <a:off x="338667" y="37069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2">
            <a:extLst>
              <a:ext uri="{FF2B5EF4-FFF2-40B4-BE49-F238E27FC236}">
                <a16:creationId xmlns:a16="http://schemas.microsoft.com/office/drawing/2014/main" id="{9F02B023-BED2-C16B-7096-4CF40C8AC779}"/>
              </a:ext>
            </a:extLst>
          </p:cNvPr>
          <p:cNvSpPr txBox="1">
            <a:spLocks/>
          </p:cNvSpPr>
          <p:nvPr/>
        </p:nvSpPr>
        <p:spPr>
          <a:xfrm>
            <a:off x="550793" y="1573388"/>
            <a:ext cx="10909523" cy="44739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9728"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To complete a PEST analysis for your prototype / potential Tech Start-Up. You can r</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esearch and document answers to the following questions:</a:t>
            </a:r>
          </a:p>
          <a:p>
            <a:pPr marL="566928"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t>Political &amp; Legal:</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What are some political and legal factors that may influence your innovation/start-up? </a:t>
            </a:r>
          </a:p>
          <a:p>
            <a:pPr marL="685800" marR="0" lvl="1" indent="-228600" algn="l" defTabSz="914400" rtl="0" eaLnBrk="1" fontAlgn="auto" latinLnBrk="0" hangingPunct="1">
              <a:lnSpc>
                <a:spcPct val="90000"/>
              </a:lnSpc>
              <a:spcBef>
                <a:spcPts val="50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E.g. </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The Data Protection Act 2018</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Employment law (e.g. Time off &amp; Holidays, Minimum wage), Health &amp; Safety at Work Act, Equal Opportunities, Sale of Goods Act, IP [Patent product design, Copyright software/text and/or Trademark design work].</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t>Economic &amp; Competition</a:t>
            </a:r>
            <a:r>
              <a:rPr kumimoji="0" lang="en-GB" sz="2400" b="0" i="0" u="sng"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Can you identify any Competitors?. What are some economic factors that may influence your innovation/start-up such as: what is the availability and cost of resources required to create your prototype. Hardware and </a:t>
            </a:r>
            <a:r>
              <a:rPr kumimoji="0" lang="en-GB" sz="2400" b="0" i="0" u="none" strike="noStrike" kern="1200" cap="none" spc="0" normalizeH="0" baseline="0" noProof="0" dirty="0" err="1">
                <a:ln>
                  <a:noFill/>
                </a:ln>
                <a:solidFill>
                  <a:prstClr val="white"/>
                </a:solidFill>
                <a:effectLst/>
                <a:uLnTx/>
                <a:uFillTx/>
                <a:latin typeface="Calibri" panose="020F0502020204030204"/>
                <a:ea typeface="+mn-ea"/>
                <a:cs typeface="+mn-cs"/>
              </a:rPr>
              <a:t>ofwtare</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resources and the availability of required skilled personnel to hire if needed.</a:t>
            </a:r>
          </a:p>
        </p:txBody>
      </p:sp>
    </p:spTree>
    <p:extLst>
      <p:ext uri="{BB962C8B-B14F-4D97-AF65-F5344CB8AC3E}">
        <p14:creationId xmlns:p14="http://schemas.microsoft.com/office/powerpoint/2010/main" val="286925661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4A912-DF09-C786-0873-072C6C9DB6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D21C76-740E-B9B2-A79D-D8C8CC6D0680}"/>
              </a:ext>
            </a:extLst>
          </p:cNvPr>
          <p:cNvSpPr>
            <a:spLocks noGrp="1"/>
          </p:cNvSpPr>
          <p:nvPr>
            <p:ph type="title"/>
          </p:nvPr>
        </p:nvSpPr>
        <p:spPr>
          <a:xfrm>
            <a:off x="366587" y="154425"/>
            <a:ext cx="11182861" cy="1304481"/>
          </a:xfrm>
        </p:spPr>
        <p:txBody>
          <a:bodyPr anchor="ctr">
            <a:normAutofit/>
          </a:bodyPr>
          <a:lstStyle/>
          <a:p>
            <a:r>
              <a:rPr lang="en-GB" b="1" u="sng" dirty="0"/>
              <a:t>PEST Analysis: Social &amp; Technology considerations</a:t>
            </a:r>
          </a:p>
        </p:txBody>
      </p:sp>
      <p:sp>
        <p:nvSpPr>
          <p:cNvPr id="10" name="Rectangle 9">
            <a:extLst>
              <a:ext uri="{FF2B5EF4-FFF2-40B4-BE49-F238E27FC236}">
                <a16:creationId xmlns:a16="http://schemas.microsoft.com/office/drawing/2014/main" id="{9D39228A-89D6-823C-FE27-F27B617D1954}"/>
              </a:ext>
            </a:extLst>
          </p:cNvPr>
          <p:cNvSpPr/>
          <p:nvPr/>
        </p:nvSpPr>
        <p:spPr>
          <a:xfrm>
            <a:off x="306290" y="239243"/>
            <a:ext cx="1118286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786CFA0-DDF2-DA34-FF3E-4F51C6009654}"/>
              </a:ext>
            </a:extLst>
          </p:cNvPr>
          <p:cNvSpPr/>
          <p:nvPr/>
        </p:nvSpPr>
        <p:spPr>
          <a:xfrm>
            <a:off x="245993" y="36669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2">
            <a:extLst>
              <a:ext uri="{FF2B5EF4-FFF2-40B4-BE49-F238E27FC236}">
                <a16:creationId xmlns:a16="http://schemas.microsoft.com/office/drawing/2014/main" id="{57A0C1E4-2E55-7BDE-C0B2-FA8A1C08106D}"/>
              </a:ext>
            </a:extLst>
          </p:cNvPr>
          <p:cNvSpPr txBox="1">
            <a:spLocks/>
          </p:cNvSpPr>
          <p:nvPr/>
        </p:nvSpPr>
        <p:spPr>
          <a:xfrm>
            <a:off x="671388" y="1577388"/>
            <a:ext cx="10717422" cy="44739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90000"/>
              </a:lnSpc>
              <a:spcBef>
                <a:spcPts val="1000"/>
              </a:spcBef>
              <a:spcAft>
                <a:spcPts val="0"/>
              </a:spcAft>
              <a:buClrTx/>
              <a:buSzTx/>
              <a:buFont typeface="+mj-lt"/>
              <a:buAutoNum type="arabicPeriod" startAt="3"/>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Social &amp; Customers</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What are some of the social/customer factors that may influence your innovation/start-up?</a:t>
            </a:r>
          </a:p>
          <a:p>
            <a:pPr marL="685800" marR="0" lvl="1" indent="-228600" algn="l" defTabSz="914400" rtl="0" eaLnBrk="1" fontAlgn="auto" latinLnBrk="0" hangingPunct="1">
              <a:lnSpc>
                <a:spcPct val="90000"/>
              </a:lnSpc>
              <a:spcBef>
                <a:spcPts val="500"/>
              </a:spcBef>
              <a:spcAft>
                <a:spcPts val="0"/>
              </a:spcAft>
              <a:buClrTx/>
              <a:buSzTx/>
              <a:buFont typeface="Courier New" panose="02070309020205020404" pitchFamily="49" charset="0"/>
              <a:buChar char="o"/>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E.g. Potential market size i.e. amount of potential customers you are able to reach (demographic statistics of country/countries where you will sell your prototype), Customers </a:t>
            </a: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eg.</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What is likely income and disposable income of your target market. Look at Trend stats e.g. such as sales of similar products and reviews.</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startAt="3"/>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Technology</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What are some of the tech factors that may influence your start-up?</a:t>
            </a:r>
          </a:p>
          <a:p>
            <a:pPr marL="685800" marR="0" lvl="1" indent="-228600" algn="l" defTabSz="914400" rtl="0" eaLnBrk="1" fontAlgn="auto" latinLnBrk="0" hangingPunct="1">
              <a:lnSpc>
                <a:spcPct val="90000"/>
              </a:lnSpc>
              <a:spcBef>
                <a:spcPts val="500"/>
              </a:spcBef>
              <a:spcAft>
                <a:spcPts val="0"/>
              </a:spcAft>
              <a:buClrTx/>
              <a:buSzTx/>
              <a:buFont typeface="Courier New" panose="02070309020205020404" pitchFamily="49" charset="0"/>
              <a:buChar char="o"/>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E.g. What technology do you need to create your product, to promote, sell and distribute it. Also what new technology could allow you to further enhance and differentiate your innovation.</a:t>
            </a:r>
          </a:p>
        </p:txBody>
      </p:sp>
    </p:spTree>
    <p:extLst>
      <p:ext uri="{BB962C8B-B14F-4D97-AF65-F5344CB8AC3E}">
        <p14:creationId xmlns:p14="http://schemas.microsoft.com/office/powerpoint/2010/main" val="19468224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925793"/>
          </a:xfrm>
        </p:spPr>
        <p:txBody>
          <a:bodyPr/>
          <a:lstStyle/>
          <a:p>
            <a:r>
              <a:rPr lang="en-GB" b="1" dirty="0"/>
              <a:t>SWOT Analysis</a:t>
            </a:r>
          </a:p>
        </p:txBody>
      </p:sp>
      <p:sp>
        <p:nvSpPr>
          <p:cNvPr id="2" name="Content Placeholder 1"/>
          <p:cNvSpPr>
            <a:spLocks noGrp="1"/>
          </p:cNvSpPr>
          <p:nvPr>
            <p:ph idx="1"/>
          </p:nvPr>
        </p:nvSpPr>
        <p:spPr>
          <a:xfrm>
            <a:off x="671388" y="1510071"/>
            <a:ext cx="10515600" cy="4351338"/>
          </a:xfrm>
        </p:spPr>
        <p:txBody>
          <a:bodyPr>
            <a:normAutofit/>
          </a:bodyPr>
          <a:lstStyle/>
          <a:p>
            <a:r>
              <a:rPr lang="en-GB" dirty="0"/>
              <a:t>A SWOT analysis is a tool for identifying our induvial, or a project’s, or a Company’s </a:t>
            </a:r>
            <a:r>
              <a:rPr lang="en-GB" b="1" dirty="0"/>
              <a:t>internal</a:t>
            </a:r>
            <a:r>
              <a:rPr lang="en-GB" dirty="0"/>
              <a:t> </a:t>
            </a:r>
            <a:r>
              <a:rPr lang="en-GB" b="1" dirty="0"/>
              <a:t>strengths and weaknesses </a:t>
            </a:r>
            <a:r>
              <a:rPr lang="en-GB" dirty="0"/>
              <a:t>and the </a:t>
            </a:r>
            <a:r>
              <a:rPr lang="en-GB" b="1" dirty="0"/>
              <a:t>external opportunities and threats.</a:t>
            </a:r>
          </a:p>
          <a:p>
            <a:r>
              <a:rPr lang="en-US" dirty="0"/>
              <a:t>It is a tool for </a:t>
            </a:r>
            <a:r>
              <a:rPr lang="en-US" dirty="0" err="1"/>
              <a:t>analysing</a:t>
            </a:r>
            <a:r>
              <a:rPr lang="en-US" dirty="0"/>
              <a:t> and updating an </a:t>
            </a:r>
            <a:r>
              <a:rPr lang="en-US" dirty="0" err="1"/>
              <a:t>Organisation’s</a:t>
            </a:r>
            <a:r>
              <a:rPr lang="en-US" dirty="0"/>
              <a:t> objectives/operations to the environment in which it operates.</a:t>
            </a:r>
            <a:endParaRPr lang="en-GB" dirty="0"/>
          </a:p>
          <a:p>
            <a:r>
              <a:rPr lang="en-GB" dirty="0"/>
              <a:t>The goal of a SWOT analysis, is to enhance the business strategy and operations to help a business to succeed. </a:t>
            </a:r>
          </a:p>
          <a:p>
            <a:r>
              <a:rPr lang="en-GB" dirty="0"/>
              <a:t>Generally, the goal of conducting a SWOT analysis, is to build on and promote the strengths identified, reduce weaknesses, exploit opportunities and avoid potential threats.</a:t>
            </a:r>
          </a:p>
        </p:txBody>
      </p:sp>
      <p:sp>
        <p:nvSpPr>
          <p:cNvPr id="4" name="Rectangle 3">
            <a:extLst>
              <a:ext uri="{FF2B5EF4-FFF2-40B4-BE49-F238E27FC236}">
                <a16:creationId xmlns:a16="http://schemas.microsoft.com/office/drawing/2014/main" id="{01271B82-D86C-584D-1225-456BEBD9348F}"/>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BD4A907A-3646-45B2-E05D-5790AA83C03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8C29C-2F33-31A7-21B1-2F9BE364AF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661691-0EC5-07B2-551A-85014D7BCA7E}"/>
              </a:ext>
            </a:extLst>
          </p:cNvPr>
          <p:cNvSpPr>
            <a:spLocks noGrp="1"/>
          </p:cNvSpPr>
          <p:nvPr>
            <p:ph type="title"/>
          </p:nvPr>
        </p:nvSpPr>
        <p:spPr/>
        <p:txBody>
          <a:bodyPr/>
          <a:lstStyle/>
          <a:p>
            <a:r>
              <a:rPr lang="en-GB" b="1" u="sng" dirty="0"/>
              <a:t>10min Activity: PEST &amp; SWOT Analysis</a:t>
            </a:r>
          </a:p>
        </p:txBody>
      </p:sp>
      <p:sp>
        <p:nvSpPr>
          <p:cNvPr id="3" name="Content Placeholder 2">
            <a:extLst>
              <a:ext uri="{FF2B5EF4-FFF2-40B4-BE49-F238E27FC236}">
                <a16:creationId xmlns:a16="http://schemas.microsoft.com/office/drawing/2014/main" id="{CEEBA707-F3E7-CA17-7F4F-69EE03ACB358}"/>
              </a:ext>
            </a:extLst>
          </p:cNvPr>
          <p:cNvSpPr>
            <a:spLocks noGrp="1"/>
          </p:cNvSpPr>
          <p:nvPr>
            <p:ph idx="1"/>
          </p:nvPr>
        </p:nvSpPr>
        <p:spPr>
          <a:xfrm>
            <a:off x="611090" y="1690686"/>
            <a:ext cx="11166385" cy="5105529"/>
          </a:xfrm>
        </p:spPr>
        <p:txBody>
          <a:bodyPr>
            <a:normAutofit/>
          </a:bodyPr>
          <a:lstStyle/>
          <a:p>
            <a:pPr marL="0" indent="0">
              <a:buNone/>
            </a:pPr>
            <a:r>
              <a:rPr lang="en-GB" dirty="0"/>
              <a:t>Document and save your answer to the following questions:</a:t>
            </a:r>
          </a:p>
          <a:p>
            <a:pPr marL="514350" indent="-514350">
              <a:buFont typeface="+mj-lt"/>
              <a:buAutoNum type="arabicPeriod"/>
            </a:pPr>
            <a:r>
              <a:rPr lang="en-GB" dirty="0"/>
              <a:t>Q. Research and discover a </a:t>
            </a:r>
            <a:r>
              <a:rPr lang="en-GB" b="1" dirty="0"/>
              <a:t>PEST analysis </a:t>
            </a:r>
            <a:r>
              <a:rPr lang="en-GB" dirty="0"/>
              <a:t>for your </a:t>
            </a:r>
            <a:r>
              <a:rPr lang="en-GB" b="1" dirty="0"/>
              <a:t>favourite Tech Company</a:t>
            </a:r>
            <a:r>
              <a:rPr lang="en-GB" dirty="0"/>
              <a:t>? Or use an </a:t>
            </a:r>
            <a:r>
              <a:rPr lang="en-GB" b="1" dirty="0"/>
              <a:t>AI tool </a:t>
            </a:r>
            <a:r>
              <a:rPr lang="en-GB" dirty="0"/>
              <a:t>of your choice </a:t>
            </a:r>
            <a:r>
              <a:rPr lang="en-GB" b="1" dirty="0"/>
              <a:t>(e.g. Chat GPT / MS Co-pilot) </a:t>
            </a:r>
            <a:r>
              <a:rPr lang="en-GB" dirty="0"/>
              <a:t>to create a </a:t>
            </a:r>
            <a:r>
              <a:rPr lang="en-GB" b="1" dirty="0"/>
              <a:t>PEST analysis </a:t>
            </a:r>
            <a:r>
              <a:rPr lang="en-GB" dirty="0"/>
              <a:t>for your favourite Tech Company?</a:t>
            </a:r>
          </a:p>
          <a:p>
            <a:pPr marL="514350" indent="-514350">
              <a:buFont typeface="+mj-lt"/>
              <a:buAutoNum type="arabicPeriod"/>
            </a:pPr>
            <a:r>
              <a:rPr lang="en-GB" dirty="0"/>
              <a:t>Q. Research and discover a </a:t>
            </a:r>
            <a:r>
              <a:rPr lang="en-GB" b="1" dirty="0"/>
              <a:t>SWOT analysis </a:t>
            </a:r>
            <a:r>
              <a:rPr lang="en-GB" dirty="0"/>
              <a:t>for your </a:t>
            </a:r>
            <a:r>
              <a:rPr lang="en-GB" b="1" dirty="0"/>
              <a:t>favourite Tech Company</a:t>
            </a:r>
            <a:r>
              <a:rPr lang="en-GB" dirty="0"/>
              <a:t>? Or use an </a:t>
            </a:r>
            <a:r>
              <a:rPr lang="en-GB" b="1" dirty="0"/>
              <a:t>AI tool </a:t>
            </a:r>
            <a:r>
              <a:rPr lang="en-GB" dirty="0"/>
              <a:t>of your choice </a:t>
            </a:r>
            <a:r>
              <a:rPr lang="en-GB" b="1" dirty="0"/>
              <a:t>(e.g. Chat GPT / MS Co-pilot) </a:t>
            </a:r>
            <a:r>
              <a:rPr lang="en-GB" dirty="0"/>
              <a:t>to create a </a:t>
            </a:r>
            <a:r>
              <a:rPr lang="en-GB" b="1" dirty="0"/>
              <a:t>SWOT analysis </a:t>
            </a:r>
            <a:r>
              <a:rPr lang="en-GB" dirty="0"/>
              <a:t>for your favourite Tech Company?</a:t>
            </a:r>
          </a:p>
          <a:p>
            <a:pPr marL="0" indent="0">
              <a:buNone/>
            </a:pPr>
            <a:r>
              <a:rPr lang="en-GB" dirty="0"/>
              <a:t>Note: The answer to this activity can be included in the appendix of the assignment report.</a:t>
            </a:r>
          </a:p>
        </p:txBody>
      </p:sp>
      <p:sp>
        <p:nvSpPr>
          <p:cNvPr id="4" name="Rectangle 3">
            <a:extLst>
              <a:ext uri="{FF2B5EF4-FFF2-40B4-BE49-F238E27FC236}">
                <a16:creationId xmlns:a16="http://schemas.microsoft.com/office/drawing/2014/main" id="{948E6045-3214-C3C2-0ACD-0F0B52726602}"/>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16B7FB-09F6-BBB8-9832-273296619D39}"/>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201883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9E6C2-DE9E-589D-DB38-4BC6138C48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47926A-5FA8-040F-0A52-B6DBACD8B0D7}"/>
              </a:ext>
            </a:extLst>
          </p:cNvPr>
          <p:cNvSpPr>
            <a:spLocks noGrp="1"/>
          </p:cNvSpPr>
          <p:nvPr>
            <p:ph type="title"/>
          </p:nvPr>
        </p:nvSpPr>
        <p:spPr/>
        <p:txBody>
          <a:bodyPr/>
          <a:lstStyle/>
          <a:p>
            <a:r>
              <a:rPr lang="en-GB" b="1" u="sng" dirty="0"/>
              <a:t>Tip: Legal &amp; ethical considerations</a:t>
            </a:r>
          </a:p>
        </p:txBody>
      </p:sp>
      <p:sp>
        <p:nvSpPr>
          <p:cNvPr id="3" name="Content Placeholder 2">
            <a:extLst>
              <a:ext uri="{FF2B5EF4-FFF2-40B4-BE49-F238E27FC236}">
                <a16:creationId xmlns:a16="http://schemas.microsoft.com/office/drawing/2014/main" id="{32990415-FF50-8955-4C97-6CBC6D7F2340}"/>
              </a:ext>
            </a:extLst>
          </p:cNvPr>
          <p:cNvSpPr>
            <a:spLocks noGrp="1"/>
          </p:cNvSpPr>
          <p:nvPr>
            <p:ph idx="1"/>
          </p:nvPr>
        </p:nvSpPr>
        <p:spPr>
          <a:xfrm>
            <a:off x="611089" y="1690687"/>
            <a:ext cx="10515601" cy="3647433"/>
          </a:xfrm>
        </p:spPr>
        <p:txBody>
          <a:bodyPr>
            <a:normAutofit/>
          </a:bodyPr>
          <a:lstStyle/>
          <a:p>
            <a:r>
              <a:rPr lang="en-GB" dirty="0"/>
              <a:t>For the assignment you may also want to search for and use an AI tool to specifically identify some legal and ethical considerations if the example PEST &amp; SWOT analysis you find does not include them.</a:t>
            </a:r>
          </a:p>
          <a:p>
            <a:r>
              <a:rPr lang="en-GB" dirty="0"/>
              <a:t>E.g. Data protection: Companies need to keep personal data private and confidential. This include ‘data security’ (securely storing data), the </a:t>
            </a:r>
            <a:r>
              <a:rPr lang="en-US" dirty="0"/>
              <a:t>protection of data from unauthorized access.</a:t>
            </a:r>
          </a:p>
          <a:p>
            <a:r>
              <a:rPr lang="en-US" dirty="0"/>
              <a:t>See Data protection in the Moodle slide deck: Assign.1 Task 3 - Q1 - Rel. Val. Gen &amp; Ethics.</a:t>
            </a:r>
            <a:endParaRPr lang="en-GB" dirty="0"/>
          </a:p>
          <a:p>
            <a:pPr marL="0" indent="0">
              <a:buNone/>
            </a:pPr>
            <a:endParaRPr lang="en-GB" dirty="0"/>
          </a:p>
        </p:txBody>
      </p:sp>
      <p:sp>
        <p:nvSpPr>
          <p:cNvPr id="4" name="Rectangle 3">
            <a:extLst>
              <a:ext uri="{FF2B5EF4-FFF2-40B4-BE49-F238E27FC236}">
                <a16:creationId xmlns:a16="http://schemas.microsoft.com/office/drawing/2014/main" id="{5E2500FB-F6E7-E616-1436-146F940F21C0}"/>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49F64D2D-6E41-07BA-6C62-001FFB5D88CA}"/>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89558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5924" y="41189"/>
            <a:ext cx="8229600" cy="1001866"/>
          </a:xfrm>
        </p:spPr>
        <p:txBody>
          <a:bodyPr/>
          <a:lstStyle/>
          <a:p>
            <a:r>
              <a:rPr lang="en-GB" sz="5400" dirty="0"/>
              <a:t>Bg. </a:t>
            </a:r>
            <a:r>
              <a:rPr lang="en-GB" u="sng" dirty="0"/>
              <a:t>Example: SWOT Analysis</a:t>
            </a:r>
          </a:p>
        </p:txBody>
      </p:sp>
      <p:sp>
        <p:nvSpPr>
          <p:cNvPr id="2" name="Content Placeholder 1"/>
          <p:cNvSpPr>
            <a:spLocks noGrp="1"/>
          </p:cNvSpPr>
          <p:nvPr>
            <p:ph idx="1"/>
          </p:nvPr>
        </p:nvSpPr>
        <p:spPr>
          <a:xfrm>
            <a:off x="1052516" y="938901"/>
            <a:ext cx="10086968" cy="5428947"/>
          </a:xfrm>
        </p:spPr>
        <p:txBody>
          <a:bodyPr>
            <a:noAutofit/>
          </a:bodyPr>
          <a:lstStyle/>
          <a:p>
            <a:pPr>
              <a:lnSpc>
                <a:spcPct val="100000"/>
              </a:lnSpc>
              <a:spcBef>
                <a:spcPts val="0"/>
              </a:spcBef>
              <a:buNone/>
            </a:pPr>
            <a:r>
              <a:rPr lang="en-GB" dirty="0"/>
              <a:t>A SWOT identifies various factors influencing a business, such as:</a:t>
            </a:r>
          </a:p>
          <a:p>
            <a:pPr>
              <a:lnSpc>
                <a:spcPct val="100000"/>
              </a:lnSpc>
              <a:spcBef>
                <a:spcPts val="0"/>
              </a:spcBef>
            </a:pPr>
            <a:r>
              <a:rPr lang="en-GB" b="1" dirty="0"/>
              <a:t>Strengths</a:t>
            </a:r>
            <a:endParaRPr lang="en-GB" dirty="0"/>
          </a:p>
          <a:p>
            <a:pPr lvl="1">
              <a:lnSpc>
                <a:spcPct val="100000"/>
              </a:lnSpc>
              <a:spcBef>
                <a:spcPts val="0"/>
              </a:spcBef>
            </a:pPr>
            <a:r>
              <a:rPr lang="en-GB" sz="2000" dirty="0"/>
              <a:t>Customer Loyalty </a:t>
            </a:r>
          </a:p>
          <a:p>
            <a:pPr lvl="1">
              <a:lnSpc>
                <a:spcPct val="100000"/>
              </a:lnSpc>
              <a:spcBef>
                <a:spcPts val="0"/>
              </a:spcBef>
            </a:pPr>
            <a:r>
              <a:rPr lang="en-GB" sz="2000" dirty="0"/>
              <a:t>Wide recognition for social responsibility</a:t>
            </a:r>
          </a:p>
          <a:p>
            <a:pPr lvl="1">
              <a:lnSpc>
                <a:spcPct val="100000"/>
              </a:lnSpc>
              <a:spcBef>
                <a:spcPts val="0"/>
              </a:spcBef>
            </a:pPr>
            <a:r>
              <a:rPr lang="en-GB" sz="2000" dirty="0"/>
              <a:t>Financial Resources &amp; Cost efficiency.</a:t>
            </a:r>
          </a:p>
          <a:p>
            <a:pPr>
              <a:lnSpc>
                <a:spcPct val="100000"/>
              </a:lnSpc>
              <a:spcBef>
                <a:spcPts val="0"/>
              </a:spcBef>
            </a:pPr>
            <a:r>
              <a:rPr lang="en-GB" b="1" dirty="0"/>
              <a:t>Weaknesses</a:t>
            </a:r>
            <a:endParaRPr lang="en-GB" dirty="0"/>
          </a:p>
          <a:p>
            <a:pPr lvl="1">
              <a:lnSpc>
                <a:spcPct val="100000"/>
              </a:lnSpc>
              <a:spcBef>
                <a:spcPts val="0"/>
              </a:spcBef>
            </a:pPr>
            <a:r>
              <a:rPr lang="en-GB" sz="2000" dirty="0"/>
              <a:t>Need for experienced managers to help growth </a:t>
            </a:r>
          </a:p>
          <a:p>
            <a:pPr lvl="1">
              <a:lnSpc>
                <a:spcPct val="100000"/>
              </a:lnSpc>
              <a:spcBef>
                <a:spcPts val="0"/>
              </a:spcBef>
            </a:pPr>
            <a:r>
              <a:rPr lang="en-GB" sz="2000" dirty="0"/>
              <a:t>Inadequate financing capabilities </a:t>
            </a:r>
          </a:p>
          <a:p>
            <a:pPr lvl="1">
              <a:lnSpc>
                <a:spcPct val="100000"/>
              </a:lnSpc>
              <a:spcBef>
                <a:spcPts val="0"/>
              </a:spcBef>
            </a:pPr>
            <a:r>
              <a:rPr lang="en-GB" sz="2000" dirty="0"/>
              <a:t>Weak market image </a:t>
            </a:r>
          </a:p>
          <a:p>
            <a:pPr>
              <a:lnSpc>
                <a:spcPct val="100000"/>
              </a:lnSpc>
              <a:spcBef>
                <a:spcPts val="0"/>
              </a:spcBef>
            </a:pPr>
            <a:r>
              <a:rPr lang="en-GB" b="1" dirty="0"/>
              <a:t>Opportunities</a:t>
            </a:r>
            <a:endParaRPr lang="en-GB" dirty="0"/>
          </a:p>
          <a:p>
            <a:pPr lvl="1">
              <a:lnSpc>
                <a:spcPct val="100000"/>
              </a:lnSpc>
              <a:spcBef>
                <a:spcPts val="0"/>
              </a:spcBef>
            </a:pPr>
            <a:r>
              <a:rPr lang="en-GB" sz="2000" dirty="0"/>
              <a:t>Enhance existing product and/or Create a new product</a:t>
            </a:r>
          </a:p>
          <a:p>
            <a:pPr lvl="1">
              <a:lnSpc>
                <a:spcPct val="100000"/>
              </a:lnSpc>
              <a:spcBef>
                <a:spcPts val="0"/>
              </a:spcBef>
            </a:pPr>
            <a:r>
              <a:rPr lang="en-GB" sz="2000" dirty="0"/>
              <a:t>Enter new markets </a:t>
            </a:r>
          </a:p>
          <a:p>
            <a:pPr lvl="1">
              <a:lnSpc>
                <a:spcPct val="100000"/>
              </a:lnSpc>
              <a:spcBef>
                <a:spcPts val="0"/>
              </a:spcBef>
            </a:pPr>
            <a:r>
              <a:rPr lang="en-GB" sz="2000" dirty="0"/>
              <a:t>Employ new talent with up-to-date skills and new ideas.</a:t>
            </a:r>
          </a:p>
          <a:p>
            <a:pPr lvl="1">
              <a:lnSpc>
                <a:spcPct val="100000"/>
              </a:lnSpc>
              <a:spcBef>
                <a:spcPts val="0"/>
              </a:spcBef>
            </a:pPr>
            <a:r>
              <a:rPr lang="en-GB" sz="2000" dirty="0"/>
              <a:t>Acquire a business with needed technology.</a:t>
            </a:r>
          </a:p>
          <a:p>
            <a:pPr>
              <a:lnSpc>
                <a:spcPct val="100000"/>
              </a:lnSpc>
              <a:spcBef>
                <a:spcPts val="0"/>
              </a:spcBef>
            </a:pPr>
            <a:r>
              <a:rPr lang="en-GB" b="1" dirty="0"/>
              <a:t>Threats</a:t>
            </a:r>
            <a:endParaRPr lang="en-GB" dirty="0"/>
          </a:p>
          <a:p>
            <a:pPr lvl="1">
              <a:lnSpc>
                <a:spcPct val="100000"/>
              </a:lnSpc>
              <a:spcBef>
                <a:spcPts val="0"/>
              </a:spcBef>
            </a:pPr>
            <a:r>
              <a:rPr lang="en-GB" sz="2000" dirty="0"/>
              <a:t>Changing buyer tastes, Likely entry of new competitors.</a:t>
            </a:r>
          </a:p>
        </p:txBody>
      </p:sp>
      <p:sp>
        <p:nvSpPr>
          <p:cNvPr id="5" name="TextBox 4"/>
          <p:cNvSpPr txBox="1"/>
          <p:nvPr/>
        </p:nvSpPr>
        <p:spPr>
          <a:xfrm>
            <a:off x="70460" y="6517271"/>
            <a:ext cx="7005844" cy="307777"/>
          </a:xfrm>
          <a:prstGeom prst="rect">
            <a:avLst/>
          </a:prstGeom>
          <a:noFill/>
        </p:spPr>
        <p:txBody>
          <a:bodyPr wrap="square" rtlCol="0">
            <a:spAutoFit/>
          </a:bodyPr>
          <a:lstStyle/>
          <a:p>
            <a:r>
              <a:rPr lang="en-GB" sz="1400" b="1" dirty="0"/>
              <a:t>Note:</a:t>
            </a:r>
            <a:r>
              <a:rPr lang="en-GB" sz="1400" dirty="0"/>
              <a:t> for more information on using a PEST &amp; SWOT for small businesses please </a:t>
            </a:r>
            <a:r>
              <a:rPr lang="en-GB" sz="1400" dirty="0">
                <a:hlinkClick r:id="rId2"/>
              </a:rPr>
              <a:t>click-here</a:t>
            </a:r>
            <a:r>
              <a:rPr lang="en-GB" sz="1400" dirty="0"/>
              <a:t>.</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41991" y="2528542"/>
            <a:ext cx="5238182" cy="1800916"/>
          </a:xfrm>
          <a:prstGeom prst="rect">
            <a:avLst/>
          </a:prstGeom>
          <a:noFill/>
        </p:spPr>
        <p:txBody>
          <a:bodyPr anchor="ctr">
            <a:normAutofit fontScale="925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uLnTx/>
                <a:uFillTx/>
                <a:latin typeface="Calibri Light" panose="020F0302020204030204"/>
                <a:ea typeface="+mj-ea"/>
                <a:cs typeface="+mj-cs"/>
              </a:rPr>
              <a:t>Next:</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6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Development/build </a:t>
            </a:r>
            <a:br>
              <a:rPr kumimoji="0" lang="en-GB" sz="46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br>
            <a:r>
              <a:rPr kumimoji="0" lang="en-GB" sz="46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&amp; Deployment</a:t>
            </a:r>
            <a:endParaRPr kumimoji="0" lang="en-GB" sz="3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40580230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E4C20-89E4-3CA3-E829-C89100FC0CA9}"/>
            </a:ext>
          </a:extLst>
        </p:cNvPr>
        <p:cNvGrpSpPr/>
        <p:nvPr/>
      </p:nvGrpSpPr>
      <p:grpSpPr>
        <a:xfrm>
          <a:off x="0" y="0"/>
          <a:ext cx="0" cy="0"/>
          <a:chOff x="0" y="0"/>
          <a:chExt cx="0" cy="0"/>
        </a:xfrm>
      </p:grpSpPr>
      <p:sp>
        <p:nvSpPr>
          <p:cNvPr id="49" name="Rectangle 48">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A52F3D-8E71-5024-40E3-C3ED24BDB62F}"/>
              </a:ext>
            </a:extLst>
          </p:cNvPr>
          <p:cNvSpPr>
            <a:spLocks noGrp="1"/>
          </p:cNvSpPr>
          <p:nvPr>
            <p:ph type="title"/>
          </p:nvPr>
        </p:nvSpPr>
        <p:spPr>
          <a:xfrm>
            <a:off x="308872" y="343665"/>
            <a:ext cx="3608896" cy="1174801"/>
          </a:xfrm>
        </p:spPr>
        <p:txBody>
          <a:bodyPr anchor="b">
            <a:normAutofit/>
          </a:bodyPr>
          <a:lstStyle/>
          <a:p>
            <a:r>
              <a:rPr lang="en-GB" b="1" u="sng" dirty="0">
                <a:solidFill>
                  <a:srgbClr val="FFFFFF"/>
                </a:solidFill>
              </a:rPr>
              <a:t>Build &amp; Deploy:</a:t>
            </a:r>
          </a:p>
        </p:txBody>
      </p:sp>
      <p:pic>
        <p:nvPicPr>
          <p:cNvPr id="12" name="Graphic 11" descr="Social network with solid fill">
            <a:extLst>
              <a:ext uri="{FF2B5EF4-FFF2-40B4-BE49-F238E27FC236}">
                <a16:creationId xmlns:a16="http://schemas.microsoft.com/office/drawing/2014/main" id="{218990BE-A0A6-49D5-6505-A747EEC2AF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44800" y="808632"/>
            <a:ext cx="2461862" cy="2461862"/>
          </a:xfrm>
          <a:prstGeom prst="rect">
            <a:avLst/>
          </a:prstGeom>
        </p:spPr>
      </p:pic>
      <p:pic>
        <p:nvPicPr>
          <p:cNvPr id="8" name="Graphic 7" descr="Cloud Computing with solid fill">
            <a:extLst>
              <a:ext uri="{FF2B5EF4-FFF2-40B4-BE49-F238E27FC236}">
                <a16:creationId xmlns:a16="http://schemas.microsoft.com/office/drawing/2014/main" id="{7B0780C1-EE90-7C56-9C37-25EAC997F64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115581" y="2592214"/>
            <a:ext cx="1853874" cy="1853874"/>
          </a:xfrm>
          <a:prstGeom prst="rect">
            <a:avLst/>
          </a:prstGeom>
        </p:spPr>
      </p:pic>
      <p:sp>
        <p:nvSpPr>
          <p:cNvPr id="3" name="Content Placeholder 2">
            <a:extLst>
              <a:ext uri="{FF2B5EF4-FFF2-40B4-BE49-F238E27FC236}">
                <a16:creationId xmlns:a16="http://schemas.microsoft.com/office/drawing/2014/main" id="{7B113769-053E-2A71-4702-F0462299B1E6}"/>
              </a:ext>
            </a:extLst>
          </p:cNvPr>
          <p:cNvSpPr>
            <a:spLocks noGrp="1"/>
          </p:cNvSpPr>
          <p:nvPr>
            <p:ph idx="1"/>
          </p:nvPr>
        </p:nvSpPr>
        <p:spPr>
          <a:xfrm>
            <a:off x="408432" y="1252841"/>
            <a:ext cx="4342767" cy="3677158"/>
          </a:xfrm>
        </p:spPr>
        <p:txBody>
          <a:bodyPr anchor="t">
            <a:normAutofit/>
          </a:bodyPr>
          <a:lstStyle/>
          <a:p>
            <a:endParaRPr lang="en-US" dirty="0">
              <a:solidFill>
                <a:srgbClr val="FFFFFF"/>
              </a:solidFill>
            </a:endParaRPr>
          </a:p>
          <a:p>
            <a:r>
              <a:rPr lang="en-US" dirty="0">
                <a:solidFill>
                  <a:srgbClr val="FFFFFF"/>
                </a:solidFill>
              </a:rPr>
              <a:t>Next we will look at some ways you can develop and deploy your application / platform / network.</a:t>
            </a:r>
          </a:p>
          <a:p>
            <a:endParaRPr lang="en-US" dirty="0">
              <a:solidFill>
                <a:srgbClr val="FFFFFF"/>
              </a:solidFill>
            </a:endParaRPr>
          </a:p>
        </p:txBody>
      </p:sp>
      <p:pic>
        <p:nvPicPr>
          <p:cNvPr id="14" name="Graphic 13" descr="Server outline">
            <a:extLst>
              <a:ext uri="{FF2B5EF4-FFF2-40B4-BE49-F238E27FC236}">
                <a16:creationId xmlns:a16="http://schemas.microsoft.com/office/drawing/2014/main" id="{7E031F75-5665-83C3-D2B3-153FB976580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060163" y="4720135"/>
            <a:ext cx="1850097" cy="1850097"/>
          </a:xfrm>
          <a:prstGeom prst="rect">
            <a:avLst/>
          </a:prstGeom>
        </p:spPr>
      </p:pic>
      <p:pic>
        <p:nvPicPr>
          <p:cNvPr id="10" name="Graphic 9" descr="Online Network with solid fill">
            <a:extLst>
              <a:ext uri="{FF2B5EF4-FFF2-40B4-BE49-F238E27FC236}">
                <a16:creationId xmlns:a16="http://schemas.microsoft.com/office/drawing/2014/main" id="{9C18C3DA-2292-E777-061D-099A60C63A9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768875" y="3513178"/>
            <a:ext cx="2263611" cy="2263611"/>
          </a:xfrm>
          <a:prstGeom prst="rect">
            <a:avLst/>
          </a:prstGeom>
        </p:spPr>
      </p:pic>
      <p:pic>
        <p:nvPicPr>
          <p:cNvPr id="5" name="Graphic 4" descr="Rocket with solid fill">
            <a:extLst>
              <a:ext uri="{FF2B5EF4-FFF2-40B4-BE49-F238E27FC236}">
                <a16:creationId xmlns:a16="http://schemas.microsoft.com/office/drawing/2014/main" id="{8A33E7F7-94B6-A41E-A8B7-576CFB0EA81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2291319" y="2938974"/>
            <a:ext cx="3631258" cy="3631258"/>
          </a:xfrm>
          <a:prstGeom prst="rect">
            <a:avLst/>
          </a:prstGeom>
        </p:spPr>
      </p:pic>
      <p:pic>
        <p:nvPicPr>
          <p:cNvPr id="16" name="Graphic 15" descr="Programmer female with solid fill">
            <a:extLst>
              <a:ext uri="{FF2B5EF4-FFF2-40B4-BE49-F238E27FC236}">
                <a16:creationId xmlns:a16="http://schemas.microsoft.com/office/drawing/2014/main" id="{B75090DC-246A-3201-1897-F64ECE10ADA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5900794" y="361506"/>
            <a:ext cx="1956661" cy="1956661"/>
          </a:xfrm>
          <a:prstGeom prst="rect">
            <a:avLst/>
          </a:prstGeom>
        </p:spPr>
      </p:pic>
    </p:spTree>
    <p:extLst>
      <p:ext uri="{BB962C8B-B14F-4D97-AF65-F5344CB8AC3E}">
        <p14:creationId xmlns:p14="http://schemas.microsoft.com/office/powerpoint/2010/main" val="6968297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31FC6-4176-36F0-A26A-52CC31043B8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E589A1-3A50-9B56-B0D4-0B4FB7F759BA}"/>
              </a:ext>
            </a:extLst>
          </p:cNvPr>
          <p:cNvSpPr>
            <a:spLocks noGrp="1"/>
          </p:cNvSpPr>
          <p:nvPr>
            <p:ph idx="1"/>
          </p:nvPr>
        </p:nvSpPr>
        <p:spPr>
          <a:xfrm>
            <a:off x="942203" y="1639437"/>
            <a:ext cx="10027508" cy="4291698"/>
          </a:xfrm>
        </p:spPr>
        <p:txBody>
          <a:bodyPr>
            <a:normAutofit/>
          </a:bodyPr>
          <a:lstStyle/>
          <a:p>
            <a:pPr marL="0" indent="0">
              <a:buNone/>
            </a:pPr>
            <a:r>
              <a:rPr lang="en-US" dirty="0"/>
              <a:t>Tools:</a:t>
            </a:r>
          </a:p>
          <a:p>
            <a:r>
              <a:rPr lang="en-US" dirty="0"/>
              <a:t>Document the hardware and/or software tools you will use to create and implement your project idea.</a:t>
            </a:r>
          </a:p>
          <a:p>
            <a:endParaRPr lang="en-US" dirty="0"/>
          </a:p>
          <a:p>
            <a:endParaRPr lang="en-US" dirty="0"/>
          </a:p>
          <a:p>
            <a:endParaRPr lang="en-US" dirty="0"/>
          </a:p>
        </p:txBody>
      </p:sp>
      <p:pic>
        <p:nvPicPr>
          <p:cNvPr id="5" name="Graphic 4" descr="Rocket with solid fill">
            <a:extLst>
              <a:ext uri="{FF2B5EF4-FFF2-40B4-BE49-F238E27FC236}">
                <a16:creationId xmlns:a16="http://schemas.microsoft.com/office/drawing/2014/main" id="{2BD856B2-77DF-4FE9-C998-4866296B032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90381"/>
            <a:ext cx="2005914" cy="2005914"/>
          </a:xfrm>
          <a:prstGeom prst="rect">
            <a:avLst/>
          </a:prstGeom>
        </p:spPr>
      </p:pic>
      <p:sp>
        <p:nvSpPr>
          <p:cNvPr id="2" name="Title 1">
            <a:extLst>
              <a:ext uri="{FF2B5EF4-FFF2-40B4-BE49-F238E27FC236}">
                <a16:creationId xmlns:a16="http://schemas.microsoft.com/office/drawing/2014/main" id="{A6321C8C-96F6-CC29-58A8-0BB925C8B7AD}"/>
              </a:ext>
            </a:extLst>
          </p:cNvPr>
          <p:cNvSpPr>
            <a:spLocks noGrp="1"/>
          </p:cNvSpPr>
          <p:nvPr>
            <p:ph type="title"/>
          </p:nvPr>
        </p:nvSpPr>
        <p:spPr>
          <a:xfrm>
            <a:off x="1395283" y="442398"/>
            <a:ext cx="9401432" cy="925084"/>
          </a:xfrm>
          <a:solidFill>
            <a:schemeClr val="bg1">
              <a:alpha val="74000"/>
            </a:schemeClr>
          </a:solidFill>
        </p:spPr>
        <p:txBody>
          <a:bodyPr>
            <a:normAutofit/>
          </a:bodyPr>
          <a:lstStyle/>
          <a:p>
            <a:r>
              <a:rPr lang="en-GB" sz="4800" b="1" u="sng" dirty="0"/>
              <a:t>Development</a:t>
            </a:r>
          </a:p>
        </p:txBody>
      </p:sp>
      <p:pic>
        <p:nvPicPr>
          <p:cNvPr id="6" name="Graphic 5" descr="Programmer male with solid fill">
            <a:extLst>
              <a:ext uri="{FF2B5EF4-FFF2-40B4-BE49-F238E27FC236}">
                <a16:creationId xmlns:a16="http://schemas.microsoft.com/office/drawing/2014/main" id="{10612546-B276-A383-9C73-E664C9E83F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16179" y="-18514"/>
            <a:ext cx="2175819" cy="2175819"/>
          </a:xfrm>
          <a:prstGeom prst="rect">
            <a:avLst/>
          </a:prstGeom>
        </p:spPr>
      </p:pic>
      <p:pic>
        <p:nvPicPr>
          <p:cNvPr id="8" name="Graphic 7" descr="Programmer female with solid fill">
            <a:extLst>
              <a:ext uri="{FF2B5EF4-FFF2-40B4-BE49-F238E27FC236}">
                <a16:creationId xmlns:a16="http://schemas.microsoft.com/office/drawing/2014/main" id="{74DB1F3F-EA1E-492D-A7F9-8C4C06CFECF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036907" y="-18515"/>
            <a:ext cx="2175820" cy="2175820"/>
          </a:xfrm>
          <a:prstGeom prst="rect">
            <a:avLst/>
          </a:prstGeom>
        </p:spPr>
      </p:pic>
    </p:spTree>
    <p:extLst>
      <p:ext uri="{BB962C8B-B14F-4D97-AF65-F5344CB8AC3E}">
        <p14:creationId xmlns:p14="http://schemas.microsoft.com/office/powerpoint/2010/main" val="21879786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B9347-BB56-9732-DDDC-4D23E1FB063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C35575-A43B-6210-22AB-7312903A1A53}"/>
              </a:ext>
            </a:extLst>
          </p:cNvPr>
          <p:cNvSpPr>
            <a:spLocks noGrp="1"/>
          </p:cNvSpPr>
          <p:nvPr>
            <p:ph idx="1"/>
          </p:nvPr>
        </p:nvSpPr>
        <p:spPr>
          <a:xfrm>
            <a:off x="769207" y="1499502"/>
            <a:ext cx="10785389" cy="4805834"/>
          </a:xfrm>
        </p:spPr>
        <p:txBody>
          <a:bodyPr>
            <a:normAutofit fontScale="92500" lnSpcReduction="10000"/>
          </a:bodyPr>
          <a:lstStyle/>
          <a:p>
            <a:r>
              <a:rPr lang="en-US" dirty="0"/>
              <a:t>Deployment aka Software or Application Deployment (can also include a new Network architecture) is typically the process of installing, configuring, and enabling an application to be made available to users (public/employees).</a:t>
            </a:r>
          </a:p>
          <a:p>
            <a:r>
              <a:rPr lang="en-US" dirty="0"/>
              <a:t>Typically, as an online Web App via a URL/Web address or as a Mobile App.</a:t>
            </a:r>
          </a:p>
          <a:p>
            <a:r>
              <a:rPr lang="en-US" dirty="0"/>
              <a:t>Today it is very inexpensive to deploy an Application in the Cloud, and there are many options to choose from.</a:t>
            </a:r>
          </a:p>
          <a:p>
            <a:r>
              <a:rPr lang="en-US" dirty="0"/>
              <a:t>Web and Mobile Apps today can be built and deployed using Cloud platforms, such as: </a:t>
            </a:r>
            <a:r>
              <a:rPr lang="en-US" b="1" dirty="0"/>
              <a:t>AWS</a:t>
            </a:r>
            <a:r>
              <a:rPr lang="en-US" dirty="0"/>
              <a:t> (Amazon Web services), </a:t>
            </a:r>
            <a:r>
              <a:rPr lang="en-US" b="1" dirty="0"/>
              <a:t>Microsoft Azure </a:t>
            </a:r>
            <a:r>
              <a:rPr lang="en-US" dirty="0"/>
              <a:t>or</a:t>
            </a:r>
            <a:r>
              <a:rPr lang="en-US" b="1" dirty="0"/>
              <a:t> Google Cloud.</a:t>
            </a:r>
          </a:p>
          <a:p>
            <a:r>
              <a:rPr lang="en-US" dirty="0"/>
              <a:t>The Platforms (PAAS) that host the Applications/Services (SAAS) we create and the network infrastructure (IAAS) underlying the platform can also be created in the Cloud using Cloud Platforms.</a:t>
            </a:r>
          </a:p>
          <a:p>
            <a:endParaRPr lang="en-US" dirty="0"/>
          </a:p>
          <a:p>
            <a:endParaRPr lang="en-US" dirty="0"/>
          </a:p>
          <a:p>
            <a:endParaRPr lang="en-US" dirty="0"/>
          </a:p>
        </p:txBody>
      </p:sp>
      <p:pic>
        <p:nvPicPr>
          <p:cNvPr id="5" name="Graphic 4" descr="Rocket with solid fill">
            <a:extLst>
              <a:ext uri="{FF2B5EF4-FFF2-40B4-BE49-F238E27FC236}">
                <a16:creationId xmlns:a16="http://schemas.microsoft.com/office/drawing/2014/main" id="{1248E2D8-8A68-157C-45F1-28922378E4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90381"/>
            <a:ext cx="2005914" cy="2005914"/>
          </a:xfrm>
          <a:prstGeom prst="rect">
            <a:avLst/>
          </a:prstGeom>
        </p:spPr>
      </p:pic>
      <p:sp>
        <p:nvSpPr>
          <p:cNvPr id="2" name="Title 1">
            <a:extLst>
              <a:ext uri="{FF2B5EF4-FFF2-40B4-BE49-F238E27FC236}">
                <a16:creationId xmlns:a16="http://schemas.microsoft.com/office/drawing/2014/main" id="{57295F1C-B18F-4E95-BE75-B897AB507A40}"/>
              </a:ext>
            </a:extLst>
          </p:cNvPr>
          <p:cNvSpPr>
            <a:spLocks noGrp="1"/>
          </p:cNvSpPr>
          <p:nvPr>
            <p:ph type="title"/>
          </p:nvPr>
        </p:nvSpPr>
        <p:spPr>
          <a:xfrm>
            <a:off x="1395283" y="442398"/>
            <a:ext cx="9401432" cy="925084"/>
          </a:xfrm>
          <a:solidFill>
            <a:schemeClr val="bg1">
              <a:alpha val="74000"/>
            </a:schemeClr>
          </a:solidFill>
        </p:spPr>
        <p:txBody>
          <a:bodyPr>
            <a:normAutofit/>
          </a:bodyPr>
          <a:lstStyle/>
          <a:p>
            <a:r>
              <a:rPr lang="en-GB" sz="4800" b="1" u="sng" dirty="0"/>
              <a:t>Deployment</a:t>
            </a:r>
          </a:p>
        </p:txBody>
      </p:sp>
    </p:spTree>
    <p:extLst>
      <p:ext uri="{BB962C8B-B14F-4D97-AF65-F5344CB8AC3E}">
        <p14:creationId xmlns:p14="http://schemas.microsoft.com/office/powerpoint/2010/main" val="36290680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988541" y="1795848"/>
            <a:ext cx="10566055" cy="4509487"/>
          </a:xfrm>
        </p:spPr>
        <p:txBody>
          <a:bodyPr>
            <a:normAutofit/>
          </a:bodyPr>
          <a:lstStyle/>
          <a:p>
            <a:endParaRPr lang="en-US" dirty="0"/>
          </a:p>
          <a:p>
            <a:endParaRPr lang="en-US" dirty="0"/>
          </a:p>
          <a:p>
            <a:endParaRPr lang="en-US" dirty="0"/>
          </a:p>
        </p:txBody>
      </p:sp>
      <p:pic>
        <p:nvPicPr>
          <p:cNvPr id="5" name="Graphic 4" descr="Rocket with solid fill">
            <a:extLst>
              <a:ext uri="{FF2B5EF4-FFF2-40B4-BE49-F238E27FC236}">
                <a16:creationId xmlns:a16="http://schemas.microsoft.com/office/drawing/2014/main" id="{E02D2589-A316-34E8-8506-749F4288F69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 y="19886"/>
            <a:ext cx="2005914" cy="2005914"/>
          </a:xfrm>
          <a:prstGeom prst="rect">
            <a:avLst/>
          </a:prstGeom>
        </p:spPr>
      </p:pic>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1395284" y="552665"/>
            <a:ext cx="9401432" cy="925084"/>
          </a:xfrm>
          <a:solidFill>
            <a:schemeClr val="bg1">
              <a:alpha val="74000"/>
            </a:schemeClr>
          </a:solidFill>
        </p:spPr>
        <p:txBody>
          <a:bodyPr>
            <a:normAutofit/>
          </a:bodyPr>
          <a:lstStyle/>
          <a:p>
            <a:r>
              <a:rPr lang="en-GB" sz="4800" b="1" u="sng" dirty="0"/>
              <a:t>Deployment</a:t>
            </a:r>
          </a:p>
        </p:txBody>
      </p:sp>
      <p:sp>
        <p:nvSpPr>
          <p:cNvPr id="4" name="Content Placeholder 2">
            <a:extLst>
              <a:ext uri="{FF2B5EF4-FFF2-40B4-BE49-F238E27FC236}">
                <a16:creationId xmlns:a16="http://schemas.microsoft.com/office/drawing/2014/main" id="{49FA3C5D-43A3-949C-32D5-F597176BF11E}"/>
              </a:ext>
            </a:extLst>
          </p:cNvPr>
          <p:cNvSpPr txBox="1">
            <a:spLocks/>
          </p:cNvSpPr>
          <p:nvPr/>
        </p:nvSpPr>
        <p:spPr>
          <a:xfrm>
            <a:off x="769207" y="1903187"/>
            <a:ext cx="10785389" cy="42948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EXE: </a:t>
            </a:r>
            <a:r>
              <a:rPr lang="en-US" dirty="0"/>
              <a:t>Create an exe install file using e.g. the ‘Advanced installer extension for Visual Studio’ in Visual Studio </a:t>
            </a:r>
            <a:r>
              <a:rPr lang="en-US" sz="2000" dirty="0"/>
              <a:t>(Practical overview </a:t>
            </a:r>
            <a:r>
              <a:rPr lang="en-US" sz="2000" dirty="0">
                <a:hlinkClick r:id="rId5"/>
              </a:rPr>
              <a:t>click-here</a:t>
            </a:r>
            <a:r>
              <a:rPr lang="en-US" sz="2000" dirty="0"/>
              <a:t>).</a:t>
            </a:r>
          </a:p>
          <a:p>
            <a:r>
              <a:rPr lang="en-US" b="1" dirty="0"/>
              <a:t>Hosting: </a:t>
            </a:r>
            <a:r>
              <a:rPr lang="en-US" dirty="0"/>
              <a:t>Web hosting and application provider e.g. Dreamhost.com, GoDaddy.com, HeartInternet.uk, Hostinger.co.uk, IONOS.co.uk, Fasthosts.co.uk.</a:t>
            </a:r>
          </a:p>
          <a:p>
            <a:pPr lvl="1"/>
            <a:r>
              <a:rPr lang="en-US" dirty="0"/>
              <a:t>Hosting space, VPS Virtual Private Server, Physical / Co-location Server.</a:t>
            </a:r>
          </a:p>
          <a:p>
            <a:r>
              <a:rPr lang="en-US" b="1" dirty="0"/>
              <a:t>Cloud: </a:t>
            </a:r>
            <a:r>
              <a:rPr lang="en-US" dirty="0"/>
              <a:t>Deploy an Application/Service, Platform or Network infrastructure using a Cloud Platform such as Azure, AWS or Google Cloud.</a:t>
            </a:r>
          </a:p>
          <a:p>
            <a:endParaRPr lang="en-US" dirty="0"/>
          </a:p>
          <a:p>
            <a:endParaRPr lang="en-US" dirty="0"/>
          </a:p>
        </p:txBody>
      </p:sp>
    </p:spTree>
    <p:extLst>
      <p:ext uri="{BB962C8B-B14F-4D97-AF65-F5344CB8AC3E}">
        <p14:creationId xmlns:p14="http://schemas.microsoft.com/office/powerpoint/2010/main" val="30212822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1E838-789E-D158-ABB7-3BB8087221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90917-F396-E9D6-0D20-0CC03E259850}"/>
              </a:ext>
            </a:extLst>
          </p:cNvPr>
          <p:cNvSpPr>
            <a:spLocks noGrp="1"/>
          </p:cNvSpPr>
          <p:nvPr>
            <p:ph type="title"/>
          </p:nvPr>
        </p:nvSpPr>
        <p:spPr/>
        <p:txBody>
          <a:bodyPr/>
          <a:lstStyle/>
          <a:p>
            <a:r>
              <a:rPr lang="en-GB" b="1" u="sng" dirty="0"/>
              <a:t>5min Activity: Deployment</a:t>
            </a:r>
          </a:p>
        </p:txBody>
      </p:sp>
      <p:sp>
        <p:nvSpPr>
          <p:cNvPr id="3" name="Content Placeholder 2">
            <a:extLst>
              <a:ext uri="{FF2B5EF4-FFF2-40B4-BE49-F238E27FC236}">
                <a16:creationId xmlns:a16="http://schemas.microsoft.com/office/drawing/2014/main" id="{8ACB37BC-1A72-3D65-0087-E1C067B5014C}"/>
              </a:ext>
            </a:extLst>
          </p:cNvPr>
          <p:cNvSpPr>
            <a:spLocks noGrp="1"/>
          </p:cNvSpPr>
          <p:nvPr>
            <p:ph idx="1"/>
          </p:nvPr>
        </p:nvSpPr>
        <p:spPr>
          <a:xfrm>
            <a:off x="611090" y="1798543"/>
            <a:ext cx="10515601" cy="3589768"/>
          </a:xfrm>
        </p:spPr>
        <p:txBody>
          <a:bodyPr>
            <a:normAutofit/>
          </a:bodyPr>
          <a:lstStyle/>
          <a:p>
            <a:pPr marL="0" indent="0">
              <a:buNone/>
            </a:pPr>
            <a:r>
              <a:rPr lang="en-GB" sz="3200" dirty="0"/>
              <a:t>Document and save your answer to the following question:</a:t>
            </a:r>
          </a:p>
          <a:p>
            <a:r>
              <a:rPr lang="en-GB" sz="3200" dirty="0"/>
              <a:t>Q. Use a </a:t>
            </a:r>
            <a:r>
              <a:rPr lang="en-GB" sz="3200" b="1" dirty="0"/>
              <a:t>Search engine </a:t>
            </a:r>
            <a:r>
              <a:rPr lang="en-GB" sz="3200" dirty="0"/>
              <a:t>or </a:t>
            </a:r>
            <a:r>
              <a:rPr lang="en-GB" sz="3200" b="1" dirty="0"/>
              <a:t>AI tool </a:t>
            </a:r>
            <a:r>
              <a:rPr lang="en-GB" sz="3200" dirty="0"/>
              <a:t>of your choice to discover: </a:t>
            </a:r>
            <a:r>
              <a:rPr lang="en-US" sz="3200" dirty="0"/>
              <a:t>how to build and deploy your project idea (</a:t>
            </a:r>
            <a:r>
              <a:rPr lang="en-US" sz="3200" dirty="0" err="1"/>
              <a:t>eg.</a:t>
            </a:r>
            <a:r>
              <a:rPr lang="en-US" sz="3200" dirty="0"/>
              <a:t> an application/platform/network)?</a:t>
            </a:r>
          </a:p>
          <a:p>
            <a:r>
              <a:rPr lang="en-US" sz="3200" dirty="0"/>
              <a:t>Also search for how to deploy it using a cloud platform</a:t>
            </a:r>
            <a:r>
              <a:rPr lang="en-GB" sz="3200" dirty="0"/>
              <a:t>?.</a:t>
            </a:r>
          </a:p>
        </p:txBody>
      </p:sp>
      <p:sp>
        <p:nvSpPr>
          <p:cNvPr id="4" name="Rectangle 3">
            <a:extLst>
              <a:ext uri="{FF2B5EF4-FFF2-40B4-BE49-F238E27FC236}">
                <a16:creationId xmlns:a16="http://schemas.microsoft.com/office/drawing/2014/main" id="{742445D6-E1CA-F7CC-2754-6AAFE533594E}"/>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1DE3B3B-0486-7ECB-7577-C9CBF4164B7D}"/>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07786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251253" y="98359"/>
            <a:ext cx="10177849" cy="1104365"/>
          </a:xfrm>
        </p:spPr>
        <p:txBody>
          <a:bodyPr>
            <a:normAutofit/>
          </a:bodyPr>
          <a:lstStyle/>
          <a:p>
            <a:r>
              <a:rPr lang="en-GB" sz="5400" b="1" dirty="0"/>
              <a:t>Bg. </a:t>
            </a:r>
            <a:r>
              <a:rPr lang="en-GB" b="1" u="sng" dirty="0"/>
              <a:t>Example Cloud Deployment platforms</a:t>
            </a:r>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426306" y="1005016"/>
            <a:ext cx="10851293" cy="5754625"/>
          </a:xfrm>
          <a:solidFill>
            <a:schemeClr val="bg1">
              <a:alpha val="75000"/>
            </a:schemeClr>
          </a:solidFill>
        </p:spPr>
        <p:txBody>
          <a:bodyPr>
            <a:normAutofit fontScale="92500" lnSpcReduction="20000"/>
          </a:bodyPr>
          <a:lstStyle/>
          <a:p>
            <a:pPr>
              <a:lnSpc>
                <a:spcPct val="120000"/>
              </a:lnSpc>
              <a:spcBef>
                <a:spcPts val="0"/>
              </a:spcBef>
              <a:buClr>
                <a:srgbClr val="FFFF00"/>
              </a:buClr>
            </a:pPr>
            <a:r>
              <a:rPr lang="en-US" sz="3300" b="1" dirty="0">
                <a:solidFill>
                  <a:schemeClr val="bg1"/>
                </a:solidFill>
                <a:highlight>
                  <a:srgbClr val="FFFF00"/>
                </a:highlight>
              </a:rPr>
              <a:t>AWS</a:t>
            </a:r>
            <a:r>
              <a:rPr lang="en-US" sz="3300" dirty="0"/>
              <a:t>: </a:t>
            </a:r>
            <a:r>
              <a:rPr lang="en-US" dirty="0">
                <a:hlinkClick r:id="rId2"/>
              </a:rPr>
              <a:t>Steps to deploy an App in AWS</a:t>
            </a:r>
            <a:r>
              <a:rPr lang="en-US" dirty="0"/>
              <a:t>.</a:t>
            </a:r>
          </a:p>
          <a:p>
            <a:pPr lvl="1">
              <a:lnSpc>
                <a:spcPct val="120000"/>
              </a:lnSpc>
              <a:spcBef>
                <a:spcPts val="0"/>
              </a:spcBef>
            </a:pPr>
            <a:r>
              <a:rPr lang="en-US" dirty="0"/>
              <a:t>Note: Creating a website in </a:t>
            </a:r>
            <a:r>
              <a:rPr lang="en-US" dirty="0">
                <a:hlinkClick r:id="rId3"/>
              </a:rPr>
              <a:t>AWS is very easy</a:t>
            </a:r>
            <a:r>
              <a:rPr lang="en-US" dirty="0"/>
              <a:t>.</a:t>
            </a:r>
          </a:p>
          <a:p>
            <a:pPr>
              <a:lnSpc>
                <a:spcPct val="120000"/>
              </a:lnSpc>
              <a:spcBef>
                <a:spcPts val="0"/>
              </a:spcBef>
              <a:buClr>
                <a:srgbClr val="FFFF00"/>
              </a:buClr>
            </a:pPr>
            <a:r>
              <a:rPr lang="en-GB" sz="3300" b="1" dirty="0">
                <a:solidFill>
                  <a:schemeClr val="bg1"/>
                </a:solidFill>
                <a:highlight>
                  <a:srgbClr val="FFFF00"/>
                </a:highlight>
              </a:rPr>
              <a:t>Azure</a:t>
            </a:r>
            <a:r>
              <a:rPr lang="en-GB" dirty="0"/>
              <a:t>: </a:t>
            </a:r>
            <a:r>
              <a:rPr lang="en-GB" dirty="0">
                <a:hlinkClick r:id="rId4"/>
              </a:rPr>
              <a:t>Overview of deploying an App using Azure</a:t>
            </a:r>
            <a:r>
              <a:rPr lang="en-GB" dirty="0"/>
              <a:t>. + </a:t>
            </a:r>
            <a:r>
              <a:rPr lang="en-GB" dirty="0">
                <a:hlinkClick r:id="rId5"/>
              </a:rPr>
              <a:t>Start for free</a:t>
            </a:r>
            <a:r>
              <a:rPr lang="en-GB" dirty="0"/>
              <a:t>. </a:t>
            </a:r>
          </a:p>
          <a:p>
            <a:pPr lvl="1">
              <a:lnSpc>
                <a:spcPct val="120000"/>
              </a:lnSpc>
              <a:spcBef>
                <a:spcPts val="0"/>
              </a:spcBef>
            </a:pPr>
            <a:r>
              <a:rPr lang="en-US" dirty="0"/>
              <a:t>Note: Creating a website in </a:t>
            </a:r>
            <a:r>
              <a:rPr lang="en-US" dirty="0">
                <a:hlinkClick r:id="rId6"/>
              </a:rPr>
              <a:t>Azure is very easy</a:t>
            </a:r>
            <a:r>
              <a:rPr lang="en-US" dirty="0"/>
              <a:t>.</a:t>
            </a:r>
          </a:p>
          <a:p>
            <a:pPr lvl="2">
              <a:lnSpc>
                <a:spcPct val="120000"/>
              </a:lnSpc>
              <a:spcBef>
                <a:spcPts val="0"/>
              </a:spcBef>
            </a:pPr>
            <a:r>
              <a:rPr lang="en-GB" dirty="0"/>
              <a:t>Bg. MS Learn tutorial here: </a:t>
            </a:r>
            <a:r>
              <a:rPr lang="en-US" dirty="0">
                <a:hlinkClick r:id="rId7"/>
              </a:rPr>
              <a:t>Static website hosting in Azure Storage</a:t>
            </a:r>
            <a:endParaRPr lang="en-GB" dirty="0"/>
          </a:p>
          <a:p>
            <a:pPr lvl="2">
              <a:lnSpc>
                <a:spcPct val="120000"/>
              </a:lnSpc>
              <a:spcBef>
                <a:spcPts val="0"/>
              </a:spcBef>
            </a:pPr>
            <a:r>
              <a:rPr lang="en-US" dirty="0"/>
              <a:t>OR Host it with MS Blob: </a:t>
            </a:r>
            <a:r>
              <a:rPr lang="en-US" dirty="0">
                <a:hlinkClick r:id="rId8"/>
              </a:rPr>
              <a:t>Tutorial: Host a static website on Blob.</a:t>
            </a:r>
            <a:endParaRPr lang="en-US" dirty="0"/>
          </a:p>
          <a:p>
            <a:pPr>
              <a:lnSpc>
                <a:spcPct val="120000"/>
              </a:lnSpc>
              <a:spcBef>
                <a:spcPts val="0"/>
              </a:spcBef>
              <a:buClr>
                <a:srgbClr val="FFFF00"/>
              </a:buClr>
            </a:pPr>
            <a:r>
              <a:rPr lang="en-GB" sz="3300" b="1" dirty="0">
                <a:solidFill>
                  <a:schemeClr val="bg1"/>
                </a:solidFill>
                <a:highlight>
                  <a:srgbClr val="FFFF00"/>
                </a:highlight>
              </a:rPr>
              <a:t>Google Cloud</a:t>
            </a:r>
            <a:r>
              <a:rPr lang="en-GB" dirty="0"/>
              <a:t>: </a:t>
            </a:r>
            <a:r>
              <a:rPr lang="en-GB" dirty="0">
                <a:hlinkClick r:id="rId9"/>
              </a:rPr>
              <a:t>How to deploy an App with Google cloud</a:t>
            </a:r>
            <a:r>
              <a:rPr lang="en-GB" dirty="0"/>
              <a:t>.</a:t>
            </a:r>
          </a:p>
          <a:p>
            <a:pPr lvl="1">
              <a:lnSpc>
                <a:spcPct val="120000"/>
              </a:lnSpc>
              <a:spcBef>
                <a:spcPts val="0"/>
              </a:spcBef>
            </a:pPr>
            <a:r>
              <a:rPr lang="en-GB" dirty="0"/>
              <a:t>Br. </a:t>
            </a:r>
            <a:r>
              <a:rPr lang="en-US" dirty="0">
                <a:hlinkClick r:id="rId10"/>
              </a:rPr>
              <a:t>Video (9mins): Ways to Deploy a Node.js App with Google Cloud</a:t>
            </a:r>
            <a:endParaRPr lang="en-US" dirty="0"/>
          </a:p>
          <a:p>
            <a:pPr lvl="1">
              <a:lnSpc>
                <a:spcPct val="120000"/>
              </a:lnSpc>
              <a:spcBef>
                <a:spcPts val="0"/>
              </a:spcBef>
            </a:pPr>
            <a:r>
              <a:rPr lang="en-US" dirty="0"/>
              <a:t>Note: Creating a website in </a:t>
            </a:r>
            <a:r>
              <a:rPr lang="en-US" dirty="0">
                <a:hlinkClick r:id="rId11"/>
              </a:rPr>
              <a:t>GoogleCloud is easy</a:t>
            </a:r>
            <a:r>
              <a:rPr lang="en-US" dirty="0"/>
              <a:t>.</a:t>
            </a:r>
          </a:p>
          <a:p>
            <a:pPr lvl="2">
              <a:lnSpc>
                <a:spcPct val="120000"/>
              </a:lnSpc>
              <a:spcBef>
                <a:spcPts val="0"/>
              </a:spcBef>
            </a:pPr>
            <a:r>
              <a:rPr lang="en-US" dirty="0"/>
              <a:t>Bg. </a:t>
            </a:r>
            <a:r>
              <a:rPr lang="en-US" dirty="0">
                <a:hlinkClick r:id="rId12"/>
              </a:rPr>
              <a:t>Host a Static Website in Google Cloud with Cloud Storage</a:t>
            </a:r>
            <a:endParaRPr lang="en-US" dirty="0"/>
          </a:p>
          <a:p>
            <a:pPr lvl="2">
              <a:lnSpc>
                <a:spcPct val="120000"/>
              </a:lnSpc>
              <a:spcBef>
                <a:spcPts val="0"/>
              </a:spcBef>
            </a:pPr>
            <a:r>
              <a:rPr lang="en-US" dirty="0"/>
              <a:t>Bg. </a:t>
            </a:r>
            <a:r>
              <a:rPr lang="en-US" dirty="0">
                <a:hlinkClick r:id="rId13"/>
              </a:rPr>
              <a:t>Host a static website with Cloud Storage  |  Google Cloud</a:t>
            </a:r>
            <a:endParaRPr lang="en-US" dirty="0"/>
          </a:p>
          <a:p>
            <a:pPr>
              <a:lnSpc>
                <a:spcPct val="120000"/>
              </a:lnSpc>
              <a:spcBef>
                <a:spcPts val="0"/>
              </a:spcBef>
              <a:buClr>
                <a:srgbClr val="FFFF00"/>
              </a:buClr>
            </a:pPr>
            <a:r>
              <a:rPr lang="en-US" sz="3100" b="1" dirty="0">
                <a:solidFill>
                  <a:schemeClr val="bg1"/>
                </a:solidFill>
                <a:highlight>
                  <a:srgbClr val="FFFF00"/>
                </a:highlight>
              </a:rPr>
              <a:t>DigitalOcean</a:t>
            </a:r>
          </a:p>
          <a:p>
            <a:pPr>
              <a:lnSpc>
                <a:spcPct val="120000"/>
              </a:lnSpc>
              <a:spcBef>
                <a:spcPts val="0"/>
              </a:spcBef>
              <a:buClr>
                <a:srgbClr val="FFFF00"/>
              </a:buClr>
            </a:pPr>
            <a:r>
              <a:rPr lang="en-US" sz="3100" b="1" dirty="0">
                <a:solidFill>
                  <a:schemeClr val="bg1"/>
                </a:solidFill>
                <a:highlight>
                  <a:srgbClr val="FFFF00"/>
                </a:highlight>
              </a:rPr>
              <a:t>Heroku</a:t>
            </a:r>
          </a:p>
          <a:p>
            <a:pPr>
              <a:lnSpc>
                <a:spcPct val="120000"/>
              </a:lnSpc>
              <a:spcBef>
                <a:spcPts val="0"/>
              </a:spcBef>
              <a:buClr>
                <a:srgbClr val="FFFF00"/>
              </a:buClr>
            </a:pPr>
            <a:r>
              <a:rPr lang="en-US" sz="3100" b="1" dirty="0">
                <a:solidFill>
                  <a:schemeClr val="bg1"/>
                </a:solidFill>
                <a:highlight>
                  <a:srgbClr val="FFFF00"/>
                </a:highlight>
              </a:rPr>
              <a:t>Oracle</a:t>
            </a:r>
          </a:p>
          <a:p>
            <a:pPr marL="0" indent="0">
              <a:lnSpc>
                <a:spcPct val="120000"/>
              </a:lnSpc>
              <a:spcBef>
                <a:spcPts val="0"/>
              </a:spcBef>
              <a:buClr>
                <a:srgbClr val="FFFF00"/>
              </a:buClr>
              <a:buNone/>
            </a:pPr>
            <a:r>
              <a:rPr lang="en-US" sz="2600" dirty="0"/>
              <a:t>Bg. </a:t>
            </a:r>
            <a:r>
              <a:rPr lang="en-US" sz="2600" dirty="0">
                <a:hlinkClick r:id="rId14">
                  <a:extLst>
                    <a:ext uri="{A12FA001-AC4F-418D-AE19-62706E023703}">
                      <ahyp:hlinkClr xmlns:ahyp="http://schemas.microsoft.com/office/drawing/2018/hyperlinkcolor" val="tx"/>
                    </a:ext>
                  </a:extLst>
                </a:hlinkClick>
              </a:rPr>
              <a:t>10 Best App Deployment Platforms</a:t>
            </a:r>
            <a:r>
              <a:rPr lang="en-US" sz="2600" dirty="0"/>
              <a:t>.</a:t>
            </a:r>
          </a:p>
          <a:p>
            <a:pPr marL="0" indent="0">
              <a:lnSpc>
                <a:spcPct val="120000"/>
              </a:lnSpc>
              <a:spcBef>
                <a:spcPts val="0"/>
              </a:spcBef>
              <a:buClr>
                <a:srgbClr val="FFFF00"/>
              </a:buClr>
              <a:buNone/>
            </a:pPr>
            <a:endParaRPr lang="en-US" sz="3100" b="1" dirty="0">
              <a:solidFill>
                <a:schemeClr val="bg1"/>
              </a:solidFill>
              <a:highlight>
                <a:srgbClr val="FFFF00"/>
              </a:highlight>
            </a:endParaRPr>
          </a:p>
          <a:p>
            <a:pPr lvl="1">
              <a:lnSpc>
                <a:spcPct val="120000"/>
              </a:lnSpc>
              <a:spcBef>
                <a:spcPts val="0"/>
              </a:spcBef>
            </a:pPr>
            <a:endParaRPr lang="en-GB" dirty="0"/>
          </a:p>
          <a:p>
            <a:pPr>
              <a:lnSpc>
                <a:spcPct val="120000"/>
              </a:lnSpc>
              <a:spcBef>
                <a:spcPts val="0"/>
              </a:spcBef>
            </a:pPr>
            <a:endParaRPr lang="en-US" dirty="0"/>
          </a:p>
        </p:txBody>
      </p:sp>
      <p:grpSp>
        <p:nvGrpSpPr>
          <p:cNvPr id="7" name="Group 6">
            <a:extLst>
              <a:ext uri="{FF2B5EF4-FFF2-40B4-BE49-F238E27FC236}">
                <a16:creationId xmlns:a16="http://schemas.microsoft.com/office/drawing/2014/main" id="{51585114-8FC8-13BC-4732-6251CBB7AAFF}"/>
              </a:ext>
            </a:extLst>
          </p:cNvPr>
          <p:cNvGrpSpPr/>
          <p:nvPr/>
        </p:nvGrpSpPr>
        <p:grpSpPr>
          <a:xfrm>
            <a:off x="8089533" y="763293"/>
            <a:ext cx="3908878" cy="5089691"/>
            <a:chOff x="8031868" y="704087"/>
            <a:chExt cx="3908878" cy="5089691"/>
          </a:xfrm>
        </p:grpSpPr>
        <p:pic>
          <p:nvPicPr>
            <p:cNvPr id="5" name="Graphic 4" descr="Rocket with solid fill">
              <a:extLst>
                <a:ext uri="{FF2B5EF4-FFF2-40B4-BE49-F238E27FC236}">
                  <a16:creationId xmlns:a16="http://schemas.microsoft.com/office/drawing/2014/main" id="{E02D2589-A316-34E8-8506-749F4288F691}"/>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rot="20273746">
              <a:off x="8031868" y="2686852"/>
              <a:ext cx="3106926" cy="3106926"/>
            </a:xfrm>
            <a:prstGeom prst="rect">
              <a:avLst/>
            </a:prstGeom>
          </p:spPr>
        </p:pic>
        <p:pic>
          <p:nvPicPr>
            <p:cNvPr id="6" name="Graphic 5" descr="Cloud outline">
              <a:extLst>
                <a:ext uri="{FF2B5EF4-FFF2-40B4-BE49-F238E27FC236}">
                  <a16:creationId xmlns:a16="http://schemas.microsoft.com/office/drawing/2014/main" id="{EFD4C0F9-9263-073D-5B6E-BD3860BAE6F0}"/>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283018" y="704087"/>
              <a:ext cx="3657728" cy="3657728"/>
            </a:xfrm>
            <a:prstGeom prst="rect">
              <a:avLst/>
            </a:prstGeom>
          </p:spPr>
        </p:pic>
      </p:grpSp>
    </p:spTree>
    <p:extLst>
      <p:ext uri="{BB962C8B-B14F-4D97-AF65-F5344CB8AC3E}">
        <p14:creationId xmlns:p14="http://schemas.microsoft.com/office/powerpoint/2010/main" val="349111938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E708F-81E9-2A3B-685A-7A462BA17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BA7797-2BF3-9524-D478-4740047AD875}"/>
              </a:ext>
            </a:extLst>
          </p:cNvPr>
          <p:cNvSpPr>
            <a:spLocks noGrp="1"/>
          </p:cNvSpPr>
          <p:nvPr>
            <p:ph type="title"/>
          </p:nvPr>
        </p:nvSpPr>
        <p:spPr>
          <a:xfrm>
            <a:off x="459260" y="422791"/>
            <a:ext cx="10515600" cy="1023894"/>
          </a:xfrm>
        </p:spPr>
        <p:txBody>
          <a:bodyPr/>
          <a:lstStyle/>
          <a:p>
            <a:r>
              <a:rPr lang="en-GB" b="1" u="sng" dirty="0">
                <a:solidFill>
                  <a:schemeClr val="bg1"/>
                </a:solidFill>
                <a:highlight>
                  <a:srgbClr val="FFFF00"/>
                </a:highlight>
              </a:rPr>
              <a:t>Video Overview</a:t>
            </a:r>
            <a:r>
              <a:rPr lang="en-GB" b="1" dirty="0"/>
              <a:t>: Cloud Native Applications</a:t>
            </a:r>
          </a:p>
        </p:txBody>
      </p:sp>
      <p:sp>
        <p:nvSpPr>
          <p:cNvPr id="3" name="Content Placeholder 2">
            <a:extLst>
              <a:ext uri="{FF2B5EF4-FFF2-40B4-BE49-F238E27FC236}">
                <a16:creationId xmlns:a16="http://schemas.microsoft.com/office/drawing/2014/main" id="{18FD6FE1-73A4-6CDA-E4CD-3EE7E3DF9759}"/>
              </a:ext>
            </a:extLst>
          </p:cNvPr>
          <p:cNvSpPr>
            <a:spLocks noGrp="1"/>
          </p:cNvSpPr>
          <p:nvPr>
            <p:ph idx="1"/>
          </p:nvPr>
        </p:nvSpPr>
        <p:spPr>
          <a:xfrm>
            <a:off x="541638" y="1446684"/>
            <a:ext cx="10515600" cy="5196187"/>
          </a:xfrm>
        </p:spPr>
        <p:txBody>
          <a:bodyPr>
            <a:normAutofit/>
          </a:bodyPr>
          <a:lstStyle/>
          <a:p>
            <a:r>
              <a:rPr lang="en-GB" sz="2400" dirty="0"/>
              <a:t>In today’s internet enabled world of distributed computing. The latest software architecture and method for developing and deploying applications in the Cloud is called ‘</a:t>
            </a:r>
            <a:r>
              <a:rPr lang="en-GB" sz="2400" b="1" dirty="0"/>
              <a:t>Cloud Native Application development</a:t>
            </a:r>
            <a:r>
              <a:rPr lang="en-GB" sz="2400" dirty="0"/>
              <a:t>’.</a:t>
            </a:r>
          </a:p>
          <a:p>
            <a:r>
              <a:rPr lang="en-GB" sz="2400" dirty="0"/>
              <a:t>The following </a:t>
            </a:r>
            <a:r>
              <a:rPr lang="en-GB" sz="2400" dirty="0">
                <a:hlinkClick r:id="rId2"/>
              </a:rPr>
              <a:t>video</a:t>
            </a:r>
            <a:r>
              <a:rPr lang="en-GB" sz="2400" dirty="0"/>
              <a:t> provides a 3.45min overview:</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lgn="r">
              <a:buNone/>
            </a:pPr>
            <a:r>
              <a:rPr lang="en-GB" sz="1600" dirty="0"/>
              <a:t>Bg. For an illustrated overview of </a:t>
            </a:r>
            <a:br>
              <a:rPr lang="en-GB" sz="1600" dirty="0"/>
            </a:br>
            <a:r>
              <a:rPr lang="en-GB" sz="1600" dirty="0"/>
              <a:t>traditional v Cloud Native</a:t>
            </a:r>
            <a:br>
              <a:rPr lang="en-GB" sz="1600" dirty="0"/>
            </a:br>
            <a:r>
              <a:rPr lang="en-GB" sz="1600" dirty="0"/>
              <a:t>application, please </a:t>
            </a:r>
            <a:r>
              <a:rPr lang="en-GB" sz="1600" dirty="0">
                <a:hlinkClick r:id="rId3"/>
              </a:rPr>
              <a:t>click-here</a:t>
            </a:r>
            <a:r>
              <a:rPr lang="en-GB" sz="1600" dirty="0"/>
              <a:t>.</a:t>
            </a:r>
          </a:p>
        </p:txBody>
      </p:sp>
      <p:pic>
        <p:nvPicPr>
          <p:cNvPr id="5" name="Picture 4">
            <a:hlinkClick r:id="rId2"/>
            <a:extLst>
              <a:ext uri="{FF2B5EF4-FFF2-40B4-BE49-F238E27FC236}">
                <a16:creationId xmlns:a16="http://schemas.microsoft.com/office/drawing/2014/main" id="{0D8A715E-6C8C-9340-DC0C-B0443AF83422}"/>
              </a:ext>
            </a:extLst>
          </p:cNvPr>
          <p:cNvPicPr>
            <a:picLocks noChangeAspect="1"/>
          </p:cNvPicPr>
          <p:nvPr/>
        </p:nvPicPr>
        <p:blipFill>
          <a:blip r:embed="rId4"/>
          <a:stretch>
            <a:fillRect/>
          </a:stretch>
        </p:blipFill>
        <p:spPr>
          <a:xfrm>
            <a:off x="1499286" y="3050595"/>
            <a:ext cx="6531024" cy="3674654"/>
          </a:xfrm>
          <a:prstGeom prst="rect">
            <a:avLst/>
          </a:prstGeom>
        </p:spPr>
      </p:pic>
    </p:spTree>
    <p:extLst>
      <p:ext uri="{BB962C8B-B14F-4D97-AF65-F5344CB8AC3E}">
        <p14:creationId xmlns:p14="http://schemas.microsoft.com/office/powerpoint/2010/main" val="339065989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010F3-3FDE-C8CE-10CA-F88195AFF6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F21C77-4C84-E4B8-1A18-2861A9177D7E}"/>
              </a:ext>
            </a:extLst>
          </p:cNvPr>
          <p:cNvSpPr>
            <a:spLocks noGrp="1"/>
          </p:cNvSpPr>
          <p:nvPr>
            <p:ph type="title"/>
          </p:nvPr>
        </p:nvSpPr>
        <p:spPr>
          <a:xfrm>
            <a:off x="212124" y="150941"/>
            <a:ext cx="10515600" cy="1325563"/>
          </a:xfrm>
        </p:spPr>
        <p:txBody>
          <a:bodyPr/>
          <a:lstStyle/>
          <a:p>
            <a:r>
              <a:rPr lang="en-GB" sz="4800" b="1" dirty="0"/>
              <a:t>Bg. </a:t>
            </a:r>
            <a:r>
              <a:rPr lang="en-GB" b="1" u="sng" dirty="0"/>
              <a:t>Cloud Native Applications</a:t>
            </a:r>
          </a:p>
        </p:txBody>
      </p:sp>
      <p:sp>
        <p:nvSpPr>
          <p:cNvPr id="3" name="Content Placeholder 2">
            <a:extLst>
              <a:ext uri="{FF2B5EF4-FFF2-40B4-BE49-F238E27FC236}">
                <a16:creationId xmlns:a16="http://schemas.microsoft.com/office/drawing/2014/main" id="{95744737-3444-F1DC-9650-AFF1EACCE9ED}"/>
              </a:ext>
            </a:extLst>
          </p:cNvPr>
          <p:cNvSpPr>
            <a:spLocks noGrp="1"/>
          </p:cNvSpPr>
          <p:nvPr>
            <p:ph idx="1"/>
          </p:nvPr>
        </p:nvSpPr>
        <p:spPr>
          <a:xfrm>
            <a:off x="294503" y="1179191"/>
            <a:ext cx="11685373" cy="5453728"/>
          </a:xfrm>
        </p:spPr>
        <p:txBody>
          <a:bodyPr>
            <a:normAutofit fontScale="77500" lnSpcReduction="20000"/>
          </a:bodyPr>
          <a:lstStyle/>
          <a:p>
            <a:pPr marL="0" indent="0">
              <a:lnSpc>
                <a:spcPct val="110000"/>
              </a:lnSpc>
              <a:spcBef>
                <a:spcPts val="0"/>
              </a:spcBef>
              <a:buNone/>
            </a:pPr>
            <a:r>
              <a:rPr lang="en-GB" b="1" dirty="0">
                <a:effectLst/>
                <a:latin typeface="Calibri" panose="020F0502020204030204" pitchFamily="34" charset="0"/>
                <a:ea typeface="DengXian" panose="02010600030101010101" pitchFamily="2" charset="-122"/>
                <a:cs typeface="Times New Roman" panose="02020603050405020304" pitchFamily="18" charset="0"/>
              </a:rPr>
              <a:t>The trend in software Application development today is towards creating Cloud Native Applications that create microservices.</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0"/>
              </a:spcBef>
              <a:buClr>
                <a:srgbClr val="FFFF00"/>
              </a:buClr>
            </a:pPr>
            <a:r>
              <a:rPr lang="en-GB" b="1" dirty="0">
                <a:solidFill>
                  <a:schemeClr val="bg1"/>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Monolithic Application:</a:t>
            </a:r>
            <a:r>
              <a:rPr lang="en-GB" dirty="0"/>
              <a:t> </a:t>
            </a:r>
            <a:r>
              <a:rPr lang="en-US" dirty="0">
                <a:effectLst/>
                <a:latin typeface="Calibri" panose="020F0502020204030204" pitchFamily="34" charset="0"/>
                <a:ea typeface="DengXian" panose="02010600030101010101" pitchFamily="2" charset="-122"/>
                <a:cs typeface="Times New Roman" panose="02020603050405020304" pitchFamily="18" charset="0"/>
              </a:rPr>
              <a:t>A monolithic application is built as a single unit </a:t>
            </a:r>
            <a:r>
              <a:rPr lang="en-GB" dirty="0">
                <a:effectLst/>
                <a:latin typeface="Calibri" panose="020F0502020204030204" pitchFamily="34" charset="0"/>
                <a:ea typeface="DengXian" panose="02010600030101010101" pitchFamily="2" charset="-122"/>
                <a:cs typeface="Times New Roman" panose="02020603050405020304" pitchFamily="18" charset="0"/>
              </a:rPr>
              <a:t>application where the user interface, code and database are combined into a single program or a 3-tier Web </a:t>
            </a:r>
            <a:r>
              <a:rPr lang="en-US" dirty="0">
                <a:effectLst/>
                <a:latin typeface="Calibri" panose="020F0502020204030204" pitchFamily="34" charset="0"/>
                <a:ea typeface="DengXian" panose="02010600030101010101" pitchFamily="2" charset="-122"/>
                <a:cs typeface="Times New Roman" panose="02020603050405020304" pitchFamily="18" charset="0"/>
              </a:rPr>
              <a:t>application built in three parts: client-side user interface</a:t>
            </a:r>
            <a:r>
              <a:rPr lang="en-GB" dirty="0">
                <a:effectLst/>
                <a:latin typeface="Calibri" panose="020F0502020204030204" pitchFamily="34" charset="0"/>
                <a:ea typeface="DengXian" panose="02010600030101010101" pitchFamily="2" charset="-122"/>
                <a:cs typeface="Times New Roman" panose="02020603050405020304" pitchFamily="18" charset="0"/>
              </a:rPr>
              <a:t>, server program and a</a:t>
            </a:r>
            <a:r>
              <a:rPr lang="en-US" dirty="0">
                <a:effectLst/>
                <a:latin typeface="Calibri" panose="020F0502020204030204" pitchFamily="34" charset="0"/>
                <a:ea typeface="DengXian" panose="02010600030101010101" pitchFamily="2" charset="-122"/>
                <a:cs typeface="Times New Roman" panose="02020603050405020304" pitchFamily="18" charset="0"/>
              </a:rPr>
              <a:t> database</a:t>
            </a:r>
            <a:r>
              <a:rPr lang="en-GB" dirty="0">
                <a:effectLst/>
                <a:latin typeface="Calibri" panose="020F0502020204030204" pitchFamily="34" charset="0"/>
                <a:ea typeface="DengXian" panose="02010600030101010101" pitchFamily="2" charset="-122"/>
                <a:cs typeface="Times New Roman" panose="02020603050405020304" pitchFamily="18" charset="0"/>
              </a:rPr>
              <a:t>. All function are </a:t>
            </a:r>
            <a:r>
              <a:rPr lang="en-US" dirty="0">
                <a:effectLst/>
                <a:latin typeface="Calibri" panose="020F0502020204030204" pitchFamily="34" charset="0"/>
                <a:ea typeface="DengXian" panose="02010600030101010101" pitchFamily="2" charset="-122"/>
                <a:cs typeface="Times New Roman" panose="02020603050405020304" pitchFamily="18" charset="0"/>
              </a:rPr>
              <a:t>tightly coupled</a:t>
            </a:r>
            <a:r>
              <a:rPr lang="en-GB" dirty="0">
                <a:effectLst/>
                <a:latin typeface="Calibri" panose="020F0502020204030204" pitchFamily="34" charset="0"/>
                <a:ea typeface="DengXian" panose="02010600030101010101" pitchFamily="2" charset="-122"/>
                <a:cs typeface="Times New Roman" panose="02020603050405020304" pitchFamily="18" charset="0"/>
              </a:rPr>
              <a:t> in one program/server script file.</a:t>
            </a:r>
          </a:p>
          <a:p>
            <a:pPr>
              <a:lnSpc>
                <a:spcPct val="110000"/>
              </a:lnSpc>
              <a:spcBef>
                <a:spcPts val="0"/>
              </a:spcBef>
              <a:buClr>
                <a:srgbClr val="FFFF00"/>
              </a:buClr>
            </a:pPr>
            <a:r>
              <a:rPr lang="en-GB" b="1" dirty="0">
                <a:solidFill>
                  <a:schemeClr val="bg1"/>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Distributed Computing &amp; SOA:</a:t>
            </a:r>
            <a:r>
              <a:rPr lang="en-GB" dirty="0"/>
              <a:t> </a:t>
            </a:r>
            <a:r>
              <a:rPr lang="en-GB" dirty="0">
                <a:effectLst/>
                <a:latin typeface="Calibri" panose="020F0502020204030204" pitchFamily="34" charset="0"/>
                <a:ea typeface="DengXian" panose="02010600030101010101" pitchFamily="2" charset="-122"/>
                <a:cs typeface="Times New Roman" panose="02020603050405020304" pitchFamily="18" charset="0"/>
              </a:rPr>
              <a:t>Service Oriented Architecture Applications started to decouple key functions and provide them as services using </a:t>
            </a:r>
            <a:r>
              <a:rPr lang="en-GB" b="1" dirty="0">
                <a:effectLst/>
                <a:latin typeface="Calibri" panose="020F0502020204030204" pitchFamily="34" charset="0"/>
                <a:ea typeface="DengXian" panose="02010600030101010101" pitchFamily="2" charset="-122"/>
                <a:cs typeface="Times New Roman" panose="02020603050405020304" pitchFamily="18" charset="0"/>
              </a:rPr>
              <a:t>Web Service languages </a:t>
            </a:r>
            <a:r>
              <a:rPr lang="en-GB" dirty="0">
                <a:effectLst/>
                <a:latin typeface="Calibri" panose="020F0502020204030204" pitchFamily="34" charset="0"/>
                <a:ea typeface="DengXian" panose="02010600030101010101" pitchFamily="2" charset="-122"/>
                <a:cs typeface="Times New Roman" panose="02020603050405020304" pitchFamily="18" charset="0"/>
              </a:rPr>
              <a:t>(such as </a:t>
            </a:r>
            <a:r>
              <a:rPr lang="en-GB"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XML, SOAP, WSDL</a:t>
            </a:r>
            <a:r>
              <a:rPr lang="en-GB" dirty="0">
                <a:effectLst/>
                <a:latin typeface="Calibri" panose="020F0502020204030204" pitchFamily="34" charset="0"/>
                <a:ea typeface="DengXian" panose="02010600030101010101" pitchFamily="2" charset="-122"/>
                <a:cs typeface="Times New Roman" panose="02020603050405020304" pitchFamily="18" charset="0"/>
              </a:rPr>
              <a:t>). Typically, still working as 3/n-tier architecture although many servers could be used to ensure fault-tolerance, redundancy, scalability and up-time. But it was not very flexible, efficient or scalable.</a:t>
            </a:r>
          </a:p>
          <a:p>
            <a:pPr>
              <a:lnSpc>
                <a:spcPct val="110000"/>
              </a:lnSpc>
              <a:spcBef>
                <a:spcPts val="0"/>
              </a:spcBef>
              <a:buClr>
                <a:srgbClr val="FFFF00"/>
              </a:buClr>
            </a:pPr>
            <a:r>
              <a:rPr lang="en-GB" b="1" dirty="0">
                <a:solidFill>
                  <a:schemeClr val="bg1"/>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Cloud Native Applications</a:t>
            </a:r>
            <a:r>
              <a:rPr lang="en-GB" dirty="0">
                <a:solidFill>
                  <a:schemeClr val="bg1"/>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t>
            </a:r>
            <a:r>
              <a:rPr lang="en-GB" dirty="0"/>
              <a:t> </a:t>
            </a:r>
            <a:r>
              <a:rPr lang="en-GB" dirty="0">
                <a:effectLst/>
                <a:latin typeface="Calibri" panose="020F0502020204030204" pitchFamily="34" charset="0"/>
                <a:ea typeface="DengXian" panose="02010600030101010101" pitchFamily="2" charset="-122"/>
                <a:cs typeface="Times New Roman" panose="02020603050405020304" pitchFamily="18" charset="0"/>
              </a:rPr>
              <a:t>are programs designed for a cloud computing architectures. These applications use services and infrastructure from cloud computing providers such as AWS / Microsoft Azure /Google Cloud. </a:t>
            </a:r>
            <a:r>
              <a:rPr lang="en-GB" b="1" dirty="0">
                <a:solidFill>
                  <a:schemeClr val="bg1"/>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All functions are created as de-coupled container-based microservices that </a:t>
            </a:r>
            <a:r>
              <a:rPr lang="en-US" b="1" dirty="0">
                <a:solidFill>
                  <a:schemeClr val="bg1"/>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communicate over APIs</a:t>
            </a:r>
            <a:r>
              <a:rPr lang="en-US" dirty="0">
                <a:effectLst/>
                <a:latin typeface="Calibri" panose="020F0502020204030204" pitchFamily="34" charset="0"/>
                <a:ea typeface="DengXian" panose="02010600030101010101" pitchFamily="2" charset="-122"/>
                <a:cs typeface="Times New Roman" panose="02020603050405020304" pitchFamily="18" charset="0"/>
              </a:rPr>
              <a:t>. </a:t>
            </a:r>
            <a:r>
              <a:rPr lang="en-GB" dirty="0">
                <a:effectLst/>
                <a:latin typeface="Calibri" panose="020F0502020204030204" pitchFamily="34" charset="0"/>
                <a:ea typeface="DengXian" panose="02010600030101010101" pitchFamily="2" charset="-122"/>
                <a:cs typeface="Times New Roman" panose="02020603050405020304" pitchFamily="18" charset="0"/>
              </a:rPr>
              <a:t>M</a:t>
            </a:r>
            <a:r>
              <a:rPr lang="en-US" dirty="0" err="1">
                <a:effectLst/>
                <a:latin typeface="Calibri" panose="020F0502020204030204" pitchFamily="34" charset="0"/>
                <a:ea typeface="DengXian" panose="02010600030101010101" pitchFamily="2" charset="-122"/>
                <a:cs typeface="Times New Roman" panose="02020603050405020304" pitchFamily="18" charset="0"/>
              </a:rPr>
              <a:t>croservices</a:t>
            </a:r>
            <a:r>
              <a:rPr lang="en-US" dirty="0">
                <a:effectLst/>
                <a:latin typeface="Calibri" panose="020F0502020204030204" pitchFamily="34" charset="0"/>
                <a:ea typeface="DengXian" panose="02010600030101010101" pitchFamily="2" charset="-122"/>
                <a:cs typeface="Times New Roman" panose="02020603050405020304" pitchFamily="18" charset="0"/>
              </a:rPr>
              <a:t> are small applications deployed independently as loosely coupled services, tied together through application integration (APIs). </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lvl="1">
              <a:lnSpc>
                <a:spcPct val="110000"/>
              </a:lnSpc>
              <a:spcBef>
                <a:spcPts val="0"/>
              </a:spcBef>
            </a:pPr>
            <a:r>
              <a:rPr lang="en-GB" sz="1400" dirty="0">
                <a:effectLst/>
                <a:latin typeface="Calibri" panose="020F0502020204030204" pitchFamily="34" charset="0"/>
                <a:ea typeface="DengXian" panose="02010600030101010101" pitchFamily="2" charset="-122"/>
                <a:cs typeface="Times New Roman" panose="02020603050405020304" pitchFamily="18" charset="0"/>
              </a:rPr>
              <a:t>Bg</a:t>
            </a:r>
            <a:r>
              <a:rPr lang="en-US" sz="1400" dirty="0">
                <a:effectLst/>
                <a:latin typeface="Calibri" panose="020F0502020204030204" pitchFamily="34" charset="0"/>
                <a:ea typeface="DengXian" panose="02010600030101010101" pitchFamily="2" charset="-122"/>
                <a:cs typeface="Times New Roman" panose="02020603050405020304" pitchFamily="18" charset="0"/>
              </a:rPr>
              <a:t>. From a software engineering perspective, microservices can be simpler to develop. They’re smaller in scope and therefore smaller in size, which makes it easier for developers to improve them through continuous integration and continuous delivery (CI/CD). They can be written in any programming language. And they can communicate with other microservices through APIs. An application programming interface (API) is a set of programming calls that expose the functionality of an application to developers. (</a:t>
            </a:r>
            <a:r>
              <a:rPr lang="en-US"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ref</a:t>
            </a:r>
            <a:r>
              <a:rPr lang="en-US" sz="14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lvl="2">
              <a:lnSpc>
                <a:spcPct val="110000"/>
              </a:lnSpc>
              <a:spcBef>
                <a:spcPts val="0"/>
              </a:spcBef>
            </a:pPr>
            <a:r>
              <a:rPr lang="en-US" sz="1000" dirty="0">
                <a:effectLst/>
                <a:latin typeface="Calibri" panose="020F0502020204030204" pitchFamily="34" charset="0"/>
                <a:ea typeface="DengXian" panose="02010600030101010101" pitchFamily="2" charset="-122"/>
                <a:cs typeface="Times New Roman" panose="02020603050405020304" pitchFamily="18" charset="0"/>
              </a:rPr>
              <a:t>Bg. For more information about microservices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 and for more information on how they work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10000"/>
              </a:lnSpc>
              <a:spcBef>
                <a:spcPts val="0"/>
              </a:spcBef>
              <a:buNone/>
            </a:pPr>
            <a:endParaRPr lang="en-US" dirty="0"/>
          </a:p>
        </p:txBody>
      </p:sp>
      <p:grpSp>
        <p:nvGrpSpPr>
          <p:cNvPr id="8" name="Group 7">
            <a:extLst>
              <a:ext uri="{FF2B5EF4-FFF2-40B4-BE49-F238E27FC236}">
                <a16:creationId xmlns:a16="http://schemas.microsoft.com/office/drawing/2014/main" id="{811B22F2-5B9C-A14B-A584-501D3D0572D7}"/>
              </a:ext>
            </a:extLst>
          </p:cNvPr>
          <p:cNvGrpSpPr/>
          <p:nvPr/>
        </p:nvGrpSpPr>
        <p:grpSpPr>
          <a:xfrm>
            <a:off x="9334500" y="-370843"/>
            <a:ext cx="2145957" cy="2145957"/>
            <a:chOff x="9334500" y="-370843"/>
            <a:chExt cx="2145957" cy="2145957"/>
          </a:xfrm>
        </p:grpSpPr>
        <p:pic>
          <p:nvPicPr>
            <p:cNvPr id="5" name="Graphic 4" descr="Cloud outline">
              <a:extLst>
                <a:ext uri="{FF2B5EF4-FFF2-40B4-BE49-F238E27FC236}">
                  <a16:creationId xmlns:a16="http://schemas.microsoft.com/office/drawing/2014/main" id="{DEB2B3D0-6F53-EA74-11D5-C766ABB9B9D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334500" y="-370843"/>
              <a:ext cx="2145957" cy="2145957"/>
            </a:xfrm>
            <a:prstGeom prst="rect">
              <a:avLst/>
            </a:prstGeom>
          </p:spPr>
        </p:pic>
        <p:pic>
          <p:nvPicPr>
            <p:cNvPr id="7" name="Graphic 6" descr="Single gear outline">
              <a:extLst>
                <a:ext uri="{FF2B5EF4-FFF2-40B4-BE49-F238E27FC236}">
                  <a16:creationId xmlns:a16="http://schemas.microsoft.com/office/drawing/2014/main" id="{69E483C2-CD4D-D8A3-750E-E3F0B498869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895702" y="340851"/>
              <a:ext cx="914400" cy="914400"/>
            </a:xfrm>
            <a:prstGeom prst="rect">
              <a:avLst/>
            </a:prstGeom>
          </p:spPr>
        </p:pic>
      </p:grpSp>
    </p:spTree>
    <p:extLst>
      <p:ext uri="{BB962C8B-B14F-4D97-AF65-F5344CB8AC3E}">
        <p14:creationId xmlns:p14="http://schemas.microsoft.com/office/powerpoint/2010/main" val="6031627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E6220-02C5-5E3A-FA79-1DF1EA9338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B97636-0629-6B52-E0D1-A77F5BEDCCF0}"/>
              </a:ext>
            </a:extLst>
          </p:cNvPr>
          <p:cNvSpPr>
            <a:spLocks noGrp="1"/>
          </p:cNvSpPr>
          <p:nvPr>
            <p:ph type="title"/>
          </p:nvPr>
        </p:nvSpPr>
        <p:spPr>
          <a:xfrm>
            <a:off x="133813" y="144525"/>
            <a:ext cx="1205744" cy="1049961"/>
          </a:xfrm>
        </p:spPr>
        <p:txBody>
          <a:bodyPr>
            <a:normAutofit/>
          </a:bodyPr>
          <a:lstStyle/>
          <a:p>
            <a:r>
              <a:rPr lang="en-GB" sz="6000" b="1" dirty="0"/>
              <a:t>Bg. </a:t>
            </a:r>
            <a:endParaRPr lang="en-GB" u="sng" dirty="0"/>
          </a:p>
        </p:txBody>
      </p:sp>
      <p:pic>
        <p:nvPicPr>
          <p:cNvPr id="9" name="Picture 8">
            <a:hlinkClick r:id="rId2"/>
            <a:extLst>
              <a:ext uri="{FF2B5EF4-FFF2-40B4-BE49-F238E27FC236}">
                <a16:creationId xmlns:a16="http://schemas.microsoft.com/office/drawing/2014/main" id="{8151DDD0-532F-C978-E1B8-814266AE639F}"/>
              </a:ext>
            </a:extLst>
          </p:cNvPr>
          <p:cNvPicPr>
            <a:picLocks noChangeAspect="1"/>
          </p:cNvPicPr>
          <p:nvPr/>
        </p:nvPicPr>
        <p:blipFill>
          <a:blip r:embed="rId3"/>
          <a:stretch>
            <a:fillRect/>
          </a:stretch>
        </p:blipFill>
        <p:spPr>
          <a:xfrm>
            <a:off x="274817" y="2323071"/>
            <a:ext cx="5821183" cy="3291017"/>
          </a:xfrm>
          <a:prstGeom prst="rect">
            <a:avLst/>
          </a:prstGeom>
        </p:spPr>
      </p:pic>
      <p:sp>
        <p:nvSpPr>
          <p:cNvPr id="10" name="Title 1">
            <a:extLst>
              <a:ext uri="{FF2B5EF4-FFF2-40B4-BE49-F238E27FC236}">
                <a16:creationId xmlns:a16="http://schemas.microsoft.com/office/drawing/2014/main" id="{54E18C52-B417-70EB-FC42-EC69E82599D6}"/>
              </a:ext>
            </a:extLst>
          </p:cNvPr>
          <p:cNvSpPr txBox="1">
            <a:spLocks/>
          </p:cNvSpPr>
          <p:nvPr/>
        </p:nvSpPr>
        <p:spPr>
          <a:xfrm>
            <a:off x="133813" y="897924"/>
            <a:ext cx="5821183"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Light" panose="020F0302020204030204"/>
                <a:ea typeface="+mj-ea"/>
                <a:cs typeface="+mj-cs"/>
              </a:rPr>
              <a:t>Video 1: System/Application design </a:t>
            </a:r>
            <a:br>
              <a:rPr kumimoji="0" lang="en-GB" sz="3200" b="0" i="0" u="none" strike="noStrike" kern="1200" cap="none" spc="0" normalizeH="0" baseline="0" noProof="0" dirty="0">
                <a:ln>
                  <a:noFill/>
                </a:ln>
                <a:solidFill>
                  <a:prstClr val="white"/>
                </a:solidFill>
                <a:effectLst/>
                <a:uLnTx/>
                <a:uFillTx/>
                <a:latin typeface="Calibri Light" panose="020F0302020204030204"/>
                <a:ea typeface="+mj-ea"/>
                <a:cs typeface="+mj-cs"/>
              </a:rPr>
            </a:br>
            <a:r>
              <a:rPr kumimoji="0" lang="en-GB" sz="3200" b="0" i="0" u="sng" strike="noStrike" kern="1200" cap="none" spc="0" normalizeH="0" baseline="0" noProof="0" dirty="0">
                <a:ln>
                  <a:noFill/>
                </a:ln>
                <a:solidFill>
                  <a:prstClr val="white"/>
                </a:solidFill>
                <a:effectLst/>
                <a:uLnTx/>
                <a:uFillTx/>
                <a:latin typeface="Calibri Light" panose="020F0302020204030204"/>
                <a:ea typeface="+mj-ea"/>
                <a:cs typeface="+mj-cs"/>
              </a:rPr>
              <a:t>Monolithic v SEO v Microservices</a:t>
            </a:r>
          </a:p>
        </p:txBody>
      </p:sp>
      <p:sp>
        <p:nvSpPr>
          <p:cNvPr id="11" name="Title 1">
            <a:extLst>
              <a:ext uri="{FF2B5EF4-FFF2-40B4-BE49-F238E27FC236}">
                <a16:creationId xmlns:a16="http://schemas.microsoft.com/office/drawing/2014/main" id="{CA135DA9-EF14-2B71-A6FE-05AFE74F2091}"/>
              </a:ext>
            </a:extLst>
          </p:cNvPr>
          <p:cNvSpPr txBox="1">
            <a:spLocks/>
          </p:cNvSpPr>
          <p:nvPr/>
        </p:nvSpPr>
        <p:spPr>
          <a:xfrm>
            <a:off x="5954996" y="897924"/>
            <a:ext cx="6103191"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Light" panose="020F0302020204030204"/>
                <a:ea typeface="+mj-ea"/>
                <a:cs typeface="+mj-cs"/>
              </a:rPr>
              <a:t>Video 2: </a:t>
            </a:r>
            <a:r>
              <a:rPr kumimoji="0" lang="en-US" sz="3200" b="0" i="0" u="sng" strike="noStrike" kern="1200" cap="none" spc="0" normalizeH="0" baseline="0" noProof="0" dirty="0">
                <a:ln>
                  <a:noFill/>
                </a:ln>
                <a:solidFill>
                  <a:prstClr val="white"/>
                </a:solidFill>
                <a:effectLst/>
                <a:uLnTx/>
                <a:uFillTx/>
                <a:latin typeface="Calibri Light" panose="020F0302020204030204"/>
                <a:ea typeface="+mj-ea"/>
                <a:cs typeface="+mj-cs"/>
              </a:rPr>
              <a:t>Monolith vs SOA vs </a:t>
            </a:r>
            <a:r>
              <a:rPr kumimoji="0" lang="en-US" sz="3200" b="0" i="0" u="sng" strike="noStrike" kern="1200" cap="none" spc="0" normalizeH="0" baseline="0" noProof="0" dirty="0" err="1">
                <a:ln>
                  <a:noFill/>
                </a:ln>
                <a:solidFill>
                  <a:prstClr val="white"/>
                </a:solidFill>
                <a:effectLst/>
                <a:uLnTx/>
                <a:uFillTx/>
                <a:latin typeface="Calibri Light" panose="020F0302020204030204"/>
                <a:ea typeface="+mj-ea"/>
                <a:cs typeface="+mj-cs"/>
              </a:rPr>
              <a:t>MicroServices</a:t>
            </a:r>
            <a:r>
              <a:rPr kumimoji="0" lang="en-US" sz="3200" b="0" i="0" u="sng" strike="noStrike" kern="1200" cap="none" spc="0" normalizeH="0" baseline="0" noProof="0" dirty="0">
                <a:ln>
                  <a:noFill/>
                </a:ln>
                <a:solidFill>
                  <a:prstClr val="white"/>
                </a:solidFill>
                <a:effectLst/>
                <a:uLnTx/>
                <a:uFillTx/>
                <a:latin typeface="Calibri Light" panose="020F0302020204030204"/>
                <a:ea typeface="+mj-ea"/>
                <a:cs typeface="+mj-cs"/>
              </a:rPr>
              <a:t> – a code view</a:t>
            </a:r>
            <a:endParaRPr kumimoji="0" lang="en-GB" sz="3200" b="0" i="0" u="sng" strike="noStrike" kern="1200" cap="none" spc="0" normalizeH="0" baseline="0" noProof="0" dirty="0">
              <a:ln>
                <a:noFill/>
              </a:ln>
              <a:solidFill>
                <a:prstClr val="white"/>
              </a:solidFill>
              <a:effectLst/>
              <a:uLnTx/>
              <a:uFillTx/>
              <a:latin typeface="Calibri Light" panose="020F0302020204030204"/>
              <a:ea typeface="+mj-ea"/>
              <a:cs typeface="+mj-cs"/>
            </a:endParaRPr>
          </a:p>
        </p:txBody>
      </p:sp>
      <p:pic>
        <p:nvPicPr>
          <p:cNvPr id="13" name="Picture 12">
            <a:hlinkClick r:id="rId4"/>
            <a:extLst>
              <a:ext uri="{FF2B5EF4-FFF2-40B4-BE49-F238E27FC236}">
                <a16:creationId xmlns:a16="http://schemas.microsoft.com/office/drawing/2014/main" id="{B9B66AA4-916D-51D3-C5BE-E83BEA92E1FC}"/>
              </a:ext>
            </a:extLst>
          </p:cNvPr>
          <p:cNvPicPr>
            <a:picLocks noChangeAspect="1"/>
          </p:cNvPicPr>
          <p:nvPr/>
        </p:nvPicPr>
        <p:blipFill>
          <a:blip r:embed="rId5"/>
          <a:stretch>
            <a:fillRect/>
          </a:stretch>
        </p:blipFill>
        <p:spPr>
          <a:xfrm>
            <a:off x="6294188" y="2323071"/>
            <a:ext cx="5424806" cy="3318266"/>
          </a:xfrm>
          <a:prstGeom prst="rect">
            <a:avLst/>
          </a:prstGeom>
        </p:spPr>
      </p:pic>
      <p:sp>
        <p:nvSpPr>
          <p:cNvPr id="14" name="TextBox 13">
            <a:extLst>
              <a:ext uri="{FF2B5EF4-FFF2-40B4-BE49-F238E27FC236}">
                <a16:creationId xmlns:a16="http://schemas.microsoft.com/office/drawing/2014/main" id="{280C316C-F742-122B-399F-5CB24608B0BF}"/>
              </a:ext>
            </a:extLst>
          </p:cNvPr>
          <p:cNvSpPr txBox="1"/>
          <p:nvPr/>
        </p:nvSpPr>
        <p:spPr>
          <a:xfrm>
            <a:off x="370702" y="5740921"/>
            <a:ext cx="981126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Bg. Video: Basic introduction to SOA, Monolithic &amp; Microservice software development architectures.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6"/>
              </a:rPr>
              <a:t>What is SOA? ( Service Oriented Architecture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7"/>
              </a:rPr>
              <a:t>Monolithic vs Microservices Architecture vs Service-Oriented Architecture (SOA)</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54465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076BE-3A71-7CE7-B34A-D8550F6E64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8021EF-F719-8FF8-0761-DC7188EB6B5E}"/>
              </a:ext>
            </a:extLst>
          </p:cNvPr>
          <p:cNvSpPr>
            <a:spLocks noGrp="1"/>
          </p:cNvSpPr>
          <p:nvPr>
            <p:ph type="title"/>
          </p:nvPr>
        </p:nvSpPr>
        <p:spPr>
          <a:xfrm>
            <a:off x="394387" y="348651"/>
            <a:ext cx="11403226" cy="1023894"/>
          </a:xfrm>
        </p:spPr>
        <p:txBody>
          <a:bodyPr>
            <a:normAutofit/>
          </a:bodyPr>
          <a:lstStyle/>
          <a:p>
            <a:r>
              <a:rPr lang="en-GB" b="1" u="sng" dirty="0">
                <a:solidFill>
                  <a:schemeClr val="bg1"/>
                </a:solidFill>
                <a:highlight>
                  <a:srgbClr val="FFFF00"/>
                </a:highlight>
              </a:rPr>
              <a:t>Video Overview</a:t>
            </a:r>
            <a:r>
              <a:rPr lang="en-GB" b="1" dirty="0"/>
              <a:t>: </a:t>
            </a:r>
            <a:r>
              <a:rPr lang="en-GB" sz="4400" dirty="0"/>
              <a:t>Containers (First 2mins only)</a:t>
            </a:r>
            <a:endParaRPr lang="en-GB" b="1" dirty="0"/>
          </a:p>
        </p:txBody>
      </p:sp>
      <p:pic>
        <p:nvPicPr>
          <p:cNvPr id="12" name="Picture 11">
            <a:hlinkClick r:id="rId2"/>
            <a:extLst>
              <a:ext uri="{FF2B5EF4-FFF2-40B4-BE49-F238E27FC236}">
                <a16:creationId xmlns:a16="http://schemas.microsoft.com/office/drawing/2014/main" id="{351B80C0-BC35-D906-EE88-E60D2E6BEBE0}"/>
              </a:ext>
            </a:extLst>
          </p:cNvPr>
          <p:cNvPicPr>
            <a:picLocks noChangeAspect="1"/>
          </p:cNvPicPr>
          <p:nvPr/>
        </p:nvPicPr>
        <p:blipFill>
          <a:blip r:embed="rId3"/>
          <a:stretch>
            <a:fillRect/>
          </a:stretch>
        </p:blipFill>
        <p:spPr>
          <a:xfrm>
            <a:off x="1804369" y="1446685"/>
            <a:ext cx="8583262" cy="4896905"/>
          </a:xfrm>
          <a:prstGeom prst="rect">
            <a:avLst/>
          </a:prstGeom>
        </p:spPr>
      </p:pic>
    </p:spTree>
    <p:extLst>
      <p:ext uri="{BB962C8B-B14F-4D97-AF65-F5344CB8AC3E}">
        <p14:creationId xmlns:p14="http://schemas.microsoft.com/office/powerpoint/2010/main" val="32142006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7033B-9811-10A8-790B-F5F278EA7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65AB08-A515-FBB5-4921-C3EDB94D96CC}"/>
              </a:ext>
            </a:extLst>
          </p:cNvPr>
          <p:cNvSpPr>
            <a:spLocks noGrp="1"/>
          </p:cNvSpPr>
          <p:nvPr>
            <p:ph type="title"/>
          </p:nvPr>
        </p:nvSpPr>
        <p:spPr>
          <a:xfrm>
            <a:off x="617838" y="167159"/>
            <a:ext cx="10515600" cy="1325563"/>
          </a:xfrm>
        </p:spPr>
        <p:txBody>
          <a:bodyPr>
            <a:normAutofit/>
          </a:bodyPr>
          <a:lstStyle/>
          <a:p>
            <a:r>
              <a:rPr lang="en-GB" sz="5400" b="1" u="sng" dirty="0"/>
              <a:t>Docker</a:t>
            </a:r>
          </a:p>
        </p:txBody>
      </p:sp>
      <p:sp>
        <p:nvSpPr>
          <p:cNvPr id="3" name="Content Placeholder 2">
            <a:extLst>
              <a:ext uri="{FF2B5EF4-FFF2-40B4-BE49-F238E27FC236}">
                <a16:creationId xmlns:a16="http://schemas.microsoft.com/office/drawing/2014/main" id="{55586A7E-2BBC-0933-B546-FA85AFB77405}"/>
              </a:ext>
            </a:extLst>
          </p:cNvPr>
          <p:cNvSpPr>
            <a:spLocks noGrp="1"/>
          </p:cNvSpPr>
          <p:nvPr>
            <p:ph idx="1"/>
          </p:nvPr>
        </p:nvSpPr>
        <p:spPr>
          <a:xfrm>
            <a:off x="523103" y="1393652"/>
            <a:ext cx="11145794" cy="5165125"/>
          </a:xfrm>
        </p:spPr>
        <p:txBody>
          <a:bodyPr>
            <a:normAutofit fontScale="92500"/>
          </a:bodyPr>
          <a:lstStyle/>
          <a:p>
            <a:r>
              <a:rPr lang="en-US" dirty="0"/>
              <a:t>Docker (</a:t>
            </a:r>
            <a:r>
              <a:rPr lang="en-US" dirty="0">
                <a:hlinkClick r:id="rId2"/>
              </a:rPr>
              <a:t>Docker.com</a:t>
            </a:r>
            <a:r>
              <a:rPr lang="en-US" dirty="0"/>
              <a:t>) is popular open-source containerization software. </a:t>
            </a:r>
          </a:p>
          <a:p>
            <a:r>
              <a:rPr lang="en-US" dirty="0"/>
              <a:t>Docker allows software applications to be deployed and run in containers. </a:t>
            </a:r>
          </a:p>
          <a:p>
            <a:r>
              <a:rPr lang="en-US" dirty="0"/>
              <a:t>Docker allows developers to build, test, and deploy applications. </a:t>
            </a:r>
          </a:p>
          <a:p>
            <a:r>
              <a:rPr lang="en-US" dirty="0"/>
              <a:t>It automates and speeds up application deployment across many platforms.</a:t>
            </a:r>
          </a:p>
          <a:p>
            <a:r>
              <a:rPr lang="en-US" dirty="0"/>
              <a:t>Docker can package an application and its dependencies (libraries) in a virtual container and run it across many platforms such as Linux, Windows, or macOS computer, or to run in any cloud (e.g. AWS or Azure) or non-cloud environment such as on local machines, on-prem private local networks or cloud platforms.</a:t>
            </a:r>
          </a:p>
          <a:p>
            <a:r>
              <a:rPr lang="en-US" dirty="0"/>
              <a:t>Containers include everything the application needs to run including libraries, system tools, code, and runtime environment*. Allowing it to run in anywhere.</a:t>
            </a:r>
          </a:p>
          <a:p>
            <a:pPr marL="0" indent="0">
              <a:buNone/>
            </a:pPr>
            <a:r>
              <a:rPr lang="en-US" sz="1900" dirty="0"/>
              <a:t>* R</a:t>
            </a:r>
            <a:r>
              <a:rPr lang="en-US" sz="2000" dirty="0"/>
              <a:t>untime environment e.g. </a:t>
            </a:r>
            <a:r>
              <a:rPr lang="en-US" sz="1900" dirty="0"/>
              <a:t>Java Virtual Machine (JVM) for Java applications, the . NET runtime for . NET applications, and the Python interpreter for Python applications</a:t>
            </a:r>
          </a:p>
        </p:txBody>
      </p:sp>
      <p:pic>
        <p:nvPicPr>
          <p:cNvPr id="71682" name="Picture 2">
            <a:extLst>
              <a:ext uri="{FF2B5EF4-FFF2-40B4-BE49-F238E27FC236}">
                <a16:creationId xmlns:a16="http://schemas.microsoft.com/office/drawing/2014/main" id="{F93044C9-2405-7109-D6BB-30E58CEB17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4910" y="398785"/>
            <a:ext cx="3449252" cy="862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37901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00614A-9123-48AF-2096-03DFBAB064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574753-AF45-1CAE-2360-2F4F73FB8463}"/>
              </a:ext>
            </a:extLst>
          </p:cNvPr>
          <p:cNvSpPr>
            <a:spLocks noGrp="1"/>
          </p:cNvSpPr>
          <p:nvPr>
            <p:ph type="title"/>
          </p:nvPr>
        </p:nvSpPr>
        <p:spPr>
          <a:xfrm>
            <a:off x="1913468" y="365125"/>
            <a:ext cx="9440332" cy="1325563"/>
          </a:xfrm>
        </p:spPr>
        <p:txBody>
          <a:bodyPr>
            <a:normAutofit/>
          </a:bodyPr>
          <a:lstStyle/>
          <a:p>
            <a:r>
              <a:rPr lang="en-GB" sz="5400" b="1" u="sng"/>
              <a:t>Kubernetes</a:t>
            </a:r>
          </a:p>
        </p:txBody>
      </p:sp>
      <p:sp>
        <p:nvSpPr>
          <p:cNvPr id="11" name="Rectangle 10">
            <a:extLst>
              <a:ext uri="{FF2B5EF4-FFF2-40B4-BE49-F238E27FC236}">
                <a16:creationId xmlns:a16="http://schemas.microsoft.com/office/drawing/2014/main" id="{A37FFF16-BA09-FDAA-BC9B-0F00B82E2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Icon&#10;&#10;Description automatically generated">
            <a:extLst>
              <a:ext uri="{FF2B5EF4-FFF2-40B4-BE49-F238E27FC236}">
                <a16:creationId xmlns:a16="http://schemas.microsoft.com/office/drawing/2014/main" id="{371A0BB5-C2DD-A56F-42CC-5E75475C13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584422"/>
            <a:ext cx="914400" cy="886967"/>
          </a:xfrm>
          <a:prstGeom prst="rect">
            <a:avLst/>
          </a:prstGeom>
        </p:spPr>
      </p:pic>
      <p:sp>
        <p:nvSpPr>
          <p:cNvPr id="3" name="Content Placeholder 2">
            <a:extLst>
              <a:ext uri="{FF2B5EF4-FFF2-40B4-BE49-F238E27FC236}">
                <a16:creationId xmlns:a16="http://schemas.microsoft.com/office/drawing/2014/main" id="{289BCC11-FB20-54CF-048B-C18393302A82}"/>
              </a:ext>
            </a:extLst>
          </p:cNvPr>
          <p:cNvSpPr>
            <a:spLocks noGrp="1"/>
          </p:cNvSpPr>
          <p:nvPr>
            <p:ph idx="1"/>
          </p:nvPr>
        </p:nvSpPr>
        <p:spPr>
          <a:xfrm>
            <a:off x="513835" y="1606326"/>
            <a:ext cx="11164330" cy="4832320"/>
          </a:xfrm>
        </p:spPr>
        <p:txBody>
          <a:bodyPr>
            <a:normAutofit/>
          </a:bodyPr>
          <a:lstStyle/>
          <a:p>
            <a:r>
              <a:rPr lang="en-US" sz="2400" dirty="0"/>
              <a:t>Kubernetes (</a:t>
            </a:r>
            <a:r>
              <a:rPr lang="en-GB" sz="2400" dirty="0">
                <a:hlinkClick r:id="rId4"/>
              </a:rPr>
              <a:t>https://kubernetes.io</a:t>
            </a:r>
            <a:r>
              <a:rPr lang="en-GB" sz="2400" dirty="0"/>
              <a:t>)</a:t>
            </a:r>
            <a:r>
              <a:rPr lang="en-US" sz="2400" dirty="0"/>
              <a:t> is an open-source Container management system for automating deployment and management of containerized applications.</a:t>
            </a:r>
            <a:endParaRPr lang="en-GB" sz="2400" dirty="0"/>
          </a:p>
          <a:p>
            <a:r>
              <a:rPr lang="en-US" sz="2400" dirty="0"/>
              <a:t>It groups containers that make up an application (e.g. Interface, Application, Database) into logical units for easy management.</a:t>
            </a:r>
          </a:p>
          <a:p>
            <a:r>
              <a:rPr lang="en-US" sz="2400" dirty="0"/>
              <a:t>Google open-sourced Kubernetes in 2014.</a:t>
            </a:r>
          </a:p>
          <a:p>
            <a:r>
              <a:rPr lang="en-US" sz="2400" dirty="0"/>
              <a:t>While Docker creates the containers, Kubernetes facilitates their deployment and scale the application to end users. </a:t>
            </a:r>
          </a:p>
          <a:p>
            <a:r>
              <a:rPr lang="en-US" sz="2400" dirty="0"/>
              <a:t>Docker and Kubernetes are frequently used together, particularly when creating and working with multiple containers.</a:t>
            </a:r>
          </a:p>
          <a:p>
            <a:r>
              <a:rPr lang="en-US" sz="2400" dirty="0"/>
              <a:t>Docker is often used first to create the containers, then Kubernetes to manage them.</a:t>
            </a:r>
          </a:p>
          <a:p>
            <a:pPr marL="0" indent="0">
              <a:buNone/>
            </a:pPr>
            <a:r>
              <a:rPr lang="en-US" sz="2000" dirty="0"/>
              <a:t>For more information about K8 / Kubernetes, please </a:t>
            </a:r>
            <a:r>
              <a:rPr lang="en-US" sz="2000" dirty="0">
                <a:hlinkClick r:id="rId5"/>
              </a:rPr>
              <a:t>click-here</a:t>
            </a:r>
            <a:r>
              <a:rPr lang="en-US" sz="2000" dirty="0"/>
              <a:t>.</a:t>
            </a:r>
          </a:p>
        </p:txBody>
      </p:sp>
      <p:sp>
        <p:nvSpPr>
          <p:cNvPr id="6" name="TextBox 5">
            <a:extLst>
              <a:ext uri="{FF2B5EF4-FFF2-40B4-BE49-F238E27FC236}">
                <a16:creationId xmlns:a16="http://schemas.microsoft.com/office/drawing/2014/main" id="{E75DAF7C-0C41-3525-446C-D7667397B19F}"/>
              </a:ext>
            </a:extLst>
          </p:cNvPr>
          <p:cNvSpPr txBox="1"/>
          <p:nvPr/>
        </p:nvSpPr>
        <p:spPr>
          <a:xfrm>
            <a:off x="9884958" y="6657945"/>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s://blog.teracy.com/2017/06/15/how-to-extend-teracy-dev-to-work-with-kubernete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596218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A191D-7FCE-4A96-DAA4-B5298F2850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BC1C4F-D9A3-FB10-62E2-A98A68584FEF}"/>
              </a:ext>
            </a:extLst>
          </p:cNvPr>
          <p:cNvSpPr>
            <a:spLocks noGrp="1"/>
          </p:cNvSpPr>
          <p:nvPr>
            <p:ph type="title"/>
          </p:nvPr>
        </p:nvSpPr>
        <p:spPr>
          <a:xfrm>
            <a:off x="558113" y="299222"/>
            <a:ext cx="10515600" cy="1325563"/>
          </a:xfrm>
        </p:spPr>
        <p:txBody>
          <a:bodyPr>
            <a:normAutofit fontScale="90000"/>
          </a:bodyPr>
          <a:lstStyle/>
          <a:p>
            <a:r>
              <a:rPr lang="en-GB" sz="6000" b="1" dirty="0"/>
              <a:t>Bg. </a:t>
            </a:r>
            <a:r>
              <a:rPr lang="en-GB" b="1" u="sng" dirty="0"/>
              <a:t>Cloud Native Microservice Application Design</a:t>
            </a:r>
          </a:p>
        </p:txBody>
      </p:sp>
      <p:sp>
        <p:nvSpPr>
          <p:cNvPr id="3" name="Content Placeholder 2">
            <a:extLst>
              <a:ext uri="{FF2B5EF4-FFF2-40B4-BE49-F238E27FC236}">
                <a16:creationId xmlns:a16="http://schemas.microsoft.com/office/drawing/2014/main" id="{43837ED8-F5DB-6670-6A01-949F3602EBD5}"/>
              </a:ext>
            </a:extLst>
          </p:cNvPr>
          <p:cNvSpPr>
            <a:spLocks noGrp="1"/>
          </p:cNvSpPr>
          <p:nvPr>
            <p:ph idx="1"/>
          </p:nvPr>
        </p:nvSpPr>
        <p:spPr>
          <a:xfrm>
            <a:off x="755822" y="1690688"/>
            <a:ext cx="10515600" cy="4351338"/>
          </a:xfrm>
        </p:spPr>
        <p:txBody>
          <a:bodyPr>
            <a:normAutofit/>
          </a:bodyPr>
          <a:lstStyle/>
          <a:p>
            <a:r>
              <a:rPr lang="en-GB" sz="4000" dirty="0"/>
              <a:t>Article: </a:t>
            </a:r>
            <a:r>
              <a:rPr lang="en-US" sz="3200" dirty="0">
                <a:solidFill>
                  <a:schemeClr val="bg1"/>
                </a:solidFill>
                <a:highlight>
                  <a:srgbClr val="FFFF00"/>
                </a:highlight>
                <a:hlinkClick r:id="rId2">
                  <a:extLst>
                    <a:ext uri="{A12FA001-AC4F-418D-AE19-62706E023703}">
                      <ahyp:hlinkClr xmlns:ahyp="http://schemas.microsoft.com/office/drawing/2018/hyperlinkcolor" val="tx"/>
                    </a:ext>
                  </a:extLst>
                </a:hlinkClick>
              </a:rPr>
              <a:t>How to design a microservices architecture with Docker containers</a:t>
            </a:r>
            <a:endParaRPr lang="en-US" sz="3200" dirty="0">
              <a:solidFill>
                <a:schemeClr val="bg1"/>
              </a:solidFill>
              <a:highlight>
                <a:srgbClr val="FFFF00"/>
              </a:highlight>
            </a:endParaRPr>
          </a:p>
          <a:p>
            <a:pPr lvl="1"/>
            <a:r>
              <a:rPr lang="en-GB" dirty="0"/>
              <a:t>Article: </a:t>
            </a:r>
            <a:r>
              <a:rPr lang="en-US" dirty="0">
                <a:hlinkClick r:id="rId3"/>
              </a:rPr>
              <a:t>Microservices and Containers Guide</a:t>
            </a:r>
            <a:endParaRPr lang="en-US" dirty="0"/>
          </a:p>
          <a:p>
            <a:r>
              <a:rPr lang="en-US" sz="4000" dirty="0"/>
              <a:t>Video: </a:t>
            </a:r>
            <a:r>
              <a:rPr lang="en-US" sz="3200" dirty="0">
                <a:solidFill>
                  <a:schemeClr val="bg1"/>
                </a:solidFill>
                <a:highlight>
                  <a:srgbClr val="FFFF00"/>
                </a:highlight>
                <a:hlinkClick r:id="rId4">
                  <a:extLst>
                    <a:ext uri="{A12FA001-AC4F-418D-AE19-62706E023703}">
                      <ahyp:hlinkClr xmlns:ahyp="http://schemas.microsoft.com/office/drawing/2018/hyperlinkcolor" val="tx"/>
                    </a:ext>
                  </a:extLst>
                </a:hlinkClick>
              </a:rPr>
              <a:t>How to Design Microservices Architecture? Uber Architecture - A Case Study</a:t>
            </a:r>
            <a:r>
              <a:rPr lang="en-US" sz="3200" dirty="0">
                <a:solidFill>
                  <a:schemeClr val="bg1"/>
                </a:solidFill>
                <a:highlight>
                  <a:srgbClr val="FFFF00"/>
                </a:highlight>
              </a:rPr>
              <a:t> </a:t>
            </a:r>
            <a:r>
              <a:rPr lang="en-US" sz="3200" dirty="0"/>
              <a:t>(9mins)</a:t>
            </a:r>
          </a:p>
          <a:p>
            <a:pPr lvl="1"/>
            <a:r>
              <a:rPr lang="en-US" dirty="0"/>
              <a:t>Video: </a:t>
            </a:r>
            <a:r>
              <a:rPr lang="en-US" dirty="0">
                <a:hlinkClick r:id="rId5"/>
              </a:rPr>
              <a:t>Designing Microservices using Spring Boot, Spring Cloud, Eureka and </a:t>
            </a:r>
            <a:r>
              <a:rPr lang="en-US" dirty="0" err="1">
                <a:hlinkClick r:id="rId5"/>
              </a:rPr>
              <a:t>Zuul</a:t>
            </a:r>
            <a:r>
              <a:rPr lang="en-US" dirty="0"/>
              <a:t> (1hr)</a:t>
            </a:r>
          </a:p>
          <a:p>
            <a:pPr lvl="2"/>
            <a:r>
              <a:rPr lang="en-US" dirty="0"/>
              <a:t>Video: Update patch: </a:t>
            </a:r>
            <a:r>
              <a:rPr lang="en-US" dirty="0">
                <a:hlinkClick r:id="rId6"/>
              </a:rPr>
              <a:t>Designing Microservices using Spring Boot, Spring Cloud, Eureka and </a:t>
            </a:r>
            <a:r>
              <a:rPr lang="en-US" dirty="0" err="1">
                <a:hlinkClick r:id="rId6"/>
              </a:rPr>
              <a:t>Zuul</a:t>
            </a:r>
            <a:endParaRPr lang="en-GB" dirty="0"/>
          </a:p>
        </p:txBody>
      </p:sp>
    </p:spTree>
    <p:extLst>
      <p:ext uri="{BB962C8B-B14F-4D97-AF65-F5344CB8AC3E}">
        <p14:creationId xmlns:p14="http://schemas.microsoft.com/office/powerpoint/2010/main" val="686990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02158-0A74-A7C9-6A7C-2DC7EC626E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D97C7C-6F39-D5F6-1F09-11B7D7AFF5EA}"/>
              </a:ext>
            </a:extLst>
          </p:cNvPr>
          <p:cNvSpPr>
            <a:spLocks noGrp="1"/>
          </p:cNvSpPr>
          <p:nvPr>
            <p:ph type="title"/>
          </p:nvPr>
        </p:nvSpPr>
        <p:spPr>
          <a:xfrm>
            <a:off x="731685" y="299053"/>
            <a:ext cx="9623612" cy="1033669"/>
          </a:xfrm>
        </p:spPr>
        <p:txBody>
          <a:bodyPr>
            <a:normAutofit/>
          </a:bodyPr>
          <a:lstStyle/>
          <a:p>
            <a:r>
              <a:rPr lang="en-GB" dirty="0"/>
              <a:t>GitHub.com</a:t>
            </a:r>
          </a:p>
        </p:txBody>
      </p:sp>
      <p:sp>
        <p:nvSpPr>
          <p:cNvPr id="15" name="Content Placeholder 2">
            <a:extLst>
              <a:ext uri="{FF2B5EF4-FFF2-40B4-BE49-F238E27FC236}">
                <a16:creationId xmlns:a16="http://schemas.microsoft.com/office/drawing/2014/main" id="{AB14A530-4231-34E4-F40C-7A46EF871CD4}"/>
              </a:ext>
            </a:extLst>
          </p:cNvPr>
          <p:cNvSpPr>
            <a:spLocks noGrp="1"/>
          </p:cNvSpPr>
          <p:nvPr>
            <p:ph idx="1"/>
          </p:nvPr>
        </p:nvSpPr>
        <p:spPr>
          <a:xfrm>
            <a:off x="298434" y="1332722"/>
            <a:ext cx="11595131" cy="5043365"/>
          </a:xfrm>
        </p:spPr>
        <p:txBody>
          <a:bodyPr>
            <a:normAutofit fontScale="85000" lnSpcReduction="20000"/>
          </a:bodyPr>
          <a:lstStyle/>
          <a:p>
            <a:r>
              <a:rPr lang="en-GB" dirty="0">
                <a:hlinkClick r:id="rId3"/>
              </a:rPr>
              <a:t>GitHub.com</a:t>
            </a:r>
            <a:r>
              <a:rPr lang="en-GB" dirty="0"/>
              <a:t> is an online </a:t>
            </a:r>
            <a:r>
              <a:rPr lang="en-GB" b="1" dirty="0"/>
              <a:t>version control &amp;</a:t>
            </a:r>
            <a:r>
              <a:rPr lang="en-GB" b="1" i="0" dirty="0">
                <a:solidFill>
                  <a:srgbClr val="242424"/>
                </a:solidFill>
                <a:effectLst/>
              </a:rPr>
              <a:t>.</a:t>
            </a:r>
            <a:r>
              <a:rPr lang="en-GB" b="1" dirty="0"/>
              <a:t>software development </a:t>
            </a:r>
            <a:r>
              <a:rPr lang="en-GB" dirty="0"/>
              <a:t>platform.</a:t>
            </a:r>
          </a:p>
          <a:p>
            <a:r>
              <a:rPr lang="en-GB" dirty="0"/>
              <a:t>Commonly used for </a:t>
            </a:r>
            <a:r>
              <a:rPr lang="en-GB" b="1" dirty="0"/>
              <a:t>collaborative</a:t>
            </a:r>
            <a:r>
              <a:rPr lang="en-GB" dirty="0"/>
              <a:t> software development. </a:t>
            </a:r>
          </a:p>
          <a:p>
            <a:r>
              <a:rPr lang="en-GB" dirty="0"/>
              <a:t>It is used for </a:t>
            </a:r>
            <a:r>
              <a:rPr lang="en-GB" b="1" dirty="0"/>
              <a:t>version control </a:t>
            </a:r>
            <a:r>
              <a:rPr lang="en-GB" dirty="0"/>
              <a:t>and S</a:t>
            </a:r>
            <a:r>
              <a:rPr lang="en-GB" b="1" dirty="0"/>
              <a:t>ource-code Management (SCM).</a:t>
            </a:r>
          </a:p>
          <a:p>
            <a:r>
              <a:rPr lang="en-US" dirty="0" err="1"/>
              <a:t>Github</a:t>
            </a:r>
            <a:r>
              <a:rPr lang="en-US" dirty="0"/>
              <a:t> is built into Visual Studio and can be </a:t>
            </a:r>
            <a:r>
              <a:rPr lang="en-US" dirty="0" err="1"/>
              <a:t>interated</a:t>
            </a:r>
            <a:r>
              <a:rPr lang="en-US" dirty="0"/>
              <a:t> into </a:t>
            </a:r>
            <a:r>
              <a:rPr lang="en-US" dirty="0" err="1"/>
              <a:t>VSCode</a:t>
            </a:r>
            <a:r>
              <a:rPr lang="en-US" dirty="0"/>
              <a:t> by installing the ‘</a:t>
            </a:r>
            <a:r>
              <a:rPr lang="en-GB" dirty="0"/>
              <a:t>GitHub </a:t>
            </a:r>
            <a:r>
              <a:rPr lang="en-GB" dirty="0" err="1"/>
              <a:t>Codespaces</a:t>
            </a:r>
            <a:r>
              <a:rPr lang="en-GB" dirty="0"/>
              <a:t> extension’ from the Visual Studio Code Marketplace. </a:t>
            </a:r>
          </a:p>
          <a:p>
            <a:pPr lvl="1"/>
            <a:r>
              <a:rPr lang="en-GB" dirty="0"/>
              <a:t>Click </a:t>
            </a:r>
            <a:r>
              <a:rPr lang="en-US" dirty="0"/>
              <a:t>on the Extensions icon in the Activity Bar on the side of VS.</a:t>
            </a:r>
            <a:endParaRPr lang="en-GB" dirty="0"/>
          </a:p>
          <a:p>
            <a:r>
              <a:rPr lang="en-GB" dirty="0"/>
              <a:t>We can also deploy applications on GitHub using </a:t>
            </a:r>
            <a:r>
              <a:rPr lang="en-GB" dirty="0" err="1"/>
              <a:t>Github</a:t>
            </a:r>
            <a:r>
              <a:rPr lang="en-GB" dirty="0"/>
              <a:t> pages.</a:t>
            </a:r>
          </a:p>
          <a:p>
            <a:r>
              <a:rPr lang="en-GB" dirty="0"/>
              <a:t>Launched in 2008, in 2020 it had over 40 million users and 190 million repositories making it the largest host of source code in the world. Microsoft acquired GitHub in 2018 for $7.5 billion.</a:t>
            </a:r>
          </a:p>
          <a:p>
            <a:r>
              <a:rPr lang="en-GB" dirty="0"/>
              <a:t>GitHub will however continue to operate independently as a community, platform and business.</a:t>
            </a:r>
          </a:p>
          <a:p>
            <a:r>
              <a:rPr lang="en-GB" dirty="0"/>
              <a:t>GitHub is free to use. GitHub also provides a </a:t>
            </a:r>
            <a:r>
              <a:rPr lang="en-GB" dirty="0">
                <a:hlinkClick r:id="rId4"/>
              </a:rPr>
              <a:t>GitHub Student Developer Pack </a:t>
            </a:r>
            <a:r>
              <a:rPr lang="en-GB" dirty="0"/>
              <a:t>to allow students </a:t>
            </a:r>
            <a:r>
              <a:rPr lang="en-GB" b="1" dirty="0"/>
              <a:t>free access </a:t>
            </a:r>
            <a:r>
              <a:rPr lang="en-GB" dirty="0"/>
              <a:t>to great developer tools. Check it out.</a:t>
            </a:r>
          </a:p>
          <a:p>
            <a:pPr lvl="1">
              <a:buFont typeface="Courier New" panose="02070309020205020404" pitchFamily="49" charset="0"/>
              <a:buChar char="o"/>
            </a:pPr>
            <a:r>
              <a:rPr lang="en-GB" sz="2800" b="1" dirty="0"/>
              <a:t> </a:t>
            </a:r>
            <a:r>
              <a:rPr lang="en-GB" b="1" dirty="0"/>
              <a:t>How to get started: </a:t>
            </a:r>
            <a:r>
              <a:rPr lang="en-GB" dirty="0" err="1"/>
              <a:t>Github</a:t>
            </a:r>
            <a:r>
              <a:rPr lang="en-GB" dirty="0"/>
              <a:t> for Beginners: Overview </a:t>
            </a:r>
            <a:r>
              <a:rPr lang="en-GB" dirty="0">
                <a:hlinkClick r:id="rId5"/>
              </a:rPr>
              <a:t>Video 1</a:t>
            </a:r>
            <a:r>
              <a:rPr lang="en-GB" dirty="0"/>
              <a:t>, </a:t>
            </a:r>
            <a:r>
              <a:rPr lang="en-GB" dirty="0">
                <a:hlinkClick r:id="rId6"/>
              </a:rPr>
              <a:t>Video 2</a:t>
            </a:r>
            <a:r>
              <a:rPr lang="en-GB" dirty="0"/>
              <a:t>.</a:t>
            </a:r>
            <a:endParaRPr lang="en-GB" sz="2800" dirty="0"/>
          </a:p>
        </p:txBody>
      </p:sp>
      <p:pic>
        <p:nvPicPr>
          <p:cNvPr id="4" name="Picture 3" descr="Icon&#10;&#10;Description automatically generated">
            <a:extLst>
              <a:ext uri="{FF2B5EF4-FFF2-40B4-BE49-F238E27FC236}">
                <a16:creationId xmlns:a16="http://schemas.microsoft.com/office/drawing/2014/main" id="{BD38C27A-C09C-4FCD-1677-5B071091A508}"/>
              </a:ext>
            </a:extLst>
          </p:cNvPr>
          <p:cNvPicPr>
            <a:picLocks noChangeAspect="1"/>
          </p:cNvPicPr>
          <p:nvPr/>
        </p:nvPicPr>
        <p:blipFill>
          <a:blip r:embed="rId7">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475891" y="95208"/>
            <a:ext cx="1541287" cy="1541287"/>
          </a:xfrm>
          <a:prstGeom prst="rect">
            <a:avLst/>
          </a:prstGeom>
        </p:spPr>
      </p:pic>
      <p:sp>
        <p:nvSpPr>
          <p:cNvPr id="3" name="Rectangle 2">
            <a:extLst>
              <a:ext uri="{FF2B5EF4-FFF2-40B4-BE49-F238E27FC236}">
                <a16:creationId xmlns:a16="http://schemas.microsoft.com/office/drawing/2014/main" id="{63E68702-3630-18E1-26E4-45F8BD7EB546}"/>
              </a:ext>
            </a:extLst>
          </p:cNvPr>
          <p:cNvSpPr/>
          <p:nvPr/>
        </p:nvSpPr>
        <p:spPr>
          <a:xfrm>
            <a:off x="611091" y="268907"/>
            <a:ext cx="8763638" cy="93243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3AC01EC-452D-3ED7-8B13-F6272BD1B2D6}"/>
              </a:ext>
            </a:extLst>
          </p:cNvPr>
          <p:cNvSpPr/>
          <p:nvPr/>
        </p:nvSpPr>
        <p:spPr>
          <a:xfrm>
            <a:off x="550793" y="29905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517737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7D8C3-8E75-9B84-BAC1-8F0B665383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1B38AD-1D9D-6C3A-CB61-3944CE2D587F}"/>
              </a:ext>
            </a:extLst>
          </p:cNvPr>
          <p:cNvSpPr>
            <a:spLocks noGrp="1"/>
          </p:cNvSpPr>
          <p:nvPr>
            <p:ph type="title"/>
          </p:nvPr>
        </p:nvSpPr>
        <p:spPr>
          <a:xfrm>
            <a:off x="531609" y="312500"/>
            <a:ext cx="9895951" cy="1033669"/>
          </a:xfrm>
        </p:spPr>
        <p:txBody>
          <a:bodyPr>
            <a:normAutofit/>
          </a:bodyPr>
          <a:lstStyle/>
          <a:p>
            <a:r>
              <a:rPr lang="en-GB" dirty="0">
                <a:solidFill>
                  <a:schemeClr val="bg1"/>
                </a:solidFill>
                <a:highlight>
                  <a:srgbClr val="FFFF00"/>
                </a:highlight>
              </a:rPr>
              <a:t>Video:</a:t>
            </a:r>
            <a:r>
              <a:rPr lang="en-GB" dirty="0"/>
              <a:t> </a:t>
            </a:r>
            <a:r>
              <a:rPr lang="en-GB" b="1" dirty="0"/>
              <a:t>What is GitHub</a:t>
            </a:r>
            <a:r>
              <a:rPr lang="en-GB" dirty="0"/>
              <a:t>?</a:t>
            </a:r>
          </a:p>
        </p:txBody>
      </p:sp>
      <p:pic>
        <p:nvPicPr>
          <p:cNvPr id="6" name="Picture 5">
            <a:hlinkClick r:id="rId3"/>
            <a:extLst>
              <a:ext uri="{FF2B5EF4-FFF2-40B4-BE49-F238E27FC236}">
                <a16:creationId xmlns:a16="http://schemas.microsoft.com/office/drawing/2014/main" id="{A9BC0B1A-E85F-648D-C34F-FAA2831593E2}"/>
              </a:ext>
            </a:extLst>
          </p:cNvPr>
          <p:cNvPicPr>
            <a:picLocks noChangeAspect="1"/>
          </p:cNvPicPr>
          <p:nvPr/>
        </p:nvPicPr>
        <p:blipFill>
          <a:blip r:embed="rId4"/>
          <a:stretch>
            <a:fillRect/>
          </a:stretch>
        </p:blipFill>
        <p:spPr>
          <a:xfrm>
            <a:off x="1842990" y="1498041"/>
            <a:ext cx="8025967" cy="45908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Icon&#10;&#10;Description automatically generated">
            <a:extLst>
              <a:ext uri="{FF2B5EF4-FFF2-40B4-BE49-F238E27FC236}">
                <a16:creationId xmlns:a16="http://schemas.microsoft.com/office/drawing/2014/main" id="{3986134D-D849-920B-C371-3CEFB815765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760324" y="3090768"/>
            <a:ext cx="1746356" cy="2614427"/>
          </a:xfrm>
          <a:prstGeom prst="rect">
            <a:avLst/>
          </a:prstGeom>
        </p:spPr>
      </p:pic>
    </p:spTree>
    <p:extLst>
      <p:ext uri="{BB962C8B-B14F-4D97-AF65-F5344CB8AC3E}">
        <p14:creationId xmlns:p14="http://schemas.microsoft.com/office/powerpoint/2010/main" val="270579147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5F0C8-CB0C-0D04-A7E1-B7D68DFDF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B8CC5-C4D8-0D0F-46C5-5F7FC3792C26}"/>
              </a:ext>
            </a:extLst>
          </p:cNvPr>
          <p:cNvSpPr>
            <a:spLocks noGrp="1"/>
          </p:cNvSpPr>
          <p:nvPr>
            <p:ph type="title"/>
          </p:nvPr>
        </p:nvSpPr>
        <p:spPr>
          <a:xfrm>
            <a:off x="476146" y="384351"/>
            <a:ext cx="6089904" cy="1312644"/>
          </a:xfrm>
        </p:spPr>
        <p:txBody>
          <a:bodyPr>
            <a:normAutofit/>
          </a:bodyPr>
          <a:lstStyle/>
          <a:p>
            <a:r>
              <a:rPr lang="en-GB" sz="6600" dirty="0">
                <a:solidFill>
                  <a:srgbClr val="FFFFFF"/>
                </a:solidFill>
              </a:rPr>
              <a:t>Bg. </a:t>
            </a:r>
            <a:r>
              <a:rPr lang="en-GB" sz="4800" b="1" u="sng" dirty="0">
                <a:solidFill>
                  <a:srgbClr val="FFFFFF"/>
                </a:solidFill>
              </a:rPr>
              <a:t>GitHub Tutorials</a:t>
            </a:r>
          </a:p>
        </p:txBody>
      </p:sp>
      <p:sp>
        <p:nvSpPr>
          <p:cNvPr id="15" name="Content Placeholder 2">
            <a:extLst>
              <a:ext uri="{FF2B5EF4-FFF2-40B4-BE49-F238E27FC236}">
                <a16:creationId xmlns:a16="http://schemas.microsoft.com/office/drawing/2014/main" id="{2014C57F-A090-9FED-7100-C39B96AC5990}"/>
              </a:ext>
            </a:extLst>
          </p:cNvPr>
          <p:cNvSpPr>
            <a:spLocks noGrp="1"/>
          </p:cNvSpPr>
          <p:nvPr>
            <p:ph idx="1"/>
          </p:nvPr>
        </p:nvSpPr>
        <p:spPr>
          <a:xfrm>
            <a:off x="635639" y="1408341"/>
            <a:ext cx="10024123" cy="4689393"/>
          </a:xfrm>
        </p:spPr>
        <p:txBody>
          <a:bodyPr anchor="ctr">
            <a:normAutofit/>
          </a:bodyPr>
          <a:lstStyle/>
          <a:p>
            <a:pPr marL="0" indent="0">
              <a:spcBef>
                <a:spcPts val="600"/>
              </a:spcBef>
              <a:buNone/>
            </a:pPr>
            <a:r>
              <a:rPr lang="en-GB" dirty="0"/>
              <a:t>For information on how to get started with GitHub, click here:</a:t>
            </a:r>
          </a:p>
          <a:p>
            <a:pPr marL="0" indent="0">
              <a:spcBef>
                <a:spcPts val="600"/>
              </a:spcBef>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hlinkClick r:id="rId3"/>
              </a:rPr>
              <a:t>Get Started with GitHub </a:t>
            </a:r>
            <a:r>
              <a:rPr lang="en-GB" dirty="0"/>
              <a:t>(15min. read)</a:t>
            </a:r>
          </a:p>
          <a:p>
            <a:pPr marL="0" indent="0">
              <a:spcBef>
                <a:spcPts val="600"/>
              </a:spcBef>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Video tutorials: </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4"/>
              </a:rPr>
              <a:t>What is Git and GitHub and how to use GitHub</a:t>
            </a:r>
            <a:r>
              <a:rPr lang="en-GB" sz="2800" dirty="0">
                <a:effectLst/>
                <a:latin typeface="Calibri" panose="020F0502020204030204" pitchFamily="34" charset="0"/>
                <a:ea typeface="Calibri" panose="020F0502020204030204" pitchFamily="34" charset="0"/>
                <a:cs typeface="Times New Roman" panose="02020603050405020304" pitchFamily="18" charset="0"/>
              </a:rPr>
              <a:t> (30mins)</a:t>
            </a:r>
          </a:p>
          <a:p>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Using </a:t>
            </a:r>
            <a:r>
              <a:rPr lang="en-GB" sz="2800" dirty="0" err="1">
                <a:effectLst/>
                <a:latin typeface="Calibri" panose="020F0502020204030204" pitchFamily="34" charset="0"/>
                <a:ea typeface="Calibri" panose="020F0502020204030204" pitchFamily="34" charset="0"/>
                <a:cs typeface="Times New Roman" panose="02020603050405020304" pitchFamily="18" charset="0"/>
                <a:hlinkClick r:id="rId5"/>
              </a:rPr>
              <a:t>Github</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 online with </a:t>
            </a:r>
            <a:r>
              <a:rPr lang="en-GB" sz="2800" dirty="0" err="1">
                <a:effectLst/>
                <a:latin typeface="Calibri" panose="020F0502020204030204" pitchFamily="34" charset="0"/>
                <a:ea typeface="Calibri" panose="020F0502020204030204" pitchFamily="34" charset="0"/>
                <a:cs typeface="Times New Roman" panose="02020603050405020304" pitchFamily="18" charset="0"/>
                <a:hlinkClick r:id="rId5"/>
              </a:rPr>
              <a:t>Github</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 desktop</a:t>
            </a:r>
            <a:r>
              <a:rPr lang="en-GB" dirty="0">
                <a:latin typeface="Calibri" panose="020F0502020204030204" pitchFamily="34" charset="0"/>
                <a:ea typeface="Calibri" panose="020F0502020204030204" pitchFamily="34" charset="0"/>
                <a:cs typeface="Times New Roman" panose="02020603050405020304" pitchFamily="18" charset="0"/>
                <a:hlinkClick r:id="rId5"/>
              </a:rPr>
              <a:t> </a:t>
            </a:r>
            <a:r>
              <a:rPr lang="en-GB" dirty="0">
                <a:latin typeface="Calibri" panose="020F0502020204030204" pitchFamily="34" charset="0"/>
                <a:ea typeface="Calibri" panose="020F0502020204030204" pitchFamily="34" charset="0"/>
                <a:cs typeface="Times New Roman" panose="02020603050405020304" pitchFamily="18" charset="0"/>
              </a:rPr>
              <a:t>(8mins).</a:t>
            </a:r>
          </a:p>
          <a:p>
            <a:pPr marL="0" indent="0">
              <a:buNone/>
            </a:pPr>
            <a:r>
              <a:rPr lang="en-GB" b="1" dirty="0"/>
              <a:t>Additional tutorials:</a:t>
            </a:r>
          </a:p>
          <a:p>
            <a:pPr>
              <a:spcBef>
                <a:spcPts val="600"/>
              </a:spcBef>
            </a:pPr>
            <a:r>
              <a:rPr lang="en-GB" b="0" i="0" dirty="0">
                <a:effectLst/>
                <a:hlinkClick r:id="rId6"/>
              </a:rPr>
              <a:t>Git and GitHub for Beginners - Crash Course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Complete Guide to Open Source - How to Contribute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Git Tutorial for Beginners - Git &amp; GitHub Fundamentals In Depth</a:t>
            </a:r>
            <a:r>
              <a:rPr lang="en-GB" b="0" i="0" dirty="0">
                <a:effectLst/>
              </a:rPr>
              <a:t>.</a:t>
            </a:r>
          </a:p>
        </p:txBody>
      </p:sp>
      <p:pic>
        <p:nvPicPr>
          <p:cNvPr id="3" name="Picture 2" descr="Icon&#10;&#10;Description automatically generated">
            <a:extLst>
              <a:ext uri="{FF2B5EF4-FFF2-40B4-BE49-F238E27FC236}">
                <a16:creationId xmlns:a16="http://schemas.microsoft.com/office/drawing/2014/main" id="{FC69BB49-D714-BBB8-DBAD-DEB6D03CBDE9}"/>
              </a:ext>
            </a:extLst>
          </p:cNvPr>
          <p:cNvPicPr>
            <a:picLocks noChangeAspect="1"/>
          </p:cNvPicPr>
          <p:nvPr/>
        </p:nvPicPr>
        <p:blipFill>
          <a:blip r:embed="rId7"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091849" y="171347"/>
            <a:ext cx="1821713" cy="1645234"/>
          </a:xfrm>
          <a:prstGeom prst="rect">
            <a:avLst/>
          </a:prstGeom>
        </p:spPr>
      </p:pic>
    </p:spTree>
    <p:extLst>
      <p:ext uri="{BB962C8B-B14F-4D97-AF65-F5344CB8AC3E}">
        <p14:creationId xmlns:p14="http://schemas.microsoft.com/office/powerpoint/2010/main" val="6836691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AC0E-0AF0-5D4A-26DD-3177FA97FA23}"/>
              </a:ext>
            </a:extLst>
          </p:cNvPr>
          <p:cNvSpPr>
            <a:spLocks noGrp="1"/>
          </p:cNvSpPr>
          <p:nvPr>
            <p:ph type="title"/>
          </p:nvPr>
        </p:nvSpPr>
        <p:spPr>
          <a:xfrm>
            <a:off x="493241" y="306579"/>
            <a:ext cx="10941908" cy="1325563"/>
          </a:xfrm>
        </p:spPr>
        <p:txBody>
          <a:bodyPr/>
          <a:lstStyle/>
          <a:p>
            <a:r>
              <a:rPr lang="en-GB" b="1" u="sng" dirty="0"/>
              <a:t>APM </a:t>
            </a:r>
            <a:r>
              <a:rPr lang="en-US" b="1" u="sng" dirty="0"/>
              <a:t>Application Performance Monitoring </a:t>
            </a:r>
            <a:r>
              <a:rPr lang="en-GB" b="1" u="sng" dirty="0"/>
              <a:t>tools</a:t>
            </a:r>
          </a:p>
        </p:txBody>
      </p:sp>
      <p:sp>
        <p:nvSpPr>
          <p:cNvPr id="3" name="Content Placeholder 2">
            <a:extLst>
              <a:ext uri="{FF2B5EF4-FFF2-40B4-BE49-F238E27FC236}">
                <a16:creationId xmlns:a16="http://schemas.microsoft.com/office/drawing/2014/main" id="{DA343A7B-4429-2E8A-061C-99ED78C7A1BB}"/>
              </a:ext>
            </a:extLst>
          </p:cNvPr>
          <p:cNvSpPr>
            <a:spLocks noGrp="1"/>
          </p:cNvSpPr>
          <p:nvPr>
            <p:ph idx="1"/>
          </p:nvPr>
        </p:nvSpPr>
        <p:spPr>
          <a:xfrm>
            <a:off x="706395" y="1537301"/>
            <a:ext cx="10515600" cy="4351338"/>
          </a:xfrm>
        </p:spPr>
        <p:txBody>
          <a:bodyPr>
            <a:normAutofit fontScale="92500" lnSpcReduction="20000"/>
          </a:bodyPr>
          <a:lstStyle/>
          <a:p>
            <a:r>
              <a:rPr lang="en-US" dirty="0"/>
              <a:t>Application performance monitoring (APM) is the process of using software tools to monitor the performance of applications, particularly business-critical applications.</a:t>
            </a:r>
          </a:p>
          <a:p>
            <a:r>
              <a:rPr lang="en-US" dirty="0"/>
              <a:t>APM tools deliver real-time data and insights into the performance of applications. Then, IT teams, DevOps, and site engineers can troubleshoot any issues.</a:t>
            </a:r>
          </a:p>
          <a:p>
            <a:r>
              <a:rPr lang="en-US" dirty="0"/>
              <a:t>(APM) is integral to an enterprise's success. It helps ensure digital services run smoothly, with minimal downtime, and that customers consistently receive positive experiences. </a:t>
            </a:r>
          </a:p>
          <a:p>
            <a:r>
              <a:rPr lang="en-US" dirty="0"/>
              <a:t>APM tools are used to monitor local applications, cloud applications and services and hybrid applications. </a:t>
            </a:r>
          </a:p>
          <a:p>
            <a:r>
              <a:rPr lang="en-US" dirty="0"/>
              <a:t>Example tools: </a:t>
            </a:r>
            <a:r>
              <a:rPr lang="en-US" dirty="0">
                <a:hlinkClick r:id="rId2"/>
              </a:rPr>
              <a:t>Manage Engine</a:t>
            </a:r>
            <a:r>
              <a:rPr lang="en-US" dirty="0"/>
              <a:t>, </a:t>
            </a:r>
            <a:r>
              <a:rPr lang="en-GB" dirty="0">
                <a:hlinkClick r:id="rId3"/>
              </a:rPr>
              <a:t>Azure Monitor</a:t>
            </a:r>
            <a:r>
              <a:rPr lang="en-GB" dirty="0"/>
              <a:t> and </a:t>
            </a:r>
            <a:r>
              <a:rPr lang="en-GB" dirty="0">
                <a:hlinkClick r:id="rId4"/>
              </a:rPr>
              <a:t>Amazon CloudWatch</a:t>
            </a:r>
            <a:r>
              <a:rPr lang="en-GB" dirty="0"/>
              <a:t>.</a:t>
            </a:r>
            <a:endParaRPr lang="en-US" dirty="0"/>
          </a:p>
          <a:p>
            <a:endParaRPr lang="en-GB" dirty="0"/>
          </a:p>
        </p:txBody>
      </p:sp>
    </p:spTree>
    <p:extLst>
      <p:ext uri="{BB962C8B-B14F-4D97-AF65-F5344CB8AC3E}">
        <p14:creationId xmlns:p14="http://schemas.microsoft.com/office/powerpoint/2010/main" val="224350200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AE94E-E9D9-3B65-09DA-4865EDDFEFC4}"/>
              </a:ext>
            </a:extLst>
          </p:cNvPr>
          <p:cNvSpPr>
            <a:spLocks noGrp="1"/>
          </p:cNvSpPr>
          <p:nvPr>
            <p:ph type="title"/>
          </p:nvPr>
        </p:nvSpPr>
        <p:spPr>
          <a:xfrm>
            <a:off x="1198181" y="84146"/>
            <a:ext cx="9795637" cy="784077"/>
          </a:xfrm>
        </p:spPr>
        <p:txBody>
          <a:bodyPr vert="horz" lIns="91440" tIns="45720" rIns="91440" bIns="45720" rtlCol="0" anchor="b">
            <a:normAutofit fontScale="90000"/>
          </a:bodyPr>
          <a:lstStyle/>
          <a:p>
            <a:pPr algn="ctr"/>
            <a:r>
              <a:rPr lang="en-US" sz="5200" u="sng" dirty="0"/>
              <a:t>Amazon CloudWatch</a:t>
            </a:r>
          </a:p>
        </p:txBody>
      </p:sp>
      <p:pic>
        <p:nvPicPr>
          <p:cNvPr id="28" name="Picture 27" descr="A screenshot of a graph&#10;&#10;Description automatically generated">
            <a:extLst>
              <a:ext uri="{FF2B5EF4-FFF2-40B4-BE49-F238E27FC236}">
                <a16:creationId xmlns:a16="http://schemas.microsoft.com/office/drawing/2014/main" id="{EDF9FDA5-4B22-E479-7FF9-D6FDED383B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0570" y="1638962"/>
            <a:ext cx="5053404" cy="4421727"/>
          </a:xfrm>
          <a:prstGeom prst="rect">
            <a:avLst/>
          </a:prstGeom>
        </p:spPr>
      </p:pic>
      <p:pic>
        <p:nvPicPr>
          <p:cNvPr id="30" name="Content Placeholder 4" descr="A screenshot of a computer&#10;&#10;Description automatically generated">
            <a:extLst>
              <a:ext uri="{FF2B5EF4-FFF2-40B4-BE49-F238E27FC236}">
                <a16:creationId xmlns:a16="http://schemas.microsoft.com/office/drawing/2014/main" id="{DB7EEBCA-6417-3A86-7228-29E856A4028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052152" y="2721476"/>
            <a:ext cx="5435611" cy="4063119"/>
          </a:xfrm>
          <a:prstGeom prst="rect">
            <a:avLst/>
          </a:prstGeom>
        </p:spPr>
      </p:pic>
      <p:pic>
        <p:nvPicPr>
          <p:cNvPr id="26" name="Picture 25" descr="A screenshot of a computer&#10;&#10;Description automatically generated">
            <a:extLst>
              <a:ext uri="{FF2B5EF4-FFF2-40B4-BE49-F238E27FC236}">
                <a16:creationId xmlns:a16="http://schemas.microsoft.com/office/drawing/2014/main" id="{0992B8CD-8CA7-5737-CC72-271B0E31BFA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780319" y="2826300"/>
            <a:ext cx="5411681" cy="4031700"/>
          </a:xfrm>
          <a:prstGeom prst="rect">
            <a:avLst/>
          </a:prstGeom>
        </p:spPr>
      </p:pic>
      <p:sp>
        <p:nvSpPr>
          <p:cNvPr id="32" name="TextBox 31">
            <a:extLst>
              <a:ext uri="{FF2B5EF4-FFF2-40B4-BE49-F238E27FC236}">
                <a16:creationId xmlns:a16="http://schemas.microsoft.com/office/drawing/2014/main" id="{F0871FDA-35A1-0368-83AE-927BFE194D4D}"/>
              </a:ext>
            </a:extLst>
          </p:cNvPr>
          <p:cNvSpPr txBox="1"/>
          <p:nvPr/>
        </p:nvSpPr>
        <p:spPr>
          <a:xfrm>
            <a:off x="385963" y="807965"/>
            <a:ext cx="10771041" cy="830997"/>
          </a:xfrm>
          <a:prstGeom prst="rect">
            <a:avLst/>
          </a:prstGeom>
          <a:noFill/>
        </p:spPr>
        <p:txBody>
          <a:bodyPr wrap="square" rtlCol="0">
            <a:spAutoFit/>
          </a:bodyPr>
          <a:lstStyle/>
          <a:p>
            <a:r>
              <a:rPr lang="en-GB" sz="2400" dirty="0"/>
              <a:t>These images show Amazon CloudWatch tool monitoring the system, storage and application performance on a Linux and Windows Server.</a:t>
            </a:r>
          </a:p>
        </p:txBody>
      </p:sp>
    </p:spTree>
    <p:extLst>
      <p:ext uri="{BB962C8B-B14F-4D97-AF65-F5344CB8AC3E}">
        <p14:creationId xmlns:p14="http://schemas.microsoft.com/office/powerpoint/2010/main" val="122981661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68FD6-2428-EAD3-3164-056B7294E176}"/>
              </a:ext>
            </a:extLst>
          </p:cNvPr>
          <p:cNvSpPr>
            <a:spLocks noGrp="1"/>
          </p:cNvSpPr>
          <p:nvPr>
            <p:ph type="title"/>
          </p:nvPr>
        </p:nvSpPr>
        <p:spPr>
          <a:xfrm>
            <a:off x="302740" y="88169"/>
            <a:ext cx="11051060" cy="925086"/>
          </a:xfrm>
        </p:spPr>
        <p:txBody>
          <a:bodyPr>
            <a:normAutofit fontScale="90000"/>
          </a:bodyPr>
          <a:lstStyle/>
          <a:p>
            <a:r>
              <a:rPr lang="en-US" sz="5400" b="1" dirty="0"/>
              <a:t>Bg. </a:t>
            </a:r>
            <a:r>
              <a:rPr lang="en-US" b="1" u="sng" dirty="0"/>
              <a:t>APM tools commonly track the following metrics:</a:t>
            </a:r>
            <a:endParaRPr lang="en-GB" b="1" u="sng" dirty="0"/>
          </a:p>
        </p:txBody>
      </p:sp>
      <p:sp>
        <p:nvSpPr>
          <p:cNvPr id="3" name="Content Placeholder 2">
            <a:extLst>
              <a:ext uri="{FF2B5EF4-FFF2-40B4-BE49-F238E27FC236}">
                <a16:creationId xmlns:a16="http://schemas.microsoft.com/office/drawing/2014/main" id="{9E8E868A-7790-86C6-AE75-12FEB8F21F63}"/>
              </a:ext>
            </a:extLst>
          </p:cNvPr>
          <p:cNvSpPr>
            <a:spLocks noGrp="1"/>
          </p:cNvSpPr>
          <p:nvPr>
            <p:ph idx="1"/>
          </p:nvPr>
        </p:nvSpPr>
        <p:spPr>
          <a:xfrm>
            <a:off x="302740" y="1013255"/>
            <a:ext cx="11708028" cy="5626442"/>
          </a:xfrm>
        </p:spPr>
        <p:txBody>
          <a:bodyPr>
            <a:normAutofit fontScale="92500" lnSpcReduction="20000"/>
          </a:bodyPr>
          <a:lstStyle/>
          <a:p>
            <a:pPr algn="l">
              <a:lnSpc>
                <a:spcPct val="110000"/>
              </a:lnSpc>
              <a:spcBef>
                <a:spcPts val="600"/>
              </a:spcBef>
            </a:pPr>
            <a:r>
              <a:rPr lang="en-US" sz="1800" dirty="0"/>
              <a:t>“</a:t>
            </a:r>
            <a:r>
              <a:rPr lang="en-US" sz="2200" b="1" dirty="0"/>
              <a:t>CPU usage: </a:t>
            </a:r>
            <a:r>
              <a:rPr lang="en-US" sz="1800" dirty="0"/>
              <a:t>APM solutions can monitor CPU metrics like CPU usage and memory demands. This ensures your application is getting the compute resources it requires to operate adequately.</a:t>
            </a:r>
          </a:p>
          <a:p>
            <a:pPr algn="l">
              <a:lnSpc>
                <a:spcPct val="110000"/>
              </a:lnSpc>
              <a:spcBef>
                <a:spcPts val="600"/>
              </a:spcBef>
            </a:pPr>
            <a:r>
              <a:rPr lang="en-US" sz="2200" b="1" dirty="0"/>
              <a:t>Response times</a:t>
            </a:r>
            <a:r>
              <a:rPr lang="en-US" sz="1800" b="1" dirty="0"/>
              <a:t>: </a:t>
            </a:r>
            <a:r>
              <a:rPr lang="en-US" sz="1800" dirty="0"/>
              <a:t>Response times are significant for enterprises, as your users expect to be able to access services without delay. APM solutions measure against an acceptable baseline performance for response times and alert you if response times fall below the threshold.</a:t>
            </a:r>
          </a:p>
          <a:p>
            <a:pPr algn="l">
              <a:lnSpc>
                <a:spcPct val="110000"/>
              </a:lnSpc>
              <a:spcBef>
                <a:spcPts val="600"/>
              </a:spcBef>
            </a:pPr>
            <a:r>
              <a:rPr lang="en-US" sz="2200" b="1" dirty="0"/>
              <a:t>Error rates: </a:t>
            </a:r>
            <a:r>
              <a:rPr lang="en-US" sz="1800" dirty="0"/>
              <a:t>APM software monitors applications to record and report error rates. An example of an error would be when a web inquiry times out or a database query fails. APM will deliver alerts when the error rate rises above predefined parameters—for example, when 5% of the last 50 requests have resulted in an error.</a:t>
            </a:r>
          </a:p>
          <a:p>
            <a:pPr algn="l">
              <a:lnSpc>
                <a:spcPct val="110000"/>
              </a:lnSpc>
              <a:spcBef>
                <a:spcPts val="600"/>
              </a:spcBef>
            </a:pPr>
            <a:r>
              <a:rPr lang="en-US" sz="2200" b="1" dirty="0"/>
              <a:t>Transaction tracing: </a:t>
            </a:r>
            <a:r>
              <a:rPr lang="en-US" sz="1800" dirty="0"/>
              <a:t>Transaction tracing in APM gives you an accurate picture of single transactions carried out in an application. Information captured in transaction tracing includes available function calls, external calls, and database calls. It monitors the transaction request from start to finish.</a:t>
            </a:r>
          </a:p>
          <a:p>
            <a:pPr algn="l">
              <a:lnSpc>
                <a:spcPct val="110000"/>
              </a:lnSpc>
              <a:spcBef>
                <a:spcPts val="600"/>
              </a:spcBef>
            </a:pPr>
            <a:r>
              <a:rPr lang="en-US" sz="2200" b="1" dirty="0"/>
              <a:t>Instances: </a:t>
            </a:r>
            <a:r>
              <a:rPr lang="en-US" sz="1800" dirty="0"/>
              <a:t>An APM solution can monitor and report how many server or application instances your applications are running. It can alert you to scale up or down to meet user demand.</a:t>
            </a:r>
          </a:p>
          <a:p>
            <a:pPr algn="l">
              <a:lnSpc>
                <a:spcPct val="110000"/>
              </a:lnSpc>
              <a:spcBef>
                <a:spcPts val="600"/>
              </a:spcBef>
            </a:pPr>
            <a:r>
              <a:rPr lang="en-US" sz="2200" b="1" dirty="0"/>
              <a:t>Requests: </a:t>
            </a:r>
            <a:r>
              <a:rPr lang="en-US" sz="1800" dirty="0"/>
              <a:t>APM software monitors how many user requests your application receives. By monitoring the traffic, the software can send alerts if it spots any anomalies. For example, it can alert you to unexpected increases in requests, large numbers of requests from the same user, or unusually low requests.</a:t>
            </a:r>
          </a:p>
          <a:p>
            <a:pPr algn="l">
              <a:lnSpc>
                <a:spcPct val="110000"/>
              </a:lnSpc>
              <a:spcBef>
                <a:spcPts val="600"/>
              </a:spcBef>
            </a:pPr>
            <a:r>
              <a:rPr lang="en-US" sz="2200" b="1" dirty="0"/>
              <a:t>Uptime: </a:t>
            </a:r>
            <a:r>
              <a:rPr lang="en-US" sz="1800" dirty="0"/>
              <a:t>Uptime is critically important for enterprises providing online services. Many service level agreements (SLAs) only allow a percentage point of downtime across predetermined periods. APM monitors application availability and compares levels to those agreed upon by the service provider and customer.”</a:t>
            </a:r>
          </a:p>
          <a:p>
            <a:pPr marL="0" indent="0">
              <a:lnSpc>
                <a:spcPct val="110000"/>
              </a:lnSpc>
              <a:spcBef>
                <a:spcPts val="600"/>
              </a:spcBef>
              <a:buNone/>
            </a:pPr>
            <a:r>
              <a:rPr lang="en-GB" sz="1800" dirty="0"/>
              <a:t>[</a:t>
            </a:r>
            <a:r>
              <a:rPr lang="en-GB" sz="1800" dirty="0">
                <a:hlinkClick r:id="rId2"/>
              </a:rPr>
              <a:t>r</a:t>
            </a:r>
            <a:r>
              <a:rPr lang="en-GB" sz="1800" dirty="0"/>
              <a:t>]</a:t>
            </a:r>
          </a:p>
        </p:txBody>
      </p:sp>
    </p:spTree>
    <p:extLst>
      <p:ext uri="{BB962C8B-B14F-4D97-AF65-F5344CB8AC3E}">
        <p14:creationId xmlns:p14="http://schemas.microsoft.com/office/powerpoint/2010/main" val="89215279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649759" y="365125"/>
            <a:ext cx="10515600" cy="1325563"/>
          </a:xfrm>
        </p:spPr>
        <p:txBody>
          <a:bodyPr>
            <a:normAutofit/>
          </a:bodyPr>
          <a:lstStyle/>
          <a:p>
            <a:r>
              <a:rPr lang="en-GB" sz="4800" b="1" u="sng" dirty="0"/>
              <a:t>App Management</a:t>
            </a:r>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461319" y="1690688"/>
            <a:ext cx="10892481" cy="4351338"/>
          </a:xfrm>
        </p:spPr>
        <p:txBody>
          <a:bodyPr>
            <a:noAutofit/>
          </a:bodyPr>
          <a:lstStyle/>
          <a:p>
            <a:pPr marL="342900" lvl="0" indent="-342900">
              <a:lnSpc>
                <a:spcPct val="100000"/>
              </a:lnSpc>
              <a:spcBef>
                <a:spcPts val="600"/>
              </a:spcBef>
              <a:buFont typeface="Arial" panose="020B0604020202020204" pitchFamily="34" charset="0"/>
              <a:buChar char="•"/>
              <a:tabLst>
                <a:tab pos="457200" algn="l"/>
              </a:tabLst>
            </a:pPr>
            <a:r>
              <a:rPr lang="en-US" b="1" dirty="0"/>
              <a:t>‘Applications Manager aka App Manager’ </a:t>
            </a:r>
            <a:r>
              <a:rPr lang="en-GB" dirty="0">
                <a:effectLst/>
                <a:ea typeface="DengXian" panose="02010600030101010101" pitchFamily="2" charset="-122"/>
                <a:cs typeface="Times New Roman" panose="02020603050405020304" pitchFamily="18" charset="0"/>
              </a:rPr>
              <a:t>by </a:t>
            </a:r>
            <a:r>
              <a:rPr lang="en-GB" dirty="0">
                <a:effectLst/>
                <a:ea typeface="DengXian" panose="02010600030101010101" pitchFamily="2" charset="-122"/>
                <a:cs typeface="Times New Roman" panose="02020603050405020304" pitchFamily="18" charset="0"/>
                <a:hlinkClick r:id="rId2"/>
              </a:rPr>
              <a:t>ManageEngine.com</a:t>
            </a:r>
            <a:r>
              <a:rPr lang="en-GB" dirty="0">
                <a:effectLst/>
                <a:ea typeface="DengXian" panose="02010600030101010101" pitchFamily="2" charset="-122"/>
                <a:cs typeface="Times New Roman" panose="02020603050405020304" pitchFamily="18" charset="0"/>
              </a:rPr>
              <a:t>, </a:t>
            </a:r>
            <a:r>
              <a:rPr lang="en-US" dirty="0">
                <a:effectLst/>
                <a:ea typeface="DengXian" panose="02010600030101010101" pitchFamily="2" charset="-122"/>
                <a:cs typeface="Times New Roman" panose="02020603050405020304" pitchFamily="18" charset="0"/>
              </a:rPr>
              <a:t>is a common application </a:t>
            </a:r>
            <a:r>
              <a:rPr lang="en-US" b="1" dirty="0">
                <a:effectLst/>
                <a:ea typeface="DengXian" panose="02010600030101010101" pitchFamily="2" charset="-122"/>
                <a:cs typeface="Times New Roman" panose="02020603050405020304" pitchFamily="18" charset="0"/>
              </a:rPr>
              <a:t>performance monitoring software tool </a:t>
            </a:r>
            <a:r>
              <a:rPr lang="en-US" dirty="0">
                <a:effectLst/>
                <a:ea typeface="DengXian" panose="02010600030101010101" pitchFamily="2" charset="-122"/>
                <a:cs typeface="Times New Roman" panose="02020603050405020304" pitchFamily="18" charset="0"/>
              </a:rPr>
              <a:t>that monitors the performance of </a:t>
            </a:r>
            <a:r>
              <a:rPr lang="en-US" dirty="0">
                <a:ea typeface="DengXian" panose="02010600030101010101" pitchFamily="2" charset="-122"/>
                <a:cs typeface="Times New Roman" panose="02020603050405020304" pitchFamily="18" charset="0"/>
              </a:rPr>
              <a:t>local and cloud </a:t>
            </a:r>
            <a:r>
              <a:rPr lang="en-US" dirty="0">
                <a:effectLst/>
                <a:ea typeface="DengXian" panose="02010600030101010101" pitchFamily="2" charset="-122"/>
                <a:cs typeface="Times New Roman" panose="02020603050405020304" pitchFamily="18" charset="0"/>
              </a:rPr>
              <a:t>applications. </a:t>
            </a:r>
            <a:endParaRPr lang="en-GB" dirty="0">
              <a:effectLst/>
              <a:ea typeface="DengXian" panose="02010600030101010101" pitchFamily="2" charset="-122"/>
              <a:cs typeface="Times New Roman" panose="02020603050405020304" pitchFamily="18" charset="0"/>
            </a:endParaRPr>
          </a:p>
          <a:p>
            <a:pPr marL="342900" lvl="0" indent="-342900">
              <a:lnSpc>
                <a:spcPct val="100000"/>
              </a:lnSpc>
              <a:spcBef>
                <a:spcPts val="600"/>
              </a:spcBef>
              <a:buFont typeface="Arial" panose="020B0604020202020204" pitchFamily="34" charset="0"/>
              <a:buChar char="•"/>
              <a:tabLst>
                <a:tab pos="457200" algn="l"/>
              </a:tabLst>
            </a:pPr>
            <a:r>
              <a:rPr lang="en-US" dirty="0">
                <a:effectLst/>
                <a:ea typeface="DengXian" panose="02010600030101010101" pitchFamily="2" charset="-122"/>
                <a:cs typeface="Times New Roman" panose="02020603050405020304" pitchFamily="18" charset="0"/>
              </a:rPr>
              <a:t>It helps identify and solve performance issues with applications via notifications and </a:t>
            </a:r>
            <a:r>
              <a:rPr lang="en-US" b="1" dirty="0">
                <a:effectLst/>
                <a:ea typeface="DengXian" panose="02010600030101010101" pitchFamily="2" charset="-122"/>
                <a:cs typeface="Times New Roman" panose="02020603050405020304" pitchFamily="18" charset="0"/>
              </a:rPr>
              <a:t>Administration dashboard </a:t>
            </a:r>
            <a:r>
              <a:rPr lang="en-US" dirty="0">
                <a:effectLst/>
                <a:ea typeface="DengXian" panose="02010600030101010101" pitchFamily="2" charset="-122"/>
                <a:cs typeface="Times New Roman" panose="02020603050405020304" pitchFamily="18" charset="0"/>
              </a:rPr>
              <a:t>overview interface. </a:t>
            </a:r>
            <a:endParaRPr lang="en-GB" dirty="0">
              <a:effectLst/>
              <a:ea typeface="DengXian" panose="02010600030101010101" pitchFamily="2" charset="-122"/>
              <a:cs typeface="Times New Roman" panose="02020603050405020304" pitchFamily="18" charset="0"/>
            </a:endParaRPr>
          </a:p>
          <a:p>
            <a:pPr marL="342900" lvl="0" indent="-342900">
              <a:lnSpc>
                <a:spcPct val="100000"/>
              </a:lnSpc>
              <a:spcBef>
                <a:spcPts val="600"/>
              </a:spcBef>
              <a:buFont typeface="Arial" panose="020B0604020202020204" pitchFamily="34" charset="0"/>
              <a:buChar char="•"/>
              <a:tabLst>
                <a:tab pos="457200" algn="l"/>
              </a:tabLst>
            </a:pPr>
            <a:r>
              <a:rPr lang="en-GB" dirty="0">
                <a:effectLst/>
                <a:ea typeface="DengXian" panose="02010600030101010101" pitchFamily="2" charset="-122"/>
                <a:cs typeface="Times New Roman" panose="02020603050405020304" pitchFamily="18" charset="0"/>
              </a:rPr>
              <a:t>‘</a:t>
            </a:r>
            <a:r>
              <a:rPr lang="en-GB" b="1" dirty="0">
                <a:effectLst/>
                <a:ea typeface="DengXian" panose="02010600030101010101" pitchFamily="2" charset="-122"/>
                <a:cs typeface="Times New Roman" panose="02020603050405020304" pitchFamily="18" charset="0"/>
              </a:rPr>
              <a:t>App Manager</a:t>
            </a:r>
            <a:r>
              <a:rPr lang="en-GB" dirty="0">
                <a:effectLst/>
                <a:ea typeface="DengXian" panose="02010600030101010101" pitchFamily="2" charset="-122"/>
                <a:cs typeface="Times New Roman" panose="02020603050405020304" pitchFamily="18" charset="0"/>
              </a:rPr>
              <a:t>’ is used by many </a:t>
            </a:r>
            <a:r>
              <a:rPr lang="en-US" dirty="0">
                <a:effectLst/>
                <a:ea typeface="DengXian" panose="02010600030101010101" pitchFamily="2" charset="-122"/>
                <a:cs typeface="Times New Roman" panose="02020603050405020304" pitchFamily="18" charset="0"/>
              </a:rPr>
              <a:t>Organizations as an Application Management tool to improve IT service delivery</a:t>
            </a:r>
            <a:r>
              <a:rPr lang="en-US" dirty="0">
                <a:ea typeface="DengXian" panose="02010600030101010101" pitchFamily="2" charset="-122"/>
                <a:cs typeface="Times New Roman" panose="02020603050405020304" pitchFamily="18" charset="0"/>
              </a:rPr>
              <a:t>, </a:t>
            </a:r>
            <a:r>
              <a:rPr lang="en-US" b="1" dirty="0">
                <a:effectLst/>
                <a:ea typeface="DengXian" panose="02010600030101010101" pitchFamily="2" charset="-122"/>
                <a:cs typeface="Times New Roman" panose="02020603050405020304" pitchFamily="18" charset="0"/>
              </a:rPr>
              <a:t>IT and DevOps processes </a:t>
            </a:r>
            <a:r>
              <a:rPr lang="en-US" dirty="0">
                <a:effectLst/>
                <a:ea typeface="DengXian" panose="02010600030101010101" pitchFamily="2" charset="-122"/>
                <a:cs typeface="Times New Roman" panose="02020603050405020304" pitchFamily="18" charset="0"/>
              </a:rPr>
              <a:t>and the end-user experience.</a:t>
            </a:r>
            <a:endParaRPr lang="en-GB" dirty="0">
              <a:effectLst/>
              <a:ea typeface="DengXian" panose="02010600030101010101" pitchFamily="2" charset="-122"/>
              <a:cs typeface="Times New Roman" panose="02020603050405020304" pitchFamily="18" charset="0"/>
            </a:endParaRPr>
          </a:p>
          <a:p>
            <a:pPr lvl="1">
              <a:lnSpc>
                <a:spcPct val="100000"/>
              </a:lnSpc>
              <a:spcBef>
                <a:spcPts val="600"/>
              </a:spcBef>
            </a:pPr>
            <a:r>
              <a:rPr lang="en-US" dirty="0">
                <a:effectLst/>
                <a:ea typeface="DengXian" panose="02010600030101010101" pitchFamily="2" charset="-122"/>
                <a:cs typeface="Times New Roman" panose="02020603050405020304" pitchFamily="18" charset="0"/>
              </a:rPr>
              <a:t>Bg. For additional Application Manager software </a:t>
            </a:r>
            <a:r>
              <a:rPr lang="en-US" u="sng" dirty="0">
                <a:solidFill>
                  <a:srgbClr val="0563C1"/>
                </a:solidFill>
                <a:effectLst/>
                <a:ea typeface="DengXian" panose="02010600030101010101" pitchFamily="2" charset="-122"/>
                <a:cs typeface="Times New Roman" panose="02020603050405020304" pitchFamily="18" charset="0"/>
                <a:hlinkClick r:id="rId3"/>
              </a:rPr>
              <a:t>click-here</a:t>
            </a:r>
            <a:r>
              <a:rPr lang="en-US" dirty="0"/>
              <a:t> and </a:t>
            </a:r>
            <a:r>
              <a:rPr lang="en-US" dirty="0">
                <a:hlinkClick r:id="rId4"/>
              </a:rPr>
              <a:t>here</a:t>
            </a:r>
            <a:r>
              <a:rPr lang="en-US" dirty="0"/>
              <a:t>.</a:t>
            </a:r>
            <a:br>
              <a:rPr lang="en-US" dirty="0"/>
            </a:br>
            <a:endParaRPr lang="en-GB" dirty="0"/>
          </a:p>
          <a:p>
            <a:pPr>
              <a:lnSpc>
                <a:spcPct val="100000"/>
              </a:lnSpc>
              <a:spcBef>
                <a:spcPts val="600"/>
              </a:spcBef>
            </a:pPr>
            <a:endParaRPr lang="en-US" dirty="0"/>
          </a:p>
        </p:txBody>
      </p:sp>
      <p:pic>
        <p:nvPicPr>
          <p:cNvPr id="80902" name="Picture 6" descr="ManageEngine - IT Operations and Service Management Software">
            <a:extLst>
              <a:ext uri="{FF2B5EF4-FFF2-40B4-BE49-F238E27FC236}">
                <a16:creationId xmlns:a16="http://schemas.microsoft.com/office/drawing/2014/main" id="{9BEBAE0F-1DE5-8C3C-FCE3-7C844910B3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2649" y="439265"/>
            <a:ext cx="5058032" cy="1042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644767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406999" y="67917"/>
            <a:ext cx="10515600" cy="1325563"/>
          </a:xfrm>
        </p:spPr>
        <p:txBody>
          <a:bodyPr>
            <a:normAutofit/>
          </a:bodyPr>
          <a:lstStyle/>
          <a:p>
            <a:r>
              <a:rPr lang="en-GB" sz="4800" b="1" u="sng" dirty="0"/>
              <a:t>App Manager: System monitoring</a:t>
            </a:r>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159350" y="1194488"/>
            <a:ext cx="11299482" cy="4351338"/>
          </a:xfrm>
        </p:spPr>
        <p:txBody>
          <a:bodyPr>
            <a:noAutofit/>
          </a:bodyPr>
          <a:lstStyle/>
          <a:p>
            <a:pPr marL="342900" lvl="0" indent="-342900">
              <a:lnSpc>
                <a:spcPct val="100000"/>
              </a:lnSpc>
              <a:spcBef>
                <a:spcPts val="600"/>
              </a:spcBef>
              <a:buFont typeface="Arial" panose="020B0604020202020204" pitchFamily="34" charset="0"/>
              <a:buChar char="•"/>
              <a:tabLst>
                <a:tab pos="457200" algn="l"/>
              </a:tabLst>
            </a:pPr>
            <a:r>
              <a:rPr lang="en-GB" dirty="0">
                <a:ea typeface="DengXian" panose="02010600030101010101" pitchFamily="2" charset="-122"/>
                <a:cs typeface="Times New Roman" panose="02020603050405020304" pitchFamily="18" charset="0"/>
              </a:rPr>
              <a:t>Image here shows ‘App Manger’ monitoring key metrics and an overview dashboard graphs, showing: CPU, Network and Disk utilisation.</a:t>
            </a:r>
            <a:endParaRPr lang="en-GB" dirty="0"/>
          </a:p>
          <a:p>
            <a:pPr>
              <a:lnSpc>
                <a:spcPct val="100000"/>
              </a:lnSpc>
              <a:spcBef>
                <a:spcPts val="600"/>
              </a:spcBef>
            </a:pPr>
            <a:endParaRPr lang="en-US" dirty="0"/>
          </a:p>
        </p:txBody>
      </p:sp>
      <p:pic>
        <p:nvPicPr>
          <p:cNvPr id="80906" name="Picture 10" descr="ManageEngine Applications Manager Review">
            <a:extLst>
              <a:ext uri="{FF2B5EF4-FFF2-40B4-BE49-F238E27FC236}">
                <a16:creationId xmlns:a16="http://schemas.microsoft.com/office/drawing/2014/main" id="{FE2A6D3B-65BE-BCA0-3A99-B9614A70E3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6152" y="2251835"/>
            <a:ext cx="6850688" cy="4538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04400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ECCE6-DFD8-993E-3EC5-FF07B959F3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A2BF0-B5BE-0582-655E-DAC05FD1D819}"/>
              </a:ext>
            </a:extLst>
          </p:cNvPr>
          <p:cNvSpPr>
            <a:spLocks noGrp="1"/>
          </p:cNvSpPr>
          <p:nvPr>
            <p:ph type="title"/>
          </p:nvPr>
        </p:nvSpPr>
        <p:spPr>
          <a:xfrm>
            <a:off x="406999" y="67917"/>
            <a:ext cx="10515600" cy="1126571"/>
          </a:xfrm>
        </p:spPr>
        <p:txBody>
          <a:bodyPr>
            <a:normAutofit/>
          </a:bodyPr>
          <a:lstStyle/>
          <a:p>
            <a:r>
              <a:rPr lang="en-GB" sz="4800" b="1" u="sng" dirty="0"/>
              <a:t>App Manager: Application monitoring</a:t>
            </a:r>
          </a:p>
        </p:txBody>
      </p:sp>
      <p:sp>
        <p:nvSpPr>
          <p:cNvPr id="3" name="Content Placeholder 2">
            <a:extLst>
              <a:ext uri="{FF2B5EF4-FFF2-40B4-BE49-F238E27FC236}">
                <a16:creationId xmlns:a16="http://schemas.microsoft.com/office/drawing/2014/main" id="{2B669762-935F-7E4F-3933-FF055769217E}"/>
              </a:ext>
            </a:extLst>
          </p:cNvPr>
          <p:cNvSpPr>
            <a:spLocks noGrp="1"/>
          </p:cNvSpPr>
          <p:nvPr>
            <p:ph idx="1"/>
          </p:nvPr>
        </p:nvSpPr>
        <p:spPr>
          <a:xfrm>
            <a:off x="159350" y="1084433"/>
            <a:ext cx="11406574" cy="4673816"/>
          </a:xfrm>
        </p:spPr>
        <p:txBody>
          <a:bodyPr>
            <a:noAutofit/>
          </a:bodyPr>
          <a:lstStyle/>
          <a:p>
            <a:pPr marL="342900" lvl="0" indent="-342900">
              <a:lnSpc>
                <a:spcPct val="100000"/>
              </a:lnSpc>
              <a:spcBef>
                <a:spcPts val="600"/>
              </a:spcBef>
              <a:buFont typeface="Arial" panose="020B0604020202020204" pitchFamily="34" charset="0"/>
              <a:buChar char="•"/>
              <a:tabLst>
                <a:tab pos="457200" algn="l"/>
              </a:tabLst>
            </a:pPr>
            <a:r>
              <a:rPr lang="en-GB" dirty="0">
                <a:ea typeface="DengXian" panose="02010600030101010101" pitchFamily="2" charset="-122"/>
                <a:cs typeface="Times New Roman" panose="02020603050405020304" pitchFamily="18" charset="0"/>
              </a:rPr>
              <a:t>Image here shows ‘App Manger’ monitoring system resources, including recent ‘</a:t>
            </a:r>
            <a:r>
              <a:rPr lang="en-GB" b="1" dirty="0">
                <a:ea typeface="DengXian" panose="02010600030101010101" pitchFamily="2" charset="-122"/>
                <a:cs typeface="Times New Roman" panose="02020603050405020304" pitchFamily="18" charset="0"/>
              </a:rPr>
              <a:t>alarms’,</a:t>
            </a:r>
            <a:r>
              <a:rPr lang="en-GB" dirty="0">
                <a:ea typeface="DengXian" panose="02010600030101010101" pitchFamily="2" charset="-122"/>
                <a:cs typeface="Times New Roman" panose="02020603050405020304" pitchFamily="18" charset="0"/>
              </a:rPr>
              <a:t> such as alerting the ‘Tomcat Server is down’ for troubleshooting.</a:t>
            </a:r>
            <a:endParaRPr lang="en-US" dirty="0"/>
          </a:p>
        </p:txBody>
      </p:sp>
      <p:pic>
        <p:nvPicPr>
          <p:cNvPr id="80908" name="Picture 12" descr="Applications Manager - Product Overview">
            <a:extLst>
              <a:ext uri="{FF2B5EF4-FFF2-40B4-BE49-F238E27FC236}">
                <a16:creationId xmlns:a16="http://schemas.microsoft.com/office/drawing/2014/main" id="{C60928FF-E5A7-14FF-863D-5013921477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9335" y="1990893"/>
            <a:ext cx="6782228" cy="4799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52885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222422" y="117990"/>
            <a:ext cx="7852719" cy="952929"/>
          </a:xfrm>
        </p:spPr>
        <p:txBody>
          <a:bodyPr/>
          <a:lstStyle/>
          <a:p>
            <a:r>
              <a:rPr lang="en-US" b="1" u="sng" dirty="0"/>
              <a:t>Microsoft Configuration Manager</a:t>
            </a:r>
            <a:endParaRPr lang="en-GB" b="1" u="sng" dirty="0"/>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222422" y="1070919"/>
            <a:ext cx="11557686" cy="5362833"/>
          </a:xfrm>
        </p:spPr>
        <p:txBody>
          <a:bodyPr>
            <a:noAutofit/>
          </a:bodyPr>
          <a:lstStyle/>
          <a:p>
            <a:pPr marL="342900" indent="-342900">
              <a:lnSpc>
                <a:spcPct val="120000"/>
              </a:lnSpc>
              <a:spcBef>
                <a:spcPts val="0"/>
              </a:spcBef>
              <a:tabLst>
                <a:tab pos="457200" algn="l"/>
              </a:tabLst>
            </a:pPr>
            <a:r>
              <a:rPr lang="en-US" sz="2400" b="1" dirty="0">
                <a:solidFill>
                  <a:schemeClr val="bg1"/>
                </a:solidFill>
                <a:effectLst/>
                <a:highlight>
                  <a:srgbClr val="FFFF00"/>
                </a:highlight>
                <a:ea typeface="DengXian" panose="02010600030101010101" pitchFamily="2" charset="-122"/>
                <a:cs typeface="Times New Roman" panose="02020603050405020304" pitchFamily="18" charset="0"/>
              </a:rPr>
              <a:t>Microsoft Configuration Manager </a:t>
            </a:r>
            <a:r>
              <a:rPr lang="en-US" sz="2400" dirty="0">
                <a:effectLst/>
                <a:ea typeface="DengXian" panose="02010600030101010101" pitchFamily="2" charset="-122"/>
                <a:cs typeface="Times New Roman" panose="02020603050405020304" pitchFamily="18" charset="0"/>
              </a:rPr>
              <a:t>comes with Windows 2022 Server OS and is part of the </a:t>
            </a:r>
            <a:r>
              <a:rPr lang="en-US" sz="2400" b="1" dirty="0">
                <a:effectLst/>
                <a:ea typeface="DengXian" panose="02010600030101010101" pitchFamily="2" charset="-122"/>
                <a:cs typeface="Times New Roman" panose="02020603050405020304" pitchFamily="18" charset="0"/>
              </a:rPr>
              <a:t>Microsoft Endpoint Manager suite</a:t>
            </a:r>
            <a:r>
              <a:rPr lang="en-US" sz="2400" dirty="0">
                <a:effectLst/>
                <a:ea typeface="DengXian" panose="02010600030101010101" pitchFamily="2" charset="-122"/>
                <a:cs typeface="Times New Roman" panose="02020603050405020304" pitchFamily="18" charset="0"/>
              </a:rPr>
              <a:t> of applications. </a:t>
            </a:r>
          </a:p>
          <a:p>
            <a:pPr marL="342900" indent="-342900">
              <a:lnSpc>
                <a:spcPct val="120000"/>
              </a:lnSpc>
              <a:spcBef>
                <a:spcPts val="0"/>
              </a:spcBef>
              <a:tabLst>
                <a:tab pos="457200" algn="l"/>
              </a:tabLst>
            </a:pPr>
            <a:r>
              <a:rPr lang="en-US" sz="2400" b="1" dirty="0">
                <a:effectLst/>
                <a:ea typeface="DengXian" panose="02010600030101010101" pitchFamily="2" charset="-122"/>
                <a:cs typeface="Times New Roman" panose="02020603050405020304" pitchFamily="18" charset="0"/>
              </a:rPr>
              <a:t>Microsoft Configuration Manager</a:t>
            </a:r>
            <a:r>
              <a:rPr lang="en-US" sz="2400" dirty="0">
                <a:effectLst/>
                <a:ea typeface="DengXian" panose="02010600030101010101" pitchFamily="2" charset="-122"/>
                <a:cs typeface="Times New Roman" panose="02020603050405020304" pitchFamily="18" charset="0"/>
              </a:rPr>
              <a:t> allows us to create, package and deploy applications in a Microsoft environment and manage endpoints.</a:t>
            </a:r>
            <a:endParaRPr lang="en-GB" sz="24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buFont typeface="Arial" panose="020B0604020202020204" pitchFamily="34" charset="0"/>
              <a:buChar char="•"/>
              <a:tabLst>
                <a:tab pos="457200" algn="l"/>
              </a:tabLst>
            </a:pPr>
            <a:r>
              <a:rPr lang="en-US" sz="2400" dirty="0">
                <a:effectLst/>
                <a:ea typeface="DengXian" panose="02010600030101010101" pitchFamily="2" charset="-122"/>
                <a:cs typeface="Times New Roman" panose="02020603050405020304" pitchFamily="18" charset="0"/>
              </a:rPr>
              <a:t>Previously known as </a:t>
            </a:r>
            <a:r>
              <a:rPr lang="en-US" sz="2400" b="1" dirty="0">
                <a:effectLst/>
                <a:ea typeface="DengXian" panose="02010600030101010101" pitchFamily="2" charset="-122"/>
                <a:cs typeface="Times New Roman" panose="02020603050405020304" pitchFamily="18" charset="0"/>
              </a:rPr>
              <a:t>Microsoft System Center Configuration Manager (SCCM</a:t>
            </a:r>
            <a:r>
              <a:rPr lang="en-US" sz="2400" dirty="0">
                <a:effectLst/>
                <a:ea typeface="DengXian" panose="02010600030101010101" pitchFamily="2" charset="-122"/>
                <a:cs typeface="Times New Roman" panose="02020603050405020304" pitchFamily="18" charset="0"/>
              </a:rPr>
              <a:t>) and Microsoft Endpoint Configuration Manager (MECM), </a:t>
            </a:r>
            <a:r>
              <a:rPr lang="en-US" sz="2400" b="1" dirty="0">
                <a:solidFill>
                  <a:schemeClr val="bg1"/>
                </a:solidFill>
                <a:effectLst/>
                <a:highlight>
                  <a:srgbClr val="FFFF00"/>
                </a:highlight>
                <a:ea typeface="DengXian" panose="02010600030101010101" pitchFamily="2" charset="-122"/>
                <a:cs typeface="Times New Roman" panose="02020603050405020304" pitchFamily="18" charset="0"/>
              </a:rPr>
              <a:t>Microsoft Configuration Manager</a:t>
            </a:r>
            <a:r>
              <a:rPr lang="en-US" sz="2400" dirty="0"/>
              <a:t> </a:t>
            </a:r>
            <a:r>
              <a:rPr lang="en-US" sz="2400" dirty="0">
                <a:effectLst/>
                <a:ea typeface="DengXian" panose="02010600030101010101" pitchFamily="2" charset="-122"/>
                <a:cs typeface="Times New Roman" panose="02020603050405020304" pitchFamily="18" charset="0"/>
              </a:rPr>
              <a:t>is an endpoint (devices that connect to a network) </a:t>
            </a:r>
            <a:r>
              <a:rPr lang="en-US" sz="2400" b="1" dirty="0">
                <a:effectLst/>
                <a:ea typeface="DengXian" panose="02010600030101010101" pitchFamily="2" charset="-122"/>
                <a:cs typeface="Times New Roman" panose="02020603050405020304" pitchFamily="18" charset="0"/>
              </a:rPr>
              <a:t>management solution </a:t>
            </a:r>
            <a:r>
              <a:rPr lang="en-US" sz="2400" dirty="0">
                <a:effectLst/>
                <a:ea typeface="DengXian" panose="02010600030101010101" pitchFamily="2" charset="-122"/>
                <a:cs typeface="Times New Roman" panose="02020603050405020304" pitchFamily="18" charset="0"/>
              </a:rPr>
              <a:t>for </a:t>
            </a:r>
            <a:r>
              <a:rPr lang="en-US" sz="2400" b="1" dirty="0">
                <a:effectLst/>
                <a:ea typeface="DengXian" panose="02010600030101010101" pitchFamily="2" charset="-122"/>
                <a:cs typeface="Times New Roman" panose="02020603050405020304" pitchFamily="18" charset="0"/>
              </a:rPr>
              <a:t>Microsoft environment </a:t>
            </a:r>
            <a:r>
              <a:rPr lang="en-US" sz="2400" dirty="0">
                <a:effectLst/>
                <a:ea typeface="DengXian" panose="02010600030101010101" pitchFamily="2" charset="-122"/>
                <a:cs typeface="Times New Roman" panose="02020603050405020304" pitchFamily="18" charset="0"/>
              </a:rPr>
              <a:t>including MS devices, applications, and servers. </a:t>
            </a:r>
            <a:endParaRPr lang="en-GB" sz="24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buClr>
                <a:srgbClr val="FFFF00"/>
              </a:buClr>
              <a:buFont typeface="Arial" panose="020B0604020202020204" pitchFamily="34" charset="0"/>
              <a:buChar char="•"/>
              <a:tabLst>
                <a:tab pos="457200" algn="l"/>
              </a:tabLst>
            </a:pPr>
            <a:r>
              <a:rPr lang="en-US" sz="2400" dirty="0">
                <a:solidFill>
                  <a:schemeClr val="bg1"/>
                </a:solidFill>
                <a:effectLst/>
                <a:highlight>
                  <a:srgbClr val="FFFF00"/>
                </a:highlight>
                <a:ea typeface="DengXian" panose="02010600030101010101" pitchFamily="2" charset="-122"/>
                <a:cs typeface="Times New Roman" panose="02020603050405020304" pitchFamily="18" charset="0"/>
              </a:rPr>
              <a:t>It allows system admins to manage, deploy, and protect applications and devices on a network in an </a:t>
            </a:r>
            <a:r>
              <a:rPr lang="en-US" sz="2400" dirty="0" err="1">
                <a:solidFill>
                  <a:schemeClr val="bg1"/>
                </a:solidFill>
                <a:effectLst/>
                <a:highlight>
                  <a:srgbClr val="FFFF00"/>
                </a:highlight>
                <a:ea typeface="DengXian" panose="02010600030101010101" pitchFamily="2" charset="-122"/>
                <a:cs typeface="Times New Roman" panose="02020603050405020304" pitchFamily="18" charset="0"/>
              </a:rPr>
              <a:t>organisation</a:t>
            </a:r>
            <a:r>
              <a:rPr lang="en-US" sz="2400" dirty="0">
                <a:effectLst/>
                <a:ea typeface="DengXian" panose="02010600030101010101" pitchFamily="2" charset="-122"/>
                <a:cs typeface="Times New Roman" panose="02020603050405020304" pitchFamily="18" charset="0"/>
              </a:rPr>
              <a:t>. </a:t>
            </a:r>
            <a:endParaRPr lang="en-GB" sz="2400" dirty="0">
              <a:ea typeface="DengXian" panose="02010600030101010101" pitchFamily="2" charset="-122"/>
              <a:cs typeface="Times New Roman" panose="02020603050405020304" pitchFamily="18" charset="0"/>
            </a:endParaRPr>
          </a:p>
          <a:p>
            <a:pPr marL="342900" lvl="0" indent="-342900">
              <a:lnSpc>
                <a:spcPct val="120000"/>
              </a:lnSpc>
              <a:spcBef>
                <a:spcPts val="0"/>
              </a:spcBef>
              <a:buClr>
                <a:srgbClr val="FFFF00"/>
              </a:buClr>
              <a:buFont typeface="Arial" panose="020B0604020202020204" pitchFamily="34" charset="0"/>
              <a:buChar char="•"/>
              <a:tabLst>
                <a:tab pos="457200" algn="l"/>
              </a:tabLst>
            </a:pPr>
            <a:r>
              <a:rPr lang="en-US" sz="2400" dirty="0">
                <a:solidFill>
                  <a:schemeClr val="bg1"/>
                </a:solidFill>
                <a:effectLst/>
                <a:highlight>
                  <a:srgbClr val="FFFF00"/>
                </a:highlight>
                <a:ea typeface="DengXian" panose="02010600030101010101" pitchFamily="2" charset="-122"/>
                <a:cs typeface="Times New Roman" panose="02020603050405020304" pitchFamily="18" charset="0"/>
              </a:rPr>
              <a:t>Administrators typically use Configuration Manager for endpoint protection, patching, and distributing software.</a:t>
            </a:r>
            <a:endParaRPr lang="en-GB" sz="24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54430091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5" name="Rectangle 6861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8617" name="Straight Connector 6861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68619" name="Straight Connector 6861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68612" name="Picture 4" descr="Screenshot of the Monitoring workspace, Deployments node, filtered to applications">
            <a:extLst>
              <a:ext uri="{FF2B5EF4-FFF2-40B4-BE49-F238E27FC236}">
                <a16:creationId xmlns:a16="http://schemas.microsoft.com/office/drawing/2014/main" id="{6DC1B387-FB33-63CC-FF5D-7545EFA331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0944" y="0"/>
            <a:ext cx="102266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5E9AA15-4EE7-7E14-4B45-7FCD31DE57B1}"/>
              </a:ext>
            </a:extLst>
          </p:cNvPr>
          <p:cNvSpPr>
            <a:spLocks noGrp="1"/>
          </p:cNvSpPr>
          <p:nvPr>
            <p:ph type="title"/>
          </p:nvPr>
        </p:nvSpPr>
        <p:spPr>
          <a:xfrm>
            <a:off x="523875" y="5317239"/>
            <a:ext cx="11210925" cy="1050605"/>
          </a:xfrm>
          <a:solidFill>
            <a:schemeClr val="bg1"/>
          </a:solidFill>
        </p:spPr>
        <p:txBody>
          <a:bodyPr vert="horz" lIns="91440" tIns="45720" rIns="91440" bIns="45720" rtlCol="0" anchor="ctr">
            <a:normAutofit fontScale="90000"/>
          </a:bodyPr>
          <a:lstStyle/>
          <a:p>
            <a:pPr algn="ctr"/>
            <a:r>
              <a:rPr lang="en-US" sz="4000" dirty="0">
                <a:solidFill>
                  <a:schemeClr val="tx1">
                    <a:lumMod val="85000"/>
                    <a:lumOff val="15000"/>
                  </a:schemeClr>
                </a:solidFill>
              </a:rPr>
              <a:t>Microsoft Configuration Manager</a:t>
            </a:r>
            <a:br>
              <a:rPr lang="en-US" sz="3600" dirty="0">
                <a:solidFill>
                  <a:schemeClr val="tx1">
                    <a:lumMod val="85000"/>
                    <a:lumOff val="15000"/>
                  </a:schemeClr>
                </a:solidFill>
              </a:rPr>
            </a:br>
            <a:r>
              <a:rPr lang="en-US" sz="3600" dirty="0">
                <a:solidFill>
                  <a:schemeClr val="tx1">
                    <a:lumMod val="85000"/>
                    <a:lumOff val="15000"/>
                  </a:schemeClr>
                </a:solidFill>
              </a:rPr>
              <a:t>Image shows software successfully deployed on 151 endpoints.</a:t>
            </a:r>
          </a:p>
        </p:txBody>
      </p:sp>
      <p:sp>
        <p:nvSpPr>
          <p:cNvPr id="3" name="Oval 2">
            <a:extLst>
              <a:ext uri="{FF2B5EF4-FFF2-40B4-BE49-F238E27FC236}">
                <a16:creationId xmlns:a16="http://schemas.microsoft.com/office/drawing/2014/main" id="{245475E7-3DAA-F1B3-D2C3-BFDEABBD4518}"/>
              </a:ext>
            </a:extLst>
          </p:cNvPr>
          <p:cNvSpPr/>
          <p:nvPr/>
        </p:nvSpPr>
        <p:spPr>
          <a:xfrm>
            <a:off x="7603524" y="3707028"/>
            <a:ext cx="1046206" cy="280077"/>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496094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7F37C-87A4-48E0-986F-3B92FB019A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8CE1B0-EA43-1E32-1D35-FD50A99F0417}"/>
              </a:ext>
            </a:extLst>
          </p:cNvPr>
          <p:cNvSpPr>
            <a:spLocks noGrp="1"/>
          </p:cNvSpPr>
          <p:nvPr>
            <p:ph type="title"/>
          </p:nvPr>
        </p:nvSpPr>
        <p:spPr>
          <a:xfrm>
            <a:off x="222422" y="117990"/>
            <a:ext cx="7852719" cy="952929"/>
          </a:xfrm>
        </p:spPr>
        <p:txBody>
          <a:bodyPr>
            <a:normAutofit fontScale="90000"/>
          </a:bodyPr>
          <a:lstStyle/>
          <a:p>
            <a:r>
              <a:rPr lang="en-US" sz="5300" b="1" dirty="0"/>
              <a:t>Bg. </a:t>
            </a:r>
            <a:r>
              <a:rPr lang="en-US" b="1" u="sng" dirty="0"/>
              <a:t>Microsoft Configuration Manager</a:t>
            </a:r>
            <a:endParaRPr lang="en-GB" b="1" u="sng" dirty="0"/>
          </a:p>
        </p:txBody>
      </p:sp>
      <p:sp>
        <p:nvSpPr>
          <p:cNvPr id="3" name="Content Placeholder 2">
            <a:extLst>
              <a:ext uri="{FF2B5EF4-FFF2-40B4-BE49-F238E27FC236}">
                <a16:creationId xmlns:a16="http://schemas.microsoft.com/office/drawing/2014/main" id="{DF5FCBAF-63F2-9267-C40D-3A4867B1FF4B}"/>
              </a:ext>
            </a:extLst>
          </p:cNvPr>
          <p:cNvSpPr>
            <a:spLocks noGrp="1"/>
          </p:cNvSpPr>
          <p:nvPr>
            <p:ph idx="1"/>
          </p:nvPr>
        </p:nvSpPr>
        <p:spPr>
          <a:xfrm>
            <a:off x="222422" y="1070919"/>
            <a:ext cx="11469128" cy="5389005"/>
          </a:xfrm>
        </p:spPr>
        <p:txBody>
          <a:bodyPr>
            <a:noAutofit/>
          </a:bodyPr>
          <a:lstStyle/>
          <a:p>
            <a:pPr marL="342900" lvl="0" indent="-342900">
              <a:lnSpc>
                <a:spcPct val="120000"/>
              </a:lnSpc>
              <a:spcBef>
                <a:spcPts val="0"/>
              </a:spcBef>
              <a:buFont typeface="Arial" panose="020B0604020202020204" pitchFamily="34" charset="0"/>
              <a:buChar char="•"/>
              <a:tabLst>
                <a:tab pos="457200" algn="l"/>
              </a:tabLst>
            </a:pPr>
            <a:r>
              <a:rPr lang="en-US" sz="2400" dirty="0">
                <a:effectLst/>
                <a:ea typeface="DengXian" panose="02010600030101010101" pitchFamily="2" charset="-122"/>
                <a:cs typeface="Times New Roman" panose="02020603050405020304" pitchFamily="18" charset="0"/>
              </a:rPr>
              <a:t>It is reliant on a single Microsoft infrastructure to unify physical and virtual machines. </a:t>
            </a:r>
            <a:endParaRPr lang="en-GB" sz="24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buFont typeface="Arial" panose="020B0604020202020204" pitchFamily="34" charset="0"/>
              <a:buChar char="•"/>
              <a:tabLst>
                <a:tab pos="457200" algn="l"/>
              </a:tabLst>
            </a:pPr>
            <a:r>
              <a:rPr lang="en-US" sz="2400" dirty="0">
                <a:effectLst/>
                <a:ea typeface="DengXian" panose="02010600030101010101" pitchFamily="2" charset="-122"/>
                <a:cs typeface="Times New Roman" panose="02020603050405020304" pitchFamily="18" charset="0"/>
              </a:rPr>
              <a:t>It also provides access control tools.  </a:t>
            </a:r>
            <a:endParaRPr lang="en-GB" sz="2400" dirty="0">
              <a:ea typeface="DengXian" panose="02010600030101010101" pitchFamily="2" charset="-122"/>
              <a:cs typeface="Times New Roman" panose="02020603050405020304" pitchFamily="18" charset="0"/>
            </a:endParaRPr>
          </a:p>
          <a:p>
            <a:pPr marL="342900" lvl="0" indent="-342900">
              <a:lnSpc>
                <a:spcPct val="120000"/>
              </a:lnSpc>
              <a:spcBef>
                <a:spcPts val="0"/>
              </a:spcBef>
              <a:buFont typeface="Arial" panose="020B0604020202020204" pitchFamily="34" charset="0"/>
              <a:buChar char="•"/>
              <a:tabLst>
                <a:tab pos="457200" algn="l"/>
              </a:tabLst>
            </a:pPr>
            <a:r>
              <a:rPr lang="en-US" sz="2400" dirty="0">
                <a:effectLst/>
                <a:ea typeface="DengXian" panose="02010600030101010101" pitchFamily="2" charset="-122"/>
                <a:cs typeface="Times New Roman" panose="02020603050405020304" pitchFamily="18" charset="0"/>
              </a:rPr>
              <a:t>To achieve this, </a:t>
            </a:r>
            <a:r>
              <a:rPr lang="en-US" sz="2400" b="1" dirty="0">
                <a:solidFill>
                  <a:schemeClr val="bg1"/>
                </a:solidFill>
                <a:effectLst/>
                <a:highlight>
                  <a:srgbClr val="FFFF00"/>
                </a:highlight>
                <a:ea typeface="DengXian" panose="02010600030101010101" pitchFamily="2" charset="-122"/>
                <a:cs typeface="Times New Roman" panose="02020603050405020304" pitchFamily="18" charset="0"/>
              </a:rPr>
              <a:t>Microsoft Configuration Manager</a:t>
            </a:r>
            <a:r>
              <a:rPr lang="en-US" sz="2400" dirty="0">
                <a:effectLst/>
                <a:ea typeface="DengXian" panose="02010600030101010101" pitchFamily="2" charset="-122"/>
                <a:cs typeface="Times New Roman" panose="02020603050405020304" pitchFamily="18" charset="0"/>
              </a:rPr>
              <a:t> discovers desktops, servers, and mobile devices linked to a network through </a:t>
            </a:r>
            <a:r>
              <a:rPr lang="en-US" sz="2400" b="1" dirty="0">
                <a:effectLst/>
                <a:ea typeface="DengXian" panose="02010600030101010101" pitchFamily="2" charset="-122"/>
                <a:cs typeface="Times New Roman" panose="02020603050405020304" pitchFamily="18" charset="0"/>
              </a:rPr>
              <a:t>Microsoft Active Directory</a:t>
            </a:r>
            <a:r>
              <a:rPr lang="en-US" sz="2400" dirty="0">
                <a:effectLst/>
                <a:ea typeface="DengXian" panose="02010600030101010101" pitchFamily="2" charset="-122"/>
                <a:cs typeface="Times New Roman" panose="02020603050405020304" pitchFamily="18" charset="0"/>
              </a:rPr>
              <a:t> (AD) and installs the requisite apps on each client. It can then orchestrate application updates and application deployments. </a:t>
            </a:r>
          </a:p>
          <a:p>
            <a:pPr marL="342900" lvl="0" indent="-342900">
              <a:lnSpc>
                <a:spcPct val="120000"/>
              </a:lnSpc>
              <a:spcBef>
                <a:spcPts val="0"/>
              </a:spcBef>
              <a:buFont typeface="Arial" panose="020B0604020202020204" pitchFamily="34" charset="0"/>
              <a:buChar char="•"/>
              <a:tabLst>
                <a:tab pos="457200" algn="l"/>
              </a:tabLst>
            </a:pPr>
            <a:r>
              <a:rPr lang="en-GB" sz="2400" dirty="0">
                <a:effectLst/>
                <a:ea typeface="DengXian" panose="02010600030101010101" pitchFamily="2" charset="-122"/>
                <a:cs typeface="Times New Roman" panose="02020603050405020304" pitchFamily="18" charset="0"/>
              </a:rPr>
              <a:t>Another useful application is ‘</a:t>
            </a:r>
            <a:r>
              <a:rPr lang="en-GB" sz="2400" b="1" dirty="0">
                <a:solidFill>
                  <a:schemeClr val="bg1"/>
                </a:solidFill>
                <a:effectLst/>
                <a:highlight>
                  <a:srgbClr val="FFFF00"/>
                </a:highlight>
                <a:ea typeface="DengXian" panose="02010600030101010101" pitchFamily="2" charset="-122"/>
                <a:cs typeface="Times New Roman" panose="02020603050405020304" pitchFamily="18" charset="0"/>
              </a:rPr>
              <a:t>Microsoft System </a:t>
            </a:r>
            <a:r>
              <a:rPr lang="en-GB" sz="2400" b="1" dirty="0" err="1">
                <a:solidFill>
                  <a:schemeClr val="bg1"/>
                </a:solidFill>
                <a:effectLst/>
                <a:highlight>
                  <a:srgbClr val="FFFF00"/>
                </a:highlight>
                <a:ea typeface="DengXian" panose="02010600030101010101" pitchFamily="2" charset="-122"/>
                <a:cs typeface="Times New Roman" panose="02020603050405020304" pitchFamily="18" charset="0"/>
              </a:rPr>
              <a:t>Center</a:t>
            </a:r>
            <a:r>
              <a:rPr lang="en-GB" sz="2400" b="1" dirty="0">
                <a:solidFill>
                  <a:schemeClr val="bg1"/>
                </a:solidFill>
                <a:effectLst/>
                <a:highlight>
                  <a:srgbClr val="FFFF00"/>
                </a:highlight>
                <a:ea typeface="DengXian" panose="02010600030101010101" pitchFamily="2" charset="-122"/>
                <a:cs typeface="Times New Roman" panose="02020603050405020304" pitchFamily="18" charset="0"/>
              </a:rPr>
              <a:t> Operations Manager (SCOM)’, </a:t>
            </a:r>
            <a:r>
              <a:rPr lang="en-GB" sz="2400" dirty="0">
                <a:effectLst/>
                <a:ea typeface="DengXian" panose="02010600030101010101" pitchFamily="2" charset="-122"/>
                <a:cs typeface="Times New Roman" panose="02020603050405020304" pitchFamily="18" charset="0"/>
              </a:rPr>
              <a:t>which is used to monitor a systems health and performance by monitoring applications and services that are running on the system/network.</a:t>
            </a:r>
          </a:p>
        </p:txBody>
      </p:sp>
    </p:spTree>
    <p:extLst>
      <p:ext uri="{BB962C8B-B14F-4D97-AF65-F5344CB8AC3E}">
        <p14:creationId xmlns:p14="http://schemas.microsoft.com/office/powerpoint/2010/main" val="197049381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EF3A2354-2B66-1702-03D4-DADFD5B2D368}"/>
              </a:ext>
            </a:extLst>
          </p:cNvPr>
          <p:cNvPicPr>
            <a:picLocks noChangeAspect="1"/>
          </p:cNvPicPr>
          <p:nvPr/>
        </p:nvPicPr>
        <p:blipFill rotWithShape="1">
          <a:blip r:embed="rId3"/>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6D225B0-0582-2EF6-0DEA-92B027E83B1D}"/>
              </a:ext>
            </a:extLst>
          </p:cNvPr>
          <p:cNvSpPr>
            <a:spLocks noGrp="1"/>
          </p:cNvSpPr>
          <p:nvPr>
            <p:ph type="title"/>
          </p:nvPr>
        </p:nvSpPr>
        <p:spPr>
          <a:xfrm>
            <a:off x="168075" y="309509"/>
            <a:ext cx="8563329" cy="1151300"/>
          </a:xfrm>
          <a:solidFill>
            <a:schemeClr val="bg1">
              <a:alpha val="90000"/>
            </a:schemeClr>
          </a:solidFill>
          <a:ln w="127000" cap="sq" cmpd="thinThick">
            <a:solidFill>
              <a:schemeClr val="bg1"/>
            </a:solidFill>
          </a:ln>
        </p:spPr>
        <p:txBody>
          <a:bodyPr vert="horz" wrap="square" lIns="91440" tIns="45720" rIns="91440" bIns="45720" rtlCol="0" anchor="ctr">
            <a:normAutofit/>
          </a:bodyPr>
          <a:lstStyle/>
          <a:p>
            <a:pPr algn="ctr"/>
            <a:r>
              <a:rPr lang="en-US" dirty="0">
                <a:solidFill>
                  <a:schemeClr val="tx1">
                    <a:lumMod val="75000"/>
                    <a:lumOff val="25000"/>
                  </a:schemeClr>
                </a:solidFill>
              </a:rPr>
              <a:t>Bg. </a:t>
            </a:r>
            <a:r>
              <a:rPr lang="en-US" sz="3600" dirty="0">
                <a:solidFill>
                  <a:schemeClr val="tx1">
                    <a:lumMod val="75000"/>
                    <a:lumOff val="25000"/>
                  </a:schemeClr>
                </a:solidFill>
              </a:rPr>
              <a:t>Video: </a:t>
            </a:r>
            <a:r>
              <a:rPr lang="en-US" sz="3600" b="1" u="sng" dirty="0">
                <a:solidFill>
                  <a:schemeClr val="tx1">
                    <a:lumMod val="75000"/>
                    <a:lumOff val="25000"/>
                  </a:schemeClr>
                </a:solidFill>
              </a:rPr>
              <a:t>Microsoft Configuration Manager</a:t>
            </a:r>
            <a:endParaRPr lang="en-US" sz="3600" dirty="0">
              <a:solidFill>
                <a:schemeClr val="tx1">
                  <a:lumMod val="75000"/>
                  <a:lumOff val="25000"/>
                </a:schemeClr>
              </a:solidFill>
            </a:endParaRPr>
          </a:p>
        </p:txBody>
      </p:sp>
    </p:spTree>
    <p:extLst>
      <p:ext uri="{BB962C8B-B14F-4D97-AF65-F5344CB8AC3E}">
        <p14:creationId xmlns:p14="http://schemas.microsoft.com/office/powerpoint/2010/main" val="389819290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AD10C-F326-A096-1776-4C0052E403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A44D14-2522-ECE7-1B39-8F7B023F4708}"/>
              </a:ext>
            </a:extLst>
          </p:cNvPr>
          <p:cNvSpPr>
            <a:spLocks noGrp="1"/>
          </p:cNvSpPr>
          <p:nvPr>
            <p:ph type="title"/>
          </p:nvPr>
        </p:nvSpPr>
        <p:spPr>
          <a:xfrm>
            <a:off x="442784" y="323935"/>
            <a:ext cx="10515600" cy="1325563"/>
          </a:xfrm>
        </p:spPr>
        <p:txBody>
          <a:bodyPr>
            <a:normAutofit/>
          </a:bodyPr>
          <a:lstStyle/>
          <a:p>
            <a:r>
              <a:rPr lang="en-GB" sz="5400" b="1" u="sng" dirty="0"/>
              <a:t>Application Management &amp; Access</a:t>
            </a:r>
          </a:p>
        </p:txBody>
      </p:sp>
      <p:sp>
        <p:nvSpPr>
          <p:cNvPr id="3" name="Content Placeholder 2">
            <a:extLst>
              <a:ext uri="{FF2B5EF4-FFF2-40B4-BE49-F238E27FC236}">
                <a16:creationId xmlns:a16="http://schemas.microsoft.com/office/drawing/2014/main" id="{7A75AD69-53CC-0CB5-4FA6-E60736952E01}"/>
              </a:ext>
            </a:extLst>
          </p:cNvPr>
          <p:cNvSpPr>
            <a:spLocks noGrp="1"/>
          </p:cNvSpPr>
          <p:nvPr>
            <p:ph idx="1"/>
          </p:nvPr>
        </p:nvSpPr>
        <p:spPr>
          <a:xfrm>
            <a:off x="593124" y="1499287"/>
            <a:ext cx="10760676" cy="4933049"/>
          </a:xfrm>
        </p:spPr>
        <p:txBody>
          <a:bodyPr>
            <a:normAutofit fontScale="92500" lnSpcReduction="10000"/>
          </a:bodyPr>
          <a:lstStyle/>
          <a:p>
            <a:pPr indent="0">
              <a:lnSpc>
                <a:spcPct val="120000"/>
              </a:lnSpc>
              <a:spcBef>
                <a:spcPts val="0"/>
              </a:spcBef>
              <a:buNone/>
              <a:tabLst>
                <a:tab pos="457200" algn="l"/>
              </a:tabLst>
            </a:pPr>
            <a:r>
              <a:rPr lang="en-GB" sz="2400" dirty="0"/>
              <a:t>There are many solutions to allow us to manage which Users can open/access certain applications, </a:t>
            </a:r>
            <a:r>
              <a:rPr lang="en-US" sz="2400" dirty="0"/>
              <a:t>aka ‘</a:t>
            </a:r>
            <a:r>
              <a:rPr lang="en-US" sz="2400" b="1" dirty="0"/>
              <a:t>Application Control Policies / Software Restriction Policies</a:t>
            </a:r>
            <a:r>
              <a:rPr lang="en-US" sz="2400" dirty="0"/>
              <a:t>’, </a:t>
            </a:r>
            <a:r>
              <a:rPr lang="en-GB" sz="2400" dirty="0"/>
              <a:t>such as:</a:t>
            </a:r>
          </a:p>
          <a:p>
            <a:pPr marL="342900" lvl="0" indent="-342900">
              <a:lnSpc>
                <a:spcPct val="120000"/>
              </a:lnSpc>
              <a:spcBef>
                <a:spcPts val="0"/>
              </a:spcBef>
              <a:buFont typeface="Arial" panose="020B0604020202020204" pitchFamily="34" charset="0"/>
              <a:buChar char="•"/>
              <a:tabLst>
                <a:tab pos="457200" algn="l"/>
              </a:tabLst>
            </a:pPr>
            <a:r>
              <a:rPr lang="en-GB" sz="2400" dirty="0">
                <a:hlinkClick r:id="rId2"/>
              </a:rPr>
              <a:t>OpenLM Application Manager,</a:t>
            </a:r>
            <a:r>
              <a:rPr lang="en-GB" sz="2400" dirty="0"/>
              <a:t> is used to</a:t>
            </a:r>
            <a:r>
              <a:rPr lang="en-US" sz="2400" dirty="0"/>
              <a:t> define rules to restrict application execution.</a:t>
            </a:r>
            <a:endParaRPr lang="en-GB" sz="2400" dirty="0"/>
          </a:p>
          <a:p>
            <a:pPr marL="342900" lvl="0" indent="-342900">
              <a:lnSpc>
                <a:spcPct val="120000"/>
              </a:lnSpc>
              <a:spcBef>
                <a:spcPts val="0"/>
              </a:spcBef>
              <a:buFont typeface="Arial" panose="020B0604020202020204" pitchFamily="34" charset="0"/>
              <a:buChar char="•"/>
              <a:tabLst>
                <a:tab pos="457200" algn="l"/>
              </a:tabLst>
            </a:pPr>
            <a:r>
              <a:rPr lang="en-GB" sz="2400" dirty="0"/>
              <a:t>We can give certain </a:t>
            </a:r>
            <a:r>
              <a:rPr lang="en-US" sz="2400" dirty="0"/>
              <a:t>Users access to software applications or restrict access to others and they will not be able to start them.</a:t>
            </a:r>
            <a:endParaRPr lang="en-GB" sz="2400" dirty="0"/>
          </a:p>
          <a:p>
            <a:pPr marL="342900" lvl="0" indent="-342900">
              <a:lnSpc>
                <a:spcPct val="120000"/>
              </a:lnSpc>
              <a:spcBef>
                <a:spcPts val="0"/>
              </a:spcBef>
              <a:buFont typeface="Arial" panose="020B0604020202020204" pitchFamily="34" charset="0"/>
              <a:buChar char="•"/>
              <a:tabLst>
                <a:tab pos="457200" algn="l"/>
              </a:tabLst>
            </a:pPr>
            <a:r>
              <a:rPr lang="en-US" sz="2400" dirty="0"/>
              <a:t>User activity of applications is monitored and logged and can be viewed in </a:t>
            </a:r>
            <a:r>
              <a:rPr lang="en-US" sz="2400" dirty="0" err="1"/>
              <a:t>OpenLM</a:t>
            </a:r>
            <a:r>
              <a:rPr lang="en-US" sz="2400" dirty="0"/>
              <a:t> reports.</a:t>
            </a:r>
            <a:endParaRPr lang="en-GB" sz="2400" dirty="0"/>
          </a:p>
          <a:p>
            <a:pPr marL="342900" lvl="0" indent="-342900">
              <a:lnSpc>
                <a:spcPct val="120000"/>
              </a:lnSpc>
              <a:spcBef>
                <a:spcPts val="0"/>
              </a:spcBef>
              <a:buFont typeface="Arial" panose="020B0604020202020204" pitchFamily="34" charset="0"/>
              <a:buChar char="•"/>
              <a:tabLst>
                <a:tab pos="457200" algn="l"/>
              </a:tabLst>
            </a:pPr>
            <a:r>
              <a:rPr lang="en-US" sz="2400" b="1" u="sng" dirty="0">
                <a:solidFill>
                  <a:srgbClr val="0563C1"/>
                </a:solidFill>
              </a:rPr>
              <a:t>AppLocker</a:t>
            </a:r>
            <a:r>
              <a:rPr lang="en-US" sz="2400" dirty="0"/>
              <a:t> is included with enterprise-level editions of Windows. AppLocker allow us to create rules to allow or deny apps from running and to specify which users or groups can run those apps.</a:t>
            </a:r>
            <a:endParaRPr lang="en-GB" sz="2400" dirty="0"/>
          </a:p>
          <a:p>
            <a:pPr marL="800100" lvl="1" indent="-342900">
              <a:lnSpc>
                <a:spcPct val="120000"/>
              </a:lnSpc>
              <a:spcBef>
                <a:spcPts val="0"/>
              </a:spcBef>
              <a:tabLst>
                <a:tab pos="457200" algn="l"/>
              </a:tabLst>
            </a:pPr>
            <a:r>
              <a:rPr lang="en-GB" sz="1800" dirty="0"/>
              <a:t>Bg. Windows 10 Enterprise is designed to address the needs of large and midsize organizations by providing IT professionals with: Advanced protection against modern security threats. Flexible deployment, update, and support options. Comprehensive device and app management and control.</a:t>
            </a:r>
          </a:p>
        </p:txBody>
      </p:sp>
      <p:pic>
        <p:nvPicPr>
          <p:cNvPr id="5" name="Graphic 4" descr="No sign with solid fill">
            <a:extLst>
              <a:ext uri="{FF2B5EF4-FFF2-40B4-BE49-F238E27FC236}">
                <a16:creationId xmlns:a16="http://schemas.microsoft.com/office/drawing/2014/main" id="{665DA035-F485-C7D0-C056-72E1F81DF33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86999" y="89887"/>
            <a:ext cx="1643449" cy="1643449"/>
          </a:xfrm>
          <a:prstGeom prst="rect">
            <a:avLst/>
          </a:prstGeom>
        </p:spPr>
      </p:pic>
    </p:spTree>
    <p:extLst>
      <p:ext uri="{BB962C8B-B14F-4D97-AF65-F5344CB8AC3E}">
        <p14:creationId xmlns:p14="http://schemas.microsoft.com/office/powerpoint/2010/main" val="134776623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98500"/>
            <a:ext cx="9576776" cy="972095"/>
          </a:xfrm>
        </p:spPr>
        <p:txBody>
          <a:bodyPr anchor="ctr">
            <a:normAutofit/>
          </a:bodyPr>
          <a:lstStyle/>
          <a:p>
            <a:r>
              <a:rPr lang="en-US" sz="4400" b="1" u="sng" dirty="0"/>
              <a:t>DevOps</a:t>
            </a:r>
            <a:endParaRPr lang="en-GB" b="1" u="sng" dirty="0"/>
          </a:p>
        </p:txBody>
      </p:sp>
      <p:sp>
        <p:nvSpPr>
          <p:cNvPr id="8" name="Content Placeholder 2"/>
          <p:cNvSpPr>
            <a:spLocks noGrp="1"/>
          </p:cNvSpPr>
          <p:nvPr>
            <p:ph idx="1"/>
          </p:nvPr>
        </p:nvSpPr>
        <p:spPr>
          <a:xfrm>
            <a:off x="340724" y="1155413"/>
            <a:ext cx="11179888" cy="4108174"/>
          </a:xfrm>
        </p:spPr>
        <p:txBody>
          <a:bodyPr>
            <a:normAutofit lnSpcReduction="10000"/>
          </a:bodyPr>
          <a:lstStyle/>
          <a:p>
            <a:pPr marL="0" indent="0" algn="l">
              <a:buNone/>
            </a:pPr>
            <a:r>
              <a:rPr lang="en-US" sz="2400" dirty="0"/>
              <a:t>The evolution of software development has three significant milestones. </a:t>
            </a:r>
          </a:p>
          <a:p>
            <a:pPr algn="l"/>
            <a:r>
              <a:rPr lang="en-US" sz="2400" b="1" dirty="0"/>
              <a:t>First</a:t>
            </a:r>
            <a:r>
              <a:rPr lang="en-US" sz="2400" dirty="0"/>
              <a:t> was the ’</a:t>
            </a:r>
            <a:r>
              <a:rPr lang="en-US" sz="2400" b="1" dirty="0"/>
              <a:t>waterfall method’</a:t>
            </a:r>
            <a:r>
              <a:rPr lang="en-US" sz="2400" dirty="0"/>
              <a:t>. Then came the </a:t>
            </a:r>
            <a:r>
              <a:rPr lang="en-US" sz="2400" b="1" dirty="0"/>
              <a:t>Agile methodology</a:t>
            </a:r>
            <a:r>
              <a:rPr lang="en-US" sz="2400" dirty="0"/>
              <a:t>.</a:t>
            </a:r>
          </a:p>
          <a:p>
            <a:pPr algn="l"/>
            <a:r>
              <a:rPr lang="en-US" sz="2400" dirty="0"/>
              <a:t>Now, </a:t>
            </a:r>
            <a:r>
              <a:rPr lang="en-US" sz="2400" b="1" dirty="0"/>
              <a:t>DevOps</a:t>
            </a:r>
            <a:r>
              <a:rPr lang="en-US" sz="2400" dirty="0"/>
              <a:t> seeks to unite </a:t>
            </a:r>
            <a:r>
              <a:rPr lang="en-US" sz="2400" b="1" dirty="0"/>
              <a:t>development and operations </a:t>
            </a:r>
            <a:r>
              <a:rPr lang="en-US" sz="2400" dirty="0"/>
              <a:t>to work together as a single team. </a:t>
            </a:r>
          </a:p>
          <a:p>
            <a:pPr algn="l"/>
            <a:r>
              <a:rPr lang="en-US" sz="2400" b="1" dirty="0"/>
              <a:t>DevOps</a:t>
            </a:r>
            <a:r>
              <a:rPr lang="en-US" sz="2400" dirty="0"/>
              <a:t> seeks to improve collaboration, increase productivity, and deliver better end-user results. </a:t>
            </a:r>
          </a:p>
          <a:p>
            <a:pPr algn="l"/>
            <a:r>
              <a:rPr lang="en-US" sz="2400" dirty="0"/>
              <a:t>DevOps software development focuses a number of key stages which typically include developing, building, testing, deploying and *</a:t>
            </a:r>
            <a:r>
              <a:rPr lang="en-US" sz="2400" b="1" dirty="0"/>
              <a:t>monitoring</a:t>
            </a:r>
            <a:r>
              <a:rPr lang="en-US" sz="2400" dirty="0"/>
              <a:t>*.</a:t>
            </a:r>
          </a:p>
          <a:p>
            <a:pPr algn="l"/>
            <a:r>
              <a:rPr lang="en-US" sz="2400" dirty="0"/>
              <a:t>DevOps is an extension of agile, When used together, both practices improve software development, deployment and continuous improvement.  and lead to better products.</a:t>
            </a:r>
          </a:p>
          <a:p>
            <a:pPr marL="0" indent="0" algn="l">
              <a:buNone/>
            </a:pPr>
            <a:r>
              <a:rPr lang="en-US" sz="1800" dirty="0"/>
              <a:t>Bg. For more info. about Agile &amp; DevOps, please </a:t>
            </a:r>
            <a:r>
              <a:rPr lang="en-US" sz="1800" dirty="0">
                <a:hlinkClick r:id="rId3"/>
              </a:rPr>
              <a:t>click-here</a:t>
            </a:r>
            <a:r>
              <a:rPr lang="en-US" sz="1800" dirty="0"/>
              <a:t>.</a:t>
            </a:r>
          </a:p>
          <a:p>
            <a:endParaRPr lang="en-GB" sz="2400" dirty="0"/>
          </a:p>
        </p:txBody>
      </p:sp>
      <p:sp>
        <p:nvSpPr>
          <p:cNvPr id="10" name="Rectangle 9">
            <a:extLst>
              <a:ext uri="{FF2B5EF4-FFF2-40B4-BE49-F238E27FC236}">
                <a16:creationId xmlns:a16="http://schemas.microsoft.com/office/drawing/2014/main" id="{AD9F145B-C380-4363-A825-0A2AE2145EE8}"/>
              </a:ext>
            </a:extLst>
          </p:cNvPr>
          <p:cNvSpPr/>
          <p:nvPr/>
        </p:nvSpPr>
        <p:spPr>
          <a:xfrm>
            <a:off x="611090" y="183318"/>
            <a:ext cx="10909522" cy="82993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550793" y="310768"/>
            <a:ext cx="120595" cy="59987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6802" name="Picture 2" descr="digram of the Phases of DevOps Pipeline">
            <a:extLst>
              <a:ext uri="{FF2B5EF4-FFF2-40B4-BE49-F238E27FC236}">
                <a16:creationId xmlns:a16="http://schemas.microsoft.com/office/drawing/2014/main" id="{439CB4B2-30F8-5C0A-E6D0-F36C7D03F4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8918" y="4474107"/>
            <a:ext cx="7924800"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791279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7C9C9-CDE6-71FD-B394-ABE650712D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F6A5AF-18E9-BD28-D6B8-0DF66DA0C6EC}"/>
              </a:ext>
            </a:extLst>
          </p:cNvPr>
          <p:cNvSpPr>
            <a:spLocks noGrp="1"/>
          </p:cNvSpPr>
          <p:nvPr>
            <p:ph type="title"/>
          </p:nvPr>
        </p:nvSpPr>
        <p:spPr>
          <a:xfrm>
            <a:off x="605486" y="279733"/>
            <a:ext cx="9576776" cy="1186602"/>
          </a:xfrm>
        </p:spPr>
        <p:txBody>
          <a:bodyPr anchor="ctr">
            <a:normAutofit/>
          </a:bodyPr>
          <a:lstStyle/>
          <a:p>
            <a:r>
              <a:rPr lang="en-US" sz="4400" b="1" u="sng" dirty="0"/>
              <a:t>DevOps</a:t>
            </a:r>
            <a:endParaRPr lang="en-GB" b="1" u="sng" dirty="0"/>
          </a:p>
        </p:txBody>
      </p:sp>
      <p:sp>
        <p:nvSpPr>
          <p:cNvPr id="8" name="Content Placeholder 2">
            <a:extLst>
              <a:ext uri="{FF2B5EF4-FFF2-40B4-BE49-F238E27FC236}">
                <a16:creationId xmlns:a16="http://schemas.microsoft.com/office/drawing/2014/main" id="{A95FD9D8-E738-1094-A0C5-F6BF804A17C7}"/>
              </a:ext>
            </a:extLst>
          </p:cNvPr>
          <p:cNvSpPr>
            <a:spLocks noGrp="1"/>
          </p:cNvSpPr>
          <p:nvPr>
            <p:ph idx="1"/>
          </p:nvPr>
        </p:nvSpPr>
        <p:spPr>
          <a:xfrm>
            <a:off x="427226" y="1377623"/>
            <a:ext cx="10821546" cy="3805726"/>
          </a:xfrm>
        </p:spPr>
        <p:txBody>
          <a:bodyPr>
            <a:normAutofit/>
          </a:bodyPr>
          <a:lstStyle/>
          <a:p>
            <a:r>
              <a:rPr lang="en-US" sz="3200" dirty="0"/>
              <a:t>In Organisations, there has always been a gap between development and operations teams. </a:t>
            </a:r>
          </a:p>
          <a:p>
            <a:r>
              <a:rPr lang="en-US" sz="3200" dirty="0"/>
              <a:t>Developers typically focus on writing code and creating new features, while operations teams are responsible for maintaining infrastructure and ensuring software runs smoothly.</a:t>
            </a:r>
            <a:endParaRPr lang="en-GB" sz="3200" dirty="0"/>
          </a:p>
        </p:txBody>
      </p:sp>
      <p:sp>
        <p:nvSpPr>
          <p:cNvPr id="10" name="Rectangle 9">
            <a:extLst>
              <a:ext uri="{FF2B5EF4-FFF2-40B4-BE49-F238E27FC236}">
                <a16:creationId xmlns:a16="http://schemas.microsoft.com/office/drawing/2014/main" id="{1BBE622C-B4A2-742B-5EE6-38EA30811AF5}"/>
              </a:ext>
            </a:extLst>
          </p:cNvPr>
          <p:cNvSpPr/>
          <p:nvPr/>
        </p:nvSpPr>
        <p:spPr>
          <a:xfrm>
            <a:off x="545188" y="364550"/>
            <a:ext cx="10909522" cy="101307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4E71D7E2-0C93-A3D6-26D5-59A0332D03DF}"/>
              </a:ext>
            </a:extLst>
          </p:cNvPr>
          <p:cNvSpPr/>
          <p:nvPr/>
        </p:nvSpPr>
        <p:spPr>
          <a:xfrm>
            <a:off x="484891" y="492001"/>
            <a:ext cx="120595" cy="73224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Diagram&#10;&#10;Description automatically generated">
            <a:extLst>
              <a:ext uri="{FF2B5EF4-FFF2-40B4-BE49-F238E27FC236}">
                <a16:creationId xmlns:a16="http://schemas.microsoft.com/office/drawing/2014/main" id="{DE196C0B-6E3E-096D-13C8-9CC3817085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47070" y="3614751"/>
            <a:ext cx="6096000" cy="3137195"/>
          </a:xfrm>
          <a:prstGeom prst="rect">
            <a:avLst/>
          </a:prstGeom>
        </p:spPr>
      </p:pic>
    </p:spTree>
    <p:extLst>
      <p:ext uri="{BB962C8B-B14F-4D97-AF65-F5344CB8AC3E}">
        <p14:creationId xmlns:p14="http://schemas.microsoft.com/office/powerpoint/2010/main" val="188278578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84089"/>
            <a:ext cx="9576776" cy="1304481"/>
          </a:xfrm>
        </p:spPr>
        <p:txBody>
          <a:bodyPr anchor="ctr">
            <a:normAutofit/>
          </a:bodyPr>
          <a:lstStyle/>
          <a:p>
            <a:r>
              <a:rPr lang="en-US" sz="5400" b="1" dirty="0"/>
              <a:t>Bg. </a:t>
            </a:r>
            <a:r>
              <a:rPr lang="en-US" sz="4400" b="1" u="sng" dirty="0"/>
              <a:t>DevOps</a:t>
            </a:r>
            <a:endParaRPr lang="en-GB" b="1" u="sng" dirty="0"/>
          </a:p>
        </p:txBody>
      </p:sp>
      <p:sp>
        <p:nvSpPr>
          <p:cNvPr id="8" name="Content Placeholder 2"/>
          <p:cNvSpPr>
            <a:spLocks noGrp="1"/>
          </p:cNvSpPr>
          <p:nvPr>
            <p:ph idx="1"/>
          </p:nvPr>
        </p:nvSpPr>
        <p:spPr>
          <a:xfrm>
            <a:off x="441231" y="1510071"/>
            <a:ext cx="11207072" cy="4951572"/>
          </a:xfrm>
        </p:spPr>
        <p:txBody>
          <a:bodyPr>
            <a:normAutofit fontScale="92500" lnSpcReduction="20000"/>
          </a:bodyPr>
          <a:lstStyle/>
          <a:p>
            <a:r>
              <a:rPr lang="en-US" sz="1600" dirty="0"/>
              <a:t>DevOps is a culture, fostering collaboration amongst all participants involved in the development and maintenance of software. Agile can be described as a development methodology designed to maintain productivity and drive releases with the common reality of changing needs. (</a:t>
            </a:r>
            <a:r>
              <a:rPr lang="en-US" sz="1600" dirty="0">
                <a:hlinkClick r:id="rId3"/>
              </a:rPr>
              <a:t>ref</a:t>
            </a:r>
            <a:r>
              <a:rPr lang="en-US" sz="1600" dirty="0"/>
              <a:t>)</a:t>
            </a:r>
          </a:p>
          <a:p>
            <a:r>
              <a:rPr lang="en-US" sz="1600" dirty="0"/>
              <a:t>DevOps is about removing the barriers between two traditionally siloed teams, development and operations. In some organizations, there may not even be separate development and operations teams;</a:t>
            </a:r>
          </a:p>
          <a:p>
            <a:r>
              <a:rPr lang="en-US" sz="1600" dirty="0"/>
              <a:t>DevOps teams include developers and IT Operations teams working hand-in-hand all through the product lifecycle: from birth to death. (</a:t>
            </a:r>
            <a:r>
              <a:rPr lang="en-US" sz="1600" dirty="0">
                <a:hlinkClick r:id="rId4"/>
              </a:rPr>
              <a:t>ref</a:t>
            </a:r>
            <a:r>
              <a:rPr lang="en-US" sz="1600" dirty="0"/>
              <a:t>)</a:t>
            </a:r>
          </a:p>
          <a:p>
            <a:r>
              <a:rPr lang="en-US" sz="1600" dirty="0"/>
              <a:t>With DevOps, the two teams work together to optimize both the productivity of developers and the reliability of operations. They strive to communicate frequently, increase efficiencies, and improve the quality of services they provide to customers.</a:t>
            </a:r>
          </a:p>
          <a:p>
            <a:r>
              <a:rPr lang="en-US" sz="1600" dirty="0"/>
              <a:t>by thinking about the end customer’s needs and how they can contribute to solving those needs.</a:t>
            </a:r>
          </a:p>
          <a:p>
            <a:r>
              <a:rPr lang="en-US" sz="1600" dirty="0"/>
              <a:t>Quality assurance and security teams may also become tightly integrated with these teams. Organizations using a DevOps model, regardless of their organizational structure, have teams that view the entire development and infrastructure lifecycle as part of their responsibilities.</a:t>
            </a:r>
          </a:p>
          <a:p>
            <a:r>
              <a:rPr lang="en-US" sz="1600" dirty="0"/>
              <a:t>One fundamental practice is to perform very frequent but small updates. This is how organizations innovate faster for their customers. These updates are usually more incremental in nature than the occasional updates performed under traditional release practices. Frequent but small updates make each deployment less risky.</a:t>
            </a:r>
          </a:p>
          <a:p>
            <a:r>
              <a:rPr lang="en-US" sz="1600" dirty="0"/>
              <a:t>Organizations using a DevOps model deploy updates much more often than organizations using traditional software development practices.</a:t>
            </a:r>
          </a:p>
          <a:p>
            <a:r>
              <a:rPr lang="en-US" sz="1600" dirty="0"/>
              <a:t>Organizations might also use a microservices architecture to make their applications more flexible and enable quicker innovation. The microservices architecture decouples large, complex systems into simple, independent projects. Applications are broken into many individual components (services) with each service scoped to a single purpose or function and operated independently</a:t>
            </a:r>
          </a:p>
          <a:p>
            <a:r>
              <a:rPr lang="en-US" sz="1600" dirty="0"/>
              <a:t>when each service is paired with small, agile teams who take ownership of each service, organizations can move more quickly.</a:t>
            </a:r>
          </a:p>
          <a:p>
            <a:pPr marL="0" indent="0">
              <a:buNone/>
            </a:pPr>
            <a:r>
              <a:rPr lang="en-US" sz="1600" dirty="0"/>
              <a:t>(</a:t>
            </a:r>
            <a:r>
              <a:rPr lang="en-US" sz="1600" dirty="0">
                <a:hlinkClick r:id="rId5"/>
              </a:rPr>
              <a:t>ref</a:t>
            </a:r>
            <a:r>
              <a:rPr lang="en-US" sz="1600" dirty="0"/>
              <a:t>)</a:t>
            </a:r>
            <a:endParaRPr lang="en-GB" sz="1600" dirty="0"/>
          </a:p>
        </p:txBody>
      </p:sp>
      <p:sp>
        <p:nvSpPr>
          <p:cNvPr id="10" name="Rectangle 9">
            <a:extLst>
              <a:ext uri="{FF2B5EF4-FFF2-40B4-BE49-F238E27FC236}">
                <a16:creationId xmlns:a16="http://schemas.microsoft.com/office/drawing/2014/main" id="{AD9F145B-C380-4363-A825-0A2AE2145EE8}"/>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767680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84089"/>
            <a:ext cx="9576776" cy="1304481"/>
          </a:xfrm>
        </p:spPr>
        <p:txBody>
          <a:bodyPr anchor="ctr">
            <a:normAutofit/>
          </a:bodyPr>
          <a:lstStyle/>
          <a:p>
            <a:r>
              <a:rPr lang="en-US" sz="5400" b="1" dirty="0"/>
              <a:t>Bg. </a:t>
            </a:r>
            <a:r>
              <a:rPr lang="en-US" b="1" u="sng" dirty="0"/>
              <a:t>DevOps </a:t>
            </a:r>
            <a:r>
              <a:rPr lang="en-US" b="1" u="sng" dirty="0" err="1"/>
              <a:t>DevOps</a:t>
            </a:r>
            <a:r>
              <a:rPr lang="en-US" b="1" u="sng" dirty="0"/>
              <a:t> best practices</a:t>
            </a:r>
            <a:endParaRPr lang="en-GB" b="1" u="sng" dirty="0"/>
          </a:p>
        </p:txBody>
      </p:sp>
      <p:sp>
        <p:nvSpPr>
          <p:cNvPr id="8" name="Content Placeholder 2"/>
          <p:cNvSpPr>
            <a:spLocks noGrp="1"/>
          </p:cNvSpPr>
          <p:nvPr>
            <p:ph idx="1"/>
          </p:nvPr>
        </p:nvSpPr>
        <p:spPr>
          <a:xfrm>
            <a:off x="441231" y="1510071"/>
            <a:ext cx="11207072" cy="4951572"/>
          </a:xfrm>
        </p:spPr>
        <p:txBody>
          <a:bodyPr>
            <a:normAutofit/>
          </a:bodyPr>
          <a:lstStyle/>
          <a:p>
            <a:pPr marL="0" indent="0" algn="l">
              <a:buNone/>
            </a:pPr>
            <a:r>
              <a:rPr lang="en-US" dirty="0"/>
              <a:t>Click below to learn about the following DevOps best practices: </a:t>
            </a:r>
          </a:p>
          <a:p>
            <a:pPr algn="l">
              <a:buFont typeface="Arial" panose="020B0604020202020204" pitchFamily="34" charset="0"/>
              <a:buChar char="•"/>
            </a:pPr>
            <a:r>
              <a:rPr lang="en-US" b="0" i="0" u="none" strike="noStrike" dirty="0">
                <a:solidFill>
                  <a:srgbClr val="0972D3"/>
                </a:solidFill>
                <a:effectLst/>
                <a:latin typeface="AmazonEmber"/>
                <a:hlinkClick r:id="rId3"/>
              </a:rPr>
              <a:t>Continuous Integration</a:t>
            </a:r>
            <a:endParaRPr lang="en-US" b="0" i="0" dirty="0">
              <a:solidFill>
                <a:srgbClr val="333333"/>
              </a:solidFill>
              <a:effectLst/>
              <a:latin typeface="AmazonEmber"/>
            </a:endParaRPr>
          </a:p>
          <a:p>
            <a:pPr algn="l">
              <a:buFont typeface="Arial" panose="020B0604020202020204" pitchFamily="34" charset="0"/>
              <a:buChar char="•"/>
            </a:pPr>
            <a:r>
              <a:rPr lang="en-US" b="0" i="0" u="none" strike="noStrike" dirty="0">
                <a:solidFill>
                  <a:srgbClr val="0972D3"/>
                </a:solidFill>
                <a:effectLst/>
                <a:latin typeface="AmazonEmber"/>
                <a:hlinkClick r:id="rId4"/>
              </a:rPr>
              <a:t>Continuous Delivery</a:t>
            </a:r>
            <a:endParaRPr lang="en-US" b="0" i="0" dirty="0">
              <a:solidFill>
                <a:srgbClr val="333333"/>
              </a:solidFill>
              <a:effectLst/>
              <a:latin typeface="AmazonEmber"/>
            </a:endParaRPr>
          </a:p>
          <a:p>
            <a:pPr algn="l">
              <a:buFont typeface="Arial" panose="020B0604020202020204" pitchFamily="34" charset="0"/>
              <a:buChar char="•"/>
            </a:pPr>
            <a:r>
              <a:rPr lang="en-US" b="0" i="0" u="none" strike="noStrike" dirty="0">
                <a:solidFill>
                  <a:srgbClr val="0972D3"/>
                </a:solidFill>
                <a:effectLst/>
                <a:latin typeface="AmazonEmber"/>
                <a:hlinkClick r:id="rId5"/>
              </a:rPr>
              <a:t>Microservices</a:t>
            </a:r>
            <a:endParaRPr lang="en-US" b="0" i="0" dirty="0">
              <a:solidFill>
                <a:srgbClr val="333333"/>
              </a:solidFill>
              <a:effectLst/>
              <a:latin typeface="AmazonEmber"/>
            </a:endParaRPr>
          </a:p>
          <a:p>
            <a:pPr algn="l">
              <a:buFont typeface="Arial" panose="020B0604020202020204" pitchFamily="34" charset="0"/>
              <a:buChar char="•"/>
            </a:pPr>
            <a:r>
              <a:rPr lang="en-US" b="0" i="0" u="none" strike="noStrike" dirty="0">
                <a:solidFill>
                  <a:srgbClr val="0972D3"/>
                </a:solidFill>
                <a:effectLst/>
                <a:latin typeface="AmazonEmber"/>
                <a:hlinkClick r:id="rId6"/>
              </a:rPr>
              <a:t>Infrastructure as Code</a:t>
            </a:r>
            <a:endParaRPr lang="en-US" b="0" i="0" dirty="0">
              <a:solidFill>
                <a:srgbClr val="333333"/>
              </a:solidFill>
              <a:effectLst/>
              <a:latin typeface="AmazonEmber"/>
            </a:endParaRPr>
          </a:p>
          <a:p>
            <a:pPr algn="l">
              <a:buFont typeface="Arial" panose="020B0604020202020204" pitchFamily="34" charset="0"/>
              <a:buChar char="•"/>
            </a:pPr>
            <a:r>
              <a:rPr lang="en-US" b="0" i="0" u="none" strike="noStrike" dirty="0">
                <a:solidFill>
                  <a:srgbClr val="0972D3"/>
                </a:solidFill>
                <a:effectLst/>
                <a:latin typeface="AmazonEmber"/>
                <a:hlinkClick r:id="rId7"/>
              </a:rPr>
              <a:t>Monitoring and Logging</a:t>
            </a:r>
            <a:endParaRPr lang="en-US" b="0" i="0" dirty="0">
              <a:solidFill>
                <a:srgbClr val="333333"/>
              </a:solidFill>
              <a:effectLst/>
              <a:latin typeface="AmazonEmber"/>
            </a:endParaRPr>
          </a:p>
          <a:p>
            <a:pPr algn="l">
              <a:buFont typeface="Arial" panose="020B0604020202020204" pitchFamily="34" charset="0"/>
              <a:buChar char="•"/>
            </a:pPr>
            <a:r>
              <a:rPr lang="en-US" b="0" i="0" u="none" strike="noStrike" dirty="0">
                <a:solidFill>
                  <a:srgbClr val="0972D3"/>
                </a:solidFill>
                <a:effectLst/>
                <a:latin typeface="AmazonEmber"/>
                <a:hlinkClick r:id="rId8"/>
              </a:rPr>
              <a:t>Communication and Collaboration</a:t>
            </a:r>
            <a:endParaRPr lang="en-US" b="0" i="0" dirty="0">
              <a:solidFill>
                <a:srgbClr val="333333"/>
              </a:solidFill>
              <a:effectLst/>
              <a:latin typeface="AmazonEmber"/>
            </a:endParaRPr>
          </a:p>
        </p:txBody>
      </p:sp>
      <p:sp>
        <p:nvSpPr>
          <p:cNvPr id="10" name="Rectangle 9">
            <a:extLst>
              <a:ext uri="{FF2B5EF4-FFF2-40B4-BE49-F238E27FC236}">
                <a16:creationId xmlns:a16="http://schemas.microsoft.com/office/drawing/2014/main" id="{AD9F145B-C380-4363-A825-0A2AE2145EE8}"/>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pic>
        <p:nvPicPr>
          <p:cNvPr id="4" name="Picture 3" descr="Diagram&#10;&#10;Description automatically generated">
            <a:extLst>
              <a:ext uri="{FF2B5EF4-FFF2-40B4-BE49-F238E27FC236}">
                <a16:creationId xmlns:a16="http://schemas.microsoft.com/office/drawing/2014/main" id="{D46AF544-675B-F36D-048B-BC2A5938E8E1}"/>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5923005" y="2053280"/>
            <a:ext cx="6096000" cy="3137195"/>
          </a:xfrm>
          <a:prstGeom prst="rect">
            <a:avLst/>
          </a:prstGeom>
        </p:spPr>
      </p:pic>
      <p:sp>
        <p:nvSpPr>
          <p:cNvPr id="5" name="TextBox 4">
            <a:extLst>
              <a:ext uri="{FF2B5EF4-FFF2-40B4-BE49-F238E27FC236}">
                <a16:creationId xmlns:a16="http://schemas.microsoft.com/office/drawing/2014/main" id="{5AE28CAF-B59D-8D5B-13F8-DBA1E36021DB}"/>
              </a:ext>
            </a:extLst>
          </p:cNvPr>
          <p:cNvSpPr txBox="1"/>
          <p:nvPr/>
        </p:nvSpPr>
        <p:spPr>
          <a:xfrm>
            <a:off x="8732107" y="5305892"/>
            <a:ext cx="3286897" cy="230832"/>
          </a:xfrm>
          <a:prstGeom prst="rect">
            <a:avLst/>
          </a:prstGeom>
          <a:noFill/>
        </p:spPr>
        <p:txBody>
          <a:bodyPr wrap="square" rtlCol="0">
            <a:spAutoFit/>
          </a:bodyPr>
          <a:lstStyle/>
          <a:p>
            <a:r>
              <a:rPr lang="en-GB" sz="900">
                <a:hlinkClick r:id="rId10" tooltip="https://devopedia.org/devops"/>
              </a:rPr>
              <a:t>This Photo</a:t>
            </a:r>
            <a:r>
              <a:rPr lang="en-GB" sz="900"/>
              <a:t> by Unknown Author is licensed under </a:t>
            </a:r>
            <a:r>
              <a:rPr lang="en-GB" sz="900">
                <a:hlinkClick r:id="rId11" tooltip="https://creativecommons.org/licenses/by-sa/3.0/"/>
              </a:rPr>
              <a:t>CC BY-SA</a:t>
            </a:r>
            <a:endParaRPr lang="en-GB" sz="900"/>
          </a:p>
        </p:txBody>
      </p:sp>
    </p:spTree>
    <p:extLst>
      <p:ext uri="{BB962C8B-B14F-4D97-AF65-F5344CB8AC3E}">
        <p14:creationId xmlns:p14="http://schemas.microsoft.com/office/powerpoint/2010/main" val="144060479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650" y="236450"/>
            <a:ext cx="10515600" cy="1325563"/>
          </a:xfrm>
        </p:spPr>
        <p:txBody>
          <a:bodyPr>
            <a:normAutofit/>
          </a:bodyPr>
          <a:lstStyle/>
          <a:p>
            <a:r>
              <a:rPr lang="en-GB" sz="4800" b="1" u="sng" dirty="0"/>
              <a:t>Systems Management &amp; ITIL</a:t>
            </a:r>
          </a:p>
        </p:txBody>
      </p:sp>
      <p:sp>
        <p:nvSpPr>
          <p:cNvPr id="3" name="Content Placeholder 2"/>
          <p:cNvSpPr>
            <a:spLocks noGrp="1"/>
          </p:cNvSpPr>
          <p:nvPr>
            <p:ph idx="1"/>
          </p:nvPr>
        </p:nvSpPr>
        <p:spPr>
          <a:xfrm>
            <a:off x="576650" y="1405493"/>
            <a:ext cx="11038700" cy="5028257"/>
          </a:xfrm>
        </p:spPr>
        <p:txBody>
          <a:bodyPr>
            <a:normAutofit fontScale="92500" lnSpcReduction="10000"/>
          </a:bodyPr>
          <a:lstStyle/>
          <a:p>
            <a:r>
              <a:rPr lang="en-GB" b="1" dirty="0"/>
              <a:t>Systems management </a:t>
            </a:r>
            <a:r>
              <a:rPr lang="en-GB" dirty="0"/>
              <a:t>refers to enterprise-wide administration of distributed computer systems. </a:t>
            </a:r>
          </a:p>
          <a:p>
            <a:r>
              <a:rPr lang="en-GB" dirty="0"/>
              <a:t>Application performance management (APM) technologies are a subset of Systems management. Application performance management (APM) as we have seen is the monitoring and management of software applications.</a:t>
            </a:r>
          </a:p>
          <a:p>
            <a:r>
              <a:rPr lang="en-GB" b="1" dirty="0"/>
              <a:t>Systems management </a:t>
            </a:r>
            <a:r>
              <a:rPr lang="en-GB" dirty="0"/>
              <a:t>involve everything: Hardware inventories. Server availability monitoring and metrics.  Software inventory and installation. Anti-virus and anti-management. User's activities monitoring. Capacity monitoring. Security management. Storage management.  Network capacity and utilization monitoring. Anti-manipulation management.</a:t>
            </a:r>
            <a:endParaRPr lang="en-GB" sz="900" dirty="0"/>
          </a:p>
          <a:p>
            <a:r>
              <a:rPr lang="en-US" b="1" dirty="0">
                <a:solidFill>
                  <a:schemeClr val="bg1"/>
                </a:solidFill>
                <a:highlight>
                  <a:srgbClr val="FFFF00"/>
                </a:highlight>
              </a:rPr>
              <a:t>IT service management (ITSM)</a:t>
            </a:r>
            <a:r>
              <a:rPr lang="en-US" dirty="0"/>
              <a:t> is how IT teams manage the end-to-end delivery of IT services to end-users and customers.</a:t>
            </a:r>
            <a:endParaRPr lang="en-GB" dirty="0"/>
          </a:p>
          <a:p>
            <a:pPr>
              <a:buClr>
                <a:schemeClr val="tx1"/>
              </a:buClr>
            </a:pPr>
            <a:r>
              <a:rPr lang="en-GB" b="1" dirty="0">
                <a:solidFill>
                  <a:schemeClr val="bg1"/>
                </a:solidFill>
                <a:highlight>
                  <a:srgbClr val="FFFF00"/>
                </a:highlight>
              </a:rPr>
              <a:t>ITIL is an </a:t>
            </a:r>
            <a:r>
              <a:rPr lang="en-US" b="1" dirty="0">
                <a:solidFill>
                  <a:schemeClr val="bg1"/>
                </a:solidFill>
                <a:highlight>
                  <a:srgbClr val="FFFF00"/>
                </a:highlight>
              </a:rPr>
              <a:t>IT Service Management</a:t>
            </a:r>
            <a:r>
              <a:rPr lang="en-GB" b="1" dirty="0">
                <a:solidFill>
                  <a:schemeClr val="bg1"/>
                </a:solidFill>
                <a:highlight>
                  <a:srgbClr val="FFFF00"/>
                </a:highlight>
              </a:rPr>
              <a:t> Methodology / framework.</a:t>
            </a:r>
            <a:endParaRPr lang="en-GB" b="1" dirty="0"/>
          </a:p>
          <a:p>
            <a:endParaRPr lang="en-GB" sz="1000" dirty="0"/>
          </a:p>
          <a:p>
            <a:endParaRPr lang="en-GB" sz="1000" dirty="0"/>
          </a:p>
          <a:p>
            <a:endParaRPr lang="en-GB" dirty="0"/>
          </a:p>
          <a:p>
            <a:endParaRPr lang="en-GB" sz="1000" dirty="0"/>
          </a:p>
          <a:p>
            <a:endParaRPr lang="en-GB" dirty="0"/>
          </a:p>
          <a:p>
            <a:endParaRPr lang="en-GB" dirty="0"/>
          </a:p>
        </p:txBody>
      </p:sp>
    </p:spTree>
    <p:extLst>
      <p:ext uri="{BB962C8B-B14F-4D97-AF65-F5344CB8AC3E}">
        <p14:creationId xmlns:p14="http://schemas.microsoft.com/office/powerpoint/2010/main" val="409869151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930" y="249796"/>
            <a:ext cx="10727724" cy="1325563"/>
          </a:xfrm>
        </p:spPr>
        <p:txBody>
          <a:bodyPr>
            <a:normAutofit/>
          </a:bodyPr>
          <a:lstStyle/>
          <a:p>
            <a:r>
              <a:rPr lang="en-GB" sz="4000" b="1" u="sng" dirty="0"/>
              <a:t>ITIL - </a:t>
            </a:r>
            <a:r>
              <a:rPr lang="en-US" sz="4000" b="1" u="sng" dirty="0"/>
              <a:t>Information Technology Infrastructure Library</a:t>
            </a:r>
            <a:endParaRPr lang="en-GB" sz="4000" b="1" u="sng" dirty="0"/>
          </a:p>
        </p:txBody>
      </p:sp>
      <p:sp>
        <p:nvSpPr>
          <p:cNvPr id="3" name="Content Placeholder 2"/>
          <p:cNvSpPr>
            <a:spLocks noGrp="1"/>
          </p:cNvSpPr>
          <p:nvPr>
            <p:ph idx="1"/>
          </p:nvPr>
        </p:nvSpPr>
        <p:spPr>
          <a:xfrm>
            <a:off x="640492" y="1471397"/>
            <a:ext cx="10826578" cy="5021477"/>
          </a:xfrm>
        </p:spPr>
        <p:txBody>
          <a:bodyPr>
            <a:normAutofit fontScale="92500"/>
          </a:bodyPr>
          <a:lstStyle/>
          <a:p>
            <a:r>
              <a:rPr lang="en-US" dirty="0"/>
              <a:t>ITIL is an acronym that stands for </a:t>
            </a:r>
            <a:r>
              <a:rPr lang="en-US" b="1" dirty="0"/>
              <a:t>Information Technology Infrastructure Library</a:t>
            </a:r>
            <a:r>
              <a:rPr lang="en-US" dirty="0"/>
              <a:t>. It is a collection of best practices for delivering IT services; it standardizes the planning, selection, delivery, and support of IT services.</a:t>
            </a:r>
            <a:endParaRPr lang="en-US" sz="1100" dirty="0"/>
          </a:p>
          <a:p>
            <a:r>
              <a:rPr lang="en-GB" dirty="0"/>
              <a:t>ITIL is an IT Service Management model for mapping controlling and managing IT operations.</a:t>
            </a:r>
          </a:p>
          <a:p>
            <a:r>
              <a:rPr lang="en-GB" dirty="0"/>
              <a:t>ITIL is used in large private sectors but is more popular in public sector government organisations (it was created by the UK Government in the 1980s and is used worldwide today).</a:t>
            </a:r>
          </a:p>
          <a:p>
            <a:r>
              <a:rPr lang="en-GB" dirty="0"/>
              <a:t>ITIL Training and Certification is available for employees.</a:t>
            </a:r>
          </a:p>
          <a:p>
            <a:r>
              <a:rPr lang="en-US" dirty="0"/>
              <a:t>DevOps and ITIL can be and are used together. DevOps is more of a philosophy of collaboration and ITIL a service management framework. Each brings its own benefits.</a:t>
            </a:r>
            <a:endParaRPr lang="en-GB" dirty="0"/>
          </a:p>
          <a:p>
            <a:endParaRPr lang="en-GB" dirty="0"/>
          </a:p>
        </p:txBody>
      </p:sp>
    </p:spTree>
    <p:extLst>
      <p:ext uri="{BB962C8B-B14F-4D97-AF65-F5344CB8AC3E}">
        <p14:creationId xmlns:p14="http://schemas.microsoft.com/office/powerpoint/2010/main" val="175927126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638" y="348650"/>
            <a:ext cx="10515600" cy="1325563"/>
          </a:xfrm>
        </p:spPr>
        <p:txBody>
          <a:bodyPr/>
          <a:lstStyle/>
          <a:p>
            <a:r>
              <a:rPr lang="en-GB" b="1" u="sng" dirty="0"/>
              <a:t>ITIL &amp; Continuous improvement</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ITIL implementation best practices for CI/Continuous improvement within an Organisation include:</a:t>
            </a:r>
          </a:p>
          <a:p>
            <a:r>
              <a:rPr lang="en-GB" b="1" dirty="0"/>
              <a:t>SPOC: A </a:t>
            </a:r>
            <a:r>
              <a:rPr lang="en-US" dirty="0"/>
              <a:t>single point of contact (SPOC) between IT users and IT support.</a:t>
            </a:r>
            <a:endParaRPr lang="en-GB" dirty="0"/>
          </a:p>
          <a:p>
            <a:r>
              <a:rPr lang="en-GB" dirty="0"/>
              <a:t>Facilitated by an </a:t>
            </a:r>
            <a:r>
              <a:rPr lang="en-GB" b="1" dirty="0"/>
              <a:t>IT Service desk </a:t>
            </a:r>
            <a:r>
              <a:rPr lang="en-GB" dirty="0"/>
              <a:t>and </a:t>
            </a:r>
            <a:r>
              <a:rPr lang="en-GB" b="1" dirty="0"/>
              <a:t>IT Ticket System</a:t>
            </a:r>
            <a:r>
              <a:rPr lang="en-GB" dirty="0"/>
              <a:t>.</a:t>
            </a:r>
          </a:p>
          <a:p>
            <a:r>
              <a:rPr lang="en-GB" dirty="0"/>
              <a:t>A </a:t>
            </a:r>
            <a:r>
              <a:rPr lang="en-GB" b="1" dirty="0"/>
              <a:t>Request For Change (RFC) is a proposal to change/update software. IT can be made by anyone. </a:t>
            </a:r>
            <a:r>
              <a:rPr lang="en-GB" dirty="0"/>
              <a:t>Although large scale changes need to be reviewed by the Change Advisory Board (CAB).</a:t>
            </a:r>
          </a:p>
          <a:p>
            <a:r>
              <a:rPr lang="en-US" dirty="0"/>
              <a:t>A CAB is a group of senior IT people who run formal CAB meetings to assess, prioritize, authorize, and schedule changes as part of the change control process.</a:t>
            </a:r>
            <a:endParaRPr lang="en-GB" dirty="0"/>
          </a:p>
          <a:p>
            <a:r>
              <a:rPr lang="en-GB" b="1" dirty="0"/>
              <a:t>A Change Schedule (CS) </a:t>
            </a:r>
            <a:r>
              <a:rPr lang="en-GB" dirty="0"/>
              <a:t>lists and details Changes to be delivered in the system, like a backlog list in Agile methods.</a:t>
            </a:r>
          </a:p>
        </p:txBody>
      </p:sp>
    </p:spTree>
    <p:extLst>
      <p:ext uri="{BB962C8B-B14F-4D97-AF65-F5344CB8AC3E}">
        <p14:creationId xmlns:p14="http://schemas.microsoft.com/office/powerpoint/2010/main" val="338093106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6E015-C78B-FCD2-FE5C-6CF0751B9922}"/>
              </a:ext>
            </a:extLst>
          </p:cNvPr>
          <p:cNvSpPr>
            <a:spLocks noGrp="1"/>
          </p:cNvSpPr>
          <p:nvPr>
            <p:ph type="title"/>
          </p:nvPr>
        </p:nvSpPr>
        <p:spPr>
          <a:xfrm>
            <a:off x="607540" y="389838"/>
            <a:ext cx="10515600" cy="1325563"/>
          </a:xfrm>
        </p:spPr>
        <p:txBody>
          <a:bodyPr/>
          <a:lstStyle/>
          <a:p>
            <a:r>
              <a:rPr lang="en-GB" b="1" u="sng" dirty="0"/>
              <a:t>Summary:</a:t>
            </a:r>
          </a:p>
        </p:txBody>
      </p:sp>
      <p:sp>
        <p:nvSpPr>
          <p:cNvPr id="3" name="Content Placeholder 2">
            <a:extLst>
              <a:ext uri="{FF2B5EF4-FFF2-40B4-BE49-F238E27FC236}">
                <a16:creationId xmlns:a16="http://schemas.microsoft.com/office/drawing/2014/main" id="{FCF8A212-2C67-01CE-9B37-3F463A28A009}"/>
              </a:ext>
            </a:extLst>
          </p:cNvPr>
          <p:cNvSpPr>
            <a:spLocks noGrp="1"/>
          </p:cNvSpPr>
          <p:nvPr>
            <p:ph idx="1"/>
          </p:nvPr>
        </p:nvSpPr>
        <p:spPr>
          <a:xfrm>
            <a:off x="673444" y="1553777"/>
            <a:ext cx="10515600" cy="4351338"/>
          </a:xfrm>
        </p:spPr>
        <p:txBody>
          <a:bodyPr>
            <a:normAutofit lnSpcReduction="10000"/>
          </a:bodyPr>
          <a:lstStyle/>
          <a:p>
            <a:pPr marL="0" indent="0">
              <a:buNone/>
            </a:pPr>
            <a:r>
              <a:rPr lang="en-GB" dirty="0"/>
              <a:t>You could use:</a:t>
            </a:r>
          </a:p>
          <a:p>
            <a:r>
              <a:rPr lang="en-GB" b="1" dirty="0"/>
              <a:t>GitHub</a:t>
            </a:r>
            <a:r>
              <a:rPr lang="en-GB" dirty="0"/>
              <a:t> for collaborative development.</a:t>
            </a:r>
          </a:p>
          <a:p>
            <a:r>
              <a:rPr lang="en-GB" dirty="0"/>
              <a:t>A </a:t>
            </a:r>
            <a:r>
              <a:rPr lang="en-GB" b="1" dirty="0"/>
              <a:t>Cloud Architecture </a:t>
            </a:r>
            <a:r>
              <a:rPr lang="en-GB" dirty="0"/>
              <a:t>for development &amp; deployment</a:t>
            </a:r>
          </a:p>
          <a:p>
            <a:pPr lvl="1"/>
            <a:r>
              <a:rPr lang="en-GB" dirty="0"/>
              <a:t>A cloud platform (AWS / Azure) and tools such as Docker, Kubernetes for cloud-based deployment and endpoint updates and security.</a:t>
            </a:r>
          </a:p>
          <a:p>
            <a:r>
              <a:rPr lang="en-GB" b="1" dirty="0"/>
              <a:t>System / Application Performance Monitoring tool</a:t>
            </a:r>
          </a:p>
          <a:p>
            <a:pPr lvl="1"/>
            <a:r>
              <a:rPr lang="en-GB" dirty="0"/>
              <a:t>Such as </a:t>
            </a:r>
            <a:r>
              <a:rPr lang="en-US" dirty="0"/>
              <a:t>Manage Engine, Azure Monitor or Amazon CloudWatch.</a:t>
            </a:r>
            <a:endParaRPr lang="en-GB" b="1" dirty="0"/>
          </a:p>
          <a:p>
            <a:r>
              <a:rPr lang="en-GB" b="1" dirty="0"/>
              <a:t>DevOps</a:t>
            </a:r>
            <a:r>
              <a:rPr lang="en-GB" dirty="0"/>
              <a:t> to bridge Development teams and IT Service operation teams.</a:t>
            </a:r>
          </a:p>
          <a:p>
            <a:r>
              <a:rPr lang="en-GB" b="1" dirty="0"/>
              <a:t>ITIL</a:t>
            </a:r>
            <a:r>
              <a:rPr lang="en-GB" dirty="0"/>
              <a:t> for CI / Continuous improvement.</a:t>
            </a:r>
          </a:p>
        </p:txBody>
      </p:sp>
    </p:spTree>
    <p:extLst>
      <p:ext uri="{BB962C8B-B14F-4D97-AF65-F5344CB8AC3E}">
        <p14:creationId xmlns:p14="http://schemas.microsoft.com/office/powerpoint/2010/main" val="339987368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90" name="Rectangle 78879">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AF289B-A61A-0428-D8AE-7661B842A4B5}"/>
              </a:ext>
            </a:extLst>
          </p:cNvPr>
          <p:cNvSpPr>
            <a:spLocks noGrp="1"/>
          </p:cNvSpPr>
          <p:nvPr>
            <p:ph type="title"/>
          </p:nvPr>
        </p:nvSpPr>
        <p:spPr>
          <a:xfrm>
            <a:off x="311596" y="130528"/>
            <a:ext cx="4802249" cy="948631"/>
          </a:xfrm>
        </p:spPr>
        <p:txBody>
          <a:bodyPr>
            <a:normAutofit/>
          </a:bodyPr>
          <a:lstStyle/>
          <a:p>
            <a:r>
              <a:rPr lang="en-GB" sz="4800" b="1" u="sng" dirty="0"/>
              <a:t>Publishing a Game</a:t>
            </a:r>
          </a:p>
        </p:txBody>
      </p:sp>
      <p:pic>
        <p:nvPicPr>
          <p:cNvPr id="78854" name="Picture 6" descr="Gift Card Promotions, Where to Buy, &amp; Management - Google Play">
            <a:extLst>
              <a:ext uri="{FF2B5EF4-FFF2-40B4-BE49-F238E27FC236}">
                <a16:creationId xmlns:a16="http://schemas.microsoft.com/office/drawing/2014/main" id="{E82E9A4C-1799-7D6A-B0D9-9168FB37EA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565" r="2" b="2523"/>
          <a:stretch/>
        </p:blipFill>
        <p:spPr bwMode="auto">
          <a:xfrm>
            <a:off x="9584786" y="10"/>
            <a:ext cx="2607215" cy="14580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9BDB63D-8B1A-E87E-223A-ED260363E09D}"/>
              </a:ext>
            </a:extLst>
          </p:cNvPr>
          <p:cNvSpPr>
            <a:spLocks noGrp="1"/>
          </p:cNvSpPr>
          <p:nvPr>
            <p:ph idx="1"/>
          </p:nvPr>
        </p:nvSpPr>
        <p:spPr>
          <a:xfrm>
            <a:off x="236399" y="1014491"/>
            <a:ext cx="7811967" cy="5503255"/>
          </a:xfrm>
        </p:spPr>
        <p:txBody>
          <a:bodyPr>
            <a:noAutofit/>
          </a:bodyPr>
          <a:lstStyle/>
          <a:p>
            <a:pPr>
              <a:lnSpc>
                <a:spcPct val="100000"/>
              </a:lnSpc>
              <a:spcBef>
                <a:spcPts val="0"/>
              </a:spcBef>
            </a:pPr>
            <a:r>
              <a:rPr lang="en-GB" sz="2100" dirty="0"/>
              <a:t>We can use </a:t>
            </a:r>
            <a:r>
              <a:rPr lang="en-GB" sz="2100" b="1" dirty="0"/>
              <a:t>Steam</a:t>
            </a:r>
            <a:r>
              <a:rPr lang="en-GB" sz="2100" dirty="0"/>
              <a:t> for publishing games for PCs.</a:t>
            </a:r>
          </a:p>
          <a:p>
            <a:pPr>
              <a:lnSpc>
                <a:spcPct val="100000"/>
              </a:lnSpc>
              <a:spcBef>
                <a:spcPts val="0"/>
              </a:spcBef>
            </a:pPr>
            <a:r>
              <a:rPr lang="en-GB" sz="2100" dirty="0"/>
              <a:t>Some other options for publishing Web, Mobile and PC games include: </a:t>
            </a:r>
            <a:r>
              <a:rPr lang="en-GB" sz="2100" b="1" dirty="0" err="1"/>
              <a:t>gd.games</a:t>
            </a:r>
            <a:r>
              <a:rPr lang="en-GB" sz="2100" dirty="0"/>
              <a:t>, </a:t>
            </a:r>
            <a:r>
              <a:rPr lang="en-GB" sz="2100" b="1" dirty="0"/>
              <a:t>CrazyGames.com</a:t>
            </a:r>
            <a:r>
              <a:rPr lang="en-GB" sz="2100" dirty="0"/>
              <a:t>, </a:t>
            </a:r>
            <a:r>
              <a:rPr lang="en-GB" sz="2100" b="1" dirty="0"/>
              <a:t>Poki.com </a:t>
            </a:r>
            <a:r>
              <a:rPr lang="en-GB" sz="2100" dirty="0"/>
              <a:t>or </a:t>
            </a:r>
            <a:r>
              <a:rPr lang="en-GB" sz="2100" b="1" dirty="0"/>
              <a:t>itch.io</a:t>
            </a:r>
          </a:p>
          <a:p>
            <a:pPr>
              <a:lnSpc>
                <a:spcPct val="100000"/>
              </a:lnSpc>
              <a:spcBef>
                <a:spcPts val="0"/>
              </a:spcBef>
            </a:pPr>
            <a:r>
              <a:rPr lang="en-GB" sz="2100" dirty="0"/>
              <a:t>Or on your own website.</a:t>
            </a:r>
          </a:p>
          <a:p>
            <a:pPr>
              <a:lnSpc>
                <a:spcPct val="100000"/>
              </a:lnSpc>
              <a:spcBef>
                <a:spcPts val="0"/>
              </a:spcBef>
            </a:pPr>
            <a:r>
              <a:rPr lang="en-GB" sz="2100" b="1" dirty="0"/>
              <a:t>Google Play Store </a:t>
            </a:r>
            <a:r>
              <a:rPr lang="en-GB" sz="2100" dirty="0"/>
              <a:t>($25) for a developer account or App Store ($99 per year subscription for a Developer license) for our Mobile games</a:t>
            </a:r>
          </a:p>
          <a:p>
            <a:pPr>
              <a:lnSpc>
                <a:spcPct val="100000"/>
              </a:lnSpc>
              <a:spcBef>
                <a:spcPts val="0"/>
              </a:spcBef>
            </a:pPr>
            <a:r>
              <a:rPr lang="en-GB" sz="2100" dirty="0"/>
              <a:t>Register as a </a:t>
            </a:r>
            <a:r>
              <a:rPr lang="en-GB" sz="2100" dirty="0">
                <a:hlinkClick r:id="rId3"/>
              </a:rPr>
              <a:t>Nintendo developer </a:t>
            </a:r>
            <a:r>
              <a:rPr lang="en-GB" sz="2100" dirty="0"/>
              <a:t>online, download the developer kit and/or use an IDE of your choice such as Unity.</a:t>
            </a:r>
          </a:p>
          <a:p>
            <a:pPr>
              <a:lnSpc>
                <a:spcPct val="100000"/>
              </a:lnSpc>
              <a:spcBef>
                <a:spcPts val="0"/>
              </a:spcBef>
            </a:pPr>
            <a:r>
              <a:rPr lang="en-GB" sz="2100" dirty="0"/>
              <a:t>For </a:t>
            </a:r>
            <a:r>
              <a:rPr lang="en-GB" sz="2100" b="1" dirty="0"/>
              <a:t>Xbox</a:t>
            </a:r>
            <a:r>
              <a:rPr lang="en-GB" sz="2100" dirty="0"/>
              <a:t>, sign up for a </a:t>
            </a:r>
            <a:r>
              <a:rPr lang="en-GB" sz="2100" dirty="0">
                <a:hlinkClick r:id="rId4"/>
              </a:rPr>
              <a:t>Developer account </a:t>
            </a:r>
            <a:r>
              <a:rPr lang="en-GB" sz="2100" dirty="0"/>
              <a:t>($19 fee)</a:t>
            </a:r>
            <a:r>
              <a:rPr lang="en-US" sz="2100" dirty="0"/>
              <a:t>. $99 for a Company. For more information </a:t>
            </a:r>
            <a:r>
              <a:rPr lang="en-US" sz="2100" dirty="0">
                <a:hlinkClick r:id="rId5"/>
              </a:rPr>
              <a:t>click-here</a:t>
            </a:r>
            <a:r>
              <a:rPr lang="en-US" sz="2100" dirty="0"/>
              <a:t>.</a:t>
            </a:r>
            <a:endParaRPr lang="en-GB" sz="2100" dirty="0"/>
          </a:p>
          <a:p>
            <a:pPr>
              <a:lnSpc>
                <a:spcPct val="100000"/>
              </a:lnSpc>
              <a:spcBef>
                <a:spcPts val="0"/>
              </a:spcBef>
            </a:pPr>
            <a:r>
              <a:rPr lang="en-GB" sz="2100" dirty="0"/>
              <a:t>For </a:t>
            </a:r>
            <a:r>
              <a:rPr lang="en-GB" sz="2100" b="1" dirty="0"/>
              <a:t>PlayStation</a:t>
            </a:r>
            <a:r>
              <a:rPr lang="en-GB" sz="2100" dirty="0"/>
              <a:t>, you can register at Sony's developer portal (</a:t>
            </a:r>
            <a:r>
              <a:rPr lang="en-GB" sz="2100" dirty="0">
                <a:hlinkClick r:id="rId6"/>
              </a:rPr>
              <a:t>www.scedev.net</a:t>
            </a:r>
            <a:r>
              <a:rPr lang="en-GB" sz="2100" dirty="0"/>
              <a:t>).</a:t>
            </a:r>
          </a:p>
          <a:p>
            <a:pPr lvl="1">
              <a:lnSpc>
                <a:spcPct val="100000"/>
              </a:lnSpc>
              <a:spcBef>
                <a:spcPts val="0"/>
              </a:spcBef>
            </a:pPr>
            <a:r>
              <a:rPr lang="en-GB" sz="2100" dirty="0"/>
              <a:t>Bg. Sony used to / may still require a Company name and </a:t>
            </a:r>
            <a:r>
              <a:rPr lang="en-US" sz="2100" dirty="0"/>
              <a:t>static IP address for developers to access the developer portal.</a:t>
            </a:r>
          </a:p>
          <a:p>
            <a:pPr marL="0" indent="0">
              <a:lnSpc>
                <a:spcPct val="100000"/>
              </a:lnSpc>
              <a:spcBef>
                <a:spcPts val="0"/>
              </a:spcBef>
              <a:buNone/>
            </a:pPr>
            <a:r>
              <a:rPr lang="en-US" sz="2100" b="1" dirty="0"/>
              <a:t>Tip: </a:t>
            </a:r>
            <a:r>
              <a:rPr lang="en-US" sz="2100" dirty="0"/>
              <a:t>for the assignment, for a Games company (Small or Large Company ), you can include more information about the process and tools you would use to create and publish a game on a chosen platform.</a:t>
            </a:r>
            <a:endParaRPr lang="en-GB" sz="2100" dirty="0"/>
          </a:p>
        </p:txBody>
      </p:sp>
      <p:pic>
        <p:nvPicPr>
          <p:cNvPr id="78856" name="Picture 8" descr="App Store - Apple (UK)">
            <a:extLst>
              <a:ext uri="{FF2B5EF4-FFF2-40B4-BE49-F238E27FC236}">
                <a16:creationId xmlns:a16="http://schemas.microsoft.com/office/drawing/2014/main" id="{0E34332C-B8D2-2484-58E8-22CFCF59D3B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9664" r="-2" b="11574"/>
          <a:stretch/>
        </p:blipFill>
        <p:spPr bwMode="auto">
          <a:xfrm>
            <a:off x="9671222" y="1843285"/>
            <a:ext cx="2520778" cy="1733319"/>
          </a:xfrm>
          <a:prstGeom prst="rect">
            <a:avLst/>
          </a:prstGeom>
          <a:noFill/>
          <a:extLst>
            <a:ext uri="{909E8E84-426E-40DD-AFC4-6F175D3DCCD1}">
              <a14:hiddenFill xmlns:a14="http://schemas.microsoft.com/office/drawing/2010/main">
                <a:solidFill>
                  <a:srgbClr val="FFFFFF"/>
                </a:solidFill>
              </a14:hiddenFill>
            </a:ext>
          </a:extLst>
        </p:spPr>
      </p:pic>
      <p:pic>
        <p:nvPicPr>
          <p:cNvPr id="78858" name="Picture 10" descr="How to obtain Nintendo's license to develop and publish video games for  Switch - WholesGame">
            <a:extLst>
              <a:ext uri="{FF2B5EF4-FFF2-40B4-BE49-F238E27FC236}">
                <a16:creationId xmlns:a16="http://schemas.microsoft.com/office/drawing/2014/main" id="{5A512EFA-314D-7B2D-EC0E-6525D2E3FD7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9927" r="19334" b="1"/>
          <a:stretch/>
        </p:blipFill>
        <p:spPr bwMode="auto">
          <a:xfrm>
            <a:off x="9638601" y="4079988"/>
            <a:ext cx="2553400" cy="23620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66BB2CE-8FE8-D565-653D-52A444C47877}"/>
              </a:ext>
            </a:extLst>
          </p:cNvPr>
          <p:cNvSpPr txBox="1"/>
          <p:nvPr/>
        </p:nvSpPr>
        <p:spPr>
          <a:xfrm>
            <a:off x="8138003" y="4430616"/>
            <a:ext cx="1410964"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9" tooltip="https://www.freepngimg.com/png/87213-ball-wallpaper-adventures-xbox-kinect-computer-disneyland">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10" tooltip="https://creativecommons.org/licenses/by-nc/3.0/">
                  <a:extLst>
                    <a:ext uri="{A12FA001-AC4F-418D-AE19-62706E023703}">
                      <ahyp:hlinkClr xmlns:ahyp="http://schemas.microsoft.com/office/drawing/2018/hyperlinkcolor" val="tx"/>
                    </a:ext>
                  </a:extLst>
                </a:hlinkClick>
              </a:rPr>
              <a:t>CC BY-NC</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78850" name="Picture 2" descr="Image result for steam">
            <a:extLst>
              <a:ext uri="{FF2B5EF4-FFF2-40B4-BE49-F238E27FC236}">
                <a16:creationId xmlns:a16="http://schemas.microsoft.com/office/drawing/2014/main" id="{ED607C65-5504-F221-B349-FFCAAEE56500}"/>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781" r="2" b="25510"/>
          <a:stretch/>
        </p:blipFill>
        <p:spPr bwMode="auto">
          <a:xfrm>
            <a:off x="8048366" y="500151"/>
            <a:ext cx="2278504" cy="167949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Icon&#10;&#10;Description automatically generated">
            <a:extLst>
              <a:ext uri="{FF2B5EF4-FFF2-40B4-BE49-F238E27FC236}">
                <a16:creationId xmlns:a16="http://schemas.microsoft.com/office/drawing/2014/main" id="{90FFDDB1-BD57-4994-8F98-7EE350A7263F}"/>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1325" r="3" b="13095"/>
          <a:stretch/>
        </p:blipFill>
        <p:spPr>
          <a:xfrm>
            <a:off x="7870334" y="2403977"/>
            <a:ext cx="2545801" cy="1885676"/>
          </a:xfrm>
          <a:prstGeom prst="rect">
            <a:avLst/>
          </a:prstGeom>
        </p:spPr>
      </p:pic>
      <p:sp>
        <p:nvSpPr>
          <p:cNvPr id="15" name="TextBox 14">
            <a:extLst>
              <a:ext uri="{FF2B5EF4-FFF2-40B4-BE49-F238E27FC236}">
                <a16:creationId xmlns:a16="http://schemas.microsoft.com/office/drawing/2014/main" id="{15FDE413-29BC-BBCA-E51F-F59E5C4F0D2B}"/>
              </a:ext>
            </a:extLst>
          </p:cNvPr>
          <p:cNvSpPr txBox="1"/>
          <p:nvPr/>
        </p:nvSpPr>
        <p:spPr>
          <a:xfrm>
            <a:off x="8245637" y="6440802"/>
            <a:ext cx="1795192"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hlinkClick r:id="rId13" tooltip="https://behind-the-scenes.net/good-colour-matches-for-red/"/>
              </a:rPr>
              <a:t>This Photo</a:t>
            </a: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hlinkClick r:id="rId14" tooltip="https://creativecommons.org/licenses/by-sa/3.0/"/>
              </a:rPr>
              <a:t>CC BY-SA</a:t>
            </a:r>
            <a:endPar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 name="Picture 13" descr="Logo, company name&#10;&#10;Description automatically generated">
            <a:extLst>
              <a:ext uri="{FF2B5EF4-FFF2-40B4-BE49-F238E27FC236}">
                <a16:creationId xmlns:a16="http://schemas.microsoft.com/office/drawing/2014/main" id="{7B3F0BC1-86B2-207E-6436-84634851E43A}"/>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913273" y="4650529"/>
            <a:ext cx="2459921" cy="1639947"/>
          </a:xfrm>
          <a:prstGeom prst="rect">
            <a:avLst/>
          </a:prstGeom>
        </p:spPr>
      </p:pic>
    </p:spTree>
    <p:extLst>
      <p:ext uri="{BB962C8B-B14F-4D97-AF65-F5344CB8AC3E}">
        <p14:creationId xmlns:p14="http://schemas.microsoft.com/office/powerpoint/2010/main" val="174191344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0A965-186B-47B9-2825-07B1B9C55A56}"/>
            </a:ext>
          </a:extLst>
        </p:cNvPr>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79B6D1BB-CD27-39C1-8318-74B7E23EE100}"/>
              </a:ext>
            </a:extLst>
          </p:cNvPr>
          <p:cNvSpPr>
            <a:spLocks noGrp="1"/>
          </p:cNvSpPr>
          <p:nvPr>
            <p:ph idx="1"/>
          </p:nvPr>
        </p:nvSpPr>
        <p:spPr>
          <a:xfrm>
            <a:off x="120997" y="1380690"/>
            <a:ext cx="11212141" cy="5033040"/>
          </a:xfrm>
        </p:spPr>
        <p:txBody>
          <a:bodyPr>
            <a:noAutofit/>
          </a:bodyPr>
          <a:lstStyle/>
          <a:p>
            <a:pPr marL="221615" indent="0">
              <a:lnSpc>
                <a:spcPct val="100000"/>
              </a:lnSpc>
              <a:spcBef>
                <a:spcPts val="600"/>
              </a:spcBef>
              <a:buNone/>
            </a:pPr>
            <a:r>
              <a:rPr lang="en-GB" sz="2400" b="1" dirty="0">
                <a:solidFill>
                  <a:schemeClr val="bg1"/>
                </a:solidFill>
                <a:highlight>
                  <a:srgbClr val="FFFF00"/>
                </a:highlight>
              </a:rPr>
              <a:t>Complete either T2:Enterprise or T2:Innovation question below:</a:t>
            </a:r>
          </a:p>
          <a:p>
            <a:pPr marL="342900" lvl="0" indent="-342900">
              <a:lnSpc>
                <a:spcPct val="100000"/>
              </a:lnSpc>
              <a:spcBef>
                <a:spcPts val="600"/>
              </a:spcBef>
              <a:buFont typeface="Symbol" panose="05050102010706020507" pitchFamily="18" charset="2"/>
              <a:buChar char=""/>
            </a:pPr>
            <a:r>
              <a:rPr lang="en-GB" sz="2400" b="1" dirty="0"/>
              <a:t>T2-Enterprise: </a:t>
            </a:r>
          </a:p>
          <a:p>
            <a:pPr marL="800100" lvl="1" indent="-342900">
              <a:lnSpc>
                <a:spcPct val="100000"/>
              </a:lnSpc>
              <a:spcBef>
                <a:spcPts val="600"/>
              </a:spcBef>
              <a:buFont typeface="Symbol" panose="05050102010706020507" pitchFamily="18" charset="2"/>
              <a:buChar char=""/>
            </a:pPr>
            <a:r>
              <a:rPr lang="en-GB" dirty="0"/>
              <a:t>Q1. </a:t>
            </a:r>
            <a:r>
              <a:rPr lang="en-GB" dirty="0">
                <a:effectLst/>
                <a:ea typeface="Times New Roman" panose="02020603050405020304" pitchFamily="18" charset="0"/>
                <a:cs typeface="Times New Roman" panose="02020603050405020304" pitchFamily="18" charset="0"/>
              </a:rPr>
              <a:t>Document some key considerations from an example PEST &amp; SWOT analysis for a Tech Company of your choice including some legal &amp; ethical considerations.</a:t>
            </a:r>
          </a:p>
          <a:p>
            <a:pPr marL="800100" lvl="1" indent="-342900">
              <a:lnSpc>
                <a:spcPct val="100000"/>
              </a:lnSpc>
              <a:spcBef>
                <a:spcPts val="600"/>
              </a:spcBef>
              <a:buFont typeface="Symbol" panose="05050102010706020507" pitchFamily="18" charset="2"/>
              <a:buChar char=""/>
            </a:pPr>
            <a:r>
              <a:rPr lang="en-GB" b="1" dirty="0">
                <a:solidFill>
                  <a:schemeClr val="bg1"/>
                </a:solidFill>
                <a:highlight>
                  <a:srgbClr val="FFFF00"/>
                </a:highlight>
              </a:rPr>
              <a:t>Q2. </a:t>
            </a:r>
            <a:r>
              <a:rPr lang="en-GB" dirty="0">
                <a:solidFill>
                  <a:schemeClr val="bg1"/>
                </a:solidFill>
                <a:highlight>
                  <a:srgbClr val="FFFF00"/>
                </a:highlight>
              </a:rPr>
              <a:t>Related to your project idea document a potential Business name, Logo, Business type (Legal classification), a Business Strategy and initiatives that could support and fund your project and potential Tech Start-up.</a:t>
            </a:r>
          </a:p>
          <a:p>
            <a:pPr marL="342900" lvl="0" indent="-342900">
              <a:lnSpc>
                <a:spcPct val="100000"/>
              </a:lnSpc>
              <a:spcBef>
                <a:spcPts val="600"/>
              </a:spcBef>
              <a:buFont typeface="Symbol" panose="05050102010706020507" pitchFamily="18" charset="2"/>
              <a:buChar char=""/>
            </a:pPr>
            <a:r>
              <a:rPr lang="en-GB" sz="2400" b="1" dirty="0"/>
              <a:t>T2-Inovation:</a:t>
            </a:r>
          </a:p>
          <a:p>
            <a:pPr marL="800100" lvl="1" indent="-342900">
              <a:lnSpc>
                <a:spcPct val="100000"/>
              </a:lnSpc>
              <a:spcBef>
                <a:spcPts val="600"/>
              </a:spcBef>
              <a:buFont typeface="Symbol" panose="05050102010706020507" pitchFamily="18" charset="2"/>
              <a:buChar char=""/>
            </a:pPr>
            <a:r>
              <a:rPr lang="en-GB" dirty="0"/>
              <a:t>Q1. </a:t>
            </a:r>
            <a:r>
              <a:rPr lang="en-GB" dirty="0">
                <a:effectLst/>
                <a:ea typeface="Times New Roman" panose="02020603050405020304" pitchFamily="18" charset="0"/>
                <a:cs typeface="Times New Roman" panose="02020603050405020304" pitchFamily="18" charset="0"/>
              </a:rPr>
              <a:t>Document some key considerations from an example PEST &amp; SWOT analysis for a Tech Company of your choice including some legal &amp; ethical considerations.</a:t>
            </a:r>
          </a:p>
          <a:p>
            <a:pPr marL="800100" lvl="1" indent="-342900">
              <a:lnSpc>
                <a:spcPct val="100000"/>
              </a:lnSpc>
              <a:spcBef>
                <a:spcPts val="600"/>
              </a:spcBef>
              <a:buFont typeface="Symbol" panose="05050102010706020507" pitchFamily="18" charset="2"/>
              <a:buChar char=""/>
            </a:pPr>
            <a:r>
              <a:rPr lang="en-GB" b="1" dirty="0">
                <a:solidFill>
                  <a:schemeClr val="bg1"/>
                </a:solidFill>
                <a:highlight>
                  <a:srgbClr val="FFFF00"/>
                </a:highlight>
              </a:rPr>
              <a:t>Q2. </a:t>
            </a:r>
            <a:r>
              <a:rPr lang="en-GB" dirty="0">
                <a:solidFill>
                  <a:schemeClr val="bg1"/>
                </a:solidFill>
                <a:highlight>
                  <a:srgbClr val="FFFF00"/>
                </a:highlight>
              </a:rPr>
              <a:t>Related to your project idea describe the concepts, methods, practices and tools you would use to develop, deploy, maintain and evolve the practical element of your project if it was implemented within a large organisation.</a:t>
            </a:r>
          </a:p>
          <a:p>
            <a:pPr marL="221615" indent="0">
              <a:lnSpc>
                <a:spcPct val="100000"/>
              </a:lnSpc>
              <a:spcBef>
                <a:spcPts val="600"/>
              </a:spcBef>
              <a:buNone/>
            </a:pPr>
            <a:endParaRPr lang="en-GB" sz="2400" dirty="0"/>
          </a:p>
        </p:txBody>
      </p:sp>
      <p:sp>
        <p:nvSpPr>
          <p:cNvPr id="5122" name="Title 1">
            <a:extLst>
              <a:ext uri="{FF2B5EF4-FFF2-40B4-BE49-F238E27FC236}">
                <a16:creationId xmlns:a16="http://schemas.microsoft.com/office/drawing/2014/main" id="{A11F7E77-E974-2226-BB58-84587A9C7EAE}"/>
              </a:ext>
            </a:extLst>
          </p:cNvPr>
          <p:cNvSpPr>
            <a:spLocks noGrp="1"/>
          </p:cNvSpPr>
          <p:nvPr>
            <p:ph type="title"/>
          </p:nvPr>
        </p:nvSpPr>
        <p:spPr>
          <a:xfrm>
            <a:off x="120997" y="135540"/>
            <a:ext cx="8874142" cy="1113714"/>
          </a:xfrm>
        </p:spPr>
        <p:txBody>
          <a:bodyPr>
            <a:normAutofit fontScale="90000"/>
          </a:bodyPr>
          <a:lstStyle/>
          <a:p>
            <a:pPr marL="457200">
              <a:lnSpc>
                <a:spcPct val="120000"/>
              </a:lnSpc>
              <a:spcBef>
                <a:spcPts val="0"/>
              </a:spcBef>
            </a:pPr>
            <a:r>
              <a:rPr lang="en-GB" b="1" u="sng" dirty="0"/>
              <a:t>Activity: Task 2 - Enterprise &amp; Innovation</a:t>
            </a:r>
          </a:p>
        </p:txBody>
      </p:sp>
      <p:sp>
        <p:nvSpPr>
          <p:cNvPr id="2" name="Rectangle 1">
            <a:extLst>
              <a:ext uri="{FF2B5EF4-FFF2-40B4-BE49-F238E27FC236}">
                <a16:creationId xmlns:a16="http://schemas.microsoft.com/office/drawing/2014/main" id="{74FC6122-EE3F-8593-C7BC-B67A7DFC9072}"/>
              </a:ext>
            </a:extLst>
          </p:cNvPr>
          <p:cNvSpPr/>
          <p:nvPr/>
        </p:nvSpPr>
        <p:spPr>
          <a:xfrm>
            <a:off x="373232" y="3556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08FF772E-1192-36DA-4DFC-142A9EF03EA1}"/>
              </a:ext>
            </a:extLst>
          </p:cNvPr>
          <p:cNvSpPr/>
          <p:nvPr/>
        </p:nvSpPr>
        <p:spPr>
          <a:xfrm>
            <a:off x="433529" y="2012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775192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note: Save / Download participant list from teams.</a:t>
            </a:r>
          </a:p>
        </p:txBody>
      </p:sp>
    </p:spTree>
    <p:extLst>
      <p:ext uri="{BB962C8B-B14F-4D97-AF65-F5344CB8AC3E}">
        <p14:creationId xmlns:p14="http://schemas.microsoft.com/office/powerpoint/2010/main" val="366293910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Calibri" panose="020F0502020204030204"/>
                <a:ea typeface="+mn-ea"/>
                <a:cs typeface="+mn-cs"/>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155059682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37819448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Peer Support</a:t>
            </a:r>
            <a:br>
              <a:rPr lang="en-US" sz="2300" dirty="0">
                <a:solidFill>
                  <a:schemeClr val="tx1">
                    <a:lumMod val="85000"/>
                    <a:lumOff val="15000"/>
                  </a:schemeClr>
                </a:solidFill>
              </a:rPr>
            </a:br>
            <a:r>
              <a:rPr lang="en-US" sz="2300" dirty="0">
                <a:solidFill>
                  <a:schemeClr val="tx1">
                    <a:lumMod val="85000"/>
                    <a:lumOff val="15000"/>
                  </a:schemeClr>
                </a:solidFill>
              </a:rPr>
              <a:t>(Support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23010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6847</TotalTime>
  <Words>10756</Words>
  <Application>Microsoft Office PowerPoint</Application>
  <PresentationFormat>Widescreen</PresentationFormat>
  <Paragraphs>679</Paragraphs>
  <Slides>106</Slides>
  <Notes>33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106</vt:i4>
      </vt:variant>
    </vt:vector>
  </HeadingPairs>
  <TitlesOfParts>
    <vt:vector size="119" baseType="lpstr">
      <vt:lpstr>AmazonEmber</vt:lpstr>
      <vt:lpstr>DengXian</vt:lpstr>
      <vt:lpstr>Arial</vt:lpstr>
      <vt:lpstr>Arial</vt:lpstr>
      <vt:lpstr>Calibri</vt:lpstr>
      <vt:lpstr>Calibri Light</vt:lpstr>
      <vt:lpstr>Courier New</vt:lpstr>
      <vt:lpstr>Nunito</vt:lpstr>
      <vt:lpstr>Symbol</vt:lpstr>
      <vt:lpstr>Times New Roman</vt:lpstr>
      <vt:lpstr>Wingdings</vt:lpstr>
      <vt:lpstr>Wingdings 3</vt:lpstr>
      <vt:lpstr>Office Theme</vt:lpstr>
      <vt:lpstr>PowerPoint Presentation</vt:lpstr>
      <vt:lpstr>1. Location on Moodle. 2. Turnitin link. 3. Submission date. 4. Assignment Tasks. 5. Task 2 review.</vt:lpstr>
      <vt:lpstr>CM-CVC Module &amp; BCS Professional Accreditation</vt:lpstr>
      <vt:lpstr>Task 2: Enterprise &amp; Innovation</vt:lpstr>
      <vt:lpstr>Introduction &amp; Overview</vt:lpstr>
      <vt:lpstr>Session 1:</vt:lpstr>
      <vt:lpstr>PowerPoint Presentation</vt:lpstr>
      <vt:lpstr>Tech Companies</vt:lpstr>
      <vt:lpstr>Business / Tech Company name?</vt:lpstr>
      <vt:lpstr>Tech Company name</vt:lpstr>
      <vt:lpstr>Company name</vt:lpstr>
      <vt:lpstr>Logo</vt:lpstr>
      <vt:lpstr>Logo examples:</vt:lpstr>
      <vt:lpstr>Logo examples:</vt:lpstr>
      <vt:lpstr>Logo design tips</vt:lpstr>
      <vt:lpstr>Popular examples</vt:lpstr>
      <vt:lpstr>Logo creation</vt:lpstr>
      <vt:lpstr>Word and Font-based logos</vt:lpstr>
      <vt:lpstr>Bg: Brand Image &amp; Trademark</vt:lpstr>
      <vt:lpstr>PowerPoint Presentation</vt:lpstr>
      <vt:lpstr>Consider: Tech Start-Up Type</vt:lpstr>
      <vt:lpstr>Types of Start-Ups</vt:lpstr>
      <vt:lpstr>PowerPoint Presentation</vt:lpstr>
      <vt:lpstr>Economic Sectors &amp; Business types</vt:lpstr>
      <vt:lpstr>Private Sector – Business types</vt:lpstr>
      <vt:lpstr>Private Sector - Business types</vt:lpstr>
      <vt:lpstr>Bg. Charitable Organisations </vt:lpstr>
      <vt:lpstr>Bg. How to Set-Up &amp; Start-Up</vt:lpstr>
      <vt:lpstr>PowerPoint Presentation</vt:lpstr>
      <vt:lpstr>Business Strategy</vt:lpstr>
      <vt:lpstr>Business Strategy</vt:lpstr>
      <vt:lpstr>A Mission Statement</vt:lpstr>
      <vt:lpstr>Objectives</vt:lpstr>
      <vt:lpstr>PowerPoint Presentation</vt:lpstr>
      <vt:lpstr>Bg. Triple Bottom Line (TBL)</vt:lpstr>
      <vt:lpstr>Example: Google’s Objectives</vt:lpstr>
      <vt:lpstr>Values</vt:lpstr>
      <vt:lpstr>Example Values</vt:lpstr>
      <vt:lpstr>Assignment tip: Business strategy</vt:lpstr>
      <vt:lpstr>10min Activity: Business Strategy</vt:lpstr>
      <vt:lpstr>Start-up support</vt:lpstr>
      <vt:lpstr>PowerPoint Presentation</vt:lpstr>
      <vt:lpstr>Innovate UK</vt:lpstr>
      <vt:lpstr>Video Case study: SwiftKey</vt:lpstr>
      <vt:lpstr>Showcase: Business Wales</vt:lpstr>
      <vt:lpstr>Bg. Types of funding and how to apply</vt:lpstr>
      <vt:lpstr>Crowdfunding</vt:lpstr>
      <vt:lpstr>Development Bank of Wales</vt:lpstr>
      <vt:lpstr>Activity: Assign. 2 Task 2: Enterprise</vt:lpstr>
      <vt:lpstr>Q&amp;A?</vt:lpstr>
      <vt:lpstr>End: Session 1.</vt:lpstr>
      <vt:lpstr>Session 2: T2-Innovation</vt:lpstr>
      <vt:lpstr>Section 2: Change &amp; IT Management</vt:lpstr>
      <vt:lpstr>PowerPoint Presentation</vt:lpstr>
      <vt:lpstr>Introduction to Change</vt:lpstr>
      <vt:lpstr>Bg. Example New &amp; Future Technologies</vt:lpstr>
      <vt:lpstr>Business Strategy &amp; Change</vt:lpstr>
      <vt:lpstr>PEST Analysis</vt:lpstr>
      <vt:lpstr>PEST Analysis: Political &amp; Economic considerations</vt:lpstr>
      <vt:lpstr>PEST Analysis: Social &amp; Technology considerations</vt:lpstr>
      <vt:lpstr>SWOT Analysis</vt:lpstr>
      <vt:lpstr>10min Activity: PEST &amp; SWOT Analysis</vt:lpstr>
      <vt:lpstr>Tip: Legal &amp; ethical considerations</vt:lpstr>
      <vt:lpstr>Bg. Example: SWOT Analysis</vt:lpstr>
      <vt:lpstr>PowerPoint Presentation</vt:lpstr>
      <vt:lpstr>Build &amp; Deploy:</vt:lpstr>
      <vt:lpstr>Development</vt:lpstr>
      <vt:lpstr>Deployment</vt:lpstr>
      <vt:lpstr>Deployment</vt:lpstr>
      <vt:lpstr>5min Activity: Deployment</vt:lpstr>
      <vt:lpstr>Bg. Example Cloud Deployment platforms</vt:lpstr>
      <vt:lpstr>Video Overview: Cloud Native Applications</vt:lpstr>
      <vt:lpstr>Bg. Cloud Native Applications</vt:lpstr>
      <vt:lpstr>Bg. </vt:lpstr>
      <vt:lpstr>Video Overview: Containers (First 2mins only)</vt:lpstr>
      <vt:lpstr>Docker</vt:lpstr>
      <vt:lpstr>Kubernetes</vt:lpstr>
      <vt:lpstr>Bg. Cloud Native Microservice Application Design</vt:lpstr>
      <vt:lpstr>GitHub.com</vt:lpstr>
      <vt:lpstr>Video: What is GitHub?</vt:lpstr>
      <vt:lpstr>Bg. GitHub Tutorials</vt:lpstr>
      <vt:lpstr>APM Application Performance Monitoring tools</vt:lpstr>
      <vt:lpstr>Amazon CloudWatch</vt:lpstr>
      <vt:lpstr>Bg. APM tools commonly track the following metrics:</vt:lpstr>
      <vt:lpstr>App Management</vt:lpstr>
      <vt:lpstr>App Manager: System monitoring</vt:lpstr>
      <vt:lpstr>App Manager: Application monitoring</vt:lpstr>
      <vt:lpstr>Microsoft Configuration Manager</vt:lpstr>
      <vt:lpstr>Microsoft Configuration Manager Image shows software successfully deployed on 151 endpoints.</vt:lpstr>
      <vt:lpstr>Bg. Microsoft Configuration Manager</vt:lpstr>
      <vt:lpstr>Bg. Video: Microsoft Configuration Manager</vt:lpstr>
      <vt:lpstr>Application Management &amp; Access</vt:lpstr>
      <vt:lpstr>DevOps</vt:lpstr>
      <vt:lpstr>DevOps</vt:lpstr>
      <vt:lpstr>Bg. DevOps</vt:lpstr>
      <vt:lpstr>Bg. DevOps DevOps best practices</vt:lpstr>
      <vt:lpstr>Systems Management &amp; ITIL</vt:lpstr>
      <vt:lpstr>ITIL - Information Technology Infrastructure Library</vt:lpstr>
      <vt:lpstr>ITIL &amp; Continuous improvement</vt:lpstr>
      <vt:lpstr>Summary:</vt:lpstr>
      <vt:lpstr>Publishing a Game</vt:lpstr>
      <vt:lpstr>Activity: Task 2 - Enterprise &amp; Innovation</vt:lpstr>
      <vt:lpstr>Register.</vt:lpstr>
      <vt:lpstr> Questions.</vt:lpstr>
      <vt:lpstr>The End.</vt:lpstr>
      <vt:lpstr>Student Social &amp; Peer Support (Support each other)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122</cp:revision>
  <dcterms:created xsi:type="dcterms:W3CDTF">2021-05-24T14:04:41Z</dcterms:created>
  <dcterms:modified xsi:type="dcterms:W3CDTF">2024-03-21T17:17:36Z</dcterms:modified>
</cp:coreProperties>
</file>