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E5C97D-86DC-FD5E-CE76-E516C5EAF991}" v="341" dt="2026-06-21T21:25:52.985"/>
    <p1510:client id="{97CC92E8-2F5F-3E97-105D-FC4ACB337AB1}" v="76" dt="2026-06-21T20:30:20.060"/>
    <p1510:client id="{BA891AC5-D4D0-D3CA-3778-BCC6BEA4F005}" v="1" dt="2026-06-21T20:33:05.393"/>
    <p1510:client id="{E6F4DC80-34EB-2644-9EFB-1D427DD476C9}" v="31" dt="2026-06-21T00:23:47.1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liff Williams (2511274)" userId="S::2511274@student.uwtsd.ac.uk::00561417-c68a-4154-8a64-94e718467c47" providerId="AD" clId="Web-{0CE5C97D-86DC-FD5E-CE76-E516C5EAF991}"/>
    <pc:docChg chg="addSld delSld modSld">
      <pc:chgData name="Cliff Williams (2511274)" userId="S::2511274@student.uwtsd.ac.uk::00561417-c68a-4154-8a64-94e718467c47" providerId="AD" clId="Web-{0CE5C97D-86DC-FD5E-CE76-E516C5EAF991}" dt="2026-06-21T21:25:52.985" v="339"/>
      <pc:docMkLst>
        <pc:docMk/>
      </pc:docMkLst>
      <pc:sldChg chg="modSp">
        <pc:chgData name="Cliff Williams (2511274)" userId="S::2511274@student.uwtsd.ac.uk::00561417-c68a-4154-8a64-94e718467c47" providerId="AD" clId="Web-{0CE5C97D-86DC-FD5E-CE76-E516C5EAF991}" dt="2026-06-21T21:20:57.854" v="335" actId="20577"/>
        <pc:sldMkLst>
          <pc:docMk/>
          <pc:sldMk cId="1433543162" sldId="261"/>
        </pc:sldMkLst>
        <pc:spChg chg="mod">
          <ac:chgData name="Cliff Williams (2511274)" userId="S::2511274@student.uwtsd.ac.uk::00561417-c68a-4154-8a64-94e718467c47" providerId="AD" clId="Web-{0CE5C97D-86DC-FD5E-CE76-E516C5EAF991}" dt="2026-06-21T21:20:57.854" v="335" actId="20577"/>
          <ac:spMkLst>
            <pc:docMk/>
            <pc:sldMk cId="1433543162" sldId="261"/>
            <ac:spMk id="12" creationId="{BDF66A2A-6731-16C9-7A82-6D35AFC831FB}"/>
          </ac:spMkLst>
        </pc:spChg>
      </pc:sldChg>
      <pc:sldChg chg="modSp new del mod modShow">
        <pc:chgData name="Cliff Williams (2511274)" userId="S::2511274@student.uwtsd.ac.uk::00561417-c68a-4154-8a64-94e718467c47" providerId="AD" clId="Web-{0CE5C97D-86DC-FD5E-CE76-E516C5EAF991}" dt="2026-06-21T21:25:52.985" v="339"/>
        <pc:sldMkLst>
          <pc:docMk/>
          <pc:sldMk cId="3912603301" sldId="262"/>
        </pc:sldMkLst>
        <pc:spChg chg="mod">
          <ac:chgData name="Cliff Williams (2511274)" userId="S::2511274@student.uwtsd.ac.uk::00561417-c68a-4154-8a64-94e718467c47" providerId="AD" clId="Web-{0CE5C97D-86DC-FD5E-CE76-E516C5EAF991}" dt="2026-06-21T21:24:52.762" v="338" actId="20577"/>
          <ac:spMkLst>
            <pc:docMk/>
            <pc:sldMk cId="3912603301" sldId="262"/>
            <ac:spMk id="3" creationId="{12B69E83-B81A-C234-7A36-CA8D360177AD}"/>
          </ac:spMkLst>
        </pc:spChg>
      </pc:sldChg>
    </pc:docChg>
  </pc:docChgLst>
  <pc:docChgLst>
    <pc:chgData name="Cliff Williams (2511274)" userId="S::2511274@student.uwtsd.ac.uk::00561417-c68a-4154-8a64-94e718467c47" providerId="AD" clId="Web-{1E1EAC6E-FE70-030C-BDE2-C996C7F54D00}"/>
    <pc:docChg chg="modSld">
      <pc:chgData name="Cliff Williams (2511274)" userId="S::2511274@student.uwtsd.ac.uk::00561417-c68a-4154-8a64-94e718467c47" providerId="AD" clId="Web-{1E1EAC6E-FE70-030C-BDE2-C996C7F54D00}" dt="2026-06-08T02:11:31.460" v="13"/>
      <pc:docMkLst>
        <pc:docMk/>
      </pc:docMkLst>
      <pc:sldChg chg="addSp delSp modSp mod modClrScheme chgLayout">
        <pc:chgData name="Cliff Williams (2511274)" userId="S::2511274@student.uwtsd.ac.uk::00561417-c68a-4154-8a64-94e718467c47" providerId="AD" clId="Web-{1E1EAC6E-FE70-030C-BDE2-C996C7F54D00}" dt="2026-06-08T02:11:31.460" v="13"/>
        <pc:sldMkLst>
          <pc:docMk/>
          <pc:sldMk cId="109857222" sldId="256"/>
        </pc:sldMkLst>
        <pc:spChg chg="mod">
          <ac:chgData name="Cliff Williams (2511274)" userId="S::2511274@student.uwtsd.ac.uk::00561417-c68a-4154-8a64-94e718467c47" providerId="AD" clId="Web-{1E1EAC6E-FE70-030C-BDE2-C996C7F54D00}" dt="2026-06-08T02:11:31.460" v="13"/>
          <ac:spMkLst>
            <pc:docMk/>
            <pc:sldMk cId="109857222" sldId="256"/>
            <ac:spMk id="41" creationId="{0A6360AC-E798-616A-D368-92B18F6081D3}"/>
          </ac:spMkLst>
        </pc:spChg>
        <pc:spChg chg="mod">
          <ac:chgData name="Cliff Williams (2511274)" userId="S::2511274@student.uwtsd.ac.uk::00561417-c68a-4154-8a64-94e718467c47" providerId="AD" clId="Web-{1E1EAC6E-FE70-030C-BDE2-C996C7F54D00}" dt="2026-06-08T02:11:31.460" v="13"/>
          <ac:spMkLst>
            <pc:docMk/>
            <pc:sldMk cId="109857222" sldId="256"/>
            <ac:spMk id="42" creationId="{135E6284-191C-90DD-6D4B-03BB59498267}"/>
          </ac:spMkLst>
        </pc:spChg>
        <pc:spChg chg="mod">
          <ac:chgData name="Cliff Williams (2511274)" userId="S::2511274@student.uwtsd.ac.uk::00561417-c68a-4154-8a64-94e718467c47" providerId="AD" clId="Web-{1E1EAC6E-FE70-030C-BDE2-C996C7F54D00}" dt="2026-06-08T02:11:31.460" v="13"/>
          <ac:spMkLst>
            <pc:docMk/>
            <pc:sldMk cId="109857222" sldId="256"/>
            <ac:spMk id="43" creationId="{EC775FE7-A45C-C433-8A8D-64125E26FA83}"/>
          </ac:spMkLst>
        </pc:spChg>
        <pc:spChg chg="mod">
          <ac:chgData name="Cliff Williams (2511274)" userId="S::2511274@student.uwtsd.ac.uk::00561417-c68a-4154-8a64-94e718467c47" providerId="AD" clId="Web-{1E1EAC6E-FE70-030C-BDE2-C996C7F54D00}" dt="2026-06-08T02:11:31.460" v="13"/>
          <ac:spMkLst>
            <pc:docMk/>
            <pc:sldMk cId="109857222" sldId="256"/>
            <ac:spMk id="45" creationId="{CDA09D50-0EC7-3284-9BB0-136B46704CA5}"/>
          </ac:spMkLst>
        </pc:spChg>
        <pc:spChg chg="add mod">
          <ac:chgData name="Cliff Williams (2511274)" userId="S::2511274@student.uwtsd.ac.uk::00561417-c68a-4154-8a64-94e718467c47" providerId="AD" clId="Web-{1E1EAC6E-FE70-030C-BDE2-C996C7F54D00}" dt="2026-06-08T02:11:31.460" v="13"/>
          <ac:spMkLst>
            <pc:docMk/>
            <pc:sldMk cId="109857222" sldId="256"/>
            <ac:spMk id="62" creationId="{53926F1A-376E-5D70-94CB-AA062A6531C0}"/>
          </ac:spMkLst>
        </pc:spChg>
        <pc:picChg chg="mod">
          <ac:chgData name="Cliff Williams (2511274)" userId="S::2511274@student.uwtsd.ac.uk::00561417-c68a-4154-8a64-94e718467c47" providerId="AD" clId="Web-{1E1EAC6E-FE70-030C-BDE2-C996C7F54D00}" dt="2026-06-08T02:11:31.460" v="13"/>
          <ac:picMkLst>
            <pc:docMk/>
            <pc:sldMk cId="109857222" sldId="256"/>
            <ac:picMk id="4" creationId="{BD58DCE9-2CA1-E0B7-9CB5-B7DDA1F4369F}"/>
          </ac:picMkLst>
        </pc:picChg>
      </pc:sldChg>
    </pc:docChg>
  </pc:docChgLst>
  <pc:docChgLst>
    <pc:chgData name="Cliff Williams (2511274)" userId="S::2511274@student.uwtsd.ac.uk::00561417-c68a-4154-8a64-94e718467c47" providerId="AD" clId="Web-{BA891AC5-D4D0-D3CA-3778-BCC6BEA4F005}"/>
    <pc:docChg chg="modSld">
      <pc:chgData name="Cliff Williams (2511274)" userId="S::2511274@student.uwtsd.ac.uk::00561417-c68a-4154-8a64-94e718467c47" providerId="AD" clId="Web-{BA891AC5-D4D0-D3CA-3778-BCC6BEA4F005}" dt="2026-06-21T20:33:05.393" v="0" actId="20577"/>
      <pc:docMkLst>
        <pc:docMk/>
      </pc:docMkLst>
      <pc:sldChg chg="modSp">
        <pc:chgData name="Cliff Williams (2511274)" userId="S::2511274@student.uwtsd.ac.uk::00561417-c68a-4154-8a64-94e718467c47" providerId="AD" clId="Web-{BA891AC5-D4D0-D3CA-3778-BCC6BEA4F005}" dt="2026-06-21T20:33:05.393" v="0" actId="20577"/>
        <pc:sldMkLst>
          <pc:docMk/>
          <pc:sldMk cId="1433543162" sldId="261"/>
        </pc:sldMkLst>
        <pc:spChg chg="mod">
          <ac:chgData name="Cliff Williams (2511274)" userId="S::2511274@student.uwtsd.ac.uk::00561417-c68a-4154-8a64-94e718467c47" providerId="AD" clId="Web-{BA891AC5-D4D0-D3CA-3778-BCC6BEA4F005}" dt="2026-06-21T20:33:05.393" v="0" actId="20577"/>
          <ac:spMkLst>
            <pc:docMk/>
            <pc:sldMk cId="1433543162" sldId="261"/>
            <ac:spMk id="12" creationId="{BDF66A2A-6731-16C9-7A82-6D35AFC831FB}"/>
          </ac:spMkLst>
        </pc:spChg>
      </pc:sldChg>
    </pc:docChg>
  </pc:docChgLst>
  <pc:docChgLst>
    <pc:chgData name="Cliff Williams (2511274)" userId="S::2511274@student.uwtsd.ac.uk::00561417-c68a-4154-8a64-94e718467c47" providerId="AD" clId="Web-{BABB1E3A-F585-1012-D5F1-53DF65FC493F}"/>
    <pc:docChg chg="mod modSld addMainMaster delMainMaster modMainMaster setSldSz">
      <pc:chgData name="Cliff Williams (2511274)" userId="S::2511274@student.uwtsd.ac.uk::00561417-c68a-4154-8a64-94e718467c47" providerId="AD" clId="Web-{BABB1E3A-F585-1012-D5F1-53DF65FC493F}" dt="2026-06-07T00:30:31.608" v="165" actId="20577"/>
      <pc:docMkLst>
        <pc:docMk/>
      </pc:docMkLst>
      <pc:sldChg chg="addSp delSp modSp mod setBg modClrScheme delDesignElem chgLayout">
        <pc:chgData name="Cliff Williams (2511274)" userId="S::2511274@student.uwtsd.ac.uk::00561417-c68a-4154-8a64-94e718467c47" providerId="AD" clId="Web-{BABB1E3A-F585-1012-D5F1-53DF65FC493F}" dt="2026-06-07T00:30:31.608" v="165" actId="20577"/>
        <pc:sldMkLst>
          <pc:docMk/>
          <pc:sldMk cId="109857222" sldId="256"/>
        </pc:sldMkLst>
        <pc:spChg chg="add mod">
          <ac:chgData name="Cliff Williams (2511274)" userId="S::2511274@student.uwtsd.ac.uk::00561417-c68a-4154-8a64-94e718467c47" providerId="AD" clId="Web-{BABB1E3A-F585-1012-D5F1-53DF65FC493F}" dt="2026-06-07T00:25:11.913" v="102" actId="20577"/>
          <ac:spMkLst>
            <pc:docMk/>
            <pc:sldMk cId="109857222" sldId="256"/>
            <ac:spMk id="41" creationId="{0A6360AC-E798-616A-D368-92B18F6081D3}"/>
          </ac:spMkLst>
        </pc:spChg>
        <pc:spChg chg="add mod">
          <ac:chgData name="Cliff Williams (2511274)" userId="S::2511274@student.uwtsd.ac.uk::00561417-c68a-4154-8a64-94e718467c47" providerId="AD" clId="Web-{BABB1E3A-F585-1012-D5F1-53DF65FC493F}" dt="2026-06-07T00:30:31.608" v="165" actId="20577"/>
          <ac:spMkLst>
            <pc:docMk/>
            <pc:sldMk cId="109857222" sldId="256"/>
            <ac:spMk id="42" creationId="{135E6284-191C-90DD-6D4B-03BB59498267}"/>
          </ac:spMkLst>
        </pc:spChg>
        <pc:spChg chg="add mod">
          <ac:chgData name="Cliff Williams (2511274)" userId="S::2511274@student.uwtsd.ac.uk::00561417-c68a-4154-8a64-94e718467c47" providerId="AD" clId="Web-{BABB1E3A-F585-1012-D5F1-53DF65FC493F}" dt="2026-06-07T00:18:55.482" v="19"/>
          <ac:spMkLst>
            <pc:docMk/>
            <pc:sldMk cId="109857222" sldId="256"/>
            <ac:spMk id="43" creationId="{EC775FE7-A45C-C433-8A8D-64125E26FA83}"/>
          </ac:spMkLst>
        </pc:spChg>
        <pc:spChg chg="add mod">
          <ac:chgData name="Cliff Williams (2511274)" userId="S::2511274@student.uwtsd.ac.uk::00561417-c68a-4154-8a64-94e718467c47" providerId="AD" clId="Web-{BABB1E3A-F585-1012-D5F1-53DF65FC493F}" dt="2026-06-07T00:18:55.482" v="19"/>
          <ac:spMkLst>
            <pc:docMk/>
            <pc:sldMk cId="109857222" sldId="256"/>
            <ac:spMk id="45" creationId="{CDA09D50-0EC7-3284-9BB0-136B46704CA5}"/>
          </ac:spMkLst>
        </pc:spChg>
        <pc:picChg chg="add mod">
          <ac:chgData name="Cliff Williams (2511274)" userId="S::2511274@student.uwtsd.ac.uk::00561417-c68a-4154-8a64-94e718467c47" providerId="AD" clId="Web-{BABB1E3A-F585-1012-D5F1-53DF65FC493F}" dt="2026-06-07T00:18:55.482" v="19"/>
          <ac:picMkLst>
            <pc:docMk/>
            <pc:sldMk cId="109857222" sldId="256"/>
            <ac:picMk id="4" creationId="{BD58DCE9-2CA1-E0B7-9CB5-B7DDA1F4369F}"/>
          </ac:picMkLst>
        </pc:picChg>
      </pc:sldChg>
    </pc:docChg>
  </pc:docChgLst>
  <pc:docChgLst>
    <pc:chgData name="Cliff Williams (2511274)" userId="S::2511274@student.uwtsd.ac.uk::00561417-c68a-4154-8a64-94e718467c47" providerId="AD" clId="Web-{97CC92E8-2F5F-3E97-105D-FC4ACB337AB1}"/>
    <pc:docChg chg="modSld">
      <pc:chgData name="Cliff Williams (2511274)" userId="S::2511274@student.uwtsd.ac.uk::00561417-c68a-4154-8a64-94e718467c47" providerId="AD" clId="Web-{97CC92E8-2F5F-3E97-105D-FC4ACB337AB1}" dt="2026-06-21T20:30:20.060" v="75" actId="20577"/>
      <pc:docMkLst>
        <pc:docMk/>
      </pc:docMkLst>
      <pc:sldChg chg="modSp">
        <pc:chgData name="Cliff Williams (2511274)" userId="S::2511274@student.uwtsd.ac.uk::00561417-c68a-4154-8a64-94e718467c47" providerId="AD" clId="Web-{97CC92E8-2F5F-3E97-105D-FC4ACB337AB1}" dt="2026-06-21T20:30:20.060" v="75" actId="20577"/>
        <pc:sldMkLst>
          <pc:docMk/>
          <pc:sldMk cId="1433543162" sldId="261"/>
        </pc:sldMkLst>
        <pc:spChg chg="mod">
          <ac:chgData name="Cliff Williams (2511274)" userId="S::2511274@student.uwtsd.ac.uk::00561417-c68a-4154-8a64-94e718467c47" providerId="AD" clId="Web-{97CC92E8-2F5F-3E97-105D-FC4ACB337AB1}" dt="2026-06-21T20:30:20.060" v="75" actId="20577"/>
          <ac:spMkLst>
            <pc:docMk/>
            <pc:sldMk cId="1433543162" sldId="261"/>
            <ac:spMk id="12" creationId="{BDF66A2A-6731-16C9-7A82-6D35AFC831FB}"/>
          </ac:spMkLst>
        </pc:spChg>
      </pc:sldChg>
    </pc:docChg>
  </pc:docChgLst>
  <pc:docChgLst>
    <pc:chgData clId="Web-{B49B2537-0B85-F1C0-B6E3-3F98A8A3554D}"/>
    <pc:docChg chg="modSld">
      <pc:chgData name="" userId="" providerId="" clId="Web-{B49B2537-0B85-F1C0-B6E3-3F98A8A3554D}" dt="2026-06-08T01:14:09.396" v="9" actId="20577"/>
      <pc:docMkLst>
        <pc:docMk/>
      </pc:docMkLst>
      <pc:sldChg chg="modSp">
        <pc:chgData name="" userId="" providerId="" clId="Web-{B49B2537-0B85-F1C0-B6E3-3F98A8A3554D}" dt="2026-06-08T01:14:09.396" v="9" actId="20577"/>
        <pc:sldMkLst>
          <pc:docMk/>
          <pc:sldMk cId="109857222" sldId="256"/>
        </pc:sldMkLst>
        <pc:spChg chg="mod">
          <ac:chgData name="" userId="" providerId="" clId="Web-{B49B2537-0B85-F1C0-B6E3-3F98A8A3554D}" dt="2026-06-08T01:14:09.396" v="9" actId="20577"/>
          <ac:spMkLst>
            <pc:docMk/>
            <pc:sldMk cId="109857222" sldId="256"/>
            <ac:spMk id="42" creationId="{135E6284-191C-90DD-6D4B-03BB59498267}"/>
          </ac:spMkLst>
        </pc:spChg>
      </pc:sldChg>
    </pc:docChg>
  </pc:docChgLst>
  <pc:docChgLst>
    <pc:chgData name="Cliff Williams (2511274)" userId="S::2511274@student.uwtsd.ac.uk::00561417-c68a-4154-8a64-94e718467c47" providerId="AD" clId="Web-{E6F4DC80-34EB-2644-9EFB-1D427DD476C9}"/>
    <pc:docChg chg="addSld modSld">
      <pc:chgData name="Cliff Williams (2511274)" userId="S::2511274@student.uwtsd.ac.uk::00561417-c68a-4154-8a64-94e718467c47" providerId="AD" clId="Web-{E6F4DC80-34EB-2644-9EFB-1D427DD476C9}" dt="2026-06-21T00:23:47.148" v="31" actId="20577"/>
      <pc:docMkLst>
        <pc:docMk/>
      </pc:docMkLst>
      <pc:sldChg chg="addSp modSp new mod modClrScheme chgLayout">
        <pc:chgData name="Cliff Williams (2511274)" userId="S::2511274@student.uwtsd.ac.uk::00561417-c68a-4154-8a64-94e718467c47" providerId="AD" clId="Web-{E6F4DC80-34EB-2644-9EFB-1D427DD476C9}" dt="2026-06-20T23:59:24.085" v="4"/>
        <pc:sldMkLst>
          <pc:docMk/>
          <pc:sldMk cId="3801505852" sldId="259"/>
        </pc:sldMkLst>
        <pc:spChg chg="mod modVis">
          <ac:chgData name="Cliff Williams (2511274)" userId="S::2511274@student.uwtsd.ac.uk::00561417-c68a-4154-8a64-94e718467c47" providerId="AD" clId="Web-{E6F4DC80-34EB-2644-9EFB-1D427DD476C9}" dt="2026-06-20T23:59:24.085" v="4"/>
          <ac:spMkLst>
            <pc:docMk/>
            <pc:sldMk cId="3801505852" sldId="259"/>
            <ac:spMk id="2" creationId="{9F6D9469-B34E-41DA-3F64-3AD0703380DE}"/>
          </ac:spMkLst>
        </pc:spChg>
        <pc:spChg chg="mod">
          <ac:chgData name="Cliff Williams (2511274)" userId="S::2511274@student.uwtsd.ac.uk::00561417-c68a-4154-8a64-94e718467c47" providerId="AD" clId="Web-{E6F4DC80-34EB-2644-9EFB-1D427DD476C9}" dt="2026-06-20T23:59:24.085" v="4"/>
          <ac:spMkLst>
            <pc:docMk/>
            <pc:sldMk cId="3801505852" sldId="259"/>
            <ac:spMk id="3" creationId="{6C4752FF-42E0-41AB-7B57-6CE12469F5A6}"/>
          </ac:spMkLst>
        </pc:spChg>
        <pc:spChg chg="mod modVis">
          <ac:chgData name="Cliff Williams (2511274)" userId="S::2511274@student.uwtsd.ac.uk::00561417-c68a-4154-8a64-94e718467c47" providerId="AD" clId="Web-{E6F4DC80-34EB-2644-9EFB-1D427DD476C9}" dt="2026-06-20T23:59:24.085" v="4"/>
          <ac:spMkLst>
            <pc:docMk/>
            <pc:sldMk cId="3801505852" sldId="259"/>
            <ac:spMk id="4" creationId="{C4F3F337-C6B9-5C64-DAB8-FCAC666364D6}"/>
          </ac:spMkLst>
        </pc:spChg>
        <pc:picChg chg="add mod ord">
          <ac:chgData name="Cliff Williams (2511274)" userId="S::2511274@student.uwtsd.ac.uk::00561417-c68a-4154-8a64-94e718467c47" providerId="AD" clId="Web-{E6F4DC80-34EB-2644-9EFB-1D427DD476C9}" dt="2026-06-20T23:59:24.085" v="4"/>
          <ac:picMkLst>
            <pc:docMk/>
            <pc:sldMk cId="3801505852" sldId="259"/>
            <ac:picMk id="5" creationId="{6A56B5FD-6F98-C669-7A39-8AF699015F3C}"/>
          </ac:picMkLst>
        </pc:picChg>
      </pc:sldChg>
      <pc:sldChg chg="addSp modSp new mod modClrScheme chgLayout">
        <pc:chgData name="Cliff Williams (2511274)" userId="S::2511274@student.uwtsd.ac.uk::00561417-c68a-4154-8a64-94e718467c47" providerId="AD" clId="Web-{E6F4DC80-34EB-2644-9EFB-1D427DD476C9}" dt="2026-06-21T00:04:49.095" v="7"/>
        <pc:sldMkLst>
          <pc:docMk/>
          <pc:sldMk cId="3902657362" sldId="260"/>
        </pc:sldMkLst>
        <pc:spChg chg="mod modVis">
          <ac:chgData name="Cliff Williams (2511274)" userId="S::2511274@student.uwtsd.ac.uk::00561417-c68a-4154-8a64-94e718467c47" providerId="AD" clId="Web-{E6F4DC80-34EB-2644-9EFB-1D427DD476C9}" dt="2026-06-21T00:04:49.095" v="7"/>
          <ac:spMkLst>
            <pc:docMk/>
            <pc:sldMk cId="3902657362" sldId="260"/>
            <ac:spMk id="2" creationId="{67A0E54A-FCAA-9108-BA79-0C4CAC9A38AD}"/>
          </ac:spMkLst>
        </pc:spChg>
        <pc:spChg chg="mod">
          <ac:chgData name="Cliff Williams (2511274)" userId="S::2511274@student.uwtsd.ac.uk::00561417-c68a-4154-8a64-94e718467c47" providerId="AD" clId="Web-{E6F4DC80-34EB-2644-9EFB-1D427DD476C9}" dt="2026-06-21T00:04:49.095" v="7"/>
          <ac:spMkLst>
            <pc:docMk/>
            <pc:sldMk cId="3902657362" sldId="260"/>
            <ac:spMk id="3" creationId="{4F2D20FD-3273-062F-28E1-3FEF997150AA}"/>
          </ac:spMkLst>
        </pc:spChg>
        <pc:spChg chg="mod modVis">
          <ac:chgData name="Cliff Williams (2511274)" userId="S::2511274@student.uwtsd.ac.uk::00561417-c68a-4154-8a64-94e718467c47" providerId="AD" clId="Web-{E6F4DC80-34EB-2644-9EFB-1D427DD476C9}" dt="2026-06-21T00:04:49.095" v="7"/>
          <ac:spMkLst>
            <pc:docMk/>
            <pc:sldMk cId="3902657362" sldId="260"/>
            <ac:spMk id="4" creationId="{107243DC-6045-15CE-DC59-93DC632F3F2D}"/>
          </ac:spMkLst>
        </pc:spChg>
        <pc:picChg chg="add mod ord">
          <ac:chgData name="Cliff Williams (2511274)" userId="S::2511274@student.uwtsd.ac.uk::00561417-c68a-4154-8a64-94e718467c47" providerId="AD" clId="Web-{E6F4DC80-34EB-2644-9EFB-1D427DD476C9}" dt="2026-06-21T00:04:49.095" v="7"/>
          <ac:picMkLst>
            <pc:docMk/>
            <pc:sldMk cId="3902657362" sldId="260"/>
            <ac:picMk id="5" creationId="{1E769406-05DA-F740-132A-2A3A18703D0F}"/>
          </ac:picMkLst>
        </pc:picChg>
      </pc:sldChg>
      <pc:sldChg chg="addSp delSp modSp new mod modClrScheme chgLayout">
        <pc:chgData name="Cliff Williams (2511274)" userId="S::2511274@student.uwtsd.ac.uk::00561417-c68a-4154-8a64-94e718467c47" providerId="AD" clId="Web-{E6F4DC80-34EB-2644-9EFB-1D427DD476C9}" dt="2026-06-21T00:23:47.148" v="31" actId="20577"/>
        <pc:sldMkLst>
          <pc:docMk/>
          <pc:sldMk cId="1433543162" sldId="261"/>
        </pc:sldMkLst>
        <pc:spChg chg="mod">
          <ac:chgData name="Cliff Williams (2511274)" userId="S::2511274@student.uwtsd.ac.uk::00561417-c68a-4154-8a64-94e718467c47" providerId="AD" clId="Web-{E6F4DC80-34EB-2644-9EFB-1D427DD476C9}" dt="2026-06-21T00:21:47.202" v="10"/>
          <ac:spMkLst>
            <pc:docMk/>
            <pc:sldMk cId="1433543162" sldId="261"/>
            <ac:spMk id="2" creationId="{4E01A844-D55A-CB3B-3690-FCCBFF3FE8C2}"/>
          </ac:spMkLst>
        </pc:spChg>
        <pc:spChg chg="mod">
          <ac:chgData name="Cliff Williams (2511274)" userId="S::2511274@student.uwtsd.ac.uk::00561417-c68a-4154-8a64-94e718467c47" providerId="AD" clId="Web-{E6F4DC80-34EB-2644-9EFB-1D427DD476C9}" dt="2026-06-21T00:21:47.202" v="10"/>
          <ac:spMkLst>
            <pc:docMk/>
            <pc:sldMk cId="1433543162" sldId="261"/>
            <ac:spMk id="3" creationId="{4A281B65-7446-8F62-A420-C37DEE4CD7C0}"/>
          </ac:spMkLst>
        </pc:spChg>
        <pc:spChg chg="mod">
          <ac:chgData name="Cliff Williams (2511274)" userId="S::2511274@student.uwtsd.ac.uk::00561417-c68a-4154-8a64-94e718467c47" providerId="AD" clId="Web-{E6F4DC80-34EB-2644-9EFB-1D427DD476C9}" dt="2026-06-21T00:21:47.202" v="10"/>
          <ac:spMkLst>
            <pc:docMk/>
            <pc:sldMk cId="1433543162" sldId="261"/>
            <ac:spMk id="4" creationId="{C681B60B-49E6-A253-5294-F67F4126369C}"/>
          </ac:spMkLst>
        </pc:spChg>
        <pc:spChg chg="add del">
          <ac:chgData name="Cliff Williams (2511274)" userId="S::2511274@student.uwtsd.ac.uk::00561417-c68a-4154-8a64-94e718467c47" providerId="AD" clId="Web-{E6F4DC80-34EB-2644-9EFB-1D427DD476C9}" dt="2026-06-21T00:22:03.031" v="11"/>
          <ac:spMkLst>
            <pc:docMk/>
            <pc:sldMk cId="1433543162" sldId="261"/>
            <ac:spMk id="5" creationId="{72EF3D3C-B113-8BFA-4664-D642CA8BC0AF}"/>
          </ac:spMkLst>
        </pc:spChg>
        <pc:spChg chg="add mod">
          <ac:chgData name="Cliff Williams (2511274)" userId="S::2511274@student.uwtsd.ac.uk::00561417-c68a-4154-8a64-94e718467c47" providerId="AD" clId="Web-{E6F4DC80-34EB-2644-9EFB-1D427DD476C9}" dt="2026-06-21T00:22:57.738" v="29" actId="20577"/>
          <ac:spMkLst>
            <pc:docMk/>
            <pc:sldMk cId="1433543162" sldId="261"/>
            <ac:spMk id="10" creationId="{A93AE3CF-3101-7616-2F3A-600DF7844919}"/>
          </ac:spMkLst>
        </pc:spChg>
        <pc:spChg chg="add mod">
          <ac:chgData name="Cliff Williams (2511274)" userId="S::2511274@student.uwtsd.ac.uk::00561417-c68a-4154-8a64-94e718467c47" providerId="AD" clId="Web-{E6F4DC80-34EB-2644-9EFB-1D427DD476C9}" dt="2026-06-21T00:23:47.148" v="31" actId="20577"/>
          <ac:spMkLst>
            <pc:docMk/>
            <pc:sldMk cId="1433543162" sldId="261"/>
            <ac:spMk id="12" creationId="{BDF66A2A-6731-16C9-7A82-6D35AFC831FB}"/>
          </ac:spMkLst>
        </pc:spChg>
      </pc:sldChg>
    </pc:docChg>
  </pc:docChgLst>
  <pc:docChgLst>
    <pc:chgData name="Cliff Williams (2511274)" userId="S::2511274@student.uwtsd.ac.uk::00561417-c68a-4154-8a64-94e718467c47" providerId="AD" clId="Web-{546A30D6-7118-773C-CF87-AE2AB63368A8}"/>
    <pc:docChg chg="mod addSld modSld addMainMaster delMainMaster">
      <pc:chgData name="Cliff Williams (2511274)" userId="S::2511274@student.uwtsd.ac.uk::00561417-c68a-4154-8a64-94e718467c47" providerId="AD" clId="Web-{546A30D6-7118-773C-CF87-AE2AB63368A8}" dt="2026-06-19T21:15:37.919" v="44" actId="14100"/>
      <pc:docMkLst>
        <pc:docMk/>
      </pc:docMkLst>
      <pc:sldChg chg="modSp mod modClrScheme chgLayout">
        <pc:chgData name="Cliff Williams (2511274)" userId="S::2511274@student.uwtsd.ac.uk::00561417-c68a-4154-8a64-94e718467c47" providerId="AD" clId="Web-{546A30D6-7118-773C-CF87-AE2AB63368A8}" dt="2026-06-19T21:14:01.838" v="28"/>
        <pc:sldMkLst>
          <pc:docMk/>
          <pc:sldMk cId="109857222" sldId="256"/>
        </pc:sldMkLst>
        <pc:spChg chg="mod ord">
          <ac:chgData name="Cliff Williams (2511274)" userId="S::2511274@student.uwtsd.ac.uk::00561417-c68a-4154-8a64-94e718467c47" providerId="AD" clId="Web-{546A30D6-7118-773C-CF87-AE2AB63368A8}" dt="2026-06-19T21:14:01.838" v="28"/>
          <ac:spMkLst>
            <pc:docMk/>
            <pc:sldMk cId="109857222" sldId="256"/>
            <ac:spMk id="41" creationId="{0A6360AC-E798-616A-D368-92B18F6081D3}"/>
          </ac:spMkLst>
        </pc:spChg>
        <pc:spChg chg="mod ord">
          <ac:chgData name="Cliff Williams (2511274)" userId="S::2511274@student.uwtsd.ac.uk::00561417-c68a-4154-8a64-94e718467c47" providerId="AD" clId="Web-{546A30D6-7118-773C-CF87-AE2AB63368A8}" dt="2026-06-19T21:14:01.838" v="28"/>
          <ac:spMkLst>
            <pc:docMk/>
            <pc:sldMk cId="109857222" sldId="256"/>
            <ac:spMk id="42" creationId="{135E6284-191C-90DD-6D4B-03BB59498267}"/>
          </ac:spMkLst>
        </pc:spChg>
        <pc:spChg chg="mod ord">
          <ac:chgData name="Cliff Williams (2511274)" userId="S::2511274@student.uwtsd.ac.uk::00561417-c68a-4154-8a64-94e718467c47" providerId="AD" clId="Web-{546A30D6-7118-773C-CF87-AE2AB63368A8}" dt="2026-06-19T21:14:01.838" v="28"/>
          <ac:spMkLst>
            <pc:docMk/>
            <pc:sldMk cId="109857222" sldId="256"/>
            <ac:spMk id="43" creationId="{EC775FE7-A45C-C433-8A8D-64125E26FA83}"/>
          </ac:spMkLst>
        </pc:spChg>
        <pc:spChg chg="mod ord">
          <ac:chgData name="Cliff Williams (2511274)" userId="S::2511274@student.uwtsd.ac.uk::00561417-c68a-4154-8a64-94e718467c47" providerId="AD" clId="Web-{546A30D6-7118-773C-CF87-AE2AB63368A8}" dt="2026-06-19T21:14:01.838" v="28"/>
          <ac:spMkLst>
            <pc:docMk/>
            <pc:sldMk cId="109857222" sldId="256"/>
            <ac:spMk id="45" creationId="{CDA09D50-0EC7-3284-9BB0-136B46704CA5}"/>
          </ac:spMkLst>
        </pc:spChg>
        <pc:spChg chg="mod ord">
          <ac:chgData name="Cliff Williams (2511274)" userId="S::2511274@student.uwtsd.ac.uk::00561417-c68a-4154-8a64-94e718467c47" providerId="AD" clId="Web-{546A30D6-7118-773C-CF87-AE2AB63368A8}" dt="2026-06-19T21:14:01.838" v="28"/>
          <ac:spMkLst>
            <pc:docMk/>
            <pc:sldMk cId="109857222" sldId="256"/>
            <ac:spMk id="62" creationId="{53926F1A-376E-5D70-94CB-AA062A6531C0}"/>
          </ac:spMkLst>
        </pc:spChg>
      </pc:sldChg>
      <pc:sldChg chg="addSp modSp new mod modClrScheme chgLayout">
        <pc:chgData name="Cliff Williams (2511274)" userId="S::2511274@student.uwtsd.ac.uk::00561417-c68a-4154-8a64-94e718467c47" providerId="AD" clId="Web-{546A30D6-7118-773C-CF87-AE2AB63368A8}" dt="2026-06-19T21:14:01.838" v="28"/>
        <pc:sldMkLst>
          <pc:docMk/>
          <pc:sldMk cId="96815856" sldId="257"/>
        </pc:sldMkLst>
        <pc:spChg chg="mod ord">
          <ac:chgData name="Cliff Williams (2511274)" userId="S::2511274@student.uwtsd.ac.uk::00561417-c68a-4154-8a64-94e718467c47" providerId="AD" clId="Web-{546A30D6-7118-773C-CF87-AE2AB63368A8}" dt="2026-06-19T21:14:01.838" v="28"/>
          <ac:spMkLst>
            <pc:docMk/>
            <pc:sldMk cId="96815856" sldId="257"/>
            <ac:spMk id="2" creationId="{A1160C07-4FA0-30EC-D8BA-76881043D535}"/>
          </ac:spMkLst>
        </pc:spChg>
        <pc:spChg chg="mod ord">
          <ac:chgData name="Cliff Williams (2511274)" userId="S::2511274@student.uwtsd.ac.uk::00561417-c68a-4154-8a64-94e718467c47" providerId="AD" clId="Web-{546A30D6-7118-773C-CF87-AE2AB63368A8}" dt="2026-06-19T21:14:01.838" v="28"/>
          <ac:spMkLst>
            <pc:docMk/>
            <pc:sldMk cId="96815856" sldId="257"/>
            <ac:spMk id="3" creationId="{389FC545-9DE6-85B4-8E62-AD6CBD3FEBE8}"/>
          </ac:spMkLst>
        </pc:spChg>
        <pc:spChg chg="mod ord">
          <ac:chgData name="Cliff Williams (2511274)" userId="S::2511274@student.uwtsd.ac.uk::00561417-c68a-4154-8a64-94e718467c47" providerId="AD" clId="Web-{546A30D6-7118-773C-CF87-AE2AB63368A8}" dt="2026-06-19T21:14:01.838" v="28"/>
          <ac:spMkLst>
            <pc:docMk/>
            <pc:sldMk cId="96815856" sldId="257"/>
            <ac:spMk id="4" creationId="{23B36B10-2D60-F95F-FADF-0A08E33629B3}"/>
          </ac:spMkLst>
        </pc:spChg>
        <pc:picChg chg="add mod">
          <ac:chgData name="Cliff Williams (2511274)" userId="S::2511274@student.uwtsd.ac.uk::00561417-c68a-4154-8a64-94e718467c47" providerId="AD" clId="Web-{546A30D6-7118-773C-CF87-AE2AB63368A8}" dt="2026-06-19T20:55:53.128" v="19" actId="14100"/>
          <ac:picMkLst>
            <pc:docMk/>
            <pc:sldMk cId="96815856" sldId="257"/>
            <ac:picMk id="5" creationId="{BE24CA95-4AB6-682A-E005-4E145B8ACC0E}"/>
          </ac:picMkLst>
        </pc:picChg>
      </pc:sldChg>
      <pc:sldChg chg="addSp delSp modSp new mod modClrScheme chgLayout">
        <pc:chgData name="Cliff Williams (2511274)" userId="S::2511274@student.uwtsd.ac.uk::00561417-c68a-4154-8a64-94e718467c47" providerId="AD" clId="Web-{546A30D6-7118-773C-CF87-AE2AB63368A8}" dt="2026-06-19T21:15:37.919" v="44" actId="14100"/>
        <pc:sldMkLst>
          <pc:docMk/>
          <pc:sldMk cId="3738772240" sldId="258"/>
        </pc:sldMkLst>
        <pc:spChg chg="mod ord">
          <ac:chgData name="Cliff Williams (2511274)" userId="S::2511274@student.uwtsd.ac.uk::00561417-c68a-4154-8a64-94e718467c47" providerId="AD" clId="Web-{546A30D6-7118-773C-CF87-AE2AB63368A8}" dt="2026-06-19T21:14:43.293" v="33"/>
          <ac:spMkLst>
            <pc:docMk/>
            <pc:sldMk cId="3738772240" sldId="258"/>
            <ac:spMk id="2" creationId="{10CB3251-0EAD-25FE-37A3-57ED3C44DE0B}"/>
          </ac:spMkLst>
        </pc:spChg>
        <pc:spChg chg="mod ord">
          <ac:chgData name="Cliff Williams (2511274)" userId="S::2511274@student.uwtsd.ac.uk::00561417-c68a-4154-8a64-94e718467c47" providerId="AD" clId="Web-{546A30D6-7118-773C-CF87-AE2AB63368A8}" dt="2026-06-19T21:14:43.293" v="33"/>
          <ac:spMkLst>
            <pc:docMk/>
            <pc:sldMk cId="3738772240" sldId="258"/>
            <ac:spMk id="4" creationId="{24009B15-390B-1030-940F-88EF8C1B856B}"/>
          </ac:spMkLst>
        </pc:spChg>
        <pc:spChg chg="add mod ord">
          <ac:chgData name="Cliff Williams (2511274)" userId="S::2511274@student.uwtsd.ac.uk::00561417-c68a-4154-8a64-94e718467c47" providerId="AD" clId="Web-{546A30D6-7118-773C-CF87-AE2AB63368A8}" dt="2026-06-19T21:14:43.293" v="33"/>
          <ac:spMkLst>
            <pc:docMk/>
            <pc:sldMk cId="3738772240" sldId="258"/>
            <ac:spMk id="6" creationId="{780707D3-981E-2DB2-15E7-E390F33EDCA8}"/>
          </ac:spMkLst>
        </pc:spChg>
        <pc:spChg chg="add mod">
          <ac:chgData name="Cliff Williams (2511274)" userId="S::2511274@student.uwtsd.ac.uk::00561417-c68a-4154-8a64-94e718467c47" providerId="AD" clId="Web-{546A30D6-7118-773C-CF87-AE2AB63368A8}" dt="2026-06-19T21:14:45.871" v="36"/>
          <ac:spMkLst>
            <pc:docMk/>
            <pc:sldMk cId="3738772240" sldId="258"/>
            <ac:spMk id="16" creationId="{E1416299-C084-69CF-6B89-DEA13BA0F9DB}"/>
          </ac:spMkLst>
        </pc:spChg>
        <pc:picChg chg="add mod ord">
          <ac:chgData name="Cliff Williams (2511274)" userId="S::2511274@student.uwtsd.ac.uk::00561417-c68a-4154-8a64-94e718467c47" providerId="AD" clId="Web-{546A30D6-7118-773C-CF87-AE2AB63368A8}" dt="2026-06-19T21:15:37.919" v="44" actId="14100"/>
          <ac:picMkLst>
            <pc:docMk/>
            <pc:sldMk cId="3738772240" sldId="258"/>
            <ac:picMk id="5" creationId="{41BF5F81-6FEB-9B1F-20C2-BA991EE1E760}"/>
          </ac:picMkLst>
        </pc:picChg>
      </pc:sldChg>
      <pc:sldMasterChg chg="add addSldLayout modSldLayout">
        <pc:chgData name="Cliff Williams (2511274)" userId="S::2511274@student.uwtsd.ac.uk::00561417-c68a-4154-8a64-94e718467c47" providerId="AD" clId="Web-{546A30D6-7118-773C-CF87-AE2AB63368A8}" dt="2026-06-19T21:14:01.838" v="28"/>
        <pc:sldMasterMkLst>
          <pc:docMk/>
          <pc:sldMasterMk cId="1010499568" sldId="2147483696"/>
        </pc:sldMasterMkLst>
        <pc:sldLayoutChg chg="add mod replId">
          <pc:chgData name="Cliff Williams (2511274)" userId="S::2511274@student.uwtsd.ac.uk::00561417-c68a-4154-8a64-94e718467c47" providerId="AD" clId="Web-{546A30D6-7118-773C-CF87-AE2AB63368A8}" dt="2026-06-19T21:14:01.838" v="28"/>
          <pc:sldLayoutMkLst>
            <pc:docMk/>
            <pc:sldMasterMk cId="1010499568" sldId="2147483696"/>
            <pc:sldLayoutMk cId="372063498" sldId="2147483697"/>
          </pc:sldLayoutMkLst>
        </pc:sldLayoutChg>
        <pc:sldLayoutChg chg="add mod replId">
          <pc:chgData name="Cliff Williams (2511274)" userId="S::2511274@student.uwtsd.ac.uk::00561417-c68a-4154-8a64-94e718467c47" providerId="AD" clId="Web-{546A30D6-7118-773C-CF87-AE2AB63368A8}" dt="2026-06-19T21:14:01.838" v="28"/>
          <pc:sldLayoutMkLst>
            <pc:docMk/>
            <pc:sldMasterMk cId="1010499568" sldId="2147483696"/>
            <pc:sldLayoutMk cId="211504231" sldId="2147483698"/>
          </pc:sldLayoutMkLst>
        </pc:sldLayoutChg>
        <pc:sldLayoutChg chg="add mod replId">
          <pc:chgData name="Cliff Williams (2511274)" userId="S::2511274@student.uwtsd.ac.uk::00561417-c68a-4154-8a64-94e718467c47" providerId="AD" clId="Web-{546A30D6-7118-773C-CF87-AE2AB63368A8}" dt="2026-06-19T21:14:01.838" v="28"/>
          <pc:sldLayoutMkLst>
            <pc:docMk/>
            <pc:sldMasterMk cId="1010499568" sldId="2147483696"/>
            <pc:sldLayoutMk cId="4155115592" sldId="2147483699"/>
          </pc:sldLayoutMkLst>
        </pc:sldLayoutChg>
        <pc:sldLayoutChg chg="add mod replId">
          <pc:chgData name="Cliff Williams (2511274)" userId="S::2511274@student.uwtsd.ac.uk::00561417-c68a-4154-8a64-94e718467c47" providerId="AD" clId="Web-{546A30D6-7118-773C-CF87-AE2AB63368A8}" dt="2026-06-19T21:14:01.838" v="28"/>
          <pc:sldLayoutMkLst>
            <pc:docMk/>
            <pc:sldMasterMk cId="1010499568" sldId="2147483696"/>
            <pc:sldLayoutMk cId="3007115830" sldId="2147483700"/>
          </pc:sldLayoutMkLst>
        </pc:sldLayoutChg>
        <pc:sldLayoutChg chg="add mod replId">
          <pc:chgData name="Cliff Williams (2511274)" userId="S::2511274@student.uwtsd.ac.uk::00561417-c68a-4154-8a64-94e718467c47" providerId="AD" clId="Web-{546A30D6-7118-773C-CF87-AE2AB63368A8}" dt="2026-06-19T21:14:01.838" v="28"/>
          <pc:sldLayoutMkLst>
            <pc:docMk/>
            <pc:sldMasterMk cId="1010499568" sldId="2147483696"/>
            <pc:sldLayoutMk cId="1129862451" sldId="2147483701"/>
          </pc:sldLayoutMkLst>
        </pc:sldLayoutChg>
        <pc:sldLayoutChg chg="add mod replId">
          <pc:chgData name="Cliff Williams (2511274)" userId="S::2511274@student.uwtsd.ac.uk::00561417-c68a-4154-8a64-94e718467c47" providerId="AD" clId="Web-{546A30D6-7118-773C-CF87-AE2AB63368A8}" dt="2026-06-19T21:14:01.838" v="28"/>
          <pc:sldLayoutMkLst>
            <pc:docMk/>
            <pc:sldMasterMk cId="1010499568" sldId="2147483696"/>
            <pc:sldLayoutMk cId="1062896012" sldId="2147483702"/>
          </pc:sldLayoutMkLst>
        </pc:sldLayoutChg>
        <pc:sldLayoutChg chg="add mod replId">
          <pc:chgData name="Cliff Williams (2511274)" userId="S::2511274@student.uwtsd.ac.uk::00561417-c68a-4154-8a64-94e718467c47" providerId="AD" clId="Web-{546A30D6-7118-773C-CF87-AE2AB63368A8}" dt="2026-06-19T21:14:01.838" v="28"/>
          <pc:sldLayoutMkLst>
            <pc:docMk/>
            <pc:sldMasterMk cId="1010499568" sldId="2147483696"/>
            <pc:sldLayoutMk cId="3828168382" sldId="2147483703"/>
          </pc:sldLayoutMkLst>
        </pc:sldLayoutChg>
        <pc:sldLayoutChg chg="add mod replId">
          <pc:chgData name="Cliff Williams (2511274)" userId="S::2511274@student.uwtsd.ac.uk::00561417-c68a-4154-8a64-94e718467c47" providerId="AD" clId="Web-{546A30D6-7118-773C-CF87-AE2AB63368A8}" dt="2026-06-19T21:14:01.838" v="28"/>
          <pc:sldLayoutMkLst>
            <pc:docMk/>
            <pc:sldMasterMk cId="1010499568" sldId="2147483696"/>
            <pc:sldLayoutMk cId="955118865" sldId="2147483704"/>
          </pc:sldLayoutMkLst>
        </pc:sldLayoutChg>
        <pc:sldLayoutChg chg="add mod replId">
          <pc:chgData name="Cliff Williams (2511274)" userId="S::2511274@student.uwtsd.ac.uk::00561417-c68a-4154-8a64-94e718467c47" providerId="AD" clId="Web-{546A30D6-7118-773C-CF87-AE2AB63368A8}" dt="2026-06-19T21:14:01.838" v="28"/>
          <pc:sldLayoutMkLst>
            <pc:docMk/>
            <pc:sldMasterMk cId="1010499568" sldId="2147483696"/>
            <pc:sldLayoutMk cId="3132486438" sldId="2147483705"/>
          </pc:sldLayoutMkLst>
        </pc:sldLayoutChg>
        <pc:sldLayoutChg chg="add mod replId">
          <pc:chgData name="Cliff Williams (2511274)" userId="S::2511274@student.uwtsd.ac.uk::00561417-c68a-4154-8a64-94e718467c47" providerId="AD" clId="Web-{546A30D6-7118-773C-CF87-AE2AB63368A8}" dt="2026-06-19T21:14:01.838" v="28"/>
          <pc:sldLayoutMkLst>
            <pc:docMk/>
            <pc:sldMasterMk cId="1010499568" sldId="2147483696"/>
            <pc:sldLayoutMk cId="715024569" sldId="2147483706"/>
          </pc:sldLayoutMkLst>
        </pc:sldLayoutChg>
        <pc:sldLayoutChg chg="add mod replId">
          <pc:chgData name="Cliff Williams (2511274)" userId="S::2511274@student.uwtsd.ac.uk::00561417-c68a-4154-8a64-94e718467c47" providerId="AD" clId="Web-{546A30D6-7118-773C-CF87-AE2AB63368A8}" dt="2026-06-19T21:14:01.838" v="28"/>
          <pc:sldLayoutMkLst>
            <pc:docMk/>
            <pc:sldMasterMk cId="1010499568" sldId="2147483696"/>
            <pc:sldLayoutMk cId="3374667394" sldId="2147483707"/>
          </pc:sldLayoutMkLst>
        </pc:sldLayoutChg>
      </pc:sldMasterChg>
    </pc:docChg>
  </pc:docChgLst>
  <pc:docChgLst>
    <pc:chgData name="Cliff Williams (2511274)" userId="S::2511274@student.uwtsd.ac.uk::00561417-c68a-4154-8a64-94e718467c47" providerId="AD" clId="Web-{B49B2537-0B85-F1C0-B6E3-3F98A8A3554D}"/>
    <pc:docChg chg="modSld">
      <pc:chgData name="Cliff Williams (2511274)" userId="S::2511274@student.uwtsd.ac.uk::00561417-c68a-4154-8a64-94e718467c47" providerId="AD" clId="Web-{B49B2537-0B85-F1C0-B6E3-3F98A8A3554D}" dt="2026-06-08T01:14:22.177" v="8" actId="20577"/>
      <pc:docMkLst>
        <pc:docMk/>
      </pc:docMkLst>
      <pc:sldChg chg="modSp">
        <pc:chgData name="Cliff Williams (2511274)" userId="S::2511274@student.uwtsd.ac.uk::00561417-c68a-4154-8a64-94e718467c47" providerId="AD" clId="Web-{B49B2537-0B85-F1C0-B6E3-3F98A8A3554D}" dt="2026-06-08T01:14:22.177" v="8" actId="20577"/>
        <pc:sldMkLst>
          <pc:docMk/>
          <pc:sldMk cId="109857222" sldId="256"/>
        </pc:sldMkLst>
        <pc:spChg chg="mod">
          <ac:chgData name="Cliff Williams (2511274)" userId="S::2511274@student.uwtsd.ac.uk::00561417-c68a-4154-8a64-94e718467c47" providerId="AD" clId="Web-{B49B2537-0B85-F1C0-B6E3-3F98A8A3554D}" dt="2026-06-08T01:14:22.177" v="8" actId="20577"/>
          <ac:spMkLst>
            <pc:docMk/>
            <pc:sldMk cId="109857222" sldId="256"/>
            <ac:spMk id="42" creationId="{135E6284-191C-90DD-6D4B-03BB5949826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6/21/2026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0634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6/21/2026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5042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6/21/2026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51155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6/21/2026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71158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6/21/2026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98624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6/21/2026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28960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6/21/2026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81683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6/21/2026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51188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6/21/2026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24864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6/21/2026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50245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6/21/2026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46673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6/21/2026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04995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server.org/highway-signs2/c/communication.html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andfonline.com/doi/full/10.1080/09687637.2025.2470147#abstract" TargetMode="External"/><Relationship Id="rId3" Type="http://schemas.openxmlformats.org/officeDocument/2006/relationships/hyperlink" Target="https://www.bing.com/images/search?q=shutterstock+homeless+please+help+images&amp;form=HDRSC3&amp;first=1" TargetMode="External"/><Relationship Id="rId7" Type="http://schemas.openxmlformats.org/officeDocument/2006/relationships/hyperlink" Target="https://www.wearewithyou.org.uk/" TargetMode="External"/><Relationship Id="rId2" Type="http://schemas.openxmlformats.org/officeDocument/2006/relationships/hyperlink" Target="https://www.bing.com/search?q=prince+william+virginia+comprehensive+outpatient+recovery+program&amp;qs=GS&amp;pq=prince+william+virginia+comprehensive+outpatient+recov&amp;sk=GS2&amp;sc=12-54&amp;cvid=040C67E0B5384280B1BC9E6ED36ED4DF&amp;FORM=QBRE&amp;sp=3&amp;ghc=1&amp;lq=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ing.com/images/search?q=il+department+of+of+central+management+service+september+is+national+alcohol+and+drug+addiction+re&amp;form=AWIR&amp;first=1" TargetMode="External"/><Relationship Id="rId5" Type="http://schemas.openxmlformats.org/officeDocument/2006/relationships/hyperlink" Target="https://www.bing.com/images/search?view=detailV2&amp;ccid=D2TNVJcH&amp;id=45913337F5A1FAD48146731B7426042F6339227B&amp;thid=OIP.D2TNVJcH36Nvs7OFqKIlKQHaFj&amp;mediaurl=https%3A%2F%2Fimage1.slideserve.com%2F2463280%2Fthe-communication-process-l.jpg&amp;cdnurl=https%3A%2F%2Fthf.bing.com%2Fth%2Fid%2FR.0f64cd549707dfa36fb3b385a8a22529%3Frik%3DeyI5Yy8EJnQbcw%26pid%3DImgRaw%26r%3D0&amp;exph=768&amp;expw=1024&amp;q=slideserve+communication+process&amp;form=IRPRST&amp;ck=05ABD5137E1DEAC27DB272CC94AE19E0&amp;selectedindex=11&amp;itb=0&amp;cw=1375&amp;ch=659&amp;ajaxhist=0&amp;ajaxserp=0&amp;vt=2&amp;sim=11&amp;pivotparams=insightsToken%3Dccid_lwBP9eVe*cp_452B1582372638D698CA3A0D02FAE059*mid_D5CA1FE20192CF58E6FBC55D38471FD33E1430AE*thid_OIP.lwBP9eVee-nFkXylOx9b!_gHaFj&amp;iss=VSI&amp;ajaxhist=0&amp;ajaxserp=0" TargetMode="External"/><Relationship Id="rId4" Type="http://schemas.openxmlformats.org/officeDocument/2006/relationships/hyperlink" Target="https://www.bing.com/images/search?q=picserver.org%20green%20highway%20sign%20communication&amp;qs=GS&amp;form=QBIR&amp;sp=2&amp;lq=0&amp;pq=picserver.org%20green%20highway%20sign%20commu&amp;sk=GS1&amp;sc=10-38&amp;cvid=00E104A3ED6C426BBD2FF39BE6B5DA26&amp;first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Title 1">
            <a:extLst>
              <a:ext uri="{FF2B5EF4-FFF2-40B4-BE49-F238E27FC236}">
                <a16:creationId xmlns:a16="http://schemas.microsoft.com/office/drawing/2014/main" id="{0A6360AC-E798-616A-D368-92B18F6081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2100"/>
              <a:t>Cliff Williams 2511274</a:t>
            </a:r>
            <a:br>
              <a:rPr lang="en-US" sz="2100"/>
            </a:br>
            <a:r>
              <a:rPr lang="en-US" sz="2100"/>
              <a:t>Professional Development Within Health and Social Care</a:t>
            </a:r>
            <a:br>
              <a:rPr lang="en-US" sz="2100"/>
            </a:br>
            <a:r>
              <a:rPr lang="en-US" sz="2100"/>
              <a:t>LCHS4009</a:t>
            </a:r>
            <a:br>
              <a:rPr lang="en-US" sz="2100"/>
            </a:br>
            <a:r>
              <a:rPr lang="en-US" sz="2100"/>
              <a:t>Zarah Ahmed</a:t>
            </a:r>
          </a:p>
        </p:txBody>
      </p:sp>
      <p:sp>
        <p:nvSpPr>
          <p:cNvPr id="42" name="Text Placeholder 3">
            <a:extLst>
              <a:ext uri="{FF2B5EF4-FFF2-40B4-BE49-F238E27FC236}">
                <a16:creationId xmlns:a16="http://schemas.microsoft.com/office/drawing/2014/main" id="{135E6284-191C-90DD-6D4B-03BB59498267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Self-Awareness Presentation</a:t>
            </a:r>
          </a:p>
          <a:p>
            <a:r>
              <a:rPr lang="en-US"/>
              <a:t>Communication</a:t>
            </a:r>
          </a:p>
          <a:p>
            <a:r>
              <a:rPr lang="en-US"/>
              <a:t>Substance Misuse Outreach Worker</a:t>
            </a:r>
          </a:p>
        </p:txBody>
      </p:sp>
      <p:sp>
        <p:nvSpPr>
          <p:cNvPr id="43" name="Date Placeholder 4">
            <a:extLst>
              <a:ext uri="{FF2B5EF4-FFF2-40B4-BE49-F238E27FC236}">
                <a16:creationId xmlns:a16="http://schemas.microsoft.com/office/drawing/2014/main" id="{EC775FE7-A45C-C433-8A8D-64125E26F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C04755F-B3C9-49C3-BF14-9E191BA715CF}" type="datetime1">
              <a:rPr lang="en-US" smtClean="0"/>
              <a:pPr>
                <a:spcAft>
                  <a:spcPts val="600"/>
                </a:spcAft>
              </a:pPr>
              <a:t>6/21/2026</a:t>
            </a:fld>
            <a:endParaRPr lang="en-US"/>
          </a:p>
        </p:txBody>
      </p:sp>
      <p:sp>
        <p:nvSpPr>
          <p:cNvPr id="62" name="Footer Placeholder 5">
            <a:extLst>
              <a:ext uri="{FF2B5EF4-FFF2-40B4-BE49-F238E27FC236}">
                <a16:creationId xmlns:a16="http://schemas.microsoft.com/office/drawing/2014/main" id="{53926F1A-376E-5D70-94CB-AA062A6531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5" name="Slide Number Placeholder 6">
            <a:extLst>
              <a:ext uri="{FF2B5EF4-FFF2-40B4-BE49-F238E27FC236}">
                <a16:creationId xmlns:a16="http://schemas.microsoft.com/office/drawing/2014/main" id="{CDA09D50-0EC7-3284-9BB0-136B46704C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pic>
        <p:nvPicPr>
          <p:cNvPr id="4" name="Picture 3" descr="A close-up of a pencil on a paper&#10;&#10;AI-generated content may be incorrect.">
            <a:extLst>
              <a:ext uri="{FF2B5EF4-FFF2-40B4-BE49-F238E27FC236}">
                <a16:creationId xmlns:a16="http://schemas.microsoft.com/office/drawing/2014/main" id="{BD58DCE9-2CA1-E0B7-9CB5-B7DDA1F436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14" r="715" b="1"/>
          <a:stretch>
            <a:fillRect/>
          </a:stretch>
        </p:blipFill>
        <p:spPr>
          <a:xfrm>
            <a:off x="4965192" y="1709928"/>
            <a:ext cx="6729984" cy="409651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1160C07-4FA0-30EC-D8BA-76881043D5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4CBDA-2636-449A-AE3C-471371BF5671}" type="datetime1">
              <a:t>6/21/2026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89FC545-9DE6-85B4-8E62-AD6CBD3FEB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B36B10-2D60-F95F-FADF-0A08E33629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2</a:t>
            </a:fld>
            <a:endParaRPr lang="en-US"/>
          </a:p>
        </p:txBody>
      </p:sp>
      <p:pic>
        <p:nvPicPr>
          <p:cNvPr id="5" name="Picture 4" descr="A person sitting on the ground with a cardboard sign&#10;&#10;AI-generated content may be incorrect.">
            <a:extLst>
              <a:ext uri="{FF2B5EF4-FFF2-40B4-BE49-F238E27FC236}">
                <a16:creationId xmlns:a16="http://schemas.microsoft.com/office/drawing/2014/main" id="{BE24CA95-4AB6-682A-E005-4E145B8ACC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" y="-113517"/>
            <a:ext cx="12191477" cy="698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8158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780707D3-981E-2DB2-15E7-E390F33EDCA8}"/>
              </a:ext>
            </a:extLst>
          </p:cNvPr>
          <p:cNvSpPr txBox="1"/>
          <p:nvPr/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1200">
                <a:latin typeface="+mj-lt"/>
                <a:ea typeface="+mj-ea"/>
                <a:cs typeface="+mj-cs"/>
              </a:rPr>
              <a:t>ThePhoto by PhotoAuthor is licensed under CCYYSA.</a:t>
            </a:r>
          </a:p>
        </p:txBody>
      </p:sp>
      <p:pic>
        <p:nvPicPr>
          <p:cNvPr id="5" name="Picture 4" descr="A green sign with white text&#10;&#10;AI-generated content may be incorrect.">
            <a:extLst>
              <a:ext uri="{FF2B5EF4-FFF2-40B4-BE49-F238E27FC236}">
                <a16:creationId xmlns:a16="http://schemas.microsoft.com/office/drawing/2014/main" id="{41BF5F81-6FEB-9B1F-20C2-BA991EE1E7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4982" b="10419"/>
          <a:stretch>
            <a:fillRect/>
          </a:stretch>
        </p:blipFill>
        <p:spPr>
          <a:xfrm>
            <a:off x="-170229" y="3654"/>
            <a:ext cx="12501166" cy="6848489"/>
          </a:xfrm>
          <a:prstGeom prst="rect">
            <a:avLst/>
          </a:prstGeom>
          <a:noFill/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B3251-0EAD-25FE-37A3-57ED3C44DE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07266E85-9CB8-44DE-9494-9855C3E6D2A7}" type="datetime1">
              <a:pPr>
                <a:spcAft>
                  <a:spcPts val="600"/>
                </a:spcAft>
              </a:pPr>
              <a:t>6/21/2026</a:t>
            </a:fld>
            <a:endParaRPr lang="en-US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E1416299-C084-69CF-6B89-DEA13BA0F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009B15-390B-1030-940F-88EF8C1B85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87722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diagram of communication model&#10;&#10;AI-generated content may be incorrect.">
            <a:extLst>
              <a:ext uri="{FF2B5EF4-FFF2-40B4-BE49-F238E27FC236}">
                <a16:creationId xmlns:a16="http://schemas.microsoft.com/office/drawing/2014/main" id="{6A56B5FD-6F98-C669-7A39-8AF699015F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5017" y="68263"/>
            <a:ext cx="8961966" cy="6721475"/>
          </a:xfrm>
          <a:prstGeom prst="rect">
            <a:avLst/>
          </a:prstGeom>
          <a:noFill/>
        </p:spPr>
      </p:pic>
      <p:sp>
        <p:nvSpPr>
          <p:cNvPr id="2" name="Date Placeholder 1" hidden="1">
            <a:extLst>
              <a:ext uri="{FF2B5EF4-FFF2-40B4-BE49-F238E27FC236}">
                <a16:creationId xmlns:a16="http://schemas.microsoft.com/office/drawing/2014/main" id="{9F6D9469-B34E-41DA-3F64-3AD070338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29C4CAD3-4545-463A-8443-408B787026DF}" type="datetime1">
              <a:pPr>
                <a:spcAft>
                  <a:spcPts val="600"/>
                </a:spcAft>
              </a:pPr>
              <a:t>6/21/2026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C4752FF-42E0-41AB-7B57-6CE12469F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4" name="Slide Number Placeholder 3" hidden="1">
            <a:extLst>
              <a:ext uri="{FF2B5EF4-FFF2-40B4-BE49-F238E27FC236}">
                <a16:creationId xmlns:a16="http://schemas.microsoft.com/office/drawing/2014/main" id="{C4F3F337-C6B9-5C64-DAB8-FCAC666364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15058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road with text on it&#10;&#10;AI-generated content may be incorrect.">
            <a:extLst>
              <a:ext uri="{FF2B5EF4-FFF2-40B4-BE49-F238E27FC236}">
                <a16:creationId xmlns:a16="http://schemas.microsoft.com/office/drawing/2014/main" id="{1E769406-05DA-F740-132A-2A3A18703D0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28" b="2606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  <a:noFill/>
        </p:spPr>
      </p:pic>
      <p:sp>
        <p:nvSpPr>
          <p:cNvPr id="2" name="Date Placeholder 1" hidden="1">
            <a:extLst>
              <a:ext uri="{FF2B5EF4-FFF2-40B4-BE49-F238E27FC236}">
                <a16:creationId xmlns:a16="http://schemas.microsoft.com/office/drawing/2014/main" id="{67A0E54A-FCAA-9108-BA79-0C4CAC9A38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414951E2-6B89-447D-BF41-C7C479DF8CA5}" type="datetime1">
              <a:pPr>
                <a:spcAft>
                  <a:spcPts val="600"/>
                </a:spcAft>
              </a:pPr>
              <a:t>6/21/2026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2D20FD-3273-062F-28E1-3FEF997150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4" name="Slide Number Placeholder 3" hidden="1">
            <a:extLst>
              <a:ext uri="{FF2B5EF4-FFF2-40B4-BE49-F238E27FC236}">
                <a16:creationId xmlns:a16="http://schemas.microsoft.com/office/drawing/2014/main" id="{107243DC-6045-15CE-DC59-93DC632F3F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26573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A93AE3CF-3101-7616-2F3A-600DF78449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</p:spPr>
        <p:txBody>
          <a:bodyPr>
            <a:normAutofit/>
          </a:bodyPr>
          <a:lstStyle/>
          <a:p>
            <a:r>
              <a:rPr lang="en-US" sz="1400">
                <a:latin typeface="Arial"/>
                <a:ea typeface="Calibri"/>
                <a:cs typeface="Arial"/>
              </a:rPr>
              <a:t>References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BDF66A2A-6731-16C9-7A82-6D35AFC831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222" y="1715532"/>
            <a:ext cx="10653579" cy="45938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100">
                <a:latin typeface="Arial"/>
                <a:cs typeface="Arial"/>
              </a:rPr>
              <a:t>P1 Prince William Virginia ( 2026 ) Comprehensive Outpatient Recovery Program, Available at </a:t>
            </a:r>
            <a:r>
              <a:rPr lang="en-US" sz="1100">
                <a:ea typeface="+mn-lt"/>
                <a:cs typeface="+mn-lt"/>
                <a:hlinkClick r:id="rId2"/>
              </a:rPr>
              <a:t>prince </a:t>
            </a:r>
            <a:r>
              <a:rPr lang="en-US" sz="1100" err="1">
                <a:ea typeface="+mn-lt"/>
                <a:cs typeface="+mn-lt"/>
                <a:hlinkClick r:id="rId2"/>
              </a:rPr>
              <a:t>william</a:t>
            </a:r>
            <a:r>
              <a:rPr lang="en-US" sz="1100">
                <a:ea typeface="+mn-lt"/>
                <a:cs typeface="+mn-lt"/>
                <a:hlinkClick r:id="rId2"/>
              </a:rPr>
              <a:t> </a:t>
            </a:r>
            <a:r>
              <a:rPr lang="en-US" sz="1100" err="1">
                <a:ea typeface="+mn-lt"/>
                <a:cs typeface="+mn-lt"/>
                <a:hlinkClick r:id="rId2"/>
              </a:rPr>
              <a:t>virginia</a:t>
            </a:r>
            <a:r>
              <a:rPr lang="en-US" sz="1100">
                <a:ea typeface="+mn-lt"/>
                <a:cs typeface="+mn-lt"/>
                <a:hlinkClick r:id="rId2"/>
              </a:rPr>
              <a:t> comprehensive outpatient recovery program - Search</a:t>
            </a:r>
            <a:r>
              <a:rPr lang="en-US" sz="1100">
                <a:latin typeface="Arial"/>
                <a:ea typeface="+mn-lt"/>
                <a:cs typeface="Arial"/>
              </a:rPr>
              <a:t> </a:t>
            </a:r>
            <a:endParaRPr lang="en-US" sz="11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100">
                <a:latin typeface="Arial"/>
                <a:cs typeface="Arial"/>
              </a:rPr>
              <a:t>P2 Shutterstock ( 2026 ) Homeless please help images </a:t>
            </a:r>
            <a:r>
              <a:rPr lang="en-US" sz="1100" err="1">
                <a:ea typeface="+mn-lt"/>
                <a:cs typeface="+mn-lt"/>
                <a:hlinkClick r:id="rId3"/>
              </a:rPr>
              <a:t>shutterstock</a:t>
            </a:r>
            <a:r>
              <a:rPr lang="en-US" sz="1100">
                <a:ea typeface="+mn-lt"/>
                <a:cs typeface="+mn-lt"/>
                <a:hlinkClick r:id="rId3"/>
              </a:rPr>
              <a:t> homeless please help images - Search Images</a:t>
            </a:r>
            <a:endParaRPr lang="en-US" sz="11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100">
                <a:latin typeface="Arial"/>
                <a:cs typeface="Arial"/>
              </a:rPr>
              <a:t>P3 Picsserver.org ( 2026 ) Creative commons green highway sign communication image </a:t>
            </a:r>
            <a:r>
              <a:rPr lang="en-US" sz="1100">
                <a:ea typeface="+mn-lt"/>
                <a:cs typeface="+mn-lt"/>
                <a:hlinkClick r:id="rId4"/>
              </a:rPr>
              <a:t>picserver.org green highway sign communication - Search Images</a:t>
            </a:r>
          </a:p>
          <a:p>
            <a:pPr marL="0" indent="0">
              <a:buNone/>
            </a:pPr>
            <a:r>
              <a:rPr lang="en-US" sz="1100">
                <a:latin typeface="Neue Haas Grotesk Text Pro"/>
                <a:cs typeface="Arial"/>
              </a:rPr>
              <a:t>P4 </a:t>
            </a:r>
            <a:r>
              <a:rPr lang="en-US" sz="1100" err="1">
                <a:latin typeface="Neue Haas Grotesk Text Pro"/>
                <a:cs typeface="Arial"/>
              </a:rPr>
              <a:t>Slideserve</a:t>
            </a:r>
            <a:r>
              <a:rPr lang="en-US" sz="1100">
                <a:latin typeface="Neue Haas Grotesk Text Pro"/>
                <a:cs typeface="Arial"/>
              </a:rPr>
              <a:t> ( 2014 ) Communication Process </a:t>
            </a:r>
            <a:r>
              <a:rPr lang="en-US" sz="1100" err="1">
                <a:ea typeface="+mn-lt"/>
                <a:cs typeface="+mn-lt"/>
                <a:hlinkClick r:id="rId5"/>
              </a:rPr>
              <a:t>slideserve</a:t>
            </a:r>
            <a:r>
              <a:rPr lang="en-US" sz="1100">
                <a:ea typeface="+mn-lt"/>
                <a:cs typeface="+mn-lt"/>
                <a:hlinkClick r:id="rId5"/>
              </a:rPr>
              <a:t> communication process - Search Images</a:t>
            </a:r>
          </a:p>
          <a:p>
            <a:pPr marL="0" indent="0">
              <a:buNone/>
            </a:pPr>
            <a:r>
              <a:rPr lang="en-US" sz="1100">
                <a:latin typeface="Neue Haas Grotesk Text Pro"/>
                <a:cs typeface="Arial"/>
              </a:rPr>
              <a:t>P5 </a:t>
            </a:r>
            <a:r>
              <a:rPr lang="en-US" sz="1100" err="1">
                <a:latin typeface="Neue Haas Grotesk Text Pro"/>
                <a:cs typeface="Arial"/>
              </a:rPr>
              <a:t>Illnois</a:t>
            </a:r>
            <a:r>
              <a:rPr lang="en-US" sz="1100">
                <a:latin typeface="Neue Haas Grotesk Text Pro"/>
                <a:cs typeface="Arial"/>
              </a:rPr>
              <a:t> department of central management services ( 2026 ) September is National </a:t>
            </a:r>
            <a:r>
              <a:rPr lang="en-US" sz="1100" err="1">
                <a:latin typeface="Neue Haas Grotesk Text Pro"/>
                <a:cs typeface="Arial"/>
              </a:rPr>
              <a:t>aicohol</a:t>
            </a:r>
            <a:r>
              <a:rPr lang="en-US" sz="1100">
                <a:latin typeface="Neue Haas Grotesk Text Pro"/>
                <a:cs typeface="Arial"/>
              </a:rPr>
              <a:t> and drug addiction recovery </a:t>
            </a:r>
            <a:r>
              <a:rPr lang="en-US" sz="1100" err="1">
                <a:latin typeface="Neue Haas Grotesk Text Pro"/>
                <a:cs typeface="Arial"/>
              </a:rPr>
              <a:t>awarness</a:t>
            </a:r>
            <a:r>
              <a:rPr lang="en-US" sz="1100">
                <a:latin typeface="Neue Haas Grotesk Text Pro"/>
                <a:cs typeface="Arial"/>
              </a:rPr>
              <a:t> month  </a:t>
            </a:r>
            <a:r>
              <a:rPr lang="en-US" sz="1100">
                <a:ea typeface="+mn-lt"/>
                <a:cs typeface="+mn-lt"/>
                <a:hlinkClick r:id="rId6"/>
              </a:rPr>
              <a:t>il department of of central management service september is national alcohol and drug addiction re - Search Images</a:t>
            </a:r>
          </a:p>
          <a:p>
            <a:pPr marL="0" indent="0">
              <a:buNone/>
            </a:pPr>
            <a:r>
              <a:rPr lang="en-US" sz="1100">
                <a:ea typeface="+mn-lt"/>
                <a:cs typeface="+mn-lt"/>
              </a:rPr>
              <a:t>With You Charity ( 2026 ) With you every step of the way </a:t>
            </a:r>
            <a:r>
              <a:rPr lang="en-US" sz="1100">
                <a:ea typeface="+mn-lt"/>
                <a:cs typeface="+mn-lt"/>
                <a:hlinkClick r:id="rId7"/>
              </a:rPr>
              <a:t>Drug and Alcohol Support | </a:t>
            </a:r>
            <a:r>
              <a:rPr lang="en-US" sz="1100" err="1">
                <a:ea typeface="+mn-lt"/>
                <a:cs typeface="+mn-lt"/>
                <a:hlinkClick r:id="rId7"/>
              </a:rPr>
              <a:t>WithYou</a:t>
            </a:r>
            <a:endParaRPr lang="en-US" sz="1100" err="1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Welch, Z. </a:t>
            </a:r>
            <a:r>
              <a:rPr lang="en-US" sz="1200" i="1">
                <a:solidFill>
                  <a:srgbClr val="333333"/>
                </a:solidFill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et al.</a:t>
            </a: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 (2026) ‘‘Why don’t we just build it in a square hole?’: developing a multi-component drug outreach service for young people aged 16–25 in England’, </a:t>
            </a:r>
            <a:r>
              <a:rPr lang="en-US" sz="1200" i="1">
                <a:solidFill>
                  <a:srgbClr val="333333"/>
                </a:solidFill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Drugs: Education, Prevention and Policy</a:t>
            </a: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, 33(1), pp. 18–31 </a:t>
            </a:r>
            <a:r>
              <a:rPr lang="en-US" sz="1200">
                <a:solidFill>
                  <a:srgbClr val="333333"/>
                </a:solidFill>
                <a:highlight>
                  <a:srgbClr val="FFFFFF"/>
                </a:highlight>
                <a:ea typeface="+mn-lt"/>
                <a:cs typeface="+mn-lt"/>
                <a:hlinkClick r:id="rId8"/>
              </a:rPr>
              <a:t>Full article: ‘Why don’t we just build it in a square hole?’: developing a multi-component drug outreach service for young people aged 16–25 in England</a:t>
            </a:r>
          </a:p>
          <a:p>
            <a:pPr marL="0" indent="0">
              <a:buNone/>
            </a:pPr>
            <a:endParaRPr lang="en-US" sz="1100">
              <a:ea typeface="+mn-lt"/>
              <a:cs typeface="+mn-lt"/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E01A844-D55A-CB3B-3690-FCCBFF3FE8C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0C984B5-5D1C-4560-B697-9DCBA4A095A8}" type="datetime1">
              <a:pPr>
                <a:spcAft>
                  <a:spcPts val="600"/>
                </a:spcAft>
              </a:pPr>
              <a:t>6/21/2026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A281B65-7446-8F62-A420-C37DEE4CD7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81B60B-49E6-A253-5294-F67F41263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3543162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VanillaVTI</vt:lpstr>
      <vt:lpstr>Cliff Williams 2511274 Professional Development Within Health and Social Care LCHS4009 Zarah Ahmed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2026-06-07T00:02:55Z</dcterms:created>
  <dcterms:modified xsi:type="dcterms:W3CDTF">2026-06-21T21:26:09Z</dcterms:modified>
</cp:coreProperties>
</file>