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ppt/revisionInfo.xml" ContentType="application/vnd.ms-powerpoint.revisioninfo+xml"/>
  <Override PartName="/ppt/changesInfos/changesInfo1.xml" ContentType="application/vnd.ms-powerpoint.changes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</p:sldMasterIdLst>
  <p:notesMasterIdLst>
    <p:notesMasterId r:id="rId23"/>
  </p:notesMasterIdLst>
  <p:sldIdLst>
    <p:sldId id="283" r:id="rId5"/>
    <p:sldId id="278" r:id="rId6"/>
    <p:sldId id="266" r:id="rId7"/>
    <p:sldId id="267" r:id="rId8"/>
    <p:sldId id="268" r:id="rId9"/>
    <p:sldId id="269" r:id="rId10"/>
    <p:sldId id="282" r:id="rId11"/>
    <p:sldId id="284" r:id="rId12"/>
    <p:sldId id="272" r:id="rId13"/>
    <p:sldId id="279" r:id="rId14"/>
    <p:sldId id="273" r:id="rId15"/>
    <p:sldId id="274" r:id="rId16"/>
    <p:sldId id="275" r:id="rId17"/>
    <p:sldId id="276" r:id="rId18"/>
    <p:sldId id="277" r:id="rId19"/>
    <p:sldId id="280" r:id="rId20"/>
    <p:sldId id="281" r:id="rId21"/>
    <p:sldId id="285" r:id="rId22"/>
  </p:sldIdLst>
  <p:sldSz cx="9144000" cy="6858000" type="screen4x3"/>
  <p:notesSz cx="6858000" cy="154305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EC979B8-F208-45A2-A1F7-50D07F6F3129}" v="1" dt="2020-02-11T21:23:33.374"/>
    <p1510:client id="{610F0A3E-035C-AB47-1D56-DAB311BD4DB9}" v="2709" dt="2020-02-11T14:13:00.715"/>
    <p1510:client id="{9BBE5DCA-76B4-E421-2BC7-C576B26D837B}" v="84" dt="2020-02-12T00:42:39.527"/>
    <p1510:client id="{C9CA2ED8-BF86-97F5-0D1A-1A5D4D90156A}" v="19" dt="2020-02-11T22:28:15.631"/>
    <p1510:client id="{E4148625-AC1B-3672-97DC-EBCCAD5095F9}" v="23" dt="2020-02-11T18:23:38.29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91" d="100"/>
          <a:sy n="91" d="100"/>
        </p:scale>
        <p:origin x="795" y="4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notesMaster" Target="notesMasters/notesMaster1.xml"/><Relationship Id="rId28" Type="http://schemas.microsoft.com/office/2016/11/relationships/changesInfo" Target="changesInfos/changesInfo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avid Stacey" userId="S::david.stacey@uwtsd.ac.uk::6e25bcea-c703-499a-b54e-663d1eeaca2d" providerId="AD" clId="Web-{E4148625-AC1B-3672-97DC-EBCCAD5095F9}"/>
    <pc:docChg chg="modSld">
      <pc:chgData name="David Stacey" userId="S::david.stacey@uwtsd.ac.uk::6e25bcea-c703-499a-b54e-663d1eeaca2d" providerId="AD" clId="Web-{E4148625-AC1B-3672-97DC-EBCCAD5095F9}" dt="2020-02-11T18:23:38.294" v="21" actId="20577"/>
      <pc:docMkLst>
        <pc:docMk/>
      </pc:docMkLst>
      <pc:sldChg chg="modSp">
        <pc:chgData name="David Stacey" userId="S::david.stacey@uwtsd.ac.uk::6e25bcea-c703-499a-b54e-663d1eeaca2d" providerId="AD" clId="Web-{E4148625-AC1B-3672-97DC-EBCCAD5095F9}" dt="2020-02-11T18:23:03.716" v="6" actId="20577"/>
        <pc:sldMkLst>
          <pc:docMk/>
          <pc:sldMk cId="3575327604" sldId="266"/>
        </pc:sldMkLst>
        <pc:spChg chg="mod">
          <ac:chgData name="David Stacey" userId="S::david.stacey@uwtsd.ac.uk::6e25bcea-c703-499a-b54e-663d1eeaca2d" providerId="AD" clId="Web-{E4148625-AC1B-3672-97DC-EBCCAD5095F9}" dt="2020-02-11T18:23:03.716" v="6" actId="20577"/>
          <ac:spMkLst>
            <pc:docMk/>
            <pc:sldMk cId="3575327604" sldId="266"/>
            <ac:spMk id="3" creationId="{00000000-0000-0000-0000-000000000000}"/>
          </ac:spMkLst>
        </pc:spChg>
        <pc:spChg chg="mod">
          <ac:chgData name="David Stacey" userId="S::david.stacey@uwtsd.ac.uk::6e25bcea-c703-499a-b54e-663d1eeaca2d" providerId="AD" clId="Web-{E4148625-AC1B-3672-97DC-EBCCAD5095F9}" dt="2020-02-11T18:23:03.638" v="5" actId="20577"/>
          <ac:spMkLst>
            <pc:docMk/>
            <pc:sldMk cId="3575327604" sldId="266"/>
            <ac:spMk id="4" creationId="{00000000-0000-0000-0000-000000000000}"/>
          </ac:spMkLst>
        </pc:spChg>
      </pc:sldChg>
      <pc:sldChg chg="modSp">
        <pc:chgData name="David Stacey" userId="S::david.stacey@uwtsd.ac.uk::6e25bcea-c703-499a-b54e-663d1eeaca2d" providerId="AD" clId="Web-{E4148625-AC1B-3672-97DC-EBCCAD5095F9}" dt="2020-02-11T18:23:38.278" v="20" actId="20577"/>
        <pc:sldMkLst>
          <pc:docMk/>
          <pc:sldMk cId="2193451192" sldId="269"/>
        </pc:sldMkLst>
        <pc:spChg chg="mod">
          <ac:chgData name="David Stacey" userId="S::david.stacey@uwtsd.ac.uk::6e25bcea-c703-499a-b54e-663d1eeaca2d" providerId="AD" clId="Web-{E4148625-AC1B-3672-97DC-EBCCAD5095F9}" dt="2020-02-11T18:23:38.278" v="20" actId="20577"/>
          <ac:spMkLst>
            <pc:docMk/>
            <pc:sldMk cId="2193451192" sldId="269"/>
            <ac:spMk id="3" creationId="{00000000-0000-0000-0000-000000000000}"/>
          </ac:spMkLst>
        </pc:spChg>
      </pc:sldChg>
      <pc:sldChg chg="modSp">
        <pc:chgData name="David Stacey" userId="S::david.stacey@uwtsd.ac.uk::6e25bcea-c703-499a-b54e-663d1eeaca2d" providerId="AD" clId="Web-{E4148625-AC1B-3672-97DC-EBCCAD5095F9}" dt="2020-02-11T18:23:25.591" v="12" actId="20577"/>
        <pc:sldMkLst>
          <pc:docMk/>
          <pc:sldMk cId="3471754236" sldId="272"/>
        </pc:sldMkLst>
        <pc:spChg chg="mod">
          <ac:chgData name="David Stacey" userId="S::david.stacey@uwtsd.ac.uk::6e25bcea-c703-499a-b54e-663d1eeaca2d" providerId="AD" clId="Web-{E4148625-AC1B-3672-97DC-EBCCAD5095F9}" dt="2020-02-11T18:23:25.591" v="12" actId="20577"/>
          <ac:spMkLst>
            <pc:docMk/>
            <pc:sldMk cId="3471754236" sldId="272"/>
            <ac:spMk id="3" creationId="{00000000-0000-0000-0000-000000000000}"/>
          </ac:spMkLst>
        </pc:spChg>
      </pc:sldChg>
      <pc:sldChg chg="modSp">
        <pc:chgData name="David Stacey" userId="S::david.stacey@uwtsd.ac.uk::6e25bcea-c703-499a-b54e-663d1eeaca2d" providerId="AD" clId="Web-{E4148625-AC1B-3672-97DC-EBCCAD5095F9}" dt="2020-02-11T18:23:31.481" v="16" actId="20577"/>
        <pc:sldMkLst>
          <pc:docMk/>
          <pc:sldMk cId="983135332" sldId="284"/>
        </pc:sldMkLst>
        <pc:spChg chg="mod">
          <ac:chgData name="David Stacey" userId="S::david.stacey@uwtsd.ac.uk::6e25bcea-c703-499a-b54e-663d1eeaca2d" providerId="AD" clId="Web-{E4148625-AC1B-3672-97DC-EBCCAD5095F9}" dt="2020-02-11T18:23:31.481" v="16" actId="20577"/>
          <ac:spMkLst>
            <pc:docMk/>
            <pc:sldMk cId="983135332" sldId="284"/>
            <ac:spMk id="3" creationId="{00000000-0000-0000-0000-000000000000}"/>
          </ac:spMkLst>
        </pc:spChg>
      </pc:sldChg>
    </pc:docChg>
  </pc:docChgLst>
  <pc:docChgLst>
    <pc:chgData name="Aled P Williams" userId="S::aled.p.williams@uwtsd.ac.uk::45415874-acc2-48ed-8104-88073fd63d73" providerId="AD" clId="Web-{610F0A3E-035C-AB47-1D56-DAB311BD4DB9}"/>
    <pc:docChg chg="addSld delSld modSld sldOrd">
      <pc:chgData name="Aled P Williams" userId="S::aled.p.williams@uwtsd.ac.uk::45415874-acc2-48ed-8104-88073fd63d73" providerId="AD" clId="Web-{610F0A3E-035C-AB47-1D56-DAB311BD4DB9}" dt="2020-02-11T14:12:58.012" v="2691" actId="20577"/>
      <pc:docMkLst>
        <pc:docMk/>
      </pc:docMkLst>
      <pc:sldChg chg="modSp">
        <pc:chgData name="Aled P Williams" userId="S::aled.p.williams@uwtsd.ac.uk::45415874-acc2-48ed-8104-88073fd63d73" providerId="AD" clId="Web-{610F0A3E-035C-AB47-1D56-DAB311BD4DB9}" dt="2020-02-11T13:42:08.923" v="503" actId="1076"/>
        <pc:sldMkLst>
          <pc:docMk/>
          <pc:sldMk cId="3915675120" sldId="268"/>
        </pc:sldMkLst>
        <pc:spChg chg="mod">
          <ac:chgData name="Aled P Williams" userId="S::aled.p.williams@uwtsd.ac.uk::45415874-acc2-48ed-8104-88073fd63d73" providerId="AD" clId="Web-{610F0A3E-035C-AB47-1D56-DAB311BD4DB9}" dt="2020-02-11T13:41:27.625" v="501" actId="1076"/>
          <ac:spMkLst>
            <pc:docMk/>
            <pc:sldMk cId="3915675120" sldId="268"/>
            <ac:spMk id="2" creationId="{00000000-0000-0000-0000-000000000000}"/>
          </ac:spMkLst>
        </pc:spChg>
        <pc:spChg chg="mod">
          <ac:chgData name="Aled P Williams" userId="S::aled.p.williams@uwtsd.ac.uk::45415874-acc2-48ed-8104-88073fd63d73" providerId="AD" clId="Web-{610F0A3E-035C-AB47-1D56-DAB311BD4DB9}" dt="2020-02-11T13:40:45.110" v="499" actId="20577"/>
          <ac:spMkLst>
            <pc:docMk/>
            <pc:sldMk cId="3915675120" sldId="268"/>
            <ac:spMk id="3" creationId="{00000000-0000-0000-0000-000000000000}"/>
          </ac:spMkLst>
        </pc:spChg>
        <pc:spChg chg="mod">
          <ac:chgData name="Aled P Williams" userId="S::aled.p.williams@uwtsd.ac.uk::45415874-acc2-48ed-8104-88073fd63d73" providerId="AD" clId="Web-{610F0A3E-035C-AB47-1D56-DAB311BD4DB9}" dt="2020-02-11T13:42:08.923" v="503" actId="1076"/>
          <ac:spMkLst>
            <pc:docMk/>
            <pc:sldMk cId="3915675120" sldId="268"/>
            <ac:spMk id="4" creationId="{00000000-0000-0000-0000-000000000000}"/>
          </ac:spMkLst>
        </pc:spChg>
      </pc:sldChg>
      <pc:sldChg chg="modSp">
        <pc:chgData name="Aled P Williams" userId="S::aled.p.williams@uwtsd.ac.uk::45415874-acc2-48ed-8104-88073fd63d73" providerId="AD" clId="Web-{610F0A3E-035C-AB47-1D56-DAB311BD4DB9}" dt="2020-02-11T13:43:28.001" v="727" actId="20577"/>
        <pc:sldMkLst>
          <pc:docMk/>
          <pc:sldMk cId="2193451192" sldId="269"/>
        </pc:sldMkLst>
        <pc:spChg chg="mod">
          <ac:chgData name="Aled P Williams" userId="S::aled.p.williams@uwtsd.ac.uk::45415874-acc2-48ed-8104-88073fd63d73" providerId="AD" clId="Web-{610F0A3E-035C-AB47-1D56-DAB311BD4DB9}" dt="2020-02-11T13:43:28.001" v="727" actId="20577"/>
          <ac:spMkLst>
            <pc:docMk/>
            <pc:sldMk cId="2193451192" sldId="269"/>
            <ac:spMk id="3" creationId="{00000000-0000-0000-0000-000000000000}"/>
          </ac:spMkLst>
        </pc:spChg>
        <pc:spChg chg="mod">
          <ac:chgData name="Aled P Williams" userId="S::aled.p.williams@uwtsd.ac.uk::45415874-acc2-48ed-8104-88073fd63d73" providerId="AD" clId="Web-{610F0A3E-035C-AB47-1D56-DAB311BD4DB9}" dt="2020-02-11T13:43:22.079" v="726" actId="20577"/>
          <ac:spMkLst>
            <pc:docMk/>
            <pc:sldMk cId="2193451192" sldId="269"/>
            <ac:spMk id="4" creationId="{00000000-0000-0000-0000-000000000000}"/>
          </ac:spMkLst>
        </pc:spChg>
      </pc:sldChg>
      <pc:sldChg chg="modSp del">
        <pc:chgData name="Aled P Williams" userId="S::aled.p.williams@uwtsd.ac.uk::45415874-acc2-48ed-8104-88073fd63d73" providerId="AD" clId="Web-{610F0A3E-035C-AB47-1D56-DAB311BD4DB9}" dt="2020-02-11T13:44:20.205" v="741"/>
        <pc:sldMkLst>
          <pc:docMk/>
          <pc:sldMk cId="4135374425" sldId="270"/>
        </pc:sldMkLst>
        <pc:spChg chg="mod">
          <ac:chgData name="Aled P Williams" userId="S::aled.p.williams@uwtsd.ac.uk::45415874-acc2-48ed-8104-88073fd63d73" providerId="AD" clId="Web-{610F0A3E-035C-AB47-1D56-DAB311BD4DB9}" dt="2020-02-11T13:44:05.048" v="737" actId="20577"/>
          <ac:spMkLst>
            <pc:docMk/>
            <pc:sldMk cId="4135374425" sldId="270"/>
            <ac:spMk id="2" creationId="{00000000-0000-0000-0000-000000000000}"/>
          </ac:spMkLst>
        </pc:spChg>
      </pc:sldChg>
      <pc:sldChg chg="modSp">
        <pc:chgData name="Aled P Williams" userId="S::aled.p.williams@uwtsd.ac.uk::45415874-acc2-48ed-8104-88073fd63d73" providerId="AD" clId="Web-{610F0A3E-035C-AB47-1D56-DAB311BD4DB9}" dt="2020-02-11T13:46:28.987" v="962" actId="20577"/>
        <pc:sldMkLst>
          <pc:docMk/>
          <pc:sldMk cId="3471754236" sldId="272"/>
        </pc:sldMkLst>
        <pc:spChg chg="mod">
          <ac:chgData name="Aled P Williams" userId="S::aled.p.williams@uwtsd.ac.uk::45415874-acc2-48ed-8104-88073fd63d73" providerId="AD" clId="Web-{610F0A3E-035C-AB47-1D56-DAB311BD4DB9}" dt="2020-02-11T13:44:30.064" v="758" actId="20577"/>
          <ac:spMkLst>
            <pc:docMk/>
            <pc:sldMk cId="3471754236" sldId="272"/>
            <ac:spMk id="2" creationId="{00000000-0000-0000-0000-000000000000}"/>
          </ac:spMkLst>
        </pc:spChg>
        <pc:spChg chg="mod">
          <ac:chgData name="Aled P Williams" userId="S::aled.p.williams@uwtsd.ac.uk::45415874-acc2-48ed-8104-88073fd63d73" providerId="AD" clId="Web-{610F0A3E-035C-AB47-1D56-DAB311BD4DB9}" dt="2020-02-11T13:46:28.987" v="962" actId="20577"/>
          <ac:spMkLst>
            <pc:docMk/>
            <pc:sldMk cId="3471754236" sldId="272"/>
            <ac:spMk id="3" creationId="{00000000-0000-0000-0000-000000000000}"/>
          </ac:spMkLst>
        </pc:spChg>
        <pc:spChg chg="mod">
          <ac:chgData name="Aled P Williams" userId="S::aled.p.williams@uwtsd.ac.uk::45415874-acc2-48ed-8104-88073fd63d73" providerId="AD" clId="Web-{610F0A3E-035C-AB47-1D56-DAB311BD4DB9}" dt="2020-02-11T13:46:22.955" v="961" actId="20577"/>
          <ac:spMkLst>
            <pc:docMk/>
            <pc:sldMk cId="3471754236" sldId="272"/>
            <ac:spMk id="4" creationId="{00000000-0000-0000-0000-000000000000}"/>
          </ac:spMkLst>
        </pc:spChg>
      </pc:sldChg>
      <pc:sldChg chg="modSp">
        <pc:chgData name="Aled P Williams" userId="S::aled.p.williams@uwtsd.ac.uk::45415874-acc2-48ed-8104-88073fd63d73" providerId="AD" clId="Web-{610F0A3E-035C-AB47-1D56-DAB311BD4DB9}" dt="2020-02-11T14:02:40.946" v="1435" actId="14100"/>
        <pc:sldMkLst>
          <pc:docMk/>
          <pc:sldMk cId="1427791226" sldId="273"/>
        </pc:sldMkLst>
        <pc:spChg chg="mod">
          <ac:chgData name="Aled P Williams" userId="S::aled.p.williams@uwtsd.ac.uk::45415874-acc2-48ed-8104-88073fd63d73" providerId="AD" clId="Web-{610F0A3E-035C-AB47-1D56-DAB311BD4DB9}" dt="2020-02-11T14:02:40.946" v="1435" actId="14100"/>
          <ac:spMkLst>
            <pc:docMk/>
            <pc:sldMk cId="1427791226" sldId="273"/>
            <ac:spMk id="3" creationId="{00000000-0000-0000-0000-000000000000}"/>
          </ac:spMkLst>
        </pc:spChg>
      </pc:sldChg>
      <pc:sldChg chg="modSp">
        <pc:chgData name="Aled P Williams" userId="S::aled.p.williams@uwtsd.ac.uk::45415874-acc2-48ed-8104-88073fd63d73" providerId="AD" clId="Web-{610F0A3E-035C-AB47-1D56-DAB311BD4DB9}" dt="2020-02-11T14:04:07.368" v="1669" actId="14100"/>
        <pc:sldMkLst>
          <pc:docMk/>
          <pc:sldMk cId="1124092641" sldId="274"/>
        </pc:sldMkLst>
        <pc:spChg chg="mod">
          <ac:chgData name="Aled P Williams" userId="S::aled.p.williams@uwtsd.ac.uk::45415874-acc2-48ed-8104-88073fd63d73" providerId="AD" clId="Web-{610F0A3E-035C-AB47-1D56-DAB311BD4DB9}" dt="2020-02-11T14:04:07.368" v="1669" actId="14100"/>
          <ac:spMkLst>
            <pc:docMk/>
            <pc:sldMk cId="1124092641" sldId="274"/>
            <ac:spMk id="3" creationId="{00000000-0000-0000-0000-000000000000}"/>
          </ac:spMkLst>
        </pc:spChg>
        <pc:spChg chg="mod">
          <ac:chgData name="Aled P Williams" userId="S::aled.p.williams@uwtsd.ac.uk::45415874-acc2-48ed-8104-88073fd63d73" providerId="AD" clId="Web-{610F0A3E-035C-AB47-1D56-DAB311BD4DB9}" dt="2020-02-11T14:04:07.368" v="1669" actId="14100"/>
          <ac:spMkLst>
            <pc:docMk/>
            <pc:sldMk cId="1124092641" sldId="274"/>
            <ac:spMk id="4" creationId="{00000000-0000-0000-0000-000000000000}"/>
          </ac:spMkLst>
        </pc:spChg>
      </pc:sldChg>
      <pc:sldChg chg="modSp">
        <pc:chgData name="Aled P Williams" userId="S::aled.p.williams@uwtsd.ac.uk::45415874-acc2-48ed-8104-88073fd63d73" providerId="AD" clId="Web-{610F0A3E-035C-AB47-1D56-DAB311BD4DB9}" dt="2020-02-11T14:05:26.634" v="1854" actId="20577"/>
        <pc:sldMkLst>
          <pc:docMk/>
          <pc:sldMk cId="2992856896" sldId="275"/>
        </pc:sldMkLst>
        <pc:spChg chg="mod">
          <ac:chgData name="Aled P Williams" userId="S::aled.p.williams@uwtsd.ac.uk::45415874-acc2-48ed-8104-88073fd63d73" providerId="AD" clId="Web-{610F0A3E-035C-AB47-1D56-DAB311BD4DB9}" dt="2020-02-11T14:05:26.634" v="1854" actId="20577"/>
          <ac:spMkLst>
            <pc:docMk/>
            <pc:sldMk cId="2992856896" sldId="275"/>
            <ac:spMk id="3" creationId="{00000000-0000-0000-0000-000000000000}"/>
          </ac:spMkLst>
        </pc:spChg>
        <pc:spChg chg="mod">
          <ac:chgData name="Aled P Williams" userId="S::aled.p.williams@uwtsd.ac.uk::45415874-acc2-48ed-8104-88073fd63d73" providerId="AD" clId="Web-{610F0A3E-035C-AB47-1D56-DAB311BD4DB9}" dt="2020-02-11T14:05:24.197" v="1853" actId="20577"/>
          <ac:spMkLst>
            <pc:docMk/>
            <pc:sldMk cId="2992856896" sldId="275"/>
            <ac:spMk id="4" creationId="{00000000-0000-0000-0000-000000000000}"/>
          </ac:spMkLst>
        </pc:spChg>
      </pc:sldChg>
      <pc:sldChg chg="modSp">
        <pc:chgData name="Aled P Williams" userId="S::aled.p.williams@uwtsd.ac.uk::45415874-acc2-48ed-8104-88073fd63d73" providerId="AD" clId="Web-{610F0A3E-035C-AB47-1D56-DAB311BD4DB9}" dt="2020-02-11T14:08:20.448" v="2228" actId="20577"/>
        <pc:sldMkLst>
          <pc:docMk/>
          <pc:sldMk cId="2459872648" sldId="276"/>
        </pc:sldMkLst>
        <pc:spChg chg="mod">
          <ac:chgData name="Aled P Williams" userId="S::aled.p.williams@uwtsd.ac.uk::45415874-acc2-48ed-8104-88073fd63d73" providerId="AD" clId="Web-{610F0A3E-035C-AB47-1D56-DAB311BD4DB9}" dt="2020-02-11T14:05:43.150" v="1881" actId="20577"/>
          <ac:spMkLst>
            <pc:docMk/>
            <pc:sldMk cId="2459872648" sldId="276"/>
            <ac:spMk id="2" creationId="{00000000-0000-0000-0000-000000000000}"/>
          </ac:spMkLst>
        </pc:spChg>
        <pc:spChg chg="mod">
          <ac:chgData name="Aled P Williams" userId="S::aled.p.williams@uwtsd.ac.uk::45415874-acc2-48ed-8104-88073fd63d73" providerId="AD" clId="Web-{610F0A3E-035C-AB47-1D56-DAB311BD4DB9}" dt="2020-02-11T14:08:20.448" v="2228" actId="20577"/>
          <ac:spMkLst>
            <pc:docMk/>
            <pc:sldMk cId="2459872648" sldId="276"/>
            <ac:spMk id="3" creationId="{00000000-0000-0000-0000-000000000000}"/>
          </ac:spMkLst>
        </pc:spChg>
      </pc:sldChg>
      <pc:sldChg chg="modSp">
        <pc:chgData name="Aled P Williams" userId="S::aled.p.williams@uwtsd.ac.uk::45415874-acc2-48ed-8104-88073fd63d73" providerId="AD" clId="Web-{610F0A3E-035C-AB47-1D56-DAB311BD4DB9}" dt="2020-02-11T14:10:47.199" v="2567" actId="14100"/>
        <pc:sldMkLst>
          <pc:docMk/>
          <pc:sldMk cId="3136304988" sldId="277"/>
        </pc:sldMkLst>
        <pc:spChg chg="mod">
          <ac:chgData name="Aled P Williams" userId="S::aled.p.williams@uwtsd.ac.uk::45415874-acc2-48ed-8104-88073fd63d73" providerId="AD" clId="Web-{610F0A3E-035C-AB47-1D56-DAB311BD4DB9}" dt="2020-02-11T14:08:36.714" v="2254" actId="20577"/>
          <ac:spMkLst>
            <pc:docMk/>
            <pc:sldMk cId="3136304988" sldId="277"/>
            <ac:spMk id="2" creationId="{00000000-0000-0000-0000-000000000000}"/>
          </ac:spMkLst>
        </pc:spChg>
        <pc:spChg chg="mod">
          <ac:chgData name="Aled P Williams" userId="S::aled.p.williams@uwtsd.ac.uk::45415874-acc2-48ed-8104-88073fd63d73" providerId="AD" clId="Web-{610F0A3E-035C-AB47-1D56-DAB311BD4DB9}" dt="2020-02-11T14:10:47.199" v="2567" actId="14100"/>
          <ac:spMkLst>
            <pc:docMk/>
            <pc:sldMk cId="3136304988" sldId="277"/>
            <ac:spMk id="3" creationId="{00000000-0000-0000-0000-000000000000}"/>
          </ac:spMkLst>
        </pc:spChg>
        <pc:spChg chg="mod">
          <ac:chgData name="Aled P Williams" userId="S::aled.p.williams@uwtsd.ac.uk::45415874-acc2-48ed-8104-88073fd63d73" providerId="AD" clId="Web-{610F0A3E-035C-AB47-1D56-DAB311BD4DB9}" dt="2020-02-11T14:10:47.199" v="2567" actId="14100"/>
          <ac:spMkLst>
            <pc:docMk/>
            <pc:sldMk cId="3136304988" sldId="277"/>
            <ac:spMk id="4" creationId="{00000000-0000-0000-0000-000000000000}"/>
          </ac:spMkLst>
        </pc:spChg>
      </pc:sldChg>
      <pc:sldChg chg="modSp">
        <pc:chgData name="Aled P Williams" userId="S::aled.p.williams@uwtsd.ac.uk::45415874-acc2-48ed-8104-88073fd63d73" providerId="AD" clId="Web-{610F0A3E-035C-AB47-1D56-DAB311BD4DB9}" dt="2020-02-11T13:38:20.780" v="228" actId="20577"/>
        <pc:sldMkLst>
          <pc:docMk/>
          <pc:sldMk cId="4042776706" sldId="278"/>
        </pc:sldMkLst>
        <pc:spChg chg="mod">
          <ac:chgData name="Aled P Williams" userId="S::aled.p.williams@uwtsd.ac.uk::45415874-acc2-48ed-8104-88073fd63d73" providerId="AD" clId="Web-{610F0A3E-035C-AB47-1D56-DAB311BD4DB9}" dt="2020-02-11T13:35:37.201" v="63" actId="20577"/>
          <ac:spMkLst>
            <pc:docMk/>
            <pc:sldMk cId="4042776706" sldId="278"/>
            <ac:spMk id="2" creationId="{00000000-0000-0000-0000-000000000000}"/>
          </ac:spMkLst>
        </pc:spChg>
        <pc:spChg chg="mod">
          <ac:chgData name="Aled P Williams" userId="S::aled.p.williams@uwtsd.ac.uk::45415874-acc2-48ed-8104-88073fd63d73" providerId="AD" clId="Web-{610F0A3E-035C-AB47-1D56-DAB311BD4DB9}" dt="2020-02-11T13:38:20.780" v="228" actId="20577"/>
          <ac:spMkLst>
            <pc:docMk/>
            <pc:sldMk cId="4042776706" sldId="278"/>
            <ac:spMk id="3" creationId="{00000000-0000-0000-0000-000000000000}"/>
          </ac:spMkLst>
        </pc:spChg>
      </pc:sldChg>
      <pc:sldChg chg="modSp">
        <pc:chgData name="Aled P Williams" userId="S::aled.p.williams@uwtsd.ac.uk::45415874-acc2-48ed-8104-88073fd63d73" providerId="AD" clId="Web-{610F0A3E-035C-AB47-1D56-DAB311BD4DB9}" dt="2020-02-11T13:49:09.269" v="1263" actId="20577"/>
        <pc:sldMkLst>
          <pc:docMk/>
          <pc:sldMk cId="732214327" sldId="279"/>
        </pc:sldMkLst>
        <pc:spChg chg="mod">
          <ac:chgData name="Aled P Williams" userId="S::aled.p.williams@uwtsd.ac.uk::45415874-acc2-48ed-8104-88073fd63d73" providerId="AD" clId="Web-{610F0A3E-035C-AB47-1D56-DAB311BD4DB9}" dt="2020-02-11T13:46:53.252" v="984" actId="20577"/>
          <ac:spMkLst>
            <pc:docMk/>
            <pc:sldMk cId="732214327" sldId="279"/>
            <ac:spMk id="2" creationId="{00000000-0000-0000-0000-000000000000}"/>
          </ac:spMkLst>
        </pc:spChg>
        <pc:spChg chg="mod">
          <ac:chgData name="Aled P Williams" userId="S::aled.p.williams@uwtsd.ac.uk::45415874-acc2-48ed-8104-88073fd63d73" providerId="AD" clId="Web-{610F0A3E-035C-AB47-1D56-DAB311BD4DB9}" dt="2020-02-11T13:49:09.269" v="1263" actId="20577"/>
          <ac:spMkLst>
            <pc:docMk/>
            <pc:sldMk cId="732214327" sldId="279"/>
            <ac:spMk id="3" creationId="{00000000-0000-0000-0000-000000000000}"/>
          </ac:spMkLst>
        </pc:spChg>
      </pc:sldChg>
      <pc:sldChg chg="modSp">
        <pc:chgData name="Aled P Williams" userId="S::aled.p.williams@uwtsd.ac.uk::45415874-acc2-48ed-8104-88073fd63d73" providerId="AD" clId="Web-{610F0A3E-035C-AB47-1D56-DAB311BD4DB9}" dt="2020-02-11T14:10:59.293" v="2572" actId="20577"/>
        <pc:sldMkLst>
          <pc:docMk/>
          <pc:sldMk cId="4219983871" sldId="280"/>
        </pc:sldMkLst>
        <pc:spChg chg="mod">
          <ac:chgData name="Aled P Williams" userId="S::aled.p.williams@uwtsd.ac.uk::45415874-acc2-48ed-8104-88073fd63d73" providerId="AD" clId="Web-{610F0A3E-035C-AB47-1D56-DAB311BD4DB9}" dt="2020-02-11T14:10:59.293" v="2572" actId="20577"/>
          <ac:spMkLst>
            <pc:docMk/>
            <pc:sldMk cId="4219983871" sldId="280"/>
            <ac:spMk id="2" creationId="{00000000-0000-0000-0000-000000000000}"/>
          </ac:spMkLst>
        </pc:spChg>
      </pc:sldChg>
      <pc:sldChg chg="modSp">
        <pc:chgData name="Aled P Williams" userId="S::aled.p.williams@uwtsd.ac.uk::45415874-acc2-48ed-8104-88073fd63d73" providerId="AD" clId="Web-{610F0A3E-035C-AB47-1D56-DAB311BD4DB9}" dt="2020-02-11T14:12:58.012" v="2690" actId="20577"/>
        <pc:sldMkLst>
          <pc:docMk/>
          <pc:sldMk cId="3475006290" sldId="281"/>
        </pc:sldMkLst>
        <pc:spChg chg="mod">
          <ac:chgData name="Aled P Williams" userId="S::aled.p.williams@uwtsd.ac.uk::45415874-acc2-48ed-8104-88073fd63d73" providerId="AD" clId="Web-{610F0A3E-035C-AB47-1D56-DAB311BD4DB9}" dt="2020-02-11T14:11:21.355" v="2583" actId="20577"/>
          <ac:spMkLst>
            <pc:docMk/>
            <pc:sldMk cId="3475006290" sldId="281"/>
            <ac:spMk id="2" creationId="{00000000-0000-0000-0000-000000000000}"/>
          </ac:spMkLst>
        </pc:spChg>
        <pc:spChg chg="mod">
          <ac:chgData name="Aled P Williams" userId="S::aled.p.williams@uwtsd.ac.uk::45415874-acc2-48ed-8104-88073fd63d73" providerId="AD" clId="Web-{610F0A3E-035C-AB47-1D56-DAB311BD4DB9}" dt="2020-02-11T14:12:58.012" v="2690" actId="20577"/>
          <ac:spMkLst>
            <pc:docMk/>
            <pc:sldMk cId="3475006290" sldId="281"/>
            <ac:spMk id="3" creationId="{00000000-0000-0000-0000-000000000000}"/>
          </ac:spMkLst>
        </pc:spChg>
      </pc:sldChg>
      <pc:sldChg chg="modSp">
        <pc:chgData name="Aled P Williams" userId="S::aled.p.williams@uwtsd.ac.uk::45415874-acc2-48ed-8104-88073fd63d73" providerId="AD" clId="Web-{610F0A3E-035C-AB47-1D56-DAB311BD4DB9}" dt="2020-02-11T13:35:31.233" v="48" actId="20577"/>
        <pc:sldMkLst>
          <pc:docMk/>
          <pc:sldMk cId="310341683" sldId="283"/>
        </pc:sldMkLst>
        <pc:spChg chg="mod">
          <ac:chgData name="Aled P Williams" userId="S::aled.p.williams@uwtsd.ac.uk::45415874-acc2-48ed-8104-88073fd63d73" providerId="AD" clId="Web-{610F0A3E-035C-AB47-1D56-DAB311BD4DB9}" dt="2020-02-11T13:35:31.233" v="48" actId="20577"/>
          <ac:spMkLst>
            <pc:docMk/>
            <pc:sldMk cId="310341683" sldId="283"/>
            <ac:spMk id="5" creationId="{00000000-0000-0000-0000-000000000000}"/>
          </ac:spMkLst>
        </pc:spChg>
      </pc:sldChg>
      <pc:sldChg chg="add ord replId">
        <pc:chgData name="Aled P Williams" userId="S::aled.p.williams@uwtsd.ac.uk::45415874-acc2-48ed-8104-88073fd63d73" providerId="AD" clId="Web-{610F0A3E-035C-AB47-1D56-DAB311BD4DB9}" dt="2020-02-11T13:44:18.845" v="740"/>
        <pc:sldMkLst>
          <pc:docMk/>
          <pc:sldMk cId="983135332" sldId="284"/>
        </pc:sldMkLst>
      </pc:sldChg>
    </pc:docChg>
  </pc:docChgLst>
  <pc:docChgLst>
    <pc:chgData name="David Stacey" userId="S::david.stacey@uwtsd.ac.uk::6e25bcea-c703-499a-b54e-663d1eeaca2d" providerId="AD" clId="Web-{9BBE5DCA-76B4-E421-2BC7-C576B26D837B}"/>
    <pc:docChg chg="addSld modSld">
      <pc:chgData name="David Stacey" userId="S::david.stacey@uwtsd.ac.uk::6e25bcea-c703-499a-b54e-663d1eeaca2d" providerId="AD" clId="Web-{9BBE5DCA-76B4-E421-2BC7-C576B26D837B}" dt="2020-02-12T00:42:39.466" v="282" actId="1076"/>
      <pc:docMkLst>
        <pc:docMk/>
      </pc:docMkLst>
      <pc:sldChg chg="modNotes">
        <pc:chgData name="David Stacey" userId="S::david.stacey@uwtsd.ac.uk::6e25bcea-c703-499a-b54e-663d1eeaca2d" providerId="AD" clId="Web-{9BBE5DCA-76B4-E421-2BC7-C576B26D837B}" dt="2020-02-11T21:54:26.009" v="7"/>
        <pc:sldMkLst>
          <pc:docMk/>
          <pc:sldMk cId="2243411268" sldId="267"/>
        </pc:sldMkLst>
      </pc:sldChg>
      <pc:sldChg chg="addSp modSp">
        <pc:chgData name="David Stacey" userId="S::david.stacey@uwtsd.ac.uk::6e25bcea-c703-499a-b54e-663d1eeaca2d" providerId="AD" clId="Web-{9BBE5DCA-76B4-E421-2BC7-C576B26D837B}" dt="2020-02-11T22:17:47.923" v="215" actId="1076"/>
        <pc:sldMkLst>
          <pc:docMk/>
          <pc:sldMk cId="2992856896" sldId="275"/>
        </pc:sldMkLst>
        <pc:picChg chg="add mod">
          <ac:chgData name="David Stacey" userId="S::david.stacey@uwtsd.ac.uk::6e25bcea-c703-499a-b54e-663d1eeaca2d" providerId="AD" clId="Web-{9BBE5DCA-76B4-E421-2BC7-C576B26D837B}" dt="2020-02-11T22:17:47.923" v="215" actId="1076"/>
          <ac:picMkLst>
            <pc:docMk/>
            <pc:sldMk cId="2992856896" sldId="275"/>
            <ac:picMk id="5" creationId="{387D1504-5426-4FDB-8D37-EC788E44540F}"/>
          </ac:picMkLst>
        </pc:picChg>
        <pc:picChg chg="add mod">
          <ac:chgData name="David Stacey" userId="S::david.stacey@uwtsd.ac.uk::6e25bcea-c703-499a-b54e-663d1eeaca2d" providerId="AD" clId="Web-{9BBE5DCA-76B4-E421-2BC7-C576B26D837B}" dt="2020-02-11T22:17:46.110" v="214" actId="1076"/>
          <ac:picMkLst>
            <pc:docMk/>
            <pc:sldMk cId="2992856896" sldId="275"/>
            <ac:picMk id="7" creationId="{649D491A-DE66-4D3F-8685-04D83B8372DE}"/>
          </ac:picMkLst>
        </pc:picChg>
      </pc:sldChg>
      <pc:sldChg chg="addSp modSp modNotes">
        <pc:chgData name="David Stacey" userId="S::david.stacey@uwtsd.ac.uk::6e25bcea-c703-499a-b54e-663d1eeaca2d" providerId="AD" clId="Web-{9BBE5DCA-76B4-E421-2BC7-C576B26D837B}" dt="2020-02-11T22:20:15.017" v="261" actId="1076"/>
        <pc:sldMkLst>
          <pc:docMk/>
          <pc:sldMk cId="2459872648" sldId="276"/>
        </pc:sldMkLst>
        <pc:spChg chg="mod">
          <ac:chgData name="David Stacey" userId="S::david.stacey@uwtsd.ac.uk::6e25bcea-c703-499a-b54e-663d1eeaca2d" providerId="AD" clId="Web-{9BBE5DCA-76B4-E421-2BC7-C576B26D837B}" dt="2020-02-11T22:20:01.205" v="259" actId="1076"/>
          <ac:spMkLst>
            <pc:docMk/>
            <pc:sldMk cId="2459872648" sldId="276"/>
            <ac:spMk id="2" creationId="{00000000-0000-0000-0000-000000000000}"/>
          </ac:spMkLst>
        </pc:spChg>
        <pc:spChg chg="mod">
          <ac:chgData name="David Stacey" userId="S::david.stacey@uwtsd.ac.uk::6e25bcea-c703-499a-b54e-663d1eeaca2d" providerId="AD" clId="Web-{9BBE5DCA-76B4-E421-2BC7-C576B26D837B}" dt="2020-02-11T22:19:43.236" v="253" actId="20577"/>
          <ac:spMkLst>
            <pc:docMk/>
            <pc:sldMk cId="2459872648" sldId="276"/>
            <ac:spMk id="3" creationId="{00000000-0000-0000-0000-000000000000}"/>
          </ac:spMkLst>
        </pc:spChg>
        <pc:spChg chg="mod">
          <ac:chgData name="David Stacey" userId="S::david.stacey@uwtsd.ac.uk::6e25bcea-c703-499a-b54e-663d1eeaca2d" providerId="AD" clId="Web-{9BBE5DCA-76B4-E421-2BC7-C576B26D837B}" dt="2020-02-11T22:19:12.939" v="233" actId="14100"/>
          <ac:spMkLst>
            <pc:docMk/>
            <pc:sldMk cId="2459872648" sldId="276"/>
            <ac:spMk id="4" creationId="{00000000-0000-0000-0000-000000000000}"/>
          </ac:spMkLst>
        </pc:spChg>
        <pc:picChg chg="add mod ord">
          <ac:chgData name="David Stacey" userId="S::david.stacey@uwtsd.ac.uk::6e25bcea-c703-499a-b54e-663d1eeaca2d" providerId="AD" clId="Web-{9BBE5DCA-76B4-E421-2BC7-C576B26D837B}" dt="2020-02-11T22:20:15.017" v="261" actId="1076"/>
          <ac:picMkLst>
            <pc:docMk/>
            <pc:sldMk cId="2459872648" sldId="276"/>
            <ac:picMk id="5" creationId="{3076EFE1-3A35-47A6-9EEB-D96F058E0973}"/>
          </ac:picMkLst>
        </pc:picChg>
      </pc:sldChg>
      <pc:sldChg chg="modNotes">
        <pc:chgData name="David Stacey" userId="S::david.stacey@uwtsd.ac.uk::6e25bcea-c703-499a-b54e-663d1eeaca2d" providerId="AD" clId="Web-{9BBE5DCA-76B4-E421-2BC7-C576B26D837B}" dt="2020-02-11T22:22:13.253" v="262"/>
        <pc:sldMkLst>
          <pc:docMk/>
          <pc:sldMk cId="3136304988" sldId="277"/>
        </pc:sldMkLst>
      </pc:sldChg>
      <pc:sldChg chg="modSp modNotes">
        <pc:chgData name="David Stacey" userId="S::david.stacey@uwtsd.ac.uk::6e25bcea-c703-499a-b54e-663d1eeaca2d" providerId="AD" clId="Web-{9BBE5DCA-76B4-E421-2BC7-C576B26D837B}" dt="2020-02-11T22:11:35.326" v="210"/>
        <pc:sldMkLst>
          <pc:docMk/>
          <pc:sldMk cId="732214327" sldId="279"/>
        </pc:sldMkLst>
        <pc:spChg chg="mod">
          <ac:chgData name="David Stacey" userId="S::david.stacey@uwtsd.ac.uk::6e25bcea-c703-499a-b54e-663d1eeaca2d" providerId="AD" clId="Web-{9BBE5DCA-76B4-E421-2BC7-C576B26D837B}" dt="2020-02-11T22:10:43.920" v="102" actId="20577"/>
          <ac:spMkLst>
            <pc:docMk/>
            <pc:sldMk cId="732214327" sldId="279"/>
            <ac:spMk id="4" creationId="{00000000-0000-0000-0000-000000000000}"/>
          </ac:spMkLst>
        </pc:spChg>
      </pc:sldChg>
      <pc:sldChg chg="modNotes">
        <pc:chgData name="David Stacey" userId="S::david.stacey@uwtsd.ac.uk::6e25bcea-c703-499a-b54e-663d1eeaca2d" providerId="AD" clId="Web-{9BBE5DCA-76B4-E421-2BC7-C576B26D837B}" dt="2020-02-12T00:29:59.663" v="264"/>
        <pc:sldMkLst>
          <pc:docMk/>
          <pc:sldMk cId="4219983871" sldId="280"/>
        </pc:sldMkLst>
      </pc:sldChg>
      <pc:sldChg chg="modNotes">
        <pc:chgData name="David Stacey" userId="S::david.stacey@uwtsd.ac.uk::6e25bcea-c703-499a-b54e-663d1eeaca2d" providerId="AD" clId="Web-{9BBE5DCA-76B4-E421-2BC7-C576B26D837B}" dt="2020-02-11T21:54:36.837" v="20"/>
        <pc:sldMkLst>
          <pc:docMk/>
          <pc:sldMk cId="2806644417" sldId="282"/>
        </pc:sldMkLst>
      </pc:sldChg>
      <pc:sldChg chg="modSp">
        <pc:chgData name="David Stacey" userId="S::david.stacey@uwtsd.ac.uk::6e25bcea-c703-499a-b54e-663d1eeaca2d" providerId="AD" clId="Web-{9BBE5DCA-76B4-E421-2BC7-C576B26D837B}" dt="2020-02-11T21:53:00.774" v="1" actId="1076"/>
        <pc:sldMkLst>
          <pc:docMk/>
          <pc:sldMk cId="310341683" sldId="283"/>
        </pc:sldMkLst>
        <pc:spChg chg="mod">
          <ac:chgData name="David Stacey" userId="S::david.stacey@uwtsd.ac.uk::6e25bcea-c703-499a-b54e-663d1eeaca2d" providerId="AD" clId="Web-{9BBE5DCA-76B4-E421-2BC7-C576B26D837B}" dt="2020-02-11T21:53:00.774" v="1" actId="1076"/>
          <ac:spMkLst>
            <pc:docMk/>
            <pc:sldMk cId="310341683" sldId="283"/>
            <ac:spMk id="4" creationId="{00000000-0000-0000-0000-000000000000}"/>
          </ac:spMkLst>
        </pc:spChg>
      </pc:sldChg>
      <pc:sldChg chg="addSp delSp modSp new">
        <pc:chgData name="David Stacey" userId="S::david.stacey@uwtsd.ac.uk::6e25bcea-c703-499a-b54e-663d1eeaca2d" providerId="AD" clId="Web-{9BBE5DCA-76B4-E421-2BC7-C576B26D837B}" dt="2020-02-12T00:42:39.466" v="282" actId="1076"/>
        <pc:sldMkLst>
          <pc:docMk/>
          <pc:sldMk cId="1309085150" sldId="285"/>
        </pc:sldMkLst>
        <pc:spChg chg="mod">
          <ac:chgData name="David Stacey" userId="S::david.stacey@uwtsd.ac.uk::6e25bcea-c703-499a-b54e-663d1eeaca2d" providerId="AD" clId="Web-{9BBE5DCA-76B4-E421-2BC7-C576B26D837B}" dt="2020-02-12T00:41:32.604" v="268" actId="20577"/>
          <ac:spMkLst>
            <pc:docMk/>
            <pc:sldMk cId="1309085150" sldId="285"/>
            <ac:spMk id="2" creationId="{7C1B867F-77E7-4CBD-8807-F589054FAA6F}"/>
          </ac:spMkLst>
        </pc:spChg>
        <pc:spChg chg="del">
          <ac:chgData name="David Stacey" userId="S::david.stacey@uwtsd.ac.uk::6e25bcea-c703-499a-b54e-663d1eeaca2d" providerId="AD" clId="Web-{9BBE5DCA-76B4-E421-2BC7-C576B26D837B}" dt="2020-02-12T00:41:23.370" v="266"/>
          <ac:spMkLst>
            <pc:docMk/>
            <pc:sldMk cId="1309085150" sldId="285"/>
            <ac:spMk id="3" creationId="{1947A703-2158-4140-A456-B976B63E633C}"/>
          </ac:spMkLst>
        </pc:spChg>
        <pc:spChg chg="mod">
          <ac:chgData name="David Stacey" userId="S::david.stacey@uwtsd.ac.uk::6e25bcea-c703-499a-b54e-663d1eeaca2d" providerId="AD" clId="Web-{9BBE5DCA-76B4-E421-2BC7-C576B26D837B}" dt="2020-02-12T00:42:17.699" v="277" actId="14100"/>
          <ac:spMkLst>
            <pc:docMk/>
            <pc:sldMk cId="1309085150" sldId="285"/>
            <ac:spMk id="4" creationId="{E06DFF8E-98F6-4D18-A6CA-53B45BE79E81}"/>
          </ac:spMkLst>
        </pc:spChg>
        <pc:picChg chg="add mod ord">
          <ac:chgData name="David Stacey" userId="S::david.stacey@uwtsd.ac.uk::6e25bcea-c703-499a-b54e-663d1eeaca2d" providerId="AD" clId="Web-{9BBE5DCA-76B4-E421-2BC7-C576B26D837B}" dt="2020-02-12T00:42:17.949" v="280" actId="1076"/>
          <ac:picMkLst>
            <pc:docMk/>
            <pc:sldMk cId="1309085150" sldId="285"/>
            <ac:picMk id="5" creationId="{4030097F-AA71-47A2-A1E4-4E8880C2B2D0}"/>
          </ac:picMkLst>
        </pc:picChg>
        <pc:picChg chg="add mod">
          <ac:chgData name="David Stacey" userId="S::david.stacey@uwtsd.ac.uk::6e25bcea-c703-499a-b54e-663d1eeaca2d" providerId="AD" clId="Web-{9BBE5DCA-76B4-E421-2BC7-C576B26D837B}" dt="2020-02-12T00:42:39.466" v="282" actId="1076"/>
          <ac:picMkLst>
            <pc:docMk/>
            <pc:sldMk cId="1309085150" sldId="285"/>
            <ac:picMk id="7" creationId="{C9DE4E9E-6E1F-4384-AAAD-976F895229BB}"/>
          </ac:picMkLst>
        </pc:picChg>
      </pc:sldChg>
    </pc:docChg>
  </pc:docChgLst>
  <pc:docChgLst>
    <pc:chgData name="Aled P Williams" userId="S::aled.p.williams@uwtsd.ac.uk::45415874-acc2-48ed-8104-88073fd63d73" providerId="AD" clId="Web-{C9CA2ED8-BF86-97F5-0D1A-1A5D4D90156A}"/>
    <pc:docChg chg="modSld">
      <pc:chgData name="Aled P Williams" userId="S::aled.p.williams@uwtsd.ac.uk::45415874-acc2-48ed-8104-88073fd63d73" providerId="AD" clId="Web-{C9CA2ED8-BF86-97F5-0D1A-1A5D4D90156A}" dt="2020-02-11T22:28:14.491" v="17" actId="20577"/>
      <pc:docMkLst>
        <pc:docMk/>
      </pc:docMkLst>
      <pc:sldChg chg="modSp">
        <pc:chgData name="Aled P Williams" userId="S::aled.p.williams@uwtsd.ac.uk::45415874-acc2-48ed-8104-88073fd63d73" providerId="AD" clId="Web-{C9CA2ED8-BF86-97F5-0D1A-1A5D4D90156A}" dt="2020-02-11T22:28:14.491" v="16" actId="20577"/>
        <pc:sldMkLst>
          <pc:docMk/>
          <pc:sldMk cId="4042776706" sldId="278"/>
        </pc:sldMkLst>
        <pc:spChg chg="mod">
          <ac:chgData name="Aled P Williams" userId="S::aled.p.williams@uwtsd.ac.uk::45415874-acc2-48ed-8104-88073fd63d73" providerId="AD" clId="Web-{C9CA2ED8-BF86-97F5-0D1A-1A5D4D90156A}" dt="2020-02-11T22:28:14.491" v="16" actId="20577"/>
          <ac:spMkLst>
            <pc:docMk/>
            <pc:sldMk cId="4042776706" sldId="278"/>
            <ac:spMk id="3" creationId="{00000000-0000-0000-0000-000000000000}"/>
          </ac:spMkLst>
        </pc:spChg>
      </pc:sldChg>
    </pc:docChg>
  </pc:docChgLst>
  <pc:docChgLst>
    <pc:chgData name="Jayne Morgan" userId="S::jayne.morgan@uwtsd.ac.uk::a092e5c8-5fcf-4e14-aeff-0be1e3134033" providerId="AD" clId="Web-{0EC979B8-F208-45A2-A1F7-50D07F6F3129}"/>
    <pc:docChg chg="modSld">
      <pc:chgData name="Jayne Morgan" userId="S::jayne.morgan@uwtsd.ac.uk::a092e5c8-5fcf-4e14-aeff-0be1e3134033" providerId="AD" clId="Web-{0EC979B8-F208-45A2-A1F7-50D07F6F3129}" dt="2020-02-11T21:23:33.374" v="0" actId="1076"/>
      <pc:docMkLst>
        <pc:docMk/>
      </pc:docMkLst>
      <pc:sldChg chg="modSp">
        <pc:chgData name="Jayne Morgan" userId="S::jayne.morgan@uwtsd.ac.uk::a092e5c8-5fcf-4e14-aeff-0be1e3134033" providerId="AD" clId="Web-{0EC979B8-F208-45A2-A1F7-50D07F6F3129}" dt="2020-02-11T21:23:33.374" v="0" actId="1076"/>
        <pc:sldMkLst>
          <pc:docMk/>
          <pc:sldMk cId="310341683" sldId="283"/>
        </pc:sldMkLst>
        <pc:spChg chg="mod">
          <ac:chgData name="Jayne Morgan" userId="S::jayne.morgan@uwtsd.ac.uk::a092e5c8-5fcf-4e14-aeff-0be1e3134033" providerId="AD" clId="Web-{0EC979B8-F208-45A2-A1F7-50D07F6F3129}" dt="2020-02-11T21:23:33.374" v="0" actId="1076"/>
          <ac:spMkLst>
            <pc:docMk/>
            <pc:sldMk cId="310341683" sldId="283"/>
            <ac:spMk id="4" creationId="{00000000-0000-0000-0000-000000000000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56E285A-1626-4BB0-A458-3E5589E2C09B}" type="datetimeFigureOut">
              <a:rPr lang="en-US" smtClean="0"/>
              <a:t>2/12/2020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68C8073-CAD2-48BF-B8DB-FCAF7D6ED01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08176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KRjh_4SqIK8" TargetMode="External"/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bc.co.uk/news/uk-wales-50629432" TargetMode="External"/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Relationship Id="rId4" Type="http://schemas.openxmlformats.org/officeDocument/2006/relationships/hyperlink" Target="https://blogs.lse.ac.uk/politicsandpolicy/better-but-less-equal/" TargetMode="External"/></Relationships>
</file>

<file path=ppt/notesSlides/_rels/notes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ecd.org/education/The-Welsh-Education-Reform-Journey.pdf" TargetMode="External"/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hwb.gov.wales/storage/f87e720f-8568-4a60-9383-55e20b9a1bb7/schools-in-wales-as-learning-organisations.pdf" TargetMode="External"/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6f2k0_dI5GM&amp;feature=emb_title" TargetMode="External"/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577910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208021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734583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Vid</a:t>
            </a:r>
            <a:r>
              <a:rPr lang="en-GB" baseline="0"/>
              <a:t> from YouTube. </a:t>
            </a:r>
            <a:r>
              <a:rPr lang="en-GB"/>
              <a:t>- </a:t>
            </a:r>
            <a:r>
              <a:rPr lang="en-GB">
                <a:hlinkClick r:id="rId3"/>
              </a:rPr>
              <a:t>https://youtu.be/KRjh_4SqIK8</a:t>
            </a:r>
            <a:r>
              <a:rPr lang="en-GB"/>
              <a:t> </a:t>
            </a:r>
            <a:endParaRPr lang="en-GB" baseline="0"/>
          </a:p>
          <a:p>
            <a:endParaRPr lang="en-GB" baseline="0"/>
          </a:p>
          <a:p>
            <a:r>
              <a:rPr lang="en-GB" baseline="0"/>
              <a:t>Start time: 7:00</a:t>
            </a:r>
            <a:endParaRPr lang="en-GB" baseline="0">
              <a:cs typeface="Calibri"/>
            </a:endParaRPr>
          </a:p>
          <a:p>
            <a:r>
              <a:rPr lang="en-GB" baseline="0"/>
              <a:t>End time: 9:01</a:t>
            </a:r>
            <a:endParaRPr lang="en-GB" baseline="0">
              <a:cs typeface="Calibri"/>
            </a:endParaRPr>
          </a:p>
          <a:p>
            <a:endParaRPr lang="en-GB" baseline="0"/>
          </a:p>
          <a:p>
            <a:r>
              <a:rPr lang="en-GB" baseline="0"/>
              <a:t>Remember if you’re using Sony Vision (please do where you can) that you’ll need to show videos from the main desktop computer</a:t>
            </a:r>
            <a:endParaRPr lang="en-GB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55673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Two challenges</a:t>
            </a:r>
            <a:r>
              <a:rPr lang="en-GB" baseline="0"/>
              <a:t> – The curriculum challenge (What should they learn) and the Realisation challenge (actually making it happen in schools)</a:t>
            </a:r>
          </a:p>
          <a:p>
            <a:endParaRPr lang="en-GB" baseline="0"/>
          </a:p>
          <a:p>
            <a:r>
              <a:rPr lang="en-GB" baseline="0"/>
              <a:t>Driving factors – ‘Certainty is breaking down’- pace of change, technology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78244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613714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>
                <a:cs typeface="Calibri"/>
              </a:rPr>
              <a:t>Same video</a:t>
            </a:r>
            <a:endParaRPr lang="en-GB"/>
          </a:p>
          <a:p>
            <a:endParaRPr lang="en-GB"/>
          </a:p>
          <a:p>
            <a:r>
              <a:rPr lang="en-GB" baseline="0"/>
              <a:t>Start time: 9:00</a:t>
            </a:r>
            <a:endParaRPr lang="en-GB">
              <a:cs typeface="Calibri"/>
            </a:endParaRPr>
          </a:p>
          <a:p>
            <a:r>
              <a:rPr lang="en-GB" baseline="0"/>
              <a:t>End time: 11:00</a:t>
            </a:r>
            <a:endParaRPr lang="en-GB" baseline="0">
              <a:cs typeface="Calibri"/>
            </a:endParaRP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07342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601719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948695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You could get each pair or three to look at two examples, dividing the full list around the whole group.</a:t>
            </a:r>
          </a:p>
          <a:p>
            <a:endParaRPr lang="en-GB">
              <a:cs typeface="Calibri" panose="020F0502020204030204"/>
            </a:endParaRPr>
          </a:p>
          <a:p>
            <a:r>
              <a:rPr lang="en-GB">
                <a:cs typeface="Calibri" panose="020F0502020204030204"/>
              </a:rPr>
              <a:t>A debrief could focus on lists of similarities or differences, rather than reviewing each country in turn. 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07713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2006 was the first time Wales was entered</a:t>
            </a:r>
            <a:r>
              <a:rPr lang="en-GB" baseline="0"/>
              <a:t> into PISA as a separate country and came bottom of the 4 UK nations. Performance fell even further in 2009. The low results sent shock waves around the Welsh education system and led to the Education Minister Leighton Andrews embarking on a series of reforms which have led us to the new curriculum. </a:t>
            </a: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440960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610810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>
                <a:hlinkClick r:id="rId3"/>
              </a:rPr>
              <a:t>https://www.bbc.co.uk/news/uk-wales-50629432</a:t>
            </a:r>
            <a:endParaRPr lang="en-GB"/>
          </a:p>
          <a:p>
            <a:endParaRPr lang="en-GB"/>
          </a:p>
          <a:p>
            <a:r>
              <a:rPr lang="en-GB">
                <a:hlinkClick r:id="rId4"/>
              </a:rPr>
              <a:t>https://blogs.lse.ac.uk/politicsandpolicy/better-but-less-equal/</a:t>
            </a:r>
            <a:endParaRPr lang="en-GB"/>
          </a:p>
          <a:p>
            <a:endParaRPr lang="en-GB"/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146023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The report is a really good source of contextual</a:t>
            </a:r>
            <a:r>
              <a:rPr lang="en-GB" baseline="0"/>
              <a:t> information about the Welsh education system.</a:t>
            </a:r>
            <a:r>
              <a:rPr lang="en-GB"/>
              <a:t> </a:t>
            </a:r>
            <a:endParaRPr lang="en-US"/>
          </a:p>
          <a:p>
            <a:endParaRPr lang="en-GB">
              <a:cs typeface="Calibri"/>
            </a:endParaRPr>
          </a:p>
          <a:p>
            <a:r>
              <a:rPr lang="en-GB">
                <a:hlinkClick r:id="rId3"/>
              </a:rPr>
              <a:t>http://www.oecd.org/education/The-Welsh-Education-Reform-Journey.pdf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838591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>
                <a:hlinkClick r:id="rId3"/>
              </a:rPr>
              <a:t>https://hwb.gov.wales/storage/f87e720f-8568-4a60-9383-55e20b9a1bb7/schools-in-wales-as-learning-organisations.pdf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6341758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>
                <a:hlinkClick r:id="rId3"/>
              </a:rPr>
              <a:t>https://www.youtube.com/watch?v=6f2k0_dI5GM&amp;feature=emb_title</a:t>
            </a:r>
          </a:p>
          <a:p>
            <a:endParaRPr lang="en-GB">
              <a:cs typeface="Calibri"/>
            </a:endParaRPr>
          </a:p>
          <a:p>
            <a:endParaRPr lang="en-GB">
              <a:cs typeface="Calibri"/>
            </a:endParaRPr>
          </a:p>
          <a:p>
            <a:endParaRPr lang="en-GB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7886000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472217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98195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11E10363-227B-5C46-BC1B-916C9DDF87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2/12/2020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0D81000-8647-4A48-921C-4541CD9CF7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197E8E9-13FE-A340-9846-19E603C1B5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11005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2/12/2020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88988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2/12/2020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82333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2/12/2020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05154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2/12/2020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59903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2/12/2020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43440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2/12/2020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03137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2/12/2020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71710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2/12/2020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4268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2/12/2020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51172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47851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958B5D-2B71-F94E-8A2A-2F1F5E391DA3}" type="datetimeFigureOut">
              <a:rPr lang="en-US" smtClean="0"/>
              <a:t>2/12/2020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3538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.xm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KRjh_4SqIK8?start=420" TargetMode="External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7.xm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KRjh_4SqIK8?start=540" TargetMode="External"/><Relationship Id="rId4" Type="http://schemas.openxmlformats.org/officeDocument/2006/relationships/image" Target="../media/image4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6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6.xml"/><Relationship Id="rId2" Type="http://schemas.openxmlformats.org/officeDocument/2006/relationships/slideLayout" Target="../slideLayouts/slideLayout4.xml"/><Relationship Id="rId1" Type="http://schemas.openxmlformats.org/officeDocument/2006/relationships/video" Target="https://www.youtube.com/embed/6f2k0_dI5GM" TargetMode="External"/><Relationship Id="rId4" Type="http://schemas.openxmlformats.org/officeDocument/2006/relationships/image" Target="../media/image4.pn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padlet.com/teaching_mrstacey/ECAD7003s4" TargetMode="Externa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9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23545" y="309466"/>
            <a:ext cx="304044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>
                <a:solidFill>
                  <a:schemeClr val="bg1"/>
                </a:solidFill>
              </a:rPr>
              <a:t>ECAD6009 / ECAD7003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404551" y="309466"/>
            <a:ext cx="246253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>
                <a:solidFill>
                  <a:schemeClr val="bg1"/>
                </a:solidFill>
              </a:rPr>
              <a:t>Session / </a:t>
            </a:r>
            <a:r>
              <a:rPr lang="en-GB" sz="2400" err="1">
                <a:solidFill>
                  <a:schemeClr val="bg1"/>
                </a:solidFill>
              </a:rPr>
              <a:t>Sesiwn</a:t>
            </a:r>
            <a:r>
              <a:rPr lang="en-GB" sz="2400">
                <a:solidFill>
                  <a:schemeClr val="bg1"/>
                </a:solidFill>
              </a:rPr>
              <a:t> 4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516230" y="4227428"/>
            <a:ext cx="6285568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4400" b="1">
                <a:solidFill>
                  <a:srgbClr val="FFFF99"/>
                </a:solidFill>
              </a:rPr>
              <a:t>International Perspectives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823505" y="1607150"/>
            <a:ext cx="5668027" cy="769441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/>
          <a:p>
            <a:pPr algn="ctr"/>
            <a:r>
              <a:rPr lang="en-GB" sz="4400" b="1" dirty="0" err="1">
                <a:solidFill>
                  <a:srgbClr val="FFFF99"/>
                </a:solidFill>
                <a:cs typeface="Calibri"/>
              </a:rPr>
              <a:t>Perspectif</a:t>
            </a:r>
            <a:r>
              <a:rPr lang="en-GB" sz="4400" b="1" dirty="0">
                <a:solidFill>
                  <a:srgbClr val="FFFF99"/>
                </a:solidFill>
                <a:cs typeface="Calibri"/>
              </a:rPr>
              <a:t> </a:t>
            </a:r>
            <a:r>
              <a:rPr lang="en-GB" sz="4400" b="1" dirty="0" err="1">
                <a:solidFill>
                  <a:srgbClr val="FFFF99"/>
                </a:solidFill>
                <a:cs typeface="Calibri"/>
              </a:rPr>
              <a:t>Rhyngwladol</a:t>
            </a:r>
            <a:endParaRPr lang="en-GB" sz="4400" b="1" dirty="0">
              <a:solidFill>
                <a:srgbClr val="FFFF9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03416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err="1"/>
              <a:t>Trosolwg</a:t>
            </a:r>
            <a:r>
              <a:rPr lang="en-GB">
                <a:cs typeface="Calibri Light"/>
              </a:rPr>
              <a:t/>
            </a:r>
            <a:br>
              <a:rPr lang="en-GB">
                <a:cs typeface="Calibri Light"/>
              </a:rPr>
            </a:br>
            <a:r>
              <a:rPr lang="en-GB"/>
              <a:t>Overview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err="1">
                <a:cs typeface="Calibri"/>
              </a:rPr>
              <a:t>Sialens</a:t>
            </a:r>
            <a:r>
              <a:rPr lang="en-GB">
                <a:cs typeface="Calibri"/>
              </a:rPr>
              <a:t> </a:t>
            </a:r>
            <a:r>
              <a:rPr lang="en-GB" err="1">
                <a:cs typeface="Calibri"/>
              </a:rPr>
              <a:t>byd-eang</a:t>
            </a:r>
            <a:r>
              <a:rPr lang="en-GB">
                <a:cs typeface="Calibri"/>
              </a:rPr>
              <a:t> o </a:t>
            </a:r>
            <a:r>
              <a:rPr lang="en-GB" err="1">
                <a:cs typeface="Calibri"/>
              </a:rPr>
              <a:t>ddiwygio</a:t>
            </a:r>
            <a:r>
              <a:rPr lang="en-GB">
                <a:cs typeface="Calibri"/>
              </a:rPr>
              <a:t> </a:t>
            </a:r>
            <a:r>
              <a:rPr lang="en-GB" err="1">
                <a:cs typeface="Calibri"/>
              </a:rPr>
              <a:t>addysg</a:t>
            </a:r>
            <a:endParaRPr lang="en-GB">
              <a:cs typeface="Calibri"/>
            </a:endParaRPr>
          </a:p>
          <a:p>
            <a:r>
              <a:rPr lang="en-GB" err="1">
                <a:cs typeface="Calibri"/>
              </a:rPr>
              <a:t>Systemau</a:t>
            </a:r>
            <a:r>
              <a:rPr lang="en-GB">
                <a:cs typeface="Calibri"/>
              </a:rPr>
              <a:t> </a:t>
            </a:r>
            <a:r>
              <a:rPr lang="en-GB" err="1">
                <a:cs typeface="Calibri"/>
              </a:rPr>
              <a:t>addysg</a:t>
            </a:r>
            <a:r>
              <a:rPr lang="en-GB">
                <a:cs typeface="Calibri"/>
              </a:rPr>
              <a:t> </a:t>
            </a:r>
            <a:r>
              <a:rPr lang="en-GB" err="1">
                <a:cs typeface="Calibri"/>
              </a:rPr>
              <a:t>eraill</a:t>
            </a:r>
          </a:p>
          <a:p>
            <a:r>
              <a:rPr lang="en-GB">
                <a:cs typeface="Calibri"/>
              </a:rPr>
              <a:t>PISA ac </a:t>
            </a:r>
            <a:r>
              <a:rPr lang="en-GB" err="1">
                <a:cs typeface="Calibri"/>
              </a:rPr>
              <a:t>effaith</a:t>
            </a:r>
            <a:r>
              <a:rPr lang="en-GB">
                <a:cs typeface="Calibri"/>
              </a:rPr>
              <a:t> y </a:t>
            </a:r>
            <a:r>
              <a:rPr lang="en-GB" err="1">
                <a:cs typeface="Calibri"/>
              </a:rPr>
              <a:t>profion</a:t>
            </a:r>
            <a:endParaRPr lang="en-GB">
              <a:cs typeface="Calibri"/>
            </a:endParaRPr>
          </a:p>
          <a:p>
            <a:r>
              <a:rPr lang="en-GB" err="1">
                <a:cs typeface="Calibri"/>
              </a:rPr>
              <a:t>Yr</a:t>
            </a:r>
            <a:r>
              <a:rPr lang="en-GB">
                <a:cs typeface="Calibri"/>
              </a:rPr>
              <a:t> OECD a model YCD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/>
              <a:t>The global challenge of education reform</a:t>
            </a:r>
          </a:p>
          <a:p>
            <a:r>
              <a:rPr lang="en-GB"/>
              <a:t>Other education systems</a:t>
            </a:r>
          </a:p>
          <a:p>
            <a:r>
              <a:rPr lang="en-GB"/>
              <a:t>PISA and its impact</a:t>
            </a:r>
          </a:p>
          <a:p>
            <a:r>
              <a:rPr lang="en-GB"/>
              <a:t>The OECD and the SLO model</a:t>
            </a:r>
          </a:p>
        </p:txBody>
      </p:sp>
    </p:spTree>
    <p:extLst>
      <p:ext uri="{BB962C8B-B14F-4D97-AF65-F5344CB8AC3E}">
        <p14:creationId xmlns:p14="http://schemas.microsoft.com/office/powerpoint/2010/main" val="40427767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Global change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414452"/>
            <a:ext cx="3886200" cy="4351338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>
                <a:ea typeface="+mn-lt"/>
                <a:cs typeface="+mn-lt"/>
              </a:rPr>
              <a:t>Mae </a:t>
            </a:r>
            <a:r>
              <a:rPr lang="en-GB" err="1">
                <a:ea typeface="+mn-lt"/>
                <a:cs typeface="+mn-lt"/>
              </a:rPr>
              <a:t>diwygio</a:t>
            </a:r>
            <a:r>
              <a:rPr lang="en-GB">
                <a:ea typeface="+mn-lt"/>
                <a:cs typeface="+mn-lt"/>
              </a:rPr>
              <a:t> </a:t>
            </a:r>
            <a:r>
              <a:rPr lang="en-GB" err="1">
                <a:ea typeface="+mn-lt"/>
                <a:cs typeface="+mn-lt"/>
              </a:rPr>
              <a:t>addysg</a:t>
            </a:r>
            <a:r>
              <a:rPr lang="en-GB">
                <a:ea typeface="+mn-lt"/>
                <a:cs typeface="+mn-lt"/>
              </a:rPr>
              <a:t> </a:t>
            </a:r>
            <a:r>
              <a:rPr lang="en-GB" err="1">
                <a:ea typeface="+mn-lt"/>
                <a:cs typeface="+mn-lt"/>
              </a:rPr>
              <a:t>yn</a:t>
            </a:r>
            <a:r>
              <a:rPr lang="en-GB">
                <a:ea typeface="+mn-lt"/>
                <a:cs typeface="+mn-lt"/>
              </a:rPr>
              <a:t> </a:t>
            </a:r>
            <a:r>
              <a:rPr lang="en-GB" err="1">
                <a:ea typeface="+mn-lt"/>
                <a:cs typeface="+mn-lt"/>
              </a:rPr>
              <a:t>fater</a:t>
            </a:r>
            <a:r>
              <a:rPr lang="en-GB">
                <a:ea typeface="+mn-lt"/>
                <a:cs typeface="+mn-lt"/>
              </a:rPr>
              <a:t> </a:t>
            </a:r>
            <a:r>
              <a:rPr lang="en-GB" err="1">
                <a:ea typeface="+mn-lt"/>
                <a:cs typeface="+mn-lt"/>
              </a:rPr>
              <a:t>byd-eang</a:t>
            </a:r>
            <a:endParaRPr lang="en-US" err="1">
              <a:ea typeface="+mn-lt"/>
              <a:cs typeface="+mn-lt"/>
            </a:endParaRPr>
          </a:p>
          <a:p>
            <a:r>
              <a:rPr lang="en-GB">
                <a:ea typeface="+mn-lt"/>
                <a:cs typeface="+mn-lt"/>
              </a:rPr>
              <a:t>Gwyliwch y darn yma o'r Athro Graham Donaldson yn siarad gyda'r CGA yn 2016</a:t>
            </a:r>
            <a:endParaRPr lang="en-US">
              <a:ea typeface="+mn-lt"/>
              <a:cs typeface="+mn-lt"/>
            </a:endParaRPr>
          </a:p>
          <a:p>
            <a:pPr lvl="1"/>
            <a:r>
              <a:rPr lang="en-GB">
                <a:ea typeface="+mn-lt"/>
                <a:cs typeface="+mn-lt"/>
              </a:rPr>
              <a:t>Mae e'n nodi dwy sialens mewn perthynas ag addysg. Beth ydyn nhw?</a:t>
            </a:r>
            <a:endParaRPr lang="en-US">
              <a:ea typeface="+mn-lt"/>
              <a:cs typeface="+mn-lt"/>
            </a:endParaRPr>
          </a:p>
          <a:p>
            <a:pPr lvl="1"/>
            <a:r>
              <a:rPr lang="en-GB" sz="2800">
                <a:ea typeface="+mn-lt"/>
                <a:cs typeface="+mn-lt"/>
              </a:rPr>
              <a:t>Pa ffactorau mae 'n nodi sy'n gyrru hyn?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414452"/>
            <a:ext cx="3886200" cy="4351338"/>
          </a:xfrm>
        </p:spPr>
        <p:txBody>
          <a:bodyPr>
            <a:normAutofit lnSpcReduction="10000"/>
          </a:bodyPr>
          <a:lstStyle/>
          <a:p>
            <a:r>
              <a:rPr lang="en-GB"/>
              <a:t>Education reform is a global issue</a:t>
            </a:r>
          </a:p>
          <a:p>
            <a:r>
              <a:rPr lang="en-GB"/>
              <a:t>Watch this extract of Prof, Graham Donaldson talking at the EWC in 2016</a:t>
            </a:r>
          </a:p>
          <a:p>
            <a:pPr lvl="1"/>
            <a:r>
              <a:rPr lang="en-GB"/>
              <a:t>He identifies two challenges in relation to education. What are they?</a:t>
            </a:r>
          </a:p>
          <a:p>
            <a:pPr lvl="1"/>
            <a:r>
              <a:rPr lang="en-GB"/>
              <a:t>What factors does he identify as driving this?</a:t>
            </a:r>
          </a:p>
          <a:p>
            <a:pPr lvl="1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5327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KRjh_4SqIK8"/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508819" y="357495"/>
            <a:ext cx="8182897" cy="4602880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6752640" y="5270090"/>
            <a:ext cx="23913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/>
              <a:t>Watch from 7:00 – 9:00</a:t>
            </a:r>
          </a:p>
        </p:txBody>
      </p:sp>
    </p:spTree>
    <p:extLst>
      <p:ext uri="{BB962C8B-B14F-4D97-AF65-F5344CB8AC3E}">
        <p14:creationId xmlns:p14="http://schemas.microsoft.com/office/powerpoint/2010/main" val="22434112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43478"/>
            <a:ext cx="7886700" cy="1325563"/>
          </a:xfrm>
        </p:spPr>
        <p:txBody>
          <a:bodyPr/>
          <a:lstStyle/>
          <a:p>
            <a:r>
              <a:rPr lang="en-GB" err="1"/>
              <a:t>Newid</a:t>
            </a:r>
            <a:r>
              <a:rPr lang="en-GB"/>
              <a:t> </a:t>
            </a:r>
            <a:r>
              <a:rPr lang="en-GB" err="1"/>
              <a:t>byd-eang</a:t>
            </a:r>
            <a:r>
              <a:rPr lang="en-GB"/>
              <a:t/>
            </a:r>
            <a:br>
              <a:rPr lang="en-GB"/>
            </a:br>
            <a:r>
              <a:rPr lang="en-GB"/>
              <a:t>Global change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414452"/>
            <a:ext cx="3886200" cy="4351338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>
                <a:cs typeface="Calibri"/>
              </a:rPr>
              <a:t>Mae </a:t>
            </a:r>
            <a:r>
              <a:rPr lang="en-GB" err="1">
                <a:cs typeface="Calibri"/>
              </a:rPr>
              <a:t>diwygio</a:t>
            </a:r>
            <a:r>
              <a:rPr lang="en-GB">
                <a:cs typeface="Calibri"/>
              </a:rPr>
              <a:t> </a:t>
            </a:r>
            <a:r>
              <a:rPr lang="en-GB" err="1">
                <a:cs typeface="Calibri"/>
              </a:rPr>
              <a:t>addysg</a:t>
            </a:r>
            <a:r>
              <a:rPr lang="en-GB">
                <a:cs typeface="Calibri"/>
              </a:rPr>
              <a:t> </a:t>
            </a:r>
            <a:r>
              <a:rPr lang="en-GB" err="1">
                <a:cs typeface="Calibri"/>
              </a:rPr>
              <a:t>yn</a:t>
            </a:r>
            <a:r>
              <a:rPr lang="en-GB">
                <a:cs typeface="Calibri"/>
              </a:rPr>
              <a:t> </a:t>
            </a:r>
            <a:r>
              <a:rPr lang="en-GB" err="1">
                <a:cs typeface="Calibri"/>
              </a:rPr>
              <a:t>fater</a:t>
            </a:r>
            <a:r>
              <a:rPr lang="en-GB">
                <a:cs typeface="Calibri"/>
              </a:rPr>
              <a:t> </a:t>
            </a:r>
            <a:r>
              <a:rPr lang="en-GB" err="1">
                <a:cs typeface="Calibri"/>
              </a:rPr>
              <a:t>byd-eang</a:t>
            </a:r>
          </a:p>
          <a:p>
            <a:r>
              <a:rPr lang="en-GB" err="1">
                <a:cs typeface="Calibri"/>
              </a:rPr>
              <a:t>Gwyliwch</a:t>
            </a:r>
            <a:r>
              <a:rPr lang="en-GB">
                <a:cs typeface="Calibri"/>
              </a:rPr>
              <a:t> y darn </a:t>
            </a:r>
            <a:r>
              <a:rPr lang="en-GB" err="1">
                <a:cs typeface="Calibri"/>
              </a:rPr>
              <a:t>yma</a:t>
            </a:r>
            <a:r>
              <a:rPr lang="en-GB">
                <a:cs typeface="Calibri"/>
              </a:rPr>
              <a:t> </a:t>
            </a:r>
            <a:r>
              <a:rPr lang="en-GB" err="1">
                <a:cs typeface="Calibri"/>
              </a:rPr>
              <a:t>o'r</a:t>
            </a:r>
            <a:r>
              <a:rPr lang="en-GB">
                <a:cs typeface="Calibri"/>
              </a:rPr>
              <a:t> </a:t>
            </a:r>
            <a:r>
              <a:rPr lang="en-GB" err="1">
                <a:cs typeface="Calibri"/>
              </a:rPr>
              <a:t>Athro</a:t>
            </a:r>
            <a:r>
              <a:rPr lang="en-GB">
                <a:cs typeface="Calibri"/>
              </a:rPr>
              <a:t> Graham Donaldson </a:t>
            </a:r>
            <a:r>
              <a:rPr lang="en-GB" err="1">
                <a:cs typeface="Calibri"/>
              </a:rPr>
              <a:t>yn</a:t>
            </a:r>
            <a:r>
              <a:rPr lang="en-GB">
                <a:cs typeface="Calibri"/>
              </a:rPr>
              <a:t> </a:t>
            </a:r>
            <a:r>
              <a:rPr lang="en-GB" err="1">
                <a:cs typeface="Calibri"/>
              </a:rPr>
              <a:t>siarad</a:t>
            </a:r>
            <a:r>
              <a:rPr lang="en-GB">
                <a:cs typeface="Calibri"/>
              </a:rPr>
              <a:t> </a:t>
            </a:r>
            <a:r>
              <a:rPr lang="en-GB" err="1">
                <a:cs typeface="Calibri"/>
              </a:rPr>
              <a:t>gyda'r</a:t>
            </a:r>
            <a:r>
              <a:rPr lang="en-GB">
                <a:cs typeface="Calibri"/>
              </a:rPr>
              <a:t> CGA </a:t>
            </a:r>
            <a:r>
              <a:rPr lang="en-GB" err="1">
                <a:cs typeface="Calibri"/>
              </a:rPr>
              <a:t>yn</a:t>
            </a:r>
            <a:r>
              <a:rPr lang="en-GB">
                <a:cs typeface="Calibri"/>
              </a:rPr>
              <a:t> 2016</a:t>
            </a:r>
          </a:p>
          <a:p>
            <a:pPr lvl="1"/>
            <a:r>
              <a:rPr lang="en-GB">
                <a:cs typeface="Calibri"/>
              </a:rPr>
              <a:t>Mae </a:t>
            </a:r>
            <a:r>
              <a:rPr lang="en-GB" err="1">
                <a:cs typeface="Calibri"/>
              </a:rPr>
              <a:t>e'n</a:t>
            </a:r>
            <a:r>
              <a:rPr lang="en-GB">
                <a:cs typeface="Calibri"/>
              </a:rPr>
              <a:t> </a:t>
            </a:r>
            <a:r>
              <a:rPr lang="en-GB" err="1">
                <a:cs typeface="Calibri"/>
              </a:rPr>
              <a:t>nodi</a:t>
            </a:r>
            <a:r>
              <a:rPr lang="en-GB">
                <a:cs typeface="Calibri"/>
              </a:rPr>
              <a:t> </a:t>
            </a:r>
            <a:r>
              <a:rPr lang="en-GB" err="1">
                <a:cs typeface="Calibri"/>
              </a:rPr>
              <a:t>dwy</a:t>
            </a:r>
            <a:r>
              <a:rPr lang="en-GB">
                <a:cs typeface="Calibri"/>
              </a:rPr>
              <a:t> </a:t>
            </a:r>
            <a:r>
              <a:rPr lang="en-GB" err="1">
                <a:cs typeface="Calibri"/>
              </a:rPr>
              <a:t>sialens</a:t>
            </a:r>
            <a:r>
              <a:rPr lang="en-GB">
                <a:cs typeface="Calibri"/>
              </a:rPr>
              <a:t> </a:t>
            </a:r>
            <a:r>
              <a:rPr lang="en-GB" err="1">
                <a:cs typeface="Calibri"/>
              </a:rPr>
              <a:t>mewn</a:t>
            </a:r>
            <a:r>
              <a:rPr lang="en-GB">
                <a:cs typeface="Calibri"/>
              </a:rPr>
              <a:t> </a:t>
            </a:r>
            <a:r>
              <a:rPr lang="en-GB" err="1">
                <a:cs typeface="Calibri"/>
              </a:rPr>
              <a:t>perthynas</a:t>
            </a:r>
            <a:r>
              <a:rPr lang="en-GB">
                <a:cs typeface="Calibri"/>
              </a:rPr>
              <a:t> ag </a:t>
            </a:r>
            <a:r>
              <a:rPr lang="en-GB" err="1">
                <a:cs typeface="Calibri"/>
              </a:rPr>
              <a:t>addysg</a:t>
            </a:r>
            <a:r>
              <a:rPr lang="en-GB">
                <a:cs typeface="Calibri"/>
              </a:rPr>
              <a:t>. Beth </a:t>
            </a:r>
            <a:r>
              <a:rPr lang="en-GB" err="1">
                <a:cs typeface="Calibri"/>
              </a:rPr>
              <a:t>ydyn</a:t>
            </a:r>
            <a:r>
              <a:rPr lang="en-GB">
                <a:cs typeface="Calibri"/>
              </a:rPr>
              <a:t> </a:t>
            </a:r>
            <a:r>
              <a:rPr lang="en-GB" err="1">
                <a:cs typeface="Calibri"/>
              </a:rPr>
              <a:t>nhw</a:t>
            </a:r>
            <a:r>
              <a:rPr lang="en-GB">
                <a:cs typeface="Calibri"/>
              </a:rPr>
              <a:t>?</a:t>
            </a:r>
          </a:p>
          <a:p>
            <a:pPr lvl="1"/>
            <a:r>
              <a:rPr lang="en-GB">
                <a:cs typeface="Calibri"/>
              </a:rPr>
              <a:t>Pa </a:t>
            </a:r>
            <a:r>
              <a:rPr lang="en-GB" err="1">
                <a:cs typeface="Calibri"/>
              </a:rPr>
              <a:t>ffactorau</a:t>
            </a:r>
            <a:r>
              <a:rPr lang="en-GB">
                <a:cs typeface="Calibri"/>
              </a:rPr>
              <a:t> </a:t>
            </a:r>
            <a:r>
              <a:rPr lang="en-GB" err="1">
                <a:cs typeface="Calibri"/>
              </a:rPr>
              <a:t>mae</a:t>
            </a:r>
            <a:r>
              <a:rPr lang="en-GB">
                <a:cs typeface="Calibri"/>
              </a:rPr>
              <a:t> 'n </a:t>
            </a:r>
            <a:r>
              <a:rPr lang="en-GB" err="1">
                <a:cs typeface="Calibri"/>
              </a:rPr>
              <a:t>nodi</a:t>
            </a:r>
            <a:r>
              <a:rPr lang="en-GB">
                <a:cs typeface="Calibri"/>
              </a:rPr>
              <a:t> </a:t>
            </a:r>
            <a:r>
              <a:rPr lang="en-GB" err="1">
                <a:cs typeface="Calibri"/>
              </a:rPr>
              <a:t>sy'n</a:t>
            </a:r>
            <a:r>
              <a:rPr lang="en-GB">
                <a:cs typeface="Calibri"/>
              </a:rPr>
              <a:t> </a:t>
            </a:r>
            <a:r>
              <a:rPr lang="en-GB" err="1">
                <a:cs typeface="Calibri"/>
              </a:rPr>
              <a:t>gyrru</a:t>
            </a:r>
            <a:r>
              <a:rPr lang="en-GB">
                <a:cs typeface="Calibri"/>
              </a:rPr>
              <a:t> </a:t>
            </a:r>
            <a:r>
              <a:rPr lang="en-GB" err="1">
                <a:cs typeface="Calibri"/>
              </a:rPr>
              <a:t>hyn</a:t>
            </a:r>
            <a:r>
              <a:rPr lang="en-GB">
                <a:cs typeface="Calibri"/>
              </a:rPr>
              <a:t>?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414452"/>
            <a:ext cx="3886200" cy="4351338"/>
          </a:xfrm>
        </p:spPr>
        <p:txBody>
          <a:bodyPr>
            <a:normAutofit lnSpcReduction="10000"/>
          </a:bodyPr>
          <a:lstStyle/>
          <a:p>
            <a:r>
              <a:rPr lang="en-GB"/>
              <a:t>Education reform is a global issue</a:t>
            </a:r>
          </a:p>
          <a:p>
            <a:r>
              <a:rPr lang="en-GB"/>
              <a:t>Watch this extract of Prof, Graham Donaldson talking at the EWC in 2016</a:t>
            </a:r>
          </a:p>
          <a:p>
            <a:pPr lvl="1"/>
            <a:r>
              <a:rPr lang="en-GB"/>
              <a:t>He identifies two challenges in relation to education. What are they?</a:t>
            </a:r>
          </a:p>
          <a:p>
            <a:pPr lvl="1"/>
            <a:r>
              <a:rPr lang="en-GB"/>
              <a:t>What factors does he identify as driving this?</a:t>
            </a:r>
          </a:p>
          <a:p>
            <a:pPr lvl="1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56751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Global change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414452"/>
            <a:ext cx="3886200" cy="4351338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r>
              <a:rPr lang="en-GB" err="1">
                <a:cs typeface="Calibri"/>
              </a:rPr>
              <a:t>Yn</a:t>
            </a:r>
            <a:r>
              <a:rPr lang="en-GB">
                <a:cs typeface="Calibri"/>
              </a:rPr>
              <a:t> </a:t>
            </a:r>
            <a:r>
              <a:rPr lang="en-GB" err="1">
                <a:cs typeface="Calibri"/>
              </a:rPr>
              <a:t>yr</a:t>
            </a:r>
            <a:r>
              <a:rPr lang="en-GB">
                <a:cs typeface="Calibri"/>
              </a:rPr>
              <a:t> ail </a:t>
            </a:r>
            <a:r>
              <a:rPr lang="en-GB" err="1">
                <a:cs typeface="Calibri"/>
              </a:rPr>
              <a:t>glip</a:t>
            </a:r>
            <a:r>
              <a:rPr lang="en-GB">
                <a:cs typeface="Calibri"/>
              </a:rPr>
              <a:t> </a:t>
            </a:r>
            <a:r>
              <a:rPr lang="en-GB" err="1">
                <a:cs typeface="Calibri"/>
              </a:rPr>
              <a:t>yma</a:t>
            </a:r>
            <a:r>
              <a:rPr lang="en-GB">
                <a:cs typeface="Calibri"/>
              </a:rPr>
              <a:t> </a:t>
            </a:r>
            <a:r>
              <a:rPr lang="en-GB" err="1">
                <a:cs typeface="Calibri"/>
              </a:rPr>
              <a:t>mae</a:t>
            </a:r>
            <a:r>
              <a:rPr lang="en-GB">
                <a:cs typeface="Calibri"/>
              </a:rPr>
              <a:t> </a:t>
            </a:r>
            <a:r>
              <a:rPr lang="en-GB" err="1">
                <a:cs typeface="Calibri"/>
              </a:rPr>
              <a:t>e'n</a:t>
            </a:r>
            <a:r>
              <a:rPr lang="en-GB">
                <a:cs typeface="Calibri"/>
              </a:rPr>
              <a:t> </a:t>
            </a:r>
            <a:r>
              <a:rPr lang="en-GB" err="1">
                <a:cs typeface="Calibri"/>
              </a:rPr>
              <a:t>cyfeirio</a:t>
            </a:r>
            <a:r>
              <a:rPr lang="en-GB">
                <a:cs typeface="Calibri"/>
              </a:rPr>
              <a:t> at rai </a:t>
            </a:r>
            <a:r>
              <a:rPr lang="en-GB" err="1">
                <a:cs typeface="Calibri"/>
              </a:rPr>
              <a:t>o'r</a:t>
            </a:r>
            <a:r>
              <a:rPr lang="en-GB">
                <a:cs typeface="Calibri"/>
              </a:rPr>
              <a:t> </a:t>
            </a:r>
            <a:r>
              <a:rPr lang="en-GB" err="1">
                <a:cs typeface="Calibri"/>
              </a:rPr>
              <a:t>tueddiadau</a:t>
            </a:r>
            <a:r>
              <a:rPr lang="en-GB">
                <a:cs typeface="Calibri"/>
              </a:rPr>
              <a:t> </a:t>
            </a:r>
            <a:r>
              <a:rPr lang="en-GB" err="1">
                <a:cs typeface="Calibri"/>
              </a:rPr>
              <a:t>mewn</a:t>
            </a:r>
            <a:r>
              <a:rPr lang="en-GB">
                <a:cs typeface="Calibri"/>
              </a:rPr>
              <a:t> </a:t>
            </a:r>
            <a:r>
              <a:rPr lang="en-GB" err="1">
                <a:cs typeface="Calibri"/>
              </a:rPr>
              <a:t>diwygio</a:t>
            </a:r>
            <a:r>
              <a:rPr lang="en-GB">
                <a:cs typeface="Calibri"/>
              </a:rPr>
              <a:t> </a:t>
            </a:r>
            <a:r>
              <a:rPr lang="en-GB" err="1">
                <a:cs typeface="Calibri"/>
              </a:rPr>
              <a:t>addysg</a:t>
            </a:r>
            <a:r>
              <a:rPr lang="en-GB">
                <a:cs typeface="Calibri"/>
              </a:rPr>
              <a:t>.</a:t>
            </a:r>
            <a:endParaRPr lang="en-US"/>
          </a:p>
          <a:p>
            <a:pPr lvl="1"/>
            <a:r>
              <a:rPr lang="en-GB">
                <a:cs typeface="Calibri"/>
              </a:rPr>
              <a:t>Beth </a:t>
            </a:r>
            <a:r>
              <a:rPr lang="en-GB" err="1">
                <a:cs typeface="Calibri"/>
              </a:rPr>
              <a:t>mae</a:t>
            </a:r>
            <a:r>
              <a:rPr lang="en-GB">
                <a:cs typeface="Calibri"/>
              </a:rPr>
              <a:t> </a:t>
            </a:r>
            <a:r>
              <a:rPr lang="en-GB" err="1">
                <a:cs typeface="Calibri"/>
              </a:rPr>
              <a:t>e'n</a:t>
            </a:r>
            <a:r>
              <a:rPr lang="en-GB">
                <a:cs typeface="Calibri"/>
              </a:rPr>
              <a:t> </a:t>
            </a:r>
            <a:r>
              <a:rPr lang="en-GB" err="1">
                <a:cs typeface="Calibri"/>
              </a:rPr>
              <a:t>dweud</a:t>
            </a:r>
            <a:r>
              <a:rPr lang="en-GB">
                <a:cs typeface="Calibri"/>
              </a:rPr>
              <a:t> am </a:t>
            </a:r>
            <a:r>
              <a:rPr lang="en-GB" err="1">
                <a:cs typeface="Calibri"/>
              </a:rPr>
              <a:t>bwysigrwydd</a:t>
            </a:r>
            <a:r>
              <a:rPr lang="en-GB">
                <a:cs typeface="Calibri"/>
              </a:rPr>
              <a:t> </a:t>
            </a:r>
            <a:r>
              <a:rPr lang="en-GB" err="1">
                <a:cs typeface="Calibri"/>
              </a:rPr>
              <a:t>llythrennedd</a:t>
            </a:r>
            <a:r>
              <a:rPr lang="en-GB">
                <a:cs typeface="Calibri"/>
              </a:rPr>
              <a:t> a </a:t>
            </a:r>
            <a:r>
              <a:rPr lang="en-GB" err="1">
                <a:cs typeface="Calibri"/>
              </a:rPr>
              <a:t>rhifedd</a:t>
            </a:r>
            <a:r>
              <a:rPr lang="en-GB">
                <a:cs typeface="Calibri"/>
              </a:rPr>
              <a:t>?</a:t>
            </a:r>
          </a:p>
          <a:p>
            <a:pPr lvl="1"/>
            <a:r>
              <a:rPr lang="en-GB">
                <a:cs typeface="Calibri"/>
              </a:rPr>
              <a:t>Beth </a:t>
            </a:r>
            <a:r>
              <a:rPr lang="en-GB" err="1">
                <a:cs typeface="Calibri"/>
              </a:rPr>
              <a:t>mae</a:t>
            </a:r>
            <a:r>
              <a:rPr lang="en-GB">
                <a:cs typeface="Calibri"/>
              </a:rPr>
              <a:t> </a:t>
            </a:r>
            <a:r>
              <a:rPr lang="en-GB" err="1">
                <a:cs typeface="Calibri"/>
              </a:rPr>
              <a:t>e'n</a:t>
            </a:r>
            <a:r>
              <a:rPr lang="en-GB">
                <a:cs typeface="Calibri"/>
              </a:rPr>
              <a:t> </a:t>
            </a:r>
            <a:r>
              <a:rPr lang="en-GB" err="1">
                <a:cs typeface="Calibri"/>
              </a:rPr>
              <a:t>golygu</a:t>
            </a:r>
            <a:r>
              <a:rPr lang="en-GB">
                <a:cs typeface="Calibri"/>
              </a:rPr>
              <a:t> </a:t>
            </a:r>
            <a:r>
              <a:rPr lang="en-GB" err="1">
                <a:cs typeface="Calibri"/>
              </a:rPr>
              <a:t>gyda</a:t>
            </a:r>
            <a:r>
              <a:rPr lang="en-GB">
                <a:cs typeface="Calibri"/>
              </a:rPr>
              <a:t> 'defeating destiny'?</a:t>
            </a:r>
          </a:p>
          <a:p>
            <a:pPr lvl="1"/>
            <a:r>
              <a:rPr lang="en-GB">
                <a:cs typeface="Calibri"/>
              </a:rPr>
              <a:t>Beth </a:t>
            </a:r>
            <a:r>
              <a:rPr lang="en-GB" err="1">
                <a:cs typeface="Calibri"/>
              </a:rPr>
              <a:t>yw</a:t>
            </a:r>
            <a:r>
              <a:rPr lang="en-GB">
                <a:cs typeface="Calibri"/>
              </a:rPr>
              <a:t> </a:t>
            </a:r>
            <a:r>
              <a:rPr lang="en-GB" err="1">
                <a:cs typeface="Calibri"/>
              </a:rPr>
              <a:t>ei</a:t>
            </a:r>
            <a:r>
              <a:rPr lang="en-GB">
                <a:cs typeface="Calibri"/>
              </a:rPr>
              <a:t> </a:t>
            </a:r>
            <a:r>
              <a:rPr lang="en-GB" err="1">
                <a:cs typeface="Calibri"/>
              </a:rPr>
              <a:t>farn</a:t>
            </a:r>
            <a:r>
              <a:rPr lang="en-GB">
                <a:cs typeface="Calibri"/>
              </a:rPr>
              <a:t> </a:t>
            </a:r>
            <a:r>
              <a:rPr lang="en-GB" err="1">
                <a:cs typeface="Calibri"/>
              </a:rPr>
              <a:t>ar</a:t>
            </a:r>
            <a:r>
              <a:rPr lang="en-GB">
                <a:cs typeface="Calibri"/>
              </a:rPr>
              <a:t> </a:t>
            </a:r>
            <a:r>
              <a:rPr lang="en-GB" err="1">
                <a:cs typeface="Calibri"/>
              </a:rPr>
              <a:t>gymwysterau</a:t>
            </a:r>
            <a:r>
              <a:rPr lang="en-GB">
                <a:cs typeface="Calibri"/>
              </a:rPr>
              <a:t>?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414452"/>
            <a:ext cx="3886200" cy="4351338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/>
              <a:t>In this second clip he addresses some of the trends in education reform.</a:t>
            </a:r>
          </a:p>
          <a:p>
            <a:pPr lvl="1"/>
            <a:r>
              <a:rPr lang="en-GB"/>
              <a:t>What does he say about the importance of literacy and numeracy?</a:t>
            </a:r>
          </a:p>
          <a:p>
            <a:pPr lvl="1"/>
            <a:r>
              <a:rPr lang="en-GB"/>
              <a:t>What does he mean by ‘defeating destiny’?</a:t>
            </a:r>
          </a:p>
          <a:p>
            <a:pPr lvl="1"/>
            <a:r>
              <a:rPr lang="en-GB"/>
              <a:t>What are his views on qualifications?</a:t>
            </a:r>
          </a:p>
          <a:p>
            <a:pPr lvl="1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34511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KRjh_4SqIK8"/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356418" y="239508"/>
            <a:ext cx="8322732" cy="4681537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6585493" y="5220928"/>
            <a:ext cx="25083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/>
              <a:t>Watch from 9:00 – 11:00</a:t>
            </a:r>
          </a:p>
        </p:txBody>
      </p:sp>
    </p:spTree>
    <p:extLst>
      <p:ext uri="{BB962C8B-B14F-4D97-AF65-F5344CB8AC3E}">
        <p14:creationId xmlns:p14="http://schemas.microsoft.com/office/powerpoint/2010/main" val="28066444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Global change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414452"/>
            <a:ext cx="3886200" cy="4351338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r>
              <a:rPr lang="en-GB" err="1">
                <a:cs typeface="Calibri"/>
              </a:rPr>
              <a:t>Yn</a:t>
            </a:r>
            <a:r>
              <a:rPr lang="en-GB">
                <a:cs typeface="Calibri"/>
              </a:rPr>
              <a:t> </a:t>
            </a:r>
            <a:r>
              <a:rPr lang="en-GB" err="1">
                <a:cs typeface="Calibri"/>
              </a:rPr>
              <a:t>yr</a:t>
            </a:r>
            <a:r>
              <a:rPr lang="en-GB">
                <a:cs typeface="Calibri"/>
              </a:rPr>
              <a:t> ail </a:t>
            </a:r>
            <a:r>
              <a:rPr lang="en-GB" err="1">
                <a:cs typeface="Calibri"/>
              </a:rPr>
              <a:t>glip</a:t>
            </a:r>
            <a:r>
              <a:rPr lang="en-GB">
                <a:cs typeface="Calibri"/>
              </a:rPr>
              <a:t> </a:t>
            </a:r>
            <a:r>
              <a:rPr lang="en-GB" err="1">
                <a:cs typeface="Calibri"/>
              </a:rPr>
              <a:t>yma</a:t>
            </a:r>
            <a:r>
              <a:rPr lang="en-GB">
                <a:cs typeface="Calibri"/>
              </a:rPr>
              <a:t> </a:t>
            </a:r>
            <a:r>
              <a:rPr lang="en-GB" err="1">
                <a:cs typeface="Calibri"/>
              </a:rPr>
              <a:t>mae</a:t>
            </a:r>
            <a:r>
              <a:rPr lang="en-GB">
                <a:cs typeface="Calibri"/>
              </a:rPr>
              <a:t> </a:t>
            </a:r>
            <a:r>
              <a:rPr lang="en-GB" err="1">
                <a:cs typeface="Calibri"/>
              </a:rPr>
              <a:t>e'n</a:t>
            </a:r>
            <a:r>
              <a:rPr lang="en-GB">
                <a:cs typeface="Calibri"/>
              </a:rPr>
              <a:t> </a:t>
            </a:r>
            <a:r>
              <a:rPr lang="en-GB" err="1">
                <a:cs typeface="Calibri"/>
              </a:rPr>
              <a:t>cyfeirio</a:t>
            </a:r>
            <a:r>
              <a:rPr lang="en-GB">
                <a:cs typeface="Calibri"/>
              </a:rPr>
              <a:t> at rai </a:t>
            </a:r>
            <a:r>
              <a:rPr lang="en-GB" err="1">
                <a:cs typeface="Calibri"/>
              </a:rPr>
              <a:t>o'r</a:t>
            </a:r>
            <a:r>
              <a:rPr lang="en-GB">
                <a:cs typeface="Calibri"/>
              </a:rPr>
              <a:t> </a:t>
            </a:r>
            <a:r>
              <a:rPr lang="en-GB" err="1">
                <a:cs typeface="Calibri"/>
              </a:rPr>
              <a:t>tueddiadau</a:t>
            </a:r>
            <a:r>
              <a:rPr lang="en-GB">
                <a:cs typeface="Calibri"/>
              </a:rPr>
              <a:t> </a:t>
            </a:r>
            <a:r>
              <a:rPr lang="en-GB" err="1">
                <a:cs typeface="Calibri"/>
              </a:rPr>
              <a:t>mewn</a:t>
            </a:r>
            <a:r>
              <a:rPr lang="en-GB">
                <a:cs typeface="Calibri"/>
              </a:rPr>
              <a:t> </a:t>
            </a:r>
            <a:r>
              <a:rPr lang="en-GB" err="1">
                <a:cs typeface="Calibri"/>
              </a:rPr>
              <a:t>diwygio</a:t>
            </a:r>
            <a:r>
              <a:rPr lang="en-GB">
                <a:cs typeface="Calibri"/>
              </a:rPr>
              <a:t> </a:t>
            </a:r>
            <a:r>
              <a:rPr lang="en-GB" err="1">
                <a:cs typeface="Calibri"/>
              </a:rPr>
              <a:t>addysg</a:t>
            </a:r>
            <a:r>
              <a:rPr lang="en-GB">
                <a:cs typeface="Calibri"/>
              </a:rPr>
              <a:t>.</a:t>
            </a:r>
            <a:endParaRPr lang="en-US"/>
          </a:p>
          <a:p>
            <a:pPr lvl="1"/>
            <a:r>
              <a:rPr lang="en-GB">
                <a:cs typeface="Calibri"/>
              </a:rPr>
              <a:t>Beth </a:t>
            </a:r>
            <a:r>
              <a:rPr lang="en-GB" err="1">
                <a:cs typeface="Calibri"/>
              </a:rPr>
              <a:t>mae</a:t>
            </a:r>
            <a:r>
              <a:rPr lang="en-GB">
                <a:cs typeface="Calibri"/>
              </a:rPr>
              <a:t> </a:t>
            </a:r>
            <a:r>
              <a:rPr lang="en-GB" err="1">
                <a:cs typeface="Calibri"/>
              </a:rPr>
              <a:t>e'n</a:t>
            </a:r>
            <a:r>
              <a:rPr lang="en-GB">
                <a:cs typeface="Calibri"/>
              </a:rPr>
              <a:t> </a:t>
            </a:r>
            <a:r>
              <a:rPr lang="en-GB" err="1">
                <a:cs typeface="Calibri"/>
              </a:rPr>
              <a:t>dweud</a:t>
            </a:r>
            <a:r>
              <a:rPr lang="en-GB">
                <a:cs typeface="Calibri"/>
              </a:rPr>
              <a:t> am </a:t>
            </a:r>
            <a:r>
              <a:rPr lang="en-GB" err="1">
                <a:cs typeface="Calibri"/>
              </a:rPr>
              <a:t>bwysigrwydd</a:t>
            </a:r>
            <a:r>
              <a:rPr lang="en-GB">
                <a:cs typeface="Calibri"/>
              </a:rPr>
              <a:t> </a:t>
            </a:r>
            <a:r>
              <a:rPr lang="en-GB" err="1">
                <a:cs typeface="Calibri"/>
              </a:rPr>
              <a:t>llythrennedd</a:t>
            </a:r>
            <a:r>
              <a:rPr lang="en-GB">
                <a:cs typeface="Calibri"/>
              </a:rPr>
              <a:t> a </a:t>
            </a:r>
            <a:r>
              <a:rPr lang="en-GB" err="1">
                <a:cs typeface="Calibri"/>
              </a:rPr>
              <a:t>rhifedd</a:t>
            </a:r>
            <a:r>
              <a:rPr lang="en-GB">
                <a:cs typeface="Calibri"/>
              </a:rPr>
              <a:t>?</a:t>
            </a:r>
          </a:p>
          <a:p>
            <a:pPr lvl="1"/>
            <a:r>
              <a:rPr lang="en-GB">
                <a:cs typeface="Calibri"/>
              </a:rPr>
              <a:t>Beth </a:t>
            </a:r>
            <a:r>
              <a:rPr lang="en-GB" err="1">
                <a:cs typeface="Calibri"/>
              </a:rPr>
              <a:t>mae</a:t>
            </a:r>
            <a:r>
              <a:rPr lang="en-GB">
                <a:cs typeface="Calibri"/>
              </a:rPr>
              <a:t> </a:t>
            </a:r>
            <a:r>
              <a:rPr lang="en-GB" err="1">
                <a:cs typeface="Calibri"/>
              </a:rPr>
              <a:t>e'n</a:t>
            </a:r>
            <a:r>
              <a:rPr lang="en-GB">
                <a:cs typeface="Calibri"/>
              </a:rPr>
              <a:t> </a:t>
            </a:r>
            <a:r>
              <a:rPr lang="en-GB" err="1">
                <a:cs typeface="Calibri"/>
              </a:rPr>
              <a:t>golygu</a:t>
            </a:r>
            <a:r>
              <a:rPr lang="en-GB">
                <a:cs typeface="Calibri"/>
              </a:rPr>
              <a:t> </a:t>
            </a:r>
            <a:r>
              <a:rPr lang="en-GB" err="1">
                <a:cs typeface="Calibri"/>
              </a:rPr>
              <a:t>gyda</a:t>
            </a:r>
            <a:r>
              <a:rPr lang="en-GB">
                <a:cs typeface="Calibri"/>
              </a:rPr>
              <a:t> 'defeating destiny'?</a:t>
            </a:r>
          </a:p>
          <a:p>
            <a:pPr lvl="1"/>
            <a:r>
              <a:rPr lang="en-GB">
                <a:cs typeface="Calibri"/>
              </a:rPr>
              <a:t>Beth </a:t>
            </a:r>
            <a:r>
              <a:rPr lang="en-GB" err="1">
                <a:cs typeface="Calibri"/>
              </a:rPr>
              <a:t>yw</a:t>
            </a:r>
            <a:r>
              <a:rPr lang="en-GB">
                <a:cs typeface="Calibri"/>
              </a:rPr>
              <a:t> </a:t>
            </a:r>
            <a:r>
              <a:rPr lang="en-GB" err="1">
                <a:cs typeface="Calibri"/>
              </a:rPr>
              <a:t>ei</a:t>
            </a:r>
            <a:r>
              <a:rPr lang="en-GB">
                <a:cs typeface="Calibri"/>
              </a:rPr>
              <a:t> </a:t>
            </a:r>
            <a:r>
              <a:rPr lang="en-GB" err="1">
                <a:cs typeface="Calibri"/>
              </a:rPr>
              <a:t>farn</a:t>
            </a:r>
            <a:r>
              <a:rPr lang="en-GB">
                <a:cs typeface="Calibri"/>
              </a:rPr>
              <a:t> </a:t>
            </a:r>
            <a:r>
              <a:rPr lang="en-GB" err="1">
                <a:cs typeface="Calibri"/>
              </a:rPr>
              <a:t>ar</a:t>
            </a:r>
            <a:r>
              <a:rPr lang="en-GB">
                <a:cs typeface="Calibri"/>
              </a:rPr>
              <a:t> </a:t>
            </a:r>
            <a:r>
              <a:rPr lang="en-GB" err="1">
                <a:cs typeface="Calibri"/>
              </a:rPr>
              <a:t>gymwysterau</a:t>
            </a:r>
            <a:r>
              <a:rPr lang="en-GB">
                <a:cs typeface="Calibri"/>
              </a:rPr>
              <a:t>?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414452"/>
            <a:ext cx="3886200" cy="4351338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/>
              <a:t>In this second clip he addresses some of the trends in education reform.</a:t>
            </a:r>
          </a:p>
          <a:p>
            <a:pPr lvl="1"/>
            <a:r>
              <a:rPr lang="en-GB"/>
              <a:t>What does he say about the importance of literacy and numeracy?</a:t>
            </a:r>
          </a:p>
          <a:p>
            <a:pPr lvl="1"/>
            <a:r>
              <a:rPr lang="en-GB"/>
              <a:t>What does he mean by ‘defeating destiny’?</a:t>
            </a:r>
          </a:p>
          <a:p>
            <a:pPr lvl="1"/>
            <a:r>
              <a:rPr lang="en-GB"/>
              <a:t>What are his views on qualifications?</a:t>
            </a:r>
          </a:p>
          <a:p>
            <a:pPr lvl="1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31353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err="1"/>
              <a:t>Tystiolaeth</a:t>
            </a:r>
            <a:r>
              <a:rPr lang="en-GB"/>
              <a:t> </a:t>
            </a:r>
            <a:r>
              <a:rPr lang="en-GB" err="1"/>
              <a:t>ehangach</a:t>
            </a:r>
            <a:r>
              <a:rPr lang="en-GB"/>
              <a:t/>
            </a:r>
            <a:br>
              <a:rPr lang="en-GB"/>
            </a:br>
            <a:r>
              <a:rPr lang="en-GB"/>
              <a:t>Wider evidence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 fontScale="92500" lnSpcReduction="20000"/>
          </a:bodyPr>
          <a:lstStyle/>
          <a:p>
            <a:pPr marL="0" indent="0">
              <a:buNone/>
            </a:pPr>
            <a:r>
              <a:rPr lang="en-GB" err="1">
                <a:cs typeface="Calibri"/>
              </a:rPr>
              <a:t>Edrychwch</a:t>
            </a:r>
            <a:r>
              <a:rPr lang="en-GB">
                <a:cs typeface="Calibri"/>
              </a:rPr>
              <a:t> </a:t>
            </a:r>
            <a:r>
              <a:rPr lang="en-GB" err="1">
                <a:cs typeface="Calibri"/>
              </a:rPr>
              <a:t>ar</a:t>
            </a:r>
            <a:r>
              <a:rPr lang="en-GB">
                <a:cs typeface="Calibri"/>
              </a:rPr>
              <a:t> y </a:t>
            </a:r>
            <a:r>
              <a:rPr lang="en-GB" err="1">
                <a:cs typeface="Calibri"/>
              </a:rPr>
              <a:t>detholiad</a:t>
            </a:r>
            <a:r>
              <a:rPr lang="en-GB">
                <a:cs typeface="Calibri"/>
              </a:rPr>
              <a:t> o </a:t>
            </a:r>
            <a:r>
              <a:rPr lang="en-GB" err="1">
                <a:cs typeface="Calibri"/>
              </a:rPr>
              <a:t>Dyfodol</a:t>
            </a:r>
            <a:r>
              <a:rPr lang="en-GB">
                <a:cs typeface="Calibri"/>
              </a:rPr>
              <a:t> </a:t>
            </a:r>
            <a:r>
              <a:rPr lang="en-GB" err="1">
                <a:cs typeface="Calibri"/>
              </a:rPr>
              <a:t>Llwyddiannus</a:t>
            </a:r>
            <a:r>
              <a:rPr lang="en-GB">
                <a:cs typeface="Calibri"/>
              </a:rPr>
              <a:t> </a:t>
            </a:r>
            <a:r>
              <a:rPr lang="en-GB" err="1">
                <a:cs typeface="Calibri"/>
              </a:rPr>
              <a:t>ar</a:t>
            </a:r>
            <a:r>
              <a:rPr lang="en-GB">
                <a:cs typeface="Calibri"/>
              </a:rPr>
              <a:t> y </a:t>
            </a:r>
            <a:r>
              <a:rPr lang="en-GB" err="1">
                <a:cs typeface="Calibri"/>
              </a:rPr>
              <a:t>daflen</a:t>
            </a:r>
            <a:r>
              <a:rPr lang="en-GB">
                <a:cs typeface="Calibri"/>
              </a:rPr>
              <a:t>.</a:t>
            </a:r>
            <a:endParaRPr lang="en-US"/>
          </a:p>
          <a:p>
            <a:pPr marL="0" indent="0">
              <a:buNone/>
            </a:pPr>
            <a:r>
              <a:rPr lang="en-GB" err="1">
                <a:cs typeface="Calibri"/>
              </a:rPr>
              <a:t>Mewn</a:t>
            </a:r>
            <a:r>
              <a:rPr lang="en-GB">
                <a:cs typeface="Calibri"/>
              </a:rPr>
              <a:t> </a:t>
            </a:r>
            <a:r>
              <a:rPr lang="en-GB" err="1">
                <a:cs typeface="Calibri"/>
              </a:rPr>
              <a:t>grwpiau</a:t>
            </a:r>
            <a:r>
              <a:rPr lang="en-GB">
                <a:cs typeface="Calibri"/>
              </a:rPr>
              <a:t> </a:t>
            </a:r>
            <a:r>
              <a:rPr lang="en-GB" err="1">
                <a:cs typeface="Calibri"/>
              </a:rPr>
              <a:t>trafodwch</a:t>
            </a:r>
            <a:r>
              <a:rPr lang="en-GB">
                <a:cs typeface="Calibri"/>
              </a:rPr>
              <a:t>:</a:t>
            </a:r>
          </a:p>
          <a:p>
            <a:pPr lvl="1"/>
            <a:r>
              <a:rPr lang="en-GB">
                <a:cs typeface="Calibri"/>
              </a:rPr>
              <a:t>Pa </a:t>
            </a:r>
            <a:r>
              <a:rPr lang="en-GB" err="1">
                <a:cs typeface="Calibri"/>
              </a:rPr>
              <a:t>ddarnau</a:t>
            </a:r>
            <a:r>
              <a:rPr lang="en-GB">
                <a:cs typeface="Calibri"/>
              </a:rPr>
              <a:t> o </a:t>
            </a:r>
            <a:r>
              <a:rPr lang="en-GB" err="1">
                <a:cs typeface="Calibri"/>
              </a:rPr>
              <a:t>wybodaeth</a:t>
            </a:r>
            <a:r>
              <a:rPr lang="en-GB">
                <a:cs typeface="Calibri"/>
              </a:rPr>
              <a:t> </a:t>
            </a:r>
            <a:r>
              <a:rPr lang="en-GB" err="1">
                <a:cs typeface="Calibri"/>
              </a:rPr>
              <a:t>sy'n</a:t>
            </a:r>
            <a:r>
              <a:rPr lang="en-GB">
                <a:cs typeface="Calibri"/>
              </a:rPr>
              <a:t> </a:t>
            </a:r>
            <a:r>
              <a:rPr lang="en-GB" err="1">
                <a:cs typeface="Calibri"/>
              </a:rPr>
              <a:t>cefnogi'r</a:t>
            </a:r>
            <a:r>
              <a:rPr lang="en-GB">
                <a:cs typeface="Calibri"/>
              </a:rPr>
              <a:t> </a:t>
            </a:r>
            <a:r>
              <a:rPr lang="en-GB" err="1">
                <a:cs typeface="Calibri"/>
              </a:rPr>
              <a:t>Cwricwlwm</a:t>
            </a:r>
            <a:r>
              <a:rPr lang="en-GB">
                <a:cs typeface="Calibri"/>
              </a:rPr>
              <a:t> </a:t>
            </a:r>
            <a:r>
              <a:rPr lang="en-GB" err="1">
                <a:cs typeface="Calibri"/>
              </a:rPr>
              <a:t>Cenedlaethol</a:t>
            </a:r>
            <a:r>
              <a:rPr lang="en-GB">
                <a:cs typeface="Calibri"/>
              </a:rPr>
              <a:t> </a:t>
            </a:r>
            <a:r>
              <a:rPr lang="en-GB" err="1">
                <a:cs typeface="Calibri"/>
              </a:rPr>
              <a:t>presennol</a:t>
            </a:r>
            <a:r>
              <a:rPr lang="en-GB">
                <a:cs typeface="Calibri"/>
              </a:rPr>
              <a:t>?</a:t>
            </a:r>
          </a:p>
          <a:p>
            <a:pPr lvl="1"/>
            <a:r>
              <a:rPr lang="en-GB">
                <a:cs typeface="Calibri"/>
              </a:rPr>
              <a:t>Pa rai </a:t>
            </a:r>
            <a:r>
              <a:rPr lang="en-GB" err="1">
                <a:cs typeface="Calibri"/>
              </a:rPr>
              <a:t>sy'n</a:t>
            </a:r>
            <a:r>
              <a:rPr lang="en-GB">
                <a:cs typeface="Calibri"/>
              </a:rPr>
              <a:t> </a:t>
            </a:r>
            <a:r>
              <a:rPr lang="en-GB" err="1">
                <a:cs typeface="Calibri"/>
              </a:rPr>
              <a:t>cefnogi'r</a:t>
            </a:r>
            <a:r>
              <a:rPr lang="en-GB">
                <a:cs typeface="Calibri"/>
              </a:rPr>
              <a:t> </a:t>
            </a:r>
            <a:r>
              <a:rPr lang="en-GB" err="1">
                <a:cs typeface="Calibri"/>
              </a:rPr>
              <a:t>Cwricwlwm</a:t>
            </a:r>
            <a:r>
              <a:rPr lang="en-GB">
                <a:cs typeface="Calibri"/>
              </a:rPr>
              <a:t> </a:t>
            </a:r>
            <a:r>
              <a:rPr lang="en-GB" err="1">
                <a:cs typeface="Calibri"/>
              </a:rPr>
              <a:t>i</a:t>
            </a:r>
            <a:r>
              <a:rPr lang="en-GB">
                <a:cs typeface="Calibri"/>
              </a:rPr>
              <a:t> </a:t>
            </a:r>
            <a:r>
              <a:rPr lang="en-GB" err="1">
                <a:cs typeface="Calibri"/>
              </a:rPr>
              <a:t>Gymru</a:t>
            </a:r>
            <a:r>
              <a:rPr lang="en-GB">
                <a:cs typeface="Calibri"/>
              </a:rPr>
              <a:t> </a:t>
            </a:r>
            <a:r>
              <a:rPr lang="en-GB" err="1">
                <a:cs typeface="Calibri"/>
              </a:rPr>
              <a:t>newydd</a:t>
            </a:r>
            <a:r>
              <a:rPr lang="en-GB">
                <a:cs typeface="Calibri"/>
              </a:rPr>
              <a:t>?</a:t>
            </a:r>
          </a:p>
          <a:p>
            <a:pPr lvl="1"/>
            <a:r>
              <a:rPr lang="en-GB">
                <a:cs typeface="Calibri"/>
              </a:rPr>
              <a:t>Beth </a:t>
            </a:r>
            <a:r>
              <a:rPr lang="en-GB" err="1">
                <a:cs typeface="Calibri"/>
              </a:rPr>
              <a:t>ydych</a:t>
            </a:r>
            <a:r>
              <a:rPr lang="en-GB">
                <a:cs typeface="Calibri"/>
              </a:rPr>
              <a:t> </a:t>
            </a:r>
            <a:r>
              <a:rPr lang="en-GB" err="1">
                <a:cs typeface="Calibri"/>
              </a:rPr>
              <a:t>chi'n</a:t>
            </a:r>
            <a:r>
              <a:rPr lang="en-GB">
                <a:cs typeface="Calibri"/>
              </a:rPr>
              <a:t> </a:t>
            </a:r>
            <a:r>
              <a:rPr lang="en-GB" err="1">
                <a:cs typeface="Calibri"/>
              </a:rPr>
              <a:t>meddwl</a:t>
            </a:r>
            <a:r>
              <a:rPr lang="en-GB">
                <a:cs typeface="Calibri"/>
              </a:rPr>
              <a:t> </a:t>
            </a:r>
            <a:r>
              <a:rPr lang="en-GB" err="1">
                <a:cs typeface="Calibri"/>
              </a:rPr>
              <a:t>sy'n</a:t>
            </a:r>
            <a:r>
              <a:rPr lang="en-GB">
                <a:cs typeface="Calibri"/>
              </a:rPr>
              <a:t> </a:t>
            </a:r>
            <a:r>
              <a:rPr lang="en-GB" err="1">
                <a:cs typeface="Calibri"/>
              </a:rPr>
              <a:t>cynnig</a:t>
            </a:r>
            <a:r>
              <a:rPr lang="en-GB">
                <a:cs typeface="Calibri"/>
              </a:rPr>
              <a:t> y </a:t>
            </a:r>
            <a:r>
              <a:rPr lang="en-GB" err="1">
                <a:cs typeface="Calibri"/>
              </a:rPr>
              <a:t>sialens</a:t>
            </a:r>
            <a:r>
              <a:rPr lang="en-GB">
                <a:cs typeface="Calibri"/>
              </a:rPr>
              <a:t> </a:t>
            </a:r>
            <a:r>
              <a:rPr lang="en-GB" err="1">
                <a:cs typeface="Calibri"/>
              </a:rPr>
              <a:t>fwyaf</a:t>
            </a:r>
            <a:r>
              <a:rPr lang="en-GB">
                <a:cs typeface="Calibri"/>
              </a:rPr>
              <a:t> </a:t>
            </a:r>
            <a:r>
              <a:rPr lang="en-GB" err="1">
                <a:cs typeface="Calibri"/>
              </a:rPr>
              <a:t>i</a:t>
            </a:r>
            <a:r>
              <a:rPr lang="en-GB">
                <a:cs typeface="Calibri"/>
              </a:rPr>
              <a:t> </a:t>
            </a:r>
            <a:r>
              <a:rPr lang="en-GB" err="1">
                <a:cs typeface="Calibri"/>
              </a:rPr>
              <a:t>ysgolion</a:t>
            </a:r>
            <a:r>
              <a:rPr lang="en-GB">
                <a:cs typeface="Calibri"/>
              </a:rPr>
              <a:t> </a:t>
            </a:r>
            <a:r>
              <a:rPr lang="en-GB" err="1">
                <a:cs typeface="Calibri"/>
              </a:rPr>
              <a:t>yng</a:t>
            </a:r>
            <a:r>
              <a:rPr lang="en-GB">
                <a:cs typeface="Calibri"/>
              </a:rPr>
              <a:t> </a:t>
            </a:r>
            <a:r>
              <a:rPr lang="en-GB" err="1">
                <a:cs typeface="Calibri"/>
              </a:rPr>
              <a:t>Nghymru</a:t>
            </a:r>
            <a:r>
              <a:rPr lang="en-GB">
                <a:cs typeface="Calibri"/>
              </a:rPr>
              <a:t>?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3783513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/>
              <a:t>Look at the extract from Successful Futures in the handout. </a:t>
            </a:r>
          </a:p>
          <a:p>
            <a:pPr marL="0" indent="0">
              <a:buNone/>
            </a:pPr>
            <a:r>
              <a:rPr lang="en-GB"/>
              <a:t>In groups discuss: </a:t>
            </a:r>
          </a:p>
          <a:p>
            <a:pPr lvl="1"/>
            <a:r>
              <a:rPr lang="en-GB"/>
              <a:t>Which pieces of evidence support the current National Curriculum?</a:t>
            </a:r>
          </a:p>
          <a:p>
            <a:pPr lvl="1"/>
            <a:r>
              <a:rPr lang="en-GB"/>
              <a:t>Which support the new Curriculum for Wales?</a:t>
            </a:r>
          </a:p>
          <a:p>
            <a:pPr lvl="1"/>
            <a:r>
              <a:rPr lang="en-GB"/>
              <a:t>Which do you think present the biggest challenges for schools in Wales. </a:t>
            </a:r>
          </a:p>
          <a:p>
            <a:pPr marL="0" indent="0"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17542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3600" err="1"/>
              <a:t>Sut</a:t>
            </a:r>
            <a:r>
              <a:rPr lang="en-GB" sz="3600"/>
              <a:t> </a:t>
            </a:r>
            <a:r>
              <a:rPr lang="en-GB" sz="3600" err="1"/>
              <a:t>mae</a:t>
            </a:r>
            <a:r>
              <a:rPr lang="en-GB" sz="3600"/>
              <a:t> </a:t>
            </a:r>
            <a:r>
              <a:rPr lang="en-GB" sz="3600" err="1"/>
              <a:t>e'n</a:t>
            </a:r>
            <a:r>
              <a:rPr lang="en-GB" sz="3600"/>
              <a:t> </a:t>
            </a:r>
            <a:r>
              <a:rPr lang="en-GB" sz="3600" err="1"/>
              <a:t>gweithio</a:t>
            </a:r>
            <a:r>
              <a:rPr lang="en-GB" sz="3600"/>
              <a:t> </a:t>
            </a:r>
            <a:r>
              <a:rPr lang="en-GB" sz="3600" err="1"/>
              <a:t>mewn</a:t>
            </a:r>
            <a:r>
              <a:rPr lang="en-GB" sz="3600"/>
              <a:t> </a:t>
            </a:r>
            <a:r>
              <a:rPr lang="en-GB" sz="3600" err="1"/>
              <a:t>gwledydd</a:t>
            </a:r>
            <a:r>
              <a:rPr lang="en-GB" sz="3600"/>
              <a:t> </a:t>
            </a:r>
            <a:r>
              <a:rPr lang="en-GB" sz="3600" err="1"/>
              <a:t>eraill</a:t>
            </a:r>
            <a:r>
              <a:rPr lang="en-GB" sz="3600"/>
              <a:t>?</a:t>
            </a:r>
            <a:r>
              <a:rPr lang="en-GB"/>
              <a:t/>
            </a:r>
            <a:br>
              <a:rPr lang="en-GB"/>
            </a:br>
            <a:r>
              <a:rPr lang="en-GB"/>
              <a:t>How does it work elsewhere?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 fontScale="77500" lnSpcReduction="20000"/>
          </a:bodyPr>
          <a:lstStyle/>
          <a:p>
            <a:r>
              <a:rPr lang="en-GB" err="1">
                <a:cs typeface="Calibri"/>
              </a:rPr>
              <a:t>Mewn</a:t>
            </a:r>
            <a:r>
              <a:rPr lang="en-GB">
                <a:cs typeface="Calibri"/>
              </a:rPr>
              <a:t> </a:t>
            </a:r>
            <a:r>
              <a:rPr lang="en-GB" err="1">
                <a:cs typeface="Calibri"/>
              </a:rPr>
              <a:t>grwpiau</a:t>
            </a:r>
            <a:r>
              <a:rPr lang="en-GB">
                <a:cs typeface="Calibri"/>
              </a:rPr>
              <a:t>, </a:t>
            </a:r>
            <a:r>
              <a:rPr lang="en-GB" err="1">
                <a:cs typeface="Calibri"/>
              </a:rPr>
              <a:t>edrychwch</a:t>
            </a:r>
            <a:r>
              <a:rPr lang="en-GB">
                <a:cs typeface="Calibri"/>
              </a:rPr>
              <a:t> </a:t>
            </a:r>
            <a:r>
              <a:rPr lang="en-GB" err="1">
                <a:cs typeface="Calibri"/>
              </a:rPr>
              <a:t>ar</a:t>
            </a:r>
            <a:r>
              <a:rPr lang="en-GB">
                <a:cs typeface="Calibri"/>
              </a:rPr>
              <a:t> y </a:t>
            </a:r>
            <a:r>
              <a:rPr lang="en-GB" err="1">
                <a:cs typeface="Calibri"/>
              </a:rPr>
              <a:t>cwricwla</a:t>
            </a:r>
            <a:r>
              <a:rPr lang="en-GB">
                <a:cs typeface="Calibri"/>
              </a:rPr>
              <a:t> </a:t>
            </a:r>
            <a:r>
              <a:rPr lang="en-GB" err="1">
                <a:cs typeface="Calibri"/>
              </a:rPr>
              <a:t>rhyngwladol</a:t>
            </a:r>
            <a:r>
              <a:rPr lang="en-GB">
                <a:cs typeface="Calibri"/>
              </a:rPr>
              <a:t> </a:t>
            </a:r>
            <a:r>
              <a:rPr lang="en-GB" err="1">
                <a:cs typeface="Calibri"/>
              </a:rPr>
              <a:t>yma</a:t>
            </a:r>
            <a:r>
              <a:rPr lang="en-GB">
                <a:cs typeface="Calibri"/>
              </a:rPr>
              <a:t>. </a:t>
            </a:r>
            <a:r>
              <a:rPr lang="en-GB" err="1">
                <a:cs typeface="Calibri"/>
              </a:rPr>
              <a:t>Ffocyswch</a:t>
            </a:r>
            <a:r>
              <a:rPr lang="en-GB">
                <a:cs typeface="Calibri"/>
              </a:rPr>
              <a:t> </a:t>
            </a:r>
            <a:r>
              <a:rPr lang="en-GB" err="1">
                <a:cs typeface="Calibri"/>
              </a:rPr>
              <a:t>ar</a:t>
            </a:r>
            <a:r>
              <a:rPr lang="en-GB">
                <a:cs typeface="Calibri"/>
              </a:rPr>
              <a:t> </a:t>
            </a:r>
            <a:r>
              <a:rPr lang="en-GB" err="1">
                <a:cs typeface="Calibri"/>
              </a:rPr>
              <a:t>grwp</a:t>
            </a:r>
            <a:r>
              <a:rPr lang="en-GB">
                <a:cs typeface="Calibri"/>
              </a:rPr>
              <a:t> </a:t>
            </a:r>
            <a:r>
              <a:rPr lang="en-GB" err="1">
                <a:cs typeface="Calibri"/>
              </a:rPr>
              <a:t>oedran</a:t>
            </a:r>
            <a:r>
              <a:rPr lang="en-GB">
                <a:cs typeface="Calibri"/>
              </a:rPr>
              <a:t> </a:t>
            </a:r>
            <a:r>
              <a:rPr lang="en-GB" err="1">
                <a:cs typeface="Calibri"/>
              </a:rPr>
              <a:t>sydd</a:t>
            </a:r>
            <a:r>
              <a:rPr lang="en-GB">
                <a:cs typeface="Calibri"/>
              </a:rPr>
              <a:t> </a:t>
            </a:r>
            <a:r>
              <a:rPr lang="en-GB" err="1">
                <a:cs typeface="Calibri"/>
              </a:rPr>
              <a:t>yn</a:t>
            </a:r>
            <a:r>
              <a:rPr lang="en-GB">
                <a:cs typeface="Calibri"/>
              </a:rPr>
              <a:t> </a:t>
            </a:r>
            <a:r>
              <a:rPr lang="en-GB" err="1">
                <a:cs typeface="Calibri"/>
              </a:rPr>
              <a:t>gyfarwydd</a:t>
            </a:r>
            <a:r>
              <a:rPr lang="en-GB">
                <a:cs typeface="Calibri"/>
              </a:rPr>
              <a:t> I chi.</a:t>
            </a:r>
          </a:p>
          <a:p>
            <a:r>
              <a:rPr lang="en-GB">
                <a:cs typeface="Calibri"/>
              </a:rPr>
              <a:t>Beth </a:t>
            </a:r>
            <a:r>
              <a:rPr lang="en-GB" err="1">
                <a:cs typeface="Calibri"/>
              </a:rPr>
              <a:t>sy'n</a:t>
            </a:r>
            <a:r>
              <a:rPr lang="en-GB">
                <a:cs typeface="Calibri"/>
              </a:rPr>
              <a:t> </a:t>
            </a:r>
            <a:r>
              <a:rPr lang="en-GB" err="1">
                <a:cs typeface="Calibri"/>
              </a:rPr>
              <a:t>debyg</a:t>
            </a:r>
            <a:r>
              <a:rPr lang="en-GB">
                <a:cs typeface="Calibri"/>
              </a:rPr>
              <a:t> a </a:t>
            </a:r>
            <a:r>
              <a:rPr lang="en-GB" err="1">
                <a:cs typeface="Calibri"/>
              </a:rPr>
              <a:t>gwahanol</a:t>
            </a:r>
            <a:r>
              <a:rPr lang="en-GB">
                <a:cs typeface="Calibri"/>
              </a:rPr>
              <a:t> </a:t>
            </a:r>
            <a:r>
              <a:rPr lang="en-GB" err="1">
                <a:cs typeface="Calibri"/>
              </a:rPr>
              <a:t>rhwng</a:t>
            </a:r>
            <a:r>
              <a:rPr lang="en-GB">
                <a:cs typeface="Calibri"/>
              </a:rPr>
              <a:t> </a:t>
            </a:r>
            <a:r>
              <a:rPr lang="en-GB" err="1">
                <a:cs typeface="Calibri"/>
              </a:rPr>
              <a:t>Cwricwlwm</a:t>
            </a:r>
            <a:r>
              <a:rPr lang="en-GB">
                <a:cs typeface="Calibri"/>
              </a:rPr>
              <a:t> </a:t>
            </a:r>
            <a:r>
              <a:rPr lang="en-GB" err="1">
                <a:cs typeface="Calibri"/>
              </a:rPr>
              <a:t>i</a:t>
            </a:r>
            <a:r>
              <a:rPr lang="en-GB">
                <a:cs typeface="Calibri"/>
              </a:rPr>
              <a:t> </a:t>
            </a:r>
            <a:r>
              <a:rPr lang="en-GB" err="1">
                <a:cs typeface="Calibri"/>
              </a:rPr>
              <a:t>Gymru</a:t>
            </a:r>
            <a:r>
              <a:rPr lang="en-GB">
                <a:cs typeface="Calibri"/>
              </a:rPr>
              <a:t> a</a:t>
            </a:r>
          </a:p>
          <a:p>
            <a:pPr lvl="1"/>
            <a:r>
              <a:rPr lang="en-GB" err="1">
                <a:cs typeface="Calibri"/>
              </a:rPr>
              <a:t>Seland</a:t>
            </a:r>
            <a:r>
              <a:rPr lang="en-GB">
                <a:cs typeface="Calibri"/>
              </a:rPr>
              <a:t> Newydd</a:t>
            </a:r>
          </a:p>
          <a:p>
            <a:pPr lvl="1"/>
            <a:r>
              <a:rPr lang="en-GB">
                <a:cs typeface="Calibri"/>
              </a:rPr>
              <a:t>British Columbia</a:t>
            </a:r>
          </a:p>
          <a:p>
            <a:pPr lvl="1"/>
            <a:r>
              <a:rPr lang="en-GB" err="1">
                <a:cs typeface="Calibri"/>
              </a:rPr>
              <a:t>Yr</a:t>
            </a:r>
            <a:r>
              <a:rPr lang="en-GB">
                <a:cs typeface="Calibri"/>
              </a:rPr>
              <a:t> Alban</a:t>
            </a:r>
          </a:p>
          <a:p>
            <a:pPr lvl="1"/>
            <a:r>
              <a:rPr lang="en-GB" err="1">
                <a:cs typeface="Calibri"/>
              </a:rPr>
              <a:t>Iwerddon</a:t>
            </a:r>
            <a:endParaRPr lang="en-GB">
              <a:cs typeface="Calibri"/>
            </a:endParaRPr>
          </a:p>
          <a:p>
            <a:pPr lvl="1"/>
            <a:r>
              <a:rPr lang="en-GB">
                <a:cs typeface="Calibri"/>
              </a:rPr>
              <a:t>Hong Kong</a:t>
            </a:r>
          </a:p>
          <a:p>
            <a:pPr lvl="1"/>
            <a:r>
              <a:rPr lang="en-GB">
                <a:cs typeface="Calibri"/>
              </a:rPr>
              <a:t>Baccalaureate </a:t>
            </a:r>
            <a:r>
              <a:rPr lang="en-GB" err="1">
                <a:cs typeface="Calibri"/>
              </a:rPr>
              <a:t>Rhyngwladol</a:t>
            </a:r>
            <a:r>
              <a:rPr lang="en-GB">
                <a:cs typeface="Calibri"/>
              </a:rPr>
              <a:t> neu </a:t>
            </a:r>
            <a:r>
              <a:rPr lang="en-GB" err="1">
                <a:cs typeface="Calibri"/>
              </a:rPr>
              <a:t>Blynyddoedd</a:t>
            </a:r>
            <a:r>
              <a:rPr lang="en-GB">
                <a:cs typeface="Calibri"/>
              </a:rPr>
              <a:t> </a:t>
            </a:r>
            <a:r>
              <a:rPr lang="en-GB" err="1">
                <a:cs typeface="Calibri"/>
              </a:rPr>
              <a:t>Canol</a:t>
            </a:r>
            <a:r>
              <a:rPr lang="en-GB">
                <a:cs typeface="Calibri"/>
              </a:rPr>
              <a:t> </a:t>
            </a:r>
            <a:r>
              <a:rPr lang="en-GB" err="1">
                <a:cs typeface="Calibri"/>
              </a:rPr>
              <a:t>Rhyngwladol</a:t>
            </a:r>
            <a:endParaRPr lang="en-GB">
              <a:cs typeface="Calibri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3793510"/>
          </a:xfrm>
        </p:spPr>
        <p:txBody>
          <a:bodyPr vert="horz" lIns="91440" tIns="45720" rIns="91440" bIns="45720" rtlCol="0" anchor="t">
            <a:normAutofit fontScale="77500" lnSpcReduction="20000"/>
          </a:bodyPr>
          <a:lstStyle/>
          <a:p>
            <a:pPr marL="0" indent="0">
              <a:buNone/>
            </a:pPr>
            <a:r>
              <a:rPr lang="en-GB"/>
              <a:t>In groups, look at the following international curricula. Focus on an age group you are familiar with. </a:t>
            </a:r>
          </a:p>
          <a:p>
            <a:pPr marL="0" indent="0">
              <a:buNone/>
            </a:pPr>
            <a:r>
              <a:rPr lang="en-GB"/>
              <a:t>What similarities and differences can you spot with the Welsh Curriculum</a:t>
            </a:r>
            <a:endParaRPr lang="en-GB">
              <a:cs typeface="Calibri"/>
            </a:endParaRPr>
          </a:p>
          <a:p>
            <a:pPr lvl="1"/>
            <a:r>
              <a:rPr lang="en-GB"/>
              <a:t>New Zealand</a:t>
            </a:r>
            <a:endParaRPr lang="en-GB">
              <a:cs typeface="Calibri"/>
            </a:endParaRPr>
          </a:p>
          <a:p>
            <a:pPr lvl="1"/>
            <a:r>
              <a:rPr lang="en-GB"/>
              <a:t>British Columbia</a:t>
            </a:r>
            <a:endParaRPr lang="en-GB">
              <a:cs typeface="Calibri"/>
            </a:endParaRPr>
          </a:p>
          <a:p>
            <a:pPr lvl="1"/>
            <a:r>
              <a:rPr lang="en-GB"/>
              <a:t>Scotland</a:t>
            </a:r>
            <a:endParaRPr lang="en-GB">
              <a:cs typeface="Calibri"/>
            </a:endParaRPr>
          </a:p>
          <a:p>
            <a:pPr lvl="1"/>
            <a:r>
              <a:rPr lang="en-GB"/>
              <a:t>Ireland</a:t>
            </a:r>
            <a:endParaRPr lang="en-GB">
              <a:cs typeface="Calibri"/>
            </a:endParaRPr>
          </a:p>
          <a:p>
            <a:pPr lvl="1"/>
            <a:r>
              <a:rPr lang="en-GB"/>
              <a:t>Hong Kong</a:t>
            </a:r>
            <a:endParaRPr lang="en-GB">
              <a:cs typeface="Calibri"/>
            </a:endParaRPr>
          </a:p>
          <a:p>
            <a:pPr lvl="1"/>
            <a:r>
              <a:rPr lang="en-GB"/>
              <a:t>International Curriculum or International Baccalaureate </a:t>
            </a:r>
            <a:endParaRPr lang="en-GB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7322143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PISA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759839" cy="3822916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0" indent="0">
              <a:buNone/>
            </a:pPr>
            <a:r>
              <a:rPr lang="en-GB" sz="2600">
                <a:cs typeface="Calibri"/>
              </a:rPr>
              <a:t>Mae PISA </a:t>
            </a:r>
            <a:r>
              <a:rPr lang="en-GB" sz="2600" err="1">
                <a:cs typeface="Calibri"/>
              </a:rPr>
              <a:t>yn</a:t>
            </a:r>
            <a:r>
              <a:rPr lang="en-GB" sz="2600">
                <a:cs typeface="Calibri"/>
              </a:rPr>
              <a:t> un o </a:t>
            </a:r>
            <a:r>
              <a:rPr lang="en-GB" sz="2600" err="1">
                <a:cs typeface="Calibri"/>
              </a:rPr>
              <a:t>nifer</a:t>
            </a:r>
            <a:r>
              <a:rPr lang="en-GB" sz="2600">
                <a:cs typeface="Calibri"/>
              </a:rPr>
              <a:t> o </a:t>
            </a:r>
            <a:r>
              <a:rPr lang="en-GB" sz="2600" err="1">
                <a:cs typeface="Calibri"/>
              </a:rPr>
              <a:t>brofion</a:t>
            </a:r>
            <a:r>
              <a:rPr lang="en-GB" sz="2600">
                <a:cs typeface="Calibri"/>
              </a:rPr>
              <a:t> </a:t>
            </a:r>
            <a:r>
              <a:rPr lang="en-GB" sz="2600" err="1">
                <a:cs typeface="Calibri"/>
              </a:rPr>
              <a:t>cymharu</a:t>
            </a:r>
            <a:r>
              <a:rPr lang="en-GB" sz="2600">
                <a:cs typeface="Calibri"/>
              </a:rPr>
              <a:t> </a:t>
            </a:r>
            <a:r>
              <a:rPr lang="en-GB" sz="2600" err="1">
                <a:cs typeface="Calibri"/>
              </a:rPr>
              <a:t>rhyngwladol</a:t>
            </a:r>
            <a:r>
              <a:rPr lang="en-GB" sz="2600">
                <a:cs typeface="Calibri"/>
              </a:rPr>
              <a:t>. </a:t>
            </a:r>
            <a:r>
              <a:rPr lang="en-GB" sz="2600" err="1">
                <a:cs typeface="Calibri"/>
              </a:rPr>
              <a:t>Mae'n</a:t>
            </a:r>
            <a:r>
              <a:rPr lang="en-GB" sz="2600">
                <a:cs typeface="Calibri"/>
              </a:rPr>
              <a:t> </a:t>
            </a:r>
            <a:r>
              <a:rPr lang="en-GB" sz="2600" err="1">
                <a:cs typeface="Calibri"/>
              </a:rPr>
              <a:t>cael</a:t>
            </a:r>
            <a:r>
              <a:rPr lang="en-GB" sz="2600">
                <a:cs typeface="Calibri"/>
              </a:rPr>
              <a:t> </a:t>
            </a:r>
            <a:r>
              <a:rPr lang="en-GB" sz="2600" err="1">
                <a:cs typeface="Calibri"/>
              </a:rPr>
              <a:t>ei</a:t>
            </a:r>
            <a:r>
              <a:rPr lang="en-GB" sz="2600">
                <a:cs typeface="Calibri"/>
              </a:rPr>
              <a:t> </a:t>
            </a:r>
            <a:r>
              <a:rPr lang="en-GB" sz="2600" err="1">
                <a:cs typeface="Calibri"/>
              </a:rPr>
              <a:t>weithredu</a:t>
            </a:r>
            <a:r>
              <a:rPr lang="en-GB" sz="2600">
                <a:cs typeface="Calibri"/>
              </a:rPr>
              <a:t> </a:t>
            </a:r>
            <a:r>
              <a:rPr lang="en-GB" sz="2600" err="1">
                <a:cs typeface="Calibri"/>
              </a:rPr>
              <a:t>gan</a:t>
            </a:r>
            <a:r>
              <a:rPr lang="en-GB" sz="2600">
                <a:cs typeface="Calibri"/>
              </a:rPr>
              <a:t> </a:t>
            </a:r>
            <a:r>
              <a:rPr lang="en-GB" sz="2600" err="1">
                <a:cs typeface="Calibri"/>
              </a:rPr>
              <a:t>yr</a:t>
            </a:r>
            <a:r>
              <a:rPr lang="en-GB" sz="2600">
                <a:cs typeface="Calibri"/>
              </a:rPr>
              <a:t> OECD (</a:t>
            </a:r>
            <a:r>
              <a:rPr lang="en-GB" sz="2600">
                <a:ea typeface="+mn-lt"/>
                <a:cs typeface="+mn-lt"/>
              </a:rPr>
              <a:t>Organisation for Economic Co-operation and Development)</a:t>
            </a:r>
            <a:endParaRPr lang="en-US" sz="2600">
              <a:cs typeface="Calibri"/>
            </a:endParaRPr>
          </a:p>
          <a:p>
            <a:pPr marL="0" indent="0">
              <a:buNone/>
            </a:pPr>
            <a:r>
              <a:rPr lang="en-GB" sz="2600">
                <a:cs typeface="Calibri" panose="020F0502020204030204"/>
              </a:rPr>
              <a:t>Mae </a:t>
            </a:r>
            <a:r>
              <a:rPr lang="en-GB" sz="2600" err="1">
                <a:cs typeface="Calibri" panose="020F0502020204030204"/>
              </a:rPr>
              <a:t>llawer</a:t>
            </a:r>
            <a:r>
              <a:rPr lang="en-GB" sz="2600">
                <a:cs typeface="Calibri" panose="020F0502020204030204"/>
              </a:rPr>
              <a:t> </a:t>
            </a:r>
            <a:r>
              <a:rPr lang="en-GB" sz="2600" err="1">
                <a:cs typeface="Calibri" panose="020F0502020204030204"/>
              </a:rPr>
              <a:t>o'r</a:t>
            </a:r>
            <a:r>
              <a:rPr lang="en-GB" sz="2600">
                <a:cs typeface="Calibri" panose="020F0502020204030204"/>
              </a:rPr>
              <a:t> agenda </a:t>
            </a:r>
            <a:r>
              <a:rPr lang="en-GB" sz="2600" err="1">
                <a:cs typeface="Calibri" panose="020F0502020204030204"/>
              </a:rPr>
              <a:t>newid</a:t>
            </a:r>
            <a:r>
              <a:rPr lang="en-GB" sz="2600">
                <a:cs typeface="Calibri" panose="020F0502020204030204"/>
              </a:rPr>
              <a:t> </a:t>
            </a:r>
            <a:r>
              <a:rPr lang="en-GB" sz="2600" err="1">
                <a:cs typeface="Calibri" panose="020F0502020204030204"/>
              </a:rPr>
              <a:t>presennol</a:t>
            </a:r>
            <a:r>
              <a:rPr lang="en-GB" sz="2600">
                <a:cs typeface="Calibri" panose="020F0502020204030204"/>
              </a:rPr>
              <a:t> </a:t>
            </a:r>
            <a:r>
              <a:rPr lang="en-GB" sz="2600" err="1">
                <a:cs typeface="Calibri" panose="020F0502020204030204"/>
              </a:rPr>
              <a:t>yn</a:t>
            </a:r>
            <a:r>
              <a:rPr lang="en-GB" sz="2600">
                <a:cs typeface="Calibri" panose="020F0502020204030204"/>
              </a:rPr>
              <a:t> </a:t>
            </a:r>
            <a:r>
              <a:rPr lang="en-GB" sz="2600" err="1">
                <a:cs typeface="Calibri" panose="020F0502020204030204"/>
              </a:rPr>
              <a:t>deillio</a:t>
            </a:r>
            <a:r>
              <a:rPr lang="en-GB" sz="2600">
                <a:cs typeface="Calibri" panose="020F0502020204030204"/>
              </a:rPr>
              <a:t> o </a:t>
            </a:r>
            <a:r>
              <a:rPr lang="en-GB" sz="2600" err="1">
                <a:cs typeface="Calibri" panose="020F0502020204030204"/>
              </a:rPr>
              <a:t>berfformiad</a:t>
            </a:r>
            <a:r>
              <a:rPr lang="en-GB" sz="2600">
                <a:cs typeface="Calibri" panose="020F0502020204030204"/>
              </a:rPr>
              <a:t> </a:t>
            </a:r>
            <a:r>
              <a:rPr lang="en-GB" sz="2600" err="1">
                <a:cs typeface="Calibri" panose="020F0502020204030204"/>
              </a:rPr>
              <a:t>gwan</a:t>
            </a:r>
            <a:r>
              <a:rPr lang="en-GB" sz="2600">
                <a:cs typeface="Calibri" panose="020F0502020204030204"/>
              </a:rPr>
              <a:t> Cymru </a:t>
            </a:r>
            <a:r>
              <a:rPr lang="en-GB" sz="2600" err="1">
                <a:cs typeface="Calibri" panose="020F0502020204030204"/>
              </a:rPr>
              <a:t>yn</a:t>
            </a:r>
            <a:r>
              <a:rPr lang="en-GB" sz="2600">
                <a:cs typeface="Calibri" panose="020F0502020204030204"/>
              </a:rPr>
              <a:t> 2006 a 2009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3765103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/>
              <a:t>PISA is one of a number of international comparison tests and is operated by the Organisation for Economic Co-operation and Development (OECD)</a:t>
            </a:r>
          </a:p>
          <a:p>
            <a:pPr marL="0" indent="0">
              <a:buNone/>
            </a:pPr>
            <a:r>
              <a:rPr lang="en-GB"/>
              <a:t>Much of the current reform agenda stems from Wales’ poor performance in 2006 and 2009. </a:t>
            </a:r>
          </a:p>
        </p:txBody>
      </p:sp>
    </p:spTree>
    <p:extLst>
      <p:ext uri="{BB962C8B-B14F-4D97-AF65-F5344CB8AC3E}">
        <p14:creationId xmlns:p14="http://schemas.microsoft.com/office/powerpoint/2010/main" val="14277912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PISA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28763" cy="3765479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r>
              <a:rPr lang="en-GB">
                <a:cs typeface="Calibri"/>
              </a:rPr>
              <a:t>Mae </a:t>
            </a:r>
            <a:r>
              <a:rPr lang="en-GB" err="1">
                <a:cs typeface="Calibri"/>
              </a:rPr>
              <a:t>profion</a:t>
            </a:r>
            <a:r>
              <a:rPr lang="en-GB">
                <a:cs typeface="Calibri"/>
              </a:rPr>
              <a:t> PISA </a:t>
            </a:r>
            <a:r>
              <a:rPr lang="en-GB" err="1">
                <a:cs typeface="Calibri"/>
              </a:rPr>
              <a:t>yn</a:t>
            </a:r>
            <a:r>
              <a:rPr lang="en-GB">
                <a:cs typeface="Calibri"/>
              </a:rPr>
              <a:t> </a:t>
            </a:r>
            <a:r>
              <a:rPr lang="en-GB" err="1">
                <a:cs typeface="Calibri"/>
              </a:rPr>
              <a:t>cael</a:t>
            </a:r>
            <a:r>
              <a:rPr lang="en-GB">
                <a:cs typeface="Calibri"/>
              </a:rPr>
              <a:t> </a:t>
            </a:r>
            <a:r>
              <a:rPr lang="en-GB" err="1">
                <a:cs typeface="Calibri"/>
              </a:rPr>
              <a:t>eu</a:t>
            </a:r>
            <a:r>
              <a:rPr lang="en-GB">
                <a:cs typeface="Calibri"/>
              </a:rPr>
              <a:t> </a:t>
            </a:r>
            <a:r>
              <a:rPr lang="en-GB" err="1">
                <a:cs typeface="Calibri"/>
              </a:rPr>
              <a:t>cynnal</a:t>
            </a:r>
            <a:r>
              <a:rPr lang="en-GB">
                <a:cs typeface="Calibri"/>
              </a:rPr>
              <a:t> bob </a:t>
            </a:r>
            <a:r>
              <a:rPr lang="en-GB" err="1">
                <a:cs typeface="Calibri"/>
              </a:rPr>
              <a:t>tair</a:t>
            </a:r>
            <a:r>
              <a:rPr lang="en-GB">
                <a:cs typeface="Calibri"/>
              </a:rPr>
              <a:t> </a:t>
            </a:r>
            <a:r>
              <a:rPr lang="en-GB" err="1">
                <a:cs typeface="Calibri"/>
              </a:rPr>
              <a:t>mlynedd</a:t>
            </a:r>
            <a:r>
              <a:rPr lang="en-GB">
                <a:cs typeface="Calibri"/>
              </a:rPr>
              <a:t> </a:t>
            </a:r>
            <a:r>
              <a:rPr lang="en-GB" err="1">
                <a:cs typeface="Calibri"/>
              </a:rPr>
              <a:t>gyda</a:t>
            </a:r>
            <a:r>
              <a:rPr lang="en-GB">
                <a:cs typeface="Calibri"/>
              </a:rPr>
              <a:t> </a:t>
            </a:r>
            <a:r>
              <a:rPr lang="en-GB" err="1">
                <a:cs typeface="Calibri"/>
              </a:rPr>
              <a:t>sampl</a:t>
            </a:r>
            <a:r>
              <a:rPr lang="en-GB">
                <a:cs typeface="Calibri"/>
              </a:rPr>
              <a:t> o </a:t>
            </a:r>
            <a:r>
              <a:rPr lang="en-GB" err="1">
                <a:cs typeface="Calibri"/>
              </a:rPr>
              <a:t>ddisgyblion</a:t>
            </a:r>
            <a:r>
              <a:rPr lang="en-GB">
                <a:cs typeface="Calibri"/>
              </a:rPr>
              <a:t> 15 </a:t>
            </a:r>
            <a:r>
              <a:rPr lang="en-GB" err="1">
                <a:cs typeface="Calibri"/>
              </a:rPr>
              <a:t>oed</a:t>
            </a:r>
            <a:r>
              <a:rPr lang="en-GB">
                <a:cs typeface="Calibri"/>
              </a:rPr>
              <a:t> </a:t>
            </a:r>
            <a:r>
              <a:rPr lang="en-GB" err="1">
                <a:cs typeface="Calibri"/>
              </a:rPr>
              <a:t>o'r</a:t>
            </a:r>
            <a:r>
              <a:rPr lang="en-GB">
                <a:cs typeface="Calibri"/>
              </a:rPr>
              <a:t> </a:t>
            </a:r>
            <a:r>
              <a:rPr lang="en-GB" err="1">
                <a:cs typeface="Calibri"/>
              </a:rPr>
              <a:t>gwledydd</a:t>
            </a:r>
            <a:r>
              <a:rPr lang="en-GB">
                <a:cs typeface="Calibri"/>
              </a:rPr>
              <a:t> neu </a:t>
            </a:r>
            <a:r>
              <a:rPr lang="en-GB" err="1">
                <a:cs typeface="Calibri"/>
              </a:rPr>
              <a:t>daleithiau</a:t>
            </a:r>
            <a:r>
              <a:rPr lang="en-GB">
                <a:cs typeface="Calibri"/>
              </a:rPr>
              <a:t> </a:t>
            </a:r>
            <a:r>
              <a:rPr lang="en-GB" err="1">
                <a:cs typeface="Calibri"/>
              </a:rPr>
              <a:t>sy'n</a:t>
            </a:r>
            <a:r>
              <a:rPr lang="en-GB">
                <a:cs typeface="Calibri"/>
              </a:rPr>
              <a:t> </a:t>
            </a:r>
            <a:r>
              <a:rPr lang="en-GB" err="1">
                <a:cs typeface="Calibri"/>
              </a:rPr>
              <a:t>cymryd</a:t>
            </a:r>
            <a:r>
              <a:rPr lang="en-GB">
                <a:cs typeface="Calibri"/>
              </a:rPr>
              <a:t> </a:t>
            </a:r>
            <a:r>
              <a:rPr lang="en-GB" err="1">
                <a:cs typeface="Calibri"/>
              </a:rPr>
              <a:t>rhan</a:t>
            </a:r>
            <a:endParaRPr lang="en-US"/>
          </a:p>
          <a:p>
            <a:pPr marL="0" indent="0">
              <a:buNone/>
            </a:pPr>
            <a:r>
              <a:rPr lang="en-GB">
                <a:cs typeface="Calibri"/>
              </a:rPr>
              <a:t>Mae </a:t>
            </a:r>
            <a:r>
              <a:rPr lang="en-GB" err="1">
                <a:cs typeface="Calibri"/>
              </a:rPr>
              <a:t>ffocws</a:t>
            </a:r>
            <a:r>
              <a:rPr lang="en-GB">
                <a:cs typeface="Calibri"/>
              </a:rPr>
              <a:t> </a:t>
            </a:r>
            <a:r>
              <a:rPr lang="en-GB" err="1">
                <a:cs typeface="Calibri"/>
              </a:rPr>
              <a:t>penodol</a:t>
            </a:r>
            <a:r>
              <a:rPr lang="en-GB">
                <a:cs typeface="Calibri"/>
              </a:rPr>
              <a:t> </a:t>
            </a:r>
            <a:r>
              <a:rPr lang="en-GB" err="1">
                <a:cs typeface="Calibri"/>
              </a:rPr>
              <a:t>i</a:t>
            </a:r>
            <a:r>
              <a:rPr lang="en-GB">
                <a:cs typeface="Calibri"/>
              </a:rPr>
              <a:t> bob </a:t>
            </a:r>
            <a:r>
              <a:rPr lang="en-GB" err="1">
                <a:cs typeface="Calibri"/>
              </a:rPr>
              <a:t>cylch</a:t>
            </a:r>
            <a:r>
              <a:rPr lang="en-GB">
                <a:cs typeface="Calibri"/>
              </a:rPr>
              <a:t> </a:t>
            </a:r>
            <a:r>
              <a:rPr lang="en-GB" err="1">
                <a:cs typeface="Calibri"/>
              </a:rPr>
              <a:t>ar</a:t>
            </a:r>
            <a:r>
              <a:rPr lang="en-GB">
                <a:cs typeface="Calibri"/>
              </a:rPr>
              <a:t> </a:t>
            </a:r>
            <a:r>
              <a:rPr lang="en-GB" err="1">
                <a:cs typeface="Calibri"/>
              </a:rPr>
              <a:t>naill</a:t>
            </a:r>
            <a:r>
              <a:rPr lang="en-GB">
                <a:cs typeface="Calibri"/>
              </a:rPr>
              <a:t> ai </a:t>
            </a:r>
            <a:r>
              <a:rPr lang="en-GB" err="1">
                <a:cs typeface="Calibri"/>
              </a:rPr>
              <a:t>Iaith</a:t>
            </a:r>
            <a:r>
              <a:rPr lang="en-GB">
                <a:cs typeface="Calibri"/>
              </a:rPr>
              <a:t>, </a:t>
            </a:r>
            <a:r>
              <a:rPr lang="en-GB" err="1">
                <a:cs typeface="Calibri"/>
              </a:rPr>
              <a:t>Mathemateg</a:t>
            </a:r>
            <a:r>
              <a:rPr lang="en-GB">
                <a:cs typeface="Calibri"/>
              </a:rPr>
              <a:t> neu </a:t>
            </a:r>
            <a:r>
              <a:rPr lang="en-GB" err="1">
                <a:cs typeface="Calibri"/>
              </a:rPr>
              <a:t>Wyddoniaeth</a:t>
            </a:r>
            <a:endParaRPr lang="en-GB">
              <a:cs typeface="Calibri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376510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/>
              <a:t>PISA is conducted every three years with  sample of 15 years old from participating countries or states.</a:t>
            </a:r>
          </a:p>
          <a:p>
            <a:pPr marL="0" indent="0">
              <a:buNone/>
            </a:pPr>
            <a:r>
              <a:rPr lang="en-GB"/>
              <a:t>Each round has a specific focus on either Language, Mathematics or Science.</a:t>
            </a:r>
          </a:p>
        </p:txBody>
      </p:sp>
    </p:spTree>
    <p:extLst>
      <p:ext uri="{BB962C8B-B14F-4D97-AF65-F5344CB8AC3E}">
        <p14:creationId xmlns:p14="http://schemas.microsoft.com/office/powerpoint/2010/main" val="11240926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PISA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736864" cy="3719529"/>
          </a:xfrm>
        </p:spPr>
        <p:txBody>
          <a:bodyPr vert="horz" lIns="91440" tIns="45720" rIns="91440" bIns="45720" rtlCol="0" anchor="t">
            <a:normAutofit fontScale="92500"/>
          </a:bodyPr>
          <a:lstStyle/>
          <a:p>
            <a:pPr marL="0" indent="0">
              <a:buNone/>
            </a:pPr>
            <a:r>
              <a:rPr lang="en-GB">
                <a:cs typeface="Calibri"/>
              </a:rPr>
              <a:t>Mae PISA </a:t>
            </a:r>
            <a:r>
              <a:rPr lang="en-GB" err="1">
                <a:cs typeface="Calibri"/>
              </a:rPr>
              <a:t>wedi</a:t>
            </a:r>
            <a:r>
              <a:rPr lang="en-GB">
                <a:cs typeface="Calibri"/>
              </a:rPr>
              <a:t> </a:t>
            </a:r>
            <a:r>
              <a:rPr lang="en-GB" err="1">
                <a:cs typeface="Calibri"/>
              </a:rPr>
              <a:t>cael</a:t>
            </a:r>
            <a:r>
              <a:rPr lang="en-GB">
                <a:cs typeface="Calibri"/>
              </a:rPr>
              <a:t> </a:t>
            </a:r>
            <a:r>
              <a:rPr lang="en-GB" err="1">
                <a:cs typeface="Calibri"/>
              </a:rPr>
              <a:t>dylanwad</a:t>
            </a:r>
            <a:r>
              <a:rPr lang="en-GB">
                <a:cs typeface="Calibri"/>
              </a:rPr>
              <a:t> </a:t>
            </a:r>
            <a:r>
              <a:rPr lang="en-GB" err="1">
                <a:cs typeface="Calibri"/>
              </a:rPr>
              <a:t>sylweddol</a:t>
            </a:r>
            <a:r>
              <a:rPr lang="en-GB">
                <a:cs typeface="Calibri"/>
              </a:rPr>
              <a:t> </a:t>
            </a:r>
            <a:r>
              <a:rPr lang="en-GB" err="1">
                <a:cs typeface="Calibri"/>
              </a:rPr>
              <a:t>ar</a:t>
            </a:r>
            <a:r>
              <a:rPr lang="en-GB">
                <a:cs typeface="Calibri"/>
              </a:rPr>
              <a:t> </a:t>
            </a:r>
            <a:r>
              <a:rPr lang="en-GB" err="1">
                <a:cs typeface="Calibri"/>
              </a:rPr>
              <a:t>bolisi</a:t>
            </a:r>
            <a:r>
              <a:rPr lang="en-GB">
                <a:cs typeface="Calibri"/>
              </a:rPr>
              <a:t> </a:t>
            </a:r>
            <a:r>
              <a:rPr lang="en-GB" err="1">
                <a:cs typeface="Calibri"/>
              </a:rPr>
              <a:t>addysg</a:t>
            </a:r>
            <a:r>
              <a:rPr lang="en-GB">
                <a:cs typeface="Calibri"/>
              </a:rPr>
              <a:t>, </a:t>
            </a:r>
            <a:r>
              <a:rPr lang="en-GB" err="1">
                <a:cs typeface="Calibri"/>
              </a:rPr>
              <a:t>ond</a:t>
            </a:r>
            <a:r>
              <a:rPr lang="en-GB">
                <a:cs typeface="Calibri"/>
              </a:rPr>
              <a:t> </a:t>
            </a:r>
            <a:r>
              <a:rPr lang="en-GB" err="1">
                <a:cs typeface="Calibri"/>
              </a:rPr>
              <a:t>mae</a:t>
            </a:r>
            <a:r>
              <a:rPr lang="en-GB">
                <a:cs typeface="Calibri"/>
              </a:rPr>
              <a:t> </a:t>
            </a:r>
            <a:r>
              <a:rPr lang="en-GB" err="1">
                <a:cs typeface="Calibri"/>
              </a:rPr>
              <a:t>ganddo</a:t>
            </a:r>
            <a:r>
              <a:rPr lang="en-GB">
                <a:cs typeface="Calibri"/>
              </a:rPr>
              <a:t> </a:t>
            </a:r>
            <a:r>
              <a:rPr lang="en-GB" err="1">
                <a:cs typeface="Calibri"/>
              </a:rPr>
              <a:t>leisiau</a:t>
            </a:r>
            <a:r>
              <a:rPr lang="en-GB">
                <a:cs typeface="Calibri"/>
              </a:rPr>
              <a:t> </a:t>
            </a:r>
            <a:r>
              <a:rPr lang="en-GB" err="1">
                <a:cs typeface="Calibri"/>
              </a:rPr>
              <a:t>beirniadol</a:t>
            </a:r>
            <a:endParaRPr lang="en-US"/>
          </a:p>
          <a:p>
            <a:pPr marL="0" indent="0">
              <a:buNone/>
            </a:pPr>
            <a:endParaRPr lang="en-GB">
              <a:cs typeface="Calibri"/>
            </a:endParaRPr>
          </a:p>
          <a:p>
            <a:pPr marL="0" indent="0">
              <a:buNone/>
            </a:pPr>
            <a:r>
              <a:rPr lang="en-GB" err="1">
                <a:cs typeface="Calibri"/>
              </a:rPr>
              <a:t>Darllenwch</a:t>
            </a:r>
            <a:r>
              <a:rPr lang="en-GB">
                <a:cs typeface="Calibri"/>
              </a:rPr>
              <a:t> y </a:t>
            </a:r>
            <a:r>
              <a:rPr lang="en-GB" err="1">
                <a:cs typeface="Calibri"/>
              </a:rPr>
              <a:t>ddwy</a:t>
            </a:r>
            <a:r>
              <a:rPr lang="en-GB">
                <a:cs typeface="Calibri"/>
              </a:rPr>
              <a:t> </a:t>
            </a:r>
            <a:r>
              <a:rPr lang="en-GB" err="1">
                <a:cs typeface="Calibri"/>
              </a:rPr>
              <a:t>erthygl</a:t>
            </a:r>
            <a:r>
              <a:rPr lang="en-GB">
                <a:cs typeface="Calibri"/>
              </a:rPr>
              <a:t> </a:t>
            </a:r>
            <a:r>
              <a:rPr lang="en-GB" err="1">
                <a:cs typeface="Calibri"/>
              </a:rPr>
              <a:t>ar</a:t>
            </a:r>
            <a:r>
              <a:rPr lang="en-GB">
                <a:cs typeface="Calibri"/>
              </a:rPr>
              <a:t> y </a:t>
            </a:r>
            <a:r>
              <a:rPr lang="en-GB" err="1">
                <a:cs typeface="Calibri"/>
              </a:rPr>
              <a:t>daflen</a:t>
            </a:r>
            <a:r>
              <a:rPr lang="en-GB">
                <a:cs typeface="Calibri"/>
              </a:rPr>
              <a:t>. </a:t>
            </a:r>
            <a:r>
              <a:rPr lang="en-GB" err="1">
                <a:cs typeface="Calibri"/>
              </a:rPr>
              <a:t>Crewch</a:t>
            </a:r>
            <a:r>
              <a:rPr lang="en-GB">
                <a:cs typeface="Calibri"/>
              </a:rPr>
              <a:t> </a:t>
            </a:r>
            <a:r>
              <a:rPr lang="en-GB" err="1">
                <a:cs typeface="Calibri"/>
              </a:rPr>
              <a:t>dabl</a:t>
            </a:r>
            <a:r>
              <a:rPr lang="en-GB">
                <a:cs typeface="Calibri"/>
              </a:rPr>
              <a:t> o </a:t>
            </a:r>
            <a:r>
              <a:rPr lang="en-GB" err="1">
                <a:cs typeface="Calibri"/>
              </a:rPr>
              <a:t>fanteision</a:t>
            </a:r>
            <a:r>
              <a:rPr lang="en-GB">
                <a:cs typeface="Calibri"/>
              </a:rPr>
              <a:t> a </a:t>
            </a:r>
            <a:r>
              <a:rPr lang="en-GB" err="1">
                <a:cs typeface="Calibri"/>
              </a:rPr>
              <a:t>risgiau</a:t>
            </a:r>
            <a:r>
              <a:rPr lang="en-GB">
                <a:cs typeface="Calibri"/>
              </a:rPr>
              <a:t> PISA </a:t>
            </a:r>
            <a:r>
              <a:rPr lang="en-GB" err="1">
                <a:cs typeface="Calibri"/>
              </a:rPr>
              <a:t>wrth</a:t>
            </a:r>
            <a:r>
              <a:rPr lang="en-GB">
                <a:cs typeface="Calibri"/>
              </a:rPr>
              <a:t> </a:t>
            </a:r>
            <a:r>
              <a:rPr lang="en-GB" err="1">
                <a:cs typeface="Calibri"/>
              </a:rPr>
              <a:t>yrru</a:t>
            </a:r>
            <a:r>
              <a:rPr lang="en-GB">
                <a:cs typeface="Calibri"/>
              </a:rPr>
              <a:t> </a:t>
            </a:r>
            <a:r>
              <a:rPr lang="en-GB" err="1">
                <a:cs typeface="Calibri"/>
              </a:rPr>
              <a:t>polisi</a:t>
            </a:r>
            <a:r>
              <a:rPr lang="en-GB">
                <a:cs typeface="Calibri"/>
              </a:rPr>
              <a:t> </a:t>
            </a:r>
            <a:r>
              <a:rPr lang="en-GB" err="1">
                <a:cs typeface="Calibri"/>
              </a:rPr>
              <a:t>addysg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3765103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/>
              <a:t>PISA has had a significant influence on education policy, but it has its critics.</a:t>
            </a:r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r>
              <a:rPr lang="en-GB"/>
              <a:t>Read the two articles in the handout. Create a table of benefits and risks of using PISA to drive education policy. </a:t>
            </a:r>
          </a:p>
          <a:p>
            <a:pPr lvl="1"/>
            <a:endParaRPr lang="en-GB"/>
          </a:p>
        </p:txBody>
      </p:sp>
      <p:pic>
        <p:nvPicPr>
          <p:cNvPr id="5" name="Picture 5" descr="A picture containing black, drawing&#10;&#10;Description generated with very high confidence">
            <a:extLst>
              <a:ext uri="{FF2B5EF4-FFF2-40B4-BE49-F238E27FC236}">
                <a16:creationId xmlns:a16="http://schemas.microsoft.com/office/drawing/2014/main" id="{387D1504-5426-4FDB-8D37-EC788E44540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3085" y="2353"/>
            <a:ext cx="1666875" cy="1666875"/>
          </a:xfrm>
          <a:prstGeom prst="rect">
            <a:avLst/>
          </a:prstGeom>
        </p:spPr>
      </p:pic>
      <p:pic>
        <p:nvPicPr>
          <p:cNvPr id="7" name="Picture 7" descr="A picture containing indoor, clock&#10;&#10;Description generated with very high confidence">
            <a:extLst>
              <a:ext uri="{FF2B5EF4-FFF2-40B4-BE49-F238E27FC236}">
                <a16:creationId xmlns:a16="http://schemas.microsoft.com/office/drawing/2014/main" id="{649D491A-DE66-4D3F-8685-04D83B8372D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46800" y="2353"/>
            <a:ext cx="1666875" cy="1666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28568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5" descr="A sign on the side of a mountain&#10;&#10;Description generated with high confidence">
            <a:extLst>
              <a:ext uri="{FF2B5EF4-FFF2-40B4-BE49-F238E27FC236}">
                <a16:creationId xmlns:a16="http://schemas.microsoft.com/office/drawing/2014/main" id="{3076EFE1-3A35-47A6-9EEB-D96F058E097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26005" y="-1195"/>
            <a:ext cx="1216189" cy="172818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9512" y="256699"/>
            <a:ext cx="7886700" cy="1325563"/>
          </a:xfrm>
        </p:spPr>
        <p:txBody>
          <a:bodyPr>
            <a:normAutofit fontScale="90000"/>
          </a:bodyPr>
          <a:lstStyle/>
          <a:p>
            <a:r>
              <a:rPr lang="en-GB" err="1"/>
              <a:t>Arolwg</a:t>
            </a:r>
            <a:r>
              <a:rPr lang="en-GB"/>
              <a:t> OECD o </a:t>
            </a:r>
            <a:r>
              <a:rPr lang="en-GB" err="1"/>
              <a:t>Addysg</a:t>
            </a:r>
            <a:r>
              <a:rPr lang="en-GB"/>
              <a:t> </a:t>
            </a:r>
            <a:r>
              <a:rPr lang="en-GB" err="1"/>
              <a:t>yng</a:t>
            </a:r>
            <a:r>
              <a:rPr lang="en-GB"/>
              <a:t> </a:t>
            </a:r>
            <a:r>
              <a:rPr lang="en-GB" err="1"/>
              <a:t>Nghymru</a:t>
            </a:r>
            <a:r>
              <a:rPr lang="en-GB"/>
              <a:t/>
            </a:r>
            <a:br>
              <a:rPr lang="en-GB"/>
            </a:br>
            <a:r>
              <a:rPr lang="en-GB"/>
              <a:t>OECD Review of Welsh Education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39512" y="1807554"/>
            <a:ext cx="3886200" cy="4351338"/>
          </a:xfrm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pPr marL="0" indent="0">
              <a:buNone/>
            </a:pPr>
            <a:r>
              <a:rPr lang="en-GB" err="1">
                <a:cs typeface="Calibri"/>
              </a:rPr>
              <a:t>Yn</a:t>
            </a:r>
            <a:r>
              <a:rPr lang="en-GB">
                <a:cs typeface="Calibri"/>
              </a:rPr>
              <a:t> 2013, </a:t>
            </a:r>
            <a:r>
              <a:rPr lang="en-GB" err="1">
                <a:cs typeface="Calibri"/>
              </a:rPr>
              <a:t>gwahoddodd</a:t>
            </a:r>
            <a:r>
              <a:rPr lang="en-GB">
                <a:cs typeface="Calibri"/>
              </a:rPr>
              <a:t> </a:t>
            </a:r>
            <a:r>
              <a:rPr lang="en-GB" err="1">
                <a:cs typeface="Calibri"/>
              </a:rPr>
              <a:t>Llywodraeth</a:t>
            </a:r>
            <a:r>
              <a:rPr lang="en-GB">
                <a:cs typeface="Calibri"/>
              </a:rPr>
              <a:t> Cymru </a:t>
            </a:r>
            <a:r>
              <a:rPr lang="en-GB" err="1">
                <a:cs typeface="Calibri"/>
              </a:rPr>
              <a:t>yr</a:t>
            </a:r>
            <a:r>
              <a:rPr lang="en-GB">
                <a:cs typeface="Calibri"/>
              </a:rPr>
              <a:t> OECD </a:t>
            </a:r>
            <a:r>
              <a:rPr lang="en-GB" err="1">
                <a:cs typeface="Calibri"/>
              </a:rPr>
              <a:t>i</a:t>
            </a:r>
            <a:r>
              <a:rPr lang="en-GB">
                <a:cs typeface="Calibri"/>
              </a:rPr>
              <a:t> </a:t>
            </a:r>
            <a:r>
              <a:rPr lang="en-GB" err="1">
                <a:cs typeface="Calibri"/>
              </a:rPr>
              <a:t>gynnal</a:t>
            </a:r>
            <a:r>
              <a:rPr lang="en-GB">
                <a:cs typeface="Calibri"/>
              </a:rPr>
              <a:t> </a:t>
            </a:r>
            <a:r>
              <a:rPr lang="en-GB" err="1">
                <a:cs typeface="Calibri"/>
              </a:rPr>
              <a:t>arolwg</a:t>
            </a:r>
            <a:r>
              <a:rPr lang="en-GB">
                <a:cs typeface="Calibri"/>
              </a:rPr>
              <a:t> o system </a:t>
            </a:r>
            <a:r>
              <a:rPr lang="en-GB" err="1">
                <a:cs typeface="Calibri"/>
              </a:rPr>
              <a:t>addysg</a:t>
            </a:r>
            <a:r>
              <a:rPr lang="en-GB">
                <a:cs typeface="Calibri"/>
              </a:rPr>
              <a:t> Cymru </a:t>
            </a:r>
            <a:endParaRPr lang="en-US"/>
          </a:p>
          <a:p>
            <a:pPr marL="0" indent="0">
              <a:buNone/>
            </a:pPr>
            <a:r>
              <a:rPr lang="en-GB">
                <a:cs typeface="Calibri"/>
              </a:rPr>
              <a:t>Fe </a:t>
            </a:r>
            <a:r>
              <a:rPr lang="en-GB" err="1">
                <a:cs typeface="Calibri"/>
              </a:rPr>
              <a:t>ddaethon</a:t>
            </a:r>
            <a:r>
              <a:rPr lang="en-GB">
                <a:cs typeface="Calibri"/>
              </a:rPr>
              <a:t> </a:t>
            </a:r>
            <a:r>
              <a:rPr lang="en-GB" err="1">
                <a:cs typeface="Calibri"/>
              </a:rPr>
              <a:t>nhw</a:t>
            </a:r>
            <a:r>
              <a:rPr lang="en-GB">
                <a:cs typeface="Calibri"/>
              </a:rPr>
              <a:t> </a:t>
            </a:r>
            <a:r>
              <a:rPr lang="en-GB" err="1">
                <a:cs typeface="Calibri"/>
              </a:rPr>
              <a:t>nol</a:t>
            </a:r>
            <a:r>
              <a:rPr lang="en-GB">
                <a:cs typeface="Calibri"/>
              </a:rPr>
              <a:t> am </a:t>
            </a:r>
            <a:r>
              <a:rPr lang="en-GB" err="1">
                <a:cs typeface="Calibri"/>
              </a:rPr>
              <a:t>ymweliad</a:t>
            </a:r>
            <a:r>
              <a:rPr lang="en-GB">
                <a:cs typeface="Calibri"/>
              </a:rPr>
              <a:t> </a:t>
            </a:r>
            <a:r>
              <a:rPr lang="en-GB" err="1">
                <a:cs typeface="Calibri"/>
              </a:rPr>
              <a:t>diweddaru</a:t>
            </a:r>
            <a:r>
              <a:rPr lang="en-GB">
                <a:cs typeface="Calibri"/>
              </a:rPr>
              <a:t> </a:t>
            </a:r>
            <a:r>
              <a:rPr lang="en-GB" err="1">
                <a:cs typeface="Calibri"/>
              </a:rPr>
              <a:t>yn</a:t>
            </a:r>
            <a:r>
              <a:rPr lang="en-GB">
                <a:cs typeface="Calibri"/>
              </a:rPr>
              <a:t> 2016</a:t>
            </a:r>
          </a:p>
          <a:p>
            <a:pPr marL="0" indent="0">
              <a:buNone/>
            </a:pPr>
            <a:r>
              <a:rPr lang="en-GB" err="1">
                <a:cs typeface="Calibri"/>
              </a:rPr>
              <a:t>Darllenwch</a:t>
            </a:r>
            <a:r>
              <a:rPr lang="en-GB">
                <a:cs typeface="Calibri"/>
              </a:rPr>
              <a:t> y  </a:t>
            </a:r>
            <a:r>
              <a:rPr lang="en-GB" err="1">
                <a:cs typeface="Calibri"/>
              </a:rPr>
              <a:t>Grynodeb</a:t>
            </a:r>
            <a:r>
              <a:rPr lang="en-GB">
                <a:cs typeface="Calibri"/>
              </a:rPr>
              <a:t> </a:t>
            </a:r>
            <a:r>
              <a:rPr lang="en-GB" err="1">
                <a:cs typeface="Calibri"/>
              </a:rPr>
              <a:t>Gweithredol</a:t>
            </a:r>
            <a:r>
              <a:rPr lang="en-GB">
                <a:cs typeface="Calibri"/>
              </a:rPr>
              <a:t> </a:t>
            </a:r>
            <a:r>
              <a:rPr lang="en-GB" err="1">
                <a:cs typeface="Calibri"/>
              </a:rPr>
              <a:t>yn</a:t>
            </a:r>
            <a:r>
              <a:rPr lang="en-GB">
                <a:cs typeface="Calibri"/>
              </a:rPr>
              <a:t> </a:t>
            </a:r>
            <a:r>
              <a:rPr lang="en-GB" err="1">
                <a:cs typeface="Calibri"/>
              </a:rPr>
              <a:t>adroddiad</a:t>
            </a:r>
            <a:r>
              <a:rPr lang="en-GB">
                <a:cs typeface="Calibri"/>
              </a:rPr>
              <a:t> 2017</a:t>
            </a:r>
          </a:p>
          <a:p>
            <a:pPr marL="457200" lvl="1" indent="0">
              <a:buNone/>
            </a:pPr>
            <a:r>
              <a:rPr lang="en-GB">
                <a:cs typeface="Calibri"/>
              </a:rPr>
              <a:t>I </a:t>
            </a:r>
            <a:r>
              <a:rPr lang="en-GB" err="1">
                <a:cs typeface="Calibri"/>
              </a:rPr>
              <a:t>ba</a:t>
            </a:r>
            <a:r>
              <a:rPr lang="en-GB">
                <a:cs typeface="Calibri"/>
              </a:rPr>
              <a:t> </a:t>
            </a:r>
            <a:r>
              <a:rPr lang="en-GB" err="1">
                <a:cs typeface="Calibri"/>
              </a:rPr>
              <a:t>raddau</a:t>
            </a:r>
            <a:r>
              <a:rPr lang="en-GB">
                <a:cs typeface="Calibri"/>
              </a:rPr>
              <a:t> </a:t>
            </a:r>
            <a:r>
              <a:rPr lang="en-GB" err="1">
                <a:cs typeface="Calibri"/>
              </a:rPr>
              <a:t>ydych</a:t>
            </a:r>
            <a:r>
              <a:rPr lang="en-GB">
                <a:cs typeface="Calibri"/>
              </a:rPr>
              <a:t> chi </a:t>
            </a:r>
            <a:r>
              <a:rPr lang="en-GB" err="1">
                <a:cs typeface="Calibri"/>
              </a:rPr>
              <a:t>wedi</a:t>
            </a:r>
            <a:r>
              <a:rPr lang="en-GB">
                <a:cs typeface="Calibri"/>
              </a:rPr>
              <a:t> </a:t>
            </a:r>
            <a:r>
              <a:rPr lang="en-GB" err="1">
                <a:cs typeface="Calibri"/>
              </a:rPr>
              <a:t>gweld</a:t>
            </a:r>
            <a:r>
              <a:rPr lang="en-GB">
                <a:cs typeface="Calibri"/>
              </a:rPr>
              <a:t> </a:t>
            </a:r>
            <a:r>
              <a:rPr lang="en-GB" err="1">
                <a:cs typeface="Calibri"/>
              </a:rPr>
              <a:t>tystiolaeth</a:t>
            </a:r>
            <a:r>
              <a:rPr lang="en-GB">
                <a:cs typeface="Calibri"/>
              </a:rPr>
              <a:t> </a:t>
            </a:r>
            <a:r>
              <a:rPr lang="en-GB" err="1">
                <a:cs typeface="Calibri"/>
              </a:rPr>
              <a:t>o'u</a:t>
            </a:r>
            <a:r>
              <a:rPr lang="en-GB">
                <a:cs typeface="Calibri"/>
              </a:rPr>
              <a:t> </a:t>
            </a:r>
            <a:r>
              <a:rPr lang="en-GB" err="1">
                <a:cs typeface="Calibri"/>
              </a:rPr>
              <a:t>argymhellion</a:t>
            </a:r>
            <a:r>
              <a:rPr lang="en-GB">
                <a:cs typeface="Calibri"/>
              </a:rPr>
              <a:t> </a:t>
            </a:r>
            <a:r>
              <a:rPr lang="en-GB" err="1">
                <a:cs typeface="Calibri"/>
              </a:rPr>
              <a:t>yn</a:t>
            </a:r>
            <a:r>
              <a:rPr lang="en-GB">
                <a:cs typeface="Calibri"/>
              </a:rPr>
              <a:t> </a:t>
            </a:r>
            <a:r>
              <a:rPr lang="en-GB" err="1">
                <a:cs typeface="Calibri"/>
              </a:rPr>
              <a:t>eich</a:t>
            </a:r>
            <a:r>
              <a:rPr lang="en-GB">
                <a:cs typeface="Calibri"/>
              </a:rPr>
              <a:t> </a:t>
            </a:r>
            <a:r>
              <a:rPr lang="en-GB" err="1">
                <a:cs typeface="Calibri"/>
              </a:rPr>
              <a:t>lleoliadau</a:t>
            </a:r>
            <a:r>
              <a:rPr lang="en-GB">
                <a:cs typeface="Calibri"/>
              </a:rPr>
              <a:t> </a:t>
            </a:r>
            <a:r>
              <a:rPr lang="en-GB" err="1">
                <a:cs typeface="Calibri"/>
              </a:rPr>
              <a:t>ysgol</a:t>
            </a:r>
            <a:r>
              <a:rPr lang="en-GB">
                <a:cs typeface="Calibri"/>
              </a:rPr>
              <a:t>?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18288" y="1807554"/>
            <a:ext cx="3886200" cy="3816905"/>
          </a:xfrm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pPr marL="0" indent="0">
              <a:buNone/>
            </a:pPr>
            <a:r>
              <a:rPr lang="en-GB"/>
              <a:t>In 2013 the OECD were invited to undertake a review of the Welsh education system by the Welsh Government.</a:t>
            </a:r>
            <a:endParaRPr lang="en-US"/>
          </a:p>
          <a:p>
            <a:pPr marL="0" indent="0">
              <a:buNone/>
            </a:pPr>
            <a:r>
              <a:rPr lang="en-GB"/>
              <a:t>They returned for an update visit in 2016.</a:t>
            </a:r>
            <a:endParaRPr lang="en-GB">
              <a:cs typeface="Calibri"/>
            </a:endParaRPr>
          </a:p>
          <a:p>
            <a:pPr marL="0" indent="0">
              <a:buNone/>
            </a:pPr>
            <a:r>
              <a:rPr lang="en-GB"/>
              <a:t>Read the Executive Summary from the 2017 report. </a:t>
            </a:r>
            <a:endParaRPr lang="en-GB">
              <a:cs typeface="Calibri"/>
            </a:endParaRPr>
          </a:p>
          <a:p>
            <a:pPr marL="457200" lvl="1" indent="0">
              <a:buNone/>
            </a:pPr>
            <a:r>
              <a:rPr lang="en-GB"/>
              <a:t>To what extent have you seen evidence for their recommendations in your school placements?</a:t>
            </a:r>
            <a:endParaRPr lang="en-GB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4598726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err="1"/>
              <a:t>Ysgolion</a:t>
            </a:r>
            <a:r>
              <a:rPr lang="en-GB"/>
              <a:t> </a:t>
            </a:r>
            <a:r>
              <a:rPr lang="en-GB" err="1"/>
              <a:t>fel</a:t>
            </a:r>
            <a:r>
              <a:rPr lang="en-GB"/>
              <a:t> </a:t>
            </a:r>
            <a:r>
              <a:rPr lang="en-GB" err="1"/>
              <a:t>Cymunedau</a:t>
            </a:r>
            <a:r>
              <a:rPr lang="en-GB"/>
              <a:t> </a:t>
            </a:r>
            <a:r>
              <a:rPr lang="en-GB" err="1"/>
              <a:t>Dysgu</a:t>
            </a:r>
            <a:r>
              <a:rPr lang="en-GB"/>
              <a:t/>
            </a:r>
            <a:br>
              <a:rPr lang="en-GB"/>
            </a:br>
            <a:r>
              <a:rPr lang="en-GB"/>
              <a:t>Schools as Learning Organisation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3742504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en-GB" err="1">
                <a:cs typeface="Calibri"/>
              </a:rPr>
              <a:t>Mae'r</a:t>
            </a:r>
            <a:r>
              <a:rPr lang="en-GB">
                <a:cs typeface="Calibri"/>
              </a:rPr>
              <a:t> model </a:t>
            </a:r>
            <a:r>
              <a:rPr lang="en-GB" err="1">
                <a:cs typeface="Calibri"/>
              </a:rPr>
              <a:t>yma</a:t>
            </a:r>
            <a:r>
              <a:rPr lang="en-GB">
                <a:cs typeface="Calibri"/>
              </a:rPr>
              <a:t> </a:t>
            </a:r>
            <a:r>
              <a:rPr lang="en-GB" err="1">
                <a:cs typeface="Calibri"/>
              </a:rPr>
              <a:t>gan</a:t>
            </a:r>
            <a:r>
              <a:rPr lang="en-GB">
                <a:cs typeface="Calibri"/>
              </a:rPr>
              <a:t> </a:t>
            </a:r>
            <a:r>
              <a:rPr lang="en-GB" err="1">
                <a:cs typeface="Calibri"/>
              </a:rPr>
              <a:t>yr</a:t>
            </a:r>
            <a:r>
              <a:rPr lang="en-GB">
                <a:cs typeface="Calibri"/>
              </a:rPr>
              <a:t> OECD </a:t>
            </a:r>
            <a:r>
              <a:rPr lang="en-GB" err="1">
                <a:cs typeface="Calibri"/>
              </a:rPr>
              <a:t>yn</a:t>
            </a:r>
            <a:r>
              <a:rPr lang="en-GB">
                <a:cs typeface="Calibri"/>
              </a:rPr>
              <a:t> </a:t>
            </a:r>
            <a:r>
              <a:rPr lang="en-GB" err="1">
                <a:cs typeface="Calibri"/>
              </a:rPr>
              <a:t>cael</a:t>
            </a:r>
            <a:r>
              <a:rPr lang="en-GB">
                <a:cs typeface="Calibri"/>
              </a:rPr>
              <a:t> </a:t>
            </a:r>
            <a:r>
              <a:rPr lang="en-GB" err="1">
                <a:cs typeface="Calibri"/>
              </a:rPr>
              <a:t>ei</a:t>
            </a:r>
            <a:r>
              <a:rPr lang="en-GB">
                <a:cs typeface="Calibri"/>
              </a:rPr>
              <a:t> </a:t>
            </a:r>
            <a:r>
              <a:rPr lang="en-GB" err="1">
                <a:cs typeface="Calibri"/>
              </a:rPr>
              <a:t>ddefnyddio</a:t>
            </a:r>
            <a:r>
              <a:rPr lang="en-GB">
                <a:cs typeface="Calibri"/>
              </a:rPr>
              <a:t> i danategu (underpin) </a:t>
            </a:r>
            <a:r>
              <a:rPr lang="en-GB" err="1">
                <a:cs typeface="Calibri"/>
              </a:rPr>
              <a:t>diwygio</a:t>
            </a:r>
            <a:r>
              <a:rPr lang="en-GB">
                <a:cs typeface="Calibri"/>
              </a:rPr>
              <a:t> </a:t>
            </a:r>
            <a:r>
              <a:rPr lang="en-GB" err="1">
                <a:cs typeface="Calibri"/>
              </a:rPr>
              <a:t>addysg</a:t>
            </a:r>
            <a:r>
              <a:rPr lang="en-GB">
                <a:cs typeface="Calibri"/>
              </a:rPr>
              <a:t> </a:t>
            </a:r>
            <a:r>
              <a:rPr lang="en-GB" err="1">
                <a:cs typeface="Calibri"/>
              </a:rPr>
              <a:t>yng</a:t>
            </a:r>
            <a:r>
              <a:rPr lang="en-GB">
                <a:cs typeface="Calibri"/>
              </a:rPr>
              <a:t> </a:t>
            </a:r>
            <a:r>
              <a:rPr lang="en-GB" err="1">
                <a:cs typeface="Calibri"/>
              </a:rPr>
              <a:t>Nghymru</a:t>
            </a:r>
            <a:r>
              <a:rPr lang="en-GB">
                <a:cs typeface="Calibri"/>
              </a:rPr>
              <a:t>, </a:t>
            </a:r>
            <a:r>
              <a:rPr lang="en-GB" err="1">
                <a:cs typeface="Calibri"/>
              </a:rPr>
              <a:t>gan</a:t>
            </a:r>
            <a:r>
              <a:rPr lang="en-GB">
                <a:cs typeface="Calibri"/>
              </a:rPr>
              <a:t> </a:t>
            </a:r>
            <a:r>
              <a:rPr lang="en-GB" err="1">
                <a:cs typeface="Calibri"/>
              </a:rPr>
              <a:t>gynnwys</a:t>
            </a:r>
            <a:r>
              <a:rPr lang="en-GB">
                <a:cs typeface="Calibri"/>
              </a:rPr>
              <a:t> y </a:t>
            </a:r>
            <a:r>
              <a:rPr lang="en-GB" err="1">
                <a:cs typeface="Calibri"/>
              </a:rPr>
              <a:t>cwricwlwm</a:t>
            </a:r>
            <a:r>
              <a:rPr lang="en-GB">
                <a:cs typeface="Calibri"/>
              </a:rPr>
              <a:t> </a:t>
            </a:r>
            <a:r>
              <a:rPr lang="en-GB" err="1">
                <a:cs typeface="Calibri"/>
              </a:rPr>
              <a:t>newydd</a:t>
            </a:r>
            <a:endParaRPr lang="en-GB">
              <a:cs typeface="Calibri"/>
            </a:endParaRPr>
          </a:p>
          <a:p>
            <a:r>
              <a:rPr lang="en-GB" err="1">
                <a:cs typeface="Calibri"/>
              </a:rPr>
              <a:t>Gwyliwch</a:t>
            </a:r>
            <a:r>
              <a:rPr lang="en-GB">
                <a:cs typeface="Calibri"/>
              </a:rPr>
              <a:t> y </a:t>
            </a:r>
            <a:r>
              <a:rPr lang="en-GB" err="1">
                <a:cs typeface="Calibri"/>
              </a:rPr>
              <a:t>fideo</a:t>
            </a:r>
            <a:r>
              <a:rPr lang="en-GB">
                <a:cs typeface="Calibri"/>
              </a:rPr>
              <a:t> </a:t>
            </a:r>
            <a:r>
              <a:rPr lang="en-GB" err="1">
                <a:cs typeface="Calibri"/>
              </a:rPr>
              <a:t>yna</a:t>
            </a:r>
            <a:r>
              <a:rPr lang="en-GB">
                <a:cs typeface="Calibri"/>
              </a:rPr>
              <a:t> </a:t>
            </a:r>
            <a:r>
              <a:rPr lang="en-GB" err="1">
                <a:cs typeface="Calibri"/>
              </a:rPr>
              <a:t>gwerthuswch</a:t>
            </a:r>
            <a:r>
              <a:rPr lang="en-GB">
                <a:cs typeface="Calibri"/>
              </a:rPr>
              <a:t> y </a:t>
            </a:r>
            <a:r>
              <a:rPr lang="en-GB" err="1">
                <a:cs typeface="Calibri"/>
              </a:rPr>
              <a:t>ddogfen</a:t>
            </a:r>
          </a:p>
          <a:p>
            <a:r>
              <a:rPr lang="en-GB">
                <a:cs typeface="Calibri"/>
              </a:rPr>
              <a:t>I </a:t>
            </a:r>
            <a:r>
              <a:rPr lang="en-GB" err="1">
                <a:cs typeface="Calibri"/>
              </a:rPr>
              <a:t>ba</a:t>
            </a:r>
            <a:r>
              <a:rPr lang="en-GB">
                <a:cs typeface="Calibri"/>
              </a:rPr>
              <a:t> </a:t>
            </a:r>
            <a:r>
              <a:rPr lang="en-GB" err="1">
                <a:cs typeface="Calibri"/>
              </a:rPr>
              <a:t>raddau</a:t>
            </a:r>
            <a:r>
              <a:rPr lang="en-GB">
                <a:cs typeface="Calibri"/>
              </a:rPr>
              <a:t> </a:t>
            </a:r>
            <a:r>
              <a:rPr lang="en-GB" err="1">
                <a:cs typeface="Calibri"/>
              </a:rPr>
              <a:t>mae'r</a:t>
            </a:r>
            <a:r>
              <a:rPr lang="en-GB">
                <a:cs typeface="Calibri"/>
              </a:rPr>
              <a:t> </a:t>
            </a:r>
            <a:r>
              <a:rPr lang="en-GB" err="1">
                <a:cs typeface="Calibri"/>
              </a:rPr>
              <a:t>dulliau</a:t>
            </a:r>
            <a:r>
              <a:rPr lang="en-GB">
                <a:cs typeface="Calibri"/>
              </a:rPr>
              <a:t> </a:t>
            </a:r>
            <a:r>
              <a:rPr lang="en-GB" err="1">
                <a:cs typeface="Calibri"/>
              </a:rPr>
              <a:t>yma</a:t>
            </a:r>
            <a:r>
              <a:rPr lang="en-GB">
                <a:cs typeface="Calibri"/>
              </a:rPr>
              <a:t> </a:t>
            </a:r>
            <a:r>
              <a:rPr lang="en-GB" err="1">
                <a:cs typeface="Calibri"/>
              </a:rPr>
              <a:t>i'w</a:t>
            </a:r>
            <a:r>
              <a:rPr lang="en-GB">
                <a:cs typeface="Calibri"/>
              </a:rPr>
              <a:t> </a:t>
            </a:r>
            <a:r>
              <a:rPr lang="en-GB" err="1">
                <a:cs typeface="Calibri"/>
              </a:rPr>
              <a:t>gweld</a:t>
            </a:r>
            <a:r>
              <a:rPr lang="en-GB">
                <a:cs typeface="Calibri"/>
              </a:rPr>
              <a:t> </a:t>
            </a:r>
            <a:r>
              <a:rPr lang="en-GB" err="1">
                <a:cs typeface="Calibri"/>
              </a:rPr>
              <a:t>yn</a:t>
            </a:r>
            <a:r>
              <a:rPr lang="en-GB">
                <a:cs typeface="Calibri"/>
              </a:rPr>
              <a:t> </a:t>
            </a:r>
            <a:r>
              <a:rPr lang="en-GB" err="1">
                <a:cs typeface="Calibri"/>
              </a:rPr>
              <a:t>eich</a:t>
            </a:r>
            <a:r>
              <a:rPr lang="en-GB">
                <a:cs typeface="Calibri"/>
              </a:rPr>
              <a:t> </a:t>
            </a:r>
            <a:r>
              <a:rPr lang="en-GB" err="1">
                <a:cs typeface="Calibri"/>
              </a:rPr>
              <a:t>ysgol</a:t>
            </a:r>
            <a:r>
              <a:rPr lang="en-GB">
                <a:cs typeface="Calibri"/>
              </a:rPr>
              <a:t> </a:t>
            </a:r>
            <a:r>
              <a:rPr lang="en-GB" err="1">
                <a:cs typeface="Calibri"/>
              </a:rPr>
              <a:t>leoliad</a:t>
            </a:r>
            <a:r>
              <a:rPr lang="en-GB">
                <a:cs typeface="Calibri"/>
              </a:rPr>
              <a:t>?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3832840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/>
              <a:t>This model from the OECD is being used to underpin education reforms in Wales, including the new curriculum.</a:t>
            </a:r>
          </a:p>
          <a:p>
            <a:pPr marL="0" indent="0">
              <a:buNone/>
            </a:pPr>
            <a:r>
              <a:rPr lang="en-GB"/>
              <a:t>Watch the video, and then review the document. </a:t>
            </a:r>
          </a:p>
          <a:p>
            <a:pPr marL="0" indent="0">
              <a:buNone/>
            </a:pPr>
            <a:r>
              <a:rPr lang="en-GB"/>
              <a:t>To what extent is there evidence in your placement schools of this approach?</a:t>
            </a:r>
          </a:p>
          <a:p>
            <a:pPr marL="0" indent="0"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63049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err="1"/>
              <a:t>Fideo</a:t>
            </a:r>
            <a:r>
              <a:rPr lang="en-GB"/>
              <a:t> YCD</a:t>
            </a:r>
            <a:br>
              <a:rPr lang="en-GB"/>
            </a:br>
            <a:r>
              <a:rPr lang="en-GB"/>
              <a:t>SLO Video</a:t>
            </a:r>
          </a:p>
        </p:txBody>
      </p:sp>
      <p:pic>
        <p:nvPicPr>
          <p:cNvPr id="5" name="6f2k0_dI5GM"/>
          <p:cNvPicPr>
            <a:picLocks noGrp="1" noRot="1" noChangeAspect="1"/>
          </p:cNvPicPr>
          <p:nvPr>
            <p:ph sz="half" idx="1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1231183" y="1616947"/>
            <a:ext cx="6681634" cy="37584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99838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err="1"/>
              <a:t>Edrych</a:t>
            </a:r>
            <a:r>
              <a:rPr lang="en-GB"/>
              <a:t> </a:t>
            </a:r>
            <a:r>
              <a:rPr lang="en-GB" err="1"/>
              <a:t>nol</a:t>
            </a:r>
            <a:r>
              <a:rPr lang="en-GB"/>
              <a:t/>
            </a:r>
            <a:br>
              <a:rPr lang="en-GB"/>
            </a:br>
            <a:r>
              <a:rPr lang="en-GB"/>
              <a:t>Recap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368535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>
                <a:cs typeface="Calibri"/>
              </a:rPr>
              <a:t>Beth </a:t>
            </a:r>
            <a:r>
              <a:rPr lang="en-GB" err="1">
                <a:cs typeface="Calibri"/>
              </a:rPr>
              <a:t>yw</a:t>
            </a:r>
            <a:r>
              <a:rPr lang="en-GB">
                <a:cs typeface="Calibri"/>
              </a:rPr>
              <a:t> </a:t>
            </a:r>
            <a:r>
              <a:rPr lang="en-GB" err="1">
                <a:cs typeface="Calibri"/>
              </a:rPr>
              <a:t>rhai</a:t>
            </a:r>
            <a:r>
              <a:rPr lang="en-GB">
                <a:cs typeface="Calibri"/>
              </a:rPr>
              <a:t> </a:t>
            </a:r>
            <a:r>
              <a:rPr lang="en-GB" err="1">
                <a:cs typeface="Calibri"/>
              </a:rPr>
              <a:t>o'r</a:t>
            </a:r>
            <a:r>
              <a:rPr lang="en-GB">
                <a:cs typeface="Calibri"/>
              </a:rPr>
              <a:t> </a:t>
            </a:r>
            <a:r>
              <a:rPr lang="en-GB" err="1">
                <a:cs typeface="Calibri"/>
              </a:rPr>
              <a:t>ffactorau</a:t>
            </a:r>
            <a:r>
              <a:rPr lang="en-GB">
                <a:cs typeface="Calibri"/>
              </a:rPr>
              <a:t> </a:t>
            </a:r>
            <a:r>
              <a:rPr lang="en-GB" err="1">
                <a:cs typeface="Calibri"/>
              </a:rPr>
              <a:t>sy'n</a:t>
            </a:r>
            <a:r>
              <a:rPr lang="en-GB">
                <a:cs typeface="Calibri"/>
              </a:rPr>
              <a:t> </a:t>
            </a:r>
            <a:r>
              <a:rPr lang="en-GB" err="1">
                <a:cs typeface="Calibri"/>
              </a:rPr>
              <a:t>gyrru</a:t>
            </a:r>
            <a:r>
              <a:rPr lang="en-GB">
                <a:cs typeface="Calibri"/>
              </a:rPr>
              <a:t> </a:t>
            </a:r>
            <a:r>
              <a:rPr lang="en-GB" err="1">
                <a:cs typeface="Calibri"/>
              </a:rPr>
              <a:t>newid</a:t>
            </a:r>
            <a:r>
              <a:rPr lang="en-GB">
                <a:cs typeface="Calibri"/>
              </a:rPr>
              <a:t> </a:t>
            </a:r>
            <a:r>
              <a:rPr lang="en-GB" err="1">
                <a:cs typeface="Calibri"/>
              </a:rPr>
              <a:t>yn</a:t>
            </a:r>
            <a:r>
              <a:rPr lang="en-GB">
                <a:cs typeface="Calibri"/>
              </a:rPr>
              <a:t> </a:t>
            </a:r>
            <a:r>
              <a:rPr lang="en-GB" err="1">
                <a:cs typeface="Calibri"/>
              </a:rPr>
              <a:t>fyd-eang</a:t>
            </a:r>
            <a:r>
              <a:rPr lang="en-GB">
                <a:cs typeface="Calibri"/>
              </a:rPr>
              <a:t>?</a:t>
            </a:r>
          </a:p>
          <a:p>
            <a:r>
              <a:rPr lang="en-GB" err="1">
                <a:cs typeface="Calibri"/>
              </a:rPr>
              <a:t>Sut</a:t>
            </a:r>
            <a:r>
              <a:rPr lang="en-GB">
                <a:cs typeface="Calibri"/>
              </a:rPr>
              <a:t> </a:t>
            </a:r>
            <a:r>
              <a:rPr lang="en-GB" err="1">
                <a:cs typeface="Calibri"/>
              </a:rPr>
              <a:t>mae</a:t>
            </a:r>
            <a:r>
              <a:rPr lang="en-GB">
                <a:cs typeface="Calibri"/>
              </a:rPr>
              <a:t> system </a:t>
            </a:r>
            <a:r>
              <a:rPr lang="en-GB" err="1">
                <a:cs typeface="Calibri"/>
              </a:rPr>
              <a:t>addysg</a:t>
            </a:r>
            <a:r>
              <a:rPr lang="en-GB">
                <a:cs typeface="Calibri"/>
              </a:rPr>
              <a:t> Cymru </a:t>
            </a:r>
            <a:r>
              <a:rPr lang="en-GB" err="1">
                <a:cs typeface="Calibri"/>
              </a:rPr>
              <a:t>wedi</a:t>
            </a:r>
            <a:r>
              <a:rPr lang="en-GB">
                <a:cs typeface="Calibri"/>
              </a:rPr>
              <a:t> </a:t>
            </a:r>
            <a:r>
              <a:rPr lang="en-GB" err="1">
                <a:cs typeface="Calibri"/>
              </a:rPr>
              <a:t>cael</a:t>
            </a:r>
            <a:r>
              <a:rPr lang="en-GB">
                <a:cs typeface="Calibri"/>
              </a:rPr>
              <a:t> </a:t>
            </a:r>
            <a:r>
              <a:rPr lang="en-GB" err="1">
                <a:cs typeface="Calibri"/>
              </a:rPr>
              <a:t>ei</a:t>
            </a:r>
            <a:r>
              <a:rPr lang="en-GB">
                <a:cs typeface="Calibri"/>
              </a:rPr>
              <a:t> </a:t>
            </a:r>
            <a:r>
              <a:rPr lang="en-GB" err="1">
                <a:cs typeface="Calibri"/>
              </a:rPr>
              <a:t>effeithio</a:t>
            </a:r>
            <a:r>
              <a:rPr lang="en-GB">
                <a:cs typeface="Calibri"/>
              </a:rPr>
              <a:t> </a:t>
            </a:r>
            <a:r>
              <a:rPr lang="en-GB" err="1">
                <a:cs typeface="Calibri"/>
              </a:rPr>
              <a:t>gan</a:t>
            </a:r>
            <a:r>
              <a:rPr lang="en-GB">
                <a:cs typeface="Calibri"/>
              </a:rPr>
              <a:t> y </a:t>
            </a:r>
            <a:r>
              <a:rPr lang="en-GB" err="1">
                <a:cs typeface="Calibri"/>
              </a:rPr>
              <a:t>rhain</a:t>
            </a:r>
            <a:r>
              <a:rPr lang="en-GB">
                <a:cs typeface="Calibri"/>
              </a:rPr>
              <a:t>?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3478878"/>
          </a:xfrm>
        </p:spPr>
        <p:txBody>
          <a:bodyPr/>
          <a:lstStyle/>
          <a:p>
            <a:r>
              <a:rPr lang="en-GB"/>
              <a:t>What are some of the key drivers for change across the globe?</a:t>
            </a:r>
          </a:p>
          <a:p>
            <a:r>
              <a:rPr lang="en-GB"/>
              <a:t>How has the Welsh education system been influenced by these?</a:t>
            </a:r>
          </a:p>
        </p:txBody>
      </p:sp>
    </p:spTree>
    <p:extLst>
      <p:ext uri="{BB962C8B-B14F-4D97-AF65-F5344CB8AC3E}">
        <p14:creationId xmlns:p14="http://schemas.microsoft.com/office/powerpoint/2010/main" val="34750062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1B867F-77E7-4CBD-8807-F589054FAA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cs typeface="Calibri Light"/>
              </a:rPr>
              <a:t>Padlet</a:t>
            </a:r>
            <a:endParaRPr lang="en-GB"/>
          </a:p>
        </p:txBody>
      </p:sp>
      <p:pic>
        <p:nvPicPr>
          <p:cNvPr id="5" name="Picture 5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id="{4030097F-AA71-47A2-A1E4-4E8880C2B2D0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270304" y="1992333"/>
            <a:ext cx="5072448" cy="2633964"/>
          </a:xfr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06DFF8E-98F6-4D18-A6CA-53B45BE79E8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41356" y="4927170"/>
            <a:ext cx="8173994" cy="1249793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>
                <a:ea typeface="+mn-lt"/>
                <a:cs typeface="+mn-lt"/>
                <a:hlinkClick r:id="rId3"/>
              </a:rPr>
              <a:t>https://padlet.com/teaching_mrstacey/ECAD7003s4</a:t>
            </a:r>
            <a:endParaRPr lang="en-GB">
              <a:ea typeface="+mn-lt"/>
              <a:cs typeface="+mn-lt"/>
            </a:endParaRPr>
          </a:p>
        </p:txBody>
      </p:sp>
      <p:pic>
        <p:nvPicPr>
          <p:cNvPr id="7" name="Picture 7" descr="A picture containing drawing&#10;&#10;Description generated with very high confidence">
            <a:extLst>
              <a:ext uri="{FF2B5EF4-FFF2-40B4-BE49-F238E27FC236}">
                <a16:creationId xmlns:a16="http://schemas.microsoft.com/office/drawing/2014/main" id="{C9DE4E9E-6E1F-4384-AAAD-976F895229B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44746" y="1884405"/>
            <a:ext cx="2743200" cy="2743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90851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0B9DF921B5A7A4FA9BA9DFFF4EC9399" ma:contentTypeVersion="28" ma:contentTypeDescription="Create a new document." ma:contentTypeScope="" ma:versionID="3eed775556ba33e8b60d876b59424ba3">
  <xsd:schema xmlns:xsd="http://www.w3.org/2001/XMLSchema" xmlns:xs="http://www.w3.org/2001/XMLSchema" xmlns:p="http://schemas.microsoft.com/office/2006/metadata/properties" xmlns:ns3="187a2bee-0fe6-44de-ab54-6430ee518e14" xmlns:ns4="6003df89-8e1b-4d83-9d41-d74030b0b52c" targetNamespace="http://schemas.microsoft.com/office/2006/metadata/properties" ma:root="true" ma:fieldsID="91c4da1e5b5d7fd324dd49836cdf4916" ns3:_="" ns4:_="">
    <xsd:import namespace="187a2bee-0fe6-44de-ab54-6430ee518e14"/>
    <xsd:import namespace="6003df89-8e1b-4d83-9d41-d74030b0b52c"/>
    <xsd:element name="properties">
      <xsd:complexType>
        <xsd:sequence>
          <xsd:element name="documentManagement">
            <xsd:complexType>
              <xsd:all>
                <xsd:element ref="ns3:NotebookType" minOccurs="0"/>
                <xsd:element ref="ns3:FolderType" minOccurs="0"/>
                <xsd:element ref="ns3:Owner" minOccurs="0"/>
                <xsd:element ref="ns3:DefaultSectionNames" minOccurs="0"/>
                <xsd:element ref="ns3:Templates" minOccurs="0"/>
                <xsd:element ref="ns3:CultureName" minOccurs="0"/>
                <xsd:element ref="ns3:AppVersion" minOccurs="0"/>
                <xsd:element ref="ns3:Teachers" minOccurs="0"/>
                <xsd:element ref="ns3:Students" minOccurs="0"/>
                <xsd:element ref="ns3:Student_Groups" minOccurs="0"/>
                <xsd:element ref="ns3:Invited_Teachers" minOccurs="0"/>
                <xsd:element ref="ns3:Invited_Students" minOccurs="0"/>
                <xsd:element ref="ns3:Self_Registration_Enabled" minOccurs="0"/>
                <xsd:element ref="ns3:Has_Teacher_Only_SectionGroup" minOccurs="0"/>
                <xsd:element ref="ns3:Is_Collaboration_Space_Locked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Location" minOccurs="0"/>
                <xsd:element ref="ns3:MediaServiceAutoTags" minOccurs="0"/>
                <xsd:element ref="ns3:MediaServiceOCR" minOccurs="0"/>
                <xsd:element ref="ns3:TeamsChannelId" minOccurs="0"/>
                <xsd:element ref="ns3:IsNotebookLocked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87a2bee-0fe6-44de-ab54-6430ee518e14" elementFormDefault="qualified">
    <xsd:import namespace="http://schemas.microsoft.com/office/2006/documentManagement/types"/>
    <xsd:import namespace="http://schemas.microsoft.com/office/infopath/2007/PartnerControls"/>
    <xsd:element name="NotebookType" ma:index="8" nillable="true" ma:displayName="Notebook Type" ma:internalName="NotebookType">
      <xsd:simpleType>
        <xsd:restriction base="dms:Text"/>
      </xsd:simpleType>
    </xsd:element>
    <xsd:element name="FolderType" ma:index="9" nillable="true" ma:displayName="Folder Type" ma:internalName="FolderType">
      <xsd:simpleType>
        <xsd:restriction base="dms:Text"/>
      </xsd:simpleType>
    </xsd:element>
    <xsd:element name="Owner" ma:index="10" nillable="true" ma:displayName="Owner" ma:internalName="Owner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DefaultSectionNames" ma:index="11" nillable="true" ma:displayName="Default Section Names" ma:internalName="DefaultSectionNames">
      <xsd:simpleType>
        <xsd:restriction base="dms:Note">
          <xsd:maxLength value="255"/>
        </xsd:restriction>
      </xsd:simpleType>
    </xsd:element>
    <xsd:element name="Templates" ma:index="12" nillable="true" ma:displayName="Templates" ma:internalName="Templates">
      <xsd:simpleType>
        <xsd:restriction base="dms:Note">
          <xsd:maxLength value="255"/>
        </xsd:restriction>
      </xsd:simpleType>
    </xsd:element>
    <xsd:element name="CultureName" ma:index="13" nillable="true" ma:displayName="Culture Name" ma:internalName="CultureName">
      <xsd:simpleType>
        <xsd:restriction base="dms:Text"/>
      </xsd:simpleType>
    </xsd:element>
    <xsd:element name="AppVersion" ma:index="14" nillable="true" ma:displayName="App Version" ma:internalName="AppVersion">
      <xsd:simpleType>
        <xsd:restriction base="dms:Text"/>
      </xsd:simpleType>
    </xsd:element>
    <xsd:element name="Teachers" ma:index="15" nillable="true" ma:displayName="Teachers" ma:internalName="Teacher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tudents" ma:index="16" nillable="true" ma:displayName="Students" ma:internalName="Student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tudent_Groups" ma:index="17" nillable="true" ma:displayName="Student Groups" ma:internalName="Student_Group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Invited_Teachers" ma:index="18" nillable="true" ma:displayName="Invited Teachers" ma:internalName="Invited_Teachers">
      <xsd:simpleType>
        <xsd:restriction base="dms:Note">
          <xsd:maxLength value="255"/>
        </xsd:restriction>
      </xsd:simpleType>
    </xsd:element>
    <xsd:element name="Invited_Students" ma:index="19" nillable="true" ma:displayName="Invited Students" ma:internalName="Invited_Students">
      <xsd:simpleType>
        <xsd:restriction base="dms:Note">
          <xsd:maxLength value="255"/>
        </xsd:restriction>
      </xsd:simpleType>
    </xsd:element>
    <xsd:element name="Self_Registration_Enabled" ma:index="20" nillable="true" ma:displayName="Self Registration Enabled" ma:internalName="Self_Registration_Enabled">
      <xsd:simpleType>
        <xsd:restriction base="dms:Boolean"/>
      </xsd:simpleType>
    </xsd:element>
    <xsd:element name="Has_Teacher_Only_SectionGroup" ma:index="21" nillable="true" ma:displayName="Has Teacher Only SectionGroup" ma:internalName="Has_Teacher_Only_SectionGroup">
      <xsd:simpleType>
        <xsd:restriction base="dms:Boolean"/>
      </xsd:simpleType>
    </xsd:element>
    <xsd:element name="Is_Collaboration_Space_Locked" ma:index="22" nillable="true" ma:displayName="Is Collaboration Space Locked" ma:internalName="Is_Collaboration_Space_Locked">
      <xsd:simpleType>
        <xsd:restriction base="dms:Boolean"/>
      </xsd:simpleType>
    </xsd:element>
    <xsd:element name="MediaServiceMetadata" ma:index="26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27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DateTaken" ma:index="28" nillable="true" ma:displayName="MediaServiceDateTaken" ma:hidden="true" ma:internalName="MediaServiceDateTaken" ma:readOnly="true">
      <xsd:simpleType>
        <xsd:restriction base="dms:Text"/>
      </xsd:simpleType>
    </xsd:element>
    <xsd:element name="MediaServiceLocation" ma:index="29" nillable="true" ma:displayName="MediaServiceLocation" ma:internalName="MediaServiceLocation" ma:readOnly="true">
      <xsd:simpleType>
        <xsd:restriction base="dms:Text"/>
      </xsd:simpleType>
    </xsd:element>
    <xsd:element name="MediaServiceAutoTags" ma:index="30" nillable="true" ma:displayName="MediaServiceAutoTags" ma:internalName="MediaServiceAutoTags" ma:readOnly="true">
      <xsd:simpleType>
        <xsd:restriction base="dms:Text"/>
      </xsd:simpleType>
    </xsd:element>
    <xsd:element name="MediaServiceOCR" ma:index="31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TeamsChannelId" ma:index="32" nillable="true" ma:displayName="Teams Channel Id" ma:internalName="TeamsChannelId">
      <xsd:simpleType>
        <xsd:restriction base="dms:Text"/>
      </xsd:simpleType>
    </xsd:element>
    <xsd:element name="IsNotebookLocked" ma:index="33" nillable="true" ma:displayName="Is Notebook Locked" ma:internalName="IsNotebookLocked">
      <xsd:simpleType>
        <xsd:restriction base="dms:Boolean"/>
      </xsd:simpleType>
    </xsd:element>
    <xsd:element name="MediaServiceAutoKeyPoints" ma:index="34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35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003df89-8e1b-4d83-9d41-d74030b0b52c" elementFormDefault="qualified">
    <xsd:import namespace="http://schemas.microsoft.com/office/2006/documentManagement/types"/>
    <xsd:import namespace="http://schemas.microsoft.com/office/infopath/2007/PartnerControls"/>
    <xsd:element name="SharedWithUsers" ma:index="23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24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25" nillable="true" ma:displayName="Sharing Hint Hash" ma:description="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eachers xmlns="187a2bee-0fe6-44de-ab54-6430ee518e14">
      <UserInfo>
        <DisplayName/>
        <AccountId xsi:nil="true"/>
        <AccountType/>
      </UserInfo>
    </Teachers>
    <Self_Registration_Enabled xmlns="187a2bee-0fe6-44de-ab54-6430ee518e14" xsi:nil="true"/>
    <IsNotebookLocked xmlns="187a2bee-0fe6-44de-ab54-6430ee518e14" xsi:nil="true"/>
    <FolderType xmlns="187a2bee-0fe6-44de-ab54-6430ee518e14" xsi:nil="true"/>
    <Students xmlns="187a2bee-0fe6-44de-ab54-6430ee518e14">
      <UserInfo>
        <DisplayName/>
        <AccountId xsi:nil="true"/>
        <AccountType/>
      </UserInfo>
    </Students>
    <Templates xmlns="187a2bee-0fe6-44de-ab54-6430ee518e14" xsi:nil="true"/>
    <NotebookType xmlns="187a2bee-0fe6-44de-ab54-6430ee518e14" xsi:nil="true"/>
    <Student_Groups xmlns="187a2bee-0fe6-44de-ab54-6430ee518e14">
      <UserInfo>
        <DisplayName/>
        <AccountId xsi:nil="true"/>
        <AccountType/>
      </UserInfo>
    </Student_Groups>
    <DefaultSectionNames xmlns="187a2bee-0fe6-44de-ab54-6430ee518e14" xsi:nil="true"/>
    <Is_Collaboration_Space_Locked xmlns="187a2bee-0fe6-44de-ab54-6430ee518e14" xsi:nil="true"/>
    <AppVersion xmlns="187a2bee-0fe6-44de-ab54-6430ee518e14" xsi:nil="true"/>
    <Invited_Teachers xmlns="187a2bee-0fe6-44de-ab54-6430ee518e14" xsi:nil="true"/>
    <Owner xmlns="187a2bee-0fe6-44de-ab54-6430ee518e14">
      <UserInfo>
        <DisplayName/>
        <AccountId xsi:nil="true"/>
        <AccountType/>
      </UserInfo>
    </Owner>
    <Has_Teacher_Only_SectionGroup xmlns="187a2bee-0fe6-44de-ab54-6430ee518e14" xsi:nil="true"/>
    <CultureName xmlns="187a2bee-0fe6-44de-ab54-6430ee518e14" xsi:nil="true"/>
    <Invited_Students xmlns="187a2bee-0fe6-44de-ab54-6430ee518e14" xsi:nil="true"/>
    <TeamsChannelId xmlns="187a2bee-0fe6-44de-ab54-6430ee518e14" xsi:nil="true"/>
  </documentManagement>
</p:properties>
</file>

<file path=customXml/itemProps1.xml><?xml version="1.0" encoding="utf-8"?>
<ds:datastoreItem xmlns:ds="http://schemas.openxmlformats.org/officeDocument/2006/customXml" ds:itemID="{F9FBF34C-86E9-413E-A1B1-AD401D97FA4C}">
  <ds:schemaRefs>
    <ds:schemaRef ds:uri="187a2bee-0fe6-44de-ab54-6430ee518e14"/>
    <ds:schemaRef ds:uri="6003df89-8e1b-4d83-9d41-d74030b0b52c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9E3DB723-AE37-403C-A453-4E0691249BC5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D55716E7-4EF6-4738-9B90-30504420388C}">
  <ds:schemaRefs>
    <ds:schemaRef ds:uri="http://schemas.microsoft.com/office/2006/metadata/properties"/>
    <ds:schemaRef ds:uri="http://purl.org/dc/dcmitype/"/>
    <ds:schemaRef ds:uri="http://purl.org/dc/terms/"/>
    <ds:schemaRef ds:uri="187a2bee-0fe6-44de-ab54-6430ee518e14"/>
    <ds:schemaRef ds:uri="http://schemas.microsoft.com/office/2006/documentManagement/types"/>
    <ds:schemaRef ds:uri="http://www.w3.org/XML/1998/namespace"/>
    <ds:schemaRef ds:uri="http://schemas.microsoft.com/office/infopath/2007/PartnerControls"/>
    <ds:schemaRef ds:uri="http://purl.org/dc/elements/1.1/"/>
    <ds:schemaRef ds:uri="6003df89-8e1b-4d83-9d41-d74030b0b52c"/>
    <ds:schemaRef ds:uri="http://schemas.openxmlformats.org/package/2006/metadata/core-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1425</Words>
  <Application>Microsoft Office PowerPoint</Application>
  <PresentationFormat>On-screen Show (4:3)</PresentationFormat>
  <Paragraphs>163</Paragraphs>
  <Slides>18</Slides>
  <Notes>17</Notes>
  <HiddenSlides>0</HiddenSlides>
  <MMClips>3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2" baseType="lpstr">
      <vt:lpstr>Arial</vt:lpstr>
      <vt:lpstr>Calibri</vt:lpstr>
      <vt:lpstr>Calibri Light</vt:lpstr>
      <vt:lpstr>Office Theme</vt:lpstr>
      <vt:lpstr>PowerPoint Presentation</vt:lpstr>
      <vt:lpstr>Trosolwg Overview</vt:lpstr>
      <vt:lpstr>Global change</vt:lpstr>
      <vt:lpstr>PowerPoint Presentation</vt:lpstr>
      <vt:lpstr>Newid byd-eang Global change</vt:lpstr>
      <vt:lpstr>Global change</vt:lpstr>
      <vt:lpstr>PowerPoint Presentation</vt:lpstr>
      <vt:lpstr>Global change</vt:lpstr>
      <vt:lpstr>Tystiolaeth ehangach Wider evidence</vt:lpstr>
      <vt:lpstr>Sut mae e'n gweithio mewn gwledydd eraill? How does it work elsewhere?</vt:lpstr>
      <vt:lpstr>PISA</vt:lpstr>
      <vt:lpstr>PISA</vt:lpstr>
      <vt:lpstr>PISA</vt:lpstr>
      <vt:lpstr>Arolwg OECD o Addysg yng Nghymru OECD Review of Welsh Education</vt:lpstr>
      <vt:lpstr>Ysgolion fel Cymunedau Dysgu Schools as Learning Organisation</vt:lpstr>
      <vt:lpstr>Fideo YCD SLO Video</vt:lpstr>
      <vt:lpstr>Edrych nol Recap</vt:lpstr>
      <vt:lpstr>Padlet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Office User</dc:creator>
  <cp:lastModifiedBy>David Stacey</cp:lastModifiedBy>
  <cp:revision>1</cp:revision>
  <dcterms:created xsi:type="dcterms:W3CDTF">2017-02-08T11:33:06Z</dcterms:created>
  <dcterms:modified xsi:type="dcterms:W3CDTF">2020-02-12T01:13:06Z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0x01010000B9DF921B5A7A4FA9BA9DFFF4EC9399</vt:lpwstr>
  </property>
</Properties>
</file>