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322"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32" autoAdjust="0"/>
    <p:restoredTop sz="95865" autoAdjust="0"/>
  </p:normalViewPr>
  <p:slideViewPr>
    <p:cSldViewPr snapToGrid="0">
      <p:cViewPr varScale="1">
        <p:scale>
          <a:sx n="113" d="100"/>
          <a:sy n="113" d="100"/>
        </p:scale>
        <p:origin x="1328" y="1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22/06/2022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22/06/2022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22/06/2022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22/06/2022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22/06/2022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22/06/2022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22/06/2022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ted.com/talks/dr_phillip_atiba_goff_how_we_can_make_racism_a_solvable_problem_and_improve_policing" TargetMode="External"/><Relationship Id="rId2" Type="http://schemas.openxmlformats.org/officeDocument/2006/relationships/slideLayout" Target="../slideLayouts/slideLayout4.xml"/><Relationship Id="rId1" Type="http://schemas.openxmlformats.org/officeDocument/2006/relationships/video" Target="https://www.youtube.com/embed/wCVMqNsKHOI?start=251&amp;feature=oembed" TargetMode="Externa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933665" y="1194937"/>
            <a:ext cx="7772400" cy="1470025"/>
          </a:xfrm>
        </p:spPr>
        <p:txBody>
          <a:bodyPr/>
          <a:lstStyle/>
          <a:p>
            <a:r>
              <a:rPr lang="en-GB" dirty="0"/>
              <a:t>Course Introduction &amp; Academic Writing Skills</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952520" y="2664962"/>
            <a:ext cx="6400800" cy="1752600"/>
          </a:xfrm>
        </p:spPr>
        <p:txBody>
          <a:bodyPr/>
          <a:lstStyle/>
          <a:p>
            <a:r>
              <a:rPr lang="en-GB" dirty="0">
                <a:solidFill>
                  <a:schemeClr val="tx1"/>
                </a:solidFill>
              </a:rPr>
              <a:t>Peter Doyle &amp; Jon Edwards</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8716E-C526-83E0-6C47-BF215F81B91D}"/>
              </a:ext>
            </a:extLst>
          </p:cNvPr>
          <p:cNvSpPr>
            <a:spLocks noGrp="1"/>
          </p:cNvSpPr>
          <p:nvPr>
            <p:ph type="title"/>
          </p:nvPr>
        </p:nvSpPr>
        <p:spPr>
          <a:xfrm>
            <a:off x="457200" y="274638"/>
            <a:ext cx="8229600" cy="1143000"/>
          </a:xfrm>
        </p:spPr>
        <p:txBody>
          <a:bodyPr anchor="ctr">
            <a:normAutofit/>
          </a:bodyPr>
          <a:lstStyle/>
          <a:p>
            <a:r>
              <a:rPr lang="en-US" dirty="0"/>
              <a:t>Pre-session work </a:t>
            </a:r>
          </a:p>
        </p:txBody>
      </p:sp>
      <p:sp>
        <p:nvSpPr>
          <p:cNvPr id="3" name="Content Placeholder 2">
            <a:extLst>
              <a:ext uri="{FF2B5EF4-FFF2-40B4-BE49-F238E27FC236}">
                <a16:creationId xmlns:a16="http://schemas.microsoft.com/office/drawing/2014/main" id="{43778E3A-CE0F-03B0-2097-31D00C64130A}"/>
              </a:ext>
            </a:extLst>
          </p:cNvPr>
          <p:cNvSpPr>
            <a:spLocks noGrp="1"/>
          </p:cNvSpPr>
          <p:nvPr>
            <p:ph sz="half" idx="1"/>
          </p:nvPr>
        </p:nvSpPr>
        <p:spPr>
          <a:xfrm>
            <a:off x="457200" y="1417638"/>
            <a:ext cx="4038600" cy="3989040"/>
          </a:xfrm>
        </p:spPr>
        <p:txBody>
          <a:bodyPr>
            <a:normAutofit/>
          </a:bodyPr>
          <a:lstStyle/>
          <a:p>
            <a:pPr marL="0" indent="0" algn="just">
              <a:lnSpc>
                <a:spcPct val="90000"/>
              </a:lnSpc>
              <a:buNone/>
            </a:pPr>
            <a:r>
              <a:rPr lang="en-US" sz="1100" dirty="0"/>
              <a:t>The embedded lectures / talks provide a really useful precursor to the Lecture next Tuesday. The first is a Lecture from Dr Ben in relation to Public confidence and legitimacy and will feed into this lecture and the later lecture that cover public confidence. I have watched through it and it does really help shape the academic underpinning for legitimacy. The first 22 mins provides an overview of confidence and legitimacy while the remainder looks at some research carried out to explore the issues in a policing n context. </a:t>
            </a:r>
          </a:p>
          <a:p>
            <a:pPr marL="0" indent="0">
              <a:lnSpc>
                <a:spcPct val="90000"/>
              </a:lnSpc>
              <a:buNone/>
            </a:pPr>
            <a:endParaRPr lang="en-US" sz="1100" dirty="0"/>
          </a:p>
          <a:p>
            <a:pPr marL="0" indent="0" algn="just">
              <a:lnSpc>
                <a:spcPct val="90000"/>
              </a:lnSpc>
              <a:buNone/>
            </a:pPr>
            <a:r>
              <a:rPr lang="en-US" sz="1100" dirty="0"/>
              <a:t>The second video is around equality and race - </a:t>
            </a:r>
            <a:r>
              <a:rPr lang="en-GB" sz="1100" dirty="0" err="1"/>
              <a:t>Dr.</a:t>
            </a:r>
            <a:r>
              <a:rPr lang="en-GB" sz="1100" dirty="0"/>
              <a:t> Phillip </a:t>
            </a:r>
            <a:r>
              <a:rPr lang="en-GB" sz="1100" dirty="0" err="1"/>
              <a:t>Atiba</a:t>
            </a:r>
            <a:r>
              <a:rPr lang="en-GB" sz="1100" dirty="0"/>
              <a:t> Goff shares his work at the Centre for Policing Equity, an organization that helps police departments diagnose and track racial gaps in policing in order to eliminate them. A short but powerful presentation that considers issues of fairness and equality.</a:t>
            </a:r>
          </a:p>
          <a:p>
            <a:pPr marL="0" indent="0">
              <a:lnSpc>
                <a:spcPct val="90000"/>
              </a:lnSpc>
              <a:buNone/>
            </a:pPr>
            <a:r>
              <a:rPr lang="en-GB" sz="1100" dirty="0"/>
              <a:t> </a:t>
            </a:r>
            <a:r>
              <a:rPr lang="en-GB" sz="1100" dirty="0">
                <a:hlinkClick r:id="rId3"/>
              </a:rPr>
              <a:t>https://www.ted.com/talks/dr_phillip_atiba_goff_how_we_can_make_racism_a_solvable_problem_and_improve_policing</a:t>
            </a:r>
            <a:endParaRPr lang="en-GB" sz="1100" dirty="0"/>
          </a:p>
          <a:p>
            <a:pPr marL="0" indent="0">
              <a:lnSpc>
                <a:spcPct val="90000"/>
              </a:lnSpc>
              <a:buNone/>
            </a:pPr>
            <a:endParaRPr lang="en-US" sz="1100" dirty="0"/>
          </a:p>
          <a:p>
            <a:pPr>
              <a:lnSpc>
                <a:spcPct val="90000"/>
              </a:lnSpc>
            </a:pPr>
            <a:endParaRPr lang="en-US" sz="1100" dirty="0"/>
          </a:p>
          <a:p>
            <a:pPr>
              <a:lnSpc>
                <a:spcPct val="90000"/>
              </a:lnSpc>
            </a:pPr>
            <a:endParaRPr lang="en-US" sz="1100" dirty="0"/>
          </a:p>
          <a:p>
            <a:pPr>
              <a:lnSpc>
                <a:spcPct val="90000"/>
              </a:lnSpc>
            </a:pPr>
            <a:endParaRPr lang="en-US" sz="1100" dirty="0"/>
          </a:p>
          <a:p>
            <a:pPr marL="0" indent="0">
              <a:lnSpc>
                <a:spcPct val="90000"/>
              </a:lnSpc>
              <a:buNone/>
            </a:pPr>
            <a:endParaRPr lang="en-US" sz="1100" dirty="0"/>
          </a:p>
        </p:txBody>
      </p:sp>
      <p:pic>
        <p:nvPicPr>
          <p:cNvPr id="4" name="Online Media 3" descr="Experiments in public confidence and police legitimacy.">
            <a:hlinkClick r:id="" action="ppaction://media"/>
            <a:extLst>
              <a:ext uri="{FF2B5EF4-FFF2-40B4-BE49-F238E27FC236}">
                <a16:creationId xmlns:a16="http://schemas.microsoft.com/office/drawing/2014/main" id="{79BB5912-BA6B-7827-DB01-1EE516294993}"/>
              </a:ext>
            </a:extLst>
          </p:cNvPr>
          <p:cNvPicPr>
            <a:picLocks noRot="1" noChangeAspect="1"/>
          </p:cNvPicPr>
          <p:nvPr>
            <a:videoFile r:link="rId1"/>
          </p:nvPr>
        </p:nvPicPr>
        <p:blipFill>
          <a:blip r:embed="rId4"/>
          <a:stretch>
            <a:fillRect/>
          </a:stretch>
        </p:blipFill>
        <p:spPr>
          <a:xfrm>
            <a:off x="4648200" y="2080246"/>
            <a:ext cx="4038600" cy="3028950"/>
          </a:xfrm>
          <a:prstGeom prst="rect">
            <a:avLst/>
          </a:prstGeom>
          <a:noFill/>
        </p:spPr>
      </p:pic>
    </p:spTree>
    <p:extLst>
      <p:ext uri="{BB962C8B-B14F-4D97-AF65-F5344CB8AC3E}">
        <p14:creationId xmlns:p14="http://schemas.microsoft.com/office/powerpoint/2010/main" val="1946788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aster front slide" id="{558DBCAC-D990-4649-AA04-0F1C7230B511}" vid="{ABBB551E-0A13-3840-B3E7-49456703B4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21</TotalTime>
  <Words>202</Words>
  <Application>Microsoft Macintosh PowerPoint</Application>
  <PresentationFormat>On-screen Show (4:3)</PresentationFormat>
  <Paragraphs>10</Paragraphs>
  <Slides>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Myriad Pro</vt:lpstr>
      <vt:lpstr>Theme1.thmx first page pp</vt:lpstr>
      <vt:lpstr>Course Introduction &amp; Academic Writing Skills</vt:lpstr>
      <vt:lpstr>Pre-session work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 Introduction &amp; Academic Writing Skills</dc:title>
  <dc:creator>joneds@me.com</dc:creator>
  <cp:lastModifiedBy>joneds@me.com</cp:lastModifiedBy>
  <cp:revision>2</cp:revision>
  <cp:lastPrinted>2021-09-26T18:12:02Z</cp:lastPrinted>
  <dcterms:created xsi:type="dcterms:W3CDTF">2022-06-22T21:13:04Z</dcterms:created>
  <dcterms:modified xsi:type="dcterms:W3CDTF">2022-06-22T21:34:34Z</dcterms:modified>
</cp:coreProperties>
</file>