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14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203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36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3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908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69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0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250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92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65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53337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23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122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523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338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322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12D79-7856-4B4D-A2D3-CF24569E704E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D79AE-70C9-4079-B5EB-C8F8CB5EC6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241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Sikhis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bbc.co.uk/religion/religio0ns/sikhism/people/gobindsingh.s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ligioustalks.com/guru-gobind-singh-wallpaper-hd-images-photo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atoday.in/education-today/gk-current-affairs/story/vaisakhi-and-khalsa-317778-2016-04-13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sikhismguide.org/fiveks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asudhaivakutumbakama.blogspot.co.uk/2017/04/the-five-ks-in-sikhism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khnet.com/people/philosophy-guru-granth-sahib-and-its-educational-implication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khnet.com/people/philosophy-guru-granth-sahib-and-its-educational-implications" TargetMode="External"/><Relationship Id="rId3" Type="http://schemas.openxmlformats.org/officeDocument/2006/relationships/hyperlink" Target="http://www.bbc.co.uk/religion/religio0ns/sikhism/people/gobindsingh.shtml" TargetMode="External"/><Relationship Id="rId7" Type="http://schemas.openxmlformats.org/officeDocument/2006/relationships/hyperlink" Target="http://www.sikhismguide.org/fiveks.php" TargetMode="External"/><Relationship Id="rId2" Type="http://schemas.openxmlformats.org/officeDocument/2006/relationships/hyperlink" Target="https://simple.wikipedia.org/wiki/Sikhis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asudhaivakutumbakama.blogspot.co.uk/2017/04/the-five-ks-in-sikhism.html" TargetMode="External"/><Relationship Id="rId5" Type="http://schemas.openxmlformats.org/officeDocument/2006/relationships/hyperlink" Target="https://www.indiatoday.in/education-today/gk-current-affairs/story/vaisakhi-and-khalsa-317778-2016-04-13" TargetMode="External"/><Relationship Id="rId4" Type="http://schemas.openxmlformats.org/officeDocument/2006/relationships/hyperlink" Target="http://www.religioustalks.com/guru-gobind-singh-wallpaper-hd-images-photo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6499F-9666-4A9E-B798-BD0AF9BC32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4399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Bywyd</a:t>
            </a:r>
            <a:r>
              <a:rPr lang="en-GB" dirty="0"/>
              <a:t> y </a:t>
            </a:r>
            <a:r>
              <a:rPr lang="en-GB" dirty="0" err="1"/>
              <a:t>Degfed</a:t>
            </a:r>
            <a:r>
              <a:rPr lang="en-GB" dirty="0"/>
              <a:t> Guru, </a:t>
            </a:r>
            <a:r>
              <a:rPr lang="en-GB" dirty="0" err="1"/>
              <a:t>Gobind</a:t>
            </a:r>
            <a:r>
              <a:rPr lang="en-GB" dirty="0"/>
              <a:t> Singh, a </a:t>
            </a:r>
            <a:r>
              <a:rPr lang="en-GB" dirty="0" err="1"/>
              <a:t>natur</a:t>
            </a:r>
            <a:r>
              <a:rPr lang="en-GB" dirty="0"/>
              <a:t> a </a:t>
            </a:r>
            <a:r>
              <a:rPr lang="en-GB" dirty="0" err="1"/>
              <a:t>phwysigrwydd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gyfraniad</a:t>
            </a:r>
            <a:r>
              <a:rPr lang="en-GB" dirty="0"/>
              <a:t> at y </a:t>
            </a:r>
            <a:r>
              <a:rPr lang="en-GB" dirty="0" err="1"/>
              <a:t>traddodiad</a:t>
            </a:r>
            <a:r>
              <a:rPr lang="en-GB" dirty="0"/>
              <a:t> </a:t>
            </a:r>
            <a:r>
              <a:rPr lang="en-GB" dirty="0" err="1"/>
              <a:t>Sikhaidd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25356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4E3ED-D0B1-41D4-8632-55992DD12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Sikhaidd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504BB-E8EB-4313-8F0E-7A1621F3E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Guru Nanak </a:t>
            </a:r>
            <a:r>
              <a:rPr lang="en-GB" sz="2400" dirty="0" err="1"/>
              <a:t>oedd</a:t>
            </a:r>
            <a:r>
              <a:rPr lang="en-GB" sz="2400" dirty="0"/>
              <a:t> y </a:t>
            </a:r>
            <a:r>
              <a:rPr lang="en-GB" sz="2400" dirty="0" err="1"/>
              <a:t>cyntaf</a:t>
            </a:r>
            <a:r>
              <a:rPr lang="en-GB" sz="2400" dirty="0"/>
              <a:t>.</a:t>
            </a:r>
            <a:endParaRPr lang="en-GB" sz="1600" dirty="0"/>
          </a:p>
          <a:p>
            <a:r>
              <a:rPr lang="en-GB" sz="2400" dirty="0"/>
              <a:t>“There is no Hindu and no Mussulman [Muslim] so whose path shall I follow? I shall follow God’s path. God is neither Hindu nor Mussulman and the path I shall follow is God’s”.</a:t>
            </a:r>
            <a:r>
              <a:rPr lang="en-GB" sz="1200" dirty="0"/>
              <a:t> Kalsi </a:t>
            </a:r>
            <a:r>
              <a:rPr lang="en-GB" sz="1200" dirty="0" err="1"/>
              <a:t>Sewa</a:t>
            </a:r>
            <a:r>
              <a:rPr lang="en-GB" sz="1200" dirty="0"/>
              <a:t>, Simple Guide to Sikhism, Global Books LTD, (Kent) 1999, p.17</a:t>
            </a:r>
          </a:p>
          <a:p>
            <a:r>
              <a:rPr lang="en-GB" sz="2400" dirty="0" err="1"/>
              <a:t>Ble</a:t>
            </a:r>
            <a:r>
              <a:rPr lang="en-GB" sz="2400" dirty="0"/>
              <a:t> </a:t>
            </a:r>
            <a:r>
              <a:rPr lang="en-GB" sz="2400" dirty="0" err="1"/>
              <a:t>dechreuodd</a:t>
            </a:r>
            <a:r>
              <a:rPr lang="en-GB" sz="2400" dirty="0"/>
              <a:t> y </a:t>
            </a:r>
            <a:r>
              <a:rPr lang="en-GB" sz="2400" dirty="0" err="1"/>
              <a:t>crefydd</a:t>
            </a:r>
            <a:r>
              <a:rPr lang="en-GB" sz="2400" dirty="0"/>
              <a:t>.</a:t>
            </a:r>
          </a:p>
        </p:txBody>
      </p:sp>
      <p:pic>
        <p:nvPicPr>
          <p:cNvPr id="1026" name="Picture 2" descr="Image result for sikhism">
            <a:extLst>
              <a:ext uri="{FF2B5EF4-FFF2-40B4-BE49-F238E27FC236}">
                <a16:creationId xmlns:a16="http://schemas.microsoft.com/office/drawing/2014/main" id="{FB27F586-FA1C-4E55-9675-52133F995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0804"/>
            <a:ext cx="1885197" cy="232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DE8EE6-8669-4FF9-B4D7-59DE75A87443}"/>
              </a:ext>
            </a:extLst>
          </p:cNvPr>
          <p:cNvSpPr txBox="1"/>
          <p:nvPr/>
        </p:nvSpPr>
        <p:spPr>
          <a:xfrm>
            <a:off x="1325217" y="6521229"/>
            <a:ext cx="32202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https://simple.wikipedia.org/wiki/Sikhism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3972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0FE3D-192E-4FD1-81A2-9B9E903A5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CEC4-4B6F-4AD4-BC58-E3C19267F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 10 fed Guru, ac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dynnol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fodoli</a:t>
            </a:r>
            <a:r>
              <a:rPr lang="en-GB" dirty="0"/>
              <a:t>.</a:t>
            </a:r>
          </a:p>
          <a:p>
            <a:r>
              <a:rPr lang="en-GB" dirty="0" err="1"/>
              <a:t>Olynu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thad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9. </a:t>
            </a:r>
            <a:r>
              <a:rPr lang="en-GB" sz="1050" dirty="0">
                <a:hlinkClick r:id="rId2"/>
              </a:rPr>
              <a:t>http://www.bbc.co.uk/religion/religio0ns/sikhism/people/gobindsingh.shtml</a:t>
            </a:r>
            <a:r>
              <a:rPr lang="en-GB" sz="1050" dirty="0"/>
              <a:t> </a:t>
            </a:r>
          </a:p>
          <a:p>
            <a:r>
              <a:rPr lang="en-GB" dirty="0" err="1"/>
              <a:t>Cynrychiolodd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traddodiadau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i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</a:t>
            </a:r>
          </a:p>
        </p:txBody>
      </p:sp>
      <p:pic>
        <p:nvPicPr>
          <p:cNvPr id="2050" name="Picture 2" descr="Image result for guru gobind singh">
            <a:extLst>
              <a:ext uri="{FF2B5EF4-FFF2-40B4-BE49-F238E27FC236}">
                <a16:creationId xmlns:a16="http://schemas.microsoft.com/office/drawing/2014/main" id="{94047921-D9DE-467B-8FC4-6B9B25902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42250"/>
            <a:ext cx="4125937" cy="275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B2CFF3-9D7A-4DA5-B52D-941D458FD3A3}"/>
              </a:ext>
            </a:extLst>
          </p:cNvPr>
          <p:cNvSpPr txBox="1"/>
          <p:nvPr/>
        </p:nvSpPr>
        <p:spPr>
          <a:xfrm>
            <a:off x="4125937" y="5846793"/>
            <a:ext cx="15755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4"/>
              </a:rPr>
              <a:t>http://www.religioustalks.com/guru-gobind-singh-wallpaper-hd-images-photos/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234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8A48-5BCF-4FD1-8BFD-FCBB96121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0BF80-80CF-47D6-95D4-9ADC82156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Dechreuodd</a:t>
            </a:r>
            <a:r>
              <a:rPr lang="en-GB" dirty="0"/>
              <a:t> y ceremony </a:t>
            </a:r>
            <a:r>
              <a:rPr lang="en-GB" dirty="0" err="1"/>
              <a:t>derbyn</a:t>
            </a:r>
            <a:r>
              <a:rPr lang="en-GB" dirty="0"/>
              <a:t> Amrit. </a:t>
            </a:r>
          </a:p>
          <a:p>
            <a:r>
              <a:rPr lang="en-GB" dirty="0" err="1"/>
              <a:t>Gofybn</a:t>
            </a:r>
            <a:r>
              <a:rPr lang="en-GB" dirty="0"/>
              <a:t> am </a:t>
            </a:r>
            <a:r>
              <a:rPr lang="en-GB" dirty="0" err="1"/>
              <a:t>Sikhi</a:t>
            </a:r>
            <a:r>
              <a:rPr lang="en-GB" dirty="0"/>
              <a:t> </a:t>
            </a:r>
            <a:r>
              <a:rPr lang="en-GB" dirty="0" err="1"/>
              <a:t>fyddlon</a:t>
            </a:r>
            <a:r>
              <a:rPr lang="en-GB" dirty="0"/>
              <a:t>,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babell</a:t>
            </a:r>
            <a:r>
              <a:rPr lang="en-GB" dirty="0"/>
              <a:t>,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gwaed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gleddf</a:t>
            </a:r>
            <a:r>
              <a:rPr lang="en-GB" dirty="0"/>
              <a:t>, ac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 4 </a:t>
            </a:r>
            <a:r>
              <a:rPr lang="en-GB" dirty="0" err="1"/>
              <a:t>gwaith</a:t>
            </a:r>
            <a:r>
              <a:rPr lang="en-GB" dirty="0"/>
              <a:t>.</a:t>
            </a:r>
          </a:p>
          <a:p>
            <a:r>
              <a:rPr lang="en-GB" dirty="0" err="1"/>
              <a:t>Paratoi</a:t>
            </a:r>
            <a:r>
              <a:rPr lang="en-GB" dirty="0"/>
              <a:t> Amrit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ol</a:t>
            </a:r>
            <a:r>
              <a:rPr lang="en-GB" dirty="0"/>
              <a:t>.</a:t>
            </a:r>
          </a:p>
          <a:p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Kahlsa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.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pab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ymuno</a:t>
            </a:r>
            <a:r>
              <a:rPr lang="en-GB" dirty="0"/>
              <a:t>. </a:t>
            </a:r>
          </a:p>
          <a:p>
            <a:r>
              <a:rPr lang="en-GB" dirty="0"/>
              <a:t>Singh am </a:t>
            </a:r>
            <a:r>
              <a:rPr lang="en-GB" dirty="0" err="1"/>
              <a:t>dynion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,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llew</a:t>
            </a:r>
            <a:r>
              <a:rPr lang="en-GB" dirty="0"/>
              <a:t>.</a:t>
            </a:r>
          </a:p>
          <a:p>
            <a:r>
              <a:rPr lang="en-GB" dirty="0"/>
              <a:t>Kaur am </a:t>
            </a:r>
            <a:r>
              <a:rPr lang="en-GB" dirty="0" err="1"/>
              <a:t>menywod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tywosogess</a:t>
            </a:r>
            <a:r>
              <a:rPr lang="en-GB" dirty="0"/>
              <a:t>. </a:t>
            </a:r>
          </a:p>
        </p:txBody>
      </p:sp>
      <p:pic>
        <p:nvPicPr>
          <p:cNvPr id="3074" name="Picture 2" descr="Image result for khalsa">
            <a:extLst>
              <a:ext uri="{FF2B5EF4-FFF2-40B4-BE49-F238E27FC236}">
                <a16:creationId xmlns:a16="http://schemas.microsoft.com/office/drawing/2014/main" id="{72468687-B092-4E90-8A2E-726763D74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542" y="4093405"/>
            <a:ext cx="4427458" cy="276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65FFE62-4FDB-463A-ADDB-D2AD3C933F07}"/>
              </a:ext>
            </a:extLst>
          </p:cNvPr>
          <p:cNvSpPr/>
          <p:nvPr/>
        </p:nvSpPr>
        <p:spPr>
          <a:xfrm>
            <a:off x="5008089" y="6176963"/>
            <a:ext cx="2756453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hlinkClick r:id="rId3"/>
              </a:rPr>
              <a:t>https://www.indiatoday.in/education-today/gk-current-affairs/story/vaisakhi-and-khalsa-317778-2016-04-13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6100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A644-98A7-4C76-976E-6F721F237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 </a:t>
            </a:r>
            <a:r>
              <a:rPr lang="en-GB" dirty="0" err="1"/>
              <a:t>cafodd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AAA9F-7DA8-4B7F-9AEC-4CC8E36C0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 5 K, darn o </a:t>
            </a:r>
            <a:r>
              <a:rPr lang="en-GB" dirty="0" err="1"/>
              <a:t>wisg</a:t>
            </a:r>
            <a:r>
              <a:rPr lang="en-GB" dirty="0"/>
              <a:t> </a:t>
            </a:r>
            <a:r>
              <a:rPr lang="en-GB" dirty="0" err="1"/>
              <a:t>pennodol</a:t>
            </a:r>
            <a:r>
              <a:rPr lang="en-GB" dirty="0"/>
              <a:t>.</a:t>
            </a:r>
          </a:p>
          <a:p>
            <a:r>
              <a:rPr lang="en-GB" dirty="0"/>
              <a:t>Cael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i </a:t>
            </a:r>
            <a:r>
              <a:rPr lang="en-GB" dirty="0" err="1"/>
              <a:t>adnabod</a:t>
            </a:r>
            <a:r>
              <a:rPr lang="en-GB" dirty="0"/>
              <a:t> y </a:t>
            </a:r>
            <a:r>
              <a:rPr lang="en-GB" dirty="0" err="1"/>
              <a:t>Kahlsa</a:t>
            </a:r>
            <a:r>
              <a:rPr lang="en-GB" dirty="0"/>
              <a:t>.</a:t>
            </a:r>
          </a:p>
          <a:p>
            <a:r>
              <a:rPr lang="en-GB" dirty="0"/>
              <a:t>Kesh</a:t>
            </a:r>
          </a:p>
          <a:p>
            <a:r>
              <a:rPr lang="en-GB" dirty="0"/>
              <a:t>Kanga</a:t>
            </a:r>
          </a:p>
          <a:p>
            <a:r>
              <a:rPr lang="en-GB" dirty="0"/>
              <a:t>Kara</a:t>
            </a:r>
          </a:p>
          <a:p>
            <a:r>
              <a:rPr lang="en-GB" dirty="0"/>
              <a:t>Kirpan</a:t>
            </a:r>
          </a:p>
          <a:p>
            <a:r>
              <a:rPr lang="en-GB" dirty="0" err="1"/>
              <a:t>Kachera</a:t>
            </a:r>
            <a:endParaRPr lang="en-GB" dirty="0"/>
          </a:p>
          <a:p>
            <a:r>
              <a:rPr lang="en-GB" sz="1600" dirty="0"/>
              <a:t> </a:t>
            </a:r>
            <a:r>
              <a:rPr lang="en-GB" sz="1600" dirty="0">
                <a:hlinkClick r:id="rId2"/>
              </a:rPr>
              <a:t>http://www.sikhismguide.org/fiveks.php</a:t>
            </a:r>
            <a:r>
              <a:rPr lang="en-GB" sz="1600" dirty="0"/>
              <a:t> </a:t>
            </a:r>
          </a:p>
        </p:txBody>
      </p:sp>
      <p:pic>
        <p:nvPicPr>
          <p:cNvPr id="4098" name="Picture 2" descr="Image result for 5 ks">
            <a:extLst>
              <a:ext uri="{FF2B5EF4-FFF2-40B4-BE49-F238E27FC236}">
                <a16:creationId xmlns:a16="http://schemas.microsoft.com/office/drawing/2014/main" id="{2431F2F9-81D0-41CD-9577-F64C6CB3F3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5300" y="2732283"/>
            <a:ext cx="4076700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DEC28B7-49C1-4896-BD73-7E35354004A7}"/>
              </a:ext>
            </a:extLst>
          </p:cNvPr>
          <p:cNvSpPr/>
          <p:nvPr/>
        </p:nvSpPr>
        <p:spPr>
          <a:xfrm>
            <a:off x="5274365" y="6003644"/>
            <a:ext cx="294198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4"/>
              </a:rPr>
              <a:t>https://vasudhaivakutumbakama.blogspot.co.uk/2017/04/the-five-ks-in-sikhism.html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2208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CC72-1457-42DA-A95B-626E1BF6B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ol</a:t>
            </a:r>
            <a:r>
              <a:rPr lang="en-GB" dirty="0"/>
              <a:t> Guru </a:t>
            </a:r>
            <a:r>
              <a:rPr lang="en-GB" dirty="0" err="1"/>
              <a:t>Gobind</a:t>
            </a:r>
            <a:r>
              <a:rPr lang="en-GB" dirty="0"/>
              <a:t> Singh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7966C-BE40-4F9B-B9FA-A5D29495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Guru </a:t>
            </a:r>
            <a:r>
              <a:rPr lang="en-GB" dirty="0" err="1"/>
              <a:t>nesaf</a:t>
            </a:r>
            <a:r>
              <a:rPr lang="en-GB" dirty="0"/>
              <a:t>.</a:t>
            </a:r>
          </a:p>
          <a:p>
            <a:r>
              <a:rPr lang="en-GB" dirty="0"/>
              <a:t>Guru </a:t>
            </a:r>
            <a:r>
              <a:rPr lang="en-GB" dirty="0" err="1"/>
              <a:t>Granth</a:t>
            </a:r>
            <a:r>
              <a:rPr lang="en-GB" dirty="0"/>
              <a:t> Sahib, </a:t>
            </a:r>
            <a:r>
              <a:rPr lang="en-GB" dirty="0" err="1"/>
              <a:t>sef</a:t>
            </a:r>
            <a:r>
              <a:rPr lang="en-GB" dirty="0"/>
              <a:t> y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sanctaidd</a:t>
            </a:r>
            <a:r>
              <a:rPr lang="en-GB" dirty="0"/>
              <a:t>.</a:t>
            </a:r>
          </a:p>
          <a:p>
            <a:r>
              <a:rPr lang="en-GB" dirty="0"/>
              <a:t>Cael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am </a:t>
            </a:r>
            <a:r>
              <a:rPr lang="en-GB" dirty="0" err="1"/>
              <a:t>rhinweddau</a:t>
            </a:r>
            <a:r>
              <a:rPr lang="en-GB" dirty="0"/>
              <a:t>.</a:t>
            </a:r>
          </a:p>
          <a:p>
            <a:r>
              <a:rPr lang="en-GB" dirty="0" err="1"/>
              <a:t>Bydd</a:t>
            </a:r>
            <a:r>
              <a:rPr lang="en-GB" dirty="0"/>
              <a:t> y Guru </a:t>
            </a:r>
            <a:r>
              <a:rPr lang="en-GB" dirty="0" err="1"/>
              <a:t>wastod</a:t>
            </a:r>
            <a:r>
              <a:rPr lang="en-GB" dirty="0"/>
              <a:t> </a:t>
            </a:r>
            <a:r>
              <a:rPr lang="en-GB" dirty="0" err="1"/>
              <a:t>yni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traddodiad</a:t>
            </a:r>
            <a:r>
              <a:rPr lang="en-GB" dirty="0"/>
              <a:t>.</a:t>
            </a:r>
          </a:p>
        </p:txBody>
      </p:sp>
      <p:pic>
        <p:nvPicPr>
          <p:cNvPr id="5122" name="Picture 2" descr="Image result for guru granth sahib">
            <a:extLst>
              <a:ext uri="{FF2B5EF4-FFF2-40B4-BE49-F238E27FC236}">
                <a16:creationId xmlns:a16="http://schemas.microsoft.com/office/drawing/2014/main" id="{CCA07C78-2961-4E2D-ADB4-9979B1867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944" y="3978698"/>
            <a:ext cx="4722055" cy="2879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34F3984-361F-4BA9-9F49-E05DBCD845C1}"/>
              </a:ext>
            </a:extLst>
          </p:cNvPr>
          <p:cNvSpPr/>
          <p:nvPr/>
        </p:nvSpPr>
        <p:spPr>
          <a:xfrm>
            <a:off x="4982818" y="5942568"/>
            <a:ext cx="258417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https://www.sikhnet.com/people/philosophy-guru-granth-sahib-and-its-educational-implications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59669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9990C-31CB-406F-81D2-CE67A191DE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Diolch</a:t>
            </a:r>
            <a:r>
              <a:rPr lang="en-GB" dirty="0"/>
              <a:t>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8D733-D169-4F73-A0A0-AE77E65CF0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383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D4B2F-CA02-411D-93E4-074EF1C7B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A4CEA-5DAD-4D40-BB1B-7320A60AF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hlinkClick r:id="rId2"/>
              </a:rPr>
              <a:t>https://simple.wikipedia.org/wiki/Sikhism</a:t>
            </a:r>
            <a:endParaRPr lang="en-GB" dirty="0"/>
          </a:p>
          <a:p>
            <a:r>
              <a:rPr lang="en-GB" dirty="0"/>
              <a:t>Kalsi </a:t>
            </a:r>
            <a:r>
              <a:rPr lang="en-GB" dirty="0" err="1"/>
              <a:t>Sewa</a:t>
            </a:r>
            <a:r>
              <a:rPr lang="en-GB" dirty="0"/>
              <a:t>, Simple Guide to Sikhism, Global Books LTD, (Kent) 1999, p.17</a:t>
            </a:r>
          </a:p>
          <a:p>
            <a:r>
              <a:rPr lang="en-GB" dirty="0">
                <a:hlinkClick r:id="rId3"/>
              </a:rPr>
              <a:t>http://www.bbc.co.uk/religion/religio0ns/sikhism/people/gobindsingh.shtml</a:t>
            </a:r>
            <a:r>
              <a:rPr lang="en-GB" dirty="0"/>
              <a:t>  </a:t>
            </a:r>
          </a:p>
          <a:p>
            <a:r>
              <a:rPr lang="en-GB" dirty="0">
                <a:hlinkClick r:id="rId4"/>
              </a:rPr>
              <a:t>http://www.religioustalks.com/guru-gobind-singh-wallpaper-hd-images-photos/</a:t>
            </a:r>
            <a:r>
              <a:rPr lang="en-GB" dirty="0"/>
              <a:t>  </a:t>
            </a:r>
          </a:p>
          <a:p>
            <a:r>
              <a:rPr lang="en-GB" dirty="0">
                <a:hlinkClick r:id="rId5"/>
              </a:rPr>
              <a:t>https://www.indiatoday.in/education-today/gk-current-affairs/story/vaisakhi-and-khalsa-317778-2016-04-13</a:t>
            </a:r>
            <a:r>
              <a:rPr lang="en-GB" dirty="0"/>
              <a:t>  </a:t>
            </a:r>
          </a:p>
          <a:p>
            <a:r>
              <a:rPr lang="en-GB" dirty="0"/>
              <a:t> </a:t>
            </a:r>
            <a:r>
              <a:rPr lang="en-GB" dirty="0">
                <a:hlinkClick r:id="rId6"/>
              </a:rPr>
              <a:t>https://vasudhaivakutumbakama.blogspot.co.uk/2017/04/the-five-ks-in-sikhism.html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7"/>
              </a:rPr>
              <a:t>http://www.sikhismguide.org/fiveks.php</a:t>
            </a:r>
            <a:endParaRPr lang="en-GB" dirty="0"/>
          </a:p>
          <a:p>
            <a:r>
              <a:rPr lang="en-GB" dirty="0">
                <a:hlinkClick r:id="rId8"/>
              </a:rPr>
              <a:t>https://www.sikhnet.com/people/philosophy-guru-granth-sahib-and-its-educational-implications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78380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56</TotalTime>
  <Words>473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Trebuchet MS</vt:lpstr>
      <vt:lpstr>Berlin</vt:lpstr>
      <vt:lpstr>Bywyd y Degfed Guru, Gobind Singh, a natur a phwysigrwydd ei gyfraniad at y traddodiad Sikhaidd.</vt:lpstr>
      <vt:lpstr>Cefndir Sikhaidd. </vt:lpstr>
      <vt:lpstr>Pwy yw ef?</vt:lpstr>
      <vt:lpstr>Beth wnaeth ef? </vt:lpstr>
      <vt:lpstr>Sur cafodd effaith?</vt:lpstr>
      <vt:lpstr>Ar ol Guru Gobind Singh</vt:lpstr>
      <vt:lpstr>Diolch. </vt:lpstr>
      <vt:lpstr>Llyfryddiaeth.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Bywyd y Degfed Guru, Gobind Singh, a natur a phwysigrwydd ei gyfraniad at y traddodiad Sikhaidd.</dc:title>
  <dc:creator>Angharad Lloyd (1700665)</dc:creator>
  <cp:lastModifiedBy>Angharad Lloyd</cp:lastModifiedBy>
  <cp:revision>11</cp:revision>
  <dcterms:created xsi:type="dcterms:W3CDTF">2018-04-29T09:44:16Z</dcterms:created>
  <dcterms:modified xsi:type="dcterms:W3CDTF">2018-05-02T14:33:04Z</dcterms:modified>
</cp:coreProperties>
</file>