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3AD692-E7E7-681F-22F6-C5FE0A4E66DA}" v="1195" dt="2025-10-24T11:22:09.134"/>
    <p1510:client id="{B48801E9-09F8-A392-E0DD-00C06BF3CD0F}" v="86" dt="2025-10-24T09:47:27.6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neza Dumitru (2511468)" userId="S::2511468@student.uwtsd.ac.uk::f3d8a003-7f1b-48c0-bca8-9eb892ac6b05" providerId="AD" clId="Web-{1F3C75C3-97DB-FBCA-9E36-644242437839}"/>
    <pc:docChg chg="modSld addMainMaster delMainMaster">
      <pc:chgData name="Geneza Dumitru (2511468)" userId="S::2511468@student.uwtsd.ac.uk::f3d8a003-7f1b-48c0-bca8-9eb892ac6b05" providerId="AD" clId="Web-{1F3C75C3-97DB-FBCA-9E36-644242437839}" dt="2025-10-17T11:50:33.724" v="1036"/>
      <pc:docMkLst>
        <pc:docMk/>
      </pc:docMkLst>
      <pc:sldChg chg="addSp delSp modSp mod setBg modClrScheme setClrOvrMap chgLayout">
        <pc:chgData name="Geneza Dumitru (2511468)" userId="S::2511468@student.uwtsd.ac.uk::f3d8a003-7f1b-48c0-bca8-9eb892ac6b05" providerId="AD" clId="Web-{1F3C75C3-97DB-FBCA-9E36-644242437839}" dt="2025-10-17T11:50:33.724" v="1036"/>
        <pc:sldMkLst>
          <pc:docMk/>
          <pc:sldMk cId="109857222" sldId="256"/>
        </pc:sldMkLst>
        <pc:spChg chg="mod">
          <ac:chgData name="Geneza Dumitru (2511468)" userId="S::2511468@student.uwtsd.ac.uk::f3d8a003-7f1b-48c0-bca8-9eb892ac6b05" providerId="AD" clId="Web-{1F3C75C3-97DB-FBCA-9E36-644242437839}" dt="2025-10-17T10:42:56.680" v="47" actId="20577"/>
          <ac:spMkLst>
            <pc:docMk/>
            <pc:sldMk cId="109857222" sldId="256"/>
            <ac:spMk id="2" creationId="{00000000-0000-0000-0000-000000000000}"/>
          </ac:spMkLst>
        </pc:spChg>
        <pc:spChg chg="mod">
          <ac:chgData name="Geneza Dumitru (2511468)" userId="S::2511468@student.uwtsd.ac.uk::f3d8a003-7f1b-48c0-bca8-9eb892ac6b05" providerId="AD" clId="Web-{1F3C75C3-97DB-FBCA-9E36-644242437839}" dt="2025-10-17T10:40:54.427" v="12"/>
          <ac:spMkLst>
            <pc:docMk/>
            <pc:sldMk cId="109857222" sldId="256"/>
            <ac:spMk id="3" creationId="{00000000-0000-0000-0000-000000000000}"/>
          </ac:spMkLst>
        </pc:spChg>
        <pc:spChg chg="add mod">
          <ac:chgData name="Geneza Dumitru (2511468)" userId="S::2511468@student.uwtsd.ac.uk::f3d8a003-7f1b-48c0-bca8-9eb892ac6b05" providerId="AD" clId="Web-{1F3C75C3-97DB-FBCA-9E36-644242437839}" dt="2025-10-17T11:25:39.202" v="690" actId="20577"/>
          <ac:spMkLst>
            <pc:docMk/>
            <pc:sldMk cId="109857222" sldId="256"/>
            <ac:spMk id="5" creationId="{4058D450-0653-EE6E-AA16-AC2AD14F93D1}"/>
          </ac:spMkLst>
        </pc:spChg>
        <pc:spChg chg="add mod">
          <ac:chgData name="Geneza Dumitru (2511468)" userId="S::2511468@student.uwtsd.ac.uk::f3d8a003-7f1b-48c0-bca8-9eb892ac6b05" providerId="AD" clId="Web-{1F3C75C3-97DB-FBCA-9E36-644242437839}" dt="2025-10-17T11:25:52.264" v="692" actId="1076"/>
          <ac:spMkLst>
            <pc:docMk/>
            <pc:sldMk cId="109857222" sldId="256"/>
            <ac:spMk id="7" creationId="{F12B91B8-2E9A-5499-3D8B-2894103C6FAD}"/>
          </ac:spMkLst>
        </pc:spChg>
        <pc:spChg chg="add mod">
          <ac:chgData name="Geneza Dumitru (2511468)" userId="S::2511468@student.uwtsd.ac.uk::f3d8a003-7f1b-48c0-bca8-9eb892ac6b05" providerId="AD" clId="Web-{1F3C75C3-97DB-FBCA-9E36-644242437839}" dt="2025-10-17T11:26:04.719" v="693" actId="1076"/>
          <ac:spMkLst>
            <pc:docMk/>
            <pc:sldMk cId="109857222" sldId="256"/>
            <ac:spMk id="8" creationId="{A36A7CE4-D666-F5D2-21E6-3604AF1F63DF}"/>
          </ac:spMkLst>
        </pc:spChg>
        <pc:spChg chg="add mod">
          <ac:chgData name="Geneza Dumitru (2511468)" userId="S::2511468@student.uwtsd.ac.uk::f3d8a003-7f1b-48c0-bca8-9eb892ac6b05" providerId="AD" clId="Web-{1F3C75C3-97DB-FBCA-9E36-644242437839}" dt="2025-10-17T11:26:13.266" v="694" actId="1076"/>
          <ac:spMkLst>
            <pc:docMk/>
            <pc:sldMk cId="109857222" sldId="256"/>
            <ac:spMk id="10" creationId="{F84D2D0C-FC6C-7B2E-BDC0-53D63BAEB06A}"/>
          </ac:spMkLst>
        </pc:spChg>
        <pc:spChg chg="add mod">
          <ac:chgData name="Geneza Dumitru (2511468)" userId="S::2511468@student.uwtsd.ac.uk::f3d8a003-7f1b-48c0-bca8-9eb892ac6b05" providerId="AD" clId="Web-{1F3C75C3-97DB-FBCA-9E36-644242437839}" dt="2025-10-17T11:41:57.388" v="966" actId="20577"/>
          <ac:spMkLst>
            <pc:docMk/>
            <pc:sldMk cId="109857222" sldId="256"/>
            <ac:spMk id="12" creationId="{A3DC8290-FC86-79A2-01B7-50F6499448C2}"/>
          </ac:spMkLst>
        </pc:spChg>
        <pc:spChg chg="add">
          <ac:chgData name="Geneza Dumitru (2511468)" userId="S::2511468@student.uwtsd.ac.uk::f3d8a003-7f1b-48c0-bca8-9eb892ac6b05" providerId="AD" clId="Web-{1F3C75C3-97DB-FBCA-9E36-644242437839}" dt="2025-10-17T10:40:54.427" v="12"/>
          <ac:spMkLst>
            <pc:docMk/>
            <pc:sldMk cId="109857222" sldId="256"/>
            <ac:spMk id="24" creationId="{80B98925-0550-1AFB-C1DC-02792400FB71}"/>
          </ac:spMkLst>
        </pc:spChg>
        <pc:spChg chg="add">
          <ac:chgData name="Geneza Dumitru (2511468)" userId="S::2511468@student.uwtsd.ac.uk::f3d8a003-7f1b-48c0-bca8-9eb892ac6b05" providerId="AD" clId="Web-{1F3C75C3-97DB-FBCA-9E36-644242437839}" dt="2025-10-17T10:40:54.427" v="12"/>
          <ac:spMkLst>
            <pc:docMk/>
            <pc:sldMk cId="109857222" sldId="256"/>
            <ac:spMk id="26" creationId="{0DBFCB27-760B-5FF3-72F5-581461CE16FD}"/>
          </ac:spMkLst>
        </pc:spChg>
        <pc:picChg chg="add mod">
          <ac:chgData name="Geneza Dumitru (2511468)" userId="S::2511468@student.uwtsd.ac.uk::f3d8a003-7f1b-48c0-bca8-9eb892ac6b05" providerId="AD" clId="Web-{1F3C75C3-97DB-FBCA-9E36-644242437839}" dt="2025-10-17T10:40:54.427" v="12"/>
          <ac:picMkLst>
            <pc:docMk/>
            <pc:sldMk cId="109857222" sldId="256"/>
            <ac:picMk id="4" creationId="{84CED8B3-1498-B37B-6971-D38F81BCAAAB}"/>
          </ac:picMkLst>
        </pc:picChg>
        <pc:picChg chg="add mod">
          <ac:chgData name="Geneza Dumitru (2511468)" userId="S::2511468@student.uwtsd.ac.uk::f3d8a003-7f1b-48c0-bca8-9eb892ac6b05" providerId="AD" clId="Web-{1F3C75C3-97DB-FBCA-9E36-644242437839}" dt="2025-10-17T11:47:06.342" v="998" actId="1076"/>
          <ac:picMkLst>
            <pc:docMk/>
            <pc:sldMk cId="109857222" sldId="256"/>
            <ac:picMk id="21" creationId="{DA7D3678-A8EC-B790-858F-06F4CFCFD4D2}"/>
          </ac:picMkLst>
        </pc:picChg>
        <pc:inkChg chg="add">
          <ac:chgData name="Geneza Dumitru (2511468)" userId="S::2511468@student.uwtsd.ac.uk::f3d8a003-7f1b-48c0-bca8-9eb892ac6b05" providerId="AD" clId="Web-{1F3C75C3-97DB-FBCA-9E36-644242437839}" dt="2025-10-17T11:45:14.712" v="973"/>
          <ac:inkMkLst>
            <pc:docMk/>
            <pc:sldMk cId="109857222" sldId="256"/>
            <ac:inkMk id="22" creationId="{C068B26F-6BB6-71EC-E7AD-1774B83109E5}"/>
          </ac:inkMkLst>
        </pc:inkChg>
        <pc:inkChg chg="add">
          <ac:chgData name="Geneza Dumitru (2511468)" userId="S::2511468@student.uwtsd.ac.uk::f3d8a003-7f1b-48c0-bca8-9eb892ac6b05" providerId="AD" clId="Web-{1F3C75C3-97DB-FBCA-9E36-644242437839}" dt="2025-10-17T11:47:31.468" v="1000"/>
          <ac:inkMkLst>
            <pc:docMk/>
            <pc:sldMk cId="109857222" sldId="256"/>
            <ac:inkMk id="35" creationId="{815F84A2-B643-62A4-67A8-0EA52B2723B0}"/>
          </ac:inkMkLst>
        </pc:inkChg>
        <pc:inkChg chg="add">
          <ac:chgData name="Geneza Dumitru (2511468)" userId="S::2511468@student.uwtsd.ac.uk::f3d8a003-7f1b-48c0-bca8-9eb892ac6b05" providerId="AD" clId="Web-{1F3C75C3-97DB-FBCA-9E36-644242437839}" dt="2025-10-17T11:49:22.487" v="1005"/>
          <ac:inkMkLst>
            <pc:docMk/>
            <pc:sldMk cId="109857222" sldId="256"/>
            <ac:inkMk id="38" creationId="{CBC33629-CE58-AB31-3DC0-0DAFDD78F912}"/>
          </ac:inkMkLst>
        </pc:inkChg>
        <pc:inkChg chg="add">
          <ac:chgData name="Geneza Dumitru (2511468)" userId="S::2511468@student.uwtsd.ac.uk::f3d8a003-7f1b-48c0-bca8-9eb892ac6b05" providerId="AD" clId="Web-{1F3C75C3-97DB-FBCA-9E36-644242437839}" dt="2025-10-17T11:50:27.099" v="1034"/>
          <ac:inkMkLst>
            <pc:docMk/>
            <pc:sldMk cId="109857222" sldId="256"/>
            <ac:inkMk id="53" creationId="{CEE4E9C9-D952-3DFE-C644-B32C4D456EDF}"/>
          </ac:inkMkLst>
        </pc:inkChg>
        <pc:inkChg chg="add">
          <ac:chgData name="Geneza Dumitru (2511468)" userId="S::2511468@student.uwtsd.ac.uk::f3d8a003-7f1b-48c0-bca8-9eb892ac6b05" providerId="AD" clId="Web-{1F3C75C3-97DB-FBCA-9E36-644242437839}" dt="2025-10-17T11:50:31.880" v="1035"/>
          <ac:inkMkLst>
            <pc:docMk/>
            <pc:sldMk cId="109857222" sldId="256"/>
            <ac:inkMk id="54" creationId="{2217032F-E98B-9E9B-45F8-41B4BEF0819A}"/>
          </ac:inkMkLst>
        </pc:inkChg>
        <pc:inkChg chg="add">
          <ac:chgData name="Geneza Dumitru (2511468)" userId="S::2511468@student.uwtsd.ac.uk::f3d8a003-7f1b-48c0-bca8-9eb892ac6b05" providerId="AD" clId="Web-{1F3C75C3-97DB-FBCA-9E36-644242437839}" dt="2025-10-17T11:50:33.724" v="1036"/>
          <ac:inkMkLst>
            <pc:docMk/>
            <pc:sldMk cId="109857222" sldId="256"/>
            <ac:inkMk id="55" creationId="{7CA0AA2A-A905-1DFD-596C-D11A0CD0C6A4}"/>
          </ac:inkMkLst>
        </pc:inkChg>
      </pc:sldChg>
      <pc:sldMasterChg chg="add addSldLayout">
        <pc:chgData name="Geneza Dumitru (2511468)" userId="S::2511468@student.uwtsd.ac.uk::f3d8a003-7f1b-48c0-bca8-9eb892ac6b05" providerId="AD" clId="Web-{1F3C75C3-97DB-FBCA-9E36-644242437839}" dt="2025-10-17T10:40:54.427" v="12"/>
        <pc:sldMasterMkLst>
          <pc:docMk/>
          <pc:sldMasterMk cId="199020229" sldId="2147483774"/>
        </pc:sldMasterMkLst>
        <pc:sldLayoutChg chg="add">
          <pc:chgData name="Geneza Dumitru (2511468)" userId="S::2511468@student.uwtsd.ac.uk::f3d8a003-7f1b-48c0-bca8-9eb892ac6b05" providerId="AD" clId="Web-{1F3C75C3-97DB-FBCA-9E36-644242437839}" dt="2025-10-17T10:40:54.427" v="12"/>
          <pc:sldLayoutMkLst>
            <pc:docMk/>
            <pc:sldMasterMk cId="199020229" sldId="2147483774"/>
            <pc:sldLayoutMk cId="2542820223" sldId="2147483775"/>
          </pc:sldLayoutMkLst>
        </pc:sldLayoutChg>
        <pc:sldLayoutChg chg="add">
          <pc:chgData name="Geneza Dumitru (2511468)" userId="S::2511468@student.uwtsd.ac.uk::f3d8a003-7f1b-48c0-bca8-9eb892ac6b05" providerId="AD" clId="Web-{1F3C75C3-97DB-FBCA-9E36-644242437839}" dt="2025-10-17T10:40:54.427" v="12"/>
          <pc:sldLayoutMkLst>
            <pc:docMk/>
            <pc:sldMasterMk cId="199020229" sldId="2147483774"/>
            <pc:sldLayoutMk cId="1579228788" sldId="2147483776"/>
          </pc:sldLayoutMkLst>
        </pc:sldLayoutChg>
        <pc:sldLayoutChg chg="add">
          <pc:chgData name="Geneza Dumitru (2511468)" userId="S::2511468@student.uwtsd.ac.uk::f3d8a003-7f1b-48c0-bca8-9eb892ac6b05" providerId="AD" clId="Web-{1F3C75C3-97DB-FBCA-9E36-644242437839}" dt="2025-10-17T10:40:54.427" v="12"/>
          <pc:sldLayoutMkLst>
            <pc:docMk/>
            <pc:sldMasterMk cId="199020229" sldId="2147483774"/>
            <pc:sldLayoutMk cId="3605141042" sldId="2147483777"/>
          </pc:sldLayoutMkLst>
        </pc:sldLayoutChg>
        <pc:sldLayoutChg chg="add">
          <pc:chgData name="Geneza Dumitru (2511468)" userId="S::2511468@student.uwtsd.ac.uk::f3d8a003-7f1b-48c0-bca8-9eb892ac6b05" providerId="AD" clId="Web-{1F3C75C3-97DB-FBCA-9E36-644242437839}" dt="2025-10-17T10:40:54.427" v="12"/>
          <pc:sldLayoutMkLst>
            <pc:docMk/>
            <pc:sldMasterMk cId="199020229" sldId="2147483774"/>
            <pc:sldLayoutMk cId="1008016731" sldId="2147483778"/>
          </pc:sldLayoutMkLst>
        </pc:sldLayoutChg>
        <pc:sldLayoutChg chg="add">
          <pc:chgData name="Geneza Dumitru (2511468)" userId="S::2511468@student.uwtsd.ac.uk::f3d8a003-7f1b-48c0-bca8-9eb892ac6b05" providerId="AD" clId="Web-{1F3C75C3-97DB-FBCA-9E36-644242437839}" dt="2025-10-17T10:40:54.427" v="12"/>
          <pc:sldLayoutMkLst>
            <pc:docMk/>
            <pc:sldMasterMk cId="199020229" sldId="2147483774"/>
            <pc:sldLayoutMk cId="115887738" sldId="2147483779"/>
          </pc:sldLayoutMkLst>
        </pc:sldLayoutChg>
        <pc:sldLayoutChg chg="add">
          <pc:chgData name="Geneza Dumitru (2511468)" userId="S::2511468@student.uwtsd.ac.uk::f3d8a003-7f1b-48c0-bca8-9eb892ac6b05" providerId="AD" clId="Web-{1F3C75C3-97DB-FBCA-9E36-644242437839}" dt="2025-10-17T10:40:54.427" v="12"/>
          <pc:sldLayoutMkLst>
            <pc:docMk/>
            <pc:sldMasterMk cId="199020229" sldId="2147483774"/>
            <pc:sldLayoutMk cId="212242723" sldId="2147483780"/>
          </pc:sldLayoutMkLst>
        </pc:sldLayoutChg>
        <pc:sldLayoutChg chg="add">
          <pc:chgData name="Geneza Dumitru (2511468)" userId="S::2511468@student.uwtsd.ac.uk::f3d8a003-7f1b-48c0-bca8-9eb892ac6b05" providerId="AD" clId="Web-{1F3C75C3-97DB-FBCA-9E36-644242437839}" dt="2025-10-17T10:40:54.427" v="12"/>
          <pc:sldLayoutMkLst>
            <pc:docMk/>
            <pc:sldMasterMk cId="199020229" sldId="2147483774"/>
            <pc:sldLayoutMk cId="3051602503" sldId="2147483781"/>
          </pc:sldLayoutMkLst>
        </pc:sldLayoutChg>
        <pc:sldLayoutChg chg="add">
          <pc:chgData name="Geneza Dumitru (2511468)" userId="S::2511468@student.uwtsd.ac.uk::f3d8a003-7f1b-48c0-bca8-9eb892ac6b05" providerId="AD" clId="Web-{1F3C75C3-97DB-FBCA-9E36-644242437839}" dt="2025-10-17T10:40:54.427" v="12"/>
          <pc:sldLayoutMkLst>
            <pc:docMk/>
            <pc:sldMasterMk cId="199020229" sldId="2147483774"/>
            <pc:sldLayoutMk cId="867919479" sldId="2147483782"/>
          </pc:sldLayoutMkLst>
        </pc:sldLayoutChg>
        <pc:sldLayoutChg chg="add">
          <pc:chgData name="Geneza Dumitru (2511468)" userId="S::2511468@student.uwtsd.ac.uk::f3d8a003-7f1b-48c0-bca8-9eb892ac6b05" providerId="AD" clId="Web-{1F3C75C3-97DB-FBCA-9E36-644242437839}" dt="2025-10-17T10:40:54.427" v="12"/>
          <pc:sldLayoutMkLst>
            <pc:docMk/>
            <pc:sldMasterMk cId="199020229" sldId="2147483774"/>
            <pc:sldLayoutMk cId="350928093" sldId="2147483783"/>
          </pc:sldLayoutMkLst>
        </pc:sldLayoutChg>
        <pc:sldLayoutChg chg="add">
          <pc:chgData name="Geneza Dumitru (2511468)" userId="S::2511468@student.uwtsd.ac.uk::f3d8a003-7f1b-48c0-bca8-9eb892ac6b05" providerId="AD" clId="Web-{1F3C75C3-97DB-FBCA-9E36-644242437839}" dt="2025-10-17T10:40:54.427" v="12"/>
          <pc:sldLayoutMkLst>
            <pc:docMk/>
            <pc:sldMasterMk cId="199020229" sldId="2147483774"/>
            <pc:sldLayoutMk cId="580213549" sldId="2147483784"/>
          </pc:sldLayoutMkLst>
        </pc:sldLayoutChg>
        <pc:sldLayoutChg chg="add">
          <pc:chgData name="Geneza Dumitru (2511468)" userId="S::2511468@student.uwtsd.ac.uk::f3d8a003-7f1b-48c0-bca8-9eb892ac6b05" providerId="AD" clId="Web-{1F3C75C3-97DB-FBCA-9E36-644242437839}" dt="2025-10-17T10:40:54.427" v="12"/>
          <pc:sldLayoutMkLst>
            <pc:docMk/>
            <pc:sldMasterMk cId="199020229" sldId="2147483774"/>
            <pc:sldLayoutMk cId="4069916807" sldId="2147483785"/>
          </pc:sldLayoutMkLst>
        </pc:sldLayoutChg>
      </pc:sldMasterChg>
    </pc:docChg>
  </pc:docChgLst>
  <pc:docChgLst>
    <pc:chgData name="Geneza Dumitru (2511468)" userId="S::2511468@student.uwtsd.ac.uk::f3d8a003-7f1b-48c0-bca8-9eb892ac6b05" providerId="AD" clId="Web-{8D3AD692-E7E7-681F-22F6-C5FE0A4E66DA}"/>
    <pc:docChg chg="modSld">
      <pc:chgData name="Geneza Dumitru (2511468)" userId="S::2511468@student.uwtsd.ac.uk::f3d8a003-7f1b-48c0-bca8-9eb892ac6b05" providerId="AD" clId="Web-{8D3AD692-E7E7-681F-22F6-C5FE0A4E66DA}" dt="2025-10-24T11:22:09.134" v="709" actId="14100"/>
      <pc:docMkLst>
        <pc:docMk/>
      </pc:docMkLst>
      <pc:sldChg chg="addSp delSp modSp">
        <pc:chgData name="Geneza Dumitru (2511468)" userId="S::2511468@student.uwtsd.ac.uk::f3d8a003-7f1b-48c0-bca8-9eb892ac6b05" providerId="AD" clId="Web-{8D3AD692-E7E7-681F-22F6-C5FE0A4E66DA}" dt="2025-10-24T11:22:09.134" v="709" actId="14100"/>
        <pc:sldMkLst>
          <pc:docMk/>
          <pc:sldMk cId="109857222" sldId="256"/>
        </pc:sldMkLst>
        <pc:spChg chg="mod">
          <ac:chgData name="Geneza Dumitru (2511468)" userId="S::2511468@student.uwtsd.ac.uk::f3d8a003-7f1b-48c0-bca8-9eb892ac6b05" providerId="AD" clId="Web-{8D3AD692-E7E7-681F-22F6-C5FE0A4E66DA}" dt="2025-10-24T11:16:52.969" v="674" actId="1076"/>
          <ac:spMkLst>
            <pc:docMk/>
            <pc:sldMk cId="109857222" sldId="256"/>
            <ac:spMk id="2" creationId="{00000000-0000-0000-0000-000000000000}"/>
          </ac:spMkLst>
        </pc:spChg>
        <pc:spChg chg="mod">
          <ac:chgData name="Geneza Dumitru (2511468)" userId="S::2511468@student.uwtsd.ac.uk::f3d8a003-7f1b-48c0-bca8-9eb892ac6b05" providerId="AD" clId="Web-{8D3AD692-E7E7-681F-22F6-C5FE0A4E66DA}" dt="2025-10-24T10:58:59.752" v="396" actId="20577"/>
          <ac:spMkLst>
            <pc:docMk/>
            <pc:sldMk cId="109857222" sldId="256"/>
            <ac:spMk id="7" creationId="{F12B91B8-2E9A-5499-3D8B-2894103C6FAD}"/>
          </ac:spMkLst>
        </pc:spChg>
        <pc:spChg chg="mod">
          <ac:chgData name="Geneza Dumitru (2511468)" userId="S::2511468@student.uwtsd.ac.uk::f3d8a003-7f1b-48c0-bca8-9eb892ac6b05" providerId="AD" clId="Web-{8D3AD692-E7E7-681F-22F6-C5FE0A4E66DA}" dt="2025-10-24T11:01:57.316" v="436" actId="20577"/>
          <ac:spMkLst>
            <pc:docMk/>
            <pc:sldMk cId="109857222" sldId="256"/>
            <ac:spMk id="8" creationId="{A36A7CE4-D666-F5D2-21E6-3604AF1F63DF}"/>
          </ac:spMkLst>
        </pc:spChg>
        <pc:spChg chg="mod">
          <ac:chgData name="Geneza Dumitru (2511468)" userId="S::2511468@student.uwtsd.ac.uk::f3d8a003-7f1b-48c0-bca8-9eb892ac6b05" providerId="AD" clId="Web-{8D3AD692-E7E7-681F-22F6-C5FE0A4E66DA}" dt="2025-10-24T11:04:30.680" v="454" actId="20577"/>
          <ac:spMkLst>
            <pc:docMk/>
            <pc:sldMk cId="109857222" sldId="256"/>
            <ac:spMk id="10" creationId="{F84D2D0C-FC6C-7B2E-BDC0-53D63BAEB06A}"/>
          </ac:spMkLst>
        </pc:spChg>
        <pc:spChg chg="mod">
          <ac:chgData name="Geneza Dumitru (2511468)" userId="S::2511468@student.uwtsd.ac.uk::f3d8a003-7f1b-48c0-bca8-9eb892ac6b05" providerId="AD" clId="Web-{8D3AD692-E7E7-681F-22F6-C5FE0A4E66DA}" dt="2025-10-24T11:07:16.440" v="486" actId="20577"/>
          <ac:spMkLst>
            <pc:docMk/>
            <pc:sldMk cId="109857222" sldId="256"/>
            <ac:spMk id="12" creationId="{A3DC8290-FC86-79A2-01B7-50F6499448C2}"/>
          </ac:spMkLst>
        </pc:spChg>
        <pc:spChg chg="add mod">
          <ac:chgData name="Geneza Dumitru (2511468)" userId="S::2511468@student.uwtsd.ac.uk::f3d8a003-7f1b-48c0-bca8-9eb892ac6b05" providerId="AD" clId="Web-{8D3AD692-E7E7-681F-22F6-C5FE0A4E66DA}" dt="2025-10-24T11:20:50.925" v="703" actId="14100"/>
          <ac:spMkLst>
            <pc:docMk/>
            <pc:sldMk cId="109857222" sldId="256"/>
            <ac:spMk id="109" creationId="{506AF098-F0C3-3558-F405-5D3BFFC743DD}"/>
          </ac:spMkLst>
        </pc:spChg>
        <pc:spChg chg="add mod">
          <ac:chgData name="Geneza Dumitru (2511468)" userId="S::2511468@student.uwtsd.ac.uk::f3d8a003-7f1b-48c0-bca8-9eb892ac6b05" providerId="AD" clId="Web-{8D3AD692-E7E7-681F-22F6-C5FE0A4E66DA}" dt="2025-10-24T11:22:09.134" v="709" actId="14100"/>
          <ac:spMkLst>
            <pc:docMk/>
            <pc:sldMk cId="109857222" sldId="256"/>
            <ac:spMk id="114" creationId="{3042426B-D751-A20C-3793-8E81CED3FC81}"/>
          </ac:spMkLst>
        </pc:spChg>
        <pc:spChg chg="add del mod">
          <ac:chgData name="Geneza Dumitru (2511468)" userId="S::2511468@student.uwtsd.ac.uk::f3d8a003-7f1b-48c0-bca8-9eb892ac6b05" providerId="AD" clId="Web-{8D3AD692-E7E7-681F-22F6-C5FE0A4E66DA}" dt="2025-10-24T11:16:56.453" v="675"/>
          <ac:spMkLst>
            <pc:docMk/>
            <pc:sldMk cId="109857222" sldId="256"/>
            <ac:spMk id="115" creationId="{572A5AB8-7343-8471-C99C-B7D189771DA3}"/>
          </ac:spMkLst>
        </pc:spChg>
        <pc:spChg chg="add mod">
          <ac:chgData name="Geneza Dumitru (2511468)" userId="S::2511468@student.uwtsd.ac.uk::f3d8a003-7f1b-48c0-bca8-9eb892ac6b05" providerId="AD" clId="Web-{8D3AD692-E7E7-681F-22F6-C5FE0A4E66DA}" dt="2025-10-24T11:17:36.329" v="681"/>
          <ac:spMkLst>
            <pc:docMk/>
            <pc:sldMk cId="109857222" sldId="256"/>
            <ac:spMk id="116" creationId="{566EA76D-1FD3-A59C-2A1A-634ACFF37752}"/>
          </ac:spMkLst>
        </pc:spChg>
        <pc:spChg chg="add mod">
          <ac:chgData name="Geneza Dumitru (2511468)" userId="S::2511468@student.uwtsd.ac.uk::f3d8a003-7f1b-48c0-bca8-9eb892ac6b05" providerId="AD" clId="Web-{8D3AD692-E7E7-681F-22F6-C5FE0A4E66DA}" dt="2025-10-24T11:18:18.220" v="685"/>
          <ac:spMkLst>
            <pc:docMk/>
            <pc:sldMk cId="109857222" sldId="256"/>
            <ac:spMk id="117" creationId="{9810EF88-EF4A-BDA8-D2F4-B1DBE0B5DA62}"/>
          </ac:spMkLst>
        </pc:spChg>
        <pc:spChg chg="add mod">
          <ac:chgData name="Geneza Dumitru (2511468)" userId="S::2511468@student.uwtsd.ac.uk::f3d8a003-7f1b-48c0-bca8-9eb892ac6b05" providerId="AD" clId="Web-{8D3AD692-E7E7-681F-22F6-C5FE0A4E66DA}" dt="2025-10-24T11:18:43.470" v="688"/>
          <ac:spMkLst>
            <pc:docMk/>
            <pc:sldMk cId="109857222" sldId="256"/>
            <ac:spMk id="118" creationId="{D379D239-26BA-0F0F-593E-67192BDA509B}"/>
          </ac:spMkLst>
        </pc:spChg>
        <pc:spChg chg="add del">
          <ac:chgData name="Geneza Dumitru (2511468)" userId="S::2511468@student.uwtsd.ac.uk::f3d8a003-7f1b-48c0-bca8-9eb892ac6b05" providerId="AD" clId="Web-{8D3AD692-E7E7-681F-22F6-C5FE0A4E66DA}" dt="2025-10-24T11:19:28.814" v="691"/>
          <ac:spMkLst>
            <pc:docMk/>
            <pc:sldMk cId="109857222" sldId="256"/>
            <ac:spMk id="119" creationId="{59C76038-7B56-C159-65DA-1D45CBEFE955}"/>
          </ac:spMkLst>
        </pc:spChg>
        <pc:spChg chg="add mod">
          <ac:chgData name="Geneza Dumitru (2511468)" userId="S::2511468@student.uwtsd.ac.uk::f3d8a003-7f1b-48c0-bca8-9eb892ac6b05" providerId="AD" clId="Web-{8D3AD692-E7E7-681F-22F6-C5FE0A4E66DA}" dt="2025-10-24T11:19:54.611" v="694" actId="14100"/>
          <ac:spMkLst>
            <pc:docMk/>
            <pc:sldMk cId="109857222" sldId="256"/>
            <ac:spMk id="120" creationId="{C5206DEE-1881-B79A-1787-E5A6D39CEAED}"/>
          </ac:spMkLst>
        </pc:spChg>
        <pc:spChg chg="add del">
          <ac:chgData name="Geneza Dumitru (2511468)" userId="S::2511468@student.uwtsd.ac.uk::f3d8a003-7f1b-48c0-bca8-9eb892ac6b05" providerId="AD" clId="Web-{8D3AD692-E7E7-681F-22F6-C5FE0A4E66DA}" dt="2025-10-24T11:21:20.380" v="705"/>
          <ac:spMkLst>
            <pc:docMk/>
            <pc:sldMk cId="109857222" sldId="256"/>
            <ac:spMk id="121" creationId="{AD2111F8-1B82-2D7A-810F-EFD5D83E4ED0}"/>
          </ac:spMkLst>
        </pc:spChg>
        <pc:spChg chg="add mod">
          <ac:chgData name="Geneza Dumitru (2511468)" userId="S::2511468@student.uwtsd.ac.uk::f3d8a003-7f1b-48c0-bca8-9eb892ac6b05" providerId="AD" clId="Web-{8D3AD692-E7E7-681F-22F6-C5FE0A4E66DA}" dt="2025-10-24T11:21:50.633" v="708"/>
          <ac:spMkLst>
            <pc:docMk/>
            <pc:sldMk cId="109857222" sldId="256"/>
            <ac:spMk id="122" creationId="{302A9E5B-1372-CB9F-EA66-DA2EBDA68887}"/>
          </ac:spMkLst>
        </pc:spChg>
        <pc:picChg chg="mod">
          <ac:chgData name="Geneza Dumitru (2511468)" userId="S::2511468@student.uwtsd.ac.uk::f3d8a003-7f1b-48c0-bca8-9eb892ac6b05" providerId="AD" clId="Web-{8D3AD692-E7E7-681F-22F6-C5FE0A4E66DA}" dt="2025-10-24T11:07:16.800" v="487" actId="1076"/>
          <ac:picMkLst>
            <pc:docMk/>
            <pc:sldMk cId="109857222" sldId="256"/>
            <ac:picMk id="4" creationId="{84CED8B3-1498-B37B-6971-D38F81BCAAAB}"/>
          </ac:picMkLst>
        </pc:picChg>
        <pc:picChg chg="mod">
          <ac:chgData name="Geneza Dumitru (2511468)" userId="S::2511468@student.uwtsd.ac.uk::f3d8a003-7f1b-48c0-bca8-9eb892ac6b05" providerId="AD" clId="Web-{8D3AD692-E7E7-681F-22F6-C5FE0A4E66DA}" dt="2025-10-24T10:23:43.144" v="65" actId="1076"/>
          <ac:picMkLst>
            <pc:docMk/>
            <pc:sldMk cId="109857222" sldId="256"/>
            <ac:picMk id="9" creationId="{A204F5AA-C9A4-8531-3DC2-C55F483C2FD7}"/>
          </ac:picMkLst>
        </pc:picChg>
        <pc:picChg chg="add del mod">
          <ac:chgData name="Geneza Dumitru (2511468)" userId="S::2511468@student.uwtsd.ac.uk::f3d8a003-7f1b-48c0-bca8-9eb892ac6b05" providerId="AD" clId="Web-{8D3AD692-E7E7-681F-22F6-C5FE0A4E66DA}" dt="2025-10-24T10:26:28.896" v="92" actId="1076"/>
          <ac:picMkLst>
            <pc:docMk/>
            <pc:sldMk cId="109857222" sldId="256"/>
            <ac:picMk id="21" creationId="{DA7D3678-A8EC-B790-858F-06F4CFCFD4D2}"/>
          </ac:picMkLst>
        </pc:picChg>
        <pc:picChg chg="mod">
          <ac:chgData name="Geneza Dumitru (2511468)" userId="S::2511468@student.uwtsd.ac.uk::f3d8a003-7f1b-48c0-bca8-9eb892ac6b05" providerId="AD" clId="Web-{8D3AD692-E7E7-681F-22F6-C5FE0A4E66DA}" dt="2025-10-24T10:38:29.281" v="165" actId="1076"/>
          <ac:picMkLst>
            <pc:docMk/>
            <pc:sldMk cId="109857222" sldId="256"/>
            <ac:picMk id="44" creationId="{4A02F461-720D-517B-0B18-8E8F9230D0C6}"/>
          </ac:picMkLst>
        </pc:picChg>
        <pc:picChg chg="mod">
          <ac:chgData name="Geneza Dumitru (2511468)" userId="S::2511468@student.uwtsd.ac.uk::f3d8a003-7f1b-48c0-bca8-9eb892ac6b05" providerId="AD" clId="Web-{8D3AD692-E7E7-681F-22F6-C5FE0A4E66DA}" dt="2025-10-24T11:15:35.437" v="667" actId="1076"/>
          <ac:picMkLst>
            <pc:docMk/>
            <pc:sldMk cId="109857222" sldId="256"/>
            <ac:picMk id="58" creationId="{9BDCC87C-09A2-6E4F-6A28-959749D20DB3}"/>
          </ac:picMkLst>
        </pc:picChg>
        <pc:inkChg chg="add del">
          <ac:chgData name="Geneza Dumitru (2511468)" userId="S::2511468@student.uwtsd.ac.uk::f3d8a003-7f1b-48c0-bca8-9eb892ac6b05" providerId="AD" clId="Web-{8D3AD692-E7E7-681F-22F6-C5FE0A4E66DA}" dt="2025-10-24T10:25:20.020" v="80"/>
          <ac:inkMkLst>
            <pc:docMk/>
            <pc:sldMk cId="109857222" sldId="256"/>
            <ac:inkMk id="6" creationId="{5A772246-C64E-A703-54BC-EDB26C112E63}"/>
          </ac:inkMkLst>
        </pc:inkChg>
        <pc:inkChg chg="add">
          <ac:chgData name="Geneza Dumitru (2511468)" userId="S::2511468@student.uwtsd.ac.uk::f3d8a003-7f1b-48c0-bca8-9eb892ac6b05" providerId="AD" clId="Web-{8D3AD692-E7E7-681F-22F6-C5FE0A4E66DA}" dt="2025-10-24T10:27:58.725" v="104"/>
          <ac:inkMkLst>
            <pc:docMk/>
            <pc:sldMk cId="109857222" sldId="256"/>
            <ac:inkMk id="13" creationId="{05079F00-2219-3CDF-BCC9-F6C5A40655B8}"/>
          </ac:inkMkLst>
        </pc:inkChg>
        <pc:inkChg chg="add del">
          <ac:chgData name="Geneza Dumitru (2511468)" userId="S::2511468@student.uwtsd.ac.uk::f3d8a003-7f1b-48c0-bca8-9eb892ac6b05" providerId="AD" clId="Web-{8D3AD692-E7E7-681F-22F6-C5FE0A4E66DA}" dt="2025-10-24T10:36:27.826" v="154"/>
          <ac:inkMkLst>
            <pc:docMk/>
            <pc:sldMk cId="109857222" sldId="256"/>
            <ac:inkMk id="14" creationId="{48C1DEC0-9682-66E5-FD18-114DFBA89642}"/>
          </ac:inkMkLst>
        </pc:inkChg>
        <pc:inkChg chg="del">
          <ac:chgData name="Geneza Dumitru (2511468)" userId="S::2511468@student.uwtsd.ac.uk::f3d8a003-7f1b-48c0-bca8-9eb892ac6b05" providerId="AD" clId="Web-{8D3AD692-E7E7-681F-22F6-C5FE0A4E66DA}" dt="2025-10-24T10:27:19.350" v="99"/>
          <ac:inkMkLst>
            <pc:docMk/>
            <pc:sldMk cId="109857222" sldId="256"/>
            <ac:inkMk id="15" creationId="{0711724C-644C-ACAA-7F53-FA6763BD1E70}"/>
          </ac:inkMkLst>
        </pc:inkChg>
        <pc:inkChg chg="del">
          <ac:chgData name="Geneza Dumitru (2511468)" userId="S::2511468@student.uwtsd.ac.uk::f3d8a003-7f1b-48c0-bca8-9eb892ac6b05" providerId="AD" clId="Web-{8D3AD692-E7E7-681F-22F6-C5FE0A4E66DA}" dt="2025-10-24T10:27:25.115" v="101"/>
          <ac:inkMkLst>
            <pc:docMk/>
            <pc:sldMk cId="109857222" sldId="256"/>
            <ac:inkMk id="16" creationId="{DC1F8AF5-57B4-3310-801D-5B43AAAAF1D8}"/>
          </ac:inkMkLst>
        </pc:inkChg>
        <pc:inkChg chg="del">
          <ac:chgData name="Geneza Dumitru (2511468)" userId="S::2511468@student.uwtsd.ac.uk::f3d8a003-7f1b-48c0-bca8-9eb892ac6b05" providerId="AD" clId="Web-{8D3AD692-E7E7-681F-22F6-C5FE0A4E66DA}" dt="2025-10-24T10:26:39.646" v="95"/>
          <ac:inkMkLst>
            <pc:docMk/>
            <pc:sldMk cId="109857222" sldId="256"/>
            <ac:inkMk id="18" creationId="{6C2DA38A-B44F-31C2-CF5C-C11AB58521FF}"/>
          </ac:inkMkLst>
        </pc:inkChg>
        <pc:inkChg chg="add del">
          <ac:chgData name="Geneza Dumitru (2511468)" userId="S::2511468@student.uwtsd.ac.uk::f3d8a003-7f1b-48c0-bca8-9eb892ac6b05" providerId="AD" clId="Web-{8D3AD692-E7E7-681F-22F6-C5FE0A4E66DA}" dt="2025-10-24T10:31:12.437" v="123"/>
          <ac:inkMkLst>
            <pc:docMk/>
            <pc:sldMk cId="109857222" sldId="256"/>
            <ac:inkMk id="20" creationId="{CC413EA1-DF52-A3C9-0AB0-9D9741F7712A}"/>
          </ac:inkMkLst>
        </pc:inkChg>
        <pc:inkChg chg="add del">
          <ac:chgData name="Geneza Dumitru (2511468)" userId="S::2511468@student.uwtsd.ac.uk::f3d8a003-7f1b-48c0-bca8-9eb892ac6b05" providerId="AD" clId="Web-{8D3AD692-E7E7-681F-22F6-C5FE0A4E66DA}" dt="2025-10-24T10:31:09.656" v="122"/>
          <ac:inkMkLst>
            <pc:docMk/>
            <pc:sldMk cId="109857222" sldId="256"/>
            <ac:inkMk id="23" creationId="{DC82A183-7F8A-1500-1709-D6F23493EF73}"/>
          </ac:inkMkLst>
        </pc:inkChg>
        <pc:inkChg chg="add del">
          <ac:chgData name="Geneza Dumitru (2511468)" userId="S::2511468@student.uwtsd.ac.uk::f3d8a003-7f1b-48c0-bca8-9eb892ac6b05" providerId="AD" clId="Web-{8D3AD692-E7E7-681F-22F6-C5FE0A4E66DA}" dt="2025-10-24T10:31:09.031" v="121"/>
          <ac:inkMkLst>
            <pc:docMk/>
            <pc:sldMk cId="109857222" sldId="256"/>
            <ac:inkMk id="25" creationId="{598BBED9-6CC7-7488-1911-12C80F805E5D}"/>
          </ac:inkMkLst>
        </pc:inkChg>
        <pc:inkChg chg="add del">
          <ac:chgData name="Geneza Dumitru (2511468)" userId="S::2511468@student.uwtsd.ac.uk::f3d8a003-7f1b-48c0-bca8-9eb892ac6b05" providerId="AD" clId="Web-{8D3AD692-E7E7-681F-22F6-C5FE0A4E66DA}" dt="2025-10-24T10:31:08.327" v="120"/>
          <ac:inkMkLst>
            <pc:docMk/>
            <pc:sldMk cId="109857222" sldId="256"/>
            <ac:inkMk id="27" creationId="{A93688D2-800E-5A28-C524-116DAB38C116}"/>
          </ac:inkMkLst>
        </pc:inkChg>
        <pc:inkChg chg="del">
          <ac:chgData name="Geneza Dumitru (2511468)" userId="S::2511468@student.uwtsd.ac.uk::f3d8a003-7f1b-48c0-bca8-9eb892ac6b05" providerId="AD" clId="Web-{8D3AD692-E7E7-681F-22F6-C5FE0A4E66DA}" dt="2025-10-24T10:26:43.928" v="96"/>
          <ac:inkMkLst>
            <pc:docMk/>
            <pc:sldMk cId="109857222" sldId="256"/>
            <ac:inkMk id="28" creationId="{50B1939B-819F-50C3-12D3-C5A66BACA1F8}"/>
          </ac:inkMkLst>
        </pc:inkChg>
        <pc:inkChg chg="del">
          <ac:chgData name="Geneza Dumitru (2511468)" userId="S::2511468@student.uwtsd.ac.uk::f3d8a003-7f1b-48c0-bca8-9eb892ac6b05" providerId="AD" clId="Web-{8D3AD692-E7E7-681F-22F6-C5FE0A4E66DA}" dt="2025-10-24T10:36:47.873" v="158"/>
          <ac:inkMkLst>
            <pc:docMk/>
            <pc:sldMk cId="109857222" sldId="256"/>
            <ac:inkMk id="29" creationId="{9054842B-B1D1-9FD5-02E7-76D536540561}"/>
          </ac:inkMkLst>
        </pc:inkChg>
        <pc:inkChg chg="del">
          <ac:chgData name="Geneza Dumitru (2511468)" userId="S::2511468@student.uwtsd.ac.uk::f3d8a003-7f1b-48c0-bca8-9eb892ac6b05" providerId="AD" clId="Web-{8D3AD692-E7E7-681F-22F6-C5FE0A4E66DA}" dt="2025-10-24T10:27:15.537" v="98"/>
          <ac:inkMkLst>
            <pc:docMk/>
            <pc:sldMk cId="109857222" sldId="256"/>
            <ac:inkMk id="31" creationId="{F0232405-52CE-2CB7-AE1B-E845998FC61B}"/>
          </ac:inkMkLst>
        </pc:inkChg>
        <pc:inkChg chg="add del">
          <ac:chgData name="Geneza Dumitru (2511468)" userId="S::2511468@student.uwtsd.ac.uk::f3d8a003-7f1b-48c0-bca8-9eb892ac6b05" providerId="AD" clId="Web-{8D3AD692-E7E7-681F-22F6-C5FE0A4E66DA}" dt="2025-10-24T10:31:07.812" v="119"/>
          <ac:inkMkLst>
            <pc:docMk/>
            <pc:sldMk cId="109857222" sldId="256"/>
            <ac:inkMk id="32" creationId="{B3A2E428-3435-C8CF-2EE1-4D4350C570EE}"/>
          </ac:inkMkLst>
        </pc:inkChg>
        <pc:inkChg chg="del">
          <ac:chgData name="Geneza Dumitru (2511468)" userId="S::2511468@student.uwtsd.ac.uk::f3d8a003-7f1b-48c0-bca8-9eb892ac6b05" providerId="AD" clId="Web-{8D3AD692-E7E7-681F-22F6-C5FE0A4E66DA}" dt="2025-10-24T10:26:46.037" v="97"/>
          <ac:inkMkLst>
            <pc:docMk/>
            <pc:sldMk cId="109857222" sldId="256"/>
            <ac:inkMk id="33" creationId="{99DD6436-C40A-86A3-E27F-7A24D539E0B3}"/>
          </ac:inkMkLst>
        </pc:inkChg>
        <pc:inkChg chg="del">
          <ac:chgData name="Geneza Dumitru (2511468)" userId="S::2511468@student.uwtsd.ac.uk::f3d8a003-7f1b-48c0-bca8-9eb892ac6b05" providerId="AD" clId="Web-{8D3AD692-E7E7-681F-22F6-C5FE0A4E66DA}" dt="2025-10-24T10:27:23.022" v="100"/>
          <ac:inkMkLst>
            <pc:docMk/>
            <pc:sldMk cId="109857222" sldId="256"/>
            <ac:inkMk id="34" creationId="{81807295-723B-9DC8-77F5-96FDCA82129C}"/>
          </ac:inkMkLst>
        </pc:inkChg>
        <pc:inkChg chg="add del">
          <ac:chgData name="Geneza Dumitru (2511468)" userId="S::2511468@student.uwtsd.ac.uk::f3d8a003-7f1b-48c0-bca8-9eb892ac6b05" providerId="AD" clId="Web-{8D3AD692-E7E7-681F-22F6-C5FE0A4E66DA}" dt="2025-10-24T10:31:04.983" v="118"/>
          <ac:inkMkLst>
            <pc:docMk/>
            <pc:sldMk cId="109857222" sldId="256"/>
            <ac:inkMk id="36" creationId="{55D7CBB9-64C0-AAF8-D3AB-4D594EE4A97D}"/>
          </ac:inkMkLst>
        </pc:inkChg>
        <pc:inkChg chg="add del">
          <ac:chgData name="Geneza Dumitru (2511468)" userId="S::2511468@student.uwtsd.ac.uk::f3d8a003-7f1b-48c0-bca8-9eb892ac6b05" providerId="AD" clId="Web-{8D3AD692-E7E7-681F-22F6-C5FE0A4E66DA}" dt="2025-10-24T10:30:39.919" v="115"/>
          <ac:inkMkLst>
            <pc:docMk/>
            <pc:sldMk cId="109857222" sldId="256"/>
            <ac:inkMk id="41" creationId="{611A3A4C-E927-F394-B8C4-6D1D4085234A}"/>
          </ac:inkMkLst>
        </pc:inkChg>
        <pc:inkChg chg="add del">
          <ac:chgData name="Geneza Dumitru (2511468)" userId="S::2511468@student.uwtsd.ac.uk::f3d8a003-7f1b-48c0-bca8-9eb892ac6b05" providerId="AD" clId="Web-{8D3AD692-E7E7-681F-22F6-C5FE0A4E66DA}" dt="2025-10-24T10:30:36.747" v="114"/>
          <ac:inkMkLst>
            <pc:docMk/>
            <pc:sldMk cId="109857222" sldId="256"/>
            <ac:inkMk id="42" creationId="{2C81D180-FB4D-1D52-5F2A-8DAF56745A9C}"/>
          </ac:inkMkLst>
        </pc:inkChg>
        <pc:inkChg chg="del">
          <ac:chgData name="Geneza Dumitru (2511468)" userId="S::2511468@student.uwtsd.ac.uk::f3d8a003-7f1b-48c0-bca8-9eb892ac6b05" providerId="AD" clId="Web-{8D3AD692-E7E7-681F-22F6-C5FE0A4E66DA}" dt="2025-10-24T10:25:53.458" v="84"/>
          <ac:inkMkLst>
            <pc:docMk/>
            <pc:sldMk cId="109857222" sldId="256"/>
            <ac:inkMk id="45" creationId="{5D252BB2-BA27-A1FE-A3CF-819300269398}"/>
          </ac:inkMkLst>
        </pc:inkChg>
        <pc:inkChg chg="add del">
          <ac:chgData name="Geneza Dumitru (2511468)" userId="S::2511468@student.uwtsd.ac.uk::f3d8a003-7f1b-48c0-bca8-9eb892ac6b05" providerId="AD" clId="Web-{8D3AD692-E7E7-681F-22F6-C5FE0A4E66DA}" dt="2025-10-24T10:30:58.186" v="117"/>
          <ac:inkMkLst>
            <pc:docMk/>
            <pc:sldMk cId="109857222" sldId="256"/>
            <ac:inkMk id="46" creationId="{0CA3811C-751B-270E-E788-3C735B2C3034}"/>
          </ac:inkMkLst>
        </pc:inkChg>
        <pc:inkChg chg="del">
          <ac:chgData name="Geneza Dumitru (2511468)" userId="S::2511468@student.uwtsd.ac.uk::f3d8a003-7f1b-48c0-bca8-9eb892ac6b05" providerId="AD" clId="Web-{8D3AD692-E7E7-681F-22F6-C5FE0A4E66DA}" dt="2025-10-24T10:26:00.958" v="87"/>
          <ac:inkMkLst>
            <pc:docMk/>
            <pc:sldMk cId="109857222" sldId="256"/>
            <ac:inkMk id="47" creationId="{D840EDF7-8572-E0D1-3A5A-F7E8B76E1074}"/>
          </ac:inkMkLst>
        </pc:inkChg>
        <pc:inkChg chg="add">
          <ac:chgData name="Geneza Dumitru (2511468)" userId="S::2511468@student.uwtsd.ac.uk::f3d8a003-7f1b-48c0-bca8-9eb892ac6b05" providerId="AD" clId="Web-{8D3AD692-E7E7-681F-22F6-C5FE0A4E66DA}" dt="2025-10-24T10:31:31.110" v="124"/>
          <ac:inkMkLst>
            <pc:docMk/>
            <pc:sldMk cId="109857222" sldId="256"/>
            <ac:inkMk id="48" creationId="{624B0998-CB43-E090-1B01-A44776C10318}"/>
          </ac:inkMkLst>
        </pc:inkChg>
        <pc:inkChg chg="del">
          <ac:chgData name="Geneza Dumitru (2511468)" userId="S::2511468@student.uwtsd.ac.uk::f3d8a003-7f1b-48c0-bca8-9eb892ac6b05" providerId="AD" clId="Web-{8D3AD692-E7E7-681F-22F6-C5FE0A4E66DA}" dt="2025-10-24T10:26:31.068" v="93"/>
          <ac:inkMkLst>
            <pc:docMk/>
            <pc:sldMk cId="109857222" sldId="256"/>
            <ac:inkMk id="49" creationId="{29876F25-36ED-252C-B2B8-E462961C3F96}"/>
          </ac:inkMkLst>
        </pc:inkChg>
        <pc:inkChg chg="del">
          <ac:chgData name="Geneza Dumitru (2511468)" userId="S::2511468@student.uwtsd.ac.uk::f3d8a003-7f1b-48c0-bca8-9eb892ac6b05" providerId="AD" clId="Web-{8D3AD692-E7E7-681F-22F6-C5FE0A4E66DA}" dt="2025-10-24T10:26:02.818" v="88"/>
          <ac:inkMkLst>
            <pc:docMk/>
            <pc:sldMk cId="109857222" sldId="256"/>
            <ac:inkMk id="50" creationId="{25A93F65-498C-5D25-F0AF-287F0DA4C496}"/>
          </ac:inkMkLst>
        </pc:inkChg>
        <pc:inkChg chg="del">
          <ac:chgData name="Geneza Dumitru (2511468)" userId="S::2511468@student.uwtsd.ac.uk::f3d8a003-7f1b-48c0-bca8-9eb892ac6b05" providerId="AD" clId="Web-{8D3AD692-E7E7-681F-22F6-C5FE0A4E66DA}" dt="2025-10-24T10:26:20.974" v="91"/>
          <ac:inkMkLst>
            <pc:docMk/>
            <pc:sldMk cId="109857222" sldId="256"/>
            <ac:inkMk id="52" creationId="{BB1F806E-A208-A250-D0CB-C12A504971BA}"/>
          </ac:inkMkLst>
        </pc:inkChg>
        <pc:inkChg chg="add del">
          <ac:chgData name="Geneza Dumitru (2511468)" userId="S::2511468@student.uwtsd.ac.uk::f3d8a003-7f1b-48c0-bca8-9eb892ac6b05" providerId="AD" clId="Web-{8D3AD692-E7E7-681F-22F6-C5FE0A4E66DA}" dt="2025-10-24T10:36:25.216" v="153"/>
          <ac:inkMkLst>
            <pc:docMk/>
            <pc:sldMk cId="109857222" sldId="256"/>
            <ac:inkMk id="56" creationId="{B81F8576-2A84-F8E8-17C4-A4942CB1D5FD}"/>
          </ac:inkMkLst>
        </pc:inkChg>
        <pc:inkChg chg="add del">
          <ac:chgData name="Geneza Dumitru (2511468)" userId="S::2511468@student.uwtsd.ac.uk::f3d8a003-7f1b-48c0-bca8-9eb892ac6b05" providerId="AD" clId="Web-{8D3AD692-E7E7-681F-22F6-C5FE0A4E66DA}" dt="2025-10-24T10:36:41.795" v="157"/>
          <ac:inkMkLst>
            <pc:docMk/>
            <pc:sldMk cId="109857222" sldId="256"/>
            <ac:inkMk id="57" creationId="{118E4AF2-CEEA-D950-91DD-4CAB4F3EA3A2}"/>
          </ac:inkMkLst>
        </pc:inkChg>
        <pc:inkChg chg="del">
          <ac:chgData name="Geneza Dumitru (2511468)" userId="S::2511468@student.uwtsd.ac.uk::f3d8a003-7f1b-48c0-bca8-9eb892ac6b05" providerId="AD" clId="Web-{8D3AD692-E7E7-681F-22F6-C5FE0A4E66DA}" dt="2025-10-24T10:38:24.156" v="164"/>
          <ac:inkMkLst>
            <pc:docMk/>
            <pc:sldMk cId="109857222" sldId="256"/>
            <ac:inkMk id="59" creationId="{0E101B27-DC69-6271-C5CE-980A4E628BD6}"/>
          </ac:inkMkLst>
        </pc:inkChg>
        <pc:inkChg chg="del">
          <ac:chgData name="Geneza Dumitru (2511468)" userId="S::2511468@student.uwtsd.ac.uk::f3d8a003-7f1b-48c0-bca8-9eb892ac6b05" providerId="AD" clId="Web-{8D3AD692-E7E7-681F-22F6-C5FE0A4E66DA}" dt="2025-10-24T10:25:59.146" v="86"/>
          <ac:inkMkLst>
            <pc:docMk/>
            <pc:sldMk cId="109857222" sldId="256"/>
            <ac:inkMk id="60" creationId="{7B94C973-2E75-9891-6511-861191521F77}"/>
          </ac:inkMkLst>
        </pc:inkChg>
        <pc:inkChg chg="del">
          <ac:chgData name="Geneza Dumitru (2511468)" userId="S::2511468@student.uwtsd.ac.uk::f3d8a003-7f1b-48c0-bca8-9eb892ac6b05" providerId="AD" clId="Web-{8D3AD692-E7E7-681F-22F6-C5FE0A4E66DA}" dt="2025-10-24T10:25:55.365" v="85"/>
          <ac:inkMkLst>
            <pc:docMk/>
            <pc:sldMk cId="109857222" sldId="256"/>
            <ac:inkMk id="61" creationId="{1505EACB-224C-82D7-9922-DBC5BFE85476}"/>
          </ac:inkMkLst>
        </pc:inkChg>
        <pc:inkChg chg="del">
          <ac:chgData name="Geneza Dumitru (2511468)" userId="S::2511468@student.uwtsd.ac.uk::f3d8a003-7f1b-48c0-bca8-9eb892ac6b05" providerId="AD" clId="Web-{8D3AD692-E7E7-681F-22F6-C5FE0A4E66DA}" dt="2025-10-24T10:24:41.973" v="73"/>
          <ac:inkMkLst>
            <pc:docMk/>
            <pc:sldMk cId="109857222" sldId="256"/>
            <ac:inkMk id="62" creationId="{F40333F7-2BDD-DD5B-0881-756A193424FD}"/>
          </ac:inkMkLst>
        </pc:inkChg>
        <pc:inkChg chg="add del">
          <ac:chgData name="Geneza Dumitru (2511468)" userId="S::2511468@student.uwtsd.ac.uk::f3d8a003-7f1b-48c0-bca8-9eb892ac6b05" providerId="AD" clId="Web-{8D3AD692-E7E7-681F-22F6-C5FE0A4E66DA}" dt="2025-10-24T10:31:52.221" v="128"/>
          <ac:inkMkLst>
            <pc:docMk/>
            <pc:sldMk cId="109857222" sldId="256"/>
            <ac:inkMk id="63" creationId="{9F2C7D8E-B2EF-3805-4500-15D2C8F9B22D}"/>
          </ac:inkMkLst>
        </pc:inkChg>
        <pc:inkChg chg="del">
          <ac:chgData name="Geneza Dumitru (2511468)" userId="S::2511468@student.uwtsd.ac.uk::f3d8a003-7f1b-48c0-bca8-9eb892ac6b05" providerId="AD" clId="Web-{8D3AD692-E7E7-681F-22F6-C5FE0A4E66DA}" dt="2025-10-24T10:24:43.817" v="74"/>
          <ac:inkMkLst>
            <pc:docMk/>
            <pc:sldMk cId="109857222" sldId="256"/>
            <ac:inkMk id="64" creationId="{9F5DDE0F-7484-C76E-589C-1B578336AB52}"/>
          </ac:inkMkLst>
        </pc:inkChg>
        <pc:inkChg chg="del mod">
          <ac:chgData name="Geneza Dumitru (2511468)" userId="S::2511468@student.uwtsd.ac.uk::f3d8a003-7f1b-48c0-bca8-9eb892ac6b05" providerId="AD" clId="Web-{8D3AD692-E7E7-681F-22F6-C5FE0A4E66DA}" dt="2025-10-24T10:24:40.051" v="72"/>
          <ac:inkMkLst>
            <pc:docMk/>
            <pc:sldMk cId="109857222" sldId="256"/>
            <ac:inkMk id="65" creationId="{B76959D0-4E23-FE41-7FC8-5F9F2B18CCB6}"/>
          </ac:inkMkLst>
        </pc:inkChg>
        <pc:inkChg chg="del">
          <ac:chgData name="Geneza Dumitru (2511468)" userId="S::2511468@student.uwtsd.ac.uk::f3d8a003-7f1b-48c0-bca8-9eb892ac6b05" providerId="AD" clId="Web-{8D3AD692-E7E7-681F-22F6-C5FE0A4E66DA}" dt="2025-10-24T10:24:46.645" v="75"/>
          <ac:inkMkLst>
            <pc:docMk/>
            <pc:sldMk cId="109857222" sldId="256"/>
            <ac:inkMk id="66" creationId="{2F8C7946-6A3A-3270-5D06-F6365FA2A842}"/>
          </ac:inkMkLst>
        </pc:inkChg>
        <pc:inkChg chg="del">
          <ac:chgData name="Geneza Dumitru (2511468)" userId="S::2511468@student.uwtsd.ac.uk::f3d8a003-7f1b-48c0-bca8-9eb892ac6b05" providerId="AD" clId="Web-{8D3AD692-E7E7-681F-22F6-C5FE0A4E66DA}" dt="2025-10-24T10:24:27.707" v="68"/>
          <ac:inkMkLst>
            <pc:docMk/>
            <pc:sldMk cId="109857222" sldId="256"/>
            <ac:inkMk id="67" creationId="{A4F4DD92-27D9-8CE9-C782-B200E4997942}"/>
          </ac:inkMkLst>
        </pc:inkChg>
        <pc:inkChg chg="del">
          <ac:chgData name="Geneza Dumitru (2511468)" userId="S::2511468@student.uwtsd.ac.uk::f3d8a003-7f1b-48c0-bca8-9eb892ac6b05" providerId="AD" clId="Web-{8D3AD692-E7E7-681F-22F6-C5FE0A4E66DA}" dt="2025-10-24T10:24:31.614" v="69"/>
          <ac:inkMkLst>
            <pc:docMk/>
            <pc:sldMk cId="109857222" sldId="256"/>
            <ac:inkMk id="68" creationId="{2B826BF8-301F-AFA5-5113-FD6DAA933448}"/>
          </ac:inkMkLst>
        </pc:inkChg>
        <pc:inkChg chg="del">
          <ac:chgData name="Geneza Dumitru (2511468)" userId="S::2511468@student.uwtsd.ac.uk::f3d8a003-7f1b-48c0-bca8-9eb892ac6b05" providerId="AD" clId="Web-{8D3AD692-E7E7-681F-22F6-C5FE0A4E66DA}" dt="2025-10-24T10:24:33.770" v="70"/>
          <ac:inkMkLst>
            <pc:docMk/>
            <pc:sldMk cId="109857222" sldId="256"/>
            <ac:inkMk id="69" creationId="{E42E9450-68A0-0F29-378F-281218FB7EE9}"/>
          </ac:inkMkLst>
        </pc:inkChg>
        <pc:inkChg chg="add del">
          <ac:chgData name="Geneza Dumitru (2511468)" userId="S::2511468@student.uwtsd.ac.uk::f3d8a003-7f1b-48c0-bca8-9eb892ac6b05" providerId="AD" clId="Web-{8D3AD692-E7E7-681F-22F6-C5FE0A4E66DA}" dt="2025-10-24T10:36:37.295" v="156"/>
          <ac:inkMkLst>
            <pc:docMk/>
            <pc:sldMk cId="109857222" sldId="256"/>
            <ac:inkMk id="70" creationId="{27D1E7A7-5F93-0EBC-A163-6962A47252C0}"/>
          </ac:inkMkLst>
        </pc:inkChg>
        <pc:inkChg chg="add del">
          <ac:chgData name="Geneza Dumitru (2511468)" userId="S::2511468@student.uwtsd.ac.uk::f3d8a003-7f1b-48c0-bca8-9eb892ac6b05" providerId="AD" clId="Web-{8D3AD692-E7E7-681F-22F6-C5FE0A4E66DA}" dt="2025-10-24T10:32:03.612" v="131"/>
          <ac:inkMkLst>
            <pc:docMk/>
            <pc:sldMk cId="109857222" sldId="256"/>
            <ac:inkMk id="71" creationId="{57115644-4BB8-FF23-5E67-B5CBD4D6595E}"/>
          </ac:inkMkLst>
        </pc:inkChg>
        <pc:inkChg chg="add del">
          <ac:chgData name="Geneza Dumitru (2511468)" userId="S::2511468@student.uwtsd.ac.uk::f3d8a003-7f1b-48c0-bca8-9eb892ac6b05" providerId="AD" clId="Web-{8D3AD692-E7E7-681F-22F6-C5FE0A4E66DA}" dt="2025-10-24T10:36:35.466" v="155"/>
          <ac:inkMkLst>
            <pc:docMk/>
            <pc:sldMk cId="109857222" sldId="256"/>
            <ac:inkMk id="72" creationId="{A79C3DDE-2687-B9E1-C77E-B5258C51A027}"/>
          </ac:inkMkLst>
        </pc:inkChg>
        <pc:inkChg chg="add">
          <ac:chgData name="Geneza Dumitru (2511468)" userId="S::2511468@student.uwtsd.ac.uk::f3d8a003-7f1b-48c0-bca8-9eb892ac6b05" providerId="AD" clId="Web-{8D3AD692-E7E7-681F-22F6-C5FE0A4E66DA}" dt="2025-10-24T10:32:20.644" v="133"/>
          <ac:inkMkLst>
            <pc:docMk/>
            <pc:sldMk cId="109857222" sldId="256"/>
            <ac:inkMk id="73" creationId="{4C20FC39-AFAA-0B50-7C88-3B08A0EDE459}"/>
          </ac:inkMkLst>
        </pc:inkChg>
        <pc:inkChg chg="add del">
          <ac:chgData name="Geneza Dumitru (2511468)" userId="S::2511468@student.uwtsd.ac.uk::f3d8a003-7f1b-48c0-bca8-9eb892ac6b05" providerId="AD" clId="Web-{8D3AD692-E7E7-681F-22F6-C5FE0A4E66DA}" dt="2025-10-24T11:17:00" v="676"/>
          <ac:inkMkLst>
            <pc:docMk/>
            <pc:sldMk cId="109857222" sldId="256"/>
            <ac:inkMk id="74" creationId="{55538670-27B7-B110-B38F-6713928D9492}"/>
          </ac:inkMkLst>
        </pc:inkChg>
        <pc:inkChg chg="add del">
          <ac:chgData name="Geneza Dumitru (2511468)" userId="S::2511468@student.uwtsd.ac.uk::f3d8a003-7f1b-48c0-bca8-9eb892ac6b05" providerId="AD" clId="Web-{8D3AD692-E7E7-681F-22F6-C5FE0A4E66DA}" dt="2025-10-24T10:32:56.146" v="136"/>
          <ac:inkMkLst>
            <pc:docMk/>
            <pc:sldMk cId="109857222" sldId="256"/>
            <ac:inkMk id="75" creationId="{764F305A-367C-0DCA-0C9D-D4DC90ABBE4E}"/>
          </ac:inkMkLst>
        </pc:inkChg>
        <pc:inkChg chg="add">
          <ac:chgData name="Geneza Dumitru (2511468)" userId="S::2511468@student.uwtsd.ac.uk::f3d8a003-7f1b-48c0-bca8-9eb892ac6b05" providerId="AD" clId="Web-{8D3AD692-E7E7-681F-22F6-C5FE0A4E66DA}" dt="2025-10-24T10:32:59.209" v="137"/>
          <ac:inkMkLst>
            <pc:docMk/>
            <pc:sldMk cId="109857222" sldId="256"/>
            <ac:inkMk id="76" creationId="{946E30F0-09C0-C2C7-1ACC-F60293C5FFC5}"/>
          </ac:inkMkLst>
        </pc:inkChg>
        <pc:inkChg chg="add del">
          <ac:chgData name="Geneza Dumitru (2511468)" userId="S::2511468@student.uwtsd.ac.uk::f3d8a003-7f1b-48c0-bca8-9eb892ac6b05" providerId="AD" clId="Web-{8D3AD692-E7E7-681F-22F6-C5FE0A4E66DA}" dt="2025-10-24T11:18:27.314" v="686"/>
          <ac:inkMkLst>
            <pc:docMk/>
            <pc:sldMk cId="109857222" sldId="256"/>
            <ac:inkMk id="77" creationId="{FC0172EE-5143-DA4B-4BC0-61B827AB17EA}"/>
          </ac:inkMkLst>
        </pc:inkChg>
        <pc:inkChg chg="add del">
          <ac:chgData name="Geneza Dumitru (2511468)" userId="S::2511468@student.uwtsd.ac.uk::f3d8a003-7f1b-48c0-bca8-9eb892ac6b05" providerId="AD" clId="Web-{8D3AD692-E7E7-681F-22F6-C5FE0A4E66DA}" dt="2025-10-24T11:17:56.157" v="682"/>
          <ac:inkMkLst>
            <pc:docMk/>
            <pc:sldMk cId="109857222" sldId="256"/>
            <ac:inkMk id="78" creationId="{11D54547-92F2-9206-8850-2F9A8CBEFFF2}"/>
          </ac:inkMkLst>
        </pc:inkChg>
        <pc:inkChg chg="add">
          <ac:chgData name="Geneza Dumitru (2511468)" userId="S::2511468@student.uwtsd.ac.uk::f3d8a003-7f1b-48c0-bca8-9eb892ac6b05" providerId="AD" clId="Web-{8D3AD692-E7E7-681F-22F6-C5FE0A4E66DA}" dt="2025-10-24T10:34:11.524" v="140"/>
          <ac:inkMkLst>
            <pc:docMk/>
            <pc:sldMk cId="109857222" sldId="256"/>
            <ac:inkMk id="79" creationId="{D496ECD1-62A7-8FDA-671A-E849DF965170}"/>
          </ac:inkMkLst>
        </pc:inkChg>
        <pc:inkChg chg="add">
          <ac:chgData name="Geneza Dumitru (2511468)" userId="S::2511468@student.uwtsd.ac.uk::f3d8a003-7f1b-48c0-bca8-9eb892ac6b05" providerId="AD" clId="Web-{8D3AD692-E7E7-681F-22F6-C5FE0A4E66DA}" dt="2025-10-24T10:34:16.587" v="141"/>
          <ac:inkMkLst>
            <pc:docMk/>
            <pc:sldMk cId="109857222" sldId="256"/>
            <ac:inkMk id="80" creationId="{E6A0572E-FAE1-88CB-B72D-6ED62E726A99}"/>
          </ac:inkMkLst>
        </pc:inkChg>
        <pc:inkChg chg="add">
          <ac:chgData name="Geneza Dumitru (2511468)" userId="S::2511468@student.uwtsd.ac.uk::f3d8a003-7f1b-48c0-bca8-9eb892ac6b05" providerId="AD" clId="Web-{8D3AD692-E7E7-681F-22F6-C5FE0A4E66DA}" dt="2025-10-24T10:34:33.353" v="142"/>
          <ac:inkMkLst>
            <pc:docMk/>
            <pc:sldMk cId="109857222" sldId="256"/>
            <ac:inkMk id="81" creationId="{6847B5C3-6A43-908C-8317-B5EBADC2EFA6}"/>
          </ac:inkMkLst>
        </pc:inkChg>
        <pc:inkChg chg="add">
          <ac:chgData name="Geneza Dumitru (2511468)" userId="S::2511468@student.uwtsd.ac.uk::f3d8a003-7f1b-48c0-bca8-9eb892ac6b05" providerId="AD" clId="Web-{8D3AD692-E7E7-681F-22F6-C5FE0A4E66DA}" dt="2025-10-24T10:34:37.104" v="143"/>
          <ac:inkMkLst>
            <pc:docMk/>
            <pc:sldMk cId="109857222" sldId="256"/>
            <ac:inkMk id="82" creationId="{40119B3A-6F8D-C6D0-D3B7-02948917BE40}"/>
          </ac:inkMkLst>
        </pc:inkChg>
        <pc:inkChg chg="add">
          <ac:chgData name="Geneza Dumitru (2511468)" userId="S::2511468@student.uwtsd.ac.uk::f3d8a003-7f1b-48c0-bca8-9eb892ac6b05" providerId="AD" clId="Web-{8D3AD692-E7E7-681F-22F6-C5FE0A4E66DA}" dt="2025-10-24T10:34:41.510" v="144"/>
          <ac:inkMkLst>
            <pc:docMk/>
            <pc:sldMk cId="109857222" sldId="256"/>
            <ac:inkMk id="83" creationId="{C6483CD2-65AC-74CB-464C-9B7C244492E7}"/>
          </ac:inkMkLst>
        </pc:inkChg>
        <pc:inkChg chg="add">
          <ac:chgData name="Geneza Dumitru (2511468)" userId="S::2511468@student.uwtsd.ac.uk::f3d8a003-7f1b-48c0-bca8-9eb892ac6b05" providerId="AD" clId="Web-{8D3AD692-E7E7-681F-22F6-C5FE0A4E66DA}" dt="2025-10-24T10:34:47.479" v="145"/>
          <ac:inkMkLst>
            <pc:docMk/>
            <pc:sldMk cId="109857222" sldId="256"/>
            <ac:inkMk id="84" creationId="{4E1F6CE0-7B41-8A61-637C-C5C81E2B87E0}"/>
          </ac:inkMkLst>
        </pc:inkChg>
        <pc:inkChg chg="add">
          <ac:chgData name="Geneza Dumitru (2511468)" userId="S::2511468@student.uwtsd.ac.uk::f3d8a003-7f1b-48c0-bca8-9eb892ac6b05" providerId="AD" clId="Web-{8D3AD692-E7E7-681F-22F6-C5FE0A4E66DA}" dt="2025-10-24T10:34:50.760" v="146"/>
          <ac:inkMkLst>
            <pc:docMk/>
            <pc:sldMk cId="109857222" sldId="256"/>
            <ac:inkMk id="85" creationId="{ACD05FD3-9AD6-EFD1-E0F8-64B42D6451AC}"/>
          </ac:inkMkLst>
        </pc:inkChg>
        <pc:inkChg chg="add">
          <ac:chgData name="Geneza Dumitru (2511468)" userId="S::2511468@student.uwtsd.ac.uk::f3d8a003-7f1b-48c0-bca8-9eb892ac6b05" providerId="AD" clId="Web-{8D3AD692-E7E7-681F-22F6-C5FE0A4E66DA}" dt="2025-10-24T10:34:58.135" v="147"/>
          <ac:inkMkLst>
            <pc:docMk/>
            <pc:sldMk cId="109857222" sldId="256"/>
            <ac:inkMk id="86" creationId="{8DF6D12C-99E0-6248-8908-896F0A440F87}"/>
          </ac:inkMkLst>
        </pc:inkChg>
        <pc:inkChg chg="add">
          <ac:chgData name="Geneza Dumitru (2511468)" userId="S::2511468@student.uwtsd.ac.uk::f3d8a003-7f1b-48c0-bca8-9eb892ac6b05" providerId="AD" clId="Web-{8D3AD692-E7E7-681F-22F6-C5FE0A4E66DA}" dt="2025-10-24T10:35:02.589" v="148"/>
          <ac:inkMkLst>
            <pc:docMk/>
            <pc:sldMk cId="109857222" sldId="256"/>
            <ac:inkMk id="87" creationId="{F9211467-8DFB-6EF5-5996-5AF25D249F3F}"/>
          </ac:inkMkLst>
        </pc:inkChg>
        <pc:inkChg chg="add">
          <ac:chgData name="Geneza Dumitru (2511468)" userId="S::2511468@student.uwtsd.ac.uk::f3d8a003-7f1b-48c0-bca8-9eb892ac6b05" providerId="AD" clId="Web-{8D3AD692-E7E7-681F-22F6-C5FE0A4E66DA}" dt="2025-10-24T10:35:06.636" v="149"/>
          <ac:inkMkLst>
            <pc:docMk/>
            <pc:sldMk cId="109857222" sldId="256"/>
            <ac:inkMk id="88" creationId="{6C2FEF84-E2E8-F00E-8106-CD86CEB99E29}"/>
          </ac:inkMkLst>
        </pc:inkChg>
        <pc:inkChg chg="add">
          <ac:chgData name="Geneza Dumitru (2511468)" userId="S::2511468@student.uwtsd.ac.uk::f3d8a003-7f1b-48c0-bca8-9eb892ac6b05" providerId="AD" clId="Web-{8D3AD692-E7E7-681F-22F6-C5FE0A4E66DA}" dt="2025-10-24T10:35:29.183" v="150"/>
          <ac:inkMkLst>
            <pc:docMk/>
            <pc:sldMk cId="109857222" sldId="256"/>
            <ac:inkMk id="89" creationId="{DBD0C523-F94C-B436-C967-CF96D4FDCD5D}"/>
          </ac:inkMkLst>
        </pc:inkChg>
        <pc:inkChg chg="add">
          <ac:chgData name="Geneza Dumitru (2511468)" userId="S::2511468@student.uwtsd.ac.uk::f3d8a003-7f1b-48c0-bca8-9eb892ac6b05" providerId="AD" clId="Web-{8D3AD692-E7E7-681F-22F6-C5FE0A4E66DA}" dt="2025-10-24T10:35:56.325" v="151"/>
          <ac:inkMkLst>
            <pc:docMk/>
            <pc:sldMk cId="109857222" sldId="256"/>
            <ac:inkMk id="90" creationId="{1203CF36-AE19-0595-4E9D-7651DBC23DFA}"/>
          </ac:inkMkLst>
        </pc:inkChg>
        <pc:inkChg chg="add">
          <ac:chgData name="Geneza Dumitru (2511468)" userId="S::2511468@student.uwtsd.ac.uk::f3d8a003-7f1b-48c0-bca8-9eb892ac6b05" providerId="AD" clId="Web-{8D3AD692-E7E7-681F-22F6-C5FE0A4E66DA}" dt="2025-10-24T10:36:06.684" v="152"/>
          <ac:inkMkLst>
            <pc:docMk/>
            <pc:sldMk cId="109857222" sldId="256"/>
            <ac:inkMk id="91" creationId="{DEBEFFF3-EDA7-F624-7F49-9803AD79A932}"/>
          </ac:inkMkLst>
        </pc:inkChg>
        <pc:inkChg chg="add del">
          <ac:chgData name="Geneza Dumitru (2511468)" userId="S::2511468@student.uwtsd.ac.uk::f3d8a003-7f1b-48c0-bca8-9eb892ac6b05" providerId="AD" clId="Web-{8D3AD692-E7E7-681F-22F6-C5FE0A4E66DA}" dt="2025-10-24T11:17:02.610" v="677"/>
          <ac:inkMkLst>
            <pc:docMk/>
            <pc:sldMk cId="109857222" sldId="256"/>
            <ac:inkMk id="92" creationId="{31448A8B-41D5-BC94-FD93-54658DE1F2A5}"/>
          </ac:inkMkLst>
        </pc:inkChg>
        <pc:inkChg chg="add">
          <ac:chgData name="Geneza Dumitru (2511468)" userId="S::2511468@student.uwtsd.ac.uk::f3d8a003-7f1b-48c0-bca8-9eb892ac6b05" providerId="AD" clId="Web-{8D3AD692-E7E7-681F-22F6-C5FE0A4E66DA}" dt="2025-10-24T10:37:36.358" v="160"/>
          <ac:inkMkLst>
            <pc:docMk/>
            <pc:sldMk cId="109857222" sldId="256"/>
            <ac:inkMk id="93" creationId="{C57FCA93-8800-251D-40A8-0CE133E74E47}"/>
          </ac:inkMkLst>
        </pc:inkChg>
        <pc:inkChg chg="add">
          <ac:chgData name="Geneza Dumitru (2511468)" userId="S::2511468@student.uwtsd.ac.uk::f3d8a003-7f1b-48c0-bca8-9eb892ac6b05" providerId="AD" clId="Web-{8D3AD692-E7E7-681F-22F6-C5FE0A4E66DA}" dt="2025-10-24T10:37:39.827" v="161"/>
          <ac:inkMkLst>
            <pc:docMk/>
            <pc:sldMk cId="109857222" sldId="256"/>
            <ac:inkMk id="94" creationId="{D8C94E9F-4C86-BD6A-3D19-3A2182445236}"/>
          </ac:inkMkLst>
        </pc:inkChg>
        <pc:inkChg chg="add">
          <ac:chgData name="Geneza Dumitru (2511468)" userId="S::2511468@student.uwtsd.ac.uk::f3d8a003-7f1b-48c0-bca8-9eb892ac6b05" providerId="AD" clId="Web-{8D3AD692-E7E7-681F-22F6-C5FE0A4E66DA}" dt="2025-10-24T10:37:43.640" v="162"/>
          <ac:inkMkLst>
            <pc:docMk/>
            <pc:sldMk cId="109857222" sldId="256"/>
            <ac:inkMk id="95" creationId="{BBEF3FC5-AAF7-9392-2342-B927F9380E90}"/>
          </ac:inkMkLst>
        </pc:inkChg>
        <pc:inkChg chg="add del">
          <ac:chgData name="Geneza Dumitru (2511468)" userId="S::2511468@student.uwtsd.ac.uk::f3d8a003-7f1b-48c0-bca8-9eb892ac6b05" providerId="AD" clId="Web-{8D3AD692-E7E7-681F-22F6-C5FE0A4E66DA}" dt="2025-10-24T10:39:17.032" v="168"/>
          <ac:inkMkLst>
            <pc:docMk/>
            <pc:sldMk cId="109857222" sldId="256"/>
            <ac:inkMk id="96" creationId="{6E5864D6-9866-2B97-C78C-E24678D784CC}"/>
          </ac:inkMkLst>
        </pc:inkChg>
        <pc:inkChg chg="add del">
          <ac:chgData name="Geneza Dumitru (2511468)" userId="S::2511468@student.uwtsd.ac.uk::f3d8a003-7f1b-48c0-bca8-9eb892ac6b05" providerId="AD" clId="Web-{8D3AD692-E7E7-681F-22F6-C5FE0A4E66DA}" dt="2025-10-24T11:19:01.267" v="689"/>
          <ac:inkMkLst>
            <pc:docMk/>
            <pc:sldMk cId="109857222" sldId="256"/>
            <ac:inkMk id="97" creationId="{DC5DF2DA-41F3-6C37-68F1-12134B7764B4}"/>
          </ac:inkMkLst>
        </pc:inkChg>
        <pc:inkChg chg="add del">
          <ac:chgData name="Geneza Dumitru (2511468)" userId="S::2511468@student.uwtsd.ac.uk::f3d8a003-7f1b-48c0-bca8-9eb892ac6b05" providerId="AD" clId="Web-{8D3AD692-E7E7-681F-22F6-C5FE0A4E66DA}" dt="2025-10-24T10:40:02.033" v="171"/>
          <ac:inkMkLst>
            <pc:docMk/>
            <pc:sldMk cId="109857222" sldId="256"/>
            <ac:inkMk id="98" creationId="{1C4BCAA8-706C-08C5-1A63-77EAB6035FB6}"/>
          </ac:inkMkLst>
        </pc:inkChg>
        <pc:inkChg chg="add del">
          <ac:chgData name="Geneza Dumitru (2511468)" userId="S::2511468@student.uwtsd.ac.uk::f3d8a003-7f1b-48c0-bca8-9eb892ac6b05" providerId="AD" clId="Web-{8D3AD692-E7E7-681F-22F6-C5FE0A4E66DA}" dt="2025-10-24T10:40:47.143" v="175"/>
          <ac:inkMkLst>
            <pc:docMk/>
            <pc:sldMk cId="109857222" sldId="256"/>
            <ac:inkMk id="99" creationId="{068DE57F-B533-787B-4834-2043C700EA76}"/>
          </ac:inkMkLst>
        </pc:inkChg>
        <pc:inkChg chg="add del">
          <ac:chgData name="Geneza Dumitru (2511468)" userId="S::2511468@student.uwtsd.ac.uk::f3d8a003-7f1b-48c0-bca8-9eb892ac6b05" providerId="AD" clId="Web-{8D3AD692-E7E7-681F-22F6-C5FE0A4E66DA}" dt="2025-10-24T10:40:46.690" v="174"/>
          <ac:inkMkLst>
            <pc:docMk/>
            <pc:sldMk cId="109857222" sldId="256"/>
            <ac:inkMk id="100" creationId="{FED673A3-DF3E-3163-AC79-C73C1A60C4C2}"/>
          </ac:inkMkLst>
        </pc:inkChg>
        <pc:inkChg chg="add del">
          <ac:chgData name="Geneza Dumitru (2511468)" userId="S::2511468@student.uwtsd.ac.uk::f3d8a003-7f1b-48c0-bca8-9eb892ac6b05" providerId="AD" clId="Web-{8D3AD692-E7E7-681F-22F6-C5FE0A4E66DA}" dt="2025-10-24T10:40:55.877" v="177"/>
          <ac:inkMkLst>
            <pc:docMk/>
            <pc:sldMk cId="109857222" sldId="256"/>
            <ac:inkMk id="101" creationId="{1BB822D5-DD14-DC44-BA18-E394B2DE6E16}"/>
          </ac:inkMkLst>
        </pc:inkChg>
        <pc:inkChg chg="add">
          <ac:chgData name="Geneza Dumitru (2511468)" userId="S::2511468@student.uwtsd.ac.uk::f3d8a003-7f1b-48c0-bca8-9eb892ac6b05" providerId="AD" clId="Web-{8D3AD692-E7E7-681F-22F6-C5FE0A4E66DA}" dt="2025-10-24T10:41:09.190" v="178"/>
          <ac:inkMkLst>
            <pc:docMk/>
            <pc:sldMk cId="109857222" sldId="256"/>
            <ac:inkMk id="102" creationId="{3D357D51-9600-3EDC-F9D9-E3E2A03580C2}"/>
          </ac:inkMkLst>
        </pc:inkChg>
        <pc:inkChg chg="add">
          <ac:chgData name="Geneza Dumitru (2511468)" userId="S::2511468@student.uwtsd.ac.uk::f3d8a003-7f1b-48c0-bca8-9eb892ac6b05" providerId="AD" clId="Web-{8D3AD692-E7E7-681F-22F6-C5FE0A4E66DA}" dt="2025-10-24T10:41:17.549" v="179"/>
          <ac:inkMkLst>
            <pc:docMk/>
            <pc:sldMk cId="109857222" sldId="256"/>
            <ac:inkMk id="103" creationId="{26E33239-3323-FE7D-A957-5318928A941B}"/>
          </ac:inkMkLst>
        </pc:inkChg>
        <pc:inkChg chg="add">
          <ac:chgData name="Geneza Dumitru (2511468)" userId="S::2511468@student.uwtsd.ac.uk::f3d8a003-7f1b-48c0-bca8-9eb892ac6b05" providerId="AD" clId="Web-{8D3AD692-E7E7-681F-22F6-C5FE0A4E66DA}" dt="2025-10-24T10:41:32.550" v="180"/>
          <ac:inkMkLst>
            <pc:docMk/>
            <pc:sldMk cId="109857222" sldId="256"/>
            <ac:inkMk id="104" creationId="{69F9051F-7F99-7416-50BD-8107BC45A714}"/>
          </ac:inkMkLst>
        </pc:inkChg>
        <pc:inkChg chg="add del">
          <ac:chgData name="Geneza Dumitru (2511468)" userId="S::2511468@student.uwtsd.ac.uk::f3d8a003-7f1b-48c0-bca8-9eb892ac6b05" providerId="AD" clId="Web-{8D3AD692-E7E7-681F-22F6-C5FE0A4E66DA}" dt="2025-10-24T10:41:58.472" v="182"/>
          <ac:inkMkLst>
            <pc:docMk/>
            <pc:sldMk cId="109857222" sldId="256"/>
            <ac:inkMk id="105" creationId="{294B2E52-9554-FCAC-C9D0-7F8148922BAD}"/>
          </ac:inkMkLst>
        </pc:inkChg>
        <pc:inkChg chg="add">
          <ac:chgData name="Geneza Dumitru (2511468)" userId="S::2511468@student.uwtsd.ac.uk::f3d8a003-7f1b-48c0-bca8-9eb892ac6b05" providerId="AD" clId="Web-{8D3AD692-E7E7-681F-22F6-C5FE0A4E66DA}" dt="2025-10-24T10:42:02.972" v="183"/>
          <ac:inkMkLst>
            <pc:docMk/>
            <pc:sldMk cId="109857222" sldId="256"/>
            <ac:inkMk id="106" creationId="{30AE4870-68ED-CDD6-D80E-0CB130DE9EC8}"/>
          </ac:inkMkLst>
        </pc:inkChg>
        <pc:inkChg chg="add">
          <ac:chgData name="Geneza Dumitru (2511468)" userId="S::2511468@student.uwtsd.ac.uk::f3d8a003-7f1b-48c0-bca8-9eb892ac6b05" providerId="AD" clId="Web-{8D3AD692-E7E7-681F-22F6-C5FE0A4E66DA}" dt="2025-10-24T10:42:08.800" v="184"/>
          <ac:inkMkLst>
            <pc:docMk/>
            <pc:sldMk cId="109857222" sldId="256"/>
            <ac:inkMk id="107" creationId="{EA40E22C-6811-9B3C-8E1C-D0D01E1C14F6}"/>
          </ac:inkMkLst>
        </pc:inkChg>
        <pc:inkChg chg="add">
          <ac:chgData name="Geneza Dumitru (2511468)" userId="S::2511468@student.uwtsd.ac.uk::f3d8a003-7f1b-48c0-bca8-9eb892ac6b05" providerId="AD" clId="Web-{8D3AD692-E7E7-681F-22F6-C5FE0A4E66DA}" dt="2025-10-24T10:42:11.394" v="185"/>
          <ac:inkMkLst>
            <pc:docMk/>
            <pc:sldMk cId="109857222" sldId="256"/>
            <ac:inkMk id="108" creationId="{1B0D9365-270F-655D-0B87-129A710391CE}"/>
          </ac:inkMkLst>
        </pc:inkChg>
        <pc:inkChg chg="add del">
          <ac:chgData name="Geneza Dumitru (2511468)" userId="S::2511468@student.uwtsd.ac.uk::f3d8a003-7f1b-48c0-bca8-9eb892ac6b05" providerId="AD" clId="Web-{8D3AD692-E7E7-681F-22F6-C5FE0A4E66DA}" dt="2025-10-24T11:20:09.861" v="695"/>
          <ac:inkMkLst>
            <pc:docMk/>
            <pc:sldMk cId="109857222" sldId="256"/>
            <ac:inkMk id="110" creationId="{0FEA442D-DF5E-88AF-18CA-9709B88B4A83}"/>
          </ac:inkMkLst>
        </pc:inkChg>
        <pc:inkChg chg="add">
          <ac:chgData name="Geneza Dumitru (2511468)" userId="S::2511468@student.uwtsd.ac.uk::f3d8a003-7f1b-48c0-bca8-9eb892ac6b05" providerId="AD" clId="Web-{8D3AD692-E7E7-681F-22F6-C5FE0A4E66DA}" dt="2025-10-24T10:55:43.874" v="377"/>
          <ac:inkMkLst>
            <pc:docMk/>
            <pc:sldMk cId="109857222" sldId="256"/>
            <ac:inkMk id="111" creationId="{43283ACA-2A31-B9E2-74E1-9737282BB9C7}"/>
          </ac:inkMkLst>
        </pc:inkChg>
        <pc:inkChg chg="add">
          <ac:chgData name="Geneza Dumitru (2511468)" userId="S::2511468@student.uwtsd.ac.uk::f3d8a003-7f1b-48c0-bca8-9eb892ac6b05" providerId="AD" clId="Web-{8D3AD692-E7E7-681F-22F6-C5FE0A4E66DA}" dt="2025-10-24T10:55:48.593" v="378"/>
          <ac:inkMkLst>
            <pc:docMk/>
            <pc:sldMk cId="109857222" sldId="256"/>
            <ac:inkMk id="112" creationId="{826AF927-F78D-671F-EDC2-CC42598C264B}"/>
          </ac:inkMkLst>
        </pc:inkChg>
        <pc:inkChg chg="add">
          <ac:chgData name="Geneza Dumitru (2511468)" userId="S::2511468@student.uwtsd.ac.uk::f3d8a003-7f1b-48c0-bca8-9eb892ac6b05" providerId="AD" clId="Web-{8D3AD692-E7E7-681F-22F6-C5FE0A4E66DA}" dt="2025-10-24T10:56:01.890" v="379"/>
          <ac:inkMkLst>
            <pc:docMk/>
            <pc:sldMk cId="109857222" sldId="256"/>
            <ac:inkMk id="113" creationId="{BC8F5669-2710-6AFA-D286-FB2FD3F24C70}"/>
          </ac:inkMkLst>
        </pc:inkChg>
      </pc:sldChg>
    </pc:docChg>
  </pc:docChgLst>
  <pc:docChgLst>
    <pc:chgData name="Geneza Dumitru (2511468)" userId="S::2511468@student.uwtsd.ac.uk::f3d8a003-7f1b-48c0-bca8-9eb892ac6b05" providerId="AD" clId="Web-{62110781-AE71-C536-2861-5024174E1D6B}"/>
    <pc:docChg chg="modSld">
      <pc:chgData name="Geneza Dumitru (2511468)" userId="S::2511468@student.uwtsd.ac.uk::f3d8a003-7f1b-48c0-bca8-9eb892ac6b05" providerId="AD" clId="Web-{62110781-AE71-C536-2861-5024174E1D6B}" dt="2025-10-17T12:12:05.406" v="117"/>
      <pc:docMkLst>
        <pc:docMk/>
      </pc:docMkLst>
      <pc:sldChg chg="addSp delSp modSp">
        <pc:chgData name="Geneza Dumitru (2511468)" userId="S::2511468@student.uwtsd.ac.uk::f3d8a003-7f1b-48c0-bca8-9eb892ac6b05" providerId="AD" clId="Web-{62110781-AE71-C536-2861-5024174E1D6B}" dt="2025-10-17T12:12:05.406" v="117"/>
        <pc:sldMkLst>
          <pc:docMk/>
          <pc:sldMk cId="109857222" sldId="256"/>
        </pc:sldMkLst>
        <pc:spChg chg="mod">
          <ac:chgData name="Geneza Dumitru (2511468)" userId="S::2511468@student.uwtsd.ac.uk::f3d8a003-7f1b-48c0-bca8-9eb892ac6b05" providerId="AD" clId="Web-{62110781-AE71-C536-2861-5024174E1D6B}" dt="2025-10-17T12:10:43.060" v="104" actId="14100"/>
          <ac:spMkLst>
            <pc:docMk/>
            <pc:sldMk cId="109857222" sldId="256"/>
            <ac:spMk id="12" creationId="{A3DC8290-FC86-79A2-01B7-50F6499448C2}"/>
          </ac:spMkLst>
        </pc:spChg>
        <pc:spChg chg="add">
          <ac:chgData name="Geneza Dumitru (2511468)" userId="S::2511468@student.uwtsd.ac.uk::f3d8a003-7f1b-48c0-bca8-9eb892ac6b05" providerId="AD" clId="Web-{62110781-AE71-C536-2861-5024174E1D6B}" dt="2025-10-17T12:04:32.821" v="62"/>
          <ac:spMkLst>
            <pc:docMk/>
            <pc:sldMk cId="109857222" sldId="256"/>
            <ac:spMk id="43" creationId="{4BE2D861-69B0-860F-2AD2-6D41433096CA}"/>
          </ac:spMkLst>
        </pc:spChg>
        <pc:picChg chg="mod">
          <ac:chgData name="Geneza Dumitru (2511468)" userId="S::2511468@student.uwtsd.ac.uk::f3d8a003-7f1b-48c0-bca8-9eb892ac6b05" providerId="AD" clId="Web-{62110781-AE71-C536-2861-5024174E1D6B}" dt="2025-10-17T12:03:17.658" v="55" actId="1076"/>
          <ac:picMkLst>
            <pc:docMk/>
            <pc:sldMk cId="109857222" sldId="256"/>
            <ac:picMk id="4" creationId="{84CED8B3-1498-B37B-6971-D38F81BCAAAB}"/>
          </ac:picMkLst>
        </pc:picChg>
        <pc:picChg chg="add mod">
          <ac:chgData name="Geneza Dumitru (2511468)" userId="S::2511468@student.uwtsd.ac.uk::f3d8a003-7f1b-48c0-bca8-9eb892ac6b05" providerId="AD" clId="Web-{62110781-AE71-C536-2861-5024174E1D6B}" dt="2025-10-17T11:54:38.553" v="14" actId="1076"/>
          <ac:picMkLst>
            <pc:docMk/>
            <pc:sldMk cId="109857222" sldId="256"/>
            <ac:picMk id="9" creationId="{A204F5AA-C9A4-8531-3DC2-C55F483C2FD7}"/>
          </ac:picMkLst>
        </pc:picChg>
        <pc:picChg chg="add mod">
          <ac:chgData name="Geneza Dumitru (2511468)" userId="S::2511468@student.uwtsd.ac.uk::f3d8a003-7f1b-48c0-bca8-9eb892ac6b05" providerId="AD" clId="Web-{62110781-AE71-C536-2861-5024174E1D6B}" dt="2025-10-17T12:05:20.559" v="73" actId="14100"/>
          <ac:picMkLst>
            <pc:docMk/>
            <pc:sldMk cId="109857222" sldId="256"/>
            <ac:picMk id="44" creationId="{4A02F461-720D-517B-0B18-8E8F9230D0C6}"/>
          </ac:picMkLst>
        </pc:picChg>
        <pc:picChg chg="add mod">
          <ac:chgData name="Geneza Dumitru (2511468)" userId="S::2511468@student.uwtsd.ac.uk::f3d8a003-7f1b-48c0-bca8-9eb892ac6b05" providerId="AD" clId="Web-{62110781-AE71-C536-2861-5024174E1D6B}" dt="2025-10-17T12:10:50.654" v="105" actId="14100"/>
          <ac:picMkLst>
            <pc:docMk/>
            <pc:sldMk cId="109857222" sldId="256"/>
            <ac:picMk id="58" creationId="{9BDCC87C-09A2-6E4F-6A28-959749D20DB3}"/>
          </ac:picMkLst>
        </pc:picChg>
        <pc:inkChg chg="add">
          <ac:chgData name="Geneza Dumitru (2511468)" userId="S::2511468@student.uwtsd.ac.uk::f3d8a003-7f1b-48c0-bca8-9eb892ac6b05" providerId="AD" clId="Web-{62110781-AE71-C536-2861-5024174E1D6B}" dt="2025-10-17T11:55:59.094" v="23"/>
          <ac:inkMkLst>
            <pc:docMk/>
            <pc:sldMk cId="109857222" sldId="256"/>
            <ac:inkMk id="17" creationId="{D81E2825-83D0-9951-0666-6E4D9F3B0FCB}"/>
          </ac:inkMkLst>
        </pc:inkChg>
        <pc:inkChg chg="add">
          <ac:chgData name="Geneza Dumitru (2511468)" userId="S::2511468@student.uwtsd.ac.uk::f3d8a003-7f1b-48c0-bca8-9eb892ac6b05" providerId="AD" clId="Web-{62110781-AE71-C536-2861-5024174E1D6B}" dt="2025-10-17T11:56:50.568" v="25"/>
          <ac:inkMkLst>
            <pc:docMk/>
            <pc:sldMk cId="109857222" sldId="256"/>
            <ac:inkMk id="19" creationId="{3A3FEDCF-A19A-E9E9-033A-7D850184B277}"/>
          </ac:inkMkLst>
        </pc:inkChg>
        <pc:inkChg chg="add">
          <ac:chgData name="Geneza Dumitru (2511468)" userId="S::2511468@student.uwtsd.ac.uk::f3d8a003-7f1b-48c0-bca8-9eb892ac6b05" providerId="AD" clId="Web-{62110781-AE71-C536-2861-5024174E1D6B}" dt="2025-10-17T11:58:29.027" v="36"/>
          <ac:inkMkLst>
            <pc:docMk/>
            <pc:sldMk cId="109857222" sldId="256"/>
            <ac:inkMk id="30" creationId="{6BD79B9C-477C-34FE-37BA-2A078E47E3D3}"/>
          </ac:inkMkLst>
        </pc:inkChg>
        <pc:inkChg chg="add">
          <ac:chgData name="Geneza Dumitru (2511468)" userId="S::2511468@student.uwtsd.ac.uk::f3d8a003-7f1b-48c0-bca8-9eb892ac6b05" providerId="AD" clId="Web-{62110781-AE71-C536-2861-5024174E1D6B}" dt="2025-10-17T12:02:26.891" v="42"/>
          <ac:inkMkLst>
            <pc:docMk/>
            <pc:sldMk cId="109857222" sldId="256"/>
            <ac:inkMk id="37" creationId="{7994B028-C3D2-A25B-2E0A-32A1FA9485EB}"/>
          </ac:inkMkLst>
        </pc:inkChg>
        <pc:inkChg chg="add">
          <ac:chgData name="Geneza Dumitru (2511468)" userId="S::2511468@student.uwtsd.ac.uk::f3d8a003-7f1b-48c0-bca8-9eb892ac6b05" providerId="AD" clId="Web-{62110781-AE71-C536-2861-5024174E1D6B}" dt="2025-10-17T12:02:30.501" v="43"/>
          <ac:inkMkLst>
            <pc:docMk/>
            <pc:sldMk cId="109857222" sldId="256"/>
            <ac:inkMk id="39" creationId="{E6565364-5AB1-BE68-9F8C-BE1FD2F30FED}"/>
          </ac:inkMkLst>
        </pc:inkChg>
        <pc:inkChg chg="add">
          <ac:chgData name="Geneza Dumitru (2511468)" userId="S::2511468@student.uwtsd.ac.uk::f3d8a003-7f1b-48c0-bca8-9eb892ac6b05" providerId="AD" clId="Web-{62110781-AE71-C536-2861-5024174E1D6B}" dt="2025-10-17T12:02:31.016" v="44"/>
          <ac:inkMkLst>
            <pc:docMk/>
            <pc:sldMk cId="109857222" sldId="256"/>
            <ac:inkMk id="40" creationId="{35D52643-BAC5-A595-33A5-61C7407B9DFD}"/>
          </ac:inkMkLst>
        </pc:inkChg>
        <pc:inkChg chg="add">
          <ac:chgData name="Geneza Dumitru (2511468)" userId="S::2511468@student.uwtsd.ac.uk::f3d8a003-7f1b-48c0-bca8-9eb892ac6b05" providerId="AD" clId="Web-{62110781-AE71-C536-2861-5024174E1D6B}" dt="2025-10-17T12:06:24.689" v="82"/>
          <ac:inkMkLst>
            <pc:docMk/>
            <pc:sldMk cId="109857222" sldId="256"/>
            <ac:inkMk id="51" creationId="{7BFBF1CA-FADA-B2D6-1AD0-60ACB24292E0}"/>
          </ac:inkMkLst>
        </pc:inkChg>
      </pc:sldChg>
    </pc:docChg>
  </pc:docChgLst>
  <pc:docChgLst>
    <pc:chgData name="Geneza Dumitru (2511468)" userId="S::2511468@student.uwtsd.ac.uk::f3d8a003-7f1b-48c0-bca8-9eb892ac6b05" providerId="AD" clId="Web-{B48801E9-09F8-A392-E0DD-00C06BF3CD0F}"/>
    <pc:docChg chg="modSld">
      <pc:chgData name="Geneza Dumitru (2511468)" userId="S::2511468@student.uwtsd.ac.uk::f3d8a003-7f1b-48c0-bca8-9eb892ac6b05" providerId="AD" clId="Web-{B48801E9-09F8-A392-E0DD-00C06BF3CD0F}" dt="2025-10-24T09:47:27.657" v="49" actId="20577"/>
      <pc:docMkLst>
        <pc:docMk/>
      </pc:docMkLst>
      <pc:sldChg chg="addSp delSp modSp">
        <pc:chgData name="Geneza Dumitru (2511468)" userId="S::2511468@student.uwtsd.ac.uk::f3d8a003-7f1b-48c0-bca8-9eb892ac6b05" providerId="AD" clId="Web-{B48801E9-09F8-A392-E0DD-00C06BF3CD0F}" dt="2025-10-24T09:47:27.657" v="49" actId="20577"/>
        <pc:sldMkLst>
          <pc:docMk/>
          <pc:sldMk cId="109857222" sldId="256"/>
        </pc:sldMkLst>
        <pc:spChg chg="add del mod">
          <ac:chgData name="Geneza Dumitru (2511468)" userId="S::2511468@student.uwtsd.ac.uk::f3d8a003-7f1b-48c0-bca8-9eb892ac6b05" providerId="AD" clId="Web-{B48801E9-09F8-A392-E0DD-00C06BF3CD0F}" dt="2025-10-24T09:44:51.395" v="2"/>
          <ac:spMkLst>
            <pc:docMk/>
            <pc:sldMk cId="109857222" sldId="256"/>
            <ac:spMk id="6" creationId="{3202C21B-5D23-8815-604A-2E8574A61077}"/>
          </ac:spMkLst>
        </pc:spChg>
        <pc:spChg chg="add mod">
          <ac:chgData name="Geneza Dumitru (2511468)" userId="S::2511468@student.uwtsd.ac.uk::f3d8a003-7f1b-48c0-bca8-9eb892ac6b05" providerId="AD" clId="Web-{B48801E9-09F8-A392-E0DD-00C06BF3CD0F}" dt="2025-10-24T09:47:27.657" v="49" actId="20577"/>
          <ac:spMkLst>
            <pc:docMk/>
            <pc:sldMk cId="109857222" sldId="256"/>
            <ac:spMk id="11" creationId="{68F37644-A8EF-EF8C-99BC-78ACB237F550}"/>
          </ac:spMkLst>
        </pc:spChg>
        <pc:picChg chg="mod">
          <ac:chgData name="Geneza Dumitru (2511468)" userId="S::2511468@student.uwtsd.ac.uk::f3d8a003-7f1b-48c0-bca8-9eb892ac6b05" providerId="AD" clId="Web-{B48801E9-09F8-A392-E0DD-00C06BF3CD0F}" dt="2025-10-24T09:44:54.270" v="3" actId="1076"/>
          <ac:picMkLst>
            <pc:docMk/>
            <pc:sldMk cId="109857222" sldId="256"/>
            <ac:picMk id="4" creationId="{84CED8B3-1498-B37B-6971-D38F81BCAAAB}"/>
          </ac:picMkLst>
        </pc:pic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7T11:53:01.552"/>
    </inkml:context>
    <inkml:brush xml:id="br0">
      <inkml:brushProperty name="width" value="0.1" units="cm"/>
      <inkml:brushProperty name="height" value="0.1" units="cm"/>
    </inkml:brush>
  </inkml:definitions>
  <inkml:trace contextRef="#ctx0" brushRef="#br0">10372 2593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7T11:53:01.554"/>
    </inkml:context>
    <inkml:brush xml:id="br0">
      <inkml:brushProperty name="width" value="0.1" units="cm"/>
      <inkml:brushProperty name="height" value="0.1" units="cm"/>
    </inkml:brush>
  </inkml:definitions>
  <inkml:trace contextRef="#ctx0" brushRef="#br0">14923 4755 16383 0 0,'5'0'0'0'0,"2"-5"0"0"0,5-2 0 0 0,6 0 0 0 0,5 1 0 0 0,5-3 0 0 0,2-1 0 0 0,1 2 0 0 0,2-3 0 0 0,0 0 0 0 0,-1-3 0 0 0,1 0 0 0 0,-1-2 0 0 0,-6-5 0 0 0,-1 3 0 0 0,-5-3 0 0 0,-1 4 0 0 0,-4-2 0 0 0,-4-2 0 0 0,-4-3 0 0 0,-3 7 0 0 0,-3 13 0 0 0,5 12 0 0 0,1 10 0 0 0,-1 7 0 0 0,-2 5 0 0 0,-1 3 0 0 0,-1 1 0 0 0,-1 0 0 0 0,0 0 0 0 0,-1-1 0 0 0,-1-1 0 0 0,1 1 0 0 0,0-1 0 0 0,0-1 0 0 0,-1 1 0 0 0,1-1 0 0 0,0 1 0 0 0,0-1 0 0 0,0 1 0 0 0,0-1 0 0 0,0 1 0 0 0,0-1 0 0 0,0-10 0 0 0,-5-9 0 0 0,-8-12 0 0 0,0-11 0 0 0,-5-4 0 0 0,-4 1 0 0 0,-4 2 0 0 0,-2 4 0 0 0,-3 3 0 0 0,10-3 0 0 0,14 0 0 0 0,13 1 0 0 0,12 2 0 0 0,7 2 0 0 0,5 1 0 0 0,3-4 0 0 0,1-2 0 0 0,1 2 0 0 0,-1 1 0 0 0,-1 1 0 0 0,0 2 0 0 0,-1 1 0 0 0,0 0 0 0 0,-1 1 0 0 0,1 1 0 0 0,-1-1 0 0 0,-5 0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7T11:53:01.555"/>
    </inkml:context>
    <inkml:brush xml:id="br0">
      <inkml:brushProperty name="width" value="0.1" units="cm"/>
      <inkml:brushProperty name="height" value="0.1" units="cm"/>
    </inkml:brush>
  </inkml:definitions>
  <inkml:trace contextRef="#ctx0" brushRef="#br0">14870 13097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7T11:53:01.556"/>
    </inkml:context>
    <inkml:brush xml:id="br0">
      <inkml:brushProperty name="width" value="0.1" units="cm"/>
      <inkml:brushProperty name="height" value="0.1" units="cm"/>
    </inkml:brush>
  </inkml:definitions>
  <inkml:trace contextRef="#ctx0" brushRef="#br0">12197 12991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7T11:53:01.557"/>
    </inkml:context>
    <inkml:brush xml:id="br0">
      <inkml:brushProperty name="width" value="0.1" units="cm"/>
      <inkml:brushProperty name="height" value="0.1" units="cm"/>
    </inkml:brush>
  </inkml:definitions>
  <inkml:trace contextRef="#ctx0" brushRef="#br0">2328 7461 16383 0 0,'0'0'0'0'0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7T11:53:01.558"/>
    </inkml:context>
    <inkml:brush xml:id="br0">
      <inkml:brushProperty name="width" value="0.1" units="cm"/>
      <inkml:brushProperty name="height" value="0.1" units="cm"/>
    </inkml:brush>
  </inkml:definitions>
  <inkml:trace contextRef="#ctx0" brushRef="#br0">3149 8520 16383 0 0,'0'0'0'0'0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09"/>
    </inkml:context>
    <inkml:brush xml:id="br0">
      <inkml:brushProperty name="width" value="0.1" units="cm"/>
      <inkml:brushProperty name="height" value="0.1" units="cm"/>
      <inkml:brushProperty name="color" value="#333333"/>
    </inkml:brush>
  </inkml:definitions>
  <inkml:trace contextRef="#ctx0" brushRef="#br0">12277 9313 16383 0 0,'0'5'0'0'0,"5"7"0"0"0,2 7 0 0 0,-1 5 0 0 0,-1 3 0 0 0,4 3 0 0 0,6 1 0 0 0,4 1 0 0 0,6 4 0 0 0,-3 2 0 0 0,1-5 0 0 0,-4 1 0 0 0,0-4 0 0 0,2-3 0 0 0,-3 4 0 0 0,2-2 0 0 0,-4-2 0 0 0,1-5 0 0 0,3 4 0 0 0,3 3 0 0 0,-3 1 0 0 0,-4 1 0 0 0,0 0 0 0 0,-2 0 0 0 0,-5 1 0 0 0,-2-2 0 0 0,1-4 0 0 0,6-3 0 0 0,-1 1 0 0 0,-1 1 0 0 0,1 2 0 0 0,-1 1 0 0 0,3 1 0 0 0,-2 0 0 0 0,3-4 0 0 0,-2-1 0 0 0,2-5 0 0 0,4-11 0 0 0,-2-12 0 0 0,-4-10 0 0 0,-5-8 0 0 0,-3-6 0 0 0,2-2 0 0 0,0-2 0 0 0,-1-1 0 0 0,-3 1 0 0 0,-1 0 0 0 0,-1 0 0 0 0,-2-4 0 0 0,0-1 0 0 0,0 0 0 0 0,0 1 0 0 0,4 2 0 0 0,8 2 0 0 0,1 1 0 0 0,-1 0 0 0 0,2 6 0 0 0,4 7 0 0 0,-1 1 0 0 0,-4-1 0 0 0,2 2 0 0 0,-2-1 0 0 0,-4-3 0 0 0,-2-3 0 0 0,-3-3 0 0 0,2 3 0 0 0,2 0 0 0 0,-2-1 0 0 0,4 4 0 0 0,0 5 0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11"/>
    </inkml:context>
    <inkml:brush xml:id="br0">
      <inkml:brushProperty name="width" value="0.1" units="cm"/>
      <inkml:brushProperty name="height" value="0.1" units="cm"/>
      <inkml:brushProperty name="color" value="#E71224"/>
    </inkml:brush>
  </inkml:definitions>
  <inkml:trace contextRef="#ctx0" brushRef="#br0">14269 13033 16383 0 0,'0'-5'0'0'0,"0"-7"0"0"0,-5-2 0 0 0,-7-3 0 0 0,-2-4 0 0 0,2 7 0 0 0,3 11 0 0 0,3 11 0 0 0,3 9 0 0 0,6 2 0 0 0,4 3 0 0 0,-1 2 0 0 0,0 3 0 0 0,-2 2 0 0 0,4-4 0 0 0,1-12 0 0 0,3-8 0 0 0,0-9 0 0 0,4-10 0 0 0,3-3 0 0 0,-1-2 0 0 0,2 0 0 0 0,2 5 0 0 0,-3-1 0 0 0,-4-3 0 0 0,0 2 0 0 0,3-2 0 0 0,4 2 0 0 0,3-1 0 0 0,2 2 0 0 0,2-1 0 0 0,1 1 0 0 0,0-1 0 0 0,1 2 0 0 0,-5-2 0 0 0,-2 2 0 0 0,0 3 0 0 0,-4-1 0 0 0,0 1 0 0 0,2 2 0 0 0,-4-2 0 0 0,1 1 0 0 0,3 2 0 0 0,-4-3 0 0 0,2 0 0 0 0,-4-2 0 0 0,2 0 0 0 0,2 3 0 0 0,3 2 0 0 0,2 4 0 0 0,-2 2 0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23"/>
    </inkml:context>
    <inkml:brush xml:id="br0">
      <inkml:brushProperty name="width" value="0.1" units="cm"/>
      <inkml:brushProperty name="height" value="0.1" units="cm"/>
    </inkml:brush>
  </inkml:definitions>
  <inkml:trace contextRef="#ctx0" brushRef="#br0">11299 11419 16383 0 0,'-5'0'0'0'0,"-7"0"0"0"0,-1-5 0 0 0,-4-2 0 0 0,-4 0 0 0 0,2-3 0 0 0,-2-6 0 0 0,-2 1 0 0 0,-2 2 0 0 0,-2-2 0 0 0,4-3 0 0 0,5 1 0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26"/>
    </inkml:context>
    <inkml:brush xml:id="br0">
      <inkml:brushProperty name="width" value="0.1" units="cm"/>
      <inkml:brushProperty name="height" value="0.1" units="cm"/>
      <inkml:brushProperty name="color" value="#E71224"/>
    </inkml:brush>
  </inkml:definitions>
  <inkml:trace contextRef="#ctx0" brushRef="#br0">19844 15372 16383 0 0,'0'0'0'0'0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27"/>
    </inkml:context>
    <inkml:brush xml:id="br0">
      <inkml:brushProperty name="width" value="0.1" units="cm"/>
      <inkml:brushProperty name="height" value="0.1" units="cm"/>
      <inkml:brushProperty name="color" value="#E71224"/>
    </inkml:brush>
  </inkml:definitions>
  <inkml:trace contextRef="#ctx0" brushRef="#br0">22966 13818 16383 0 0,'0'-5'0'0'0,"0"-7"0"0"0,0-6 0 0 0,0-6 0 0 0,0-4 0 0 0,0-1 0 0 0,0-2 0 0 0,0-1 0 0 0,0 0 0 0 0,0 1 0 0 0,0 5 0 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28"/>
    </inkml:context>
    <inkml:brush xml:id="br0">
      <inkml:brushProperty name="width" value="0.1" units="cm"/>
      <inkml:brushProperty name="height" value="0.1" units="cm"/>
      <inkml:brushProperty name="color" value="#E71224"/>
    </inkml:brush>
  </inkml:definitions>
  <inkml:trace contextRef="#ctx0" brushRef="#br0">23125 14393 16383 0 0,'0'0'0'0'0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4T09:44:45.233"/>
    </inkml:context>
    <inkml:brush xml:id="br0">
      <inkml:brushProperty name="width" value="0.1" units="cm"/>
      <inkml:brushProperty name="height" value="0.1" units="cm"/>
      <inkml:brushProperty name="color" value="#E71224"/>
    </inkml:brush>
  </inkml:definitions>
  <inkml:trace contextRef="#ctx0" brushRef="#br0">21722 11009 16383 0 0,'5'0'0'0'0,"7"-5"0"0"0,7-2 0 0 0,5-10 0 0 0,3-1 0 0 0,3-4 0 0 0,1 2 0 0 0,-5 0 0 0 0,-6-3 0 0 0,-2 4 0 0 0,1 4 0 0 0,3 0 0 0 0,2 2 0 0 0,-2-1 0 0 0,0 1 0 0 0,-4-2 0 0 0,0-4 0 0 0,-3-4 0 0 0,2 3 0 0 0,2 4 0 0 0,4-1 0 0 0,2-1 0 0 0,-2-4 0 0 0,-1 2 0 0 0,2 0 0 0 0,2-3 0 0 0,1 3 0 0 0,1 5 0 0 0,-3 0 0 0 0,-2-3 0 0 0,1-3 0 0 0,1 2 0 0 0,-3-2 0 0 0,-1 4 0 0 0,2 4 0 0 0,-4 0 0 0 0,-4-4 0 0 0,0 1 0 0 0,2 4 0 0 0,-1-2 0 0 0,2 2 0 0 0,2 3 0 0 0,-1-2 0 0 0,0 0 0 0 0,3 3 0 0 0,-3-3 0 0 0,1 1 0 0 0,2-4 0 0 0,2-4 0 0 0,3 1 0 0 0,-4-1 0 0 0,0 1 0 0 0,1-1 0 0 0,-4-2 0 0 0,0 1 0 0 0,-3 0 0 0 0,0 3 0 0 0,-3-2 0 0 0,2 3 0 0 0,3 4 0 0 0,4 4 0 0 0,-3-3 0 0 0,1 2 0 0 0,-3-4 0 0 0,0 0 0 0 0,3 2 0 0 0,-3-2 0 0 0,1 1 0 0 0,3 2 0 0 0,2 3 0 0 0,2 2 0 0 0,2 2 0 0 0,-3-4 0 0 0,-2 0 0 0 0,-4 0 0 0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E71224"/>
    </inkml:brush>
  </inkml:definitions>
  <inkml:trace contextRef="#ctx0" brushRef="#br0">15048 5027 16383 0 0,'-5'0'0'0'0,"-7"0"0"0"0,-7 0 0 0 0,-4 0 0 0 0,-5 0 0 0 0,-2 0 0 0 0,-1 0 0 0 0,0 0 0 0 0,4 5 0 0 0,3 2 0 0 0,-1 0 0 0 0,0 3 0 0 0,-2 1 0 0 0,4 3 0 0 0,6 4 0 0 0,6 5 0 0 0,4 3 0 0 0,4 2 0 0 0,3 2 0 0 0,0 1 0 0 0,1 0 0 0 0,1 0 0 0 0,-1 0 0 0 0,-1 0 0 0 0,1 0 0 0 0,-1-1 0 0 0,0 0 0 0 0,0 1 0 0 0,0-1 0 0 0,0 0 0 0 0,0 0 0 0 0,0 0 0 0 0,0 1 0 0 0,0-1 0 0 0,0 0 0 0 0,0 0 0 0 0,0 1 0 0 0,0-1 0 0 0,0 0 0 0 0,5-5 0 0 0,2-1 0 0 0,0-1 0 0 0,3-3 0 0 0,1 0 0 0 0,-3 1 0 0 0,4-2 0 0 0,-1 0 0 0 0,3-3 0 0 0,-1 1 0 0 0,3-2 0 0 0,3-4 0 0 0,4-4 0 0 0,3-3 0 0 0,3-2 0 0 0,0-1 0 0 0,2-2 0 0 0,0 1 0 0 0,0-1 0 0 0,0 0 0 0 0,-1 1 0 0 0,1-1 0 0 0,-6-4 0 0 0,-1-7 0 0 0,0-1 0 0 0,-5-4 0 0 0,1 1 0 0 0,1 3 0 0 0,3 5 0 0 0,2 2 0 0 0,2 3 0 0 0,1 2 0 0 0,1 1 0 0 0,1 1 0 0 0,-1 0 0 0 0,-4-6 0 0 0,-2-1 0 0 0,0 0 0 0 0,-4-4 0 0 0,0-6 0 0 0,-4-5 0 0 0,-4-4 0 0 0,-5-3 0 0 0,-3-2 0 0 0,-2-1 0 0 0,-2 0 0 0 0,0 0 0 0 0,-6 0 0 0 0,-2 0 0 0 0,1 0 0 0 0,-4 6 0 0 0,0 1 0 0 0,2 1 0 0 0,2-2 0 0 0,3-2 0 0 0,-3 5 0 0 0,-1-1 0 0 0,-4 5 0 0 0,0 0 0 0 0,-3 3 0 0 0,1-1 0 0 0,3-3 0 0 0,-2 2 0 0 0,2-2 0 0 0,-4 3 0 0 0,2-1 0 0 0,-2 2 0 0 0,1-1 0 0 0,3-4 0 0 0,-1 3 0 0 0,0-2 0 0 0,-2 2 0 0 0,-4 5 0 0 0,1-1 0 0 0,-1 1 0 0 0,-4 4 0 0 0,-2 2 0 0 0,-3 2 0 0 0,-2 3 0 0 0,-1 0 0 0 0,0 2 0 0 0,-1-1 0 0 0,0 1 0 0 0,1-1 0 0 0,-1 1 0 0 0,1-1 0 0 0,-1 0 0 0 0,6 5 0 0 0,2 2 0 0 0,-1 0 0 0 0,4 3 0 0 0,0 1 0 0 0,4 3 0 0 0,4-1 0 0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E71224"/>
    </inkml:brush>
  </inkml:definitions>
  <inkml:trace contextRef="#ctx0" brushRef="#br0">10190 10586 16383 0 0,'-5'0'0'0'0,"-7"0"0"0"0,-7 0 0 0 0,-5 0 0 0 0,-3 0 0 0 0,-3 0 0 0 0,-1 0 0 0 0,5 5 0 0 0,1 2 0 0 0,0 4 0 0 0,-1 1 0 0 0,-1-1 0 0 0,-1 1 0 0 0,-1 0 0 0 0,4 3 0 0 0,2-2 0 0 0,4 3 0 0 0,1-2 0 0 0,-2-3 0 0 0,-3-4 0 0 0,-3-2 0 0 0,-1-3 0 0 0,-2-1 0 0 0,-1-1 0 0 0,-1-1 0 0 0,6 6 0 0 0,-4 1 0 0 0,-2 0 0 0 0,-1-1 0 0 0,5 4 0 0 0,2 0 0 0 0,5 3 0 0 0,1 1 0 0 0,-1-3 0 0 0,2 3 0 0 0,5 4 0 0 0,4 4 0 0 0,9-2 0 0 0,4 2 0 0 0,7-3 0 0 0,2 0 0 0 0,3 3 0 0 0,5-3 0 0 0,-2 2 0 0 0,1-4 0 0 0,3 1 0 0 0,2 3 0 0 0,-3 3 0 0 0,0-2 0 0 0,1-5 0 0 0,2-5 0 0 0,2-5 0 0 0,1-3 0 0 0,2-2 0 0 0,0-1 0 0 0,0-1 0 0 0,1 0 0 0 0,-1 0 0 0 0,1 1 0 0 0,-1-1 0 0 0,1 1 0 0 0,4 0 0 0 0,2 0 0 0 0,0 0 0 0 0,-1 0 0 0 0,-2 0 0 0 0,-2 0 0 0 0,0 0 0 0 0,-7 5 0 0 0,-1 2 0 0 0,-1-1 0 0 0,2 0 0 0 0,1 3 0 0 0,7 0 0 0 0,2-1 0 0 0,-3 2 0 0 0,-4 1 0 0 0,0 3 0 0 0,-1-1 0 0 0,1-3 0 0 0,1-2 0 0 0,0-4 0 0 0,1-1 0 0 0,0-2 0 0 0,0 4 0 0 0,0 1 0 0 0,1 0 0 0 0,-1 4 0 0 0,0 0 0 0 0,1-2 0 0 0,-1-1 0 0 0,0-3 0 0 0,1 3 0 0 0,-1 1 0 0 0,0-1 0 0 0,0-2 0 0 0,0-2 0 0 0,1-1 0 0 0,-1-1 0 0 0,0-1 0 0 0,0 0 0 0 0,1 0 0 0 0,-1-1 0 0 0,0 1 0 0 0,0 0 0 0 0,1 0 0 0 0,-1 0 0 0 0,0 0 0 0 0,0 0 0 0 0,1 0 0 0 0,-1 0 0 0 0,0 0 0 0 0,0 0 0 0 0,0 0 0 0 0,1 0 0 0 0,-1 0 0 0 0,0 0 0 0 0,6 0 0 0 0,1 0 0 0 0,-1 0 0 0 0,0 0 0 0 0,-2 0 0 0 0,-2 0 0 0 0,0 0 0 0 0,-1 0 0 0 0,-1 0 0 0 0,0 0 0 0 0,0 0 0 0 0,0 0 0 0 0,0 0 0 0 0,0 0 0 0 0,0 0 0 0 0,0 0 0 0 0,0 0 0 0 0,-4-6 0 0 0,-3 0 0 0 0,1-6 0 0 0,1 0 0 0 0,1 2 0 0 0,-3-3 0 0 0,-1 1 0 0 0,1 3 0 0 0,2-3 0 0 0,2-4 0 0 0,1 1 0 0 0,2 2 0 0 0,-6-1 0 0 0,0 2 0 0 0,0 2 0 0 0,1-1 0 0 0,2 0 0 0 0,-4-3 0 0 0,-1 2 0 0 0,-3-3 0 0 0,-1 1 0 0 0,2-2 0 0 0,-2-4 0 0 0,-5-3 0 0 0,-3-3 0 0 0,-10 3 0 0 0,-10 5 0 0 0,-7 6 0 0 0,-2 0 0 0 0,-3 2 0 0 0,-7-3 0 0 0,-4 1 0 0 0,-8 3 0 0 0,0-3 0 0 0,0 1 0 0 0,3 3 0 0 0,2 2 0 0 0,8-3 0 0 0,3 0 0 0 0,0 2 0 0 0,1 2 0 0 0,-3 2 0 0 0,0 1 0 0 0,-2 1 0 0 0,0-4 0 0 0,-1-2 0 0 0,0 1 0 0 0,-1 1 0 0 0,1 2 0 0 0,5-5 0 0 0,-4 0 0 0 0,-2 2 0 0 0,0 0 0 0 0,-1-2 0 0 0,0-1 0 0 0,6-4 0 0 0,2 1 0 0 0,0 2 0 0 0,-2 2 0 0 0,0 4 0 0 0,-2 1 0 0 0,-1 2 0 0 0,-1 1 0 0 0,0 1 0 0 0,0-1 0 0 0,-1-5 0 0 0,1-1 0 0 0,-1 0 0 0 0,1 1 0 0 0,5-4 0 0 0,1 0 0 0 0,0 1 0 0 0,-1 2 0 0 0,-1 3 0 0 0,-2 1 0 0 0,-1 1 0 0 0,-1 0 0 0 0,0 2 0 0 0,0-1 0 0 0,-1 0 0 0 0,1 1 0 0 0,-1-1 0 0 0,1 0 0 0 0,-1 0 0 0 0,1 0 0 0 0,0 0 0 0 0,0 0 0 0 0,-1 0 0 0 0,1 0 0 0 0,0 0 0 0 0,0 0 0 0 0,-1 0 0 0 0,1 0 0 0 0,0 0 0 0 0,-5 0 0 0 0,-2 0 0 0 0,0 0 0 0 0,1-5 0 0 0,2-2 0 0 0,2 1 0 0 0,0 0 0 0 0,2-2 0 0 0,-1-2 0 0 0,-4 3 0 0 0,-2 1 0 0 0,1 2 0 0 0,1 2 0 0 0,1 1 0 0 0,1 1 0 0 0,2 0 0 0 0,0 0 0 0 0,6-4 0 0 0,2-3 0 0 0,5 1 0 0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E71224"/>
    </inkml:brush>
  </inkml:definitions>
  <inkml:trace contextRef="#ctx0" brushRef="#br0">15120 4699 16383 0 0,'-5'0'0'0'0,"3"0"0"0"0,8 0 0 0 0,7 0 0 0 0,2-6 0 0 0,3-6 0 0 0,4-1 0 0 0,4 1 0 0 0,-4-2 0 0 0,1 1 0 0 0,1 3 0 0 0,-4-2 0 0 0,1 1 0 0 0,1 2 0 0 0,-8 3 0 0 0,-12 3 0 0 0,-11 1 0 0 0,-9 1 0 0 0,-7 1 0 0 0,1 6 0 0 0,0 1 0 0 0,-2 5 0 0 0,-2 1 0 0 0,0-3 0 0 0,4 3 0 0 0,1-1 0 0 0,-1-2 0 0 0,-1-4 0 0 0,-2-2 0 0 0,4 3 0 0 0,1 1 0 0 0,-2 3 0 0 0,4 6 0 0 0,0 0 0 0 0,4 1 0 0 0,-1-1 0 0 0,-3-4 0 0 0,2 1 0 0 0,0-2 0 0 0,-4-3 0 0 0,3 2 0 0 0,10-1 0 0 0,11-2 0 0 0,11-2 0 0 0,8-8 0 0 0,5-3 0 0 0,4-6 0 0 0,2-1 0 0 0,1-4 0 0 0,-1 1 0 0 0,0 3 0 0 0,-6-1 0 0 0,-1 1 0 0 0,-1 3 0 0 0,-4-3 0 0 0,0-4 0 0 0,1 1 0 0 0,2 3 0 0 0,-2 8 0 0 0,-10 5 0 0 0,-7 8 0 0 0,-10 2 0 0 0,-3 4 0 0 0,-5 0 0 0 0,-1 3 0 0 0,3 2 0 0 0,-3-1 0 0 0,3 1 0 0 0,-3-3 0 0 0,-4 1 0 0 0,2 2 0 0 0,-2-2 0 0 0,2 2 0 0 0,10-4 0 0 0,11-4 0 0 0,9-4 0 0 0,9-3 0 0 0,5-3 0 0 0,-2-7 0 0 0,0-2 0 0 0,1 0 0 0 0,1 0 0 0 0,1 3 0 0 0,1 1 0 0 0,1 2 0 0 0,0 0 0 0 0,0 1 0 0 0,1 0 0 0 0,-1 0 0 0 0,-5 6 0 0 0,-11 1 0 0 0,-9 5 0 0 0,-11 0 0 0 0,-3 3 0 0 0,-6 0 0 0 0,-5-4 0 0 0,-5-3 0 0 0,-3-3 0 0 0,-2-2 0 0 0,4 3 0 0 0,2 1 0 0 0,-1-1 0 0 0,10-2 0 0 0,11 0 0 0 0,8-8 0 0 0,7-2 0 0 0,8 0 0 0 0,5 1 0 0 0,4 1 0 0 0,2 1 0 0 0,2 2 0 0 0,-1 0 0 0 0,1 1 0 0 0,-1 0 0 0 0,1 0 0 0 0,-2 0 0 0 0,1 1 0 0 0,-11 4 0 0 0,-14 2 0 0 0,-8 5 0 0 0,-8 0 0 0 0,-8-2 0 0 0,-6-2 0 0 0,-5-3 0 0 0,-1-3 0 0 0,-2 5 0 0 0,0 0 0 0 0,0-1 0 0 0,1-1 0 0 0,0-2 0 0 0,0-1 0 0 0,0-1 0 0 0,1-1 0 0 0,0 0 0 0 0,10 0 0 0 0,14-1 0 0 0,13 1 0 0 0,10 0 0 0 0,8 0 0 0 0,4-6 0 0 0,3 0 0 0 0,1-1 0 0 0,0 2 0 0 0,-1 1 0 0 0,0 2 0 0 0,-1 1 0 0 0,-5 5 0 0 0,-13 3 0 0 0,-13 0 0 0 0,-12-2 0 0 0,-9-1 0 0 0,-6-1 0 0 0,-4-2 0 0 0,-1 0 0 0 0,4-6 0 0 0,2-2 0 0 0,6-5 0 0 0,0-1 0 0 0,4-2 0 0 0,0 0 0 0 0,2-2 0 0 0,-1 3 0 0 0,2-3 0 0 0,2-3 0 0 0,4-3 0 0 0,8 2 0 0 0,9 0 0 0 0,8-3 0 0 0,1-1 0 0 0,2 3 0 0 0,-2 1 0 0 0,1 3 0 0 0,-4 0 0 0 0,-3-3 0 0 0,-5-2 0 0 0,-9 3 0 0 0,-4 9 0 0 0,-1 12 0 0 0,1 11 0 0 0,0 9 0 0 0,2 6 0 0 0,1 3 0 0 0,1 2 0 0 0,1 0 0 0 0,0 1 0 0 0,0-12 0 0 0,0-13 0 0 0,0-14 0 0 0,0-11 0 0 0,1-7 0 0 0,-1-6 0 0 0,0-2 0 0 0,0 10 0 0 0,0 13 0 0 0,0 13 0 0 0,0 12 0 0 0,0 7 0 0 0,0 6 0 0 0,0 3 0 0 0,0 1 0 0 0,0 0 0 0 0,0-1 0 0 0,0 0 0 0 0,5-11 0 0 0,7-9 0 0 0,6-11 0 0 0,6-7 0 0 0,4-1 0 0 0,1-1 0 0 0,2 2 0 0 0,-4 2 0 0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66CC00"/>
    </inkml:brush>
  </inkml:definitions>
  <inkml:trace contextRef="#ctx0" brushRef="#br0">9710 8758 16383 0 0,'0'0'0'0'0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33CCFF"/>
    </inkml:brush>
  </inkml:definitions>
  <inkml:trace contextRef="#ctx0" brushRef="#br0">9586 11865 16383 0 0,'0'5'0'0'0,"0"7"0"0"0,0 6 0 0 0,0 6 0 0 0,0 4 0 0 0,0 2 0 0 0,0 1 0 0 0,0 0 0 0 0,0 1 0 0 0,0-1 0 0 0,0 0 0 0 0,0 0 0 0 0,0-1 0 0 0,0 1 0 0 0,0-1 0 0 0,0 0 0 0 0,0 0 0 0 0,0 1 0 0 0,0-1 0 0 0,0 0 0 0 0,0 0 0 0 0,0 0 0 0 0,0 1 0 0 0,0-1 0 0 0,0 0 0 0 0,0 0 0 0 0,0 1 0 0 0,0-1 0 0 0,0 0 0 0 0,0 0 0 0 0,0 1 0 0 0,0-1 0 0 0,0 0 0 0 0,0 0 0 0 0,0 0 0 0 0,0 1 0 0 0,-5-1 0 0 0,-2 0 0 0 0,-5 0 0 0 0,0 1 0 0 0,2-1 0 0 0,2 0 0 0 0,3 0 0 0 0,2 1 0 0 0,2-1 0 0 0,1 0 0 0 0,0 0 0 0 0,1 1 0 0 0,-1-1 0 0 0,1 0 0 0 0,-1 0 0 0 0,0 1 0 0 0,0-1 0 0 0,0 0 0 0 0,0 0 0 0 0,0 0 0 0 0,0 1 0 0 0,0-1 0 0 0,0 0 0 0 0,0 0 0 0 0,0 1 0 0 0,0-1 0 0 0,0 0 0 0 0,0 0 0 0 0,0 1 0 0 0,0-1 0 0 0,0 0 0 0 0,0 0 0 0 0,0 1 0 0 0,0-1 0 0 0,0 0 0 0 0,0 0 0 0 0,0 1 0 0 0,0-1 0 0 0,0 0 0 0 0,0 0 0 0 0,0 0 0 0 0,0 1 0 0 0,0-1 0 0 0,0 0 0 0 0,0 0 0 0 0,0 1 0 0 0,0-1 0 0 0,0 0 0 0 0,0 0 0 0 0,0 1 0 0 0,0-1 0 0 0,0 0 0 0 0,0 0 0 0 0,0 1 0 0 0,0-1 0 0 0,0 0 0 0 0,0 0 0 0 0,0 1 0 0 0,0-1 0 0 0,0 0 0 0 0,0 0 0 0 0,0 0 0 0 0,0 1 0 0 0,0-1 0 0 0,0 0 0 0 0,0 0 0 0 0,0 1 0 0 0,0-1 0 0 0,0 0 0 0 0,0 0 0 0 0,0 6 0 0 0,0 1 0 0 0,0 0 0 0 0,0-2 0 0 0,0-1 0 0 0,0-1 0 0 0,0-2 0 0 0,0 0 0 0 0,0-1 0 0 0,0 0 0 0 0,0 0 0 0 0,0 0 0 0 0,0 0 0 0 0,0 0 0 0 0,0 0 0 0 0,0 0 0 0 0,0 1 0 0 0,0-1 0 0 0,5-5 0 0 0,2-12 0 0 0,5-13 0 0 0,0-12 0 0 0,3-9 0 0 0,5-1 0 0 0,3-2 0 0 0,-1-2 0 0 0,0-1 0 0 0,1 3 0 0 0,-2 1 0 0 0,4-1 0 0 0,4 4 0 0 0,-3 0 0 0 0,-1 3 0 0 0,-5 0 0 0 0,0 3 0 0 0,1-2 0 0 0,-3-3 0 0 0,1 1 0 0 0,2 5 0 0 0,3 3 0 0 0,2 5 0 0 0,2 2 0 0 0,2 2 0 0 0,0 1 0 0 0,1 1 0 0 0,-1-1 0 0 0,1 1 0 0 0,0 0 0 0 0,-1-1 0 0 0,1 0 0 0 0,-1 1 0 0 0,0-1 0 0 0,1 0 0 0 0,-1 0 0 0 0,-5-6 0 0 0,-2 0 0 0 0,1-1 0 0 0,1 2 0 0 0,1 1 0 0 0,2 2 0 0 0,1 0 0 0 0,1 2 0 0 0,0 0 0 0 0,1 0 0 0 0,-1 0 0 0 0,1 1 0 0 0,-1-1 0 0 0,1 0 0 0 0,-1 0 0 0 0,0 0 0 0 0,1 0 0 0 0,-1 0 0 0 0,0 0 0 0 0,0 0 0 0 0,1 0 0 0 0,-1 0 0 0 0,0 0 0 0 0,0 0 0 0 0,0 0 0 0 0,1 0 0 0 0,-1 0 0 0 0,-5-5 0 0 0,-2-2 0 0 0,1 1 0 0 0,1 1 0 0 0,2 1 0 0 0,1 1 0 0 0,1 2 0 0 0,-5-4 0 0 0,0-2 0 0 0,-6-5 0 0 0,1 0 0 0 0,1 3 0 0 0,3 1 0 0 0,2 3 0 0 0,-2-2 0 0 0,-1-2 0 0 0,1 3 0 0 0,3 1 0 0 0,1 1 0 0 0,1 3 0 0 0,-4-5 0 0 0,0-1 0 0 0,0 0 0 0 0,1 2 0 0 0,2 2 0 0 0,1 1 0 0 0,1 1 0 0 0,-4-4 0 0 0,-2-2 0 0 0,1 1 0 0 0,-4-5 0 0 0,0 1 0 0 0,2 2 0 0 0,2 1 0 0 0,2 3 0 0 0,7 2 0 0 0,-2-4 0 0 0,-1-1 0 0 0,-1 0 0 0 0,0 2 0 0 0,0 2 0 0 0,1 1 0 0 0,-5-4 0 0 0,-2-1 0 0 0,0 1 0 0 0,2-5 0 0 0,2 1 0 0 0,-4-4 0 0 0,-1 1 0 0 0,1 3 0 0 0,2 2 0 0 0,2 4 0 0 0,-4-4 0 0 0,-1 0 0 0 0,2 1 0 0 0,1 3 0 0 0,2 1 0 0 0,1 1 0 0 0,1 1 0 0 0,1 1 0 0 0,-4-5 0 0 0,-3-2 0 0 0,1 1 0 0 0,2 1 0 0 0,-5-3 0 0 0,0-1 0 0 0,2-4 0 0 0,-4-5 0 0 0,-4-4 0 0 0,-5-4 0 0 0,-5-3 0 0 0,-2-1 0 0 0,-3 0 0 0 0,5-2 0 0 0,1 1 0 0 0,4 0 0 0 0,2 0 0 0 0,-3-4 0 0 0,4 3 0 0 0,-2 2 0 0 0,-2 1 0 0 0,3 0 0 0 0,-1 0 0 0 0,3 0 0 0 0,4 0 0 0 0,-1-1 0 0 0,-4 0 0 0 0,2 5 0 0 0,-2 1 0 0 0,-3 1 0 0 0,-4-2 0 0 0,-2-2 0 0 0,-2-1 0 0 0,-2-1 0 0 0,0-1 0 0 0,-1 0 0 0 0,1 0 0 0 0,-1-1 0 0 0,1 1 0 0 0,0-1 0 0 0,-1 1 0 0 0,6 4 0 0 0,2 3 0 0 0,0-1 0 0 0,-2-1 0 0 0,-1-1 0 0 0,-2-2 0 0 0,-1-1 0 0 0,0-1 0 0 0,-1 0 0 0 0,0-1 0 0 0,-1 1 0 0 0,1-1 0 0 0,0 1 0 0 0,0 0 0 0 0,0-1 0 0 0,0 1 0 0 0,0 0 0 0 0,0-1 0 0 0,0 1 0 0 0,0 0 0 0 0,0 0 0 0 0,0 0 0 0 0,0-1 0 0 0,0 1 0 0 0,0 0 0 0 0,0-6 0 0 0,0-1 0 0 0,0 1 0 0 0,0 0 0 0 0,0 2 0 0 0,0 2 0 0 0,0 0 0 0 0,0 1 0 0 0,0 1 0 0 0,0 0 0 0 0,0 0 0 0 0,0 0 0 0 0,0 0 0 0 0,0 0 0 0 0,0 0 0 0 0,0 0 0 0 0,0 0 0 0 0,0-1 0 0 0,0 1 0 0 0,0 0 0 0 0,0 0 0 0 0,0-1 0 0 0,0 1 0 0 0,-6 5 0 0 0,0 2 0 0 0,-1-1 0 0 0,2-1 0 0 0,1-2 0 0 0,2-1 0 0 0,-5-1 0 0 0,0 0 0 0 0,1-1 0 0 0,1-1 0 0 0,1 1 0 0 0,2-1 0 0 0,1 1 0 0 0,-4 4 0 0 0,-2 3 0 0 0,-5 4 0 0 0,-4 6 0 0 0,-6 5 0 0 0,-4 4 0 0 0,-3 2 0 0 0,-1 3 0 0 0,-1-1 0 0 0,0 1 0 0 0,-1 1 0 0 0,1-2 0 0 0,0 1 0 0 0,1-1 0 0 0,-1-5 0 0 0,1-1 0 0 0,0-1 0 0 0,0-3 0 0 0,-1-6 0 0 0,1 0 0 0 0,0 3 0 0 0,0-2 0 0 0,0 2 0 0 0,-1 4 0 0 0,1 2 0 0 0,0 3 0 0 0,0 2 0 0 0,5-4 0 0 0,1 0 0 0 0,0 0 0 0 0,-1 1 0 0 0,-1 2 0 0 0,-2 1 0 0 0,-1 1 0 0 0,-1 1 0 0 0,0 0 0 0 0,0 0 0 0 0,-1 0 0 0 0,1 1 0 0 0,-1-1 0 0 0,1 0 0 0 0,-1 0 0 0 0,1 0 0 0 0,0 0 0 0 0,0 0 0 0 0,-1 0 0 0 0,1 0 0 0 0,0 0 0 0 0,0 0 0 0 0,-1 0 0 0 0,1 0 0 0 0,0 0 0 0 0,0 0 0 0 0,-1 0 0 0 0,1 0 0 0 0,0 0 0 0 0,0 0 0 0 0,0 0 0 0 0,-1 0 0 0 0,1 0 0 0 0,0 0 0 0 0,0 0 0 0 0,-1 0 0 0 0,1 0 0 0 0,0 0 0 0 0,0 0 0 0 0,-1 0 0 0 0,1 0 0 0 0,0 0 0 0 0,0 0 0 0 0,-1 0 0 0 0,1 0 0 0 0,0 0 0 0 0,0 0 0 0 0,-1 0 0 0 0,1 0 0 0 0,0 0 0 0 0,0 0 0 0 0,0 0 0 0 0,-1 0 0 0 0,1 0 0 0 0,0 0 0 0 0,0 0 0 0 0,-1 0 0 0 0,1 0 0 0 0,0 0 0 0 0,0 0 0 0 0,-1 0 0 0 0,1 0 0 0 0,0 0 0 0 0,0 0 0 0 0,-1 0 0 0 0,1 0 0 0 0,0 0 0 0 0,0 0 0 0 0,-1 0 0 0 0,1 0 0 0 0,0 0 0 0 0,0 0 0 0 0,0 0 0 0 0,-1 0 0 0 0,1 0 0 0 0,0 0 0 0 0,0 0 0 0 0,-1 0 0 0 0,1 0 0 0 0,0 0 0 0 0,0 0 0 0 0,-1 0 0 0 0,1 0 0 0 0,0 0 0 0 0,0 0 0 0 0,-1 0 0 0 0,1 0 0 0 0,5 5 0 0 0,2 2 0 0 0,-1 0 0 0 0,4 3 0 0 0,6 1 0 0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33CCFF"/>
    </inkml:brush>
  </inkml:definitions>
  <inkml:trace contextRef="#ctx0" brushRef="#br0">11854 12239 16383 0 0,'0'-5'0'0'0,"5"-7"0"0"0,2-7 0 0 0,-1-5 0 0 0,5 2 0 0 0,-1-1 0 0 0,4-1 0 0 0,-1-3 0 0 0,-2 0 0 0 0,2 3 0 0 0,4 6 0 0 0,-1 1 0 0 0,1 3 0 0 0,4 0 0 0 0,4 1 0 0 0,1 3 0 0 0,-2-2 0 0 0,-1 2 0 0 0,1 2 0 0 0,1 2 0 0 0,2 2 0 0 0,-3 8 0 0 0,-2 2 0 0 0,-3 6 0 0 0,-6 5 0 0 0,0 6 0 0 0,-1 4 0 0 0,-4 2 0 0 0,-3 1 0 0 0,-2 2 0 0 0,-1-1 0 0 0,-2 0 0 0 0,0 0 0 0 0,-1 0 0 0 0,0 0 0 0 0,1-1 0 0 0,0 0 0 0 0,-6-5 0 0 0,-1-1 0 0 0,-5-1 0 0 0,0 2 0 0 0,-3 2 0 0 0,1 1 0 0 0,-3 1 0 0 0,2 0 0 0 0,-2 2 0 0 0,3-1 0 0 0,-3-4 0 0 0,3-3 0 0 0,-2-4 0 0 0,-3-6 0 0 0,1 0 0 0 0,-1-2 0 0 0,-3-2 0 0 0,-2-4 0 0 0,-3-2 0 0 0,-1-2 0 0 0,-2-1 0 0 0,0 0 0 0 0,4-6 0 0 0,7-7 0 0 0,7-6 0 0 0,5-5 0 0 0,9 2 0 0 0,5-1 0 0 0,0-2 0 0 0,5 4 0 0 0,-1 0 0 0 0,5 4 0 0 0,3-1 0 0 0,4 3 0 0 0,3 4 0 0 0,3 4 0 0 0,1 3 0 0 0,1 2 0 0 0,0 2 0 0 0,0 0 0 0 0,0 1 0 0 0,-6 5 0 0 0,-1 2 0 0 0,-5 4 0 0 0,-1 0 0 0 0,-3 4 0 0 0,-4 3 0 0 0,1 0 0 0 0,-2 0 0 0 0,3-2 0 0 0,-1 1 0 0 0,3-2 0 0 0,-1 0 0 0 0,2-1 0 0 0,3-4 0 0 0,4-4 0 0 0,3-3 0 0 0,2-2 0 0 0,2-2 0 0 0,1 0 0 0 0,-6-6 0 0 0,-6-1 0 0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66CC00"/>
    </inkml:brush>
  </inkml:definitions>
  <inkml:trace contextRef="#ctx0" brushRef="#br0">10001 12919 16383 0 0,'5'0'0'0'0,"7"0"0"0"0,7 0 0 0 0,5 0 0 0 0,3 0 0 0 0,3 0 0 0 0,1 0 0 0 0,1 0 0 0 0,-1 0 0 0 0,0 0 0 0 0,0 0 0 0 0,0 0 0 0 0,0 0 0 0 0,-1 0 0 0 0,-5-5 0 0 0,-1-2 0 0 0,-1 1 0 0 0,2 1 0 0 0,2 1 0 0 0,-5-4 0 0 0,1 0 0 0 0,0 1 0 0 0,2 2 0 0 0,1 2 0 0 0,3 1 0 0 0,0 1 0 0 0,1 0 0 0 0,0 2 0 0 0,1-1 0 0 0,-1 0 0 0 0,1 0 0 0 0,-1 1 0 0 0,1-1 0 0 0,-1 0 0 0 0,0 0 0 0 0,1 0 0 0 0,-1 0 0 0 0,0 0 0 0 0,0 0 0 0 0,1 0 0 0 0,-1 0 0 0 0,0 0 0 0 0,0 0 0 0 0,1 0 0 0 0,-1 0 0 0 0,0 0 0 0 0,0 0 0 0 0,1 0 0 0 0,-1 0 0 0 0,0 0 0 0 0,0 0 0 0 0,0 0 0 0 0,1 0 0 0 0,-1 0 0 0 0,0 0 0 0 0,0 0 0 0 0,1 0 0 0 0,-1 0 0 0 0,0 0 0 0 0,0 0 0 0 0,1 0 0 0 0,-1 0 0 0 0,0 0 0 0 0,-5 0 0 0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66CC00"/>
    </inkml:brush>
  </inkml:definitions>
  <inkml:trace contextRef="#ctx0" brushRef="#br0">10107 13384 16383 0 0,'5'-5'0'0'0,"7"-2"0"0"0,7 1 0 0 0,4 1 0 0 0,5 1 0 0 0,2 1 0 0 0,1 2 0 0 0,-5-4 0 0 0,-1-2 0 0 0,0 0 0 0 0,1-3 0 0 0,1 0 0 0 0,1 1 0 0 0,1 3 0 0 0,1 2 0 0 0,0-3 0 0 0,0-1 0 0 0,1 1 0 0 0,-1 2 0 0 0,1 2 0 0 0,-1 1 0 0 0,0 1 0 0 0,-4-4 0 0 0,-3-2 0 0 0,1 1 0 0 0,1 1 0 0 0,1 1 0 0 0,2 2 0 0 0,1 1 0 0 0,1 1 0 0 0,0 0 0 0 0,0 0 0 0 0,1 0 0 0 0,-1 1 0 0 0,1-1 0 0 0,-1 0 0 0 0,1 0 0 0 0,-1 0 0 0 0,0 0 0 0 0,0 0 0 0 0,1 0 0 0 0,-1 0 0 0 0,0 0 0 0 0,0 0 0 0 0,1 0 0 0 0,-1 0 0 0 0,0 0 0 0 0,0 0 0 0 0,1 0 0 0 0,-1 0 0 0 0,0 0 0 0 0,-5-5 0 0 0,-1-2 0 0 0,-1 1 0 0 0,2 0 0 0 0,2 3 0 0 0,1 0 0 0 0,1 2 0 0 0,0 1 0 0 0,-3 0 0 0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66CC00"/>
    </inkml:brush>
  </inkml:definitions>
  <inkml:trace contextRef="#ctx0" brushRef="#br0">9578 13747 16383 0 0,'5'0'0'0'0,"7"0"0"0"0,7 0 0 0 0,4 0 0 0 0,5 0 0 0 0,2 0 0 0 0,1 0 0 0 0,0 0 0 0 0,1 0 0 0 0,-1 0 0 0 0,0 0 0 0 0,0 0 0 0 0,-1 0 0 0 0,1 0 0 0 0,-1 0 0 0 0,0 0 0 0 0,0 0 0 0 0,1 0 0 0 0,-1 0 0 0 0,0 0 0 0 0,0 0 0 0 0,0 0 0 0 0,1 0 0 0 0,-1 0 0 0 0,0 0 0 0 0,-5-5 0 0 0,-1-2 0 0 0,-1 1 0 0 0,2 0 0 0 0,2 3 0 0 0,1 0 0 0 0,-4-3 0 0 0,-1-1 0 0 0,0 0 0 0 0,2 2 0 0 0,2 2 0 0 0,1 1 0 0 0,2 1 0 0 0,0 0 0 0 0,0 1 0 0 0,0 1 0 0 0,1-1 0 0 0,0 0 0 0 0,-1 0 0 0 0,0 1 0 0 0,1-1 0 0 0,-1 0 0 0 0,0 0 0 0 0,0 0 0 0 0,1 0 0 0 0,-1 0 0 0 0,0 0 0 0 0,0 0 0 0 0,1 0 0 0 0,-1 0 0 0 0,0 0 0 0 0,0 0 0 0 0,1 0 0 0 0,-1 0 0 0 0,0 0 0 0 0,0 0 0 0 0,1 0 0 0 0,-1 0 0 0 0,0 0 0 0 0,0 0 0 0 0,0 0 0 0 0,1 0 0 0 0,-1 0 0 0 0,0 0 0 0 0,0 0 0 0 0,1 0 0 0 0,-1 0 0 0 0,0 0 0 0 0,0 0 0 0 0,1 0 0 0 0,-1 0 0 0 0,0 0 0 0 0,0 0 0 0 0,1 0 0 0 0,-1 0 0 0 0,-5-5 0 0 0,-2-2 0 0 0,1 0 0 0 0,1 2 0 0 0,1 1 0 0 0,-3-3 0 0 0,-1-1 0 0 0,2 1 0 0 0,1 1 0 0 0,1 3 0 0 0,3 1 0 0 0,0 1 0 0 0,1 1 0 0 0,0 0 0 0 0,1 0 0 0 0,-1 0 0 0 0,1 1 0 0 0,-1-1 0 0 0,1 0 0 0 0,-1 0 0 0 0,0 0 0 0 0,1 0 0 0 0,-1 0 0 0 0,0 0 0 0 0,0 0 0 0 0,1 0 0 0 0,-1 0 0 0 0,0 0 0 0 0,0 0 0 0 0,0 0 0 0 0,1 0 0 0 0,-1 0 0 0 0,-5 0 0 0 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66CC00"/>
    </inkml:brush>
  </inkml:definitions>
  <inkml:trace contextRef="#ctx0" brushRef="#br0">9525 14454 16383 0 0,'5'0'0'0'0,"7"0"0"0"0,7 0 0 0 0,4 0 0 0 0,5 0 0 0 0,2 0 0 0 0,-4-5 0 0 0,-2-2 0 0 0,1 0 0 0 0,1 2 0 0 0,2 1 0 0 0,0 2 0 0 0,1 1 0 0 0,1 0 0 0 0,1 1 0 0 0,-1 1 0 0 0,0-1 0 0 0,1 0 0 0 0,-1 0 0 0 0,1 1 0 0 0,-1-1 0 0 0,0 0 0 0 0,1 0 0 0 0,-1 0 0 0 0,0 0 0 0 0,0 0 0 0 0,1 0 0 0 0,-1 0 0 0 0,0 0 0 0 0,0 0 0 0 0,0 0 0 0 0,1 0 0 0 0,-1 0 0 0 0,0 0 0 0 0,0 0 0 0 0,1 0 0 0 0,-1 0 0 0 0,0 0 0 0 0,0 0 0 0 0,1 0 0 0 0,-1 0 0 0 0,0 0 0 0 0,0 0 0 0 0,1 0 0 0 0,-1 0 0 0 0,0 0 0 0 0,0 0 0 0 0,0 0 0 0 0,1 0 0 0 0,-1 0 0 0 0,0 0 0 0 0,0 0 0 0 0,1 0 0 0 0,-1 0 0 0 0,0 0 0 0 0,0 0 0 0 0,1 0 0 0 0,-1 0 0 0 0,-5-5 0 0 0,-2-2 0 0 0,1 0 0 0 0,1 2 0 0 0,2 1 0 0 0,0 2 0 0 0,2 1 0 0 0,1 0 0 0 0,0 1 0 0 0,1 0 0 0 0,-1 1 0 0 0,1-1 0 0 0,-1 0 0 0 0,1 0 0 0 0,-1 0 0 0 0,0 1 0 0 0,1-1 0 0 0,-6 0 0 0 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66CC00"/>
    </inkml:brush>
  </inkml:definitions>
  <inkml:trace contextRef="#ctx0" brushRef="#br0">9578 14087 16383 0 0,'5'0'0'0'0,"7"0"0"0"0,7 0 0 0 0,4 0 0 0 0,5 0 0 0 0,2 0 0 0 0,1 0 0 0 0,0 0 0 0 0,1-5 0 0 0,-1-2 0 0 0,0 1 0 0 0,0 1 0 0 0,-1 1 0 0 0,1 2 0 0 0,-1 0 0 0 0,0 2 0 0 0,0 0 0 0 0,1 0 0 0 0,-1 0 0 0 0,0 1 0 0 0,0-1 0 0 0,0 0 0 0 0,1 0 0 0 0,-1 0 0 0 0,0 0 0 0 0,0 0 0 0 0,1 0 0 0 0,-1 0 0 0 0,0-5 0 0 0,0-2 0 0 0,1 1 0 0 0,-1 0 0 0 0,0 3 0 0 0,0 0 0 0 0,1 2 0 0 0,-1 1 0 0 0,0 0 0 0 0,0 0 0 0 0,1-5 0 0 0,-1-2 0 0 0,0 1 0 0 0,0 1 0 0 0,0 1 0 0 0,1 2 0 0 0,-1 1 0 0 0,0 0 0 0 0,0 1 0 0 0,1 1 0 0 0,-1-1 0 0 0,0 0 0 0 0,0 0 0 0 0,1 0 0 0 0,-1 1 0 0 0,0-1 0 0 0,0 0 0 0 0,1 0 0 0 0,-1 0 0 0 0,0 0 0 0 0,0 0 0 0 0,1 0 0 0 0,-1 0 0 0 0,0 0 0 0 0,0 0 0 0 0,0 0 0 0 0,1 0 0 0 0,-1 0 0 0 0,0 0 0 0 0,0 0 0 0 0,1 0 0 0 0,-1 0 0 0 0,0 0 0 0 0,0 0 0 0 0,1 0 0 0 0,-1 0 0 0 0,0 0 0 0 0,0 0 0 0 0,1 0 0 0 0,-1 0 0 0 0,0 0 0 0 0,-5 5 0 0 0,-1 2 0 0 0,-1-1 0 0 0,2-1 0 0 0,2-1 0 0 0,1-2 0 0 0,1 0 0 0 0,0-2 0 0 0,2 0 0 0 0,-1 0 0 0 0,1 0 0 0 0,-1-1 0 0 0,1 1 0 0 0,-1 0 0 0 0,0 0 0 0 0,1 5 0 0 0,-6 2 0 0 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66CC00"/>
    </inkml:brush>
  </inkml:definitions>
  <inkml:trace contextRef="#ctx0" brushRef="#br0">9472 13293 16383 0 0,'5'0'0'0'0,"7"0"0"0"0,7 0 0 0 0,4 0 0 0 0,5 0 0 0 0,2 0 0 0 0,1 0 0 0 0,0-5 0 0 0,1-2 0 0 0,-1 0 0 0 0,0 2 0 0 0,0 1 0 0 0,0 2 0 0 0,-1 1 0 0 0,0 0 0 0 0,0 1 0 0 0,1 0 0 0 0,-1 1 0 0 0,0-1 0 0 0,0 0 0 0 0,-5-5 0 0 0,-1-2 0 0 0,-1 1 0 0 0,2 1 0 0 0,2 1 0 0 0,1 2 0 0 0,1 0 0 0 0,-5-3 0 0 0,0-2 0 0 0,0 1 0 0 0,1 1 0 0 0,-3 6 0 0 0,-1 4 0 0 0,2 1 0 0 0,-4-2 0 0 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66CC00"/>
    </inkml:brush>
  </inkml:definitions>
  <inkml:trace contextRef="#ctx0" brushRef="#br0">9551 12919 16383 0 0,'6'0'0'0'0,"6"0"0"0"0,1-5 0 0 0,4-2 0 0 0,4 1 0 0 0,3 1 0 0 0,4 1 0 0 0,1 2 0 0 0,1 0 0 0 0,-4-3 0 0 0,-2-2 0 0 0,1 1 0 0 0,0 1 0 0 0,2 1 0 0 0,1 2 0 0 0,1 1 0 0 0,1 1 0 0 0,-5 0 0 0 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66CC00"/>
    </inkml:brush>
  </inkml:definitions>
  <inkml:trace contextRef="#ctx0" brushRef="#br0">12188 13785 16383 0 0,'5'0'0'0'0,"7"0"0"0"0,1 5 0 0 0,4 2 0 0 0,4 4 0 0 0,4 7 0 0 0,2-1 0 0 0,2-3 0 0 0,-4 1 0 0 0,-1-1 0 0 0,-4 1 0 0 0,-6 4 0 0 0,-6 3 0 0 0,-3 4 0 0 0,-9-4 0 0 0,-2 1 0 0 0,-7-4 0 0 0,-5 0 0 0 0,-5-4 0 0 0,-4-3 0 0 0,-3-5 0 0 0,0-3 0 0 0,-2-2 0 0 0,1-2 0 0 0,10-1 0 0 0,14 1 0 0 0,13-1 0 0 0,11 0 0 0 0,8 1 0 0 0,-1 4 0 0 0,-4 8 0 0 0,-6 7 0 0 0,-5 4 0 0 0,-4 5 0 0 0,-3 2 0 0 0,-1 1 0 0 0,-2 0 0 0 0,-5-4 0 0 0,-2-3 0 0 0,-5-4 0 0 0,-5-7 0 0 0,-4-4 0 0 0,-5-5 0 0 0,-1-3 0 0 0,-3-1 0 0 0,0-1 0 0 0,0 0 0 0 0,0 0 0 0 0,0 0 0 0 0,0 1 0 0 0,0-1 0 0 0,1 1 0 0 0,0 0 0 0 0,-1 0 0 0 0,6-5 0 0 0,7-2 0 0 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7011 14008 16383 0 0,'6'0'0'0'0,"6"0"0"0"0,6 0 0 0 0,6 0 0 0 0,3 0 0 0 0,3 0 0 0 0,1 0 0 0 0,1 0 0 0 0,-1 0 0 0 0,1 0 0 0 0,-1 0 0 0 0,-1 0 0 0 0,1 0 0 0 0,-1 0 0 0 0,1 0 0 0 0,-1 0 0 0 0,0 0 0 0 0,0-5 0 0 0,0-2 0 0 0,1 0 0 0 0,-6-3 0 0 0,-2-1 0 0 0,1 3 0 0 0,1 1 0 0 0,1 3 0 0 0,2 2 0 0 0,1 1 0 0 0,1 0 0 0 0,0 2 0 0 0,1-1 0 0 0,-6-5 0 0 0,-1-1 0 0 0,0 0 0 0 0,1 1 0 0 0,1 1 0 0 0,2 2 0 0 0,1 1 0 0 0,1 0 0 0 0,0 1 0 0 0,1 0 0 0 0,-1 0 0 0 0,1 1 0 0 0,-1-1 0 0 0,1 0 0 0 0,-1 0 0 0 0,0 0 0 0 0,1 0 0 0 0,-1 0 0 0 0,0 0 0 0 0,0 0 0 0 0,0 0 0 0 0,1 0 0 0 0,-1 0 0 0 0,0 0 0 0 0,0 0 0 0 0,1 0 0 0 0,-1 0 0 0 0,0 0 0 0 0,0 0 0 0 0,1 0 0 0 0,-1 0 0 0 0,0 0 0 0 0,0 0 0 0 0,1 0 0 0 0,-1 0 0 0 0,0 0 0 0 0,0 0 0 0 0,0 0 0 0 0,1 0 0 0 0,-1 0 0 0 0,0 0 0 0 0,0 0 0 0 0,-4 5 0 0 0,-8 7 0 0 0,-6 7 0 0 0,-11-1 0 0 0,-10-2 0 0 0,-9-5 0 0 0,-2 2 0 0 0,-2-2 0 0 0,-2-3 0 0 0,-3-3 0 0 0,-2-1 0 0 0,-1-3 0 0 0,5 5 0 0 0,1 0 0 0 0,0 0 0 0 0,-2-1 0 0 0,0-2 0 0 0,-3-1 0 0 0,0-1 0 0 0,-1 0 0 0 0,0-1 0 0 0,0-1 0 0 0,-1 1 0 0 0,1 0 0 0 0,-1 0 0 0 0,1 0 0 0 0,0-1 0 0 0,-1 1 0 0 0,6 6 0 0 0,2 0 0 0 0,-1 1 0 0 0,-1-2 0 0 0,-1-1 0 0 0,-2-2 0 0 0,4 5 0 0 0,1 0 0 0 0,-1-1 0 0 0,-1 0 0 0 0,-2-3 0 0 0,-6-1 0 0 0,2 4 0 0 0,1 1 0 0 0,-4 5 0 0 0,-2 0 0 0 0,1-2 0 0 0,-5 2 0 0 0,0 0 0 0 0,1-3 0 0 0,2-3 0 0 0,3 3 0 0 0,1 0 0 0 0,2-1 0 0 0,0 2 0 0 0,1 0 0 0 0,1-2 0 0 0,-1-2 0 0 0,0-2 0 0 0,0-2 0 0 0,0-1 0 0 0,0-1 0 0 0,0 0 0 0 0,-1-1 0 0 0,6 6 0 0 0,2 2 0 0 0,-1-1 0 0 0,-1-1 0 0 0,-1-1 0 0 0,-2-2 0 0 0,-1-1 0 0 0,-1 0 0 0 0,0-1 0 0 0,-1-1 0 0 0,1 1 0 0 0,-1 0 0 0 0,1 0 0 0 0,4-6 0 0 0,13-1 0 0 0,13 1 0 0 0,7-5 0 0 0,7 1 0 0 0,7 1 0 0 0,4 2 0 0 0,4 3 0 0 0,2 2 0 0 0,0 1 0 0 0,1 1 0 0 0,-1 0 0 0 0,0 0 0 0 0,6 1 0 0 0,0-1 0 0 0,0 1 0 0 0,-1-1 0 0 0,-2 0 0 0 0,-2 0 0 0 0,-1 0 0 0 0,0 0 0 0 0,5 0 0 0 0,0 0 0 0 0,1 0 0 0 0,-2 0 0 0 0,-1 0 0 0 0,-2 0 0 0 0,-1 0 0 0 0,0 0 0 0 0,-1 0 0 0 0,0 0 0 0 0,0 0 0 0 0,0 0 0 0 0,0 0 0 0 0,0 0 0 0 0,1 0 0 0 0,-1 0 0 0 0,0 0 0 0 0,0 0 0 0 0,0 0 0 0 0,1 0 0 0 0,-1 0 0 0 0,0 0 0 0 0,0 0 0 0 0,6 0 0 0 0,1 0 0 0 0,0 0 0 0 0,-2 0 0 0 0,-1 0 0 0 0,-1 0 0 0 0,-2 0 0 0 0,0 0 0 0 0,-1 0 0 0 0,0 0 0 0 0,0 0 0 0 0,0 0 0 0 0,0 0 0 0 0,0 0 0 0 0,0 0 0 0 0,0 0 0 0 0,1 0 0 0 0,-1 0 0 0 0,0 0 0 0 0,0 0 0 0 0,1 0 0 0 0,-1 0 0 0 0,0 0 0 0 0,-5 0 0 0 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9604 13498 16383 0 0,'6'0'0'0'0,"5"0"0"0"0,8 0 0 0 0,5 0 0 0 0,3 0 0 0 0,3 0 0 0 0,1 0 0 0 0,1 0 0 0 0,-1 0 0 0 0,1 0 0 0 0,-1 0 0 0 0,-1 0 0 0 0,1 0 0 0 0,-1 0 0 0 0,1 0 0 0 0,-1 0 0 0 0,0 0 0 0 0,0 0 0 0 0,0 0 0 0 0,0 0 0 0 0,1 0 0 0 0,-1 0 0 0 0,0 0 0 0 0,0 0 0 0 0,-5-5 0 0 0,-1-2 0 0 0,0 0 0 0 0,1 2 0 0 0,1 1 0 0 0,2 2 0 0 0,1 1 0 0 0,1 0 0 0 0,0 1 0 0 0,0 0 0 0 0,1 1 0 0 0,-1-1 0 0 0,1 0 0 0 0,-1 0 0 0 0,1 0 0 0 0,-1 0 0 0 0,0 1 0 0 0,0-1 0 0 0,1 0 0 0 0,-6 5 0 0 0,-2 1 0 0 0,1 1 0 0 0,1-2 0 0 0,1-1 0 0 0,2-2 0 0 0,1 0 0 0 0,1-2 0 0 0,0 0 0 0 0,1 0 0 0 0,-1 0 0 0 0,1-1 0 0 0,-1 1 0 0 0,1 0 0 0 0,-1 0 0 0 0,0 0 0 0 0,1 0 0 0 0,-1 0 0 0 0,0 0 0 0 0,0 0 0 0 0,0 0 0 0 0,1 0 0 0 0,-1 0 0 0 0,0 0 0 0 0,0 0 0 0 0,1 0 0 0 0,-1 0 0 0 0,0 0 0 0 0,0 0 0 0 0,1 0 0 0 0,-1 0 0 0 0,0 0 0 0 0,0 0 0 0 0,1 0 0 0 0,-1 0 0 0 0,0 0 0 0 0,0 0 0 0 0,0 0 0 0 0,1 0 0 0 0,-1 0 0 0 0,0 0 0 0 0,0 0 0 0 0,1 0 0 0 0,-1 0 0 0 0,0 0 0 0 0,0 0 0 0 0,1 0 0 0 0,-1 0 0 0 0,0 0 0 0 0,0 0 0 0 0,1 0 0 0 0,-1 0 0 0 0,0 0 0 0 0,0 0 0 0 0,1 0 0 0 0,-1 0 0 0 0,0 0 0 0 0,0 0 0 0 0,0 0 0 0 0,1 0 0 0 0,-1 0 0 0 0,0 0 0 0 0,0 0 0 0 0,1 0 0 0 0,-6 5 0 0 0,-7 2 0 0 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
  </inkml:definitions>
  <inkml:trace contextRef="#ctx0" brushRef="#br0">12435 13229 16383 0 0,'0'5'0'0'0,"0"7"0"0"0,0 7 0 0 0,0 5 0 0 0,0 3 0 0 0,0 3 0 0 0,0 1 0 0 0,0 0 0 0 0,0 1 0 0 0,0-1 0 0 0,0 0 0 0 0,0 0 0 0 0,0 0 0 0 0,6-6 0 0 0,6-7 0 0 0,6-6 0 0 0,6-6 0 0 0,3-3 0 0 0,3-3 0 0 0,1 0 0 0 0,1-2 0 0 0,-1 1 0 0 0,1 0 0 0 0,-1 0 0 0 0,-1 0 0 0 0,-4-4 0 0 0,-8-7 0 0 0,-11-7 0 0 0,-8-4 0 0 0,-8 0 0 0 0,-2 0 0 0 0,0-1 0 0 0,2-2 0 0 0,2-2 0 0 0,3-1 0 0 0,2-1 0 0 0,2 10 0 0 0,0 14 0 0 0,0 12 0 0 0,0 11 0 0 0,1 7 0 0 0,-6 0 0 0 0,-1 1 0 0 0,-1 2 0 0 0,2 0 0 0 0,1 2 0 0 0,2 1 0 0 0,1 0 0 0 0,0 0 0 0 0,1 0 0 0 0,0 1 0 0 0,1-1 0 0 0,-1 1 0 0 0,0-1 0 0 0,6-5 0 0 0,1-1 0 0 0,4-6 0 0 0,1 0 0 0 0,-1-3 0 0 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E71224"/>
    </inkml:brush>
  </inkml:definitions>
  <inkml:trace contextRef="#ctx0" brushRef="#br0">10874 11230 16383 0 0,'0'-5'0'0'0,"0"-7"0"0"0,0-7 0 0 0,0-5 0 0 0,0-3 0 0 0,0-3 0 0 0,0-1 0 0 0,0 0 0 0 0,0-1 0 0 0,0 1 0 0 0,0 0 0 0 0,0 0 0 0 0,0 0 0 0 0,0 1 0 0 0,0 0 0 0 0,0 0 0 0 0,6 4 0 0 0,0 3 0 0 0,1-1 0 0 0,-2 0 0 0 0,-1-3 0 0 0,-2-1 0 0 0,-1-1 0 0 0,5 5 0 0 0,1 0 0 0 0,-1 0 0 0 0,4 4 0 0 0,1 0 0 0 0,-3-1 0 0 0,-1-3 0 0 0,-3-3 0 0 0,-2 0 0 0 0,4 2 0 0 0,1 2 0 0 0,-1-1 0 0 0,-1-1 0 0 0,4 3 0 0 0,-1 1 0 0 0,0-2 0 0 0,-3-2 0 0 0,4-1 0 0 0,0-3 0 0 0,-1 0 0 0 0,2 4 0 0 0,1 2 0 0 0,-3-2 0 0 0,-2 0 0 0 0,3 3 0 0 0,0 1 0 0 0,-1-2 0 0 0,-3-1 0 0 0,3 2 0 0 0,1 1 0 0 0,-2-2 0 0 0,-1-1 0 0 0,-3-3 0 0 0,4-1 0 0 0,1-2 0 0 0,-1 0 0 0 0,3 5 0 0 0,0 1 0 0 0,-1 0 0 0 0,-3-1 0 0 0,3-2 0 0 0,0-1 0 0 0,-2-1 0 0 0,4-1 0 0 0,-1 0 0 0 0,-1-1 0 0 0,2 6 0 0 0,0 1 0 0 0,2 0 0 0 0,0-1 0 0 0,3-1 0 0 0,-2-2 0 0 0,2 4 0 0 0,-2 1 0 0 0,-2-1 0 0 0,0 4 0 0 0,0 0 0 0 0,-4-2 0 0 0,3 4 0 0 0,0-2 0 0 0,2-1 0 0 0,0-3 0 0 0,2 3 0 0 0,-1-1 0 0 0,-3-1 0 0 0,2 4 0 0 0,-2-1 0 0 0,-2-2 0 0 0,-3-3 0 0 0,3 4 0 0 0,-1 0 0 0 0,5-2 0 0 0,-1-2 0 0 0,3-2 0 0 0,-2-1 0 0 0,-2-2 0 0 0,2 0 0 0 0,-1 0 0 0 0,-3-1 0 0 0,2 6 0 0 0,5 1 0 0 0,-1 0 0 0 0,-3-1 0 0 0,2 3 0 0 0,-1 1 0 0 0,-4-1 0 0 0,3-3 0 0 0,-1-1 0 0 0,2 3 0 0 0,0 1 0 0 0,2 3 0 0 0,-1 1 0 0 0,-3-3 0 0 0,1 4 0 0 0,0-2 0 0 0,2-2 0 0 0,-1-3 0 0 0,-3-3 0 0 0,2 4 0 0 0,-1 1 0 0 0,3 3 0 0 0,-1 0 0 0 0,2-1 0 0 0,-1-3 0 0 0,2-3 0 0 0,-1-2 0 0 0,1 4 0 0 0,3 6 0 0 0,-1 1 0 0 0,1 3 0 0 0,-2-1 0 0 0,-5-3 0 0 0,2 2 0 0 0,-3-2 0 0 0,3 2 0 0 0,4-1 0 0 0,4-3 0 0 0,-2-4 0 0 0,1-2 0 0 0,-3-2 0 0 0,0 4 0 0 0,-2 0 0 0 0,-5 0 0 0 0,2 4 0 0 0,-2-1 0 0 0,2 5 0 0 0,0-1 0 0 0,2-3 0 0 0,-1-3 0 0 0,-4-2 0 0 0,3 2 0 0 0,-2 1 0 0 0,-2-2 0 0 0,2 4 0 0 0,0-1 0 0 0,2 5 0 0 0,0-2 0 0 0,2-2 0 0 0,-1-2 0 0 0,2-4 0 0 0,-2-2 0 0 0,3 4 0 0 0,2 1 0 0 0,-1-1 0 0 0,-4-2 0 0 0,1 4 0 0 0,-2 1 0 0 0,-4-2 0 0 0,3 3 0 0 0,-2 0 0 0 0,3 4 0 0 0,0-1 0 0 0,-3-3 0 0 0,2 2 0 0 0,-1-1 0 0 0,3 3 0 0 0,-1-1 0 0 0,2 2 0 0 0,-1-1 0 0 0,-3-3 0 0 0,2-4 0 0 0,3 2 0 0 0,0 0 0 0 0,2 3 0 0 0,-3 0 0 0 0,-3-2 0 0 0,2 1 0 0 0,-3 0 0 0 0,3 3 0 0 0,-1-1 0 0 0,2 2 0 0 0,-1-1 0 0 0,2 2 0 0 0,3-2 0 0 0,4 2 0 0 0,3 3 0 0 0,-3-1 0 0 0,0 1 0 0 0,1-3 0 0 0,2 1 0 0 0,1 3 0 0 0,2-2 0 0 0,-5-4 0 0 0,-1 0 0 0 0,1 4 0 0 0,1-2 0 0 0,2 1 0 0 0,1 4 0 0 0,-3-3 0 0 0,-2 2 0 0 0,0-4 0 0 0,3-4 0 0 0,0 1 0 0 0,3-1 0 0 0,0 1 0 0 0,1 5 0 0 0,-5-2 0 0 0,-1 2 0 0 0,0 4 0 0 0,-4-4 0 0 0,0-3 0 0 0,1 0 0 0 0,3 3 0 0 0,-3-2 0 0 0,0 2 0 0 0,2-3 0 0 0,1 2 0 0 0,3 2 0 0 0,-4-1 0 0 0,0 1 0 0 0,1-3 0 0 0,1 1 0 0 0,2 3 0 0 0,-4-2 0 0 0,-1 1 0 0 0,2-3 0 0 0,1 1 0 0 0,2 3 0 0 0,1 3 0 0 0,-4-3 0 0 0,-1 1 0 0 0,1 2 0 0 0,1-4 0 0 0,2-4 0 0 0,7 0 0 0 0,2-3 0 0 0,0 3 0 0 0,0 2 0 0 0,-2 0 0 0 0,-1-4 0 0 0,-1 1 0 0 0,-1 3 0 0 0,-6-1 0 0 0,-2 2 0 0 0,1 3 0 0 0,0-3 0 0 0,3 2 0 0 0,0 1 0 0 0,2 4 0 0 0,1 1 0 0 0,0 2 0 0 0,0 2 0 0 0,-4-5 0 0 0,-2-2 0 0 0,0 1 0 0 0,1 1 0 0 0,1 2 0 0 0,-3-4 0 0 0,-1-1 0 0 0,2 1 0 0 0,1 2 0 0 0,1 1 0 0 0,2 2 0 0 0,2 1 0 0 0,0 1 0 0 0,0 0 0 0 0,1 0 0 0 0,-1 1 0 0 0,-4-1 0 0 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E71224"/>
    </inkml:brush>
  </inkml:definitions>
  <inkml:trace contextRef="#ctx0" brushRef="#br0">11471 7104 16383 0 0,'0'-5'0'0'0,"5"-2"0"0"0,2-5 0 0 0,0-5 0 0 0,3 0 0 0 0,1-2 0 0 0,-3-3 0 0 0,4-3 0 0 0,-1-3 0 0 0,3-1 0 0 0,4-1 0 0 0,0 0 0 0 0,-4-1 0 0 0,0 5 0 0 0,-1 2 0 0 0,-3 0 0 0 0,2 4 0 0 0,-2 0 0 0 0,-1-1 0 0 0,1 2 0 0 0,1 0 0 0 0,2 3 0 0 0,0-1 0 0 0,2 2 0 0 0,-1-1 0 0 0,2 2 0 0 0,-1 9 0 0 0,-4 9 0 0 0,-4 11 0 0 0,-2 6 0 0 0,-3 6 0 0 0,-1 3 0 0 0,-6-3 0 0 0,-3-2 0 0 0,1 1 0 0 0,1 1 0 0 0,2 0 0 0 0,1 2 0 0 0,2 0 0 0 0,0 1 0 0 0,1 0 0 0 0,0 1 0 0 0,1-1 0 0 0,-1 1 0 0 0,0-1 0 0 0,0 0 0 0 0,0 1 0 0 0,1-1 0 0 0,-1 0 0 0 0,0 1 0 0 0,0-1 0 0 0,0 0 0 0 0,0 0 0 0 0,0 0 0 0 0,0 1 0 0 0,0-1 0 0 0,-6-5 0 0 0,0-2 0 0 0,-6-4 0 0 0,-5-6 0 0 0,-6-5 0 0 0,-3-4 0 0 0,-2-2 0 0 0,-3-2 0 0 0,5 4 0 0 0,2 2 0 0 0,-1-1 0 0 0,-1 0 0 0 0,-1-2 0 0 0,4 4 0 0 0,1 1 0 0 0,-2-1 0 0 0,0-2 0 0 0,-3-2 0 0 0,9 0 0 0 0,13-2 0 0 0,7-6 0 0 0,8-2 0 0 0,8 0 0 0 0,6 1 0 0 0,-2-3 0 0 0,2 0 0 0 0,-4-4 0 0 0,-1 0 0 0 0,3 3 0 0 0,2 2 0 0 0,2 4 0 0 0,-3-4 0 0 0,-1 0 0 0 0,2 2 0 0 0,1 1 0 0 0,2-4 0 0 0,1 1 0 0 0,2 0 0 0 0,0-2 0 0 0,0 0 0 0 0,1-4 0 0 0,-1 1 0 0 0,1 2 0 0 0,-1 4 0 0 0,-4-3 0 0 0,-3 1 0 0 0,1 2 0 0 0,-4-4 0 0 0,-1 1 0 0 0,3-3 0 0 0,1 0 0 0 0,3 3 0 0 0,2 2 0 0 0,1 4 0 0 0,-9 1 0 0 0,-8 2 0 0 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E71224"/>
    </inkml:brush>
  </inkml:definitions>
  <inkml:trace contextRef="#ctx0" brushRef="#br0">10451 10091 16383 0 0,'5'0'0'0'0,"2"5"0"0"0,0 7 0 0 0,3 2 0 0 0,6-2 0 0 0,-1 2 0 0 0,-2 4 0 0 0,2-1 0 0 0,-2 1 0 0 0,2 4 0 0 0,-2 2 0 0 0,3-2 0 0 0,-2 0 0 0 0,2-4 0 0 0,3-5 0 0 0,-1 1 0 0 0,1-3 0 0 0,-2 3 0 0 0,0 3 0 0 0,-2 5 0 0 0,2-2 0 0 0,2-4 0 0 0,-1 0 0 0 0,-4 3 0 0 0,0-2 0 0 0,4-4 0 0 0,-2 1 0 0 0,2-2 0 0 0,3-3 0 0 0,-2 2 0 0 0,0 0 0 0 0,3-3 0 0 0,3-3 0 0 0,1-1 0 0 0,3-2 0 0 0,0-2 0 0 0,-3-5 0 0 0,-3-7 0 0 0,-4-7 0 0 0,0 0 0 0 0,-4-2 0 0 0,1-3 0 0 0,-2-2 0 0 0,1-2 0 0 0,-1-1 0 0 0,2 4 0 0 0,-3 1 0 0 0,3 5 0 0 0,-2 1 0 0 0,-3-3 0 0 0,2 3 0 0 0,-2 0 0 0 0,-2-3 0 0 0,2 2 0 0 0,-1 0 0 0 0,3-3 0 0 0,5 3 0 0 0,-1-1 0 0 0,2-1 0 0 0,-2-4 0 0 0,0-1 0 0 0,-1-3 0 0 0,-5 5 0 0 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FFC114"/>
    </inkml:brush>
  </inkml:definitions>
  <inkml:trace contextRef="#ctx0" brushRef="#br0">15081 11677 16383 0 0,'5'0'0'0'0,"7"0"0"0"0,7 0 0 0 0,5 0 0 0 0,3 0 0 0 0,3 0 0 0 0,1 0 0 0 0,1 0 0 0 0,-1 0 0 0 0,0 0 0 0 0,0 0 0 0 0,-5-5 0 0 0,-2-2 0 0 0,0 1 0 0 0,1 1 0 0 0,1 1 0 0 0,2 2 0 0 0,1 0 0 0 0,1 2 0 0 0,0 0 0 0 0,0 0 0 0 0,1 0 0 0 0,-1 1 0 0 0,1-1 0 0 0,-1 0 0 0 0,0 0 0 0 0,1 0 0 0 0,-1 0 0 0 0,0 0 0 0 0,1 0 0 0 0,-6 5 0 0 0,-2 2 0 0 0,1 0 0 0 0,1-2 0 0 0,1-1 0 0 0,2 3 0 0 0,1 1 0 0 0,1-1 0 0 0,0 4 0 0 0,0-1 0 0 0,1-2 0 0 0,0-1 0 0 0,-1-3 0 0 0,0-2 0 0 0,1-1 0 0 0,-1-1 0 0 0,0 0 0 0 0,1-1 0 0 0,-1 1 0 0 0,0-1 0 0 0,0 1 0 0 0,0 0 0 0 0,1 0 0 0 0,-1 0 0 0 0,0 0 0 0 0,0 0 0 0 0,1 0 0 0 0,-1 0 0 0 0,0 0 0 0 0,0 0 0 0 0,1 0 0 0 0,-1 0 0 0 0,0 0 0 0 0,0 0 0 0 0,1 0 0 0 0,-1 0 0 0 0,0 0 0 0 0,0 0 0 0 0,1 0 0 0 0,-1 0 0 0 0,0 0 0 0 0,0 0 0 0 0,0 0 0 0 0,1 0 0 0 0,-1 0 0 0 0,0 0 0 0 0,0 0 0 0 0,1 0 0 0 0,-1 0 0 0 0,0 0 0 0 0,0 0 0 0 0,1 0 0 0 0,-1 0 0 0 0,0 0 0 0 0,0 0 0 0 0,1 0 0 0 0,-1 0 0 0 0,0 0 0 0 0,0 0 0 0 0,1 0 0 0 0,-1 0 0 0 0,0 0 0 0 0,0 0 0 0 0,0 0 0 0 0,1 0 0 0 0,-1 0 0 0 0,0 0 0 0 0,0 0 0 0 0,1 0 0 0 0,-1 0 0 0 0,0 0 0 0 0,0 0 0 0 0,1 0 0 0 0,-1 0 0 0 0,0 0 0 0 0,0 0 0 0 0,1 0 0 0 0,-1 0 0 0 0,0 0 0 0 0,0 0 0 0 0,1 0 0 0 0,-1 0 0 0 0,0 0 0 0 0,0 0 0 0 0,0 0 0 0 0,1 0 0 0 0,-6-5 0 0 0,-2-2 0 0 0,1 0 0 0 0,1 2 0 0 0,1 1 0 0 0,2 2 0 0 0,1 1 0 0 0,1 0 0 0 0,0 1 0 0 0,1 0 0 0 0,-1 1 0 0 0,1-1 0 0 0,-6-5 0 0 0,-1-2 0 0 0,0 1 0 0 0,1 1 0 0 0,1 1 0 0 0,2 2 0 0 0,1 1 0 0 0,1 0 0 0 0,0 1 0 0 0,0 0 0 0 0,1 1 0 0 0,-1-1 0 0 0,1 0 0 0 0,-6-5 0 0 0,-1-2 0 0 0,-1 1 0 0 0,2 1 0 0 0,2 1 0 0 0,-4-4 0 0 0,-1 0 0 0 0,1 1 0 0 0,2 2 0 0 0,2 2 0 0 0,1 0 0 0 0,1 3 0 0 0,-4-6 0 0 0,-7-1 0 0 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FFC114"/>
    </inkml:brush>
  </inkml:definitions>
  <inkml:trace contextRef="#ctx0" brushRef="#br0">15558 10640 16383 0 0,'-5'0'0'0'0,"-7"0"0"0"0,-7 0 0 0 0,-5 0 0 0 0,-3 0 0 0 0,-3 0 0 0 0,-1 0 0 0 0,-1 0 0 0 0,1 0 0 0 0,0 0 0 0 0,-1 0 0 0 0,2 6 0 0 0,-1 0 0 0 0,6 6 0 0 0,2 0 0 0 0,-1-2 0 0 0,4 3 0 0 0,0-1 0 0 0,4 2 0 0 0,5 5 0 0 0,-2-2 0 0 0,2 2 0 0 0,3 3 0 0 0,-3 2 0 0 0,-4-2 0 0 0,0 0 0 0 0,3 1 0 0 0,-2-3 0 0 0,2 1 0 0 0,2 0 0 0 0,4 4 0 0 0,2 1 0 0 0,-3-3 0 0 0,-1 0 0 0 0,2 0 0 0 0,1 3 0 0 0,2 0 0 0 0,1 3 0 0 0,1 0 0 0 0,1 1 0 0 0,0 1 0 0 0,1-1 0 0 0,-1 1 0 0 0,0-1 0 0 0,6-4 0 0 0,1-3 0 0 0,4-4 0 0 0,1-1 0 0 0,4-3 0 0 0,3-5 0 0 0,0 2 0 0 0,0-1 0 0 0,4-3 0 0 0,1-3 0 0 0,4-2 0 0 0,0-1 0 0 0,2-2 0 0 0,0 0 0 0 0,1 0 0 0 0,0-1 0 0 0,0 1 0 0 0,-1-1 0 0 0,1 1 0 0 0,-1 0 0 0 0,0 0 0 0 0,1 0 0 0 0,-1 5 0 0 0,0 2 0 0 0,0 0 0 0 0,0-2 0 0 0,1-1 0 0 0,-6 3 0 0 0,-2 1 0 0 0,1-1 0 0 0,1-2 0 0 0,1-1 0 0 0,2-2 0 0 0,1-1 0 0 0,1-1 0 0 0,0 0 0 0 0,1 0 0 0 0,-1-1 0 0 0,1 1 0 0 0,-1 0 0 0 0,1 0 0 0 0,-1 0 0 0 0,0 0 0 0 0,1-1 0 0 0,-6-4 0 0 0,-7-7 0 0 0,-6-6 0 0 0,-1-1 0 0 0,-1-1 0 0 0,-3-4 0 0 0,-3-1 0 0 0,-1-3 0 0 0,-2-1 0 0 0,-6 4 0 0 0,-8 1 0 0 0,-6 0 0 0 0,0-2 0 0 0,-2 4 0 0 0,3 1 0 0 0,-1 3 0 0 0,2 1 0 0 0,0 2 0 0 0,2-1 0 0 0,-1 2 0 0 0,2-2 0 0 0,-2-3 0 0 0,2-3 0 0 0,-2 1 0 0 0,-3 5 0 0 0,2 0 0 0 0,3-2 0 0 0,-1 1 0 0 0,2-1 0 0 0,-1-3 0 0 0,-5 2 0 0 0,3 0 0 0 0,-3-3 0 0 0,-2-2 0 0 0,-4 2 0 0 0,4 1 0 0 0,-1 3 0 0 0,4 0 0 0 0,0 2 0 0 0,2 0 0 0 0,0 2 0 0 0,2-2 0 0 0,-2 2 0 0 0,2-1 0 0 0,-2-4 0 0 0,-3 1 0 0 0,2-1 0 0 0,-2 3 0 0 0,-3 3 0 0 0,-2 5 0 0 0,-3 3 0 0 0,4 3 0 0 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FFC114"/>
    </inkml:brush>
  </inkml:definitions>
  <inkml:trace contextRef="#ctx0" brushRef="#br0">15319 12435 16383 0 0,'0'0'0'0'0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FFC114"/>
    </inkml:brush>
  </inkml:definitions>
  <inkml:trace contextRef="#ctx0" brushRef="#br0">15214 12761 16383 0 0,'5'0'0'0'0,"7"0"0"0"0,6 0 0 0 0,6 0 0 0 0,3 0 0 0 0,3 0 0 0 0,1 0 0 0 0,1 0 0 0 0,-1 0 0 0 0,1 0 0 0 0,-1 0 0 0 0,0 0 0 0 0,-1 0 0 0 0,0 0 0 0 0,1 0 0 0 0,-1 0 0 0 0,0 0 0 0 0,0 0 0 0 0,0 0 0 0 0,1 0 0 0 0,-1 0 0 0 0,0 0 0 0 0,0 0 0 0 0,1 0 0 0 0,-1 0 0 0 0,0 0 0 0 0,0 0 0 0 0,1 0 0 0 0,-1 0 0 0 0,0-5 0 0 0,0-2 0 0 0,0 0 0 0 0,1 2 0 0 0,-1 1 0 0 0,0 2 0 0 0,0 1 0 0 0,1 0 0 0 0,-1 1 0 0 0,0 0 0 0 0,0 1 0 0 0,1-1 0 0 0,-1 0 0 0 0,0 0 0 0 0,0 0 0 0 0,1 0 0 0 0,-1 0 0 0 0,0 0 0 0 0,0-5 0 0 0,1-2 0 0 0,-1 1 0 0 0,0 1 0 0 0,0 1 0 0 0,0 2 0 0 0,1 0 0 0 0,-1 2 0 0 0,0 0 0 0 0,0 0 0 0 0,1 0 0 0 0,-1 1 0 0 0,0-1 0 0 0,-5 0 0 0 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FFC114"/>
    </inkml:brush>
  </inkml:definitions>
  <inkml:trace contextRef="#ctx0" brushRef="#br0">17410 11894 16383 0 0,'0'-5'0'0'0,"5"-2"0"0"0,2-5 0 0 0,4 0 0 0 0,6 2 0 0 0,1-3 0 0 0,1 2 0 0 0,3 1 0 0 0,3 4 0 0 0,2 2 0 0 0,2 2 0 0 0,1 1 0 0 0,1 1 0 0 0,0 0 0 0 0,0 1 0 0 0,-1-1 0 0 0,1 1 0 0 0,-1-1 0 0 0,1 0 0 0 0,-1 0 0 0 0,-5-5 0 0 0,-1-1 0 0 0,-1-1 0 0 0,-3 2 0 0 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FFC114"/>
    </inkml:brush>
  </inkml:definitions>
  <inkml:trace contextRef="#ctx0" brushRef="#br0">17383 11774 16383 0 0,'0'5'0'0'0,"5"2"0"0"0,2 5 0 0 0,0 5 0 0 0,-2 5 0 0 0,-1 4 0 0 0,3-2 0 0 0,1-1 0 0 0,-1 2 0 0 0,-2 1 0 0 0,-1 1 0 0 0,3-3 0 0 0,1-1 0 0 0,4-5 0 0 0,5-5 0 0 0,5-4 0 0 0,-2-10 0 0 0,2-4 0 0 0,2-2 0 0 0,-4-4 0 0 0,1 0 0 0 0,1 1 0 0 0,3-3 0 0 0,1 2 0 0 0,3 2 0 0 0,0 2 0 0 0,1 3 0 0 0,1 7 0 0 0,-1 3 0 0 0,1 6 0 0 0,-1 0 0 0 0,1-1 0 0 0,-6 2 0 0 0,-1 0 0 0 0,-1-4 0 0 0,2 3 0 0 0,-3 4 0 0 0,-1 0 0 0 0,1 1 0 0 0,-2 4 0 0 0,-1 3 0 0 0,-2 3 0 0 0,-5 2 0 0 0,-4 1 0 0 0,-4 0 0 0 0,-2 1 0 0 0,-2 0 0 0 0,0 0 0 0 0,-6-6 0 0 0,-2-1 0 0 0,1 0 0 0 0,-4-4 0 0 0,-5-6 0 0 0,-5-4 0 0 0,-4-5 0 0 0,-3-3 0 0 0,-2-2 0 0 0,-1 0 0 0 0,0-1 0 0 0,0 0 0 0 0,0 0 0 0 0,0-5 0 0 0,0-1 0 0 0,1 0 0 0 0,-1 2 0 0 0,1 1 0 0 0,5-3 0 0 0,2-1 0 0 0,-1 1 0 0 0,-1 1 0 0 0,-2 3 0 0 0,0 1 0 0 0,-2 1 0 0 0,-1 1 0 0 0,0 0 0 0 0,-1 0 0 0 0,1 0 0 0 0,-1 1 0 0 0,6-1 0 0 0</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F6630D"/>
    </inkml:brush>
  </inkml:definitions>
  <inkml:trace contextRef="#ctx0" brushRef="#br0">20078 10640 16383 0 0,'-6'0'0'0'0,"0"5"0"0"0,-6 2 0 0 0,0 5 0 0 0,-4 0 0 0 0,2 3 0 0 0,2 5 0 0 0,-1-2 0 0 0,1 2 0 0 0,-2 2 0 0 0,1 3 0 0 0,-2 2 0 0 0,1 2 0 0 0,3 1 0 0 0,4 0 0 0 0,7-4 0 0 0,5-3 0 0 0,1 2 0 0 0,4-5 0 0 0,6-5 0 0 0,1-1 0 0 0,2-2 0 0 0,-3 2 0 0 0,2-1 0 0 0,3-3 0 0 0,3-4 0 0 0,2-2 0 0 0,-3 3 0 0 0,0 1 0 0 0,1-2 0 0 0,2-1 0 0 0,1-2 0 0 0,1-1 0 0 0,1-2 0 0 0,2 1 0 0 0,-1-2 0 0 0,0 1 0 0 0,1 0 0 0 0,0-1 0 0 0,-1 1 0 0 0,0 0 0 0 0,1 0 0 0 0,-1 0 0 0 0,0 0 0 0 0,0 0 0 0 0,1 5 0 0 0,-1 2 0 0 0,0 0 0 0 0,0-2 0 0 0,1-1 0 0 0,-1-2 0 0 0,0-1 0 0 0,-5 5 0 0 0,-1 1 0 0 0,-1-1 0 0 0,2-1 0 0 0,2-2 0 0 0,1-1 0 0 0,1-1 0 0 0,0 0 0 0 0,2-1 0 0 0,-1 0 0 0 0,1-1 0 0 0,-1 1 0 0 0,1 0 0 0 0,-1 0 0 0 0,0 0 0 0 0,1-1 0 0 0,-1 1 0 0 0,0 0 0 0 0,0 0 0 0 0,1 0 0 0 0,-1 1 0 0 0,0-1 0 0 0,-5 5 0 0 0,-1 2 0 0 0,-1-1 0 0 0,2-1 0 0 0,2-1 0 0 0,1-2 0 0 0,1 0 0 0 0,0-2 0 0 0,2 0 0 0 0,-1 0 0 0 0,1 0 0 0 0,-1-1 0 0 0,1 6 0 0 0,-1 2 0 0 0,0-1 0 0 0,1-1 0 0 0,-1-1 0 0 0,0-1 0 0 0,0-2 0 0 0,1-1 0 0 0,4 0 0 0 0,2 0 0 0 0,0 0 0 0 0,-2 0 0 0 0,-1-1 0 0 0,-1 1 0 0 0,-2 0 0 0 0,0 0 0 0 0,-1 0 0 0 0,5 0 0 0 0,2 0 0 0 0,5 0 0 0 0,0 0 0 0 0,-2 0 0 0 0,-2 0 0 0 0,-3 0 0 0 0,-2 0 0 0 0,-1 0 0 0 0,-2 0 0 0 0,0 0 0 0 0,0 0 0 0 0,0 0 0 0 0,-1 0 0 0 0,1 0 0 0 0,0 0 0 0 0,0 0 0 0 0,1 0 0 0 0,-1 0 0 0 0,0 0 0 0 0,0 0 0 0 0,1 0 0 0 0,-1 0 0 0 0,0 0 0 0 0,0 0 0 0 0,1 0 0 0 0,-1 0 0 0 0,0 0 0 0 0,-5-5 0 0 0,-1-2 0 0 0,-1 1 0 0 0,-3-5 0 0 0,0 1 0 0 0,-4-4 0 0 0,-4-5 0 0 0,-5-4 0 0 0,-3-3 0 0 0,-2-2 0 0 0,-2-2 0 0 0,0-1 0 0 0,-1 0 0 0 0,0 0 0 0 0,0 0 0 0 0,1 0 0 0 0,0 0 0 0 0,-1 1 0 0 0,1 0 0 0 0,0-1 0 0 0,0 1 0 0 0,0 0 0 0 0,0 0 0 0 0,0 0 0 0 0,-5 5 0 0 0,-1 1 0 0 0,-1 0 0 0 0,-3 5 0 0 0,-1-1 0 0 0,2-1 0 0 0,-2 2 0 0 0,-1 0 0 0 0,-2 3 0 0 0,-4-2 0 0 0,1-1 0 0 0,-2 1 0 0 0,-3-1 0 0 0,3-2 0 0 0,-1 2 0 0 0,3-1 0 0 0,-1 3 0 0 0,-2 0 0 0 0,-4 2 0 0 0,-1 4 0 0 0,-3 3 0 0 0,-2 4 0 0 0,0 2 0 0 0,-1 2 0 0 0,1 0 0 0 0,-1 1 0 0 0,0-5 0 0 0,1-8 0 0 0,-1-1 0 0 0,1 2 0 0 0,0 2 0 0 0,-1 3 0 0 0,6-2 0 0 0,2-1 0 0 0,-1 2 0 0 0,-1 2 0 0 0,-1 2 0 0 0,-2 1 0 0 0,-1 1 0 0 0,-1 1 0 0 0,0 0 0 0 0,-1 1 0 0 0,1-1 0 0 0,-1 0 0 0 0,1 0 0 0 0,0 1 0 0 0,-1-1 0 0 0,1 0 0 0 0,0 0 0 0 0,-1 0 0 0 0,1 0 0 0 0,0 0 0 0 0,0 0 0 0 0,-1 0 0 0 0,1 0 0 0 0,0 0 0 0 0,0 0 0 0 0,-6 0 0 0 0,-1 0 0 0 0,-5 0 0 0 0,5 5 0 0 0,4 2 0 0 0,1-1 0 0 0,2-1 0 0 0,1-1 0 0 0,0-2 0 0 0,0 0 0 0 0,-1-2 0 0 0,0 0 0 0 0,0 5 0 0 0,-5 2 0 0 0,-2-1 0 0 0,-5-1 0 0 0,0-1 0 0 0,-4-2 0 0 0,2-1 0 0 0,2-1 0 0 0,3 6 0 0 0,4 0 0 0 0,2 0 0 0 0,2-1 0 0 0,-4 4 0 0 0,-2 0 0 0 0,1-1 0 0 0,1-3 0 0 0,-3-1 0 0 0,-1-2 0 0 0,1-1 0 0 0,2 5 0 0 0,2 0 0 0 0,2 0 0 0 0,-5-1 0 0 0,0-1 0 0 0,0-2 0 0 0,2-1 0 0 0,2-1 0 0 0,0 0 0 0 0,2 5 0 0 0,1 2 0 0 0,0-1 0 0 0,0-1 0 0 0,0-2 0 0 0,0 0 0 0 0,0-2 0 0 0,0-1 0 0 0,-1 6 0 0 0,1 0 0 0 0,0 0 0 0 0,0-1 0 0 0,0-1 0 0 0,-1 3 0 0 0,1 1 0 0 0,0-1 0 0 0,5 4 0 0 0,1-1 0 0 0,1-2 0 0 0,3-1 0 0 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F6630D"/>
    </inkml:brush>
  </inkml:definitions>
  <inkml:trace contextRef="#ctx0" brushRef="#br0">23409 12545 16383 0 0,'5'0'0'0'0,"2"-5"0"0"0,4-2 0 0 0,6-4 0 0 0,1-6 0 0 0,1-1 0 0 0,3 4 0 0 0,3-1 0 0 0,2 2 0 0 0,-3-3 0 0 0,-1-2 0 0 0,1 0 0 0 0,2 5 0 0 0,-4-2 0 0 0,-1 2 0 0 0,2 4 0 0 0,-3-3 0 0 0,5 2 0 0 0,-2-3 0 0 0,-4-5 0 0 0,-1 1 0 0 0,2 4 0 0 0,3-2 0 0 0,2 2 0 0 0,2-2 0 0 0,2 2 0 0 0,1-2 0 0 0,1 1 0 0 0,-5-2 0 0 0,-2 2 0 0 0,0-2 0 0 0,1 1 0 0 0,2 4 0 0 0,1 4 0 0 0,1 3 0 0 0,1 1 0 0 0,0 3 0 0 0,0 0 0 0 0,1 1 0 0 0,-1-1 0 0 0,1 1 0 0 0,4-1 0 0 0,2 1 0 0 0,0-1 0 0 0,-1 0 0 0 0,-2 0 0 0 0,-2 0 0 0 0,0 0 0 0 0,-2 0 0 0 0,1 0 0 0 0,-1 5 0 0 0,0 2 0 0 0,-6 4 0 0 0,0 2 0 0 0,-1-3 0 0 0,-3 3 0 0 0,0-2 0 0 0,-4 4 0 0 0,1-2 0 0 0,-3 3 0 0 0,-3 3 0 0 0,-4 4 0 0 0,-3 3 0 0 0,-3 2 0 0 0,0 2 0 0 0,-2 1 0 0 0,1 0 0 0 0,-1 0 0 0 0,-5 0 0 0 0,-1-1 0 0 0,-5-4 0 0 0,0-3 0 0 0,-4-4 0 0 0,2-1 0 0 0,2 2 0 0 0,4 3 0 0 0,3 2 0 0 0,-2-3 0 0 0,-1 0 0 0 0,1 2 0 0 0,3 1 0 0 0,-5 2 0 0 0,1 1 0 0 0,-5-3 0 0 0,1-2 0 0 0,-3 1 0 0 0,1 1 0 0 0,-2 2 0 0 0,1 1 0 0 0,4 2 0 0 0,-2-6 0 0 0,1 0 0 0 0,-2 0 0 0 0,2 1 0 0 0,-4-3 0 0 0,3-1 0 0 0,2 2 0 0 0,-2-4 0 0 0,2 1 0 0 0,-3 1 0 0 0,1 3 0 0 0,3 3 0 0 0,-2-4 0 0 0,1-1 0 0 0,-3-3 0 0 0,1-1 0 0 0,-2 3 0 0 0,-4-3 0 0 0,-4-5 0 0 0,-3 2 0 0 0,-3-3 0 0 0,5 2 0 0 0,0-1 0 0 0,0-3 0 0 0,3 2 0 0 0,1-1 0 0 0,-2-3 0 0 0,-2 3 0 0 0,-3 0 0 0 0,0 2 0 0 0,-3 0 0 0 0,0-3 0 0 0,0-3 0 0 0,-1-2 0 0 0,0-3 0 0 0,1-1 0 0 0,-1-1 0 0 0,1-1 0 0 0,-6 1 0 0 0,-1-1 0 0 0,1 1 0 0 0,0 0 0 0 0,2-1 0 0 0,2 1 0 0 0,0 0 0 0 0,1 0 0 0 0,1 0 0 0 0,0 0 0 0 0,0 0 0 0 0,0 0 0 0 0,-5 0 0 0 0,-2 0 0 0 0,1 0 0 0 0,5-5 0 0 0,4-2 0 0 0,1 1 0 0 0,0-5 0 0 0,-1 1 0 0 0,-1-4 0 0 0,-1 0 0 0 0,0 4 0 0 0,4-3 0 0 0,1 1 0 0 0,1-2 0 0 0,3-4 0 0 0,0-4 0 0 0,3-4 0 0 0,5-2 0 0 0,5-2 0 0 0,3 0 0 0 0,2-1 0 0 0,2 0 0 0 0,0 0 0 0 0,6 0 0 0 0,2 0 0 0 0,-1 1 0 0 0,4 5 0 0 0,0 1 0 0 0,-2 1 0 0 0,-2-2 0 0 0,-3-2 0 0 0,3-1 0 0 0,1-1 0 0 0,-1 0 0 0 0,3 3 0 0 0,0 3 0 0 0,-2-1 0 0 0,-1-1 0 0 0,2-2 0 0 0,5-1 0 0 0,0-1 0 0 0,-2-1 0 0 0,2 5 0 0 0,-2 1 0 0 0,3 5 0 0 0,-2 1 0 0 0,3 3 0 0 0,3 4 0 0 0,-1-1 0 0 0,1 1 0 0 0,3-2 0 0 0,2 1 0 0 0,-2-3 0 0 0,0 2 0 0 0,1 2 0 0 0,2 3 0 0 0,-3 4 0 0 0</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F6630D"/>
    </inkml:brush>
  </inkml:definitions>
  <inkml:trace contextRef="#ctx0" brushRef="#br0">23445 11139 16383 0 0,'-5'0'0'0'0,"-7"0"0"0"0,-6 0 0 0 0,-6 0 0 0 0,-3 0 0 0 0,-3 0 0 0 0,4 5 0 0 0,1 2 0 0 0,0-1 0 0 0,4 5 0 0 0,1-1 0 0 0,-2-1 0 0 0,3 3 0 0 0,0-1 0 0 0,-3-2 0 0 0,3 2 0 0 0,0 0 0 0 0,2 3 0 0 0,0 4 0 0 0,2 4 0 0 0,4 4 0 0 0,4 2 0 0 0,3 2 0 0 0,2 0 0 0 0,2 2 0 0 0,0-1 0 0 0,1 0 0 0 0,-1-1 0 0 0,1 1 0 0 0,0-1 0 0 0,-1 1 0 0 0,0-1 0 0 0,0 0 0 0 0,0 0 0 0 0,0 1 0 0 0,0-1 0 0 0,0 0 0 0 0,5-5 0 0 0,2-2 0 0 0,0 1 0 0 0,3-4 0 0 0,1 0 0 0 0,3-4 0 0 0,-1 1 0 0 0,-2 2 0 0 0,1-1 0 0 0,0 0 0 0 0,-3 4 0 0 0,-3 2 0 0 0,3-3 0 0 0,0 1 0 0 0,3-5 0 0 0,5-3 0 0 0,0-1 0 0 0,-4 4 0 0 0,2-2 0 0 0,-2 3 0 0 0,2-3 0 0 0,4-4 0 0 0,3-3 0 0 0,4-3 0 0 0,2-3 0 0 0,1-1 0 0 0,2-1 0 0 0,0-1 0 0 0,0 0 0 0 0,-6-5 0 0 0,-1-1 0 0 0,-5-5 0 0 0,0 0 0 0 0,1 1 0 0 0,-3-1 0 0 0,2 0 0 0 0,-4-3 0 0 0,2 2 0 0 0,-2-3 0 0 0,-4-3 0 0 0,1 1 0 0 0,4 4 0 0 0,0-1 0 0 0,-4-3 0 0 0,-9 2 0 0 0,-4-2 0 0 0,-8-3 0 0 0,-7 2 0 0 0,-6 5 0 0 0,-5 4 0 0 0,-2 4 0 0 0,-2 3 0 0 0,-1 2 0 0 0,0 1 0 0 0,1 1 0 0 0,0 0 0 0 0,0 0 0 0 0,0-1 0 0 0,1 6 0 0 0,0 1 0 0 0,-1 0 0 0 0,1-2 0 0 0,0-1 0 0 0,5 3 0 0 0,2 1 0 0 0,-1-1 0 0 0,-1-2 0 0 0,-2-1 0 0 0,5 3 0 0 0,0 1 0 0 0,-2-1 0 0 0,-1-2 0 0 0,-1-2 0 0 0,3-1 0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10/24/2025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542820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10/24/2025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792287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10/24/2025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05141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10/24/2025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08016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10/24/2025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58877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10/24/2025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22427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10/24/2025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51602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10/24/2025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8679194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10/24/2025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0928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10/24/2025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580213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10/24/2025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69916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10/24/2025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9020229"/>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1" Type="http://schemas.openxmlformats.org/officeDocument/2006/relationships/customXml" Target="../ink/ink8.xml"/><Relationship Id="rId63" Type="http://schemas.openxmlformats.org/officeDocument/2006/relationships/image" Target="../media/image16.png"/><Relationship Id="rId68" Type="http://schemas.openxmlformats.org/officeDocument/2006/relationships/customXml" Target="../ink/ink22.xml"/><Relationship Id="rId84" Type="http://schemas.openxmlformats.org/officeDocument/2006/relationships/customXml" Target="../ink/ink30.xml"/><Relationship Id="rId89" Type="http://schemas.openxmlformats.org/officeDocument/2006/relationships/image" Target="../media/image32.png"/><Relationship Id="rId107" Type="http://schemas.openxmlformats.org/officeDocument/2006/relationships/image" Target="../media/image41.png"/><Relationship Id="rId11" Type="http://schemas.openxmlformats.org/officeDocument/2006/relationships/customXml" Target="../ink/ink4.xml"/><Relationship Id="rId37" Type="http://schemas.openxmlformats.org/officeDocument/2006/relationships/customXml" Target="../ink/ink11.xml"/><Relationship Id="rId53" Type="http://schemas.openxmlformats.org/officeDocument/2006/relationships/image" Target="../media/image8.png"/><Relationship Id="rId58" Type="http://schemas.openxmlformats.org/officeDocument/2006/relationships/customXml" Target="../ink/ink17.xml"/><Relationship Id="rId74" Type="http://schemas.openxmlformats.org/officeDocument/2006/relationships/customXml" Target="../ink/ink25.xml"/><Relationship Id="rId79" Type="http://schemas.openxmlformats.org/officeDocument/2006/relationships/image" Target="../media/image27.png"/><Relationship Id="rId102" Type="http://schemas.openxmlformats.org/officeDocument/2006/relationships/customXml" Target="../ink/ink39.xml"/><Relationship Id="rId5" Type="http://schemas.openxmlformats.org/officeDocument/2006/relationships/image" Target="../media/image3.png"/><Relationship Id="rId90" Type="http://schemas.openxmlformats.org/officeDocument/2006/relationships/customXml" Target="../ink/ink33.xml"/><Relationship Id="rId95" Type="http://schemas.openxmlformats.org/officeDocument/2006/relationships/image" Target="../media/image35.png"/><Relationship Id="rId14" Type="http://schemas.openxmlformats.org/officeDocument/2006/relationships/image" Target="../media/image4.png"/><Relationship Id="rId30" Type="http://schemas.openxmlformats.org/officeDocument/2006/relationships/image" Target="../media/image14.png"/><Relationship Id="rId56" Type="http://schemas.openxmlformats.org/officeDocument/2006/relationships/customXml" Target="../ink/ink16.xml"/><Relationship Id="rId64" Type="http://schemas.openxmlformats.org/officeDocument/2006/relationships/customXml" Target="../ink/ink20.xml"/><Relationship Id="rId69" Type="http://schemas.openxmlformats.org/officeDocument/2006/relationships/image" Target="../media/image21.png"/><Relationship Id="rId77" Type="http://schemas.openxmlformats.org/officeDocument/2006/relationships/image" Target="../media/image26.png"/><Relationship Id="rId100" Type="http://schemas.openxmlformats.org/officeDocument/2006/relationships/customXml" Target="../ink/ink38.xml"/><Relationship Id="rId105" Type="http://schemas.openxmlformats.org/officeDocument/2006/relationships/image" Target="../media/image40.png"/><Relationship Id="rId51" Type="http://schemas.openxmlformats.org/officeDocument/2006/relationships/image" Target="../media/image7.png"/><Relationship Id="rId72" Type="http://schemas.openxmlformats.org/officeDocument/2006/relationships/customXml" Target="../ink/ink24.xml"/><Relationship Id="rId80" Type="http://schemas.openxmlformats.org/officeDocument/2006/relationships/customXml" Target="../ink/ink28.xml"/><Relationship Id="rId85" Type="http://schemas.openxmlformats.org/officeDocument/2006/relationships/image" Target="../media/image30.png"/><Relationship Id="rId93" Type="http://schemas.openxmlformats.org/officeDocument/2006/relationships/image" Target="../media/image34.png"/><Relationship Id="rId98" Type="http://schemas.openxmlformats.org/officeDocument/2006/relationships/customXml" Target="../ink/ink37.xml"/><Relationship Id="rId3" Type="http://schemas.openxmlformats.org/officeDocument/2006/relationships/image" Target="../media/image2.png"/><Relationship Id="rId12" Type="http://schemas.openxmlformats.org/officeDocument/2006/relationships/customXml" Target="../ink/ink5.xml"/><Relationship Id="rId25" Type="http://schemas.openxmlformats.org/officeDocument/2006/relationships/customXml" Target="../ink/ink9.xml"/><Relationship Id="rId38" Type="http://schemas.openxmlformats.org/officeDocument/2006/relationships/image" Target="../media/image18.png"/><Relationship Id="rId59" Type="http://schemas.openxmlformats.org/officeDocument/2006/relationships/image" Target="../media/image13.png"/><Relationship Id="rId67" Type="http://schemas.openxmlformats.org/officeDocument/2006/relationships/image" Target="../media/image20.png"/><Relationship Id="rId103" Type="http://schemas.openxmlformats.org/officeDocument/2006/relationships/image" Target="../media/image39.png"/><Relationship Id="rId108" Type="http://schemas.openxmlformats.org/officeDocument/2006/relationships/customXml" Target="../ink/ink42.xml"/><Relationship Id="rId20" Type="http://schemas.openxmlformats.org/officeDocument/2006/relationships/image" Target="../media/image9.png"/><Relationship Id="rId41" Type="http://schemas.openxmlformats.org/officeDocument/2006/relationships/customXml" Target="../ink/ink13.xml"/><Relationship Id="rId54" Type="http://schemas.openxmlformats.org/officeDocument/2006/relationships/customXml" Target="../ink/ink15.xml"/><Relationship Id="rId62" Type="http://schemas.openxmlformats.org/officeDocument/2006/relationships/customXml" Target="../ink/ink19.xml"/><Relationship Id="rId70" Type="http://schemas.openxmlformats.org/officeDocument/2006/relationships/customXml" Target="../ink/ink23.xml"/><Relationship Id="rId75" Type="http://schemas.openxmlformats.org/officeDocument/2006/relationships/image" Target="../media/image25.png"/><Relationship Id="rId83" Type="http://schemas.openxmlformats.org/officeDocument/2006/relationships/image" Target="../media/image29.png"/><Relationship Id="rId88" Type="http://schemas.openxmlformats.org/officeDocument/2006/relationships/customXml" Target="../ink/ink32.xml"/><Relationship Id="rId91" Type="http://schemas.openxmlformats.org/officeDocument/2006/relationships/image" Target="../media/image33.png"/><Relationship Id="rId96" Type="http://schemas.openxmlformats.org/officeDocument/2006/relationships/customXml" Target="../ink/ink36.xml"/><Relationship Id="rId1" Type="http://schemas.openxmlformats.org/officeDocument/2006/relationships/slideLayout" Target="../slideLayouts/slideLayout1.xml"/><Relationship Id="rId6" Type="http://schemas.openxmlformats.org/officeDocument/2006/relationships/customXml" Target="../ink/ink2.xml"/><Relationship Id="rId15" Type="http://schemas.openxmlformats.org/officeDocument/2006/relationships/customXml" Target="../ink/ink7.xml"/><Relationship Id="rId36" Type="http://schemas.openxmlformats.org/officeDocument/2006/relationships/image" Target="../media/image17.png"/><Relationship Id="rId57" Type="http://schemas.openxmlformats.org/officeDocument/2006/relationships/image" Target="../media/image12.png"/><Relationship Id="rId106" Type="http://schemas.openxmlformats.org/officeDocument/2006/relationships/customXml" Target="../ink/ink41.xml"/><Relationship Id="rId10" Type="http://schemas.openxmlformats.org/officeDocument/2006/relationships/customXml" Target="../ink/ink3.xml"/><Relationship Id="rId31" Type="http://schemas.openxmlformats.org/officeDocument/2006/relationships/customXml" Target="../ink/ink10.xml"/><Relationship Id="rId52" Type="http://schemas.openxmlformats.org/officeDocument/2006/relationships/customXml" Target="../ink/ink14.xml"/><Relationship Id="rId60" Type="http://schemas.openxmlformats.org/officeDocument/2006/relationships/customXml" Target="../ink/ink18.xml"/><Relationship Id="rId65" Type="http://schemas.openxmlformats.org/officeDocument/2006/relationships/image" Target="../media/image19.png"/><Relationship Id="rId73" Type="http://schemas.openxmlformats.org/officeDocument/2006/relationships/image" Target="../media/image23.png"/><Relationship Id="rId78" Type="http://schemas.openxmlformats.org/officeDocument/2006/relationships/customXml" Target="../ink/ink27.xml"/><Relationship Id="rId81" Type="http://schemas.openxmlformats.org/officeDocument/2006/relationships/image" Target="../media/image28.png"/><Relationship Id="rId86" Type="http://schemas.openxmlformats.org/officeDocument/2006/relationships/customXml" Target="../ink/ink31.xml"/><Relationship Id="rId94" Type="http://schemas.openxmlformats.org/officeDocument/2006/relationships/customXml" Target="../ink/ink35.xml"/><Relationship Id="rId99" Type="http://schemas.openxmlformats.org/officeDocument/2006/relationships/image" Target="../media/image37.png"/><Relationship Id="rId101" Type="http://schemas.openxmlformats.org/officeDocument/2006/relationships/image" Target="../media/image38.png"/><Relationship Id="rId4" Type="http://schemas.openxmlformats.org/officeDocument/2006/relationships/customXml" Target="../ink/ink1.xml"/><Relationship Id="rId9" Type="http://schemas.openxmlformats.org/officeDocument/2006/relationships/image" Target="../media/image5.png"/><Relationship Id="rId13" Type="http://schemas.openxmlformats.org/officeDocument/2006/relationships/customXml" Target="../ink/ink6.xml"/><Relationship Id="rId39" Type="http://schemas.openxmlformats.org/officeDocument/2006/relationships/customXml" Target="../ink/ink12.xml"/><Relationship Id="rId109" Type="http://schemas.openxmlformats.org/officeDocument/2006/relationships/image" Target="../media/image42.png"/><Relationship Id="rId50" Type="http://schemas.openxmlformats.org/officeDocument/2006/relationships/image" Target="../media/image24.png"/><Relationship Id="rId55" Type="http://schemas.openxmlformats.org/officeDocument/2006/relationships/image" Target="../media/image10.png"/><Relationship Id="rId76" Type="http://schemas.openxmlformats.org/officeDocument/2006/relationships/customXml" Target="../ink/ink26.xml"/><Relationship Id="rId97" Type="http://schemas.openxmlformats.org/officeDocument/2006/relationships/image" Target="../media/image36.png"/><Relationship Id="rId104" Type="http://schemas.openxmlformats.org/officeDocument/2006/relationships/customXml" Target="../ink/ink40.xml"/><Relationship Id="rId71" Type="http://schemas.openxmlformats.org/officeDocument/2006/relationships/image" Target="../media/image22.png"/><Relationship Id="rId92" Type="http://schemas.openxmlformats.org/officeDocument/2006/relationships/customXml" Target="../ink/ink34.xml"/><Relationship Id="rId2" Type="http://schemas.openxmlformats.org/officeDocument/2006/relationships/image" Target="../media/image1.jpeg"/><Relationship Id="rId24" Type="http://schemas.openxmlformats.org/officeDocument/2006/relationships/image" Target="../media/image11.png"/><Relationship Id="rId40" Type="http://schemas.openxmlformats.org/officeDocument/2006/relationships/image" Target="../media/image6.png"/><Relationship Id="rId66" Type="http://schemas.openxmlformats.org/officeDocument/2006/relationships/customXml" Target="../ink/ink21.xml"/><Relationship Id="rId87" Type="http://schemas.openxmlformats.org/officeDocument/2006/relationships/image" Target="../media/image31.png"/><Relationship Id="rId61" Type="http://schemas.openxmlformats.org/officeDocument/2006/relationships/image" Target="../media/image15.png"/><Relationship Id="rId82" Type="http://schemas.openxmlformats.org/officeDocument/2006/relationships/customXml" Target="../ink/ink2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loudy oil paint art">
            <a:extLst>
              <a:ext uri="{FF2B5EF4-FFF2-40B4-BE49-F238E27FC236}">
                <a16:creationId xmlns:a16="http://schemas.microsoft.com/office/drawing/2014/main" id="{84CED8B3-1498-B37B-6971-D38F81BCAAAB}"/>
              </a:ext>
            </a:extLst>
          </p:cNvPr>
          <p:cNvPicPr>
            <a:picLocks noChangeAspect="1"/>
          </p:cNvPicPr>
          <p:nvPr/>
        </p:nvPicPr>
        <p:blipFill>
          <a:blip r:embed="rId2"/>
          <a:srcRect t="5794" b="9936"/>
          <a:stretch>
            <a:fillRect/>
          </a:stretch>
        </p:blipFill>
        <p:spPr>
          <a:xfrm>
            <a:off x="20" y="-188016"/>
            <a:ext cx="12191979" cy="6857990"/>
          </a:xfrm>
          <a:prstGeom prst="rect">
            <a:avLst/>
          </a:prstGeom>
        </p:spPr>
      </p:pic>
      <p:sp>
        <p:nvSpPr>
          <p:cNvPr id="26" name="Rectangle 25">
            <a:extLst>
              <a:ext uri="{FF2B5EF4-FFF2-40B4-BE49-F238E27FC236}">
                <a16:creationId xmlns:a16="http://schemas.microsoft.com/office/drawing/2014/main" id="{0DBFCB27-760B-5FF3-72F5-581461CE1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280160"/>
          </a:xfrm>
          <a:prstGeom prst="rect">
            <a:avLst/>
          </a:prstGeom>
          <a:solidFill>
            <a:schemeClr val="bg1">
              <a:alpha val="2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051858" y="402756"/>
            <a:ext cx="8196432" cy="960120"/>
          </a:xfrm>
        </p:spPr>
        <p:txBody>
          <a:bodyPr anchor="ctr">
            <a:normAutofit/>
          </a:bodyPr>
          <a:lstStyle/>
          <a:p>
            <a:r>
              <a:rPr lang="en-US" sz="3200" dirty="0"/>
              <a:t>How to share a file via the OneDrive</a:t>
            </a:r>
          </a:p>
        </p:txBody>
      </p:sp>
      <p:sp>
        <p:nvSpPr>
          <p:cNvPr id="3" name="Subtitle 2"/>
          <p:cNvSpPr>
            <a:spLocks noGrp="1"/>
          </p:cNvSpPr>
          <p:nvPr>
            <p:ph type="subTitle" idx="1"/>
          </p:nvPr>
        </p:nvSpPr>
        <p:spPr>
          <a:xfrm>
            <a:off x="8597152" y="175146"/>
            <a:ext cx="3402123" cy="960120"/>
          </a:xfrm>
        </p:spPr>
        <p:txBody>
          <a:bodyPr anchor="ctr">
            <a:normAutofit/>
          </a:bodyPr>
          <a:lstStyle/>
          <a:p>
            <a:pPr algn="r"/>
            <a:endParaRPr lang="en-US" sz="1900"/>
          </a:p>
        </p:txBody>
      </p:sp>
      <p:sp>
        <p:nvSpPr>
          <p:cNvPr id="5" name="TextBox 4">
            <a:extLst>
              <a:ext uri="{FF2B5EF4-FFF2-40B4-BE49-F238E27FC236}">
                <a16:creationId xmlns:a16="http://schemas.microsoft.com/office/drawing/2014/main" id="{4058D450-0653-EE6E-AA16-AC2AD14F93D1}"/>
              </a:ext>
            </a:extLst>
          </p:cNvPr>
          <p:cNvSpPr txBox="1"/>
          <p:nvPr/>
        </p:nvSpPr>
        <p:spPr>
          <a:xfrm>
            <a:off x="144542" y="1280201"/>
            <a:ext cx="3865416" cy="800219"/>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1.</a:t>
            </a:r>
            <a:r>
              <a:rPr lang="en-US" sz="1400" dirty="0"/>
              <a:t>First go on Student Hub then press on OneDrive ,the fore press on the left side of your screen where it says Create and Uploaded .</a:t>
            </a:r>
          </a:p>
        </p:txBody>
      </p:sp>
      <p:sp>
        <p:nvSpPr>
          <p:cNvPr id="7" name="TextBox 6">
            <a:extLst>
              <a:ext uri="{FF2B5EF4-FFF2-40B4-BE49-F238E27FC236}">
                <a16:creationId xmlns:a16="http://schemas.microsoft.com/office/drawing/2014/main" id="{F12B91B8-2E9A-5499-3D8B-2894103C6FAD}"/>
              </a:ext>
            </a:extLst>
          </p:cNvPr>
          <p:cNvSpPr txBox="1"/>
          <p:nvPr/>
        </p:nvSpPr>
        <p:spPr>
          <a:xfrm>
            <a:off x="265305" y="2250640"/>
            <a:ext cx="2812472" cy="523220"/>
          </a:xfrm>
          <a:prstGeom prst="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2.Second  it will appear as  365-app presentation to create .</a:t>
            </a:r>
          </a:p>
        </p:txBody>
      </p:sp>
      <p:sp>
        <p:nvSpPr>
          <p:cNvPr id="8" name="TextBox 7">
            <a:extLst>
              <a:ext uri="{FF2B5EF4-FFF2-40B4-BE49-F238E27FC236}">
                <a16:creationId xmlns:a16="http://schemas.microsoft.com/office/drawing/2014/main" id="{A36A7CE4-D666-F5D2-21E6-3604AF1F63DF}"/>
              </a:ext>
            </a:extLst>
          </p:cNvPr>
          <p:cNvSpPr txBox="1"/>
          <p:nvPr/>
        </p:nvSpPr>
        <p:spPr>
          <a:xfrm>
            <a:off x="141028" y="3016775"/>
            <a:ext cx="3493323" cy="584775"/>
          </a:xfrm>
          <a:prstGeom prst="rect">
            <a:avLst/>
          </a:prstGeom>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3</a:t>
            </a:r>
            <a:r>
              <a:rPr lang="en-US" sz="1400" dirty="0"/>
              <a:t>.Such as Power Point, Microsoft</a:t>
            </a:r>
            <a:endParaRPr lang="en-US" dirty="0"/>
          </a:p>
          <a:p>
            <a:r>
              <a:rPr lang="en-US" sz="1400" dirty="0"/>
              <a:t>Word, Excel, PDF, Presentations.</a:t>
            </a:r>
            <a:endParaRPr lang="en-US" dirty="0"/>
          </a:p>
        </p:txBody>
      </p:sp>
      <p:sp>
        <p:nvSpPr>
          <p:cNvPr id="10" name="TextBox 9">
            <a:extLst>
              <a:ext uri="{FF2B5EF4-FFF2-40B4-BE49-F238E27FC236}">
                <a16:creationId xmlns:a16="http://schemas.microsoft.com/office/drawing/2014/main" id="{F84D2D0C-FC6C-7B2E-BDC0-53D63BAEB06A}"/>
              </a:ext>
            </a:extLst>
          </p:cNvPr>
          <p:cNvSpPr txBox="1"/>
          <p:nvPr/>
        </p:nvSpPr>
        <p:spPr>
          <a:xfrm>
            <a:off x="204273" y="3884649"/>
            <a:ext cx="2976748" cy="150810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4.</a:t>
            </a:r>
            <a:r>
              <a:rPr lang="en-US" sz="1400" dirty="0"/>
              <a:t> Choose the Power Point on One Drive because it easy to use and to save your Files, automatically from One Drive so next time when you look for your files you just go on One Drive and there it is</a:t>
            </a:r>
            <a:r>
              <a:rPr lang="en-US" dirty="0"/>
              <a:t> .</a:t>
            </a:r>
          </a:p>
        </p:txBody>
      </p:sp>
      <p:sp>
        <p:nvSpPr>
          <p:cNvPr id="12" name="TextBox 11">
            <a:extLst>
              <a:ext uri="{FF2B5EF4-FFF2-40B4-BE49-F238E27FC236}">
                <a16:creationId xmlns:a16="http://schemas.microsoft.com/office/drawing/2014/main" id="{A3DC8290-FC86-79A2-01B7-50F6499448C2}"/>
              </a:ext>
            </a:extLst>
          </p:cNvPr>
          <p:cNvSpPr txBox="1"/>
          <p:nvPr/>
        </p:nvSpPr>
        <p:spPr>
          <a:xfrm>
            <a:off x="9003829" y="60411"/>
            <a:ext cx="3191036" cy="203132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5.When you finish it will automatically save, then go on left top of your screen and press File, where it will show you how to share your file via One Drive with Power Point, then  press share link .</a:t>
            </a:r>
          </a:p>
        </p:txBody>
      </p:sp>
      <p:pic>
        <p:nvPicPr>
          <p:cNvPr id="21" name="Picture 20" descr="A screenshot of a computer&#10;&#10;AI-generated content may be incorrect.">
            <a:extLst>
              <a:ext uri="{FF2B5EF4-FFF2-40B4-BE49-F238E27FC236}">
                <a16:creationId xmlns:a16="http://schemas.microsoft.com/office/drawing/2014/main" id="{DA7D3678-A8EC-B790-858F-06F4CFCFD4D2}"/>
              </a:ext>
            </a:extLst>
          </p:cNvPr>
          <p:cNvPicPr>
            <a:picLocks noChangeAspect="1"/>
          </p:cNvPicPr>
          <p:nvPr/>
        </p:nvPicPr>
        <p:blipFill>
          <a:blip r:embed="rId3"/>
          <a:stretch>
            <a:fillRect/>
          </a:stretch>
        </p:blipFill>
        <p:spPr>
          <a:xfrm>
            <a:off x="4085739" y="1129337"/>
            <a:ext cx="4068083" cy="2558956"/>
          </a:xfrm>
          <a:prstGeom prst="rect">
            <a:avLst/>
          </a:prstGeom>
        </p:spPr>
      </p:pic>
      <mc:AlternateContent xmlns:mc="http://schemas.openxmlformats.org/markup-compatibility/2006" xmlns:p14="http://schemas.microsoft.com/office/powerpoint/2010/main">
        <mc:Choice Requires="p14">
          <p:contentPart p14:bwMode="auto" r:id="rId4">
            <p14:nvContentPartPr>
              <p14:cNvPr id="22" name="Ink 21">
                <a:extLst>
                  <a:ext uri="{FF2B5EF4-FFF2-40B4-BE49-F238E27FC236}">
                    <a16:creationId xmlns:a16="http://schemas.microsoft.com/office/drawing/2014/main" id="{C068B26F-6BB6-71EC-E7AD-1774B83109E5}"/>
                  </a:ext>
                </a:extLst>
              </p14:cNvPr>
              <p14:cNvContentPartPr/>
              <p14:nvPr/>
            </p14:nvContentPartPr>
            <p14:xfrm>
              <a:off x="3298208" y="489044"/>
              <a:ext cx="11373" cy="11373"/>
            </p14:xfrm>
          </p:contentPart>
        </mc:Choice>
        <mc:Fallback xmlns="">
          <p:pic>
            <p:nvPicPr>
              <p:cNvPr id="22" name="Ink 21">
                <a:extLst>
                  <a:ext uri="{FF2B5EF4-FFF2-40B4-BE49-F238E27FC236}">
                    <a16:creationId xmlns:a16="http://schemas.microsoft.com/office/drawing/2014/main" id="{C068B26F-6BB6-71EC-E7AD-1774B83109E5}"/>
                  </a:ext>
                </a:extLst>
              </p:cNvPr>
              <p:cNvPicPr/>
              <p:nvPr/>
            </p:nvPicPr>
            <p:blipFill>
              <a:blip r:embed="rId5"/>
              <a:stretch>
                <a:fillRect/>
              </a:stretch>
            </p:blipFill>
            <p:spPr>
              <a:xfrm>
                <a:off x="2740931" y="-68233"/>
                <a:ext cx="1137300" cy="11373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35" name="Ink 34">
                <a:extLst>
                  <a:ext uri="{FF2B5EF4-FFF2-40B4-BE49-F238E27FC236}">
                    <a16:creationId xmlns:a16="http://schemas.microsoft.com/office/drawing/2014/main" id="{815F84A2-B643-62A4-67A8-0EA52B2723B0}"/>
                  </a:ext>
                </a:extLst>
              </p14:cNvPr>
              <p14:cNvContentPartPr/>
              <p14:nvPr/>
            </p14:nvContentPartPr>
            <p14:xfrm>
              <a:off x="5254388" y="1298056"/>
              <a:ext cx="271780" cy="238438"/>
            </p14:xfrm>
          </p:contentPart>
        </mc:Choice>
        <mc:Fallback xmlns="">
          <p:pic>
            <p:nvPicPr>
              <p:cNvPr id="35" name="Ink 34">
                <a:extLst>
                  <a:ext uri="{FF2B5EF4-FFF2-40B4-BE49-F238E27FC236}">
                    <a16:creationId xmlns:a16="http://schemas.microsoft.com/office/drawing/2014/main" id="{815F84A2-B643-62A4-67A8-0EA52B2723B0}"/>
                  </a:ext>
                </a:extLst>
              </p:cNvPr>
              <p:cNvPicPr/>
              <p:nvPr/>
            </p:nvPicPr>
            <p:blipFill>
              <a:blip r:embed="rId9"/>
              <a:stretch>
                <a:fillRect/>
              </a:stretch>
            </p:blipFill>
            <p:spPr>
              <a:xfrm>
                <a:off x="5236773" y="1280434"/>
                <a:ext cx="307370" cy="274042"/>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38" name="Ink 37">
                <a:extLst>
                  <a:ext uri="{FF2B5EF4-FFF2-40B4-BE49-F238E27FC236}">
                    <a16:creationId xmlns:a16="http://schemas.microsoft.com/office/drawing/2014/main" id="{CBC33629-CE58-AB31-3DC0-0DAFDD78F912}"/>
                  </a:ext>
                </a:extLst>
              </p14:cNvPr>
              <p14:cNvContentPartPr/>
              <p14:nvPr/>
            </p14:nvContentPartPr>
            <p14:xfrm>
              <a:off x="5231641" y="5004178"/>
              <a:ext cx="11373" cy="11373"/>
            </p14:xfrm>
          </p:contentPart>
        </mc:Choice>
        <mc:Fallback xmlns="">
          <p:pic>
            <p:nvPicPr>
              <p:cNvPr id="38" name="Ink 37">
                <a:extLst>
                  <a:ext uri="{FF2B5EF4-FFF2-40B4-BE49-F238E27FC236}">
                    <a16:creationId xmlns:a16="http://schemas.microsoft.com/office/drawing/2014/main" id="{CBC33629-CE58-AB31-3DC0-0DAFDD78F912}"/>
                  </a:ext>
                </a:extLst>
              </p:cNvPr>
              <p:cNvPicPr/>
              <p:nvPr/>
            </p:nvPicPr>
            <p:blipFill>
              <a:blip r:embed="rId5"/>
              <a:stretch>
                <a:fillRect/>
              </a:stretch>
            </p:blipFill>
            <p:spPr>
              <a:xfrm>
                <a:off x="4674364" y="4446901"/>
                <a:ext cx="1137300" cy="11373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53" name="Ink 52">
                <a:extLst>
                  <a:ext uri="{FF2B5EF4-FFF2-40B4-BE49-F238E27FC236}">
                    <a16:creationId xmlns:a16="http://schemas.microsoft.com/office/drawing/2014/main" id="{CEE4E9C9-D952-3DFE-C644-B32C4D456EDF}"/>
                  </a:ext>
                </a:extLst>
              </p14:cNvPr>
              <p14:cNvContentPartPr/>
              <p14:nvPr/>
            </p14:nvContentPartPr>
            <p14:xfrm>
              <a:off x="4082954" y="4958686"/>
              <a:ext cx="11373" cy="11373"/>
            </p14:xfrm>
          </p:contentPart>
        </mc:Choice>
        <mc:Fallback xmlns="">
          <p:pic>
            <p:nvPicPr>
              <p:cNvPr id="53" name="Ink 52">
                <a:extLst>
                  <a:ext uri="{FF2B5EF4-FFF2-40B4-BE49-F238E27FC236}">
                    <a16:creationId xmlns:a16="http://schemas.microsoft.com/office/drawing/2014/main" id="{CEE4E9C9-D952-3DFE-C644-B32C4D456EDF}"/>
                  </a:ext>
                </a:extLst>
              </p:cNvPr>
              <p:cNvPicPr/>
              <p:nvPr/>
            </p:nvPicPr>
            <p:blipFill>
              <a:blip r:embed="rId5"/>
              <a:stretch>
                <a:fillRect/>
              </a:stretch>
            </p:blipFill>
            <p:spPr>
              <a:xfrm>
                <a:off x="3514304" y="4390036"/>
                <a:ext cx="1137300" cy="11373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54" name="Ink 53">
                <a:extLst>
                  <a:ext uri="{FF2B5EF4-FFF2-40B4-BE49-F238E27FC236}">
                    <a16:creationId xmlns:a16="http://schemas.microsoft.com/office/drawing/2014/main" id="{2217032F-E98B-9E9B-45F8-41B4BEF0819A}"/>
                  </a:ext>
                </a:extLst>
              </p14:cNvPr>
              <p14:cNvContentPartPr/>
              <p14:nvPr/>
            </p14:nvContentPartPr>
            <p14:xfrm>
              <a:off x="-159223" y="2581701"/>
              <a:ext cx="11373" cy="11373"/>
            </p14:xfrm>
          </p:contentPart>
        </mc:Choice>
        <mc:Fallback xmlns="">
          <p:pic>
            <p:nvPicPr>
              <p:cNvPr id="54" name="Ink 53">
                <a:extLst>
                  <a:ext uri="{FF2B5EF4-FFF2-40B4-BE49-F238E27FC236}">
                    <a16:creationId xmlns:a16="http://schemas.microsoft.com/office/drawing/2014/main" id="{2217032F-E98B-9E9B-45F8-41B4BEF0819A}"/>
                  </a:ext>
                </a:extLst>
              </p:cNvPr>
              <p:cNvPicPr/>
              <p:nvPr/>
            </p:nvPicPr>
            <p:blipFill>
              <a:blip r:embed="rId5"/>
              <a:stretch>
                <a:fillRect/>
              </a:stretch>
            </p:blipFill>
            <p:spPr>
              <a:xfrm>
                <a:off x="-727873" y="2013051"/>
                <a:ext cx="1137300" cy="11373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55" name="Ink 54">
                <a:extLst>
                  <a:ext uri="{FF2B5EF4-FFF2-40B4-BE49-F238E27FC236}">
                    <a16:creationId xmlns:a16="http://schemas.microsoft.com/office/drawing/2014/main" id="{7CA0AA2A-A905-1DFD-596C-D11A0CD0C6A4}"/>
                  </a:ext>
                </a:extLst>
              </p14:cNvPr>
              <p14:cNvContentPartPr/>
              <p14:nvPr/>
            </p14:nvContentPartPr>
            <p14:xfrm>
              <a:off x="193342" y="3036626"/>
              <a:ext cx="11373" cy="11373"/>
            </p14:xfrm>
          </p:contentPart>
        </mc:Choice>
        <mc:Fallback xmlns="">
          <p:pic>
            <p:nvPicPr>
              <p:cNvPr id="55" name="Ink 54">
                <a:extLst>
                  <a:ext uri="{FF2B5EF4-FFF2-40B4-BE49-F238E27FC236}">
                    <a16:creationId xmlns:a16="http://schemas.microsoft.com/office/drawing/2014/main" id="{7CA0AA2A-A905-1DFD-596C-D11A0CD0C6A4}"/>
                  </a:ext>
                </a:extLst>
              </p:cNvPr>
              <p:cNvPicPr/>
              <p:nvPr/>
            </p:nvPicPr>
            <p:blipFill>
              <a:blip r:embed="rId5"/>
              <a:stretch>
                <a:fillRect/>
              </a:stretch>
            </p:blipFill>
            <p:spPr>
              <a:xfrm>
                <a:off x="-363935" y="2479349"/>
                <a:ext cx="1137300" cy="1137300"/>
              </a:xfrm>
              <a:prstGeom prst="rect">
                <a:avLst/>
              </a:prstGeom>
            </p:spPr>
          </p:pic>
        </mc:Fallback>
      </mc:AlternateContent>
      <p:pic>
        <p:nvPicPr>
          <p:cNvPr id="9" name="Picture 8" descr="A screenshot of a computer&#10;&#10;AI-generated content may be incorrect.">
            <a:extLst>
              <a:ext uri="{FF2B5EF4-FFF2-40B4-BE49-F238E27FC236}">
                <a16:creationId xmlns:a16="http://schemas.microsoft.com/office/drawing/2014/main" id="{A204F5AA-C9A4-8531-3DC2-C55F483C2FD7}"/>
              </a:ext>
            </a:extLst>
          </p:cNvPr>
          <p:cNvPicPr>
            <a:picLocks noChangeAspect="1"/>
          </p:cNvPicPr>
          <p:nvPr/>
        </p:nvPicPr>
        <p:blipFill>
          <a:blip r:embed="rId14"/>
          <a:stretch>
            <a:fillRect/>
          </a:stretch>
        </p:blipFill>
        <p:spPr>
          <a:xfrm>
            <a:off x="3078059" y="3787178"/>
            <a:ext cx="2077440" cy="2866036"/>
          </a:xfrm>
          <a:prstGeom prst="rect">
            <a:avLst/>
          </a:prstGeom>
        </p:spPr>
      </p:pic>
      <mc:AlternateContent xmlns:mc="http://schemas.openxmlformats.org/markup-compatibility/2006" xmlns:p14="http://schemas.microsoft.com/office/powerpoint/2010/main">
        <mc:Choice Requires="p14">
          <p:contentPart p14:bwMode="auto" r:id="rId15">
            <p14:nvContentPartPr>
              <p14:cNvPr id="17" name="Ink 16">
                <a:extLst>
                  <a:ext uri="{FF2B5EF4-FFF2-40B4-BE49-F238E27FC236}">
                    <a16:creationId xmlns:a16="http://schemas.microsoft.com/office/drawing/2014/main" id="{D81E2825-83D0-9951-0666-6E4D9F3B0FCB}"/>
                  </a:ext>
                </a:extLst>
              </p14:cNvPr>
              <p14:cNvContentPartPr/>
              <p14:nvPr/>
            </p14:nvContentPartPr>
            <p14:xfrm>
              <a:off x="4201885" y="3222171"/>
              <a:ext cx="297743" cy="364883"/>
            </p14:xfrm>
          </p:contentPart>
        </mc:Choice>
        <mc:Fallback xmlns="">
          <p:pic>
            <p:nvPicPr>
              <p:cNvPr id="17" name="Ink 16">
                <a:extLst>
                  <a:ext uri="{FF2B5EF4-FFF2-40B4-BE49-F238E27FC236}">
                    <a16:creationId xmlns:a16="http://schemas.microsoft.com/office/drawing/2014/main" id="{D81E2825-83D0-9951-0666-6E4D9F3B0FCB}"/>
                  </a:ext>
                </a:extLst>
              </p:cNvPr>
              <p:cNvPicPr/>
              <p:nvPr/>
            </p:nvPicPr>
            <p:blipFill>
              <a:blip r:embed="rId20"/>
              <a:stretch>
                <a:fillRect/>
              </a:stretch>
            </p:blipFill>
            <p:spPr>
              <a:xfrm>
                <a:off x="4184265" y="3204196"/>
                <a:ext cx="333343" cy="400473"/>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9" name="Ink 18">
                <a:extLst>
                  <a:ext uri="{FF2B5EF4-FFF2-40B4-BE49-F238E27FC236}">
                    <a16:creationId xmlns:a16="http://schemas.microsoft.com/office/drawing/2014/main" id="{3A3FEDCF-A19A-E9E9-033A-7D850184B277}"/>
                  </a:ext>
                </a:extLst>
              </p14:cNvPr>
              <p14:cNvContentPartPr/>
              <p14:nvPr/>
            </p14:nvContentPartPr>
            <p14:xfrm>
              <a:off x="4996398" y="4614935"/>
              <a:ext cx="281327" cy="157634"/>
            </p14:xfrm>
          </p:contentPart>
        </mc:Choice>
        <mc:Fallback xmlns="">
          <p:pic>
            <p:nvPicPr>
              <p:cNvPr id="19" name="Ink 18">
                <a:extLst>
                  <a:ext uri="{FF2B5EF4-FFF2-40B4-BE49-F238E27FC236}">
                    <a16:creationId xmlns:a16="http://schemas.microsoft.com/office/drawing/2014/main" id="{3A3FEDCF-A19A-E9E9-033A-7D850184B277}"/>
                  </a:ext>
                </a:extLst>
              </p:cNvPr>
              <p:cNvPicPr/>
              <p:nvPr/>
            </p:nvPicPr>
            <p:blipFill>
              <a:blip r:embed="rId24"/>
              <a:stretch>
                <a:fillRect/>
              </a:stretch>
            </p:blipFill>
            <p:spPr>
              <a:xfrm>
                <a:off x="4978770" y="4597340"/>
                <a:ext cx="316943" cy="193182"/>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30" name="Ink 29">
                <a:extLst>
                  <a:ext uri="{FF2B5EF4-FFF2-40B4-BE49-F238E27FC236}">
                    <a16:creationId xmlns:a16="http://schemas.microsoft.com/office/drawing/2014/main" id="{6BD79B9C-477C-34FE-37BA-2A078E47E3D3}"/>
                  </a:ext>
                </a:extLst>
              </p14:cNvPr>
              <p14:cNvContentPartPr/>
              <p14:nvPr/>
            </p14:nvContentPartPr>
            <p14:xfrm>
              <a:off x="3707420" y="4037972"/>
              <a:ext cx="80807" cy="44170"/>
            </p14:xfrm>
          </p:contentPart>
        </mc:Choice>
        <mc:Fallback xmlns="">
          <p:pic>
            <p:nvPicPr>
              <p:cNvPr id="30" name="Ink 29">
                <a:extLst>
                  <a:ext uri="{FF2B5EF4-FFF2-40B4-BE49-F238E27FC236}">
                    <a16:creationId xmlns:a16="http://schemas.microsoft.com/office/drawing/2014/main" id="{6BD79B9C-477C-34FE-37BA-2A078E47E3D3}"/>
                  </a:ext>
                </a:extLst>
              </p:cNvPr>
              <p:cNvPicPr/>
              <p:nvPr/>
            </p:nvPicPr>
            <p:blipFill>
              <a:blip r:embed="rId30"/>
              <a:stretch>
                <a:fillRect/>
              </a:stretch>
            </p:blipFill>
            <p:spPr>
              <a:xfrm>
                <a:off x="3689822" y="4020162"/>
                <a:ext cx="116362" cy="79435"/>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37" name="Ink 36">
                <a:extLst>
                  <a:ext uri="{FF2B5EF4-FFF2-40B4-BE49-F238E27FC236}">
                    <a16:creationId xmlns:a16="http://schemas.microsoft.com/office/drawing/2014/main" id="{7994B028-C3D2-A25B-2E0A-32A1FA9485EB}"/>
                  </a:ext>
                </a:extLst>
              </p14:cNvPr>
              <p14:cNvContentPartPr/>
              <p14:nvPr/>
            </p14:nvContentPartPr>
            <p14:xfrm>
              <a:off x="7315199" y="5714999"/>
              <a:ext cx="10885" cy="10885"/>
            </p14:xfrm>
          </p:contentPart>
        </mc:Choice>
        <mc:Fallback xmlns="">
          <p:pic>
            <p:nvPicPr>
              <p:cNvPr id="37" name="Ink 36">
                <a:extLst>
                  <a:ext uri="{FF2B5EF4-FFF2-40B4-BE49-F238E27FC236}">
                    <a16:creationId xmlns:a16="http://schemas.microsoft.com/office/drawing/2014/main" id="{7994B028-C3D2-A25B-2E0A-32A1FA9485EB}"/>
                  </a:ext>
                </a:extLst>
              </p:cNvPr>
              <p:cNvPicPr/>
              <p:nvPr/>
            </p:nvPicPr>
            <p:blipFill>
              <a:blip r:embed="rId36"/>
              <a:stretch>
                <a:fillRect/>
              </a:stretch>
            </p:blipFill>
            <p:spPr>
              <a:xfrm>
                <a:off x="6781834" y="5170749"/>
                <a:ext cx="1088500" cy="108850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39" name="Ink 38">
                <a:extLst>
                  <a:ext uri="{FF2B5EF4-FFF2-40B4-BE49-F238E27FC236}">
                    <a16:creationId xmlns:a16="http://schemas.microsoft.com/office/drawing/2014/main" id="{E6565364-5AB1-BE68-9F8C-BE1FD2F30FED}"/>
                  </a:ext>
                </a:extLst>
              </p14:cNvPr>
              <p14:cNvContentPartPr/>
              <p14:nvPr/>
            </p14:nvContentPartPr>
            <p14:xfrm>
              <a:off x="8599714" y="4965348"/>
              <a:ext cx="10885" cy="96508"/>
            </p14:xfrm>
          </p:contentPart>
        </mc:Choice>
        <mc:Fallback xmlns="">
          <p:pic>
            <p:nvPicPr>
              <p:cNvPr id="39" name="Ink 38">
                <a:extLst>
                  <a:ext uri="{FF2B5EF4-FFF2-40B4-BE49-F238E27FC236}">
                    <a16:creationId xmlns:a16="http://schemas.microsoft.com/office/drawing/2014/main" id="{E6565364-5AB1-BE68-9F8C-BE1FD2F30FED}"/>
                  </a:ext>
                </a:extLst>
              </p:cNvPr>
              <p:cNvPicPr/>
              <p:nvPr/>
            </p:nvPicPr>
            <p:blipFill>
              <a:blip r:embed="rId38"/>
              <a:stretch>
                <a:fillRect/>
              </a:stretch>
            </p:blipFill>
            <p:spPr>
              <a:xfrm>
                <a:off x="8066349" y="4947410"/>
                <a:ext cx="1088500" cy="132026"/>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40" name="Ink 39">
                <a:extLst>
                  <a:ext uri="{FF2B5EF4-FFF2-40B4-BE49-F238E27FC236}">
                    <a16:creationId xmlns:a16="http://schemas.microsoft.com/office/drawing/2014/main" id="{35D52643-BAC5-A595-33A5-61C7407B9DFD}"/>
                  </a:ext>
                </a:extLst>
              </p14:cNvPr>
              <p14:cNvContentPartPr/>
              <p14:nvPr/>
            </p14:nvContentPartPr>
            <p14:xfrm>
              <a:off x="8665028" y="5312228"/>
              <a:ext cx="10885" cy="10885"/>
            </p14:xfrm>
          </p:contentPart>
        </mc:Choice>
        <mc:Fallback xmlns="">
          <p:pic>
            <p:nvPicPr>
              <p:cNvPr id="40" name="Ink 39">
                <a:extLst>
                  <a:ext uri="{FF2B5EF4-FFF2-40B4-BE49-F238E27FC236}">
                    <a16:creationId xmlns:a16="http://schemas.microsoft.com/office/drawing/2014/main" id="{35D52643-BAC5-A595-33A5-61C7407B9DFD}"/>
                  </a:ext>
                </a:extLst>
              </p:cNvPr>
              <p:cNvPicPr/>
              <p:nvPr/>
            </p:nvPicPr>
            <p:blipFill>
              <a:blip r:embed="rId36"/>
              <a:stretch>
                <a:fillRect/>
              </a:stretch>
            </p:blipFill>
            <p:spPr>
              <a:xfrm>
                <a:off x="8131663" y="4767978"/>
                <a:ext cx="1088500" cy="1088500"/>
              </a:xfrm>
              <a:prstGeom prst="rect">
                <a:avLst/>
              </a:prstGeom>
            </p:spPr>
          </p:pic>
        </mc:Fallback>
      </mc:AlternateContent>
      <p:sp>
        <p:nvSpPr>
          <p:cNvPr id="43" name="TextBox 42">
            <a:extLst>
              <a:ext uri="{FF2B5EF4-FFF2-40B4-BE49-F238E27FC236}">
                <a16:creationId xmlns:a16="http://schemas.microsoft.com/office/drawing/2014/main" id="{4BE2D861-69B0-860F-2AD2-6D41433096CA}"/>
              </a:ext>
            </a:extLst>
          </p:cNvPr>
          <p:cNvSpPr txBox="1"/>
          <p:nvPr/>
        </p:nvSpPr>
        <p:spPr>
          <a:xfrm>
            <a:off x="6553200" y="351608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44" name="Picture 43" descr="A screenshot of a computer&#10;&#10;AI-generated content may be incorrect.">
            <a:extLst>
              <a:ext uri="{FF2B5EF4-FFF2-40B4-BE49-F238E27FC236}">
                <a16:creationId xmlns:a16="http://schemas.microsoft.com/office/drawing/2014/main" id="{4A02F461-720D-517B-0B18-8E8F9230D0C6}"/>
              </a:ext>
            </a:extLst>
          </p:cNvPr>
          <p:cNvPicPr>
            <a:picLocks noChangeAspect="1"/>
          </p:cNvPicPr>
          <p:nvPr/>
        </p:nvPicPr>
        <p:blipFill>
          <a:blip r:embed="rId40"/>
          <a:stretch>
            <a:fillRect/>
          </a:stretch>
        </p:blipFill>
        <p:spPr>
          <a:xfrm>
            <a:off x="5349278" y="3738871"/>
            <a:ext cx="1849707" cy="2794414"/>
          </a:xfrm>
          <a:prstGeom prst="rect">
            <a:avLst/>
          </a:prstGeom>
        </p:spPr>
      </p:pic>
      <mc:AlternateContent xmlns:mc="http://schemas.openxmlformats.org/markup-compatibility/2006" xmlns:p14="http://schemas.microsoft.com/office/powerpoint/2010/main">
        <mc:Choice Requires="p14">
          <p:contentPart p14:bwMode="auto" r:id="rId41">
            <p14:nvContentPartPr>
              <p14:cNvPr id="51" name="Ink 50">
                <a:extLst>
                  <a:ext uri="{FF2B5EF4-FFF2-40B4-BE49-F238E27FC236}">
                    <a16:creationId xmlns:a16="http://schemas.microsoft.com/office/drawing/2014/main" id="{7BFBF1CA-FADA-B2D6-1AD0-60ACB24292E0}"/>
                  </a:ext>
                </a:extLst>
              </p14:cNvPr>
              <p14:cNvContentPartPr/>
              <p14:nvPr/>
            </p14:nvContentPartPr>
            <p14:xfrm>
              <a:off x="8088085" y="3476098"/>
              <a:ext cx="568401" cy="388330"/>
            </p14:xfrm>
          </p:contentPart>
        </mc:Choice>
        <mc:Fallback xmlns="">
          <p:pic>
            <p:nvPicPr>
              <p:cNvPr id="51" name="Ink 50">
                <a:extLst>
                  <a:ext uri="{FF2B5EF4-FFF2-40B4-BE49-F238E27FC236}">
                    <a16:creationId xmlns:a16="http://schemas.microsoft.com/office/drawing/2014/main" id="{7BFBF1CA-FADA-B2D6-1AD0-60ACB24292E0}"/>
                  </a:ext>
                </a:extLst>
              </p:cNvPr>
              <p:cNvPicPr/>
              <p:nvPr/>
            </p:nvPicPr>
            <p:blipFill>
              <a:blip r:embed="rId50"/>
              <a:stretch>
                <a:fillRect/>
              </a:stretch>
            </p:blipFill>
            <p:spPr>
              <a:xfrm>
                <a:off x="8070098" y="3458479"/>
                <a:ext cx="604016" cy="423927"/>
              </a:xfrm>
              <a:prstGeom prst="rect">
                <a:avLst/>
              </a:prstGeom>
            </p:spPr>
          </p:pic>
        </mc:Fallback>
      </mc:AlternateContent>
      <p:pic>
        <p:nvPicPr>
          <p:cNvPr id="58" name="Picture 57" descr="A screenshot of a computer&#10;&#10;AI-generated content may be incorrect.">
            <a:extLst>
              <a:ext uri="{FF2B5EF4-FFF2-40B4-BE49-F238E27FC236}">
                <a16:creationId xmlns:a16="http://schemas.microsoft.com/office/drawing/2014/main" id="{9BDCC87C-09A2-6E4F-6A28-959749D20DB3}"/>
              </a:ext>
            </a:extLst>
          </p:cNvPr>
          <p:cNvPicPr>
            <a:picLocks noChangeAspect="1"/>
          </p:cNvPicPr>
          <p:nvPr/>
        </p:nvPicPr>
        <p:blipFill>
          <a:blip r:embed="rId51"/>
          <a:stretch>
            <a:fillRect/>
          </a:stretch>
        </p:blipFill>
        <p:spPr>
          <a:xfrm>
            <a:off x="7323612" y="3599522"/>
            <a:ext cx="2195947" cy="1479842"/>
          </a:xfrm>
          <a:prstGeom prst="rect">
            <a:avLst/>
          </a:prstGeom>
        </p:spPr>
      </p:pic>
      <p:sp>
        <p:nvSpPr>
          <p:cNvPr id="11" name="TextBox 10">
            <a:extLst>
              <a:ext uri="{FF2B5EF4-FFF2-40B4-BE49-F238E27FC236}">
                <a16:creationId xmlns:a16="http://schemas.microsoft.com/office/drawing/2014/main" id="{68F37644-A8EF-EF8C-99BC-78ACB237F550}"/>
              </a:ext>
            </a:extLst>
          </p:cNvPr>
          <p:cNvSpPr txBox="1"/>
          <p:nvPr/>
        </p:nvSpPr>
        <p:spPr>
          <a:xfrm>
            <a:off x="755072" y="5742709"/>
            <a:ext cx="1908957" cy="584775"/>
          </a:xfrm>
          <a:prstGeom prst="rect">
            <a:avLst/>
          </a:prstGeom>
        </p:spPr>
        <p:style>
          <a:lnRef idx="2">
            <a:schemeClr val="accent3"/>
          </a:lnRef>
          <a:fillRef idx="1">
            <a:schemeClr val="lt1"/>
          </a:fillRef>
          <a:effectRef idx="0">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By Geneza</a:t>
            </a:r>
            <a:r>
              <a:rPr lang="en-US" dirty="0"/>
              <a:t> </a:t>
            </a:r>
            <a:r>
              <a:rPr lang="en-US" sz="1400" dirty="0"/>
              <a:t>Dumitru</a:t>
            </a:r>
          </a:p>
          <a:p>
            <a:r>
              <a:rPr lang="en-US" sz="1400" dirty="0"/>
              <a:t>2511468</a:t>
            </a:r>
          </a:p>
        </p:txBody>
      </p:sp>
      <mc:AlternateContent xmlns:mc="http://schemas.openxmlformats.org/markup-compatibility/2006">
        <mc:Choice xmlns:p14="http://schemas.microsoft.com/office/powerpoint/2010/main" Requires="p14">
          <p:contentPart p14:bwMode="auto" r:id="rId52">
            <p14:nvContentPartPr>
              <p14:cNvPr id="13" name="Ink 12">
                <a:extLst>
                  <a:ext uri="{FF2B5EF4-FFF2-40B4-BE49-F238E27FC236}">
                    <a16:creationId xmlns:a16="http://schemas.microsoft.com/office/drawing/2014/main" id="{05079F00-2219-3CDF-BCC9-F6C5A40655B8}"/>
                  </a:ext>
                </a:extLst>
              </p14:cNvPr>
              <p14:cNvContentPartPr/>
              <p14:nvPr/>
            </p14:nvContentPartPr>
            <p14:xfrm>
              <a:off x="5190574" y="1469571"/>
              <a:ext cx="329910" cy="371334"/>
            </p14:xfrm>
          </p:contentPart>
        </mc:Choice>
        <mc:Fallback>
          <p:pic>
            <p:nvPicPr>
              <p:cNvPr id="13" name="Ink 12">
                <a:extLst>
                  <a:ext uri="{FF2B5EF4-FFF2-40B4-BE49-F238E27FC236}">
                    <a16:creationId xmlns:a16="http://schemas.microsoft.com/office/drawing/2014/main" id="{05079F00-2219-3CDF-BCC9-F6C5A40655B8}"/>
                  </a:ext>
                </a:extLst>
              </p:cNvPr>
              <p:cNvPicPr/>
              <p:nvPr/>
            </p:nvPicPr>
            <p:blipFill>
              <a:blip r:embed="rId53"/>
              <a:stretch>
                <a:fillRect/>
              </a:stretch>
            </p:blipFill>
            <p:spPr>
              <a:xfrm>
                <a:off x="5172945" y="1451580"/>
                <a:ext cx="365527" cy="406956"/>
              </a:xfrm>
              <a:prstGeom prst="rect">
                <a:avLst/>
              </a:prstGeom>
            </p:spPr>
          </p:pic>
        </mc:Fallback>
      </mc:AlternateContent>
      <mc:AlternateContent xmlns:mc="http://schemas.openxmlformats.org/markup-compatibility/2006">
        <mc:Choice xmlns:p14="http://schemas.microsoft.com/office/powerpoint/2010/main" Requires="p14">
          <p:contentPart p14:bwMode="auto" r:id="rId54">
            <p14:nvContentPartPr>
              <p14:cNvPr id="48" name="Ink 47">
                <a:extLst>
                  <a:ext uri="{FF2B5EF4-FFF2-40B4-BE49-F238E27FC236}">
                    <a16:creationId xmlns:a16="http://schemas.microsoft.com/office/drawing/2014/main" id="{624B0998-CB43-E090-1B01-A44776C10318}"/>
                  </a:ext>
                </a:extLst>
              </p14:cNvPr>
              <p14:cNvContentPartPr/>
              <p14:nvPr/>
            </p14:nvContentPartPr>
            <p14:xfrm>
              <a:off x="2984180" y="3748826"/>
              <a:ext cx="1205198" cy="279447"/>
            </p14:xfrm>
          </p:contentPart>
        </mc:Choice>
        <mc:Fallback>
          <p:pic>
            <p:nvPicPr>
              <p:cNvPr id="48" name="Ink 47">
                <a:extLst>
                  <a:ext uri="{FF2B5EF4-FFF2-40B4-BE49-F238E27FC236}">
                    <a16:creationId xmlns:a16="http://schemas.microsoft.com/office/drawing/2014/main" id="{624B0998-CB43-E090-1B01-A44776C10318}"/>
                  </a:ext>
                </a:extLst>
              </p:cNvPr>
              <p:cNvPicPr/>
              <p:nvPr/>
            </p:nvPicPr>
            <p:blipFill>
              <a:blip r:embed="rId55"/>
              <a:stretch>
                <a:fillRect/>
              </a:stretch>
            </p:blipFill>
            <p:spPr>
              <a:xfrm>
                <a:off x="2966546" y="3731203"/>
                <a:ext cx="1240825" cy="315052"/>
              </a:xfrm>
              <a:prstGeom prst="rect">
                <a:avLst/>
              </a:prstGeom>
            </p:spPr>
          </p:pic>
        </mc:Fallback>
      </mc:AlternateContent>
      <mc:AlternateContent xmlns:mc="http://schemas.openxmlformats.org/markup-compatibility/2006">
        <mc:Choice xmlns:p14="http://schemas.microsoft.com/office/powerpoint/2010/main" Requires="p14">
          <p:contentPart p14:bwMode="auto" r:id="rId56">
            <p14:nvContentPartPr>
              <p14:cNvPr id="73" name="Ink 72">
                <a:extLst>
                  <a:ext uri="{FF2B5EF4-FFF2-40B4-BE49-F238E27FC236}">
                    <a16:creationId xmlns:a16="http://schemas.microsoft.com/office/drawing/2014/main" id="{4C20FC39-AFAA-0B50-7C88-3B08A0EDE459}"/>
                  </a:ext>
                </a:extLst>
              </p14:cNvPr>
              <p14:cNvContentPartPr/>
              <p14:nvPr/>
            </p14:nvContentPartPr>
            <p14:xfrm>
              <a:off x="5243360" y="1283671"/>
              <a:ext cx="285890" cy="186400"/>
            </p14:xfrm>
          </p:contentPart>
        </mc:Choice>
        <mc:Fallback>
          <p:pic>
            <p:nvPicPr>
              <p:cNvPr id="73" name="Ink 72">
                <a:extLst>
                  <a:ext uri="{FF2B5EF4-FFF2-40B4-BE49-F238E27FC236}">
                    <a16:creationId xmlns:a16="http://schemas.microsoft.com/office/drawing/2014/main" id="{4C20FC39-AFAA-0B50-7C88-3B08A0EDE459}"/>
                  </a:ext>
                </a:extLst>
              </p:cNvPr>
              <p:cNvPicPr/>
              <p:nvPr/>
            </p:nvPicPr>
            <p:blipFill>
              <a:blip r:embed="rId57"/>
              <a:stretch>
                <a:fillRect/>
              </a:stretch>
            </p:blipFill>
            <p:spPr>
              <a:xfrm>
                <a:off x="5225379" y="1265713"/>
                <a:ext cx="321491" cy="221956"/>
              </a:xfrm>
              <a:prstGeom prst="rect">
                <a:avLst/>
              </a:prstGeom>
            </p:spPr>
          </p:pic>
        </mc:Fallback>
      </mc:AlternateContent>
      <mc:AlternateContent xmlns:mc="http://schemas.openxmlformats.org/markup-compatibility/2006">
        <mc:Choice xmlns:p14="http://schemas.microsoft.com/office/powerpoint/2010/main" Requires="p14">
          <p:contentPart p14:bwMode="auto" r:id="rId58">
            <p14:nvContentPartPr>
              <p14:cNvPr id="76" name="Ink 75">
                <a:extLst>
                  <a:ext uri="{FF2B5EF4-FFF2-40B4-BE49-F238E27FC236}">
                    <a16:creationId xmlns:a16="http://schemas.microsoft.com/office/drawing/2014/main" id="{946E30F0-09C0-C2C7-1ACC-F60293C5FFC5}"/>
                  </a:ext>
                </a:extLst>
              </p14:cNvPr>
              <p14:cNvContentPartPr/>
              <p14:nvPr/>
            </p14:nvContentPartPr>
            <p14:xfrm>
              <a:off x="3145971" y="3004457"/>
              <a:ext cx="10885" cy="10885"/>
            </p14:xfrm>
          </p:contentPart>
        </mc:Choice>
        <mc:Fallback>
          <p:pic>
            <p:nvPicPr>
              <p:cNvPr id="76" name="Ink 75">
                <a:extLst>
                  <a:ext uri="{FF2B5EF4-FFF2-40B4-BE49-F238E27FC236}">
                    <a16:creationId xmlns:a16="http://schemas.microsoft.com/office/drawing/2014/main" id="{946E30F0-09C0-C2C7-1ACC-F60293C5FFC5}"/>
                  </a:ext>
                </a:extLst>
              </p:cNvPr>
              <p:cNvPicPr/>
              <p:nvPr/>
            </p:nvPicPr>
            <p:blipFill>
              <a:blip r:embed="rId59"/>
              <a:stretch>
                <a:fillRect/>
              </a:stretch>
            </p:blipFill>
            <p:spPr>
              <a:xfrm>
                <a:off x="2601721" y="2471092"/>
                <a:ext cx="1088500" cy="1088500"/>
              </a:xfrm>
              <a:prstGeom prst="rect">
                <a:avLst/>
              </a:prstGeom>
            </p:spPr>
          </p:pic>
        </mc:Fallback>
      </mc:AlternateContent>
      <mc:AlternateContent xmlns:mc="http://schemas.openxmlformats.org/markup-compatibility/2006">
        <mc:Choice xmlns:p14="http://schemas.microsoft.com/office/powerpoint/2010/main" Requires="p14">
          <p:contentPart p14:bwMode="auto" r:id="rId60">
            <p14:nvContentPartPr>
              <p14:cNvPr id="79" name="Ink 78">
                <a:extLst>
                  <a:ext uri="{FF2B5EF4-FFF2-40B4-BE49-F238E27FC236}">
                    <a16:creationId xmlns:a16="http://schemas.microsoft.com/office/drawing/2014/main" id="{D496ECD1-62A7-8FDA-671A-E849DF965170}"/>
                  </a:ext>
                </a:extLst>
              </p14:cNvPr>
              <p14:cNvContentPartPr/>
              <p14:nvPr/>
            </p14:nvContentPartPr>
            <p14:xfrm>
              <a:off x="3068906" y="4244964"/>
              <a:ext cx="1296739" cy="1386449"/>
            </p14:xfrm>
          </p:contentPart>
        </mc:Choice>
        <mc:Fallback>
          <p:pic>
            <p:nvPicPr>
              <p:cNvPr id="79" name="Ink 78">
                <a:extLst>
                  <a:ext uri="{FF2B5EF4-FFF2-40B4-BE49-F238E27FC236}">
                    <a16:creationId xmlns:a16="http://schemas.microsoft.com/office/drawing/2014/main" id="{D496ECD1-62A7-8FDA-671A-E849DF965170}"/>
                  </a:ext>
                </a:extLst>
              </p:cNvPr>
              <p:cNvPicPr/>
              <p:nvPr/>
            </p:nvPicPr>
            <p:blipFill>
              <a:blip r:embed="rId61"/>
              <a:stretch>
                <a:fillRect/>
              </a:stretch>
            </p:blipFill>
            <p:spPr>
              <a:xfrm>
                <a:off x="3051271" y="4227327"/>
                <a:ext cx="1332370" cy="1422082"/>
              </a:xfrm>
              <a:prstGeom prst="rect">
                <a:avLst/>
              </a:prstGeom>
            </p:spPr>
          </p:pic>
        </mc:Fallback>
      </mc:AlternateContent>
      <mc:AlternateContent xmlns:mc="http://schemas.openxmlformats.org/markup-compatibility/2006">
        <mc:Choice xmlns:p14="http://schemas.microsoft.com/office/powerpoint/2010/main" Requires="p14">
          <p:contentPart p14:bwMode="auto" r:id="rId62">
            <p14:nvContentPartPr>
              <p14:cNvPr id="80" name="Ink 79">
                <a:extLst>
                  <a:ext uri="{FF2B5EF4-FFF2-40B4-BE49-F238E27FC236}">
                    <a16:creationId xmlns:a16="http://schemas.microsoft.com/office/drawing/2014/main" id="{E6A0572E-FAE1-88CB-B72D-6ED62E726A99}"/>
                  </a:ext>
                </a:extLst>
              </p14:cNvPr>
              <p14:cNvContentPartPr/>
              <p14:nvPr/>
            </p14:nvContentPartPr>
            <p14:xfrm>
              <a:off x="4026829" y="4299895"/>
              <a:ext cx="256046" cy="283943"/>
            </p14:xfrm>
          </p:contentPart>
        </mc:Choice>
        <mc:Fallback>
          <p:pic>
            <p:nvPicPr>
              <p:cNvPr id="80" name="Ink 79">
                <a:extLst>
                  <a:ext uri="{FF2B5EF4-FFF2-40B4-BE49-F238E27FC236}">
                    <a16:creationId xmlns:a16="http://schemas.microsoft.com/office/drawing/2014/main" id="{E6A0572E-FAE1-88CB-B72D-6ED62E726A99}"/>
                  </a:ext>
                </a:extLst>
              </p:cNvPr>
              <p:cNvPicPr/>
              <p:nvPr/>
            </p:nvPicPr>
            <p:blipFill>
              <a:blip r:embed="rId63"/>
              <a:stretch>
                <a:fillRect/>
              </a:stretch>
            </p:blipFill>
            <p:spPr>
              <a:xfrm>
                <a:off x="4008848" y="4281924"/>
                <a:ext cx="291648" cy="319526"/>
              </a:xfrm>
              <a:prstGeom prst="rect">
                <a:avLst/>
              </a:prstGeom>
            </p:spPr>
          </p:pic>
        </mc:Fallback>
      </mc:AlternateContent>
      <mc:AlternateContent xmlns:mc="http://schemas.openxmlformats.org/markup-compatibility/2006">
        <mc:Choice xmlns:p14="http://schemas.microsoft.com/office/powerpoint/2010/main" Requires="p14">
          <p:contentPart p14:bwMode="auto" r:id="rId64">
            <p14:nvContentPartPr>
              <p14:cNvPr id="81" name="Ink 80">
                <a:extLst>
                  <a:ext uri="{FF2B5EF4-FFF2-40B4-BE49-F238E27FC236}">
                    <a16:creationId xmlns:a16="http://schemas.microsoft.com/office/drawing/2014/main" id="{6847B5C3-6A43-908C-8317-B5EBADC2EFA6}"/>
                  </a:ext>
                </a:extLst>
              </p14:cNvPr>
              <p14:cNvContentPartPr/>
              <p14:nvPr/>
            </p14:nvContentPartPr>
            <p14:xfrm>
              <a:off x="3265714" y="4691170"/>
              <a:ext cx="651932" cy="22344"/>
            </p14:xfrm>
          </p:contentPart>
        </mc:Choice>
        <mc:Fallback>
          <p:pic>
            <p:nvPicPr>
              <p:cNvPr id="81" name="Ink 80">
                <a:extLst>
                  <a:ext uri="{FF2B5EF4-FFF2-40B4-BE49-F238E27FC236}">
                    <a16:creationId xmlns:a16="http://schemas.microsoft.com/office/drawing/2014/main" id="{6847B5C3-6A43-908C-8317-B5EBADC2EFA6}"/>
                  </a:ext>
                </a:extLst>
              </p:cNvPr>
              <p:cNvPicPr/>
              <p:nvPr/>
            </p:nvPicPr>
            <p:blipFill>
              <a:blip r:embed="rId65"/>
              <a:stretch>
                <a:fillRect/>
              </a:stretch>
            </p:blipFill>
            <p:spPr>
              <a:xfrm>
                <a:off x="3247725" y="4673437"/>
                <a:ext cx="687551" cy="57456"/>
              </a:xfrm>
              <a:prstGeom prst="rect">
                <a:avLst/>
              </a:prstGeom>
            </p:spPr>
          </p:pic>
        </mc:Fallback>
      </mc:AlternateContent>
      <mc:AlternateContent xmlns:mc="http://schemas.openxmlformats.org/markup-compatibility/2006">
        <mc:Choice xmlns:p14="http://schemas.microsoft.com/office/powerpoint/2010/main" Requires="p14">
          <p:contentPart p14:bwMode="auto" r:id="rId66">
            <p14:nvContentPartPr>
              <p14:cNvPr id="82" name="Ink 81">
                <a:extLst>
                  <a:ext uri="{FF2B5EF4-FFF2-40B4-BE49-F238E27FC236}">
                    <a16:creationId xmlns:a16="http://schemas.microsoft.com/office/drawing/2014/main" id="{40119B3A-6F8D-C6D0-D3B7-02948917BE40}"/>
                  </a:ext>
                </a:extLst>
              </p14:cNvPr>
              <p14:cNvContentPartPr/>
              <p14:nvPr/>
            </p14:nvContentPartPr>
            <p14:xfrm>
              <a:off x="3309256" y="4832783"/>
              <a:ext cx="597029" cy="65788"/>
            </p14:xfrm>
          </p:contentPart>
        </mc:Choice>
        <mc:Fallback>
          <p:pic>
            <p:nvPicPr>
              <p:cNvPr id="82" name="Ink 81">
                <a:extLst>
                  <a:ext uri="{FF2B5EF4-FFF2-40B4-BE49-F238E27FC236}">
                    <a16:creationId xmlns:a16="http://schemas.microsoft.com/office/drawing/2014/main" id="{40119B3A-6F8D-C6D0-D3B7-02948917BE40}"/>
                  </a:ext>
                </a:extLst>
              </p:cNvPr>
              <p:cNvPicPr/>
              <p:nvPr/>
            </p:nvPicPr>
            <p:blipFill>
              <a:blip r:embed="rId67"/>
              <a:stretch>
                <a:fillRect/>
              </a:stretch>
            </p:blipFill>
            <p:spPr>
              <a:xfrm>
                <a:off x="3291262" y="4815263"/>
                <a:ext cx="632656" cy="101185"/>
              </a:xfrm>
              <a:prstGeom prst="rect">
                <a:avLst/>
              </a:prstGeom>
            </p:spPr>
          </p:pic>
        </mc:Fallback>
      </mc:AlternateContent>
      <mc:AlternateContent xmlns:mc="http://schemas.openxmlformats.org/markup-compatibility/2006">
        <mc:Choice xmlns:p14="http://schemas.microsoft.com/office/powerpoint/2010/main" Requires="p14">
          <p:contentPart p14:bwMode="auto" r:id="rId68">
            <p14:nvContentPartPr>
              <p14:cNvPr id="83" name="Ink 82">
                <a:extLst>
                  <a:ext uri="{FF2B5EF4-FFF2-40B4-BE49-F238E27FC236}">
                    <a16:creationId xmlns:a16="http://schemas.microsoft.com/office/drawing/2014/main" id="{C6483CD2-65AC-74CB-464C-9B7C244492E7}"/>
                  </a:ext>
                </a:extLst>
              </p14:cNvPr>
              <p14:cNvContentPartPr/>
              <p14:nvPr/>
            </p14:nvContentPartPr>
            <p14:xfrm>
              <a:off x="3091543" y="5006855"/>
              <a:ext cx="1163560" cy="44115"/>
            </p14:xfrm>
          </p:contentPart>
        </mc:Choice>
        <mc:Fallback>
          <p:pic>
            <p:nvPicPr>
              <p:cNvPr id="83" name="Ink 82">
                <a:extLst>
                  <a:ext uri="{FF2B5EF4-FFF2-40B4-BE49-F238E27FC236}">
                    <a16:creationId xmlns:a16="http://schemas.microsoft.com/office/drawing/2014/main" id="{C6483CD2-65AC-74CB-464C-9B7C244492E7}"/>
                  </a:ext>
                </a:extLst>
              </p:cNvPr>
              <p:cNvPicPr/>
              <p:nvPr/>
            </p:nvPicPr>
            <p:blipFill>
              <a:blip r:embed="rId69"/>
              <a:stretch>
                <a:fillRect/>
              </a:stretch>
            </p:blipFill>
            <p:spPr>
              <a:xfrm>
                <a:off x="3073908" y="4989422"/>
                <a:ext cx="1199190" cy="79336"/>
              </a:xfrm>
              <a:prstGeom prst="rect">
                <a:avLst/>
              </a:prstGeom>
            </p:spPr>
          </p:pic>
        </mc:Fallback>
      </mc:AlternateContent>
      <mc:AlternateContent xmlns:mc="http://schemas.openxmlformats.org/markup-compatibility/2006">
        <mc:Choice xmlns:p14="http://schemas.microsoft.com/office/powerpoint/2010/main" Requires="p14">
          <p:contentPart p14:bwMode="auto" r:id="rId70">
            <p14:nvContentPartPr>
              <p14:cNvPr id="84" name="Ink 83">
                <a:extLst>
                  <a:ext uri="{FF2B5EF4-FFF2-40B4-BE49-F238E27FC236}">
                    <a16:creationId xmlns:a16="http://schemas.microsoft.com/office/drawing/2014/main" id="{4E1F6CE0-7B41-8A61-637C-C5C81E2B87E0}"/>
                  </a:ext>
                </a:extLst>
              </p14:cNvPr>
              <p14:cNvContentPartPr/>
              <p14:nvPr/>
            </p14:nvContentPartPr>
            <p14:xfrm>
              <a:off x="3069771" y="5322639"/>
              <a:ext cx="782581" cy="22245"/>
            </p14:xfrm>
          </p:contentPart>
        </mc:Choice>
        <mc:Fallback>
          <p:pic>
            <p:nvPicPr>
              <p:cNvPr id="84" name="Ink 83">
                <a:extLst>
                  <a:ext uri="{FF2B5EF4-FFF2-40B4-BE49-F238E27FC236}">
                    <a16:creationId xmlns:a16="http://schemas.microsoft.com/office/drawing/2014/main" id="{4E1F6CE0-7B41-8A61-637C-C5C81E2B87E0}"/>
                  </a:ext>
                </a:extLst>
              </p:cNvPr>
              <p:cNvPicPr/>
              <p:nvPr/>
            </p:nvPicPr>
            <p:blipFill>
              <a:blip r:embed="rId71"/>
              <a:stretch>
                <a:fillRect/>
              </a:stretch>
            </p:blipFill>
            <p:spPr>
              <a:xfrm>
                <a:off x="3051781" y="5304984"/>
                <a:ext cx="818202" cy="57201"/>
              </a:xfrm>
              <a:prstGeom prst="rect">
                <a:avLst/>
              </a:prstGeom>
            </p:spPr>
          </p:pic>
        </mc:Fallback>
      </mc:AlternateContent>
      <mc:AlternateContent xmlns:mc="http://schemas.openxmlformats.org/markup-compatibility/2006">
        <mc:Choice xmlns:p14="http://schemas.microsoft.com/office/powerpoint/2010/main" Requires="p14">
          <p:contentPart p14:bwMode="auto" r:id="rId72">
            <p14:nvContentPartPr>
              <p14:cNvPr id="85" name="Ink 84">
                <a:extLst>
                  <a:ext uri="{FF2B5EF4-FFF2-40B4-BE49-F238E27FC236}">
                    <a16:creationId xmlns:a16="http://schemas.microsoft.com/office/drawing/2014/main" id="{ACD05FD3-9AD6-EFD1-E0F8-64B42D6451AC}"/>
                  </a:ext>
                </a:extLst>
              </p14:cNvPr>
              <p14:cNvContentPartPr/>
              <p14:nvPr/>
            </p14:nvContentPartPr>
            <p14:xfrm>
              <a:off x="3091542" y="5159371"/>
              <a:ext cx="1011181" cy="33114"/>
            </p14:xfrm>
          </p:contentPart>
        </mc:Choice>
        <mc:Fallback>
          <p:pic>
            <p:nvPicPr>
              <p:cNvPr id="85" name="Ink 84">
                <a:extLst>
                  <a:ext uri="{FF2B5EF4-FFF2-40B4-BE49-F238E27FC236}">
                    <a16:creationId xmlns:a16="http://schemas.microsoft.com/office/drawing/2014/main" id="{ACD05FD3-9AD6-EFD1-E0F8-64B42D6451AC}"/>
                  </a:ext>
                </a:extLst>
              </p:cNvPr>
              <p:cNvPicPr/>
              <p:nvPr/>
            </p:nvPicPr>
            <p:blipFill>
              <a:blip r:embed="rId73"/>
              <a:stretch>
                <a:fillRect/>
              </a:stretch>
            </p:blipFill>
            <p:spPr>
              <a:xfrm>
                <a:off x="3073909" y="5141568"/>
                <a:ext cx="1046806" cy="68364"/>
              </a:xfrm>
              <a:prstGeom prst="rect">
                <a:avLst/>
              </a:prstGeom>
            </p:spPr>
          </p:pic>
        </mc:Fallback>
      </mc:AlternateContent>
      <mc:AlternateContent xmlns:mc="http://schemas.openxmlformats.org/markup-compatibility/2006">
        <mc:Choice xmlns:p14="http://schemas.microsoft.com/office/powerpoint/2010/main" Requires="p14">
          <p:contentPart p14:bwMode="auto" r:id="rId74">
            <p14:nvContentPartPr>
              <p14:cNvPr id="86" name="Ink 85">
                <a:extLst>
                  <a:ext uri="{FF2B5EF4-FFF2-40B4-BE49-F238E27FC236}">
                    <a16:creationId xmlns:a16="http://schemas.microsoft.com/office/drawing/2014/main" id="{8DF6D12C-99E0-6248-8908-896F0A440F87}"/>
                  </a:ext>
                </a:extLst>
              </p14:cNvPr>
              <p14:cNvContentPartPr/>
              <p14:nvPr/>
            </p14:nvContentPartPr>
            <p14:xfrm>
              <a:off x="3048000" y="4835300"/>
              <a:ext cx="327218" cy="30614"/>
            </p14:xfrm>
          </p:contentPart>
        </mc:Choice>
        <mc:Fallback>
          <p:pic>
            <p:nvPicPr>
              <p:cNvPr id="86" name="Ink 85">
                <a:extLst>
                  <a:ext uri="{FF2B5EF4-FFF2-40B4-BE49-F238E27FC236}">
                    <a16:creationId xmlns:a16="http://schemas.microsoft.com/office/drawing/2014/main" id="{8DF6D12C-99E0-6248-8908-896F0A440F87}"/>
                  </a:ext>
                </a:extLst>
              </p:cNvPr>
              <p:cNvPicPr/>
              <p:nvPr/>
            </p:nvPicPr>
            <p:blipFill>
              <a:blip r:embed="rId75"/>
              <a:stretch>
                <a:fillRect/>
              </a:stretch>
            </p:blipFill>
            <p:spPr>
              <a:xfrm>
                <a:off x="3030021" y="4817857"/>
                <a:ext cx="362816" cy="65856"/>
              </a:xfrm>
              <a:prstGeom prst="rect">
                <a:avLst/>
              </a:prstGeom>
            </p:spPr>
          </p:pic>
        </mc:Fallback>
      </mc:AlternateContent>
      <mc:AlternateContent xmlns:mc="http://schemas.openxmlformats.org/markup-compatibility/2006">
        <mc:Choice xmlns:p14="http://schemas.microsoft.com/office/powerpoint/2010/main" Requires="p14">
          <p:contentPart p14:bwMode="auto" r:id="rId76">
            <p14:nvContentPartPr>
              <p14:cNvPr id="87" name="Ink 86">
                <a:extLst>
                  <a:ext uri="{FF2B5EF4-FFF2-40B4-BE49-F238E27FC236}">
                    <a16:creationId xmlns:a16="http://schemas.microsoft.com/office/drawing/2014/main" id="{F9211467-8DFB-6EF5-5996-5AF25D249F3F}"/>
                  </a:ext>
                </a:extLst>
              </p14:cNvPr>
              <p14:cNvContentPartPr/>
              <p14:nvPr/>
            </p14:nvContentPartPr>
            <p14:xfrm>
              <a:off x="3080656" y="4691266"/>
              <a:ext cx="150769" cy="22247"/>
            </p14:xfrm>
          </p:contentPart>
        </mc:Choice>
        <mc:Fallback>
          <p:pic>
            <p:nvPicPr>
              <p:cNvPr id="87" name="Ink 86">
                <a:extLst>
                  <a:ext uri="{FF2B5EF4-FFF2-40B4-BE49-F238E27FC236}">
                    <a16:creationId xmlns:a16="http://schemas.microsoft.com/office/drawing/2014/main" id="{F9211467-8DFB-6EF5-5996-5AF25D249F3F}"/>
                  </a:ext>
                </a:extLst>
              </p:cNvPr>
              <p:cNvPicPr/>
              <p:nvPr/>
            </p:nvPicPr>
            <p:blipFill>
              <a:blip r:embed="rId77"/>
              <a:stretch>
                <a:fillRect/>
              </a:stretch>
            </p:blipFill>
            <p:spPr>
              <a:xfrm>
                <a:off x="3062707" y="4673963"/>
                <a:ext cx="186307" cy="57207"/>
              </a:xfrm>
              <a:prstGeom prst="rect">
                <a:avLst/>
              </a:prstGeom>
            </p:spPr>
          </p:pic>
        </mc:Fallback>
      </mc:AlternateContent>
      <mc:AlternateContent xmlns:mc="http://schemas.openxmlformats.org/markup-compatibility/2006">
        <mc:Choice xmlns:p14="http://schemas.microsoft.com/office/powerpoint/2010/main" Requires="p14">
          <p:contentPart p14:bwMode="auto" r:id="rId78">
            <p14:nvContentPartPr>
              <p14:cNvPr id="88" name="Ink 87">
                <a:extLst>
                  <a:ext uri="{FF2B5EF4-FFF2-40B4-BE49-F238E27FC236}">
                    <a16:creationId xmlns:a16="http://schemas.microsoft.com/office/drawing/2014/main" id="{6C2FEF84-E2E8-F00E-8106-CD86CEB99E29}"/>
                  </a:ext>
                </a:extLst>
              </p14:cNvPr>
              <p14:cNvContentPartPr/>
              <p14:nvPr/>
            </p14:nvContentPartPr>
            <p14:xfrm>
              <a:off x="4022308" y="5072742"/>
              <a:ext cx="213320" cy="208657"/>
            </p14:xfrm>
          </p:contentPart>
        </mc:Choice>
        <mc:Fallback>
          <p:pic>
            <p:nvPicPr>
              <p:cNvPr id="88" name="Ink 87">
                <a:extLst>
                  <a:ext uri="{FF2B5EF4-FFF2-40B4-BE49-F238E27FC236}">
                    <a16:creationId xmlns:a16="http://schemas.microsoft.com/office/drawing/2014/main" id="{6C2FEF84-E2E8-F00E-8106-CD86CEB99E29}"/>
                  </a:ext>
                </a:extLst>
              </p:cNvPr>
              <p:cNvPicPr/>
              <p:nvPr/>
            </p:nvPicPr>
            <p:blipFill>
              <a:blip r:embed="rId79"/>
              <a:stretch>
                <a:fillRect/>
              </a:stretch>
            </p:blipFill>
            <p:spPr>
              <a:xfrm>
                <a:off x="4004352" y="5055144"/>
                <a:ext cx="248873" cy="244211"/>
              </a:xfrm>
              <a:prstGeom prst="rect">
                <a:avLst/>
              </a:prstGeom>
            </p:spPr>
          </p:pic>
        </mc:Fallback>
      </mc:AlternateContent>
      <mc:AlternateContent xmlns:mc="http://schemas.openxmlformats.org/markup-compatibility/2006">
        <mc:Choice xmlns:p14="http://schemas.microsoft.com/office/powerpoint/2010/main" Requires="p14">
          <p:contentPart p14:bwMode="auto" r:id="rId80">
            <p14:nvContentPartPr>
              <p14:cNvPr id="89" name="Ink 88">
                <a:extLst>
                  <a:ext uri="{FF2B5EF4-FFF2-40B4-BE49-F238E27FC236}">
                    <a16:creationId xmlns:a16="http://schemas.microsoft.com/office/drawing/2014/main" id="{DBD0C523-F94C-B436-C967-CF96D4FDCD5D}"/>
                  </a:ext>
                </a:extLst>
              </p14:cNvPr>
              <p14:cNvContentPartPr/>
              <p14:nvPr/>
            </p14:nvContentPartPr>
            <p14:xfrm>
              <a:off x="2035628" y="5126719"/>
              <a:ext cx="761186" cy="142420"/>
            </p14:xfrm>
          </p:contentPart>
        </mc:Choice>
        <mc:Fallback>
          <p:pic>
            <p:nvPicPr>
              <p:cNvPr id="89" name="Ink 88">
                <a:extLst>
                  <a:ext uri="{FF2B5EF4-FFF2-40B4-BE49-F238E27FC236}">
                    <a16:creationId xmlns:a16="http://schemas.microsoft.com/office/drawing/2014/main" id="{DBD0C523-F94C-B436-C967-CF96D4FDCD5D}"/>
                  </a:ext>
                </a:extLst>
              </p:cNvPr>
              <p:cNvPicPr/>
              <p:nvPr/>
            </p:nvPicPr>
            <p:blipFill>
              <a:blip r:embed="rId81"/>
              <a:stretch>
                <a:fillRect/>
              </a:stretch>
            </p:blipFill>
            <p:spPr>
              <a:xfrm>
                <a:off x="1981643" y="5019456"/>
                <a:ext cx="868796" cy="357306"/>
              </a:xfrm>
              <a:prstGeom prst="rect">
                <a:avLst/>
              </a:prstGeom>
            </p:spPr>
          </p:pic>
        </mc:Fallback>
      </mc:AlternateContent>
      <mc:AlternateContent xmlns:mc="http://schemas.openxmlformats.org/markup-compatibility/2006">
        <mc:Choice xmlns:p14="http://schemas.microsoft.com/office/powerpoint/2010/main" Requires="p14">
          <p:contentPart p14:bwMode="auto" r:id="rId82">
            <p14:nvContentPartPr>
              <p14:cNvPr id="90" name="Ink 89">
                <a:extLst>
                  <a:ext uri="{FF2B5EF4-FFF2-40B4-BE49-F238E27FC236}">
                    <a16:creationId xmlns:a16="http://schemas.microsoft.com/office/drawing/2014/main" id="{1203CF36-AE19-0595-4E9D-7651DBC23DFA}"/>
                  </a:ext>
                </a:extLst>
              </p14:cNvPr>
              <p14:cNvContentPartPr/>
              <p14:nvPr/>
            </p14:nvContentPartPr>
            <p14:xfrm>
              <a:off x="3102428" y="4941639"/>
              <a:ext cx="1137477" cy="15671"/>
            </p14:xfrm>
          </p:contentPart>
        </mc:Choice>
        <mc:Fallback>
          <p:pic>
            <p:nvPicPr>
              <p:cNvPr id="90" name="Ink 89">
                <a:extLst>
                  <a:ext uri="{FF2B5EF4-FFF2-40B4-BE49-F238E27FC236}">
                    <a16:creationId xmlns:a16="http://schemas.microsoft.com/office/drawing/2014/main" id="{1203CF36-AE19-0595-4E9D-7651DBC23DFA}"/>
                  </a:ext>
                </a:extLst>
              </p:cNvPr>
              <p:cNvPicPr/>
              <p:nvPr/>
            </p:nvPicPr>
            <p:blipFill>
              <a:blip r:embed="rId83"/>
              <a:stretch>
                <a:fillRect/>
              </a:stretch>
            </p:blipFill>
            <p:spPr>
              <a:xfrm>
                <a:off x="3048451" y="4837166"/>
                <a:ext cx="1245071" cy="224269"/>
              </a:xfrm>
              <a:prstGeom prst="rect">
                <a:avLst/>
              </a:prstGeom>
            </p:spPr>
          </p:pic>
        </mc:Fallback>
      </mc:AlternateContent>
      <mc:AlternateContent xmlns:mc="http://schemas.openxmlformats.org/markup-compatibility/2006">
        <mc:Choice xmlns:p14="http://schemas.microsoft.com/office/powerpoint/2010/main" Requires="p14">
          <p:contentPart p14:bwMode="auto" r:id="rId84">
            <p14:nvContentPartPr>
              <p14:cNvPr id="91" name="Ink 90">
                <a:extLst>
                  <a:ext uri="{FF2B5EF4-FFF2-40B4-BE49-F238E27FC236}">
                    <a16:creationId xmlns:a16="http://schemas.microsoft.com/office/drawing/2014/main" id="{DEBEFFF3-EDA7-F624-7F49-9803AD79A932}"/>
                  </a:ext>
                </a:extLst>
              </p14:cNvPr>
              <p14:cNvContentPartPr/>
              <p14:nvPr/>
            </p14:nvContentPartPr>
            <p14:xfrm>
              <a:off x="4267200" y="4844142"/>
              <a:ext cx="127576" cy="232619"/>
            </p14:xfrm>
          </p:contentPart>
        </mc:Choice>
        <mc:Fallback>
          <p:pic>
            <p:nvPicPr>
              <p:cNvPr id="91" name="Ink 90">
                <a:extLst>
                  <a:ext uri="{FF2B5EF4-FFF2-40B4-BE49-F238E27FC236}">
                    <a16:creationId xmlns:a16="http://schemas.microsoft.com/office/drawing/2014/main" id="{DEBEFFF3-EDA7-F624-7F49-9803AD79A932}"/>
                  </a:ext>
                </a:extLst>
              </p:cNvPr>
              <p:cNvPicPr/>
              <p:nvPr/>
            </p:nvPicPr>
            <p:blipFill>
              <a:blip r:embed="rId85"/>
              <a:stretch>
                <a:fillRect/>
              </a:stretch>
            </p:blipFill>
            <p:spPr>
              <a:xfrm>
                <a:off x="4249232" y="4826165"/>
                <a:ext cx="163154" cy="268213"/>
              </a:xfrm>
              <a:prstGeom prst="rect">
                <a:avLst/>
              </a:prstGeom>
            </p:spPr>
          </p:pic>
        </mc:Fallback>
      </mc:AlternateContent>
      <mc:AlternateContent xmlns:mc="http://schemas.openxmlformats.org/markup-compatibility/2006">
        <mc:Choice xmlns:p14="http://schemas.microsoft.com/office/powerpoint/2010/main" Requires="p14">
          <p:contentPart p14:bwMode="auto" r:id="rId86">
            <p14:nvContentPartPr>
              <p14:cNvPr id="93" name="Ink 92">
                <a:extLst>
                  <a:ext uri="{FF2B5EF4-FFF2-40B4-BE49-F238E27FC236}">
                    <a16:creationId xmlns:a16="http://schemas.microsoft.com/office/drawing/2014/main" id="{C57FCA93-8800-251D-40A8-0CE133E74E47}"/>
                  </a:ext>
                </a:extLst>
              </p14:cNvPr>
              <p14:cNvContentPartPr/>
              <p14:nvPr/>
            </p14:nvContentPartPr>
            <p14:xfrm>
              <a:off x="3624942" y="1806468"/>
              <a:ext cx="1555277" cy="1938217"/>
            </p14:xfrm>
          </p:contentPart>
        </mc:Choice>
        <mc:Fallback>
          <p:pic>
            <p:nvPicPr>
              <p:cNvPr id="93" name="Ink 92">
                <a:extLst>
                  <a:ext uri="{FF2B5EF4-FFF2-40B4-BE49-F238E27FC236}">
                    <a16:creationId xmlns:a16="http://schemas.microsoft.com/office/drawing/2014/main" id="{C57FCA93-8800-251D-40A8-0CE133E74E47}"/>
                  </a:ext>
                </a:extLst>
              </p:cNvPr>
              <p:cNvPicPr/>
              <p:nvPr/>
            </p:nvPicPr>
            <p:blipFill>
              <a:blip r:embed="rId87"/>
              <a:stretch>
                <a:fillRect/>
              </a:stretch>
            </p:blipFill>
            <p:spPr>
              <a:xfrm>
                <a:off x="3606945" y="1788831"/>
                <a:ext cx="1590911" cy="1973850"/>
              </a:xfrm>
              <a:prstGeom prst="rect">
                <a:avLst/>
              </a:prstGeom>
            </p:spPr>
          </p:pic>
        </mc:Fallback>
      </mc:AlternateContent>
      <mc:AlternateContent xmlns:mc="http://schemas.openxmlformats.org/markup-compatibility/2006">
        <mc:Choice xmlns:p14="http://schemas.microsoft.com/office/powerpoint/2010/main" Requires="p14">
          <p:contentPart p14:bwMode="auto" r:id="rId88">
            <p14:nvContentPartPr>
              <p14:cNvPr id="94" name="Ink 93">
                <a:extLst>
                  <a:ext uri="{FF2B5EF4-FFF2-40B4-BE49-F238E27FC236}">
                    <a16:creationId xmlns:a16="http://schemas.microsoft.com/office/drawing/2014/main" id="{D8C94E9F-4C86-BD6A-3D19-3A2182445236}"/>
                  </a:ext>
                </a:extLst>
              </p14:cNvPr>
              <p14:cNvContentPartPr/>
              <p14:nvPr/>
            </p14:nvContentPartPr>
            <p14:xfrm>
              <a:off x="3822139" y="2106636"/>
              <a:ext cx="303934" cy="343103"/>
            </p14:xfrm>
          </p:contentPart>
        </mc:Choice>
        <mc:Fallback>
          <p:pic>
            <p:nvPicPr>
              <p:cNvPr id="94" name="Ink 93">
                <a:extLst>
                  <a:ext uri="{FF2B5EF4-FFF2-40B4-BE49-F238E27FC236}">
                    <a16:creationId xmlns:a16="http://schemas.microsoft.com/office/drawing/2014/main" id="{D8C94E9F-4C86-BD6A-3D19-3A2182445236}"/>
                  </a:ext>
                </a:extLst>
              </p:cNvPr>
              <p:cNvPicPr/>
              <p:nvPr/>
            </p:nvPicPr>
            <p:blipFill>
              <a:blip r:embed="rId89"/>
              <a:stretch>
                <a:fillRect/>
              </a:stretch>
            </p:blipFill>
            <p:spPr>
              <a:xfrm>
                <a:off x="3804514" y="2089013"/>
                <a:ext cx="339543" cy="378708"/>
              </a:xfrm>
              <a:prstGeom prst="rect">
                <a:avLst/>
              </a:prstGeom>
            </p:spPr>
          </p:pic>
        </mc:Fallback>
      </mc:AlternateContent>
      <mc:AlternateContent xmlns:mc="http://schemas.openxmlformats.org/markup-compatibility/2006">
        <mc:Choice xmlns:p14="http://schemas.microsoft.com/office/powerpoint/2010/main" Requires="p14">
          <p:contentPart p14:bwMode="auto" r:id="rId90">
            <p14:nvContentPartPr>
              <p14:cNvPr id="95" name="Ink 94">
                <a:extLst>
                  <a:ext uri="{FF2B5EF4-FFF2-40B4-BE49-F238E27FC236}">
                    <a16:creationId xmlns:a16="http://schemas.microsoft.com/office/drawing/2014/main" id="{BBEF3FC5-AAF7-9392-2342-B927F9380E90}"/>
                  </a:ext>
                </a:extLst>
              </p14:cNvPr>
              <p14:cNvContentPartPr/>
              <p14:nvPr/>
            </p14:nvContentPartPr>
            <p14:xfrm>
              <a:off x="3450770" y="3518061"/>
              <a:ext cx="366115" cy="205631"/>
            </p14:xfrm>
          </p:contentPart>
        </mc:Choice>
        <mc:Fallback>
          <p:pic>
            <p:nvPicPr>
              <p:cNvPr id="95" name="Ink 94">
                <a:extLst>
                  <a:ext uri="{FF2B5EF4-FFF2-40B4-BE49-F238E27FC236}">
                    <a16:creationId xmlns:a16="http://schemas.microsoft.com/office/drawing/2014/main" id="{BBEF3FC5-AAF7-9392-2342-B927F9380E90}"/>
                  </a:ext>
                </a:extLst>
              </p:cNvPr>
              <p:cNvPicPr/>
              <p:nvPr/>
            </p:nvPicPr>
            <p:blipFill>
              <a:blip r:embed="rId91"/>
              <a:stretch>
                <a:fillRect/>
              </a:stretch>
            </p:blipFill>
            <p:spPr>
              <a:xfrm>
                <a:off x="3432788" y="3500086"/>
                <a:ext cx="401720" cy="241221"/>
              </a:xfrm>
              <a:prstGeom prst="rect">
                <a:avLst/>
              </a:prstGeom>
            </p:spPr>
          </p:pic>
        </mc:Fallback>
      </mc:AlternateContent>
      <mc:AlternateContent xmlns:mc="http://schemas.openxmlformats.org/markup-compatibility/2006">
        <mc:Choice xmlns:p14="http://schemas.microsoft.com/office/powerpoint/2010/main" Requires="p14">
          <p:contentPart p14:bwMode="auto" r:id="rId92">
            <p14:nvContentPartPr>
              <p14:cNvPr id="102" name="Ink 101">
                <a:extLst>
                  <a:ext uri="{FF2B5EF4-FFF2-40B4-BE49-F238E27FC236}">
                    <a16:creationId xmlns:a16="http://schemas.microsoft.com/office/drawing/2014/main" id="{3D357D51-9600-3EDC-F9D9-E3E2A03580C2}"/>
                  </a:ext>
                </a:extLst>
              </p14:cNvPr>
              <p14:cNvContentPartPr/>
              <p14:nvPr/>
            </p14:nvContentPartPr>
            <p14:xfrm>
              <a:off x="5355770" y="4175281"/>
              <a:ext cx="1594157" cy="49122"/>
            </p14:xfrm>
          </p:contentPart>
        </mc:Choice>
        <mc:Fallback>
          <p:pic>
            <p:nvPicPr>
              <p:cNvPr id="102" name="Ink 101">
                <a:extLst>
                  <a:ext uri="{FF2B5EF4-FFF2-40B4-BE49-F238E27FC236}">
                    <a16:creationId xmlns:a16="http://schemas.microsoft.com/office/drawing/2014/main" id="{3D357D51-9600-3EDC-F9D9-E3E2A03580C2}"/>
                  </a:ext>
                </a:extLst>
              </p:cNvPr>
              <p:cNvPicPr/>
              <p:nvPr/>
            </p:nvPicPr>
            <p:blipFill>
              <a:blip r:embed="rId93"/>
              <a:stretch>
                <a:fillRect/>
              </a:stretch>
            </p:blipFill>
            <p:spPr>
              <a:xfrm>
                <a:off x="5337773" y="4157353"/>
                <a:ext cx="1629791" cy="84619"/>
              </a:xfrm>
              <a:prstGeom prst="rect">
                <a:avLst/>
              </a:prstGeom>
            </p:spPr>
          </p:pic>
        </mc:Fallback>
      </mc:AlternateContent>
      <mc:AlternateContent xmlns:mc="http://schemas.openxmlformats.org/markup-compatibility/2006">
        <mc:Choice xmlns:p14="http://schemas.microsoft.com/office/powerpoint/2010/main" Requires="p14">
          <p:contentPart p14:bwMode="auto" r:id="rId94">
            <p14:nvContentPartPr>
              <p14:cNvPr id="103" name="Ink 102">
                <a:extLst>
                  <a:ext uri="{FF2B5EF4-FFF2-40B4-BE49-F238E27FC236}">
                    <a16:creationId xmlns:a16="http://schemas.microsoft.com/office/drawing/2014/main" id="{26E33239-3323-FE7D-A957-5318928A941B}"/>
                  </a:ext>
                </a:extLst>
              </p14:cNvPr>
              <p14:cNvContentPartPr/>
              <p14:nvPr/>
            </p14:nvContentPartPr>
            <p14:xfrm>
              <a:off x="5289928" y="3765319"/>
              <a:ext cx="447632" cy="339167"/>
            </p14:xfrm>
          </p:contentPart>
        </mc:Choice>
        <mc:Fallback>
          <p:pic>
            <p:nvPicPr>
              <p:cNvPr id="103" name="Ink 102">
                <a:extLst>
                  <a:ext uri="{FF2B5EF4-FFF2-40B4-BE49-F238E27FC236}">
                    <a16:creationId xmlns:a16="http://schemas.microsoft.com/office/drawing/2014/main" id="{26E33239-3323-FE7D-A957-5318928A941B}"/>
                  </a:ext>
                </a:extLst>
              </p:cNvPr>
              <p:cNvPicPr/>
              <p:nvPr/>
            </p:nvPicPr>
            <p:blipFill>
              <a:blip r:embed="rId95"/>
              <a:stretch>
                <a:fillRect/>
              </a:stretch>
            </p:blipFill>
            <p:spPr>
              <a:xfrm>
                <a:off x="5271936" y="3747336"/>
                <a:ext cx="483255" cy="374774"/>
              </a:xfrm>
              <a:prstGeom prst="rect">
                <a:avLst/>
              </a:prstGeom>
            </p:spPr>
          </p:pic>
        </mc:Fallback>
      </mc:AlternateContent>
      <mc:AlternateContent xmlns:mc="http://schemas.openxmlformats.org/markup-compatibility/2006">
        <mc:Choice xmlns:p14="http://schemas.microsoft.com/office/powerpoint/2010/main" Requires="p14">
          <p:contentPart p14:bwMode="auto" r:id="rId96">
            <p14:nvContentPartPr>
              <p14:cNvPr id="104" name="Ink 103">
                <a:extLst>
                  <a:ext uri="{FF2B5EF4-FFF2-40B4-BE49-F238E27FC236}">
                    <a16:creationId xmlns:a16="http://schemas.microsoft.com/office/drawing/2014/main" id="{69F9051F-7F99-7416-50BD-8107BC45A714}"/>
                  </a:ext>
                </a:extLst>
              </p14:cNvPr>
              <p14:cNvContentPartPr/>
              <p14:nvPr/>
            </p14:nvContentPartPr>
            <p14:xfrm>
              <a:off x="5453742" y="4517571"/>
              <a:ext cx="10885" cy="10885"/>
            </p14:xfrm>
          </p:contentPart>
        </mc:Choice>
        <mc:Fallback>
          <p:pic>
            <p:nvPicPr>
              <p:cNvPr id="104" name="Ink 103">
                <a:extLst>
                  <a:ext uri="{FF2B5EF4-FFF2-40B4-BE49-F238E27FC236}">
                    <a16:creationId xmlns:a16="http://schemas.microsoft.com/office/drawing/2014/main" id="{69F9051F-7F99-7416-50BD-8107BC45A714}"/>
                  </a:ext>
                </a:extLst>
              </p:cNvPr>
              <p:cNvPicPr/>
              <p:nvPr/>
            </p:nvPicPr>
            <p:blipFill>
              <a:blip r:embed="rId97"/>
              <a:stretch>
                <a:fillRect/>
              </a:stretch>
            </p:blipFill>
            <p:spPr>
              <a:xfrm>
                <a:off x="4909492" y="3973321"/>
                <a:ext cx="1088500" cy="1088500"/>
              </a:xfrm>
              <a:prstGeom prst="rect">
                <a:avLst/>
              </a:prstGeom>
            </p:spPr>
          </p:pic>
        </mc:Fallback>
      </mc:AlternateContent>
      <mc:AlternateContent xmlns:mc="http://schemas.openxmlformats.org/markup-compatibility/2006">
        <mc:Choice xmlns:p14="http://schemas.microsoft.com/office/powerpoint/2010/main" Requires="p14">
          <p:contentPart p14:bwMode="auto" r:id="rId98">
            <p14:nvContentPartPr>
              <p14:cNvPr id="106" name="Ink 105">
                <a:extLst>
                  <a:ext uri="{FF2B5EF4-FFF2-40B4-BE49-F238E27FC236}">
                    <a16:creationId xmlns:a16="http://schemas.microsoft.com/office/drawing/2014/main" id="{30AE4870-68ED-CDD6-D80E-0CB130DE9EC8}"/>
                  </a:ext>
                </a:extLst>
              </p14:cNvPr>
              <p14:cNvContentPartPr/>
              <p14:nvPr/>
            </p14:nvContentPartPr>
            <p14:xfrm>
              <a:off x="5410200" y="4625953"/>
              <a:ext cx="641046" cy="22246"/>
            </p14:xfrm>
          </p:contentPart>
        </mc:Choice>
        <mc:Fallback>
          <p:pic>
            <p:nvPicPr>
              <p:cNvPr id="106" name="Ink 105">
                <a:extLst>
                  <a:ext uri="{FF2B5EF4-FFF2-40B4-BE49-F238E27FC236}">
                    <a16:creationId xmlns:a16="http://schemas.microsoft.com/office/drawing/2014/main" id="{30AE4870-68ED-CDD6-D80E-0CB130DE9EC8}"/>
                  </a:ext>
                </a:extLst>
              </p:cNvPr>
              <p:cNvPicPr/>
              <p:nvPr/>
            </p:nvPicPr>
            <p:blipFill>
              <a:blip r:embed="rId99"/>
              <a:stretch>
                <a:fillRect/>
              </a:stretch>
            </p:blipFill>
            <p:spPr>
              <a:xfrm>
                <a:off x="5392573" y="4608651"/>
                <a:ext cx="676660" cy="57204"/>
              </a:xfrm>
              <a:prstGeom prst="rect">
                <a:avLst/>
              </a:prstGeom>
            </p:spPr>
          </p:pic>
        </mc:Fallback>
      </mc:AlternateContent>
      <mc:AlternateContent xmlns:mc="http://schemas.openxmlformats.org/markup-compatibility/2006">
        <mc:Choice xmlns:p14="http://schemas.microsoft.com/office/powerpoint/2010/main" Requires="p14">
          <p:contentPart p14:bwMode="auto" r:id="rId100">
            <p14:nvContentPartPr>
              <p14:cNvPr id="107" name="Ink 106">
                <a:extLst>
                  <a:ext uri="{FF2B5EF4-FFF2-40B4-BE49-F238E27FC236}">
                    <a16:creationId xmlns:a16="http://schemas.microsoft.com/office/drawing/2014/main" id="{EA40E22C-6811-9B3C-8E1C-D0D01E1C14F6}"/>
                  </a:ext>
                </a:extLst>
              </p14:cNvPr>
              <p14:cNvContentPartPr/>
              <p14:nvPr/>
            </p14:nvContentPartPr>
            <p14:xfrm>
              <a:off x="6313714" y="4247783"/>
              <a:ext cx="197084" cy="41187"/>
            </p14:xfrm>
          </p:contentPart>
        </mc:Choice>
        <mc:Fallback>
          <p:pic>
            <p:nvPicPr>
              <p:cNvPr id="107" name="Ink 106">
                <a:extLst>
                  <a:ext uri="{FF2B5EF4-FFF2-40B4-BE49-F238E27FC236}">
                    <a16:creationId xmlns:a16="http://schemas.microsoft.com/office/drawing/2014/main" id="{EA40E22C-6811-9B3C-8E1C-D0D01E1C14F6}"/>
                  </a:ext>
                </a:extLst>
              </p:cNvPr>
              <p:cNvPicPr/>
              <p:nvPr/>
            </p:nvPicPr>
            <p:blipFill>
              <a:blip r:embed="rId101"/>
              <a:stretch>
                <a:fillRect/>
              </a:stretch>
            </p:blipFill>
            <p:spPr>
              <a:xfrm>
                <a:off x="6296092" y="4230234"/>
                <a:ext cx="232689" cy="76644"/>
              </a:xfrm>
              <a:prstGeom prst="rect">
                <a:avLst/>
              </a:prstGeom>
            </p:spPr>
          </p:pic>
        </mc:Fallback>
      </mc:AlternateContent>
      <mc:AlternateContent xmlns:mc="http://schemas.openxmlformats.org/markup-compatibility/2006">
        <mc:Choice xmlns:p14="http://schemas.microsoft.com/office/powerpoint/2010/main" Requires="p14">
          <p:contentPart p14:bwMode="auto" r:id="rId102">
            <p14:nvContentPartPr>
              <p14:cNvPr id="108" name="Ink 107">
                <a:extLst>
                  <a:ext uri="{FF2B5EF4-FFF2-40B4-BE49-F238E27FC236}">
                    <a16:creationId xmlns:a16="http://schemas.microsoft.com/office/drawing/2014/main" id="{1B0D9365-270F-655D-0B87-129A710391CE}"/>
                  </a:ext>
                </a:extLst>
              </p14:cNvPr>
              <p14:cNvContentPartPr/>
              <p14:nvPr/>
            </p14:nvContentPartPr>
            <p14:xfrm>
              <a:off x="6302828" y="4245428"/>
              <a:ext cx="284438" cy="262973"/>
            </p14:xfrm>
          </p:contentPart>
        </mc:Choice>
        <mc:Fallback>
          <p:pic>
            <p:nvPicPr>
              <p:cNvPr id="108" name="Ink 107">
                <a:extLst>
                  <a:ext uri="{FF2B5EF4-FFF2-40B4-BE49-F238E27FC236}">
                    <a16:creationId xmlns:a16="http://schemas.microsoft.com/office/drawing/2014/main" id="{1B0D9365-270F-655D-0B87-129A710391CE}"/>
                  </a:ext>
                </a:extLst>
              </p:cNvPr>
              <p:cNvPicPr/>
              <p:nvPr/>
            </p:nvPicPr>
            <p:blipFill>
              <a:blip r:embed="rId103"/>
              <a:stretch>
                <a:fillRect/>
              </a:stretch>
            </p:blipFill>
            <p:spPr>
              <a:xfrm>
                <a:off x="6284848" y="4227801"/>
                <a:ext cx="320038" cy="298588"/>
              </a:xfrm>
              <a:prstGeom prst="rect">
                <a:avLst/>
              </a:prstGeom>
            </p:spPr>
          </p:pic>
        </mc:Fallback>
      </mc:AlternateContent>
      <p:sp>
        <p:nvSpPr>
          <p:cNvPr id="109" name="TextBox 108">
            <a:extLst>
              <a:ext uri="{FF2B5EF4-FFF2-40B4-BE49-F238E27FC236}">
                <a16:creationId xmlns:a16="http://schemas.microsoft.com/office/drawing/2014/main" id="{506AF098-F0C3-3558-F405-5D3BFFC743DD}"/>
              </a:ext>
            </a:extLst>
          </p:cNvPr>
          <p:cNvSpPr txBox="1"/>
          <p:nvPr/>
        </p:nvSpPr>
        <p:spPr>
          <a:xfrm>
            <a:off x="9292440" y="2414648"/>
            <a:ext cx="2710545" cy="2031325"/>
          </a:xfrm>
          <a:prstGeom prst="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6. Add a name or email that you want to send it then lastly on the right bottom of the screen it says send,  you press that and that all done for you .</a:t>
            </a:r>
          </a:p>
        </p:txBody>
      </p:sp>
      <mc:AlternateContent xmlns:mc="http://schemas.openxmlformats.org/markup-compatibility/2006">
        <mc:Choice xmlns:p14="http://schemas.microsoft.com/office/powerpoint/2010/main" Requires="p14">
          <p:contentPart p14:bwMode="auto" r:id="rId104">
            <p14:nvContentPartPr>
              <p14:cNvPr id="111" name="Ink 110">
                <a:extLst>
                  <a:ext uri="{FF2B5EF4-FFF2-40B4-BE49-F238E27FC236}">
                    <a16:creationId xmlns:a16="http://schemas.microsoft.com/office/drawing/2014/main" id="{43283ACA-2A31-B9E2-74E1-9737282BB9C7}"/>
                  </a:ext>
                </a:extLst>
              </p14:cNvPr>
              <p14:cNvContentPartPr/>
              <p14:nvPr/>
            </p14:nvContentPartPr>
            <p14:xfrm>
              <a:off x="7338583" y="3591667"/>
              <a:ext cx="1251664" cy="382084"/>
            </p14:xfrm>
          </p:contentPart>
        </mc:Choice>
        <mc:Fallback>
          <p:pic>
            <p:nvPicPr>
              <p:cNvPr id="111" name="Ink 110">
                <a:extLst>
                  <a:ext uri="{FF2B5EF4-FFF2-40B4-BE49-F238E27FC236}">
                    <a16:creationId xmlns:a16="http://schemas.microsoft.com/office/drawing/2014/main" id="{43283ACA-2A31-B9E2-74E1-9737282BB9C7}"/>
                  </a:ext>
                </a:extLst>
              </p:cNvPr>
              <p:cNvPicPr/>
              <p:nvPr/>
            </p:nvPicPr>
            <p:blipFill>
              <a:blip r:embed="rId105"/>
              <a:stretch>
                <a:fillRect/>
              </a:stretch>
            </p:blipFill>
            <p:spPr>
              <a:xfrm>
                <a:off x="7320949" y="3574038"/>
                <a:ext cx="1287292" cy="417702"/>
              </a:xfrm>
              <a:prstGeom prst="rect">
                <a:avLst/>
              </a:prstGeom>
            </p:spPr>
          </p:pic>
        </mc:Fallback>
      </mc:AlternateContent>
      <mc:AlternateContent xmlns:mc="http://schemas.openxmlformats.org/markup-compatibility/2006">
        <mc:Choice xmlns:p14="http://schemas.microsoft.com/office/powerpoint/2010/main" Requires="p14">
          <p:contentPart p14:bwMode="auto" r:id="rId106">
            <p14:nvContentPartPr>
              <p14:cNvPr id="112" name="Ink 111">
                <a:extLst>
                  <a:ext uri="{FF2B5EF4-FFF2-40B4-BE49-F238E27FC236}">
                    <a16:creationId xmlns:a16="http://schemas.microsoft.com/office/drawing/2014/main" id="{826AF927-F78D-671F-EDC2-CC42598C264B}"/>
                  </a:ext>
                </a:extLst>
              </p14:cNvPr>
              <p14:cNvContentPartPr/>
              <p14:nvPr/>
            </p14:nvContentPartPr>
            <p14:xfrm>
              <a:off x="8630939" y="4374928"/>
              <a:ext cx="677553" cy="524569"/>
            </p14:xfrm>
          </p:contentPart>
        </mc:Choice>
        <mc:Fallback>
          <p:pic>
            <p:nvPicPr>
              <p:cNvPr id="112" name="Ink 111">
                <a:extLst>
                  <a:ext uri="{FF2B5EF4-FFF2-40B4-BE49-F238E27FC236}">
                    <a16:creationId xmlns:a16="http://schemas.microsoft.com/office/drawing/2014/main" id="{826AF927-F78D-671F-EDC2-CC42598C264B}"/>
                  </a:ext>
                </a:extLst>
              </p:cNvPr>
              <p:cNvPicPr/>
              <p:nvPr/>
            </p:nvPicPr>
            <p:blipFill>
              <a:blip r:embed="rId107"/>
              <a:stretch>
                <a:fillRect/>
              </a:stretch>
            </p:blipFill>
            <p:spPr>
              <a:xfrm>
                <a:off x="8613308" y="4357298"/>
                <a:ext cx="713176" cy="560188"/>
              </a:xfrm>
              <a:prstGeom prst="rect">
                <a:avLst/>
              </a:prstGeom>
            </p:spPr>
          </p:pic>
        </mc:Fallback>
      </mc:AlternateContent>
      <mc:AlternateContent xmlns:mc="http://schemas.openxmlformats.org/markup-compatibility/2006">
        <mc:Choice xmlns:p14="http://schemas.microsoft.com/office/powerpoint/2010/main" Requires="p14">
          <p:contentPart p14:bwMode="auto" r:id="rId108">
            <p14:nvContentPartPr>
              <p14:cNvPr id="113" name="Ink 112">
                <a:extLst>
                  <a:ext uri="{FF2B5EF4-FFF2-40B4-BE49-F238E27FC236}">
                    <a16:creationId xmlns:a16="http://schemas.microsoft.com/office/drawing/2014/main" id="{BC8F5669-2710-6AFA-D286-FB2FD3F24C70}"/>
                  </a:ext>
                </a:extLst>
              </p14:cNvPr>
              <p14:cNvContentPartPr/>
              <p14:nvPr/>
            </p14:nvContentPartPr>
            <p14:xfrm>
              <a:off x="8611950" y="3984170"/>
              <a:ext cx="266699" cy="393101"/>
            </p14:xfrm>
          </p:contentPart>
        </mc:Choice>
        <mc:Fallback>
          <p:pic>
            <p:nvPicPr>
              <p:cNvPr id="113" name="Ink 112">
                <a:extLst>
                  <a:ext uri="{FF2B5EF4-FFF2-40B4-BE49-F238E27FC236}">
                    <a16:creationId xmlns:a16="http://schemas.microsoft.com/office/drawing/2014/main" id="{BC8F5669-2710-6AFA-D286-FB2FD3F24C70}"/>
                  </a:ext>
                </a:extLst>
              </p:cNvPr>
              <p:cNvPicPr/>
              <p:nvPr/>
            </p:nvPicPr>
            <p:blipFill>
              <a:blip r:embed="rId109"/>
              <a:stretch>
                <a:fillRect/>
              </a:stretch>
            </p:blipFill>
            <p:spPr>
              <a:xfrm>
                <a:off x="8594338" y="3966547"/>
                <a:ext cx="302283" cy="428707"/>
              </a:xfrm>
              <a:prstGeom prst="rect">
                <a:avLst/>
              </a:prstGeom>
            </p:spPr>
          </p:pic>
        </mc:Fallback>
      </mc:AlternateContent>
      <p:sp>
        <p:nvSpPr>
          <p:cNvPr id="114" name="TextBox 113">
            <a:extLst>
              <a:ext uri="{FF2B5EF4-FFF2-40B4-BE49-F238E27FC236}">
                <a16:creationId xmlns:a16="http://schemas.microsoft.com/office/drawing/2014/main" id="{3042426B-D751-A20C-3793-8E81CED3FC81}"/>
              </a:ext>
            </a:extLst>
          </p:cNvPr>
          <p:cNvSpPr txBox="1"/>
          <p:nvPr/>
        </p:nvSpPr>
        <p:spPr>
          <a:xfrm>
            <a:off x="8092044" y="5049982"/>
            <a:ext cx="3898075" cy="1754326"/>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 benefits of One Drive is that it  saves your work automatically and saves on the Cloud. Therefore, you can use it on any devices such as Phone, Tablets, Laptop, and Desktop. As you can find it much easier .</a:t>
            </a:r>
          </a:p>
        </p:txBody>
      </p:sp>
      <p:sp>
        <p:nvSpPr>
          <p:cNvPr id="116" name="TextBox 115">
            <a:extLst>
              <a:ext uri="{FF2B5EF4-FFF2-40B4-BE49-F238E27FC236}">
                <a16:creationId xmlns:a16="http://schemas.microsoft.com/office/drawing/2014/main" id="{566EA76D-1FD3-A59C-2A1A-634ACFF37752}"/>
              </a:ext>
            </a:extLst>
          </p:cNvPr>
          <p:cNvSpPr txBox="1"/>
          <p:nvPr/>
        </p:nvSpPr>
        <p:spPr>
          <a:xfrm>
            <a:off x="3449782" y="1272638"/>
            <a:ext cx="530430" cy="201880"/>
          </a:xfrm>
          <a:prstGeom prst="rect">
            <a:avLst/>
          </a:prstGeom>
          <a:ln/>
        </p:spPr>
        <p:style>
          <a:lnRef idx="2">
            <a:schemeClr val="accent3">
              <a:shade val="15000"/>
            </a:schemeClr>
          </a:lnRef>
          <a:fillRef idx="1">
            <a:schemeClr val="accent3"/>
          </a:fillRef>
          <a:effectRef idx="0">
            <a:schemeClr val="accent3"/>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17" name="TextBox 116">
            <a:extLst>
              <a:ext uri="{FF2B5EF4-FFF2-40B4-BE49-F238E27FC236}">
                <a16:creationId xmlns:a16="http://schemas.microsoft.com/office/drawing/2014/main" id="{9810EF88-EF4A-BDA8-D2F4-B1DBE0B5DA62}"/>
              </a:ext>
            </a:extLst>
          </p:cNvPr>
          <p:cNvSpPr txBox="1"/>
          <p:nvPr/>
        </p:nvSpPr>
        <p:spPr>
          <a:xfrm>
            <a:off x="2667990" y="2511632"/>
            <a:ext cx="379020" cy="261256"/>
          </a:xfrm>
          <a:prstGeom prst="rect">
            <a:avLst/>
          </a:prstGeom>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18" name="TextBox 117">
            <a:extLst>
              <a:ext uri="{FF2B5EF4-FFF2-40B4-BE49-F238E27FC236}">
                <a16:creationId xmlns:a16="http://schemas.microsoft.com/office/drawing/2014/main" id="{D379D239-26BA-0F0F-593E-67192BDA509B}"/>
              </a:ext>
            </a:extLst>
          </p:cNvPr>
          <p:cNvSpPr txBox="1"/>
          <p:nvPr/>
        </p:nvSpPr>
        <p:spPr>
          <a:xfrm>
            <a:off x="3135085" y="3167742"/>
            <a:ext cx="402771" cy="304800"/>
          </a:xfrm>
          <a:prstGeom prst="rect">
            <a:avLst/>
          </a:prstGeom>
        </p:spPr>
        <p:style>
          <a:lnRef idx="3">
            <a:schemeClr val="lt1"/>
          </a:lnRef>
          <a:fillRef idx="1">
            <a:schemeClr val="accent6"/>
          </a:fillRef>
          <a:effectRef idx="1">
            <a:schemeClr val="accent6"/>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20" name="TextBox 119">
            <a:extLst>
              <a:ext uri="{FF2B5EF4-FFF2-40B4-BE49-F238E27FC236}">
                <a16:creationId xmlns:a16="http://schemas.microsoft.com/office/drawing/2014/main" id="{C5206DEE-1881-B79A-1787-E5A6D39CEAED}"/>
              </a:ext>
            </a:extLst>
          </p:cNvPr>
          <p:cNvSpPr txBox="1"/>
          <p:nvPr/>
        </p:nvSpPr>
        <p:spPr>
          <a:xfrm>
            <a:off x="11445832" y="1800101"/>
            <a:ext cx="745177" cy="277090"/>
          </a:xfrm>
          <a:prstGeom prst="rect">
            <a:avLst/>
          </a:prstGeom>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22" name="TextBox 121">
            <a:extLst>
              <a:ext uri="{FF2B5EF4-FFF2-40B4-BE49-F238E27FC236}">
                <a16:creationId xmlns:a16="http://schemas.microsoft.com/office/drawing/2014/main" id="{302A9E5B-1372-CB9F-EA66-DA2EBDA68887}"/>
              </a:ext>
            </a:extLst>
          </p:cNvPr>
          <p:cNvSpPr txBox="1"/>
          <p:nvPr/>
        </p:nvSpPr>
        <p:spPr>
          <a:xfrm>
            <a:off x="10885713" y="4190999"/>
            <a:ext cx="1023257" cy="239485"/>
          </a:xfrm>
          <a:prstGeom prst="rect">
            <a:avLst/>
          </a:prstGeom>
        </p:spPr>
        <p:style>
          <a:lnRef idx="0">
            <a:schemeClr val="accent5"/>
          </a:lnRef>
          <a:fillRef idx="3">
            <a:schemeClr val="accent5"/>
          </a:fillRef>
          <a:effectRef idx="3">
            <a:schemeClr val="accent5"/>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GestaltVTI</vt:lpstr>
      <vt:lpstr>How to share a file via the OneDrive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683</cp:revision>
  <dcterms:created xsi:type="dcterms:W3CDTF">2025-10-17T10:38:02Z</dcterms:created>
  <dcterms:modified xsi:type="dcterms:W3CDTF">2025-10-24T11:22:15Z</dcterms:modified>
</cp:coreProperties>
</file>