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9"/>
  </p:notesMasterIdLst>
  <p:sldIdLst>
    <p:sldId id="256" r:id="rId2"/>
    <p:sldId id="257" r:id="rId3"/>
    <p:sldId id="258" r:id="rId4"/>
    <p:sldId id="269" r:id="rId5"/>
    <p:sldId id="276" r:id="rId6"/>
    <p:sldId id="274" r:id="rId7"/>
    <p:sldId id="263" r:id="rId8"/>
    <p:sldId id="259" r:id="rId9"/>
    <p:sldId id="264" r:id="rId10"/>
    <p:sldId id="260" r:id="rId11"/>
    <p:sldId id="267" r:id="rId12"/>
    <p:sldId id="270" r:id="rId13"/>
    <p:sldId id="261" r:id="rId14"/>
    <p:sldId id="275" r:id="rId15"/>
    <p:sldId id="272" r:id="rId16"/>
    <p:sldId id="262" r:id="rId17"/>
    <p:sldId id="26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F566CF-9B81-253D-AD24-BBB21C140D3A}" name="Martha Lee (2213492)" initials="ML" userId="S::2213492@student.uwtsd.ac.uk::c9fb6ec3-b1b7-4aaf-a54d-acf55c42735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DAD6"/>
    <a:srgbClr val="FEE7D2"/>
    <a:srgbClr val="EAEEFC"/>
    <a:srgbClr val="E0EC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087549-F25D-469B-9C06-A45D050D6ED2}" v="1033" dt="2025-05-06T11:17:02.7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3" autoAdjust="0"/>
    <p:restoredTop sz="94660"/>
  </p:normalViewPr>
  <p:slideViewPr>
    <p:cSldViewPr snapToGrid="0">
      <p:cViewPr>
        <p:scale>
          <a:sx n="69" d="100"/>
          <a:sy n="69" d="100"/>
        </p:scale>
        <p:origin x="59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8/10/relationships/authors" Target="authors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ha Lee (2213492)" userId="c9fb6ec3-b1b7-4aaf-a54d-acf55c42735c" providerId="ADAL" clId="{9D087549-F25D-469B-9C06-A45D050D6ED2}"/>
    <pc:docChg chg="undo custSel addSld delSld modSld sldOrd">
      <pc:chgData name="Martha Lee (2213492)" userId="c9fb6ec3-b1b7-4aaf-a54d-acf55c42735c" providerId="ADAL" clId="{9D087549-F25D-469B-9C06-A45D050D6ED2}" dt="2025-05-06T12:51:08.896" v="19068" actId="20577"/>
      <pc:docMkLst>
        <pc:docMk/>
      </pc:docMkLst>
      <pc:sldChg chg="modSp mod">
        <pc:chgData name="Martha Lee (2213492)" userId="c9fb6ec3-b1b7-4aaf-a54d-acf55c42735c" providerId="ADAL" clId="{9D087549-F25D-469B-9C06-A45D050D6ED2}" dt="2025-05-06T12:50:24.634" v="19038" actId="20577"/>
        <pc:sldMkLst>
          <pc:docMk/>
          <pc:sldMk cId="4190534402" sldId="257"/>
        </pc:sldMkLst>
        <pc:spChg chg="mod">
          <ac:chgData name="Martha Lee (2213492)" userId="c9fb6ec3-b1b7-4aaf-a54d-acf55c42735c" providerId="ADAL" clId="{9D087549-F25D-469B-9C06-A45D050D6ED2}" dt="2025-05-05T16:33:27.754" v="17745" actId="1076"/>
          <ac:spMkLst>
            <pc:docMk/>
            <pc:sldMk cId="4190534402" sldId="257"/>
            <ac:spMk id="2" creationId="{6BC44ADF-E3D2-5AD5-B1F5-D617C9136F3C}"/>
          </ac:spMkLst>
        </pc:spChg>
        <pc:spChg chg="mod">
          <ac:chgData name="Martha Lee (2213492)" userId="c9fb6ec3-b1b7-4aaf-a54d-acf55c42735c" providerId="ADAL" clId="{9D087549-F25D-469B-9C06-A45D050D6ED2}" dt="2025-05-06T12:50:24.634" v="19038" actId="20577"/>
          <ac:spMkLst>
            <pc:docMk/>
            <pc:sldMk cId="4190534402" sldId="257"/>
            <ac:spMk id="3" creationId="{69518274-50F2-AE2F-AA0D-4CC5A9CDAA69}"/>
          </ac:spMkLst>
        </pc:spChg>
      </pc:sldChg>
      <pc:sldChg chg="addSp delSp modSp mod">
        <pc:chgData name="Martha Lee (2213492)" userId="c9fb6ec3-b1b7-4aaf-a54d-acf55c42735c" providerId="ADAL" clId="{9D087549-F25D-469B-9C06-A45D050D6ED2}" dt="2025-05-06T11:30:31.139" v="18926" actId="255"/>
        <pc:sldMkLst>
          <pc:docMk/>
          <pc:sldMk cId="2711568626" sldId="258"/>
        </pc:sldMkLst>
        <pc:spChg chg="mod">
          <ac:chgData name="Martha Lee (2213492)" userId="c9fb6ec3-b1b7-4aaf-a54d-acf55c42735c" providerId="ADAL" clId="{9D087549-F25D-469B-9C06-A45D050D6ED2}" dt="2025-05-06T11:26:19.325" v="18829" actId="1076"/>
          <ac:spMkLst>
            <pc:docMk/>
            <pc:sldMk cId="2711568626" sldId="258"/>
            <ac:spMk id="2" creationId="{78000852-BC77-5737-6B75-944636CB7439}"/>
          </ac:spMkLst>
        </pc:spChg>
        <pc:spChg chg="mod">
          <ac:chgData name="Martha Lee (2213492)" userId="c9fb6ec3-b1b7-4aaf-a54d-acf55c42735c" providerId="ADAL" clId="{9D087549-F25D-469B-9C06-A45D050D6ED2}" dt="2025-05-06T11:27:20.992" v="18849" actId="20577"/>
          <ac:spMkLst>
            <pc:docMk/>
            <pc:sldMk cId="2711568626" sldId="258"/>
            <ac:spMk id="3" creationId="{D5841FDB-B92E-1944-1F13-62A658D9E3BD}"/>
          </ac:spMkLst>
        </pc:spChg>
        <pc:spChg chg="mod">
          <ac:chgData name="Martha Lee (2213492)" userId="c9fb6ec3-b1b7-4aaf-a54d-acf55c42735c" providerId="ADAL" clId="{9D087549-F25D-469B-9C06-A45D050D6ED2}" dt="2025-05-06T11:26:31.815" v="18831" actId="1076"/>
          <ac:spMkLst>
            <pc:docMk/>
            <pc:sldMk cId="2711568626" sldId="258"/>
            <ac:spMk id="4" creationId="{4055121B-21E1-793E-A2A3-0A5E7A0074B1}"/>
          </ac:spMkLst>
        </pc:spChg>
        <pc:spChg chg="add del mod">
          <ac:chgData name="Martha Lee (2213492)" userId="c9fb6ec3-b1b7-4aaf-a54d-acf55c42735c" providerId="ADAL" clId="{9D087549-F25D-469B-9C06-A45D050D6ED2}" dt="2025-05-06T11:05:01.430" v="18227" actId="478"/>
          <ac:spMkLst>
            <pc:docMk/>
            <pc:sldMk cId="2711568626" sldId="258"/>
            <ac:spMk id="5" creationId="{4A71060F-820B-A737-B9CA-A7438AEE5D8D}"/>
          </ac:spMkLst>
        </pc:spChg>
        <pc:spChg chg="add del mod">
          <ac:chgData name="Martha Lee (2213492)" userId="c9fb6ec3-b1b7-4aaf-a54d-acf55c42735c" providerId="ADAL" clId="{9D087549-F25D-469B-9C06-A45D050D6ED2}" dt="2025-05-06T11:17:05.508" v="18753" actId="478"/>
          <ac:spMkLst>
            <pc:docMk/>
            <pc:sldMk cId="2711568626" sldId="258"/>
            <ac:spMk id="6" creationId="{F58732EC-ADA1-B8CC-917F-334BB795DD2E}"/>
          </ac:spMkLst>
        </pc:spChg>
        <pc:spChg chg="add mod">
          <ac:chgData name="Martha Lee (2213492)" userId="c9fb6ec3-b1b7-4aaf-a54d-acf55c42735c" providerId="ADAL" clId="{9D087549-F25D-469B-9C06-A45D050D6ED2}" dt="2025-05-06T11:25:02.397" v="18817" actId="1076"/>
          <ac:spMkLst>
            <pc:docMk/>
            <pc:sldMk cId="2711568626" sldId="258"/>
            <ac:spMk id="7" creationId="{B123D439-18FB-8EE5-34DB-092A251A4033}"/>
          </ac:spMkLst>
        </pc:spChg>
        <pc:spChg chg="add mod ord">
          <ac:chgData name="Martha Lee (2213492)" userId="c9fb6ec3-b1b7-4aaf-a54d-acf55c42735c" providerId="ADAL" clId="{9D087549-F25D-469B-9C06-A45D050D6ED2}" dt="2025-05-06T11:25:23.333" v="18820" actId="1076"/>
          <ac:spMkLst>
            <pc:docMk/>
            <pc:sldMk cId="2711568626" sldId="258"/>
            <ac:spMk id="8" creationId="{A104007D-7B87-45B2-5C1C-14E62F86DB3C}"/>
          </ac:spMkLst>
        </pc:spChg>
        <pc:spChg chg="add mod">
          <ac:chgData name="Martha Lee (2213492)" userId="c9fb6ec3-b1b7-4aaf-a54d-acf55c42735c" providerId="ADAL" clId="{9D087549-F25D-469B-9C06-A45D050D6ED2}" dt="2025-05-06T11:25:19.092" v="18819" actId="1076"/>
          <ac:spMkLst>
            <pc:docMk/>
            <pc:sldMk cId="2711568626" sldId="258"/>
            <ac:spMk id="9" creationId="{1DFE4CD4-D1D1-FC3A-A2CD-653D3B238ED8}"/>
          </ac:spMkLst>
        </pc:spChg>
        <pc:spChg chg="add mod">
          <ac:chgData name="Martha Lee (2213492)" userId="c9fb6ec3-b1b7-4aaf-a54d-acf55c42735c" providerId="ADAL" clId="{9D087549-F25D-469B-9C06-A45D050D6ED2}" dt="2025-05-06T11:30:31.139" v="18926" actId="255"/>
          <ac:spMkLst>
            <pc:docMk/>
            <pc:sldMk cId="2711568626" sldId="258"/>
            <ac:spMk id="10" creationId="{D4BBFAB9-B323-89FF-A03B-29BB1291F134}"/>
          </ac:spMkLst>
        </pc:spChg>
        <pc:spChg chg="add del mod">
          <ac:chgData name="Martha Lee (2213492)" userId="c9fb6ec3-b1b7-4aaf-a54d-acf55c42735c" providerId="ADAL" clId="{9D087549-F25D-469B-9C06-A45D050D6ED2}" dt="2025-05-06T11:14:44.307" v="18744"/>
          <ac:spMkLst>
            <pc:docMk/>
            <pc:sldMk cId="2711568626" sldId="258"/>
            <ac:spMk id="11" creationId="{CA63A6B4-F6AC-C86E-B39A-B6BB5D137B4B}"/>
          </ac:spMkLst>
        </pc:spChg>
        <pc:spChg chg="add mod">
          <ac:chgData name="Martha Lee (2213492)" userId="c9fb6ec3-b1b7-4aaf-a54d-acf55c42735c" providerId="ADAL" clId="{9D087549-F25D-469B-9C06-A45D050D6ED2}" dt="2025-05-06T11:30:24.220" v="18925" actId="255"/>
          <ac:spMkLst>
            <pc:docMk/>
            <pc:sldMk cId="2711568626" sldId="258"/>
            <ac:spMk id="12" creationId="{DAD7407E-8637-3ABB-3B7F-5D0E60BA096C}"/>
          </ac:spMkLst>
        </pc:spChg>
        <pc:spChg chg="add mod">
          <ac:chgData name="Martha Lee (2213492)" userId="c9fb6ec3-b1b7-4aaf-a54d-acf55c42735c" providerId="ADAL" clId="{9D087549-F25D-469B-9C06-A45D050D6ED2}" dt="2025-05-06T11:25:14.266" v="18818" actId="1076"/>
          <ac:spMkLst>
            <pc:docMk/>
            <pc:sldMk cId="2711568626" sldId="258"/>
            <ac:spMk id="13" creationId="{930DE487-58E9-8B26-319B-3334D3A6EC3F}"/>
          </ac:spMkLst>
        </pc:spChg>
      </pc:sldChg>
      <pc:sldChg chg="addSp delSp modSp mod ord">
        <pc:chgData name="Martha Lee (2213492)" userId="c9fb6ec3-b1b7-4aaf-a54d-acf55c42735c" providerId="ADAL" clId="{9D087549-F25D-469B-9C06-A45D050D6ED2}" dt="2025-05-05T15:59:50.048" v="17703" actId="20577"/>
        <pc:sldMkLst>
          <pc:docMk/>
          <pc:sldMk cId="1393897341" sldId="259"/>
        </pc:sldMkLst>
        <pc:spChg chg="mod">
          <ac:chgData name="Martha Lee (2213492)" userId="c9fb6ec3-b1b7-4aaf-a54d-acf55c42735c" providerId="ADAL" clId="{9D087549-F25D-469B-9C06-A45D050D6ED2}" dt="2025-05-05T15:59:50.048" v="17703" actId="20577"/>
          <ac:spMkLst>
            <pc:docMk/>
            <pc:sldMk cId="1393897341" sldId="259"/>
            <ac:spMk id="2" creationId="{5A7C2A01-9B29-1228-9EA1-57E11E7AD818}"/>
          </ac:spMkLst>
        </pc:spChg>
        <pc:spChg chg="mod">
          <ac:chgData name="Martha Lee (2213492)" userId="c9fb6ec3-b1b7-4aaf-a54d-acf55c42735c" providerId="ADAL" clId="{9D087549-F25D-469B-9C06-A45D050D6ED2}" dt="2025-05-05T08:03:47.135" v="17221" actId="20577"/>
          <ac:spMkLst>
            <pc:docMk/>
            <pc:sldMk cId="1393897341" sldId="259"/>
            <ac:spMk id="6" creationId="{6D6830E8-BB21-06D7-6438-EC9ACEE9672D}"/>
          </ac:spMkLst>
        </pc:spChg>
        <pc:spChg chg="mod">
          <ac:chgData name="Martha Lee (2213492)" userId="c9fb6ec3-b1b7-4aaf-a54d-acf55c42735c" providerId="ADAL" clId="{9D087549-F25D-469B-9C06-A45D050D6ED2}" dt="2025-04-23T12:07:49.745" v="14812" actId="1076"/>
          <ac:spMkLst>
            <pc:docMk/>
            <pc:sldMk cId="1393897341" sldId="259"/>
            <ac:spMk id="7" creationId="{3E844922-19FB-1144-80FC-CCD4A6C57364}"/>
          </ac:spMkLst>
        </pc:spChg>
      </pc:sldChg>
      <pc:sldChg chg="addSp delSp modSp mod setBg">
        <pc:chgData name="Martha Lee (2213492)" userId="c9fb6ec3-b1b7-4aaf-a54d-acf55c42735c" providerId="ADAL" clId="{9D087549-F25D-469B-9C06-A45D050D6ED2}" dt="2025-05-05T15:59:26.601" v="17666" actId="20577"/>
        <pc:sldMkLst>
          <pc:docMk/>
          <pc:sldMk cId="2175010757" sldId="260"/>
        </pc:sldMkLst>
        <pc:spChg chg="mod">
          <ac:chgData name="Martha Lee (2213492)" userId="c9fb6ec3-b1b7-4aaf-a54d-acf55c42735c" providerId="ADAL" clId="{9D087549-F25D-469B-9C06-A45D050D6ED2}" dt="2025-05-05T15:59:26.601" v="17666" actId="20577"/>
          <ac:spMkLst>
            <pc:docMk/>
            <pc:sldMk cId="2175010757" sldId="260"/>
            <ac:spMk id="2" creationId="{0D9425B4-DF7D-7154-3C07-44F73EE99AA0}"/>
          </ac:spMkLst>
        </pc:spChg>
        <pc:spChg chg="mod">
          <ac:chgData name="Martha Lee (2213492)" userId="c9fb6ec3-b1b7-4aaf-a54d-acf55c42735c" providerId="ADAL" clId="{9D087549-F25D-469B-9C06-A45D050D6ED2}" dt="2025-04-23T12:05:46.185" v="14782" actId="1076"/>
          <ac:spMkLst>
            <pc:docMk/>
            <pc:sldMk cId="2175010757" sldId="260"/>
            <ac:spMk id="7" creationId="{A55BDB67-1B2E-1219-8436-73131544A90C}"/>
          </ac:spMkLst>
        </pc:spChg>
        <pc:spChg chg="mod">
          <ac:chgData name="Martha Lee (2213492)" userId="c9fb6ec3-b1b7-4aaf-a54d-acf55c42735c" providerId="ADAL" clId="{9D087549-F25D-469B-9C06-A45D050D6ED2}" dt="2025-04-23T12:05:31.959" v="14779" actId="1076"/>
          <ac:spMkLst>
            <pc:docMk/>
            <pc:sldMk cId="2175010757" sldId="260"/>
            <ac:spMk id="25" creationId="{27916767-C852-C9C5-1127-9EF10CA83500}"/>
          </ac:spMkLst>
        </pc:spChg>
      </pc:sldChg>
      <pc:sldChg chg="addSp delSp modSp mod ord setBg modCm">
        <pc:chgData name="Martha Lee (2213492)" userId="c9fb6ec3-b1b7-4aaf-a54d-acf55c42735c" providerId="ADAL" clId="{9D087549-F25D-469B-9C06-A45D050D6ED2}" dt="2025-05-05T16:27:16.025" v="17706" actId="20577"/>
        <pc:sldMkLst>
          <pc:docMk/>
          <pc:sldMk cId="1916427912" sldId="261"/>
        </pc:sldMkLst>
        <pc:spChg chg="mod">
          <ac:chgData name="Martha Lee (2213492)" userId="c9fb6ec3-b1b7-4aaf-a54d-acf55c42735c" providerId="ADAL" clId="{9D087549-F25D-469B-9C06-A45D050D6ED2}" dt="2025-05-05T15:59:10.645" v="17640" actId="20577"/>
          <ac:spMkLst>
            <pc:docMk/>
            <pc:sldMk cId="1916427912" sldId="261"/>
            <ac:spMk id="2" creationId="{76232D0D-A347-2A87-3D22-26101DC7CC5B}"/>
          </ac:spMkLst>
        </pc:spChg>
        <pc:spChg chg="mod">
          <ac:chgData name="Martha Lee (2213492)" userId="c9fb6ec3-b1b7-4aaf-a54d-acf55c42735c" providerId="ADAL" clId="{9D087549-F25D-469B-9C06-A45D050D6ED2}" dt="2025-05-05T16:27:16.025" v="17706" actId="20577"/>
          <ac:spMkLst>
            <pc:docMk/>
            <pc:sldMk cId="1916427912" sldId="261"/>
            <ac:spMk id="6" creationId="{3E82B817-AA8F-5FF5-0943-23405AD667BF}"/>
          </ac:spMkLst>
        </pc:spChg>
        <pc:spChg chg="mod">
          <ac:chgData name="Martha Lee (2213492)" userId="c9fb6ec3-b1b7-4aaf-a54d-acf55c42735c" providerId="ADAL" clId="{9D087549-F25D-469B-9C06-A45D050D6ED2}" dt="2025-04-23T12:03:57.705" v="14757" actId="1076"/>
          <ac:spMkLst>
            <pc:docMk/>
            <pc:sldMk cId="1916427912" sldId="261"/>
            <ac:spMk id="7" creationId="{2052A6A4-E95E-1D92-F02A-10F91F319FAA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Martha Lee (2213492)" userId="c9fb6ec3-b1b7-4aaf-a54d-acf55c42735c" providerId="ADAL" clId="{9D087549-F25D-469B-9C06-A45D050D6ED2}" dt="2025-04-23T09:30:00.707" v="14139" actId="20577"/>
              <pc2:cmMkLst xmlns:pc2="http://schemas.microsoft.com/office/powerpoint/2019/9/main/command">
                <pc:docMk/>
                <pc:sldMk cId="1916427912" sldId="261"/>
                <pc2:cmMk id="{C82F2C82-F8F1-46AD-A0D9-1E05DB528820}"/>
              </pc2:cmMkLst>
            </pc226:cmChg>
          </p:ext>
        </pc:extLst>
      </pc:sldChg>
      <pc:sldChg chg="modSp mod">
        <pc:chgData name="Martha Lee (2213492)" userId="c9fb6ec3-b1b7-4aaf-a54d-acf55c42735c" providerId="ADAL" clId="{9D087549-F25D-469B-9C06-A45D050D6ED2}" dt="2025-05-06T12:51:08.896" v="19068" actId="20577"/>
        <pc:sldMkLst>
          <pc:docMk/>
          <pc:sldMk cId="3726900281" sldId="262"/>
        </pc:sldMkLst>
        <pc:spChg chg="mod">
          <ac:chgData name="Martha Lee (2213492)" userId="c9fb6ec3-b1b7-4aaf-a54d-acf55c42735c" providerId="ADAL" clId="{9D087549-F25D-469B-9C06-A45D050D6ED2}" dt="2025-05-06T12:51:08.896" v="19068" actId="20577"/>
          <ac:spMkLst>
            <pc:docMk/>
            <pc:sldMk cId="3726900281" sldId="262"/>
            <ac:spMk id="3" creationId="{A2AA4BB9-38EC-6C4E-265C-124F615AD2E2}"/>
          </ac:spMkLst>
        </pc:spChg>
      </pc:sldChg>
      <pc:sldChg chg="addSp modSp new mod ord setBg">
        <pc:chgData name="Martha Lee (2213492)" userId="c9fb6ec3-b1b7-4aaf-a54d-acf55c42735c" providerId="ADAL" clId="{9D087549-F25D-469B-9C06-A45D050D6ED2}" dt="2025-05-06T12:40:26.565" v="19029" actId="313"/>
        <pc:sldMkLst>
          <pc:docMk/>
          <pc:sldMk cId="2843366269" sldId="263"/>
        </pc:sldMkLst>
        <pc:spChg chg="mod">
          <ac:chgData name="Martha Lee (2213492)" userId="c9fb6ec3-b1b7-4aaf-a54d-acf55c42735c" providerId="ADAL" clId="{9D087549-F25D-469B-9C06-A45D050D6ED2}" dt="2025-04-03T13:02:17.577" v="7360" actId="1076"/>
          <ac:spMkLst>
            <pc:docMk/>
            <pc:sldMk cId="2843366269" sldId="263"/>
            <ac:spMk id="2" creationId="{E6F653A0-C0ED-F80A-65DB-1CE83662B45D}"/>
          </ac:spMkLst>
        </pc:spChg>
        <pc:spChg chg="mod">
          <ac:chgData name="Martha Lee (2213492)" userId="c9fb6ec3-b1b7-4aaf-a54d-acf55c42735c" providerId="ADAL" clId="{9D087549-F25D-469B-9C06-A45D050D6ED2}" dt="2025-05-06T12:40:26.565" v="19029" actId="313"/>
          <ac:spMkLst>
            <pc:docMk/>
            <pc:sldMk cId="2843366269" sldId="263"/>
            <ac:spMk id="3" creationId="{A16C4C66-9993-A6CA-6AB6-CED7C5305329}"/>
          </ac:spMkLst>
        </pc:spChg>
        <pc:spChg chg="add mod">
          <ac:chgData name="Martha Lee (2213492)" userId="c9fb6ec3-b1b7-4aaf-a54d-acf55c42735c" providerId="ADAL" clId="{9D087549-F25D-469B-9C06-A45D050D6ED2}" dt="2025-04-03T13:01:12.894" v="7347" actId="1076"/>
          <ac:spMkLst>
            <pc:docMk/>
            <pc:sldMk cId="2843366269" sldId="263"/>
            <ac:spMk id="4" creationId="{B6D0385C-5688-F1A4-13F0-CB54462912CD}"/>
          </ac:spMkLst>
        </pc:spChg>
        <pc:spChg chg="add mod">
          <ac:chgData name="Martha Lee (2213492)" userId="c9fb6ec3-b1b7-4aaf-a54d-acf55c42735c" providerId="ADAL" clId="{9D087549-F25D-469B-9C06-A45D050D6ED2}" dt="2025-05-03T11:10:17.658" v="16482" actId="1076"/>
          <ac:spMkLst>
            <pc:docMk/>
            <pc:sldMk cId="2843366269" sldId="263"/>
            <ac:spMk id="5" creationId="{90A7F379-B988-701B-8419-3AAB325DD52A}"/>
          </ac:spMkLst>
        </pc:spChg>
        <pc:spChg chg="add mod">
          <ac:chgData name="Martha Lee (2213492)" userId="c9fb6ec3-b1b7-4aaf-a54d-acf55c42735c" providerId="ADAL" clId="{9D087549-F25D-469B-9C06-A45D050D6ED2}" dt="2025-05-03T11:10:42.636" v="16491" actId="1076"/>
          <ac:spMkLst>
            <pc:docMk/>
            <pc:sldMk cId="2843366269" sldId="263"/>
            <ac:spMk id="6" creationId="{93C6472F-AF0E-6F3B-94EC-0D54D01A7173}"/>
          </ac:spMkLst>
        </pc:spChg>
      </pc:sldChg>
      <pc:sldChg chg="addSp delSp modSp new mod setBg">
        <pc:chgData name="Martha Lee (2213492)" userId="c9fb6ec3-b1b7-4aaf-a54d-acf55c42735c" providerId="ADAL" clId="{9D087549-F25D-469B-9C06-A45D050D6ED2}" dt="2025-05-05T15:59:36.165" v="17675" actId="20577"/>
        <pc:sldMkLst>
          <pc:docMk/>
          <pc:sldMk cId="3714766750" sldId="264"/>
        </pc:sldMkLst>
        <pc:spChg chg="mod">
          <ac:chgData name="Martha Lee (2213492)" userId="c9fb6ec3-b1b7-4aaf-a54d-acf55c42735c" providerId="ADAL" clId="{9D087549-F25D-469B-9C06-A45D050D6ED2}" dt="2025-04-03T13:17:03.751" v="7390" actId="1076"/>
          <ac:spMkLst>
            <pc:docMk/>
            <pc:sldMk cId="3714766750" sldId="264"/>
            <ac:spMk id="2" creationId="{9861D283-EA24-6AF6-5F62-81EE4F27462F}"/>
          </ac:spMkLst>
        </pc:spChg>
        <pc:spChg chg="mod">
          <ac:chgData name="Martha Lee (2213492)" userId="c9fb6ec3-b1b7-4aaf-a54d-acf55c42735c" providerId="ADAL" clId="{9D087549-F25D-469B-9C06-A45D050D6ED2}" dt="2025-04-03T13:22:35.736" v="7545" actId="1076"/>
          <ac:spMkLst>
            <pc:docMk/>
            <pc:sldMk cId="3714766750" sldId="264"/>
            <ac:spMk id="3" creationId="{205B816E-7FB4-6856-F7C0-6AEC6D95AD86}"/>
          </ac:spMkLst>
        </pc:spChg>
        <pc:spChg chg="add mod">
          <ac:chgData name="Martha Lee (2213492)" userId="c9fb6ec3-b1b7-4aaf-a54d-acf55c42735c" providerId="ADAL" clId="{9D087549-F25D-469B-9C06-A45D050D6ED2}" dt="2025-05-03T11:09:25.381" v="16478" actId="255"/>
          <ac:spMkLst>
            <pc:docMk/>
            <pc:sldMk cId="3714766750" sldId="264"/>
            <ac:spMk id="4" creationId="{D76FE31E-9E2B-97B8-328C-ADA56D1EEB6A}"/>
          </ac:spMkLst>
        </pc:spChg>
        <pc:spChg chg="add mod">
          <ac:chgData name="Martha Lee (2213492)" userId="c9fb6ec3-b1b7-4aaf-a54d-acf55c42735c" providerId="ADAL" clId="{9D087549-F25D-469B-9C06-A45D050D6ED2}" dt="2025-04-03T13:03:37.164" v="7371" actId="1076"/>
          <ac:spMkLst>
            <pc:docMk/>
            <pc:sldMk cId="3714766750" sldId="264"/>
            <ac:spMk id="13" creationId="{BB2FA1D0-4BEB-D094-3257-CFB5AED61BEB}"/>
          </ac:spMkLst>
        </pc:spChg>
        <pc:spChg chg="add mod">
          <ac:chgData name="Martha Lee (2213492)" userId="c9fb6ec3-b1b7-4aaf-a54d-acf55c42735c" providerId="ADAL" clId="{9D087549-F25D-469B-9C06-A45D050D6ED2}" dt="2025-04-03T13:03:31.236" v="7370" actId="1076"/>
          <ac:spMkLst>
            <pc:docMk/>
            <pc:sldMk cId="3714766750" sldId="264"/>
            <ac:spMk id="14" creationId="{28945EA7-8E4D-2EA0-8A77-6595907A5A62}"/>
          </ac:spMkLst>
        </pc:spChg>
        <pc:spChg chg="add mod">
          <ac:chgData name="Martha Lee (2213492)" userId="c9fb6ec3-b1b7-4aaf-a54d-acf55c42735c" providerId="ADAL" clId="{9D087549-F25D-469B-9C06-A45D050D6ED2}" dt="2025-05-05T15:59:36.165" v="17675" actId="20577"/>
          <ac:spMkLst>
            <pc:docMk/>
            <pc:sldMk cId="3714766750" sldId="264"/>
            <ac:spMk id="15" creationId="{9F3230B9-7FB3-00BA-5401-B5FCF33C037E}"/>
          </ac:spMkLst>
        </pc:spChg>
        <pc:graphicFrameChg chg="add mod modGraphic">
          <ac:chgData name="Martha Lee (2213492)" userId="c9fb6ec3-b1b7-4aaf-a54d-acf55c42735c" providerId="ADAL" clId="{9D087549-F25D-469B-9C06-A45D050D6ED2}" dt="2025-04-03T13:28:11.783" v="7559" actId="12100"/>
          <ac:graphicFrameMkLst>
            <pc:docMk/>
            <pc:sldMk cId="3714766750" sldId="264"/>
            <ac:graphicFrameMk id="12" creationId="{54AB1EC6-D8C1-4B11-581A-8CB42949A5F4}"/>
          </ac:graphicFrameMkLst>
        </pc:graphicFrameChg>
      </pc:sldChg>
      <pc:sldChg chg="modSp new mod ord">
        <pc:chgData name="Martha Lee (2213492)" userId="c9fb6ec3-b1b7-4aaf-a54d-acf55c42735c" providerId="ADAL" clId="{9D087549-F25D-469B-9C06-A45D050D6ED2}" dt="2025-05-06T12:45:49.590" v="19032" actId="20577"/>
        <pc:sldMkLst>
          <pc:docMk/>
          <pc:sldMk cId="3133634198" sldId="265"/>
        </pc:sldMkLst>
        <pc:spChg chg="mod">
          <ac:chgData name="Martha Lee (2213492)" userId="c9fb6ec3-b1b7-4aaf-a54d-acf55c42735c" providerId="ADAL" clId="{9D087549-F25D-469B-9C06-A45D050D6ED2}" dt="2025-05-05T15:55:43.412" v="17544" actId="1076"/>
          <ac:spMkLst>
            <pc:docMk/>
            <pc:sldMk cId="3133634198" sldId="265"/>
            <ac:spMk id="2" creationId="{DAD3CCDB-D0D3-9EA8-8F63-33D496ADDE07}"/>
          </ac:spMkLst>
        </pc:spChg>
        <pc:spChg chg="mod">
          <ac:chgData name="Martha Lee (2213492)" userId="c9fb6ec3-b1b7-4aaf-a54d-acf55c42735c" providerId="ADAL" clId="{9D087549-F25D-469B-9C06-A45D050D6ED2}" dt="2025-05-06T12:45:49.590" v="19032" actId="20577"/>
          <ac:spMkLst>
            <pc:docMk/>
            <pc:sldMk cId="3133634198" sldId="265"/>
            <ac:spMk id="3" creationId="{A554D6DA-DFD2-A226-6153-AE3B9C1201EA}"/>
          </ac:spMkLst>
        </pc:spChg>
      </pc:sldChg>
      <pc:sldChg chg="modSp new del mod ord">
        <pc:chgData name="Martha Lee (2213492)" userId="c9fb6ec3-b1b7-4aaf-a54d-acf55c42735c" providerId="ADAL" clId="{9D087549-F25D-469B-9C06-A45D050D6ED2}" dt="2025-04-02T12:49:29.973" v="4612" actId="47"/>
        <pc:sldMkLst>
          <pc:docMk/>
          <pc:sldMk cId="1288864437" sldId="266"/>
        </pc:sldMkLst>
      </pc:sldChg>
      <pc:sldChg chg="addSp delSp modSp new mod setBg">
        <pc:chgData name="Martha Lee (2213492)" userId="c9fb6ec3-b1b7-4aaf-a54d-acf55c42735c" providerId="ADAL" clId="{9D087549-F25D-469B-9C06-A45D050D6ED2}" dt="2025-05-05T15:58:55.968" v="17615" actId="20577"/>
        <pc:sldMkLst>
          <pc:docMk/>
          <pc:sldMk cId="1779415829" sldId="267"/>
        </pc:sldMkLst>
        <pc:spChg chg="mod">
          <ac:chgData name="Martha Lee (2213492)" userId="c9fb6ec3-b1b7-4aaf-a54d-acf55c42735c" providerId="ADAL" clId="{9D087549-F25D-469B-9C06-A45D050D6ED2}" dt="2025-05-05T15:58:55.968" v="17615" actId="20577"/>
          <ac:spMkLst>
            <pc:docMk/>
            <pc:sldMk cId="1779415829" sldId="267"/>
            <ac:spMk id="2" creationId="{FA18DDAD-EE82-08AD-53DF-7843A21E08B5}"/>
          </ac:spMkLst>
        </pc:spChg>
        <pc:spChg chg="add mod">
          <ac:chgData name="Martha Lee (2213492)" userId="c9fb6ec3-b1b7-4aaf-a54d-acf55c42735c" providerId="ADAL" clId="{9D087549-F25D-469B-9C06-A45D050D6ED2}" dt="2025-04-14T10:09:56.302" v="10895" actId="20577"/>
          <ac:spMkLst>
            <pc:docMk/>
            <pc:sldMk cId="1779415829" sldId="267"/>
            <ac:spMk id="7" creationId="{56D92B72-6CCF-2492-13D6-794F18C08D34}"/>
          </ac:spMkLst>
        </pc:spChg>
        <pc:spChg chg="add mod">
          <ac:chgData name="Martha Lee (2213492)" userId="c9fb6ec3-b1b7-4aaf-a54d-acf55c42735c" providerId="ADAL" clId="{9D087549-F25D-469B-9C06-A45D050D6ED2}" dt="2025-04-22T14:28:10.280" v="14046" actId="20577"/>
          <ac:spMkLst>
            <pc:docMk/>
            <pc:sldMk cId="1779415829" sldId="267"/>
            <ac:spMk id="8" creationId="{CB79ED00-5D0B-8F79-F9BC-BB586DEFE61C}"/>
          </ac:spMkLst>
        </pc:spChg>
        <pc:spChg chg="add mod">
          <ac:chgData name="Martha Lee (2213492)" userId="c9fb6ec3-b1b7-4aaf-a54d-acf55c42735c" providerId="ADAL" clId="{9D087549-F25D-469B-9C06-A45D050D6ED2}" dt="2025-05-05T12:44:51.984" v="17224" actId="1076"/>
          <ac:spMkLst>
            <pc:docMk/>
            <pc:sldMk cId="1779415829" sldId="267"/>
            <ac:spMk id="9" creationId="{DE1C8A82-6373-FEC6-6395-4165BB5BC298}"/>
          </ac:spMkLst>
        </pc:spChg>
        <pc:spChg chg="add mod">
          <ac:chgData name="Martha Lee (2213492)" userId="c9fb6ec3-b1b7-4aaf-a54d-acf55c42735c" providerId="ADAL" clId="{9D087549-F25D-469B-9C06-A45D050D6ED2}" dt="2025-04-23T10:09:35.908" v="14324" actId="20577"/>
          <ac:spMkLst>
            <pc:docMk/>
            <pc:sldMk cId="1779415829" sldId="267"/>
            <ac:spMk id="11" creationId="{9DD70560-F8C2-204F-201B-A0854DCC7DD7}"/>
          </ac:spMkLst>
        </pc:spChg>
        <pc:spChg chg="add mod">
          <ac:chgData name="Martha Lee (2213492)" userId="c9fb6ec3-b1b7-4aaf-a54d-acf55c42735c" providerId="ADAL" clId="{9D087549-F25D-469B-9C06-A45D050D6ED2}" dt="2025-05-03T11:07:28.169" v="16458" actId="1076"/>
          <ac:spMkLst>
            <pc:docMk/>
            <pc:sldMk cId="1779415829" sldId="267"/>
            <ac:spMk id="12" creationId="{4831172E-CEF4-96CE-A346-29B2E5FF32D9}"/>
          </ac:spMkLst>
        </pc:spChg>
        <pc:graphicFrameChg chg="add mod modGraphic">
          <ac:chgData name="Martha Lee (2213492)" userId="c9fb6ec3-b1b7-4aaf-a54d-acf55c42735c" providerId="ADAL" clId="{9D087549-F25D-469B-9C06-A45D050D6ED2}" dt="2025-04-02T12:50:09.746" v="4613" actId="12100"/>
          <ac:graphicFrameMkLst>
            <pc:docMk/>
            <pc:sldMk cId="1779415829" sldId="267"/>
            <ac:graphicFrameMk id="4" creationId="{4DEA8221-FFB8-BEA8-8CC1-6B63215AA184}"/>
          </ac:graphicFrameMkLst>
        </pc:graphicFrameChg>
      </pc:sldChg>
      <pc:sldChg chg="addSp delSp modSp new del mod">
        <pc:chgData name="Martha Lee (2213492)" userId="c9fb6ec3-b1b7-4aaf-a54d-acf55c42735c" providerId="ADAL" clId="{9D087549-F25D-469B-9C06-A45D050D6ED2}" dt="2025-04-02T13:41:58.104" v="5597" actId="47"/>
        <pc:sldMkLst>
          <pc:docMk/>
          <pc:sldMk cId="399360336" sldId="268"/>
        </pc:sldMkLst>
      </pc:sldChg>
      <pc:sldChg chg="addSp delSp modSp new mod setBg">
        <pc:chgData name="Martha Lee (2213492)" userId="c9fb6ec3-b1b7-4aaf-a54d-acf55c42735c" providerId="ADAL" clId="{9D087549-F25D-469B-9C06-A45D050D6ED2}" dt="2025-05-06T11:30:07.390" v="18924" actId="255"/>
        <pc:sldMkLst>
          <pc:docMk/>
          <pc:sldMk cId="1319123861" sldId="269"/>
        </pc:sldMkLst>
        <pc:spChg chg="add mod">
          <ac:chgData name="Martha Lee (2213492)" userId="c9fb6ec3-b1b7-4aaf-a54d-acf55c42735c" providerId="ADAL" clId="{9D087549-F25D-469B-9C06-A45D050D6ED2}" dt="2025-05-03T10:13:00.090" v="16305" actId="14100"/>
          <ac:spMkLst>
            <pc:docMk/>
            <pc:sldMk cId="1319123861" sldId="269"/>
            <ac:spMk id="3" creationId="{10E3FFEA-E355-2208-7FBA-901F624E755B}"/>
          </ac:spMkLst>
        </pc:spChg>
        <pc:spChg chg="add mod">
          <ac:chgData name="Martha Lee (2213492)" userId="c9fb6ec3-b1b7-4aaf-a54d-acf55c42735c" providerId="ADAL" clId="{9D087549-F25D-469B-9C06-A45D050D6ED2}" dt="2025-05-03T10:15:52.132" v="16330" actId="1076"/>
          <ac:spMkLst>
            <pc:docMk/>
            <pc:sldMk cId="1319123861" sldId="269"/>
            <ac:spMk id="14" creationId="{C0E1B177-422A-6112-2784-E535A1B46F00}"/>
          </ac:spMkLst>
        </pc:spChg>
        <pc:spChg chg="add mod">
          <ac:chgData name="Martha Lee (2213492)" userId="c9fb6ec3-b1b7-4aaf-a54d-acf55c42735c" providerId="ADAL" clId="{9D087549-F25D-469B-9C06-A45D050D6ED2}" dt="2025-05-03T10:14:21.791" v="16319" actId="1076"/>
          <ac:spMkLst>
            <pc:docMk/>
            <pc:sldMk cId="1319123861" sldId="269"/>
            <ac:spMk id="15" creationId="{BDBFD158-EE7D-A571-23EF-7BAE5A78B0E1}"/>
          </ac:spMkLst>
        </pc:spChg>
        <pc:spChg chg="add mod">
          <ac:chgData name="Martha Lee (2213492)" userId="c9fb6ec3-b1b7-4aaf-a54d-acf55c42735c" providerId="ADAL" clId="{9D087549-F25D-469B-9C06-A45D050D6ED2}" dt="2025-05-06T11:30:07.390" v="18924" actId="255"/>
          <ac:spMkLst>
            <pc:docMk/>
            <pc:sldMk cId="1319123861" sldId="269"/>
            <ac:spMk id="17" creationId="{1823C3B5-990A-4F03-840B-6764083F2487}"/>
          </ac:spMkLst>
        </pc:spChg>
        <pc:spChg chg="add mod">
          <ac:chgData name="Martha Lee (2213492)" userId="c9fb6ec3-b1b7-4aaf-a54d-acf55c42735c" providerId="ADAL" clId="{9D087549-F25D-469B-9C06-A45D050D6ED2}" dt="2025-05-03T10:16:05.386" v="16333" actId="1076"/>
          <ac:spMkLst>
            <pc:docMk/>
            <pc:sldMk cId="1319123861" sldId="269"/>
            <ac:spMk id="18" creationId="{0E0BEDED-FC43-D2BF-AAB6-563511EE0A2B}"/>
          </ac:spMkLst>
        </pc:spChg>
        <pc:spChg chg="add mod">
          <ac:chgData name="Martha Lee (2213492)" userId="c9fb6ec3-b1b7-4aaf-a54d-acf55c42735c" providerId="ADAL" clId="{9D087549-F25D-469B-9C06-A45D050D6ED2}" dt="2025-05-03T10:15:28.007" v="16326" actId="1076"/>
          <ac:spMkLst>
            <pc:docMk/>
            <pc:sldMk cId="1319123861" sldId="269"/>
            <ac:spMk id="20" creationId="{D9F2666F-9C56-86D7-BE96-C78D4DE9D75F}"/>
          </ac:spMkLst>
        </pc:spChg>
        <pc:spChg chg="add mod">
          <ac:chgData name="Martha Lee (2213492)" userId="c9fb6ec3-b1b7-4aaf-a54d-acf55c42735c" providerId="ADAL" clId="{9D087549-F25D-469B-9C06-A45D050D6ED2}" dt="2025-05-03T10:23:53.681" v="16398" actId="14100"/>
          <ac:spMkLst>
            <pc:docMk/>
            <pc:sldMk cId="1319123861" sldId="269"/>
            <ac:spMk id="23" creationId="{1873748A-51B7-7AC9-C0ED-413F41BFBD62}"/>
          </ac:spMkLst>
        </pc:spChg>
        <pc:spChg chg="add mod">
          <ac:chgData name="Martha Lee (2213492)" userId="c9fb6ec3-b1b7-4aaf-a54d-acf55c42735c" providerId="ADAL" clId="{9D087549-F25D-469B-9C06-A45D050D6ED2}" dt="2025-05-03T10:23:59.840" v="16399" actId="1076"/>
          <ac:spMkLst>
            <pc:docMk/>
            <pc:sldMk cId="1319123861" sldId="269"/>
            <ac:spMk id="24" creationId="{9CDCA83F-CABA-078A-67A3-445E60FBF512}"/>
          </ac:spMkLst>
        </pc:spChg>
        <pc:cxnChg chg="add mod">
          <ac:chgData name="Martha Lee (2213492)" userId="c9fb6ec3-b1b7-4aaf-a54d-acf55c42735c" providerId="ADAL" clId="{9D087549-F25D-469B-9C06-A45D050D6ED2}" dt="2025-05-03T10:24:20.880" v="16402" actId="1582"/>
          <ac:cxnSpMkLst>
            <pc:docMk/>
            <pc:sldMk cId="1319123861" sldId="269"/>
            <ac:cxnSpMk id="40" creationId="{15C03111-83BA-79E3-61C0-043B3518A6E8}"/>
          </ac:cxnSpMkLst>
        </pc:cxnChg>
      </pc:sldChg>
      <pc:sldChg chg="addSp delSp modSp new mod ord setBg">
        <pc:chgData name="Martha Lee (2213492)" userId="c9fb6ec3-b1b7-4aaf-a54d-acf55c42735c" providerId="ADAL" clId="{9D087549-F25D-469B-9C06-A45D050D6ED2}" dt="2025-05-06T12:48:31.053" v="19036" actId="20577"/>
        <pc:sldMkLst>
          <pc:docMk/>
          <pc:sldMk cId="1515076617" sldId="270"/>
        </pc:sldMkLst>
        <pc:spChg chg="mod">
          <ac:chgData name="Martha Lee (2213492)" userId="c9fb6ec3-b1b7-4aaf-a54d-acf55c42735c" providerId="ADAL" clId="{9D087549-F25D-469B-9C06-A45D050D6ED2}" dt="2025-04-23T12:06:17.589" v="14790" actId="1076"/>
          <ac:spMkLst>
            <pc:docMk/>
            <pc:sldMk cId="1515076617" sldId="270"/>
            <ac:spMk id="2" creationId="{DDF990D7-2DD7-F301-D31D-AB95A884A575}"/>
          </ac:spMkLst>
        </pc:spChg>
        <pc:spChg chg="mod">
          <ac:chgData name="Martha Lee (2213492)" userId="c9fb6ec3-b1b7-4aaf-a54d-acf55c42735c" providerId="ADAL" clId="{9D087549-F25D-469B-9C06-A45D050D6ED2}" dt="2025-05-06T12:48:27.098" v="19034" actId="20577"/>
          <ac:spMkLst>
            <pc:docMk/>
            <pc:sldMk cId="1515076617" sldId="270"/>
            <ac:spMk id="3" creationId="{5BDCC768-90A7-0AEA-7661-E14DF3C92756}"/>
          </ac:spMkLst>
        </pc:spChg>
        <pc:spChg chg="add mod">
          <ac:chgData name="Martha Lee (2213492)" userId="c9fb6ec3-b1b7-4aaf-a54d-acf55c42735c" providerId="ADAL" clId="{9D087549-F25D-469B-9C06-A45D050D6ED2}" dt="2025-05-03T11:26:59.219" v="16764" actId="2711"/>
          <ac:spMkLst>
            <pc:docMk/>
            <pc:sldMk cId="1515076617" sldId="270"/>
            <ac:spMk id="4" creationId="{851D0748-AE44-ECF2-12AE-73F1B8760791}"/>
          </ac:spMkLst>
        </pc:spChg>
        <pc:spChg chg="add mod">
          <ac:chgData name="Martha Lee (2213492)" userId="c9fb6ec3-b1b7-4aaf-a54d-acf55c42735c" providerId="ADAL" clId="{9D087549-F25D-469B-9C06-A45D050D6ED2}" dt="2025-05-06T12:48:31.053" v="19036" actId="20577"/>
          <ac:spMkLst>
            <pc:docMk/>
            <pc:sldMk cId="1515076617" sldId="270"/>
            <ac:spMk id="5" creationId="{A73F51FD-C81B-DCBD-039E-851C8737ACC3}"/>
          </ac:spMkLst>
        </pc:spChg>
      </pc:sldChg>
      <pc:sldChg chg="modSp new del mod">
        <pc:chgData name="Martha Lee (2213492)" userId="c9fb6ec3-b1b7-4aaf-a54d-acf55c42735c" providerId="ADAL" clId="{9D087549-F25D-469B-9C06-A45D050D6ED2}" dt="2025-04-02T14:18:18.330" v="5884" actId="2696"/>
        <pc:sldMkLst>
          <pc:docMk/>
          <pc:sldMk cId="2820246727" sldId="270"/>
        </pc:sldMkLst>
      </pc:sldChg>
      <pc:sldChg chg="modSp new del mod">
        <pc:chgData name="Martha Lee (2213492)" userId="c9fb6ec3-b1b7-4aaf-a54d-acf55c42735c" providerId="ADAL" clId="{9D087549-F25D-469B-9C06-A45D050D6ED2}" dt="2025-04-03T13:58:05.998" v="8600" actId="47"/>
        <pc:sldMkLst>
          <pc:docMk/>
          <pc:sldMk cId="1631648874" sldId="271"/>
        </pc:sldMkLst>
      </pc:sldChg>
      <pc:sldChg chg="modSp new mod setBg">
        <pc:chgData name="Martha Lee (2213492)" userId="c9fb6ec3-b1b7-4aaf-a54d-acf55c42735c" providerId="ADAL" clId="{9D087549-F25D-469B-9C06-A45D050D6ED2}" dt="2025-05-06T12:50:52.956" v="19064" actId="20577"/>
        <pc:sldMkLst>
          <pc:docMk/>
          <pc:sldMk cId="4115709781" sldId="272"/>
        </pc:sldMkLst>
        <pc:spChg chg="mod">
          <ac:chgData name="Martha Lee (2213492)" userId="c9fb6ec3-b1b7-4aaf-a54d-acf55c42735c" providerId="ADAL" clId="{9D087549-F25D-469B-9C06-A45D050D6ED2}" dt="2025-04-03T11:30:08.346" v="6572" actId="1076"/>
          <ac:spMkLst>
            <pc:docMk/>
            <pc:sldMk cId="4115709781" sldId="272"/>
            <ac:spMk id="2" creationId="{2F42E087-D7C6-7402-DEE0-91700DD83665}"/>
          </ac:spMkLst>
        </pc:spChg>
        <pc:spChg chg="mod">
          <ac:chgData name="Martha Lee (2213492)" userId="c9fb6ec3-b1b7-4aaf-a54d-acf55c42735c" providerId="ADAL" clId="{9D087549-F25D-469B-9C06-A45D050D6ED2}" dt="2025-05-06T12:50:52.956" v="19064" actId="20577"/>
          <ac:spMkLst>
            <pc:docMk/>
            <pc:sldMk cId="4115709781" sldId="272"/>
            <ac:spMk id="3" creationId="{CC5172A0-4B35-5B03-419D-78B7BBA7A2ED}"/>
          </ac:spMkLst>
        </pc:spChg>
      </pc:sldChg>
      <pc:sldChg chg="new del">
        <pc:chgData name="Martha Lee (2213492)" userId="c9fb6ec3-b1b7-4aaf-a54d-acf55c42735c" providerId="ADAL" clId="{9D087549-F25D-469B-9C06-A45D050D6ED2}" dt="2025-04-03T13:35:26.682" v="8234" actId="47"/>
        <pc:sldMkLst>
          <pc:docMk/>
          <pc:sldMk cId="1641422269" sldId="273"/>
        </pc:sldMkLst>
      </pc:sldChg>
      <pc:sldChg chg="addSp delSp modSp add mod">
        <pc:chgData name="Martha Lee (2213492)" userId="c9fb6ec3-b1b7-4aaf-a54d-acf55c42735c" providerId="ADAL" clId="{9D087549-F25D-469B-9C06-A45D050D6ED2}" dt="2025-05-06T12:39:51.372" v="19025" actId="20577"/>
        <pc:sldMkLst>
          <pc:docMk/>
          <pc:sldMk cId="2381836476" sldId="274"/>
        </pc:sldMkLst>
        <pc:spChg chg="add mod">
          <ac:chgData name="Martha Lee (2213492)" userId="c9fb6ec3-b1b7-4aaf-a54d-acf55c42735c" providerId="ADAL" clId="{9D087549-F25D-469B-9C06-A45D050D6ED2}" dt="2025-05-06T12:39:51.372" v="19025" actId="20577"/>
          <ac:spMkLst>
            <pc:docMk/>
            <pc:sldMk cId="2381836476" sldId="274"/>
            <ac:spMk id="3" creationId="{6688A71C-43F2-94B5-EC26-017E4030A9DA}"/>
          </ac:spMkLst>
        </pc:spChg>
        <pc:spChg chg="add mod">
          <ac:chgData name="Martha Lee (2213492)" userId="c9fb6ec3-b1b7-4aaf-a54d-acf55c42735c" providerId="ADAL" clId="{9D087549-F25D-469B-9C06-A45D050D6ED2}" dt="2025-05-03T11:22:40.074" v="16696" actId="1076"/>
          <ac:spMkLst>
            <pc:docMk/>
            <pc:sldMk cId="2381836476" sldId="274"/>
            <ac:spMk id="5" creationId="{D074C57D-F510-4644-02C7-2010C77332F1}"/>
          </ac:spMkLst>
        </pc:spChg>
        <pc:graphicFrameChg chg="mod">
          <ac:chgData name="Martha Lee (2213492)" userId="c9fb6ec3-b1b7-4aaf-a54d-acf55c42735c" providerId="ADAL" clId="{9D087549-F25D-469B-9C06-A45D050D6ED2}" dt="2025-05-03T11:24:55.939" v="16722" actId="122"/>
          <ac:graphicFrameMkLst>
            <pc:docMk/>
            <pc:sldMk cId="2381836476" sldId="274"/>
            <ac:graphicFrameMk id="4" creationId="{F334471C-2B2A-9F3A-D5BE-A32AD18F24BB}"/>
          </ac:graphicFrameMkLst>
        </pc:graphicFrameChg>
      </pc:sldChg>
      <pc:sldChg chg="addSp modSp new mod setBg">
        <pc:chgData name="Martha Lee (2213492)" userId="c9fb6ec3-b1b7-4aaf-a54d-acf55c42735c" providerId="ADAL" clId="{9D087549-F25D-469B-9C06-A45D050D6ED2}" dt="2025-04-23T10:51:53.726" v="14461"/>
        <pc:sldMkLst>
          <pc:docMk/>
          <pc:sldMk cId="3361367036" sldId="275"/>
        </pc:sldMkLst>
        <pc:spChg chg="mod">
          <ac:chgData name="Martha Lee (2213492)" userId="c9fb6ec3-b1b7-4aaf-a54d-acf55c42735c" providerId="ADAL" clId="{9D087549-F25D-469B-9C06-A45D050D6ED2}" dt="2025-04-23T10:41:43.191" v="14356" actId="1076"/>
          <ac:spMkLst>
            <pc:docMk/>
            <pc:sldMk cId="3361367036" sldId="275"/>
            <ac:spMk id="2" creationId="{5C6E589E-9FE2-5BBD-EFBE-6B6AF761E717}"/>
          </ac:spMkLst>
        </pc:spChg>
        <pc:spChg chg="mod">
          <ac:chgData name="Martha Lee (2213492)" userId="c9fb6ec3-b1b7-4aaf-a54d-acf55c42735c" providerId="ADAL" clId="{9D087549-F25D-469B-9C06-A45D050D6ED2}" dt="2025-04-23T10:41:48.765" v="14357" actId="1076"/>
          <ac:spMkLst>
            <pc:docMk/>
            <pc:sldMk cId="3361367036" sldId="275"/>
            <ac:spMk id="3" creationId="{E35D6801-E037-8C43-5E7B-4C2143C743DB}"/>
          </ac:spMkLst>
        </pc:spChg>
        <pc:spChg chg="add mod">
          <ac:chgData name="Martha Lee (2213492)" userId="c9fb6ec3-b1b7-4aaf-a54d-acf55c42735c" providerId="ADAL" clId="{9D087549-F25D-469B-9C06-A45D050D6ED2}" dt="2025-04-23T10:42:26.871" v="14364" actId="1076"/>
          <ac:spMkLst>
            <pc:docMk/>
            <pc:sldMk cId="3361367036" sldId="275"/>
            <ac:spMk id="6" creationId="{A5C670F7-8EA5-C729-1F0B-3527534BA169}"/>
          </ac:spMkLst>
        </pc:spChg>
        <pc:picChg chg="add mod">
          <ac:chgData name="Martha Lee (2213492)" userId="c9fb6ec3-b1b7-4aaf-a54d-acf55c42735c" providerId="ADAL" clId="{9D087549-F25D-469B-9C06-A45D050D6ED2}" dt="2025-04-23T10:51:53.726" v="14461"/>
          <ac:picMkLst>
            <pc:docMk/>
            <pc:sldMk cId="3361367036" sldId="275"/>
            <ac:picMk id="4" creationId="{18FC3264-F9A5-B7F6-6A47-FD47C7CA6CCF}"/>
          </ac:picMkLst>
        </pc:picChg>
      </pc:sldChg>
      <pc:sldChg chg="modSp new del mod">
        <pc:chgData name="Martha Lee (2213492)" userId="c9fb6ec3-b1b7-4aaf-a54d-acf55c42735c" providerId="ADAL" clId="{9D087549-F25D-469B-9C06-A45D050D6ED2}" dt="2025-04-14T15:03:27.402" v="13414" actId="47"/>
        <pc:sldMkLst>
          <pc:docMk/>
          <pc:sldMk cId="3984105195" sldId="275"/>
        </pc:sldMkLst>
      </pc:sldChg>
      <pc:sldChg chg="addSp delSp modSp new mod setBg">
        <pc:chgData name="Martha Lee (2213492)" userId="c9fb6ec3-b1b7-4aaf-a54d-acf55c42735c" providerId="ADAL" clId="{9D087549-F25D-469B-9C06-A45D050D6ED2}" dt="2025-05-03T10:25:16.586" v="16407" actId="1076"/>
        <pc:sldMkLst>
          <pc:docMk/>
          <pc:sldMk cId="1122980918" sldId="276"/>
        </pc:sldMkLst>
        <pc:spChg chg="add mod">
          <ac:chgData name="Martha Lee (2213492)" userId="c9fb6ec3-b1b7-4aaf-a54d-acf55c42735c" providerId="ADAL" clId="{9D087549-F25D-469B-9C06-A45D050D6ED2}" dt="2025-04-30T09:43:17.952" v="15588" actId="1076"/>
          <ac:spMkLst>
            <pc:docMk/>
            <pc:sldMk cId="1122980918" sldId="276"/>
            <ac:spMk id="5" creationId="{40C227F5-3519-87E6-60D8-B7E19ABAB4D6}"/>
          </ac:spMkLst>
        </pc:spChg>
        <pc:spChg chg="add mod">
          <ac:chgData name="Martha Lee (2213492)" userId="c9fb6ec3-b1b7-4aaf-a54d-acf55c42735c" providerId="ADAL" clId="{9D087549-F25D-469B-9C06-A45D050D6ED2}" dt="2025-04-30T09:43:22.909" v="15589" actId="1076"/>
          <ac:spMkLst>
            <pc:docMk/>
            <pc:sldMk cId="1122980918" sldId="276"/>
            <ac:spMk id="6" creationId="{CA722587-5057-7E36-FACA-BCA133364D01}"/>
          </ac:spMkLst>
        </pc:spChg>
        <pc:spChg chg="add mod">
          <ac:chgData name="Martha Lee (2213492)" userId="c9fb6ec3-b1b7-4aaf-a54d-acf55c42735c" providerId="ADAL" clId="{9D087549-F25D-469B-9C06-A45D050D6ED2}" dt="2025-04-30T09:24:47.990" v="15081"/>
          <ac:spMkLst>
            <pc:docMk/>
            <pc:sldMk cId="1122980918" sldId="276"/>
            <ac:spMk id="10" creationId="{11021C41-2829-93B7-3B5B-6FB440E274EB}"/>
          </ac:spMkLst>
        </pc:spChg>
        <pc:spChg chg="add mod">
          <ac:chgData name="Martha Lee (2213492)" userId="c9fb6ec3-b1b7-4aaf-a54d-acf55c42735c" providerId="ADAL" clId="{9D087549-F25D-469B-9C06-A45D050D6ED2}" dt="2025-04-30T09:43:39.911" v="15592" actId="1076"/>
          <ac:spMkLst>
            <pc:docMk/>
            <pc:sldMk cId="1122980918" sldId="276"/>
            <ac:spMk id="11" creationId="{CBA76825-EB30-21E4-C01F-F5E82F9AB64F}"/>
          </ac:spMkLst>
        </pc:spChg>
        <pc:spChg chg="add mod">
          <ac:chgData name="Martha Lee (2213492)" userId="c9fb6ec3-b1b7-4aaf-a54d-acf55c42735c" providerId="ADAL" clId="{9D087549-F25D-469B-9C06-A45D050D6ED2}" dt="2025-05-02T12:20:58.763" v="15722" actId="1076"/>
          <ac:spMkLst>
            <pc:docMk/>
            <pc:sldMk cId="1122980918" sldId="276"/>
            <ac:spMk id="18" creationId="{8A081496-996F-E9F6-F80B-629524ABAD46}"/>
          </ac:spMkLst>
        </pc:spChg>
        <pc:grpChg chg="add mod">
          <ac:chgData name="Martha Lee (2213492)" userId="c9fb6ec3-b1b7-4aaf-a54d-acf55c42735c" providerId="ADAL" clId="{9D087549-F25D-469B-9C06-A45D050D6ED2}" dt="2025-04-30T09:24:24.153" v="15075"/>
          <ac:grpSpMkLst>
            <pc:docMk/>
            <pc:sldMk cId="1122980918" sldId="276"/>
            <ac:grpSpMk id="4" creationId="{7D3654B5-8C74-BFD2-EE9C-5B545B9966BD}"/>
          </ac:grpSpMkLst>
        </pc:grpChg>
        <pc:grpChg chg="add mod">
          <ac:chgData name="Martha Lee (2213492)" userId="c9fb6ec3-b1b7-4aaf-a54d-acf55c42735c" providerId="ADAL" clId="{9D087549-F25D-469B-9C06-A45D050D6ED2}" dt="2025-04-30T09:43:35.832" v="15591" actId="1076"/>
          <ac:grpSpMkLst>
            <pc:docMk/>
            <pc:sldMk cId="1122980918" sldId="276"/>
            <ac:grpSpMk id="9" creationId="{53A956A3-5EBE-95A4-546C-7C31FB33B829}"/>
          </ac:grpSpMkLst>
        </pc:grpChg>
        <pc:cxnChg chg="add mod">
          <ac:chgData name="Martha Lee (2213492)" userId="c9fb6ec3-b1b7-4aaf-a54d-acf55c42735c" providerId="ADAL" clId="{9D087549-F25D-469B-9C06-A45D050D6ED2}" dt="2025-05-03T10:25:16.586" v="16407" actId="1076"/>
          <ac:cxnSpMkLst>
            <pc:docMk/>
            <pc:sldMk cId="1122980918" sldId="276"/>
            <ac:cxnSpMk id="19" creationId="{D6B4AC68-D026-FC67-996F-951278EFFEC9}"/>
          </ac:cxnSpMkLst>
        </pc:cxnChg>
      </pc:sldChg>
      <pc:sldChg chg="modSp new del mod">
        <pc:chgData name="Martha Lee (2213492)" userId="c9fb6ec3-b1b7-4aaf-a54d-acf55c42735c" providerId="ADAL" clId="{9D087549-F25D-469B-9C06-A45D050D6ED2}" dt="2025-05-06T11:27:05.814" v="18834" actId="2696"/>
        <pc:sldMkLst>
          <pc:docMk/>
          <pc:sldMk cId="1712838721" sldId="277"/>
        </pc:sldMkLst>
        <pc:spChg chg="mod">
          <ac:chgData name="Martha Lee (2213492)" userId="c9fb6ec3-b1b7-4aaf-a54d-acf55c42735c" providerId="ADAL" clId="{9D087549-F25D-469B-9C06-A45D050D6ED2}" dt="2025-05-06T11:04:43.415" v="18225"/>
          <ac:spMkLst>
            <pc:docMk/>
            <pc:sldMk cId="1712838721" sldId="277"/>
            <ac:spMk id="3" creationId="{12EE0AC0-C332-0940-7F94-48891346713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8A739C-4B53-4F7A-97A3-63AD449F6121}" type="doc">
      <dgm:prSet loTypeId="urn:microsoft.com/office/officeart/2005/8/layout/process1" loCatId="process" qsTypeId="urn:microsoft.com/office/officeart/2005/8/quickstyle/simple3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C2D700B0-A7BA-4391-9F90-F7D2D665EE00}">
      <dgm:prSet phldrT="[Text]" custT="1"/>
      <dgm:spPr/>
      <dgm:t>
        <a:bodyPr/>
        <a:lstStyle/>
        <a:p>
          <a:pPr algn="ctr"/>
          <a:r>
            <a:rPr lang="en-GB" sz="2800" b="1" u="sng" dirty="0"/>
            <a:t>Personal Experience</a:t>
          </a:r>
        </a:p>
        <a:p>
          <a:pPr algn="ctr"/>
          <a:r>
            <a:rPr lang="en-GB" sz="2500" dirty="0"/>
            <a:t>My degree in Sociology has strengthened my:</a:t>
          </a:r>
        </a:p>
        <a:p>
          <a:pPr algn="ctr"/>
          <a:r>
            <a:rPr lang="en-GB" sz="2500" dirty="0"/>
            <a:t>- essay writing</a:t>
          </a:r>
        </a:p>
        <a:p>
          <a:pPr algn="ctr"/>
          <a:r>
            <a:rPr lang="en-GB" sz="2500" dirty="0"/>
            <a:t>- presentation skills</a:t>
          </a:r>
        </a:p>
        <a:p>
          <a:pPr algn="ctr"/>
          <a:r>
            <a:rPr lang="en-GB" sz="2500" dirty="0"/>
            <a:t>- academic research</a:t>
          </a:r>
        </a:p>
        <a:p>
          <a:pPr algn="ctr"/>
          <a:r>
            <a:rPr lang="en-GB" sz="2500" dirty="0"/>
            <a:t>- ability to apply theory to practice.  </a:t>
          </a:r>
        </a:p>
      </dgm:t>
    </dgm:pt>
    <dgm:pt modelId="{59A08B3F-A0A1-4306-9DA7-D457E889D9A4}" type="sibTrans" cxnId="{3DA5153F-D63A-4FE7-80F9-0EB4128CEC93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C2220EE7-B7B7-4426-972F-F59BEE090A34}" type="parTrans" cxnId="{3DA5153F-D63A-4FE7-80F9-0EB4128CEC93}">
      <dgm:prSet/>
      <dgm:spPr/>
      <dgm:t>
        <a:bodyPr/>
        <a:lstStyle/>
        <a:p>
          <a:endParaRPr lang="en-GB"/>
        </a:p>
      </dgm:t>
    </dgm:pt>
    <dgm:pt modelId="{C2997E8D-47A3-4865-92D2-9E4B9E0D0DE5}">
      <dgm:prSet phldrT="[Text]" custT="1"/>
      <dgm:spPr/>
      <dgm:t>
        <a:bodyPr/>
        <a:lstStyle/>
        <a:p>
          <a:endParaRPr lang="en-GB" sz="2500" dirty="0"/>
        </a:p>
      </dgm:t>
    </dgm:pt>
    <dgm:pt modelId="{709BB755-32DF-46D0-9079-B1EF13707A57}" type="sibTrans" cxnId="{E6AF31D6-62D1-4802-A274-1D175AAADE81}">
      <dgm:prSet/>
      <dgm:spPr/>
      <dgm:t>
        <a:bodyPr/>
        <a:lstStyle/>
        <a:p>
          <a:endParaRPr lang="en-GB"/>
        </a:p>
      </dgm:t>
    </dgm:pt>
    <dgm:pt modelId="{844DF3F2-DBEB-42C3-87FE-4E07D9253C9F}" type="parTrans" cxnId="{E6AF31D6-62D1-4802-A274-1D175AAADE81}">
      <dgm:prSet/>
      <dgm:spPr/>
      <dgm:t>
        <a:bodyPr/>
        <a:lstStyle/>
        <a:p>
          <a:endParaRPr lang="en-GB"/>
        </a:p>
      </dgm:t>
    </dgm:pt>
    <dgm:pt modelId="{F6ED9891-440A-4326-B979-2307141B80F6}" type="pres">
      <dgm:prSet presAssocID="{F88A739C-4B53-4F7A-97A3-63AD449F6121}" presName="Name0" presStyleCnt="0">
        <dgm:presLayoutVars>
          <dgm:dir/>
          <dgm:resizeHandles val="exact"/>
        </dgm:presLayoutVars>
      </dgm:prSet>
      <dgm:spPr/>
    </dgm:pt>
    <dgm:pt modelId="{0B253B4E-056C-427F-BA8E-DCF6945AD47C}" type="pres">
      <dgm:prSet presAssocID="{C2D700B0-A7BA-4391-9F90-F7D2D665EE00}" presName="node" presStyleLbl="node1" presStyleIdx="0" presStyleCnt="2" custScaleY="132073" custLinFactX="-78980" custLinFactNeighborX="-100000" custLinFactNeighborY="-771">
        <dgm:presLayoutVars>
          <dgm:bulletEnabled val="1"/>
        </dgm:presLayoutVars>
      </dgm:prSet>
      <dgm:spPr/>
    </dgm:pt>
    <dgm:pt modelId="{81B685AF-C4F2-4C08-A767-6B31410675BC}" type="pres">
      <dgm:prSet presAssocID="{59A08B3F-A0A1-4306-9DA7-D457E889D9A4}" presName="sibTrans" presStyleLbl="sibTrans2D1" presStyleIdx="0" presStyleCnt="1" custFlipVert="1" custScaleX="138469" custScaleY="41361"/>
      <dgm:spPr>
        <a:prstGeom prst="leftRightArrow">
          <a:avLst/>
        </a:prstGeom>
      </dgm:spPr>
    </dgm:pt>
    <dgm:pt modelId="{43259B0D-3203-43E2-8194-A5E38258D363}" type="pres">
      <dgm:prSet presAssocID="{59A08B3F-A0A1-4306-9DA7-D457E889D9A4}" presName="connectorText" presStyleLbl="sibTrans2D1" presStyleIdx="0" presStyleCnt="1"/>
      <dgm:spPr/>
    </dgm:pt>
    <dgm:pt modelId="{4A1F1DF4-3CA9-400F-8F0F-99456077FA58}" type="pres">
      <dgm:prSet presAssocID="{C2997E8D-47A3-4865-92D2-9E4B9E0D0DE5}" presName="node" presStyleLbl="node1" presStyleIdx="1" presStyleCnt="2" custScaleY="132073" custLinFactNeighborX="1127" custLinFactNeighborY="-763">
        <dgm:presLayoutVars>
          <dgm:bulletEnabled val="1"/>
        </dgm:presLayoutVars>
      </dgm:prSet>
      <dgm:spPr/>
    </dgm:pt>
  </dgm:ptLst>
  <dgm:cxnLst>
    <dgm:cxn modelId="{3DA5153F-D63A-4FE7-80F9-0EB4128CEC93}" srcId="{F88A739C-4B53-4F7A-97A3-63AD449F6121}" destId="{C2D700B0-A7BA-4391-9F90-F7D2D665EE00}" srcOrd="0" destOrd="0" parTransId="{C2220EE7-B7B7-4426-972F-F59BEE090A34}" sibTransId="{59A08B3F-A0A1-4306-9DA7-D457E889D9A4}"/>
    <dgm:cxn modelId="{BAF7A040-38B7-4197-83B4-8BE372803E2B}" type="presOf" srcId="{59A08B3F-A0A1-4306-9DA7-D457E889D9A4}" destId="{43259B0D-3203-43E2-8194-A5E38258D363}" srcOrd="1" destOrd="0" presId="urn:microsoft.com/office/officeart/2005/8/layout/process1"/>
    <dgm:cxn modelId="{E230FD5D-A19F-4BBD-940C-EE27D00B70C0}" type="presOf" srcId="{C2997E8D-47A3-4865-92D2-9E4B9E0D0DE5}" destId="{4A1F1DF4-3CA9-400F-8F0F-99456077FA58}" srcOrd="0" destOrd="0" presId="urn:microsoft.com/office/officeart/2005/8/layout/process1"/>
    <dgm:cxn modelId="{83051FAD-3DD4-4387-9C9E-BE471164C4EB}" type="presOf" srcId="{59A08B3F-A0A1-4306-9DA7-D457E889D9A4}" destId="{81B685AF-C4F2-4C08-A767-6B31410675BC}" srcOrd="0" destOrd="0" presId="urn:microsoft.com/office/officeart/2005/8/layout/process1"/>
    <dgm:cxn modelId="{84033CD4-AC82-4BEB-A1D8-71DCFB1805E2}" type="presOf" srcId="{C2D700B0-A7BA-4391-9F90-F7D2D665EE00}" destId="{0B253B4E-056C-427F-BA8E-DCF6945AD47C}" srcOrd="0" destOrd="0" presId="urn:microsoft.com/office/officeart/2005/8/layout/process1"/>
    <dgm:cxn modelId="{E6AF31D6-62D1-4802-A274-1D175AAADE81}" srcId="{F88A739C-4B53-4F7A-97A3-63AD449F6121}" destId="{C2997E8D-47A3-4865-92D2-9E4B9E0D0DE5}" srcOrd="1" destOrd="0" parTransId="{844DF3F2-DBEB-42C3-87FE-4E07D9253C9F}" sibTransId="{709BB755-32DF-46D0-9079-B1EF13707A57}"/>
    <dgm:cxn modelId="{A2E91FFF-494D-48EA-9437-13DA7C21BC54}" type="presOf" srcId="{F88A739C-4B53-4F7A-97A3-63AD449F6121}" destId="{F6ED9891-440A-4326-B979-2307141B80F6}" srcOrd="0" destOrd="0" presId="urn:microsoft.com/office/officeart/2005/8/layout/process1"/>
    <dgm:cxn modelId="{3653BDBE-515A-438A-B43A-F03248C756DE}" type="presParOf" srcId="{F6ED9891-440A-4326-B979-2307141B80F6}" destId="{0B253B4E-056C-427F-BA8E-DCF6945AD47C}" srcOrd="0" destOrd="0" presId="urn:microsoft.com/office/officeart/2005/8/layout/process1"/>
    <dgm:cxn modelId="{420307B8-0B75-4FB9-A5AE-E5B41E9CE126}" type="presParOf" srcId="{F6ED9891-440A-4326-B979-2307141B80F6}" destId="{81B685AF-C4F2-4C08-A767-6B31410675BC}" srcOrd="1" destOrd="0" presId="urn:microsoft.com/office/officeart/2005/8/layout/process1"/>
    <dgm:cxn modelId="{6448BCEA-4099-4045-88EE-6E660634BA7A}" type="presParOf" srcId="{81B685AF-C4F2-4C08-A767-6B31410675BC}" destId="{43259B0D-3203-43E2-8194-A5E38258D363}" srcOrd="0" destOrd="0" presId="urn:microsoft.com/office/officeart/2005/8/layout/process1"/>
    <dgm:cxn modelId="{42D35D24-F973-4107-873B-48A4003D2832}" type="presParOf" srcId="{F6ED9891-440A-4326-B979-2307141B80F6}" destId="{4A1F1DF4-3CA9-400F-8F0F-99456077FA58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41A03A-2576-4C29-A1CF-DC362DA92F42}" type="doc">
      <dgm:prSet loTypeId="urn:microsoft.com/office/officeart/2005/8/layout/rings+Icon" loCatId="relationship" qsTypeId="urn:microsoft.com/office/officeart/2005/8/quickstyle/simple1" qsCatId="simple" csTypeId="urn:microsoft.com/office/officeart/2005/8/colors/colorful1" csCatId="colorful" phldr="1"/>
      <dgm:spPr/>
    </dgm:pt>
    <dgm:pt modelId="{5F324C31-8765-4331-A14C-D62C13CC5019}">
      <dgm:prSet phldrT="[Text]" custT="1"/>
      <dgm:spPr/>
      <dgm:t>
        <a:bodyPr/>
        <a:lstStyle/>
        <a:p>
          <a:r>
            <a:rPr lang="en-GB" sz="2300" dirty="0"/>
            <a:t>Promote dignity and well-being</a:t>
          </a:r>
        </a:p>
        <a:p>
          <a:r>
            <a:rPr lang="en-GB" sz="2300" dirty="0"/>
            <a:t>Respect the rights of the individual </a:t>
          </a:r>
        </a:p>
      </dgm:t>
    </dgm:pt>
    <dgm:pt modelId="{378E2775-D77B-4A65-A515-B7E6EE85742C}" type="parTrans" cxnId="{AC799365-E8F0-419A-A62A-07E0E61954B6}">
      <dgm:prSet/>
      <dgm:spPr/>
      <dgm:t>
        <a:bodyPr/>
        <a:lstStyle/>
        <a:p>
          <a:endParaRPr lang="en-GB"/>
        </a:p>
      </dgm:t>
    </dgm:pt>
    <dgm:pt modelId="{16F1A5A3-D64E-4192-AFF3-478BDA8985AF}" type="sibTrans" cxnId="{AC799365-E8F0-419A-A62A-07E0E61954B6}">
      <dgm:prSet/>
      <dgm:spPr/>
      <dgm:t>
        <a:bodyPr/>
        <a:lstStyle/>
        <a:p>
          <a:endParaRPr lang="en-GB"/>
        </a:p>
      </dgm:t>
    </dgm:pt>
    <dgm:pt modelId="{0E3A3305-4050-441C-9F44-7E0835D9AF4C}">
      <dgm:prSet phldrT="[Text]" custT="1"/>
      <dgm:spPr/>
      <dgm:t>
        <a:bodyPr/>
        <a:lstStyle/>
        <a:p>
          <a:r>
            <a:rPr lang="en-GB" sz="2300" dirty="0"/>
            <a:t>Be professionally accountable </a:t>
          </a:r>
        </a:p>
      </dgm:t>
    </dgm:pt>
    <dgm:pt modelId="{6C204CDF-CEE7-4A9A-846F-2994A1961AEF}" type="parTrans" cxnId="{61567F6B-CD44-457F-9318-0352BF6453ED}">
      <dgm:prSet/>
      <dgm:spPr/>
      <dgm:t>
        <a:bodyPr/>
        <a:lstStyle/>
        <a:p>
          <a:endParaRPr lang="en-GB"/>
        </a:p>
      </dgm:t>
    </dgm:pt>
    <dgm:pt modelId="{6CD2FADC-B4E7-4E36-8305-F31457D963FE}" type="sibTrans" cxnId="{61567F6B-CD44-457F-9318-0352BF6453ED}">
      <dgm:prSet/>
      <dgm:spPr/>
      <dgm:t>
        <a:bodyPr/>
        <a:lstStyle/>
        <a:p>
          <a:endParaRPr lang="en-GB"/>
        </a:p>
      </dgm:t>
    </dgm:pt>
    <dgm:pt modelId="{5B4555A8-6E7C-4DFE-A769-CB15E649F150}">
      <dgm:prSet phldrT="[Text]" custT="1"/>
      <dgm:spPr/>
      <dgm:t>
        <a:bodyPr/>
        <a:lstStyle/>
        <a:p>
          <a:r>
            <a:rPr lang="en-GB" sz="2300" dirty="0"/>
            <a:t>Establish trust and build relationships</a:t>
          </a:r>
        </a:p>
      </dgm:t>
    </dgm:pt>
    <dgm:pt modelId="{2EA07D21-CF91-4C31-89C1-BF0AC945F90B}" type="parTrans" cxnId="{BCE74507-C890-41FA-AFFE-31CEDC9057FF}">
      <dgm:prSet/>
      <dgm:spPr/>
      <dgm:t>
        <a:bodyPr/>
        <a:lstStyle/>
        <a:p>
          <a:endParaRPr lang="en-GB"/>
        </a:p>
      </dgm:t>
    </dgm:pt>
    <dgm:pt modelId="{C93AFFB4-53C5-4D64-9725-71BF639991CE}" type="sibTrans" cxnId="{BCE74507-C890-41FA-AFFE-31CEDC9057FF}">
      <dgm:prSet/>
      <dgm:spPr/>
      <dgm:t>
        <a:bodyPr/>
        <a:lstStyle/>
        <a:p>
          <a:endParaRPr lang="en-GB"/>
        </a:p>
      </dgm:t>
    </dgm:pt>
    <dgm:pt modelId="{677C35B9-35D4-40C3-8AB1-33A9C245D210}" type="pres">
      <dgm:prSet presAssocID="{3C41A03A-2576-4C29-A1CF-DC362DA92F42}" presName="Name0" presStyleCnt="0">
        <dgm:presLayoutVars>
          <dgm:chMax val="7"/>
          <dgm:dir/>
          <dgm:resizeHandles val="exact"/>
        </dgm:presLayoutVars>
      </dgm:prSet>
      <dgm:spPr/>
    </dgm:pt>
    <dgm:pt modelId="{63B45CF9-B786-4879-9C8B-5232A2892C11}" type="pres">
      <dgm:prSet presAssocID="{3C41A03A-2576-4C29-A1CF-DC362DA92F42}" presName="ellipse1" presStyleLbl="vennNode1" presStyleIdx="0" presStyleCnt="3">
        <dgm:presLayoutVars>
          <dgm:bulletEnabled val="1"/>
        </dgm:presLayoutVars>
      </dgm:prSet>
      <dgm:spPr/>
    </dgm:pt>
    <dgm:pt modelId="{3C1E7BAD-BB7E-417B-A3DC-86135F115BC0}" type="pres">
      <dgm:prSet presAssocID="{3C41A03A-2576-4C29-A1CF-DC362DA92F42}" presName="ellipse2" presStyleLbl="vennNode1" presStyleIdx="1" presStyleCnt="3">
        <dgm:presLayoutVars>
          <dgm:bulletEnabled val="1"/>
        </dgm:presLayoutVars>
      </dgm:prSet>
      <dgm:spPr/>
    </dgm:pt>
    <dgm:pt modelId="{1C75DA4D-3F74-409F-BF72-96EE08DF6EAD}" type="pres">
      <dgm:prSet presAssocID="{3C41A03A-2576-4C29-A1CF-DC362DA92F42}" presName="ellipse3" presStyleLbl="vennNode1" presStyleIdx="2" presStyleCnt="3">
        <dgm:presLayoutVars>
          <dgm:bulletEnabled val="1"/>
        </dgm:presLayoutVars>
      </dgm:prSet>
      <dgm:spPr/>
    </dgm:pt>
  </dgm:ptLst>
  <dgm:cxnLst>
    <dgm:cxn modelId="{BCE74507-C890-41FA-AFFE-31CEDC9057FF}" srcId="{3C41A03A-2576-4C29-A1CF-DC362DA92F42}" destId="{5B4555A8-6E7C-4DFE-A769-CB15E649F150}" srcOrd="2" destOrd="0" parTransId="{2EA07D21-CF91-4C31-89C1-BF0AC945F90B}" sibTransId="{C93AFFB4-53C5-4D64-9725-71BF639991CE}"/>
    <dgm:cxn modelId="{AC799365-E8F0-419A-A62A-07E0E61954B6}" srcId="{3C41A03A-2576-4C29-A1CF-DC362DA92F42}" destId="{5F324C31-8765-4331-A14C-D62C13CC5019}" srcOrd="0" destOrd="0" parTransId="{378E2775-D77B-4A65-A515-B7E6EE85742C}" sibTransId="{16F1A5A3-D64E-4192-AFF3-478BDA8985AF}"/>
    <dgm:cxn modelId="{61567F6B-CD44-457F-9318-0352BF6453ED}" srcId="{3C41A03A-2576-4C29-A1CF-DC362DA92F42}" destId="{0E3A3305-4050-441C-9F44-7E0835D9AF4C}" srcOrd="1" destOrd="0" parTransId="{6C204CDF-CEE7-4A9A-846F-2994A1961AEF}" sibTransId="{6CD2FADC-B4E7-4E36-8305-F31457D963FE}"/>
    <dgm:cxn modelId="{FC000FA3-1B48-4CED-A455-0B5C333D2925}" type="presOf" srcId="{5F324C31-8765-4331-A14C-D62C13CC5019}" destId="{63B45CF9-B786-4879-9C8B-5232A2892C11}" srcOrd="0" destOrd="0" presId="urn:microsoft.com/office/officeart/2005/8/layout/rings+Icon"/>
    <dgm:cxn modelId="{CB2D67CA-6474-4A24-B09C-4E86FBCE96CB}" type="presOf" srcId="{5B4555A8-6E7C-4DFE-A769-CB15E649F150}" destId="{1C75DA4D-3F74-409F-BF72-96EE08DF6EAD}" srcOrd="0" destOrd="0" presId="urn:microsoft.com/office/officeart/2005/8/layout/rings+Icon"/>
    <dgm:cxn modelId="{F7EE84F7-94C3-4715-A173-8EF8C5FBC196}" type="presOf" srcId="{0E3A3305-4050-441C-9F44-7E0835D9AF4C}" destId="{3C1E7BAD-BB7E-417B-A3DC-86135F115BC0}" srcOrd="0" destOrd="0" presId="urn:microsoft.com/office/officeart/2005/8/layout/rings+Icon"/>
    <dgm:cxn modelId="{6A16D2F7-0FEE-42EC-AE47-5D8B3DE87ADA}" type="presOf" srcId="{3C41A03A-2576-4C29-A1CF-DC362DA92F42}" destId="{677C35B9-35D4-40C3-8AB1-33A9C245D210}" srcOrd="0" destOrd="0" presId="urn:microsoft.com/office/officeart/2005/8/layout/rings+Icon"/>
    <dgm:cxn modelId="{4AA39CD4-9399-4198-881D-5ECB46647624}" type="presParOf" srcId="{677C35B9-35D4-40C3-8AB1-33A9C245D210}" destId="{63B45CF9-B786-4879-9C8B-5232A2892C11}" srcOrd="0" destOrd="0" presId="urn:microsoft.com/office/officeart/2005/8/layout/rings+Icon"/>
    <dgm:cxn modelId="{83116676-FC44-4F9C-A3EB-A6C81A033E7B}" type="presParOf" srcId="{677C35B9-35D4-40C3-8AB1-33A9C245D210}" destId="{3C1E7BAD-BB7E-417B-A3DC-86135F115BC0}" srcOrd="1" destOrd="0" presId="urn:microsoft.com/office/officeart/2005/8/layout/rings+Icon"/>
    <dgm:cxn modelId="{9EBDCA34-0606-415C-B60B-A9638F88045A}" type="presParOf" srcId="{677C35B9-35D4-40C3-8AB1-33A9C245D210}" destId="{1C75DA4D-3F74-409F-BF72-96EE08DF6EAD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94B4E9-7403-4EF5-8718-1E95DF780266}" type="doc">
      <dgm:prSet loTypeId="urn:microsoft.com/office/officeart/2005/8/layout/default" loCatId="list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en-GB"/>
        </a:p>
      </dgm:t>
    </dgm:pt>
    <dgm:pt modelId="{9947C876-A6ED-4036-8FDE-518D1059B22C}">
      <dgm:prSet phldrT="[Text]"/>
      <dgm:spPr/>
      <dgm:t>
        <a:bodyPr/>
        <a:lstStyle/>
        <a:p>
          <a:endParaRPr lang="en-GB" dirty="0"/>
        </a:p>
      </dgm:t>
    </dgm:pt>
    <dgm:pt modelId="{C5185683-6FD9-46AA-B423-8B5670AFE1D2}" type="parTrans" cxnId="{9A288F1B-9C17-4322-A207-D707405DCD28}">
      <dgm:prSet/>
      <dgm:spPr/>
      <dgm:t>
        <a:bodyPr/>
        <a:lstStyle/>
        <a:p>
          <a:endParaRPr lang="en-GB"/>
        </a:p>
      </dgm:t>
    </dgm:pt>
    <dgm:pt modelId="{A97C8E34-284C-4539-84A6-388C677EF86C}" type="sibTrans" cxnId="{9A288F1B-9C17-4322-A207-D707405DCD28}">
      <dgm:prSet/>
      <dgm:spPr/>
      <dgm:t>
        <a:bodyPr/>
        <a:lstStyle/>
        <a:p>
          <a:endParaRPr lang="en-GB"/>
        </a:p>
      </dgm:t>
    </dgm:pt>
    <dgm:pt modelId="{3B74BCC7-2457-48E8-9264-65D2319ABF5E}">
      <dgm:prSet phldrT="[Text]"/>
      <dgm:spPr/>
      <dgm:t>
        <a:bodyPr/>
        <a:lstStyle/>
        <a:p>
          <a:endParaRPr lang="en-GB" dirty="0"/>
        </a:p>
      </dgm:t>
    </dgm:pt>
    <dgm:pt modelId="{E9046410-A0E2-4892-96A4-D160C8EA7482}" type="parTrans" cxnId="{DAE09A61-B41E-4BD6-8A9E-2635DBEE172A}">
      <dgm:prSet/>
      <dgm:spPr/>
      <dgm:t>
        <a:bodyPr/>
        <a:lstStyle/>
        <a:p>
          <a:endParaRPr lang="en-GB"/>
        </a:p>
      </dgm:t>
    </dgm:pt>
    <dgm:pt modelId="{9FFC7979-F735-4CAB-B03A-0D25BFA84DF7}" type="sibTrans" cxnId="{DAE09A61-B41E-4BD6-8A9E-2635DBEE172A}">
      <dgm:prSet/>
      <dgm:spPr/>
      <dgm:t>
        <a:bodyPr/>
        <a:lstStyle/>
        <a:p>
          <a:endParaRPr lang="en-GB"/>
        </a:p>
      </dgm:t>
    </dgm:pt>
    <dgm:pt modelId="{C690A6A5-3FE6-4129-AEBB-64B44A502688}">
      <dgm:prSet phldrT="[Text]"/>
      <dgm:spPr/>
      <dgm:t>
        <a:bodyPr/>
        <a:lstStyle/>
        <a:p>
          <a:endParaRPr lang="en-GB" dirty="0"/>
        </a:p>
      </dgm:t>
    </dgm:pt>
    <dgm:pt modelId="{DDE3BF16-AE6D-4373-AE2F-530D8A02A807}" type="parTrans" cxnId="{A43A0A03-C9E0-45DE-89AE-93B57A841E35}">
      <dgm:prSet/>
      <dgm:spPr/>
      <dgm:t>
        <a:bodyPr/>
        <a:lstStyle/>
        <a:p>
          <a:endParaRPr lang="en-GB"/>
        </a:p>
      </dgm:t>
    </dgm:pt>
    <dgm:pt modelId="{F9718F9E-0AFD-464B-84A9-08C1EDEF4241}" type="sibTrans" cxnId="{A43A0A03-C9E0-45DE-89AE-93B57A841E35}">
      <dgm:prSet/>
      <dgm:spPr/>
      <dgm:t>
        <a:bodyPr/>
        <a:lstStyle/>
        <a:p>
          <a:endParaRPr lang="en-GB"/>
        </a:p>
      </dgm:t>
    </dgm:pt>
    <dgm:pt modelId="{FF1AC010-6914-4AB9-9C38-DDFDFF02A2C9}">
      <dgm:prSet phldrT="[Text]"/>
      <dgm:spPr/>
      <dgm:t>
        <a:bodyPr/>
        <a:lstStyle/>
        <a:p>
          <a:endParaRPr lang="en-GB" dirty="0"/>
        </a:p>
      </dgm:t>
    </dgm:pt>
    <dgm:pt modelId="{9E6C4FB7-8FD8-48F0-869A-2499723EE91B}" type="sibTrans" cxnId="{F0A26B20-0A9F-4B82-AE82-A59276E87F6D}">
      <dgm:prSet/>
      <dgm:spPr/>
      <dgm:t>
        <a:bodyPr/>
        <a:lstStyle/>
        <a:p>
          <a:endParaRPr lang="en-GB"/>
        </a:p>
      </dgm:t>
    </dgm:pt>
    <dgm:pt modelId="{A53036C7-D535-48DE-9772-9D83E5867581}" type="parTrans" cxnId="{F0A26B20-0A9F-4B82-AE82-A59276E87F6D}">
      <dgm:prSet/>
      <dgm:spPr/>
      <dgm:t>
        <a:bodyPr/>
        <a:lstStyle/>
        <a:p>
          <a:endParaRPr lang="en-GB"/>
        </a:p>
      </dgm:t>
    </dgm:pt>
    <dgm:pt modelId="{8690BB15-1D15-4573-A886-17B026CB00B5}" type="pres">
      <dgm:prSet presAssocID="{B194B4E9-7403-4EF5-8718-1E95DF780266}" presName="diagram" presStyleCnt="0">
        <dgm:presLayoutVars>
          <dgm:dir/>
          <dgm:resizeHandles val="exact"/>
        </dgm:presLayoutVars>
      </dgm:prSet>
      <dgm:spPr/>
    </dgm:pt>
    <dgm:pt modelId="{33FD4C7F-ACCD-4FC8-8D86-00135722CB0D}" type="pres">
      <dgm:prSet presAssocID="{9947C876-A6ED-4036-8FDE-518D1059B22C}" presName="node" presStyleLbl="node1" presStyleIdx="0" presStyleCnt="4">
        <dgm:presLayoutVars>
          <dgm:bulletEnabled val="1"/>
        </dgm:presLayoutVars>
      </dgm:prSet>
      <dgm:spPr/>
    </dgm:pt>
    <dgm:pt modelId="{304AFA2D-F6DF-41B3-A97F-572B030ADBA1}" type="pres">
      <dgm:prSet presAssocID="{A97C8E34-284C-4539-84A6-388C677EF86C}" presName="sibTrans" presStyleCnt="0"/>
      <dgm:spPr/>
    </dgm:pt>
    <dgm:pt modelId="{437ABAB2-B8CE-43AB-B40B-EFF911579075}" type="pres">
      <dgm:prSet presAssocID="{FF1AC010-6914-4AB9-9C38-DDFDFF02A2C9}" presName="node" presStyleLbl="node1" presStyleIdx="1" presStyleCnt="4">
        <dgm:presLayoutVars>
          <dgm:bulletEnabled val="1"/>
        </dgm:presLayoutVars>
      </dgm:prSet>
      <dgm:spPr/>
    </dgm:pt>
    <dgm:pt modelId="{5506170A-690F-40C2-B0A2-A5E7A7F71387}" type="pres">
      <dgm:prSet presAssocID="{9E6C4FB7-8FD8-48F0-869A-2499723EE91B}" presName="sibTrans" presStyleCnt="0"/>
      <dgm:spPr/>
    </dgm:pt>
    <dgm:pt modelId="{96677B37-A3CC-48A0-84F5-7A177E5E7158}" type="pres">
      <dgm:prSet presAssocID="{3B74BCC7-2457-48E8-9264-65D2319ABF5E}" presName="node" presStyleLbl="node1" presStyleIdx="2" presStyleCnt="4">
        <dgm:presLayoutVars>
          <dgm:bulletEnabled val="1"/>
        </dgm:presLayoutVars>
      </dgm:prSet>
      <dgm:spPr/>
    </dgm:pt>
    <dgm:pt modelId="{A93409FF-DF22-412A-8941-3C0FF2E1E849}" type="pres">
      <dgm:prSet presAssocID="{9FFC7979-F735-4CAB-B03A-0D25BFA84DF7}" presName="sibTrans" presStyleCnt="0"/>
      <dgm:spPr/>
    </dgm:pt>
    <dgm:pt modelId="{E93C999C-B883-4CA2-A1C1-ADBAAD9E5290}" type="pres">
      <dgm:prSet presAssocID="{C690A6A5-3FE6-4129-AEBB-64B44A502688}" presName="node" presStyleLbl="node1" presStyleIdx="3" presStyleCnt="4">
        <dgm:presLayoutVars>
          <dgm:bulletEnabled val="1"/>
        </dgm:presLayoutVars>
      </dgm:prSet>
      <dgm:spPr/>
    </dgm:pt>
  </dgm:ptLst>
  <dgm:cxnLst>
    <dgm:cxn modelId="{A43A0A03-C9E0-45DE-89AE-93B57A841E35}" srcId="{B194B4E9-7403-4EF5-8718-1E95DF780266}" destId="{C690A6A5-3FE6-4129-AEBB-64B44A502688}" srcOrd="3" destOrd="0" parTransId="{DDE3BF16-AE6D-4373-AE2F-530D8A02A807}" sibTransId="{F9718F9E-0AFD-464B-84A9-08C1EDEF4241}"/>
    <dgm:cxn modelId="{6B789A06-9DC9-4E42-9C75-C3D67DE3C083}" type="presOf" srcId="{FF1AC010-6914-4AB9-9C38-DDFDFF02A2C9}" destId="{437ABAB2-B8CE-43AB-B40B-EFF911579075}" srcOrd="0" destOrd="0" presId="urn:microsoft.com/office/officeart/2005/8/layout/default"/>
    <dgm:cxn modelId="{9A288F1B-9C17-4322-A207-D707405DCD28}" srcId="{B194B4E9-7403-4EF5-8718-1E95DF780266}" destId="{9947C876-A6ED-4036-8FDE-518D1059B22C}" srcOrd="0" destOrd="0" parTransId="{C5185683-6FD9-46AA-B423-8B5670AFE1D2}" sibTransId="{A97C8E34-284C-4539-84A6-388C677EF86C}"/>
    <dgm:cxn modelId="{F0A26B20-0A9F-4B82-AE82-A59276E87F6D}" srcId="{B194B4E9-7403-4EF5-8718-1E95DF780266}" destId="{FF1AC010-6914-4AB9-9C38-DDFDFF02A2C9}" srcOrd="1" destOrd="0" parTransId="{A53036C7-D535-48DE-9772-9D83E5867581}" sibTransId="{9E6C4FB7-8FD8-48F0-869A-2499723EE91B}"/>
    <dgm:cxn modelId="{FDB2B05D-A378-465B-8534-A2AED467987F}" type="presOf" srcId="{9947C876-A6ED-4036-8FDE-518D1059B22C}" destId="{33FD4C7F-ACCD-4FC8-8D86-00135722CB0D}" srcOrd="0" destOrd="0" presId="urn:microsoft.com/office/officeart/2005/8/layout/default"/>
    <dgm:cxn modelId="{DAE09A61-B41E-4BD6-8A9E-2635DBEE172A}" srcId="{B194B4E9-7403-4EF5-8718-1E95DF780266}" destId="{3B74BCC7-2457-48E8-9264-65D2319ABF5E}" srcOrd="2" destOrd="0" parTransId="{E9046410-A0E2-4892-96A4-D160C8EA7482}" sibTransId="{9FFC7979-F735-4CAB-B03A-0D25BFA84DF7}"/>
    <dgm:cxn modelId="{7ED5B348-AD8F-443D-B974-61460C1799FD}" type="presOf" srcId="{C690A6A5-3FE6-4129-AEBB-64B44A502688}" destId="{E93C999C-B883-4CA2-A1C1-ADBAAD9E5290}" srcOrd="0" destOrd="0" presId="urn:microsoft.com/office/officeart/2005/8/layout/default"/>
    <dgm:cxn modelId="{62E16E4A-3A5A-4CF8-ACD8-6D9881919DE3}" type="presOf" srcId="{B194B4E9-7403-4EF5-8718-1E95DF780266}" destId="{8690BB15-1D15-4573-A886-17B026CB00B5}" srcOrd="0" destOrd="0" presId="urn:microsoft.com/office/officeart/2005/8/layout/default"/>
    <dgm:cxn modelId="{3C53D4DA-7BDF-4996-A49D-D019B689B617}" type="presOf" srcId="{3B74BCC7-2457-48E8-9264-65D2319ABF5E}" destId="{96677B37-A3CC-48A0-84F5-7A177E5E7158}" srcOrd="0" destOrd="0" presId="urn:microsoft.com/office/officeart/2005/8/layout/default"/>
    <dgm:cxn modelId="{D54C3FA2-328D-4489-9BDC-6001AE33AB0F}" type="presParOf" srcId="{8690BB15-1D15-4573-A886-17B026CB00B5}" destId="{33FD4C7F-ACCD-4FC8-8D86-00135722CB0D}" srcOrd="0" destOrd="0" presId="urn:microsoft.com/office/officeart/2005/8/layout/default"/>
    <dgm:cxn modelId="{984EA82B-AEC8-4025-882F-DC58CA00CC38}" type="presParOf" srcId="{8690BB15-1D15-4573-A886-17B026CB00B5}" destId="{304AFA2D-F6DF-41B3-A97F-572B030ADBA1}" srcOrd="1" destOrd="0" presId="urn:microsoft.com/office/officeart/2005/8/layout/default"/>
    <dgm:cxn modelId="{A2C29F03-85B3-4306-9785-EC2F0920215A}" type="presParOf" srcId="{8690BB15-1D15-4573-A886-17B026CB00B5}" destId="{437ABAB2-B8CE-43AB-B40B-EFF911579075}" srcOrd="2" destOrd="0" presId="urn:microsoft.com/office/officeart/2005/8/layout/default"/>
    <dgm:cxn modelId="{CA528347-3BB8-4C46-94AB-56748AC191A7}" type="presParOf" srcId="{8690BB15-1D15-4573-A886-17B026CB00B5}" destId="{5506170A-690F-40C2-B0A2-A5E7A7F71387}" srcOrd="3" destOrd="0" presId="urn:microsoft.com/office/officeart/2005/8/layout/default"/>
    <dgm:cxn modelId="{3BC48710-D254-4BD3-B766-56A64974BBCB}" type="presParOf" srcId="{8690BB15-1D15-4573-A886-17B026CB00B5}" destId="{96677B37-A3CC-48A0-84F5-7A177E5E7158}" srcOrd="4" destOrd="0" presId="urn:microsoft.com/office/officeart/2005/8/layout/default"/>
    <dgm:cxn modelId="{EA8C3DA1-28E0-4BDB-BD52-446C4F46CA61}" type="presParOf" srcId="{8690BB15-1D15-4573-A886-17B026CB00B5}" destId="{A93409FF-DF22-412A-8941-3C0FF2E1E849}" srcOrd="5" destOrd="0" presId="urn:microsoft.com/office/officeart/2005/8/layout/default"/>
    <dgm:cxn modelId="{18B9EEC1-0601-4362-A121-6FB051870141}" type="presParOf" srcId="{8690BB15-1D15-4573-A886-17B026CB00B5}" destId="{E93C999C-B883-4CA2-A1C1-ADBAAD9E529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253B4E-056C-427F-BA8E-DCF6945AD47C}">
      <dsp:nvSpPr>
        <dsp:cNvPr id="0" name=""/>
        <dsp:cNvSpPr/>
      </dsp:nvSpPr>
      <dsp:spPr>
        <a:xfrm>
          <a:off x="0" y="0"/>
          <a:ext cx="4676852" cy="47484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sng" kern="1200" dirty="0"/>
            <a:t>Personal Experience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My degree in Sociology has strengthened my: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- essay writing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- presentation skills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- academic research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- ability to apply theory to practice.  </a:t>
          </a:r>
        </a:p>
      </dsp:txBody>
      <dsp:txXfrm>
        <a:off x="136980" y="136980"/>
        <a:ext cx="4402892" cy="4474486"/>
      </dsp:txXfrm>
    </dsp:sp>
    <dsp:sp modelId="{81B685AF-C4F2-4C08-A767-6B31410675BC}">
      <dsp:nvSpPr>
        <dsp:cNvPr id="0" name=""/>
        <dsp:cNvSpPr/>
      </dsp:nvSpPr>
      <dsp:spPr>
        <a:xfrm flipV="1">
          <a:off x="4954478" y="2134358"/>
          <a:ext cx="1376129" cy="479729"/>
        </a:xfrm>
        <a:prstGeom prst="leftRightArrow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4954478" y="2230304"/>
        <a:ext cx="1232210" cy="287837"/>
      </dsp:txXfrm>
    </dsp:sp>
    <dsp:sp modelId="{4A1F1DF4-3CA9-400F-8F0F-99456077FA58}">
      <dsp:nvSpPr>
        <dsp:cNvPr id="0" name=""/>
        <dsp:cNvSpPr/>
      </dsp:nvSpPr>
      <dsp:spPr>
        <a:xfrm>
          <a:off x="6551979" y="0"/>
          <a:ext cx="4676852" cy="47484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80000"/>
                <a:hueOff val="-282037"/>
                <a:satOff val="6400"/>
                <a:lumOff val="2597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shade val="80000"/>
                <a:hueOff val="-282037"/>
                <a:satOff val="6400"/>
                <a:lumOff val="2597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shade val="80000"/>
                <a:hueOff val="-282037"/>
                <a:satOff val="6400"/>
                <a:lumOff val="2597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 dirty="0"/>
        </a:p>
      </dsp:txBody>
      <dsp:txXfrm>
        <a:off x="6688959" y="136980"/>
        <a:ext cx="4402892" cy="44744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B45CF9-B786-4879-9C8B-5232A2892C11}">
      <dsp:nvSpPr>
        <dsp:cNvPr id="0" name=""/>
        <dsp:cNvSpPr/>
      </dsp:nvSpPr>
      <dsp:spPr>
        <a:xfrm>
          <a:off x="766470" y="0"/>
          <a:ext cx="3250704" cy="3250658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Promote dignity and well-being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Respect the rights of the individual </a:t>
          </a:r>
        </a:p>
      </dsp:txBody>
      <dsp:txXfrm>
        <a:off x="1242525" y="476048"/>
        <a:ext cx="2298594" cy="2298562"/>
      </dsp:txXfrm>
    </dsp:sp>
    <dsp:sp modelId="{3C1E7BAD-BB7E-417B-A3DC-86135F115BC0}">
      <dsp:nvSpPr>
        <dsp:cNvPr id="0" name=""/>
        <dsp:cNvSpPr/>
      </dsp:nvSpPr>
      <dsp:spPr>
        <a:xfrm>
          <a:off x="2439636" y="2168008"/>
          <a:ext cx="3250704" cy="325065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Be professionally accountable </a:t>
          </a:r>
        </a:p>
      </dsp:txBody>
      <dsp:txXfrm>
        <a:off x="2915691" y="2644056"/>
        <a:ext cx="2298594" cy="2298562"/>
      </dsp:txXfrm>
    </dsp:sp>
    <dsp:sp modelId="{1C75DA4D-3F74-409F-BF72-96EE08DF6EAD}">
      <dsp:nvSpPr>
        <dsp:cNvPr id="0" name=""/>
        <dsp:cNvSpPr/>
      </dsp:nvSpPr>
      <dsp:spPr>
        <a:xfrm>
          <a:off x="4110824" y="0"/>
          <a:ext cx="3250704" cy="325065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Establish trust and build relationships</a:t>
          </a:r>
        </a:p>
      </dsp:txBody>
      <dsp:txXfrm>
        <a:off x="4586879" y="476048"/>
        <a:ext cx="2298594" cy="22985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FD4C7F-ACCD-4FC8-8D86-00135722CB0D}">
      <dsp:nvSpPr>
        <dsp:cNvPr id="0" name=""/>
        <dsp:cNvSpPr/>
      </dsp:nvSpPr>
      <dsp:spPr>
        <a:xfrm>
          <a:off x="801491" y="2868"/>
          <a:ext cx="4126538" cy="2475922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801491" y="2868"/>
        <a:ext cx="4126538" cy="2475922"/>
      </dsp:txXfrm>
    </dsp:sp>
    <dsp:sp modelId="{437ABAB2-B8CE-43AB-B40B-EFF911579075}">
      <dsp:nvSpPr>
        <dsp:cNvPr id="0" name=""/>
        <dsp:cNvSpPr/>
      </dsp:nvSpPr>
      <dsp:spPr>
        <a:xfrm>
          <a:off x="5340682" y="2868"/>
          <a:ext cx="4126538" cy="2475922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340682" y="2868"/>
        <a:ext cx="4126538" cy="2475922"/>
      </dsp:txXfrm>
    </dsp:sp>
    <dsp:sp modelId="{96677B37-A3CC-48A0-84F5-7A177E5E7158}">
      <dsp:nvSpPr>
        <dsp:cNvPr id="0" name=""/>
        <dsp:cNvSpPr/>
      </dsp:nvSpPr>
      <dsp:spPr>
        <a:xfrm>
          <a:off x="801491" y="2891445"/>
          <a:ext cx="4126538" cy="2475922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801491" y="2891445"/>
        <a:ext cx="4126538" cy="2475922"/>
      </dsp:txXfrm>
    </dsp:sp>
    <dsp:sp modelId="{E93C999C-B883-4CA2-A1C1-ADBAAD9E5290}">
      <dsp:nvSpPr>
        <dsp:cNvPr id="0" name=""/>
        <dsp:cNvSpPr/>
      </dsp:nvSpPr>
      <dsp:spPr>
        <a:xfrm>
          <a:off x="5340682" y="2891445"/>
          <a:ext cx="4126538" cy="2475922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340682" y="2891445"/>
        <a:ext cx="4126538" cy="24759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55E0D8-0CAD-4E96-8FA4-4C8CCCC8E657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5D35AA-E178-4D14-9C04-EEEEEB2C17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159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5D35AA-E178-4D14-9C04-EEEEEB2C17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544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5D35AA-E178-4D14-9C04-EEEEEB2C177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053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5D35AA-E178-4D14-9C04-EEEEEB2C177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6656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5D35AA-E178-4D14-9C04-EEEEEB2C177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268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075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180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390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573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621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382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603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167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356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451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850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105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Martha%20Lee\Downloads\034671%20(2).pdf" TargetMode="External"/><Relationship Id="rId3" Type="http://schemas.openxmlformats.org/officeDocument/2006/relationships/hyperlink" Target="https://www.alzheimers.org.uk/about-dementia/treatments/person-centred-care" TargetMode="External"/><Relationship Id="rId7" Type="http://schemas.openxmlformats.org/officeDocument/2006/relationships/hyperlink" Target="https://cdn.ps.emap.com/wp-content/uploads/sites/3/2016/01/130116_The-right-to-be-rude-managing-of-conflict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asw.co.uk/sites/default/files/2024-04/basw-code-of-ethics.pdf" TargetMode="External"/><Relationship Id="rId5" Type="http://schemas.openxmlformats.org/officeDocument/2006/relationships/hyperlink" Target="https://kapanjadibeda.wordpress.com/wp-content/uploads/2010/08/psychoanalytic-theory-for-social-work-practice-thinking-under-fire-marion-bower1.pdf" TargetMode="External"/><Relationship Id="rId4" Type="http://schemas.openxmlformats.org/officeDocument/2006/relationships/hyperlink" Target="https://archive.org/details/socialworkdictio0006bark/mode/2up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442015/?report=classic" TargetMode="External"/><Relationship Id="rId3" Type="http://schemas.openxmlformats.org/officeDocument/2006/relationships/hyperlink" Target="https://www.tandfonline.com/doi/full/10.1080/00377317.2019.1686873" TargetMode="External"/><Relationship Id="rId7" Type="http://schemas.openxmlformats.org/officeDocument/2006/relationships/hyperlink" Target="https://www.socialworkengland.org.uk/media/1640/1227_socialworkengland_standards_prof_standards_final-aw.pdf" TargetMode="External"/><Relationship Id="rId2" Type="http://schemas.openxmlformats.org/officeDocument/2006/relationships/hyperlink" Target="https://www.cipd.org/uk/learning/cpd/abou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anaw/2014/4/section/6" TargetMode="External"/><Relationship Id="rId5" Type="http://schemas.openxmlformats.org/officeDocument/2006/relationships/hyperlink" Target="https://socialcare.wales/cms-assets/documents/Code-of-Professional-Practice-for-Social-Care-web-version.pdf" TargetMode="External"/><Relationship Id="rId4" Type="http://schemas.openxmlformats.org/officeDocument/2006/relationships/hyperlink" Target="https://practice-supervisors.rip.org.uk/wp-content/uploads/2020/01/KB-Practising-relationship-based-social-work.pdf" TargetMode="External"/><Relationship Id="rId9" Type="http://schemas.openxmlformats.org/officeDocument/2006/relationships/hyperlink" Target="https://dhcw.nhs.wales/ig/ig-documents/ig-framework/codeofpractice-pdf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06185-1F42-ABF0-6901-FF40F61E94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rtl="0"/>
            <a:br>
              <a:rPr lang="en-GB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br>
              <a:rPr lang="en-GB" sz="2800" dirty="0">
                <a:solidFill>
                  <a:schemeClr val="tx1"/>
                </a:solidFill>
              </a:rPr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3D2937-D83B-7EA4-138E-A0496C6DD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05575" y="2990170"/>
            <a:ext cx="4348603" cy="1319951"/>
          </a:xfrm>
        </p:spPr>
        <p:txBody>
          <a:bodyPr>
            <a:noAutofit/>
          </a:bodyPr>
          <a:lstStyle/>
          <a:p>
            <a:pPr algn="l"/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1: For an employment opportunity of your choice prepare a 20-minute presentation outlining your suitability for the post. Your presentation should use theory to support your arguments.</a:t>
            </a:r>
            <a:endParaRPr lang="en-GB" sz="2000" i="1" dirty="0"/>
          </a:p>
        </p:txBody>
      </p:sp>
      <p:pic>
        <p:nvPicPr>
          <p:cNvPr id="5" name="Picture 4" descr="Senior and youth holding hands">
            <a:extLst>
              <a:ext uri="{FF2B5EF4-FFF2-40B4-BE49-F238E27FC236}">
                <a16:creationId xmlns:a16="http://schemas.microsoft.com/office/drawing/2014/main" id="{6916C1EB-B888-800E-EC0A-033E9FD2BC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35" r="3452" b="-1"/>
          <a:stretch/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E92897-F435-50F1-C713-32BDFEA9F498}"/>
              </a:ext>
            </a:extLst>
          </p:cNvPr>
          <p:cNvSpPr txBox="1"/>
          <p:nvPr/>
        </p:nvSpPr>
        <p:spPr>
          <a:xfrm>
            <a:off x="7482054" y="1127233"/>
            <a:ext cx="474804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Martha Lee</a:t>
            </a: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2213492</a:t>
            </a: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Module Code: ECSO6006</a:t>
            </a:r>
          </a:p>
        </p:txBody>
      </p:sp>
    </p:spTree>
    <p:extLst>
      <p:ext uri="{BB962C8B-B14F-4D97-AF65-F5344CB8AC3E}">
        <p14:creationId xmlns:p14="http://schemas.microsoft.com/office/powerpoint/2010/main" val="4102360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44ADF-E3D2-5AD5-B1F5-D617C9136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39" y="85149"/>
            <a:ext cx="2880360" cy="66751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18274-50F2-AE2F-AA0D-4CC5A9CDA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782" y="764545"/>
            <a:ext cx="12044218" cy="6008306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Provide a brief outline for the role of a Trainee Social Worker, drawing upon personal and professional development  </a:t>
            </a:r>
            <a:r>
              <a:rPr lang="en-GB" sz="1800" dirty="0"/>
              <a:t>(Carmarthenshire County Council, 2024; Cottrell, 2021; Chartered Institute of Personnel and Development, 2025 )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Provide an overview of my personal experiences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Refer to the essential criteria listed in the Carmarthenshire County Council (2024) job profile, specifically:</a:t>
            </a:r>
          </a:p>
          <a:p>
            <a:pPr marL="457200" indent="-457200">
              <a:buAutoNum type="arabicPeriod"/>
            </a:pPr>
            <a:r>
              <a:rPr lang="en-GB" sz="2200" b="1" dirty="0"/>
              <a:t>Job Related Skills and Competencies</a:t>
            </a:r>
            <a:r>
              <a:rPr lang="en-GB" sz="2200" dirty="0"/>
              <a:t>:</a:t>
            </a:r>
            <a:r>
              <a:rPr lang="en-GB" sz="2200" b="1" dirty="0"/>
              <a:t> </a:t>
            </a:r>
            <a:r>
              <a:rPr lang="en-GB" sz="2200" i="1" dirty="0"/>
              <a:t>Ability to show empathy </a:t>
            </a:r>
          </a:p>
          <a:p>
            <a:pPr marL="0" indent="0">
              <a:buNone/>
            </a:pPr>
            <a:r>
              <a:rPr lang="en-GB" sz="2200" dirty="0"/>
              <a:t>- Active Listening </a:t>
            </a:r>
            <a:r>
              <a:rPr lang="en-GB" sz="1800" dirty="0"/>
              <a:t>(Tennant, Long and Toney-Butler, 2023). </a:t>
            </a:r>
          </a:p>
          <a:p>
            <a:pPr marL="0" indent="0">
              <a:buNone/>
            </a:pPr>
            <a:r>
              <a:rPr lang="en-GB" sz="2200" b="1" dirty="0"/>
              <a:t>2</a:t>
            </a:r>
            <a:r>
              <a:rPr lang="en-GB" sz="2200" dirty="0"/>
              <a:t>. </a:t>
            </a:r>
            <a:r>
              <a:rPr lang="en-GB" sz="2200" b="1" dirty="0"/>
              <a:t>Knowledge: </a:t>
            </a:r>
            <a:r>
              <a:rPr lang="en-GB" sz="2200" i="1" dirty="0"/>
              <a:t>Code of Professional Practice</a:t>
            </a:r>
          </a:p>
          <a:p>
            <a:pPr>
              <a:buFontTx/>
              <a:buChar char="-"/>
            </a:pPr>
            <a:r>
              <a:rPr lang="en-GB" sz="2200" dirty="0"/>
              <a:t>Code of Professional Practice for Social Care </a:t>
            </a:r>
            <a:r>
              <a:rPr lang="en-GB" sz="1800" dirty="0"/>
              <a:t>(Social Care Wales, 2017) </a:t>
            </a:r>
            <a:r>
              <a:rPr lang="en-GB" sz="2200" dirty="0"/>
              <a:t>and The BASW Code of Ethics for Social Work </a:t>
            </a:r>
            <a:r>
              <a:rPr lang="en-GB" sz="1800" dirty="0"/>
              <a:t>(British Association of Social Workers, 2021).</a:t>
            </a:r>
          </a:p>
          <a:p>
            <a:pPr marL="0" indent="0">
              <a:buNone/>
            </a:pPr>
            <a:r>
              <a:rPr lang="en-GB" sz="2200" b="1" dirty="0"/>
              <a:t>3</a:t>
            </a:r>
            <a:r>
              <a:rPr lang="en-GB" sz="2200" dirty="0"/>
              <a:t>. </a:t>
            </a:r>
            <a:r>
              <a:rPr lang="en-GB" sz="2200" b="1" dirty="0"/>
              <a:t>Experience: </a:t>
            </a:r>
            <a:r>
              <a:rPr lang="en-GB" sz="2200" i="1" dirty="0"/>
              <a:t>Deliver a relationship-based approach</a:t>
            </a:r>
          </a:p>
          <a:p>
            <a:pPr>
              <a:buFontTx/>
              <a:buChar char="-"/>
            </a:pPr>
            <a:r>
              <a:rPr lang="en-GB" sz="2200" dirty="0"/>
              <a:t>Relationship-based Social Work </a:t>
            </a:r>
            <a:r>
              <a:rPr lang="en-GB" sz="1800" dirty="0"/>
              <a:t>(Ruch, 2020)</a:t>
            </a:r>
            <a:r>
              <a:rPr lang="en-GB" sz="2200" dirty="0"/>
              <a:t> and Psychoanalytic Theory </a:t>
            </a:r>
            <a:r>
              <a:rPr lang="en-GB" sz="1800" dirty="0"/>
              <a:t>(Bower, 2005; Barker, 2014)</a:t>
            </a:r>
          </a:p>
          <a:p>
            <a:pPr>
              <a:buFontTx/>
              <a:buChar char="-"/>
            </a:pPr>
            <a:r>
              <a:rPr lang="en-GB" sz="2200" dirty="0"/>
              <a:t>Managing Conflict </a:t>
            </a:r>
            <a:r>
              <a:rPr lang="en-GB" sz="1800" dirty="0"/>
              <a:t>(Burnell, 2015)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53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00852-BC77-5737-6B75-944636C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23" y="133927"/>
            <a:ext cx="7342632" cy="722376"/>
          </a:xfrm>
        </p:spPr>
        <p:txBody>
          <a:bodyPr>
            <a:normAutofit/>
          </a:bodyPr>
          <a:lstStyle/>
          <a:p>
            <a:r>
              <a:rPr lang="en-GB" sz="3200" dirty="0"/>
              <a:t>Job Title: Trainee Social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41FDB-B92E-1944-1F13-62A658D9E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23" y="646331"/>
            <a:ext cx="11807953" cy="60777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u="sng" dirty="0"/>
              <a:t>Main Purpose/ Key Responsibilities </a:t>
            </a:r>
            <a:r>
              <a:rPr lang="en-GB" dirty="0"/>
              <a:t> </a:t>
            </a:r>
          </a:p>
          <a:p>
            <a:pPr>
              <a:buFontTx/>
              <a:buChar char="-"/>
            </a:pPr>
            <a:r>
              <a:rPr lang="en-GB" dirty="0"/>
              <a:t>Assess need, deliver support and manage cases for children and families </a:t>
            </a:r>
          </a:p>
          <a:p>
            <a:pPr>
              <a:buFontTx/>
              <a:buChar char="-"/>
            </a:pPr>
            <a:r>
              <a:rPr lang="en-GB" dirty="0"/>
              <a:t>Undertake assessments and develop care plans to identify risks and meet the needs of the child/family </a:t>
            </a:r>
          </a:p>
          <a:p>
            <a:pPr>
              <a:buFontTx/>
              <a:buChar char="-"/>
            </a:pPr>
            <a:r>
              <a:rPr lang="en-GB" dirty="0"/>
              <a:t>Develop personal practice to be able to pursue a Social Work Degree/Masters Course 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55121B-21E1-793E-A2A3-0A5E7A0074B1}"/>
              </a:ext>
            </a:extLst>
          </p:cNvPr>
          <p:cNvSpPr txBox="1"/>
          <p:nvPr/>
        </p:nvSpPr>
        <p:spPr>
          <a:xfrm>
            <a:off x="8601329" y="323165"/>
            <a:ext cx="3398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(Carmarthenshire County Council, 2024, p.6)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23D439-18FB-8EE5-34DB-092A251A4033}"/>
              </a:ext>
            </a:extLst>
          </p:cNvPr>
          <p:cNvSpPr/>
          <p:nvPr/>
        </p:nvSpPr>
        <p:spPr>
          <a:xfrm>
            <a:off x="6539054" y="3346655"/>
            <a:ext cx="4532058" cy="2865014"/>
          </a:xfrm>
          <a:prstGeom prst="roundRect">
            <a:avLst/>
          </a:prstGeom>
          <a:solidFill>
            <a:srgbClr val="E6DAD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FE4CD4-D1D1-FC3A-A2CD-653D3B238ED8}"/>
              </a:ext>
            </a:extLst>
          </p:cNvPr>
          <p:cNvSpPr txBox="1"/>
          <p:nvPr/>
        </p:nvSpPr>
        <p:spPr>
          <a:xfrm>
            <a:off x="6789423" y="3346655"/>
            <a:ext cx="43777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Continuing Professional Development [CPD]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Helps with career progression 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Improves knowledge and understanding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Boosts confidence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BBFAB9-B323-89FF-A03B-29BB1291F134}"/>
              </a:ext>
            </a:extLst>
          </p:cNvPr>
          <p:cNvSpPr txBox="1"/>
          <p:nvPr/>
        </p:nvSpPr>
        <p:spPr>
          <a:xfrm>
            <a:off x="3080328" y="6310115"/>
            <a:ext cx="22240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(Cottrell, 2021, p.7)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AD7407E-8637-3ABB-3B7F-5D0E60BA096C}"/>
              </a:ext>
            </a:extLst>
          </p:cNvPr>
          <p:cNvSpPr txBox="1"/>
          <p:nvPr/>
        </p:nvSpPr>
        <p:spPr>
          <a:xfrm>
            <a:off x="8192655" y="6211669"/>
            <a:ext cx="39993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(Chartered Institute of Personnel and Development [CIPD] 2025, np)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30DE487-58E9-8B26-319B-3334D3A6EC3F}"/>
              </a:ext>
            </a:extLst>
          </p:cNvPr>
          <p:cNvSpPr/>
          <p:nvPr/>
        </p:nvSpPr>
        <p:spPr>
          <a:xfrm>
            <a:off x="814299" y="3346655"/>
            <a:ext cx="4532058" cy="2865014"/>
          </a:xfrm>
          <a:prstGeom prst="roundRect">
            <a:avLst/>
          </a:prstGeom>
          <a:solidFill>
            <a:srgbClr val="E6DAD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04007D-7B87-45B2-5C1C-14E62F86DB3C}"/>
              </a:ext>
            </a:extLst>
          </p:cNvPr>
          <p:cNvSpPr txBox="1"/>
          <p:nvPr/>
        </p:nvSpPr>
        <p:spPr>
          <a:xfrm>
            <a:off x="1067622" y="3610122"/>
            <a:ext cx="400858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Personal Development 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Active Investigation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Increased self-awareness 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Decision- making</a:t>
            </a:r>
          </a:p>
        </p:txBody>
      </p:sp>
    </p:spTree>
    <p:extLst>
      <p:ext uri="{BB962C8B-B14F-4D97-AF65-F5344CB8AC3E}">
        <p14:creationId xmlns:p14="http://schemas.microsoft.com/office/powerpoint/2010/main" val="27115686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0E3FFEA-E355-2208-7FBA-901F624E755B}"/>
              </a:ext>
            </a:extLst>
          </p:cNvPr>
          <p:cNvSpPr/>
          <p:nvPr/>
        </p:nvSpPr>
        <p:spPr>
          <a:xfrm>
            <a:off x="6096000" y="317066"/>
            <a:ext cx="5680364" cy="6223867"/>
          </a:xfrm>
          <a:prstGeom prst="roundRect">
            <a:avLst/>
          </a:prstGeom>
          <a:solidFill>
            <a:srgbClr val="FEE7D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E1B177-422A-6112-2784-E535A1B46F00}"/>
              </a:ext>
            </a:extLst>
          </p:cNvPr>
          <p:cNvSpPr txBox="1"/>
          <p:nvPr/>
        </p:nvSpPr>
        <p:spPr>
          <a:xfrm>
            <a:off x="9454527" y="3990860"/>
            <a:ext cx="283556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(Welsh Assembly Government, 2005, </a:t>
            </a:r>
            <a:r>
              <a:rPr lang="en-GB" sz="1600" dirty="0" err="1"/>
              <a:t>p.i</a:t>
            </a:r>
            <a:r>
              <a:rPr lang="en-GB" sz="1600" dirty="0"/>
              <a:t>)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DBFD158-EE7D-A571-23EF-7BAE5A78B0E1}"/>
              </a:ext>
            </a:extLst>
          </p:cNvPr>
          <p:cNvSpPr txBox="1"/>
          <p:nvPr/>
        </p:nvSpPr>
        <p:spPr>
          <a:xfrm>
            <a:off x="8676272" y="5872885"/>
            <a:ext cx="310009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(Carmarthenshire County Council, 2024, p.8)</a:t>
            </a: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823C3B5-990A-4F03-840B-6764083F2487}"/>
              </a:ext>
            </a:extLst>
          </p:cNvPr>
          <p:cNvSpPr txBox="1"/>
          <p:nvPr/>
        </p:nvSpPr>
        <p:spPr>
          <a:xfrm>
            <a:off x="6516805" y="510792"/>
            <a:ext cx="5259559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500" b="1" u="sng" dirty="0"/>
              <a:t>Job Role: Essential Qualities </a:t>
            </a:r>
          </a:p>
          <a:p>
            <a:pPr lvl="0"/>
            <a:endParaRPr lang="en-GB" sz="2500" dirty="0"/>
          </a:p>
          <a:p>
            <a:pPr lvl="0"/>
            <a:r>
              <a:rPr lang="en-GB" sz="2500" b="1" dirty="0"/>
              <a:t>1. Good understanding of confidentiality </a:t>
            </a:r>
            <a:r>
              <a:rPr lang="en-GB" sz="1600" dirty="0"/>
              <a:t>(Carmarthenshire County Council, 2024, p.8)</a:t>
            </a:r>
          </a:p>
          <a:p>
            <a:pPr lvl="0"/>
            <a:endParaRPr lang="en-GB" sz="2500" dirty="0"/>
          </a:p>
          <a:p>
            <a:pPr lvl="0"/>
            <a:r>
              <a:rPr lang="en-GB" sz="2500" dirty="0"/>
              <a:t>- Protect</a:t>
            </a:r>
          </a:p>
          <a:p>
            <a:pPr lvl="0"/>
            <a:r>
              <a:rPr lang="en-GB" sz="2500" dirty="0"/>
              <a:t>- Provide Choice </a:t>
            </a:r>
          </a:p>
          <a:p>
            <a:pPr lvl="0"/>
            <a:r>
              <a:rPr lang="en-GB" sz="2500" dirty="0"/>
              <a:t>- Inform</a:t>
            </a:r>
          </a:p>
          <a:p>
            <a:pPr lvl="0"/>
            <a:r>
              <a:rPr lang="en-GB" sz="2500" dirty="0"/>
              <a:t>- Improve </a:t>
            </a:r>
          </a:p>
          <a:p>
            <a:pPr lvl="0"/>
            <a:endParaRPr lang="en-GB" sz="2500" dirty="0"/>
          </a:p>
          <a:p>
            <a:pPr lvl="0"/>
            <a:endParaRPr lang="en-GB" sz="2500" dirty="0"/>
          </a:p>
          <a:p>
            <a:pPr lvl="0"/>
            <a:r>
              <a:rPr lang="en-GB" sz="2500" b="1" dirty="0"/>
              <a:t>2. Promote good working relationships and team working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0BEDED-FC43-D2BF-AAB6-563511EE0A2B}"/>
              </a:ext>
            </a:extLst>
          </p:cNvPr>
          <p:cNvSpPr txBox="1"/>
          <p:nvPr/>
        </p:nvSpPr>
        <p:spPr>
          <a:xfrm>
            <a:off x="9454527" y="3200615"/>
            <a:ext cx="31588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i="1" dirty="0"/>
              <a:t>Confidentiality</a:t>
            </a:r>
            <a:r>
              <a:rPr lang="en-GB" sz="2500" dirty="0"/>
              <a:t> </a:t>
            </a:r>
          </a:p>
        </p:txBody>
      </p:sp>
      <p:sp>
        <p:nvSpPr>
          <p:cNvPr id="20" name="Right Brace 19">
            <a:extLst>
              <a:ext uri="{FF2B5EF4-FFF2-40B4-BE49-F238E27FC236}">
                <a16:creationId xmlns:a16="http://schemas.microsoft.com/office/drawing/2014/main" id="{D9F2666F-9C56-86D7-BE96-C78D4DE9D75F}"/>
              </a:ext>
            </a:extLst>
          </p:cNvPr>
          <p:cNvSpPr/>
          <p:nvPr/>
        </p:nvSpPr>
        <p:spPr>
          <a:xfrm>
            <a:off x="9236363" y="2744250"/>
            <a:ext cx="221673" cy="1736436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1873748A-51B7-7AC9-C0ED-413F41BFBD62}"/>
              </a:ext>
            </a:extLst>
          </p:cNvPr>
          <p:cNvSpPr/>
          <p:nvPr/>
        </p:nvSpPr>
        <p:spPr>
          <a:xfrm>
            <a:off x="279125" y="1443665"/>
            <a:ext cx="4606912" cy="3762743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CDCA83F-CABA-078A-67A3-445E60FBF512}"/>
              </a:ext>
            </a:extLst>
          </p:cNvPr>
          <p:cNvSpPr txBox="1"/>
          <p:nvPr/>
        </p:nvSpPr>
        <p:spPr>
          <a:xfrm>
            <a:off x="-49971" y="2295895"/>
            <a:ext cx="5097915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500" b="1" u="sng" dirty="0"/>
              <a:t>Personal Experience</a:t>
            </a:r>
          </a:p>
          <a:p>
            <a:pPr lvl="0" algn="ctr"/>
            <a:r>
              <a:rPr lang="en-GB" sz="2500" b="1" u="sng" dirty="0"/>
              <a:t> </a:t>
            </a:r>
          </a:p>
          <a:p>
            <a:pPr lvl="0" algn="ctr"/>
            <a:r>
              <a:rPr lang="en-GB" sz="2500" dirty="0"/>
              <a:t>8 + years of working in Social Care with vulnerable adults </a:t>
            </a:r>
          </a:p>
          <a:p>
            <a:endParaRPr lang="en-GB" dirty="0"/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15C03111-83BA-79E3-61C0-043B3518A6E8}"/>
              </a:ext>
            </a:extLst>
          </p:cNvPr>
          <p:cNvCxnSpPr/>
          <p:nvPr/>
        </p:nvCxnSpPr>
        <p:spPr>
          <a:xfrm>
            <a:off x="5144655" y="3612468"/>
            <a:ext cx="692727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123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D3654B5-8C74-BFD2-EE9C-5B545B9966BD}"/>
              </a:ext>
            </a:extLst>
          </p:cNvPr>
          <p:cNvGrpSpPr/>
          <p:nvPr/>
        </p:nvGrpSpPr>
        <p:grpSpPr>
          <a:xfrm>
            <a:off x="436428" y="1697634"/>
            <a:ext cx="4676852" cy="2806111"/>
            <a:chOff x="-3321142" y="1183623"/>
            <a:chExt cx="4676852" cy="2806111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40C227F5-3519-87E6-60D8-B7E19ABAB4D6}"/>
                </a:ext>
              </a:extLst>
            </p:cNvPr>
            <p:cNvSpPr/>
            <p:nvPr/>
          </p:nvSpPr>
          <p:spPr>
            <a:xfrm>
              <a:off x="-3321142" y="1183623"/>
              <a:ext cx="4676852" cy="2806111"/>
            </a:xfrm>
            <a:prstGeom prst="roundRect">
              <a:avLst>
                <a:gd name="adj" fmla="val 1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CA722587-5057-7E36-FACA-BCA133364D01}"/>
                </a:ext>
              </a:extLst>
            </p:cNvPr>
            <p:cNvSpPr txBox="1"/>
            <p:nvPr/>
          </p:nvSpPr>
          <p:spPr>
            <a:xfrm>
              <a:off x="-3238954" y="1347999"/>
              <a:ext cx="4512476" cy="264173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95250" tIns="95250" rIns="95250" bIns="95250" numCol="1" spcCol="1270" anchor="ctr" anchorCtr="0">
              <a:noAutofit/>
            </a:bodyPr>
            <a:lstStyle/>
            <a:p>
              <a:pPr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b="1" u="sng" dirty="0"/>
                <a:t>Personal Experience </a:t>
              </a:r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500" kern="1200" dirty="0"/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Volunteering: </a:t>
              </a:r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- Community fridge project x1 weekly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53A956A3-5EBE-95A4-546C-7C31FB33B829}"/>
              </a:ext>
            </a:extLst>
          </p:cNvPr>
          <p:cNvGrpSpPr/>
          <p:nvPr/>
        </p:nvGrpSpPr>
        <p:grpSpPr>
          <a:xfrm>
            <a:off x="7000171" y="1697634"/>
            <a:ext cx="4676852" cy="2806111"/>
            <a:chOff x="6551975" y="1526496"/>
            <a:chExt cx="4676852" cy="2806111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11021C41-2829-93B7-3B5B-6FB440E274EB}"/>
                </a:ext>
              </a:extLst>
            </p:cNvPr>
            <p:cNvSpPr/>
            <p:nvPr/>
          </p:nvSpPr>
          <p:spPr>
            <a:xfrm>
              <a:off x="6551975" y="1526496"/>
              <a:ext cx="4676852" cy="2806111"/>
            </a:xfrm>
            <a:prstGeom prst="roundRect">
              <a:avLst>
                <a:gd name="adj" fmla="val 1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" name="Rectangle: Rounded Corners 4">
              <a:extLst>
                <a:ext uri="{FF2B5EF4-FFF2-40B4-BE49-F238E27FC236}">
                  <a16:creationId xmlns:a16="http://schemas.microsoft.com/office/drawing/2014/main" id="{CBA76825-EB30-21E4-C01F-F5E82F9AB64F}"/>
                </a:ext>
              </a:extLst>
            </p:cNvPr>
            <p:cNvSpPr txBox="1"/>
            <p:nvPr/>
          </p:nvSpPr>
          <p:spPr>
            <a:xfrm>
              <a:off x="6630524" y="1608683"/>
              <a:ext cx="4512476" cy="264173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95250" tIns="95250" rIns="95250" bIns="95250" numCol="1" spcCol="1270" anchor="ctr" anchorCtr="0">
              <a:noAutofit/>
            </a:bodyPr>
            <a:lstStyle/>
            <a:p>
              <a:pPr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b="1" u="sng" dirty="0"/>
                <a:t>Job Role: Essential Qualities </a:t>
              </a:r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500" kern="1200" dirty="0"/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Self – motivated </a:t>
              </a:r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Organised  </a:t>
              </a: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8A081496-996F-E9F6-F80B-629524ABAD46}"/>
              </a:ext>
            </a:extLst>
          </p:cNvPr>
          <p:cNvSpPr txBox="1"/>
          <p:nvPr/>
        </p:nvSpPr>
        <p:spPr>
          <a:xfrm>
            <a:off x="8876146" y="4719782"/>
            <a:ext cx="3426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(Carmarthenshire County Council, 2024, p.7)</a:t>
            </a:r>
            <a:endParaRPr lang="en-GB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6B4AC68-D026-FC67-996F-951278EFFEC9}"/>
              </a:ext>
            </a:extLst>
          </p:cNvPr>
          <p:cNvCxnSpPr>
            <a:cxnSpLocks/>
          </p:cNvCxnSpPr>
          <p:nvPr/>
        </p:nvCxnSpPr>
        <p:spPr>
          <a:xfrm>
            <a:off x="5578763" y="3150650"/>
            <a:ext cx="1034473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2980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F25258-DDBD-7636-60A5-1B0A78CA9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334471C-2B2A-9F3A-D5BE-A32AD18F24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1374171"/>
              </p:ext>
            </p:extLst>
          </p:nvPr>
        </p:nvGraphicFramePr>
        <p:xfrm>
          <a:off x="365760" y="1167722"/>
          <a:ext cx="11228832" cy="47484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688A71C-43F2-94B5-EC26-017E4030A9DA}"/>
              </a:ext>
            </a:extLst>
          </p:cNvPr>
          <p:cNvSpPr txBox="1"/>
          <p:nvPr/>
        </p:nvSpPr>
        <p:spPr>
          <a:xfrm>
            <a:off x="6932584" y="1797784"/>
            <a:ext cx="4579620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/>
              <a:t>Job Role: Essential Qualities 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- Knowledge of legislation 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- IT Skills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- Ability to prioritise work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74C57D-F510-4644-02C7-2010C77332F1}"/>
              </a:ext>
            </a:extLst>
          </p:cNvPr>
          <p:cNvSpPr txBox="1"/>
          <p:nvPr/>
        </p:nvSpPr>
        <p:spPr>
          <a:xfrm>
            <a:off x="9347200" y="6031623"/>
            <a:ext cx="33343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(Carmarthenshire County Council, 2024, p.7)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836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653A0-C0ED-F80A-65DB-1CE83662B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177" y="1752975"/>
            <a:ext cx="3803904" cy="749808"/>
          </a:xfrm>
        </p:spPr>
        <p:txBody>
          <a:bodyPr>
            <a:normAutofit/>
          </a:bodyPr>
          <a:lstStyle/>
          <a:p>
            <a:r>
              <a:rPr lang="en-GB" sz="3000" u="sng" dirty="0"/>
              <a:t>Active Listening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C4C66-9993-A6CA-6AB6-CED7C5305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177" y="2700154"/>
            <a:ext cx="11186056" cy="3050909"/>
          </a:xfrm>
        </p:spPr>
        <p:txBody>
          <a:bodyPr/>
          <a:lstStyle/>
          <a:p>
            <a:pPr>
              <a:buFontTx/>
              <a:buChar char="-"/>
            </a:pPr>
            <a:r>
              <a:rPr lang="en-GB" dirty="0"/>
              <a:t>Information is communicated by verbal, non-verbal or written means to another </a:t>
            </a:r>
          </a:p>
          <a:p>
            <a:pPr marL="0" indent="0">
              <a:buNone/>
            </a:pPr>
            <a:r>
              <a:rPr lang="en-GB" dirty="0"/>
              <a:t>- The ‘receiver’ of the information must acknowledge the delivery of information and relay it back to the ‘sender’ to confirm mutual understanding </a:t>
            </a:r>
          </a:p>
          <a:p>
            <a:pPr>
              <a:buFontTx/>
              <a:buChar char="-"/>
            </a:pPr>
            <a:r>
              <a:rPr lang="en-GB" dirty="0"/>
              <a:t>Develops and maintains strong patient relationships</a:t>
            </a:r>
          </a:p>
          <a:p>
            <a:pPr>
              <a:buFontTx/>
              <a:buChar char="-"/>
            </a:pPr>
            <a:r>
              <a:rPr lang="en-GB" dirty="0"/>
              <a:t>Promotes effective problem-solving and reduces mistakes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D0385C-5688-F1A4-13F0-CB54462912CD}"/>
              </a:ext>
            </a:extLst>
          </p:cNvPr>
          <p:cNvSpPr txBox="1"/>
          <p:nvPr/>
        </p:nvSpPr>
        <p:spPr>
          <a:xfrm>
            <a:off x="8933269" y="5822786"/>
            <a:ext cx="2953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(Tennant, Long and Toney-Butler, 2023, p.1)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A7F379-B988-701B-8419-3AAB325DD52A}"/>
              </a:ext>
            </a:extLst>
          </p:cNvPr>
          <p:cNvSpPr txBox="1"/>
          <p:nvPr/>
        </p:nvSpPr>
        <p:spPr>
          <a:xfrm>
            <a:off x="241738" y="201621"/>
            <a:ext cx="1120749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Job Related Skills and Competencies: Ability to show empathy to the needs of the service user group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C6472F-AF0E-6F3B-94EC-0D54D01A7173}"/>
              </a:ext>
            </a:extLst>
          </p:cNvPr>
          <p:cNvSpPr txBox="1"/>
          <p:nvPr/>
        </p:nvSpPr>
        <p:spPr>
          <a:xfrm>
            <a:off x="9772074" y="878729"/>
            <a:ext cx="25677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(Carmarthenshire County Council, 2024, p.7)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366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C2A01-9B29-1228-9EA1-57E11E7A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736" y="258780"/>
            <a:ext cx="11815064" cy="1132258"/>
          </a:xfrm>
        </p:spPr>
        <p:txBody>
          <a:bodyPr>
            <a:normAutofit fontScale="90000"/>
          </a:bodyPr>
          <a:lstStyle/>
          <a:p>
            <a:r>
              <a:rPr lang="en-GB" dirty="0"/>
              <a:t>Job Related Skills and Competencies: </a:t>
            </a:r>
            <a:r>
              <a:rPr lang="en-GB" b="1" dirty="0"/>
              <a:t>Ability to show empathy to the needs of the service user group</a:t>
            </a:r>
            <a:br>
              <a:rPr lang="en-GB" b="1" i="1" dirty="0"/>
            </a:br>
            <a:r>
              <a:rPr lang="en-GB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6830E8-BB21-06D7-6438-EC9ACEE9672D}"/>
              </a:ext>
            </a:extLst>
          </p:cNvPr>
          <p:cNvSpPr txBox="1"/>
          <p:nvPr/>
        </p:nvSpPr>
        <p:spPr>
          <a:xfrm>
            <a:off x="173735" y="2040721"/>
            <a:ext cx="1181506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b="1" dirty="0"/>
              <a:t>SITUTATION</a:t>
            </a:r>
            <a:r>
              <a:rPr lang="en-GB" sz="2000" dirty="0"/>
              <a:t>: Service user struggling to adjust to new living arrangement in a care-home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TASK</a:t>
            </a:r>
            <a:r>
              <a:rPr lang="en-GB" sz="2000" dirty="0"/>
              <a:t>: To familiarise the service user with the new environment and help to settle her in </a:t>
            </a: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ACTION: </a:t>
            </a:r>
            <a:r>
              <a:rPr lang="en-GB" sz="2000" dirty="0"/>
              <a:t>Spent quality time with the service user to get to know her. Learning about: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Likes/ Dislikes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Her concerns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Things that would make her feel better when she was feeling down</a:t>
            </a:r>
          </a:p>
          <a:p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RESULT: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We were able to build trust meaning and she felt comfortable in talking to me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She started to feel happier in her surroundings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844922-19FB-1144-80FC-CCD4A6C57364}"/>
              </a:ext>
            </a:extLst>
          </p:cNvPr>
          <p:cNvSpPr txBox="1"/>
          <p:nvPr/>
        </p:nvSpPr>
        <p:spPr>
          <a:xfrm>
            <a:off x="1519039" y="1206372"/>
            <a:ext cx="5158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(Carmarthenshire County Council, 2024, p.7)</a:t>
            </a:r>
          </a:p>
        </p:txBody>
      </p:sp>
    </p:spTree>
    <p:extLst>
      <p:ext uri="{BB962C8B-B14F-4D97-AF65-F5344CB8AC3E}">
        <p14:creationId xmlns:p14="http://schemas.microsoft.com/office/powerpoint/2010/main" val="1393897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1D283-EA24-6AF6-5F62-81EE4F274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153" y="3172328"/>
            <a:ext cx="3341694" cy="720715"/>
          </a:xfrm>
        </p:spPr>
        <p:txBody>
          <a:bodyPr>
            <a:noAutofit/>
          </a:bodyPr>
          <a:lstStyle/>
          <a:p>
            <a:r>
              <a:rPr lang="en-GB" sz="2800" b="1" dirty="0"/>
              <a:t>Code of Professional Practice for Social Care</a:t>
            </a:r>
            <a:br>
              <a:rPr lang="en-GB" sz="2800" b="1" i="1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B816E-7FB4-6856-F7C0-6AEC6D95A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7400" y="3968495"/>
            <a:ext cx="2854750" cy="445315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800" b="1" dirty="0"/>
              <a:t>The BASW Code of Ethics for Social Work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54AB1EC6-D8C1-4B11-581A-8CB42949A5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3761039"/>
              </p:ext>
            </p:extLst>
          </p:nvPr>
        </p:nvGraphicFramePr>
        <p:xfrm>
          <a:off x="2032000" y="101940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BB2FA1D0-4BEB-D094-3257-CFB5AED61BEB}"/>
              </a:ext>
            </a:extLst>
          </p:cNvPr>
          <p:cNvSpPr txBox="1"/>
          <p:nvPr/>
        </p:nvSpPr>
        <p:spPr>
          <a:xfrm>
            <a:off x="365690" y="5976406"/>
            <a:ext cx="224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(Social Care Wales, 2017, p.8).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945EA7-8E4D-2EA0-8A77-6595907A5A62}"/>
              </a:ext>
            </a:extLst>
          </p:cNvPr>
          <p:cNvSpPr txBox="1"/>
          <p:nvPr/>
        </p:nvSpPr>
        <p:spPr>
          <a:xfrm>
            <a:off x="8166538" y="6114906"/>
            <a:ext cx="3552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(British Association of Social Workers, 2021, pp.6-8).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3230B9-7FB3-00BA-5401-B5FCF33C037E}"/>
              </a:ext>
            </a:extLst>
          </p:cNvPr>
          <p:cNvSpPr txBox="1"/>
          <p:nvPr/>
        </p:nvSpPr>
        <p:spPr>
          <a:xfrm>
            <a:off x="1746539" y="127541"/>
            <a:ext cx="9083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3200" b="1" dirty="0"/>
              <a:t>Knowledge: Code of Professional Practice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6FE31E-9E2B-97B8-328C-ADA56D1EEB6A}"/>
              </a:ext>
            </a:extLst>
          </p:cNvPr>
          <p:cNvSpPr txBox="1"/>
          <p:nvPr/>
        </p:nvSpPr>
        <p:spPr>
          <a:xfrm>
            <a:off x="9264074" y="696238"/>
            <a:ext cx="299258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(Carmarthenshire County Council, 2024, p.7)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766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425B4-DF7D-7154-3C07-44F73EE99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896" y="173736"/>
            <a:ext cx="10653578" cy="1132258"/>
          </a:xfrm>
        </p:spPr>
        <p:txBody>
          <a:bodyPr>
            <a:normAutofit/>
          </a:bodyPr>
          <a:lstStyle/>
          <a:p>
            <a:r>
              <a:rPr lang="en-GB" dirty="0"/>
              <a:t>Knowledge: </a:t>
            </a:r>
            <a:r>
              <a:rPr lang="en-GB" b="1" dirty="0"/>
              <a:t>Code of Professional Practice</a:t>
            </a:r>
            <a:br>
              <a:rPr lang="en-GB" b="1" dirty="0"/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5BDB67-1B2E-1219-8436-73131544A90C}"/>
              </a:ext>
            </a:extLst>
          </p:cNvPr>
          <p:cNvSpPr txBox="1"/>
          <p:nvPr/>
        </p:nvSpPr>
        <p:spPr>
          <a:xfrm>
            <a:off x="114300" y="1547773"/>
            <a:ext cx="11963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b="1" dirty="0"/>
              <a:t>SITUTATION</a:t>
            </a:r>
            <a:r>
              <a:rPr lang="en-GB" sz="2000" dirty="0"/>
              <a:t>: Supporting individual living with dementia  </a:t>
            </a: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TASK</a:t>
            </a:r>
            <a:r>
              <a:rPr lang="en-GB" sz="2000" dirty="0"/>
              <a:t>: Assist service user with their morning routine using the framework of </a:t>
            </a:r>
            <a:r>
              <a:rPr lang="en-GB" sz="2000" b="1" dirty="0"/>
              <a:t>person-centred care </a:t>
            </a:r>
            <a:r>
              <a:rPr lang="en-GB" dirty="0">
                <a:latin typeface="+mj-lt"/>
              </a:rPr>
              <a:t>(</a:t>
            </a:r>
            <a:r>
              <a:rPr lang="en-GB" i="0" dirty="0">
                <a:solidFill>
                  <a:srgbClr val="000000"/>
                </a:solidFill>
                <a:effectLst/>
                <a:latin typeface="+mj-lt"/>
              </a:rPr>
              <a:t>Alzheimer's Society, 2022, np).</a:t>
            </a:r>
            <a:r>
              <a:rPr lang="en-GB" dirty="0">
                <a:latin typeface="+mj-lt"/>
              </a:rPr>
              <a:t> </a:t>
            </a: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ACTION</a:t>
            </a:r>
            <a:r>
              <a:rPr lang="en-GB" sz="2000" dirty="0"/>
              <a:t>: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Offered the service user choices </a:t>
            </a:r>
            <a:r>
              <a:rPr lang="en-GB" sz="2000" dirty="0" err="1"/>
              <a:t>i.e</a:t>
            </a:r>
            <a:r>
              <a:rPr lang="en-GB" sz="2000" dirty="0"/>
              <a:t> what clothes they would like to wear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Described what I was doing and communicated clearly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Took my time so that the process did not feel rushed </a:t>
            </a: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RESULT: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Service user felt in control and included in their care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Promoted their independence but also their well-being and safety,  which are also key factors in the </a:t>
            </a:r>
            <a:r>
              <a:rPr lang="en-GB" sz="2000" i="1" dirty="0"/>
              <a:t>Social Services and Well-Being (Wales) Act </a:t>
            </a:r>
            <a:r>
              <a:rPr lang="en-GB" sz="2000" dirty="0"/>
              <a:t>(2014, section 6).</a:t>
            </a:r>
            <a:r>
              <a:rPr lang="en-GB" sz="2000" i="1" dirty="0"/>
              <a:t>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7916767-C852-C9C5-1127-9EF10CA83500}"/>
              </a:ext>
            </a:extLst>
          </p:cNvPr>
          <p:cNvSpPr txBox="1"/>
          <p:nvPr/>
        </p:nvSpPr>
        <p:spPr>
          <a:xfrm>
            <a:off x="2094538" y="739865"/>
            <a:ext cx="5266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(Carmarthenshire County Council, 2024, p.7)</a:t>
            </a:r>
          </a:p>
        </p:txBody>
      </p:sp>
    </p:spTree>
    <p:extLst>
      <p:ext uri="{BB962C8B-B14F-4D97-AF65-F5344CB8AC3E}">
        <p14:creationId xmlns:p14="http://schemas.microsoft.com/office/powerpoint/2010/main" val="2175010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8DDAD-EE82-08AD-53DF-7843A21E0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50" y="132148"/>
            <a:ext cx="10083154" cy="905256"/>
          </a:xfrm>
        </p:spPr>
        <p:txBody>
          <a:bodyPr>
            <a:normAutofit fontScale="90000"/>
          </a:bodyPr>
          <a:lstStyle/>
          <a:p>
            <a:r>
              <a:rPr lang="en-GB" dirty="0"/>
              <a:t>Experience: </a:t>
            </a:r>
            <a:r>
              <a:rPr lang="en-GB" b="1" dirty="0"/>
              <a:t>Using a relationship-based approach to service delivery </a:t>
            </a:r>
            <a:r>
              <a:rPr lang="en-GB" sz="1800" b="0" dirty="0"/>
              <a:t>(Carmarthenshire County Council, 2024, p.7)</a:t>
            </a:r>
            <a:br>
              <a:rPr lang="en-GB" dirty="0"/>
            </a:br>
            <a:br>
              <a:rPr lang="en-GB" b="1" i="1" dirty="0"/>
            </a:b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DEA8221-FFB8-BEA8-8CC1-6B63215AA1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9128199"/>
              </p:ext>
            </p:extLst>
          </p:nvPr>
        </p:nvGraphicFramePr>
        <p:xfrm>
          <a:off x="961644" y="1314027"/>
          <a:ext cx="10268712" cy="5370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6D92B72-6CCF-2492-13D6-794F18C08D34}"/>
              </a:ext>
            </a:extLst>
          </p:cNvPr>
          <p:cNvSpPr txBox="1"/>
          <p:nvPr/>
        </p:nvSpPr>
        <p:spPr>
          <a:xfrm>
            <a:off x="2061972" y="2015936"/>
            <a:ext cx="3739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1. The foundation of being able to work with individuals and families effectively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79ED00-5D0B-8F79-F9BC-BB586DEFE61C}"/>
              </a:ext>
            </a:extLst>
          </p:cNvPr>
          <p:cNvSpPr txBox="1"/>
          <p:nvPr/>
        </p:nvSpPr>
        <p:spPr>
          <a:xfrm>
            <a:off x="6628638" y="1635216"/>
            <a:ext cx="34236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2. Emotionally heightened situations can trigger behaviours in individuals, subsequently creating challenges to form positive relationships.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1C8A82-6373-FEC6-6395-4165BB5BC298}"/>
              </a:ext>
            </a:extLst>
          </p:cNvPr>
          <p:cNvSpPr txBox="1"/>
          <p:nvPr/>
        </p:nvSpPr>
        <p:spPr>
          <a:xfrm>
            <a:off x="1920240" y="4712976"/>
            <a:ext cx="40233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3. Recognise how behaviours and triggers may impact the professional's own conduct and responses </a:t>
            </a:r>
          </a:p>
          <a:p>
            <a:endParaRPr lang="en-GB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D70560-F8C2-204F-201B-A0854DCC7DD7}"/>
              </a:ext>
            </a:extLst>
          </p:cNvPr>
          <p:cNvSpPr txBox="1"/>
          <p:nvPr/>
        </p:nvSpPr>
        <p:spPr>
          <a:xfrm>
            <a:off x="6449568" y="4743754"/>
            <a:ext cx="382219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4. Can be informed through the learning of theoretical knowledge, such as psychoanalytic approaches. 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31172E-CEF4-96CE-A346-29B2E5FF32D9}"/>
              </a:ext>
            </a:extLst>
          </p:cNvPr>
          <p:cNvSpPr txBox="1"/>
          <p:nvPr/>
        </p:nvSpPr>
        <p:spPr>
          <a:xfrm>
            <a:off x="10204704" y="944695"/>
            <a:ext cx="2269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(Ruch, 2020, p.3)</a:t>
            </a:r>
          </a:p>
        </p:txBody>
      </p:sp>
    </p:spTree>
    <p:extLst>
      <p:ext uri="{BB962C8B-B14F-4D97-AF65-F5344CB8AC3E}">
        <p14:creationId xmlns:p14="http://schemas.microsoft.com/office/powerpoint/2010/main" val="1779415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990D7-2DD7-F301-D31D-AB95A884A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181" y="290560"/>
            <a:ext cx="8788540" cy="1162546"/>
          </a:xfrm>
        </p:spPr>
        <p:txBody>
          <a:bodyPr>
            <a:normAutofit/>
          </a:bodyPr>
          <a:lstStyle/>
          <a:p>
            <a:r>
              <a:rPr lang="en-GB" dirty="0"/>
              <a:t>Utilising a Psychoanalytic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CC768-90A7-0AEA-7661-E14DF3C92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181" y="1049396"/>
            <a:ext cx="11130589" cy="4890463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effectLst/>
                <a:latin typeface="+mj-lt"/>
              </a:rPr>
              <a:t>Based on the work of Freud in which he explored the reasonings behind people’s psychological symptoms and what could be done to support them</a:t>
            </a:r>
            <a:br>
              <a:rPr lang="en-GB" dirty="0">
                <a:effectLst/>
                <a:latin typeface="+mj-lt"/>
              </a:rPr>
            </a:br>
            <a:endParaRPr lang="en-GB" dirty="0">
              <a:effectLst/>
              <a:latin typeface="+mj-lt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latin typeface="+mj-lt"/>
              </a:rPr>
              <a:t>Provides a m</a:t>
            </a:r>
            <a:r>
              <a:rPr lang="en-GB" dirty="0">
                <a:effectLst/>
                <a:latin typeface="+mj-lt"/>
              </a:rPr>
              <a:t>odel of how external hardship can impede on an individual or family</a:t>
            </a:r>
            <a:r>
              <a:rPr lang="en-GB" dirty="0">
                <a:latin typeface="+mj-lt"/>
              </a:rPr>
              <a:t> and play a</a:t>
            </a:r>
            <a:r>
              <a:rPr lang="en-GB" dirty="0">
                <a:effectLst/>
                <a:latin typeface="+mj-lt"/>
              </a:rPr>
              <a:t> central role in their lives </a:t>
            </a:r>
            <a:br>
              <a:rPr lang="en-GB" dirty="0">
                <a:effectLst/>
                <a:latin typeface="+mj-lt"/>
              </a:rPr>
            </a:br>
            <a:endParaRPr lang="en-GB" dirty="0">
              <a:effectLst/>
              <a:latin typeface="+mj-lt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effectLst/>
                <a:latin typeface="+mj-lt"/>
              </a:rPr>
              <a:t>Freud suggested patient’s symptoms were often ‘symbolic expressions of unconscious thoughts or feelings’</a:t>
            </a:r>
            <a:r>
              <a:rPr lang="en-GB" sz="1800" dirty="0">
                <a:latin typeface="+mj-lt"/>
              </a:rPr>
              <a:t> (Bower, 2005, p.6)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>
              <a:latin typeface="+mj-lt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Involves </a:t>
            </a: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tuning into an individual’s ‘emotional and mental processes’ that ‘consciously and unconsciously’ drives the behaviour of an individual </a:t>
            </a:r>
            <a:r>
              <a:rPr lang="en-GB" sz="18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(Barker, 2014, p.343)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Considers</a:t>
            </a: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an individual’s genetic and biological heritage alongside the sociocultural factors</a:t>
            </a:r>
            <a:endParaRPr lang="en-GB" dirty="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1D0748-AE44-ECF2-12AE-73F1B8760791}"/>
              </a:ext>
            </a:extLst>
          </p:cNvPr>
          <p:cNvSpPr txBox="1"/>
          <p:nvPr/>
        </p:nvSpPr>
        <p:spPr>
          <a:xfrm>
            <a:off x="8673506" y="4240090"/>
            <a:ext cx="351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+mj-lt"/>
              </a:rPr>
              <a:t>(Bower, 2005, p</a:t>
            </a:r>
            <a:r>
              <a:rPr lang="en-GB" dirty="0">
                <a:latin typeface="+mj-lt"/>
              </a:rPr>
              <a:t>p</a:t>
            </a:r>
            <a:r>
              <a:rPr lang="en-GB" sz="1800" dirty="0">
                <a:effectLst/>
                <a:latin typeface="+mj-lt"/>
              </a:rPr>
              <a:t>.6-7)</a:t>
            </a:r>
            <a:endParaRPr lang="en-GB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3F51FD-C81B-DCBD-039E-851C8737ACC3}"/>
              </a:ext>
            </a:extLst>
          </p:cNvPr>
          <p:cNvSpPr txBox="1"/>
          <p:nvPr/>
        </p:nvSpPr>
        <p:spPr>
          <a:xfrm>
            <a:off x="8673506" y="6375529"/>
            <a:ext cx="337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(Barker, 2014, p.343)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076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32D0D-A347-2A87-3D22-26101DC7C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456" y="173736"/>
            <a:ext cx="10653578" cy="1132258"/>
          </a:xfrm>
        </p:spPr>
        <p:txBody>
          <a:bodyPr>
            <a:normAutofit fontScale="90000"/>
          </a:bodyPr>
          <a:lstStyle/>
          <a:p>
            <a:r>
              <a:rPr lang="en-GB" dirty="0"/>
              <a:t>Experience: </a:t>
            </a:r>
            <a:r>
              <a:rPr lang="en-GB" b="1" dirty="0"/>
              <a:t>Using a relationship-based approach to service delivery 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82B817-AA8F-5FF5-0943-23405AD667BF}"/>
              </a:ext>
            </a:extLst>
          </p:cNvPr>
          <p:cNvSpPr txBox="1"/>
          <p:nvPr/>
        </p:nvSpPr>
        <p:spPr>
          <a:xfrm>
            <a:off x="219456" y="1045561"/>
            <a:ext cx="1211108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SITUATION: </a:t>
            </a:r>
            <a:r>
              <a:rPr lang="en-GB" sz="2000" dirty="0"/>
              <a:t>A service user became verbally abusive when assisting with personal care</a:t>
            </a:r>
            <a:endParaRPr lang="en-GB" sz="2000" b="1" dirty="0"/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r>
              <a:rPr lang="en-GB" sz="2000" b="1" dirty="0"/>
              <a:t>-    TASK: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To respond to the emotions of the service user in a professional manner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To gain an understanding of what had triggered the outburst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To mitigate tension and ensure that everyone was safe</a:t>
            </a: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ACTION: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Reflected </a:t>
            </a:r>
            <a:r>
              <a:rPr lang="en-GB" sz="2000" b="1" dirty="0"/>
              <a:t>in action </a:t>
            </a:r>
            <a:r>
              <a:rPr lang="en-GB" sz="2000" dirty="0"/>
              <a:t>during the situation (Schön, 1991, p.54; Candy, 2020, p.17)</a:t>
            </a: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dirty="0"/>
              <a:t>Stepped away to give to consider my response, whilst speaking openly in a calm manner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Engaged with the individual, showing empathy and compassion</a:t>
            </a:r>
            <a:endParaRPr lang="en-GB" sz="2000" b="1" dirty="0"/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RESULT: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I was able to reason with the individual and support them as best I could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The individual remained safe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The individual felt reassured and was happy to proceed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52A6A4-E95E-1D92-F02A-10F91F319FAA}"/>
              </a:ext>
            </a:extLst>
          </p:cNvPr>
          <p:cNvSpPr txBox="1"/>
          <p:nvPr/>
        </p:nvSpPr>
        <p:spPr>
          <a:xfrm>
            <a:off x="7176561" y="722396"/>
            <a:ext cx="547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(Carmarthenshire County Council, 2024, p.7)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427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E589E-9FE2-5BBD-EFBE-6B6AF761E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75" y="280786"/>
            <a:ext cx="4301097" cy="698269"/>
          </a:xfrm>
        </p:spPr>
        <p:txBody>
          <a:bodyPr/>
          <a:lstStyle/>
          <a:p>
            <a:r>
              <a:rPr lang="en-GB" dirty="0"/>
              <a:t>Managing Conflict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D6801-E037-8C43-5E7B-4C2143C74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266" y="1216768"/>
            <a:ext cx="4513535" cy="630504"/>
          </a:xfrm>
        </p:spPr>
        <p:txBody>
          <a:bodyPr/>
          <a:lstStyle/>
          <a:p>
            <a:pPr marL="0" indent="0">
              <a:buNone/>
            </a:pPr>
            <a:r>
              <a:rPr lang="en-GB" sz="2000" i="1" dirty="0"/>
              <a:t>Figure 1: The Delude Coping Model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FC3264-F9A5-B7F6-6A47-FD47C7CA6C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rcRect l="4825" t="24911" r="11969" b="3031"/>
          <a:stretch/>
        </p:blipFill>
        <p:spPr>
          <a:xfrm>
            <a:off x="2882366" y="1878598"/>
            <a:ext cx="5915117" cy="3762634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 w="508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C670F7-8EA5-C729-1F0B-3527534BA169}"/>
              </a:ext>
            </a:extLst>
          </p:cNvPr>
          <p:cNvSpPr txBox="1"/>
          <p:nvPr/>
        </p:nvSpPr>
        <p:spPr>
          <a:xfrm>
            <a:off x="8691418" y="599907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(Burnell, 2015, p.17)</a:t>
            </a:r>
          </a:p>
        </p:txBody>
      </p:sp>
    </p:spTree>
    <p:extLst>
      <p:ext uri="{BB962C8B-B14F-4D97-AF65-F5344CB8AC3E}">
        <p14:creationId xmlns:p14="http://schemas.microsoft.com/office/powerpoint/2010/main" val="3361367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2E087-D7C6-7402-DEE0-91700DD83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275" y="317412"/>
            <a:ext cx="2771683" cy="702091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172A0-4B35-5B03-419D-78B7BBA7A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275" y="1019503"/>
            <a:ext cx="11723450" cy="544595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I would like to pursue this role because I have the desire to empower and support children, young people and families.</a:t>
            </a:r>
          </a:p>
          <a:p>
            <a:pPr>
              <a:buFontTx/>
              <a:buChar char="-"/>
            </a:pPr>
            <a:r>
              <a:rPr lang="en-GB" dirty="0"/>
              <a:t>The examples given which have encompassed knowledge and skills surrounding </a:t>
            </a:r>
            <a:r>
              <a:rPr lang="en-GB" b="1" dirty="0"/>
              <a:t>active listening </a:t>
            </a:r>
            <a:r>
              <a:rPr lang="en-GB" sz="1600" dirty="0"/>
              <a:t>(Tennant, Long and Toney-Butler, 2023), </a:t>
            </a:r>
            <a:r>
              <a:rPr lang="en-GB" b="1" dirty="0"/>
              <a:t>Codes of Professional Practice </a:t>
            </a:r>
            <a:r>
              <a:rPr lang="en-GB" sz="1600" dirty="0"/>
              <a:t>(Social Care Wales, 2017; British Association of Social Workers, 2021), </a:t>
            </a:r>
            <a:r>
              <a:rPr lang="en-GB" b="1" dirty="0"/>
              <a:t>Psychoanalytic theory</a:t>
            </a:r>
            <a:r>
              <a:rPr lang="en-GB" dirty="0"/>
              <a:t> </a:t>
            </a:r>
            <a:r>
              <a:rPr lang="en-GB" sz="1600" dirty="0"/>
              <a:t>(Bower, 2005; Barker, 2014) </a:t>
            </a:r>
            <a:r>
              <a:rPr lang="en-GB" dirty="0"/>
              <a:t>and </a:t>
            </a:r>
            <a:r>
              <a:rPr lang="en-GB" b="1" dirty="0"/>
              <a:t>managing conflict </a:t>
            </a:r>
            <a:r>
              <a:rPr lang="en-GB" sz="1600" dirty="0"/>
              <a:t>(Burnell, 2015), </a:t>
            </a:r>
            <a:r>
              <a:rPr lang="en-GB" dirty="0"/>
              <a:t>demonstrate my competencies, knowledge and experience as stipulated in the job specification of a Trainee Social Worker </a:t>
            </a:r>
            <a:r>
              <a:rPr lang="en-GB" sz="1600" dirty="0"/>
              <a:t>(Carmarthenshire County Council, 2024). </a:t>
            </a:r>
          </a:p>
          <a:p>
            <a:pPr>
              <a:buFontTx/>
              <a:buChar char="-"/>
            </a:pPr>
            <a:r>
              <a:rPr lang="en-GB" kern="150" dirty="0">
                <a:solidFill>
                  <a:srgbClr val="000000"/>
                </a:solidFill>
                <a:latin typeface="+mj-lt"/>
                <a:ea typeface="SimSun" panose="02010600030101010101" pitchFamily="2" charset="-122"/>
                <a:cs typeface="Lucida Sans" panose="020B0602030504020204" pitchFamily="34" charset="0"/>
              </a:rPr>
              <a:t>While most of my experience is with vulnerable adults and my knowledge surrounding assessment procedures is limited, I am prepared to utilise the elements of personal and professional development </a:t>
            </a:r>
            <a:r>
              <a:rPr lang="en-GB" sz="1600" kern="150" dirty="0">
                <a:solidFill>
                  <a:srgbClr val="000000"/>
                </a:solidFill>
                <a:latin typeface="+mj-lt"/>
                <a:ea typeface="SimSun" panose="02010600030101010101" pitchFamily="2" charset="-122"/>
                <a:cs typeface="Lucida Sans" panose="020B0602030504020204" pitchFamily="34" charset="0"/>
              </a:rPr>
              <a:t>(Cottrell, 2021; CIPD, </a:t>
            </a:r>
            <a:r>
              <a:rPr lang="en-GB" sz="1600" b="0" i="0" dirty="0">
                <a:solidFill>
                  <a:srgbClr val="202020"/>
                </a:solidFill>
                <a:effectLst/>
                <a:latin typeface="+mj-lt"/>
              </a:rPr>
              <a:t>2025) </a:t>
            </a:r>
            <a:r>
              <a:rPr lang="en-GB" kern="150" dirty="0">
                <a:solidFill>
                  <a:srgbClr val="000000"/>
                </a:solidFill>
                <a:latin typeface="+mj-lt"/>
                <a:ea typeface="SimSun" panose="02010600030101010101" pitchFamily="2" charset="-122"/>
                <a:cs typeface="Lucida Sans" panose="020B0602030504020204" pitchFamily="34" charset="0"/>
              </a:rPr>
              <a:t>to increase my knowledge and to work towards being able to work with children. </a:t>
            </a:r>
            <a:endParaRPr lang="en-GB" kern="150" dirty="0">
              <a:effectLst/>
              <a:latin typeface="+mj-lt"/>
              <a:ea typeface="SimSun" panose="02010600030101010101" pitchFamily="2" charset="-122"/>
              <a:cs typeface="Lucida Sans" panose="020B0602030504020204" pitchFamily="34" charset="0"/>
            </a:endParaRPr>
          </a:p>
          <a:p>
            <a:pPr>
              <a:buFontTx/>
              <a:buChar char="-"/>
            </a:pPr>
            <a:endParaRPr lang="en-GB" kern="150" dirty="0">
              <a:solidFill>
                <a:srgbClr val="000000"/>
              </a:solidFill>
              <a:latin typeface="+mj-lt"/>
              <a:ea typeface="SimSun" panose="02010600030101010101" pitchFamily="2" charset="-122"/>
              <a:cs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7097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58305-60FA-3372-03EC-06D41B25A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464" y="173736"/>
            <a:ext cx="10653578" cy="1132258"/>
          </a:xfrm>
        </p:spPr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A4BB9-38EC-6C4E-265C-124F615AD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123" y="950976"/>
            <a:ext cx="11731753" cy="5907024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Alzheimer's Society. (2022) ‘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Person-Centred Care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Person-centred care | Alzheimer's Society 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(Accessed: 14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Barker, R. L. </a:t>
            </a:r>
            <a:r>
              <a:rPr lang="en-GB" sz="1750" kern="10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(2014). 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Social Work Dictionary. </a:t>
            </a:r>
            <a:r>
              <a:rPr lang="en-GB" sz="175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GB" sz="1750" kern="100" baseline="30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Washington, DC: NASW Press.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The social work dictionary : Barker, Robert L : Free Download, Borrow, and Streaming : Internet Archive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3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Bower, M. (2005) ‘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Psychoanalytic Theory for Social Work Practice: Thinking Under Fire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’. London and New York: Routledge.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Psychoanalytic Theory for Social Work Practice: Thinking Under Fire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2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British Association of Social Workers. (2021) ‘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BASW Code of Ethics for Social Work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’. Birmingham: BASW.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https://basw.co.uk/sites/default/files/2024-04/basw-code-of-ethics.pdf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2 April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Burnell, R. I. (2015) ‘The right to be rude: managing of conflict’, 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Nursing Times,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Vol 112 No ½, pp.16-19.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130116_The-right-to-be-rude-managing-of-conflict.pdf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3 April 2025).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Candy, L. (2020) 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creative reflective practitioner : research through making and practice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1st ed. Abingdon, Oxon: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Carmarthenshire County Council. (2024) ‘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Job Profile’. 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Job Profile 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1 April 2025)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Cottrell, S. (2021) 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Skills for Success : Personal </a:t>
            </a:r>
            <a:r>
              <a:rPr lang="en-GB" sz="175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evelopment and Employability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4th edition. London: Red Globe Press.</a:t>
            </a:r>
          </a:p>
          <a:p>
            <a:pPr marL="0" indent="0">
              <a:buNone/>
            </a:pPr>
            <a:endParaRPr lang="en-GB" sz="2400" kern="150" dirty="0">
              <a:effectLst/>
              <a:latin typeface="Times New Roman" panose="02020603050405020304" pitchFamily="18" charset="0"/>
              <a:ea typeface="SimSun" panose="02010600030101010101" pitchFamily="2" charset="-122"/>
              <a:cs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9002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3CCDB-D0D3-9EA8-8F63-33D496ADD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482" y="87745"/>
            <a:ext cx="3688542" cy="26374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4D6DA-DFD2-A226-6153-AE3B9C120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482" y="707090"/>
            <a:ext cx="11892627" cy="590614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The Chartered Institute of Personnel and Development. (2025) ‘</a:t>
            </a:r>
            <a:r>
              <a:rPr lang="en-GB" sz="17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About CPD: Helping you develop your professional practice’. 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2"/>
              </a:rPr>
              <a:t>What is Continuing Professional Development (CPD) | CIPD | CIPD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3 May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Lee, E. and Rasmussen, B. (2019) ‘Psychoanalysis, Socioanalysis, and Social Work: Psychodynamic Contributions to Understanding Diversity, Power, and Institutions in Social Work Practice’, </a:t>
            </a:r>
            <a:r>
              <a:rPr lang="en-GB" sz="17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Smith College Studies in Social Work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, 89(2), pp. 83–90. 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3"/>
              </a:rPr>
              <a:t>Full article: Psychoanalysis, Socioanalysis, and Social Work: Psychodynamic Contributions to Understanding Diversity, Power, and Institutions in Social Work Practice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1 May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Ruch, G. (2020) ‘</a:t>
            </a:r>
            <a:r>
              <a:rPr lang="en-GB" sz="17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PSDP - Resources and Tools: Practising relationship-based social work’. 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Practice Supervisor Development Programme. 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4"/>
              </a:rPr>
              <a:t>KB-Practising-relationship-based-social-work.pdf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3 April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Schon, D.A. (1991) </a:t>
            </a:r>
            <a:r>
              <a:rPr lang="en-GB" sz="17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The Reflective Practitioner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Aldershot: Avebury.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Social Care Wales. (2017) ‘</a:t>
            </a:r>
            <a:r>
              <a:rPr lang="en-GB" sz="17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Code of Professional Practice for Social Care’. 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5"/>
              </a:rPr>
              <a:t>Code of Professional Practice for Social Care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1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Social Services and Well-being (Wales) Act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(2014) 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6"/>
              </a:rPr>
              <a:t>Social Services and Well-being (Wales) Act 2014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2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Social Work England. (no date) ‘</a:t>
            </a:r>
            <a:r>
              <a:rPr lang="en-GB" sz="17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Professional Standards’. 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7"/>
              </a:rPr>
              <a:t>1227_socialworkengland_standards_prof_standards_final-aw.pdf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25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Tennant, K., Long, A. and Toney-Butler, T.J. (2023) ‘Active Listening’, </a:t>
            </a:r>
            <a:r>
              <a:rPr lang="en-GB" sz="1700" i="1" kern="100" dirty="0" err="1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StatPearls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, pp.1-9. 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8"/>
              </a:rPr>
              <a:t>Active Listening - </a:t>
            </a:r>
            <a:r>
              <a:rPr lang="en-GB" sz="1700" u="sng" kern="100" dirty="0" err="1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8"/>
              </a:rPr>
              <a:t>StatPearls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8"/>
              </a:rPr>
              <a:t> - NCBI Bookshelf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2 April 2025).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Welsh Assembly Government. (2005) ‘</a:t>
            </a:r>
            <a:r>
              <a:rPr lang="en-GB" sz="17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Confidentiality: Code of Practice for Health and Social Care in Wales’. 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9"/>
              </a:rPr>
              <a:t>Confidentiality</a:t>
            </a:r>
            <a:r>
              <a:rPr lang="en-GB" sz="17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30 April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i="0" dirty="0">
              <a:solidFill>
                <a:srgbClr val="207EEF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63419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39475</TotalTime>
  <Words>2144</Words>
  <Application>Microsoft Office PowerPoint</Application>
  <PresentationFormat>Widescreen</PresentationFormat>
  <Paragraphs>196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Courier New</vt:lpstr>
      <vt:lpstr>Neue Haas Grotesk Text Pro</vt:lpstr>
      <vt:lpstr>Times New Roman</vt:lpstr>
      <vt:lpstr>VanillaVTI</vt:lpstr>
      <vt:lpstr>   </vt:lpstr>
      <vt:lpstr>Introduction </vt:lpstr>
      <vt:lpstr>Job Title: Trainee Social Worker</vt:lpstr>
      <vt:lpstr>PowerPoint Presentation</vt:lpstr>
      <vt:lpstr>PowerPoint Presentation</vt:lpstr>
      <vt:lpstr>PowerPoint Presentation</vt:lpstr>
      <vt:lpstr>Active Listening </vt:lpstr>
      <vt:lpstr>Job Related Skills and Competencies: Ability to show empathy to the needs of the service user group  </vt:lpstr>
      <vt:lpstr>Code of Professional Practice for Social Care </vt:lpstr>
      <vt:lpstr>Knowledge: Code of Professional Practice </vt:lpstr>
      <vt:lpstr>Experience: Using a relationship-based approach to service delivery (Carmarthenshire County Council, 2024, p.7)  </vt:lpstr>
      <vt:lpstr>Utilising a Psychoanalytic Approach </vt:lpstr>
      <vt:lpstr>Experience: Using a relationship-based approach to service delivery  </vt:lpstr>
      <vt:lpstr>Managing Conflict </vt:lpstr>
      <vt:lpstr>Conclusion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Martha Lee (2213492)</dc:creator>
  <cp:lastModifiedBy>Martha Lee (2213492)</cp:lastModifiedBy>
  <cp:revision>1</cp:revision>
  <dcterms:created xsi:type="dcterms:W3CDTF">2025-04-01T13:19:13Z</dcterms:created>
  <dcterms:modified xsi:type="dcterms:W3CDTF">2025-05-06T12:51:09Z</dcterms:modified>
</cp:coreProperties>
</file>