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87" r:id="rId2"/>
    <p:sldId id="283"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5" d="100"/>
          <a:sy n="55" d="100"/>
        </p:scale>
        <p:origin x="1072"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5ABD1-ED9D-26C3-E0EF-A421CAF7B66B}"/>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GB"/>
              <a:t>Click to edit Master title style</a:t>
            </a:r>
          </a:p>
        </p:txBody>
      </p:sp>
      <p:sp>
        <p:nvSpPr>
          <p:cNvPr id="3" name="Subtitle 2">
            <a:extLst>
              <a:ext uri="{FF2B5EF4-FFF2-40B4-BE49-F238E27FC236}">
                <a16:creationId xmlns:a16="http://schemas.microsoft.com/office/drawing/2014/main" id="{C502862D-A87A-49EC-8B3D-D24E9648B498}"/>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GB"/>
              <a:t>Click to edit Master subtitle style</a:t>
            </a:r>
          </a:p>
        </p:txBody>
      </p:sp>
      <p:sp>
        <p:nvSpPr>
          <p:cNvPr id="4" name="Date Placeholder 3">
            <a:extLst>
              <a:ext uri="{FF2B5EF4-FFF2-40B4-BE49-F238E27FC236}">
                <a16:creationId xmlns:a16="http://schemas.microsoft.com/office/drawing/2014/main" id="{36497989-E822-0B9A-4B65-031D222CCC6C}"/>
              </a:ext>
            </a:extLst>
          </p:cNvPr>
          <p:cNvSpPr txBox="1">
            <a:spLocks noGrp="1"/>
          </p:cNvSpPr>
          <p:nvPr>
            <p:ph type="dt" sz="half" idx="7"/>
          </p:nvPr>
        </p:nvSpPr>
        <p:spPr/>
        <p:txBody>
          <a:bodyPr/>
          <a:lstStyle>
            <a:lvl1pPr>
              <a:defRPr/>
            </a:lvl1pPr>
          </a:lstStyle>
          <a:p>
            <a:pPr lvl="0"/>
            <a:fld id="{1C9C1C9C-EC34-4596-BECB-BBD756C32B7F}" type="datetime1">
              <a:rPr lang="en-GB"/>
              <a:pPr lvl="0"/>
              <a:t>02/11/2025</a:t>
            </a:fld>
            <a:endParaRPr lang="en-GB"/>
          </a:p>
        </p:txBody>
      </p:sp>
      <p:sp>
        <p:nvSpPr>
          <p:cNvPr id="5" name="Footer Placeholder 4">
            <a:extLst>
              <a:ext uri="{FF2B5EF4-FFF2-40B4-BE49-F238E27FC236}">
                <a16:creationId xmlns:a16="http://schemas.microsoft.com/office/drawing/2014/main" id="{DE479D7F-0B52-366C-F8EA-915CC634989D}"/>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68C27B90-6EDF-D814-6386-B13123C627AA}"/>
              </a:ext>
            </a:extLst>
          </p:cNvPr>
          <p:cNvSpPr txBox="1">
            <a:spLocks noGrp="1"/>
          </p:cNvSpPr>
          <p:nvPr>
            <p:ph type="sldNum" sz="quarter" idx="8"/>
          </p:nvPr>
        </p:nvSpPr>
        <p:spPr/>
        <p:txBody>
          <a:bodyPr/>
          <a:lstStyle>
            <a:lvl1pPr>
              <a:defRPr/>
            </a:lvl1pPr>
          </a:lstStyle>
          <a:p>
            <a:pPr lvl="0"/>
            <a:fld id="{A0163D99-2889-4760-BA16-DBC176177AB4}" type="slidenum">
              <a:t>‹#›</a:t>
            </a:fld>
            <a:endParaRPr lang="en-GB"/>
          </a:p>
        </p:txBody>
      </p:sp>
    </p:spTree>
    <p:extLst>
      <p:ext uri="{BB962C8B-B14F-4D97-AF65-F5344CB8AC3E}">
        <p14:creationId xmlns:p14="http://schemas.microsoft.com/office/powerpoint/2010/main" val="35187688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376891-A019-C314-0628-94BC3554DCF4}"/>
              </a:ext>
            </a:extLst>
          </p:cNvPr>
          <p:cNvSpPr txBox="1">
            <a:spLocks noGrp="1"/>
          </p:cNvSpPr>
          <p:nvPr>
            <p:ph type="title"/>
          </p:nvPr>
        </p:nvSpPr>
        <p:spPr/>
        <p:txBody>
          <a:bodyPr/>
          <a:lstStyle>
            <a:lvl1pPr>
              <a:defRPr/>
            </a:lvl1pPr>
          </a:lstStyle>
          <a:p>
            <a:pPr lvl="0"/>
            <a:r>
              <a:rPr lang="en-GB"/>
              <a:t>Click to edit Master title style</a:t>
            </a:r>
          </a:p>
        </p:txBody>
      </p:sp>
      <p:sp>
        <p:nvSpPr>
          <p:cNvPr id="3" name="Content Placeholder 2">
            <a:extLst>
              <a:ext uri="{FF2B5EF4-FFF2-40B4-BE49-F238E27FC236}">
                <a16:creationId xmlns:a16="http://schemas.microsoft.com/office/drawing/2014/main" id="{4CCF0A8F-FB2D-1A75-2520-7D6DC52D4C03}"/>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02CC809-28EC-ACAC-F249-D1A1953A1062}"/>
              </a:ext>
            </a:extLst>
          </p:cNvPr>
          <p:cNvSpPr txBox="1">
            <a:spLocks noGrp="1"/>
          </p:cNvSpPr>
          <p:nvPr>
            <p:ph type="dt" sz="half" idx="7"/>
          </p:nvPr>
        </p:nvSpPr>
        <p:spPr/>
        <p:txBody>
          <a:bodyPr/>
          <a:lstStyle>
            <a:lvl1pPr>
              <a:defRPr/>
            </a:lvl1pPr>
          </a:lstStyle>
          <a:p>
            <a:pPr lvl="0"/>
            <a:fld id="{AC4CC3C9-3E8F-43A9-86F3-ADF6C6276F5F}" type="datetime1">
              <a:rPr lang="en-GB"/>
              <a:pPr lvl="0"/>
              <a:t>02/11/2025</a:t>
            </a:fld>
            <a:endParaRPr lang="en-GB"/>
          </a:p>
        </p:txBody>
      </p:sp>
      <p:sp>
        <p:nvSpPr>
          <p:cNvPr id="5" name="Footer Placeholder 4">
            <a:extLst>
              <a:ext uri="{FF2B5EF4-FFF2-40B4-BE49-F238E27FC236}">
                <a16:creationId xmlns:a16="http://schemas.microsoft.com/office/drawing/2014/main" id="{F8C58EBC-79D0-8FAC-CB37-01D4A4F8081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A5A04A6E-68FF-9012-1F1A-38980A6CAFD6}"/>
              </a:ext>
            </a:extLst>
          </p:cNvPr>
          <p:cNvSpPr txBox="1">
            <a:spLocks noGrp="1"/>
          </p:cNvSpPr>
          <p:nvPr>
            <p:ph type="sldNum" sz="quarter" idx="8"/>
          </p:nvPr>
        </p:nvSpPr>
        <p:spPr/>
        <p:txBody>
          <a:bodyPr/>
          <a:lstStyle>
            <a:lvl1pPr>
              <a:defRPr/>
            </a:lvl1pPr>
          </a:lstStyle>
          <a:p>
            <a:pPr lvl="0"/>
            <a:fld id="{DF68B20D-4CF6-4697-B84A-0A374CA08932}" type="slidenum">
              <a:t>‹#›</a:t>
            </a:fld>
            <a:endParaRPr lang="en-GB"/>
          </a:p>
        </p:txBody>
      </p:sp>
    </p:spTree>
    <p:extLst>
      <p:ext uri="{BB962C8B-B14F-4D97-AF65-F5344CB8AC3E}">
        <p14:creationId xmlns:p14="http://schemas.microsoft.com/office/powerpoint/2010/main" val="3578549161"/>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57421-0378-D8B8-0456-EF95B340ABE4}"/>
              </a:ext>
            </a:extLst>
          </p:cNvPr>
          <p:cNvSpPr txBox="1">
            <a:spLocks noGrp="1"/>
          </p:cNvSpPr>
          <p:nvPr>
            <p:ph type="title"/>
          </p:nvPr>
        </p:nvSpPr>
        <p:spPr>
          <a:xfrm>
            <a:off x="831847" y="1709735"/>
            <a:ext cx="10515600" cy="2852735"/>
          </a:xfrm>
        </p:spPr>
        <p:txBody>
          <a:bodyPr anchor="b"/>
          <a:lstStyle>
            <a:lvl1pPr>
              <a:defRPr sz="6000"/>
            </a:lvl1pPr>
          </a:lstStyle>
          <a:p>
            <a:pPr lvl="0"/>
            <a:r>
              <a:rPr lang="en-GB"/>
              <a:t>Click to edit Master title style</a:t>
            </a:r>
          </a:p>
        </p:txBody>
      </p:sp>
      <p:sp>
        <p:nvSpPr>
          <p:cNvPr id="3" name="Text Placeholder 2">
            <a:extLst>
              <a:ext uri="{FF2B5EF4-FFF2-40B4-BE49-F238E27FC236}">
                <a16:creationId xmlns:a16="http://schemas.microsoft.com/office/drawing/2014/main" id="{A5C6BA86-49C6-1437-3AF6-E2ADCC4155E9}"/>
              </a:ext>
            </a:extLst>
          </p:cNvPr>
          <p:cNvSpPr txBox="1">
            <a:spLocks noGrp="1"/>
          </p:cNvSpPr>
          <p:nvPr>
            <p:ph type="body" idx="1"/>
          </p:nvPr>
        </p:nvSpPr>
        <p:spPr>
          <a:xfrm>
            <a:off x="831847" y="4589465"/>
            <a:ext cx="10515600" cy="1500182"/>
          </a:xfrm>
        </p:spPr>
        <p:txBody>
          <a:bodyPr/>
          <a:lstStyle>
            <a:lvl1pPr marL="0" indent="0">
              <a:buNone/>
              <a:defRPr sz="2400">
                <a:solidFill>
                  <a:srgbClr val="767676"/>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56C14075-5C6C-B66E-9AC9-44EA92D57BAF}"/>
              </a:ext>
            </a:extLst>
          </p:cNvPr>
          <p:cNvSpPr txBox="1">
            <a:spLocks noGrp="1"/>
          </p:cNvSpPr>
          <p:nvPr>
            <p:ph type="dt" sz="half" idx="7"/>
          </p:nvPr>
        </p:nvSpPr>
        <p:spPr/>
        <p:txBody>
          <a:bodyPr/>
          <a:lstStyle>
            <a:lvl1pPr>
              <a:defRPr/>
            </a:lvl1pPr>
          </a:lstStyle>
          <a:p>
            <a:pPr lvl="0"/>
            <a:fld id="{241B9E48-0A63-487B-9C6D-F12EA503B76F}" type="datetime1">
              <a:rPr lang="en-GB"/>
              <a:pPr lvl="0"/>
              <a:t>02/11/2025</a:t>
            </a:fld>
            <a:endParaRPr lang="en-GB"/>
          </a:p>
        </p:txBody>
      </p:sp>
      <p:sp>
        <p:nvSpPr>
          <p:cNvPr id="5" name="Footer Placeholder 4">
            <a:extLst>
              <a:ext uri="{FF2B5EF4-FFF2-40B4-BE49-F238E27FC236}">
                <a16:creationId xmlns:a16="http://schemas.microsoft.com/office/drawing/2014/main" id="{2C759BE4-77F7-A4B4-9352-43D9AB69180F}"/>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36C84094-C7BF-638B-93F0-AFC89EAEC229}"/>
              </a:ext>
            </a:extLst>
          </p:cNvPr>
          <p:cNvSpPr txBox="1">
            <a:spLocks noGrp="1"/>
          </p:cNvSpPr>
          <p:nvPr>
            <p:ph type="sldNum" sz="quarter" idx="8"/>
          </p:nvPr>
        </p:nvSpPr>
        <p:spPr/>
        <p:txBody>
          <a:bodyPr/>
          <a:lstStyle>
            <a:lvl1pPr>
              <a:defRPr/>
            </a:lvl1pPr>
          </a:lstStyle>
          <a:p>
            <a:pPr lvl="0"/>
            <a:fld id="{3E4FCF06-8EFC-46D6-A007-1BC73903CA8F}" type="slidenum">
              <a:t>‹#›</a:t>
            </a:fld>
            <a:endParaRPr lang="en-GB"/>
          </a:p>
        </p:txBody>
      </p:sp>
    </p:spTree>
    <p:extLst>
      <p:ext uri="{BB962C8B-B14F-4D97-AF65-F5344CB8AC3E}">
        <p14:creationId xmlns:p14="http://schemas.microsoft.com/office/powerpoint/2010/main" val="11877224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665545-6A30-6F44-621A-1E4EB42E03A8}"/>
              </a:ext>
            </a:extLst>
          </p:cNvPr>
          <p:cNvSpPr txBox="1">
            <a:spLocks noGrp="1"/>
          </p:cNvSpPr>
          <p:nvPr>
            <p:ph type="title"/>
          </p:nvPr>
        </p:nvSpPr>
        <p:spPr/>
        <p:txBody>
          <a:bodyPr/>
          <a:lstStyle>
            <a:lvl1pPr>
              <a:defRPr/>
            </a:lvl1pPr>
          </a:lstStyle>
          <a:p>
            <a:pPr lvl="0"/>
            <a:r>
              <a:rPr lang="en-GB"/>
              <a:t>Click to edit Master title style</a:t>
            </a:r>
          </a:p>
        </p:txBody>
      </p:sp>
      <p:sp>
        <p:nvSpPr>
          <p:cNvPr id="3" name="Content Placeholder 2">
            <a:extLst>
              <a:ext uri="{FF2B5EF4-FFF2-40B4-BE49-F238E27FC236}">
                <a16:creationId xmlns:a16="http://schemas.microsoft.com/office/drawing/2014/main" id="{05F282F4-3640-B846-1068-11A189D2B8CA}"/>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66776CD4-9800-368E-F3F9-4C944B93BEF6}"/>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3EF2617B-906D-F266-5A1F-BCC7CCBE3765}"/>
              </a:ext>
            </a:extLst>
          </p:cNvPr>
          <p:cNvSpPr txBox="1">
            <a:spLocks noGrp="1"/>
          </p:cNvSpPr>
          <p:nvPr>
            <p:ph type="dt" sz="half" idx="7"/>
          </p:nvPr>
        </p:nvSpPr>
        <p:spPr/>
        <p:txBody>
          <a:bodyPr/>
          <a:lstStyle>
            <a:lvl1pPr>
              <a:defRPr/>
            </a:lvl1pPr>
          </a:lstStyle>
          <a:p>
            <a:pPr lvl="0"/>
            <a:fld id="{D45AC3D3-2CCC-447B-814F-BF7063A9A8EB}" type="datetime1">
              <a:rPr lang="en-GB"/>
              <a:pPr lvl="0"/>
              <a:t>02/11/2025</a:t>
            </a:fld>
            <a:endParaRPr lang="en-GB"/>
          </a:p>
        </p:txBody>
      </p:sp>
      <p:sp>
        <p:nvSpPr>
          <p:cNvPr id="6" name="Footer Placeholder 5">
            <a:extLst>
              <a:ext uri="{FF2B5EF4-FFF2-40B4-BE49-F238E27FC236}">
                <a16:creationId xmlns:a16="http://schemas.microsoft.com/office/drawing/2014/main" id="{D2A33920-B7E7-24D5-B62E-EFBFB7772158}"/>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148D2A7B-FC60-1605-1AFC-D4B03F7DA499}"/>
              </a:ext>
            </a:extLst>
          </p:cNvPr>
          <p:cNvSpPr txBox="1">
            <a:spLocks noGrp="1"/>
          </p:cNvSpPr>
          <p:nvPr>
            <p:ph type="sldNum" sz="quarter" idx="8"/>
          </p:nvPr>
        </p:nvSpPr>
        <p:spPr/>
        <p:txBody>
          <a:bodyPr/>
          <a:lstStyle>
            <a:lvl1pPr>
              <a:defRPr/>
            </a:lvl1pPr>
          </a:lstStyle>
          <a:p>
            <a:pPr lvl="0"/>
            <a:fld id="{4D145ED3-B4B8-4292-B064-ED60F9D86159}" type="slidenum">
              <a:t>‹#›</a:t>
            </a:fld>
            <a:endParaRPr lang="en-GB"/>
          </a:p>
        </p:txBody>
      </p:sp>
    </p:spTree>
    <p:extLst>
      <p:ext uri="{BB962C8B-B14F-4D97-AF65-F5344CB8AC3E}">
        <p14:creationId xmlns:p14="http://schemas.microsoft.com/office/powerpoint/2010/main" val="16633202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CF7E7-3A7E-56F3-C921-D79BEF85159D}"/>
              </a:ext>
            </a:extLst>
          </p:cNvPr>
          <p:cNvSpPr txBox="1">
            <a:spLocks noGrp="1"/>
          </p:cNvSpPr>
          <p:nvPr>
            <p:ph type="title"/>
          </p:nvPr>
        </p:nvSpPr>
        <p:spPr>
          <a:xfrm>
            <a:off x="839784" y="365129"/>
            <a:ext cx="10515600" cy="1325559"/>
          </a:xfrm>
        </p:spPr>
        <p:txBody>
          <a:bodyPr/>
          <a:lstStyle>
            <a:lvl1pPr>
              <a:defRPr/>
            </a:lvl1pPr>
          </a:lstStyle>
          <a:p>
            <a:pPr lvl="0"/>
            <a:r>
              <a:rPr lang="en-GB"/>
              <a:t>Click to edit Master title style</a:t>
            </a:r>
          </a:p>
        </p:txBody>
      </p:sp>
      <p:sp>
        <p:nvSpPr>
          <p:cNvPr id="3" name="Text Placeholder 2">
            <a:extLst>
              <a:ext uri="{FF2B5EF4-FFF2-40B4-BE49-F238E27FC236}">
                <a16:creationId xmlns:a16="http://schemas.microsoft.com/office/drawing/2014/main" id="{78D888B8-CDA8-6ADE-92EC-E4BE01578AC9}"/>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GB"/>
              <a:t>Click to edit Master text styles</a:t>
            </a:r>
          </a:p>
        </p:txBody>
      </p:sp>
      <p:sp>
        <p:nvSpPr>
          <p:cNvPr id="4" name="Content Placeholder 3">
            <a:extLst>
              <a:ext uri="{FF2B5EF4-FFF2-40B4-BE49-F238E27FC236}">
                <a16:creationId xmlns:a16="http://schemas.microsoft.com/office/drawing/2014/main" id="{F7EA3077-2FE1-6B08-AC07-AF7A674D04D0}"/>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43B344C5-DD69-98BC-9F70-DF31E6C4BB48}"/>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GB"/>
              <a:t>Click to edit Master text styles</a:t>
            </a:r>
          </a:p>
        </p:txBody>
      </p:sp>
      <p:sp>
        <p:nvSpPr>
          <p:cNvPr id="6" name="Content Placeholder 5">
            <a:extLst>
              <a:ext uri="{FF2B5EF4-FFF2-40B4-BE49-F238E27FC236}">
                <a16:creationId xmlns:a16="http://schemas.microsoft.com/office/drawing/2014/main" id="{4C75E9CC-8A52-690A-1698-0A8DE063EA08}"/>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601D1A79-D7AD-0C04-06FF-464FC0D35DD4}"/>
              </a:ext>
            </a:extLst>
          </p:cNvPr>
          <p:cNvSpPr txBox="1">
            <a:spLocks noGrp="1"/>
          </p:cNvSpPr>
          <p:nvPr>
            <p:ph type="dt" sz="half" idx="7"/>
          </p:nvPr>
        </p:nvSpPr>
        <p:spPr/>
        <p:txBody>
          <a:bodyPr/>
          <a:lstStyle>
            <a:lvl1pPr>
              <a:defRPr/>
            </a:lvl1pPr>
          </a:lstStyle>
          <a:p>
            <a:pPr lvl="0"/>
            <a:fld id="{FD6B5192-CC50-425B-A856-AABACDF91902}" type="datetime1">
              <a:rPr lang="en-GB"/>
              <a:pPr lvl="0"/>
              <a:t>02/11/2025</a:t>
            </a:fld>
            <a:endParaRPr lang="en-GB"/>
          </a:p>
        </p:txBody>
      </p:sp>
      <p:sp>
        <p:nvSpPr>
          <p:cNvPr id="8" name="Footer Placeholder 7">
            <a:extLst>
              <a:ext uri="{FF2B5EF4-FFF2-40B4-BE49-F238E27FC236}">
                <a16:creationId xmlns:a16="http://schemas.microsoft.com/office/drawing/2014/main" id="{D46F743E-4373-6F2F-7654-EBE52E80D098}"/>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6D7F6494-E9BD-852B-81D5-426852BBDA61}"/>
              </a:ext>
            </a:extLst>
          </p:cNvPr>
          <p:cNvSpPr txBox="1">
            <a:spLocks noGrp="1"/>
          </p:cNvSpPr>
          <p:nvPr>
            <p:ph type="sldNum" sz="quarter" idx="8"/>
          </p:nvPr>
        </p:nvSpPr>
        <p:spPr/>
        <p:txBody>
          <a:bodyPr/>
          <a:lstStyle>
            <a:lvl1pPr>
              <a:defRPr/>
            </a:lvl1pPr>
          </a:lstStyle>
          <a:p>
            <a:pPr lvl="0"/>
            <a:fld id="{6FE21FAB-2361-443D-AC6D-CE6F6ACDD6DF}" type="slidenum">
              <a:t>‹#›</a:t>
            </a:fld>
            <a:endParaRPr lang="en-GB"/>
          </a:p>
        </p:txBody>
      </p:sp>
    </p:spTree>
    <p:extLst>
      <p:ext uri="{BB962C8B-B14F-4D97-AF65-F5344CB8AC3E}">
        <p14:creationId xmlns:p14="http://schemas.microsoft.com/office/powerpoint/2010/main" val="14476519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CE916-8C5A-7E8B-40A5-ACE58857241A}"/>
              </a:ext>
            </a:extLst>
          </p:cNvPr>
          <p:cNvSpPr txBox="1">
            <a:spLocks noGrp="1"/>
          </p:cNvSpPr>
          <p:nvPr>
            <p:ph type="title"/>
          </p:nvPr>
        </p:nvSpPr>
        <p:spPr/>
        <p:txBody>
          <a:bodyPr/>
          <a:lstStyle>
            <a:lvl1pPr>
              <a:defRPr/>
            </a:lvl1pPr>
          </a:lstStyle>
          <a:p>
            <a:pPr lvl="0"/>
            <a:r>
              <a:rPr lang="en-GB"/>
              <a:t>Click to edit Master title style</a:t>
            </a:r>
          </a:p>
        </p:txBody>
      </p:sp>
      <p:sp>
        <p:nvSpPr>
          <p:cNvPr id="3" name="Date Placeholder 2">
            <a:extLst>
              <a:ext uri="{FF2B5EF4-FFF2-40B4-BE49-F238E27FC236}">
                <a16:creationId xmlns:a16="http://schemas.microsoft.com/office/drawing/2014/main" id="{C17E8DEF-D5B3-132D-591D-4704681BE0C6}"/>
              </a:ext>
            </a:extLst>
          </p:cNvPr>
          <p:cNvSpPr txBox="1">
            <a:spLocks noGrp="1"/>
          </p:cNvSpPr>
          <p:nvPr>
            <p:ph type="dt" sz="half" idx="7"/>
          </p:nvPr>
        </p:nvSpPr>
        <p:spPr/>
        <p:txBody>
          <a:bodyPr/>
          <a:lstStyle>
            <a:lvl1pPr>
              <a:defRPr/>
            </a:lvl1pPr>
          </a:lstStyle>
          <a:p>
            <a:pPr lvl="0"/>
            <a:fld id="{6925E6CA-B766-442F-8205-3CABBB1AAF7C}" type="datetime1">
              <a:rPr lang="en-GB"/>
              <a:pPr lvl="0"/>
              <a:t>02/11/2025</a:t>
            </a:fld>
            <a:endParaRPr lang="en-GB"/>
          </a:p>
        </p:txBody>
      </p:sp>
      <p:sp>
        <p:nvSpPr>
          <p:cNvPr id="4" name="Footer Placeholder 3">
            <a:extLst>
              <a:ext uri="{FF2B5EF4-FFF2-40B4-BE49-F238E27FC236}">
                <a16:creationId xmlns:a16="http://schemas.microsoft.com/office/drawing/2014/main" id="{340BCD95-1F28-0DDD-CC31-68EAD457488D}"/>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E25354A9-AB0A-D6CE-5724-CD4C8B0C74E3}"/>
              </a:ext>
            </a:extLst>
          </p:cNvPr>
          <p:cNvSpPr txBox="1">
            <a:spLocks noGrp="1"/>
          </p:cNvSpPr>
          <p:nvPr>
            <p:ph type="sldNum" sz="quarter" idx="8"/>
          </p:nvPr>
        </p:nvSpPr>
        <p:spPr/>
        <p:txBody>
          <a:bodyPr/>
          <a:lstStyle>
            <a:lvl1pPr>
              <a:defRPr/>
            </a:lvl1pPr>
          </a:lstStyle>
          <a:p>
            <a:pPr lvl="0"/>
            <a:fld id="{869E7A4E-A92B-40D9-8ACE-198C31844618}" type="slidenum">
              <a:t>‹#›</a:t>
            </a:fld>
            <a:endParaRPr lang="en-GB"/>
          </a:p>
        </p:txBody>
      </p:sp>
    </p:spTree>
    <p:extLst>
      <p:ext uri="{BB962C8B-B14F-4D97-AF65-F5344CB8AC3E}">
        <p14:creationId xmlns:p14="http://schemas.microsoft.com/office/powerpoint/2010/main" val="18122396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67BA25F-4B07-F15C-E83D-FD6C68B404BE}"/>
              </a:ext>
            </a:extLst>
          </p:cNvPr>
          <p:cNvSpPr txBox="1">
            <a:spLocks noGrp="1"/>
          </p:cNvSpPr>
          <p:nvPr>
            <p:ph type="dt" sz="half" idx="7"/>
          </p:nvPr>
        </p:nvSpPr>
        <p:spPr/>
        <p:txBody>
          <a:bodyPr/>
          <a:lstStyle>
            <a:lvl1pPr>
              <a:defRPr/>
            </a:lvl1pPr>
          </a:lstStyle>
          <a:p>
            <a:pPr lvl="0"/>
            <a:fld id="{B1902083-97DA-4F9F-92B8-ACA224F83199}" type="datetime1">
              <a:rPr lang="en-GB"/>
              <a:pPr lvl="0"/>
              <a:t>02/11/2025</a:t>
            </a:fld>
            <a:endParaRPr lang="en-GB"/>
          </a:p>
        </p:txBody>
      </p:sp>
      <p:sp>
        <p:nvSpPr>
          <p:cNvPr id="3" name="Footer Placeholder 2">
            <a:extLst>
              <a:ext uri="{FF2B5EF4-FFF2-40B4-BE49-F238E27FC236}">
                <a16:creationId xmlns:a16="http://schemas.microsoft.com/office/drawing/2014/main" id="{046A0E57-629D-106D-B557-066B445657DE}"/>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BB8DA7C8-8005-8609-8606-117FF6C4BBC3}"/>
              </a:ext>
            </a:extLst>
          </p:cNvPr>
          <p:cNvSpPr txBox="1">
            <a:spLocks noGrp="1"/>
          </p:cNvSpPr>
          <p:nvPr>
            <p:ph type="sldNum" sz="quarter" idx="8"/>
          </p:nvPr>
        </p:nvSpPr>
        <p:spPr/>
        <p:txBody>
          <a:bodyPr/>
          <a:lstStyle>
            <a:lvl1pPr>
              <a:defRPr/>
            </a:lvl1pPr>
          </a:lstStyle>
          <a:p>
            <a:pPr lvl="0"/>
            <a:fld id="{35DEF286-4B94-4E51-9242-25B33C246268}" type="slidenum">
              <a:t>‹#›</a:t>
            </a:fld>
            <a:endParaRPr lang="en-GB"/>
          </a:p>
        </p:txBody>
      </p:sp>
    </p:spTree>
    <p:extLst>
      <p:ext uri="{BB962C8B-B14F-4D97-AF65-F5344CB8AC3E}">
        <p14:creationId xmlns:p14="http://schemas.microsoft.com/office/powerpoint/2010/main" val="6054825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007E8-B15F-0F65-2A07-31DF58EAA316}"/>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p>
        </p:txBody>
      </p:sp>
      <p:sp>
        <p:nvSpPr>
          <p:cNvPr id="3" name="Content Placeholder 2">
            <a:extLst>
              <a:ext uri="{FF2B5EF4-FFF2-40B4-BE49-F238E27FC236}">
                <a16:creationId xmlns:a16="http://schemas.microsoft.com/office/drawing/2014/main" id="{3A20B4CE-B64C-47A8-A81A-93B0D81D33D3}"/>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9439F073-130D-020B-A879-7240135A7038}"/>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3CC9DD7D-28A9-4C57-ED73-B1402FB185E1}"/>
              </a:ext>
            </a:extLst>
          </p:cNvPr>
          <p:cNvSpPr txBox="1">
            <a:spLocks noGrp="1"/>
          </p:cNvSpPr>
          <p:nvPr>
            <p:ph type="dt" sz="half" idx="7"/>
          </p:nvPr>
        </p:nvSpPr>
        <p:spPr/>
        <p:txBody>
          <a:bodyPr/>
          <a:lstStyle>
            <a:lvl1pPr>
              <a:defRPr/>
            </a:lvl1pPr>
          </a:lstStyle>
          <a:p>
            <a:pPr lvl="0"/>
            <a:fld id="{406ABE18-46DC-4E95-AB70-096281A17C71}" type="datetime1">
              <a:rPr lang="en-GB"/>
              <a:pPr lvl="0"/>
              <a:t>02/11/2025</a:t>
            </a:fld>
            <a:endParaRPr lang="en-GB"/>
          </a:p>
        </p:txBody>
      </p:sp>
      <p:sp>
        <p:nvSpPr>
          <p:cNvPr id="6" name="Footer Placeholder 5">
            <a:extLst>
              <a:ext uri="{FF2B5EF4-FFF2-40B4-BE49-F238E27FC236}">
                <a16:creationId xmlns:a16="http://schemas.microsoft.com/office/drawing/2014/main" id="{AEAD669C-1E26-31C4-8181-AC57BCBE992A}"/>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A179A9E4-88B9-5141-6577-B36F05608E56}"/>
              </a:ext>
            </a:extLst>
          </p:cNvPr>
          <p:cNvSpPr txBox="1">
            <a:spLocks noGrp="1"/>
          </p:cNvSpPr>
          <p:nvPr>
            <p:ph type="sldNum" sz="quarter" idx="8"/>
          </p:nvPr>
        </p:nvSpPr>
        <p:spPr/>
        <p:txBody>
          <a:bodyPr/>
          <a:lstStyle>
            <a:lvl1pPr>
              <a:defRPr/>
            </a:lvl1pPr>
          </a:lstStyle>
          <a:p>
            <a:pPr lvl="0"/>
            <a:fld id="{E8BCADD7-D172-4188-9DF9-7F3DCC67FB3B}" type="slidenum">
              <a:t>‹#›</a:t>
            </a:fld>
            <a:endParaRPr lang="en-GB"/>
          </a:p>
        </p:txBody>
      </p:sp>
    </p:spTree>
    <p:extLst>
      <p:ext uri="{BB962C8B-B14F-4D97-AF65-F5344CB8AC3E}">
        <p14:creationId xmlns:p14="http://schemas.microsoft.com/office/powerpoint/2010/main" val="4748941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D0068-5C53-9015-AF4E-C254B6E9C494}"/>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p>
        </p:txBody>
      </p:sp>
      <p:sp>
        <p:nvSpPr>
          <p:cNvPr id="3" name="Picture Placeholder 2">
            <a:extLst>
              <a:ext uri="{FF2B5EF4-FFF2-40B4-BE49-F238E27FC236}">
                <a16:creationId xmlns:a16="http://schemas.microsoft.com/office/drawing/2014/main" id="{1CF2BA9D-6A8E-AA08-ECEE-1140DA7B3ABF}"/>
              </a:ext>
            </a:extLst>
          </p:cNvPr>
          <p:cNvSpPr txBox="1">
            <a:spLocks noGrp="1"/>
          </p:cNvSpPr>
          <p:nvPr>
            <p:ph type="pic" idx="1"/>
          </p:nvPr>
        </p:nvSpPr>
        <p:spPr>
          <a:xfrm>
            <a:off x="5183184" y="987423"/>
            <a:ext cx="6172200" cy="4873623"/>
          </a:xfrm>
        </p:spPr>
        <p:txBody>
          <a:bodyPr/>
          <a:lstStyle>
            <a:lvl1pPr marL="0" indent="0">
              <a:buNone/>
              <a:defRPr sz="3200"/>
            </a:lvl1pPr>
          </a:lstStyle>
          <a:p>
            <a:pPr lvl="0"/>
            <a:endParaRPr lang="en-GB"/>
          </a:p>
        </p:txBody>
      </p:sp>
      <p:sp>
        <p:nvSpPr>
          <p:cNvPr id="4" name="Text Placeholder 3">
            <a:extLst>
              <a:ext uri="{FF2B5EF4-FFF2-40B4-BE49-F238E27FC236}">
                <a16:creationId xmlns:a16="http://schemas.microsoft.com/office/drawing/2014/main" id="{0C4A59BB-CBDA-A6E4-2E7A-CDFE6C8946B0}"/>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D1976511-D0F2-6974-E259-3B29AE3BF221}"/>
              </a:ext>
            </a:extLst>
          </p:cNvPr>
          <p:cNvSpPr txBox="1">
            <a:spLocks noGrp="1"/>
          </p:cNvSpPr>
          <p:nvPr>
            <p:ph type="dt" sz="half" idx="7"/>
          </p:nvPr>
        </p:nvSpPr>
        <p:spPr/>
        <p:txBody>
          <a:bodyPr/>
          <a:lstStyle>
            <a:lvl1pPr>
              <a:defRPr/>
            </a:lvl1pPr>
          </a:lstStyle>
          <a:p>
            <a:pPr lvl="0"/>
            <a:fld id="{79BC8979-FA68-4059-9EBB-95817FA77986}" type="datetime1">
              <a:rPr lang="en-GB"/>
              <a:pPr lvl="0"/>
              <a:t>02/11/2025</a:t>
            </a:fld>
            <a:endParaRPr lang="en-GB"/>
          </a:p>
        </p:txBody>
      </p:sp>
      <p:sp>
        <p:nvSpPr>
          <p:cNvPr id="6" name="Footer Placeholder 5">
            <a:extLst>
              <a:ext uri="{FF2B5EF4-FFF2-40B4-BE49-F238E27FC236}">
                <a16:creationId xmlns:a16="http://schemas.microsoft.com/office/drawing/2014/main" id="{438CE140-E853-68C3-8B44-7A5F266A542C}"/>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4E12164C-7F18-BD4F-C3B4-9E7E06C1DEB9}"/>
              </a:ext>
            </a:extLst>
          </p:cNvPr>
          <p:cNvSpPr txBox="1">
            <a:spLocks noGrp="1"/>
          </p:cNvSpPr>
          <p:nvPr>
            <p:ph type="sldNum" sz="quarter" idx="8"/>
          </p:nvPr>
        </p:nvSpPr>
        <p:spPr/>
        <p:txBody>
          <a:bodyPr/>
          <a:lstStyle>
            <a:lvl1pPr>
              <a:defRPr/>
            </a:lvl1pPr>
          </a:lstStyle>
          <a:p>
            <a:pPr lvl="0"/>
            <a:fld id="{D0C4461B-B1FA-4C4F-979F-3B92689E84F0}" type="slidenum">
              <a:t>‹#›</a:t>
            </a:fld>
            <a:endParaRPr lang="en-GB"/>
          </a:p>
        </p:txBody>
      </p:sp>
    </p:spTree>
    <p:extLst>
      <p:ext uri="{BB962C8B-B14F-4D97-AF65-F5344CB8AC3E}">
        <p14:creationId xmlns:p14="http://schemas.microsoft.com/office/powerpoint/2010/main" val="15295208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E9DCF-6E5C-E08F-A1EA-FA41B0DE8950}"/>
              </a:ext>
            </a:extLst>
          </p:cNvPr>
          <p:cNvSpPr txBox="1">
            <a:spLocks noGrp="1"/>
          </p:cNvSpPr>
          <p:nvPr>
            <p:ph type="title"/>
          </p:nvPr>
        </p:nvSpPr>
        <p:spPr/>
        <p:txBody>
          <a:bodyPr/>
          <a:lstStyle>
            <a:lvl1pPr>
              <a:defRPr/>
            </a:lvl1pPr>
          </a:lstStyle>
          <a:p>
            <a:pPr lvl="0"/>
            <a:r>
              <a:rPr lang="en-GB"/>
              <a:t>Click to edit Master title style</a:t>
            </a:r>
          </a:p>
        </p:txBody>
      </p:sp>
      <p:sp>
        <p:nvSpPr>
          <p:cNvPr id="3" name="Vertical Text Placeholder 2">
            <a:extLst>
              <a:ext uri="{FF2B5EF4-FFF2-40B4-BE49-F238E27FC236}">
                <a16:creationId xmlns:a16="http://schemas.microsoft.com/office/drawing/2014/main" id="{E502B2FE-EB3F-4C08-CEAB-7B34DE72B377}"/>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7770B5D-BCAC-CB90-05BF-63684E6ACBFE}"/>
              </a:ext>
            </a:extLst>
          </p:cNvPr>
          <p:cNvSpPr txBox="1">
            <a:spLocks noGrp="1"/>
          </p:cNvSpPr>
          <p:nvPr>
            <p:ph type="dt" sz="half" idx="7"/>
          </p:nvPr>
        </p:nvSpPr>
        <p:spPr/>
        <p:txBody>
          <a:bodyPr/>
          <a:lstStyle>
            <a:lvl1pPr>
              <a:defRPr/>
            </a:lvl1pPr>
          </a:lstStyle>
          <a:p>
            <a:pPr lvl="0"/>
            <a:fld id="{94023DB3-4BA8-4966-B5FA-8127BB40CC72}" type="datetime1">
              <a:rPr lang="en-GB"/>
              <a:pPr lvl="0"/>
              <a:t>02/11/2025</a:t>
            </a:fld>
            <a:endParaRPr lang="en-GB"/>
          </a:p>
        </p:txBody>
      </p:sp>
      <p:sp>
        <p:nvSpPr>
          <p:cNvPr id="5" name="Footer Placeholder 4">
            <a:extLst>
              <a:ext uri="{FF2B5EF4-FFF2-40B4-BE49-F238E27FC236}">
                <a16:creationId xmlns:a16="http://schemas.microsoft.com/office/drawing/2014/main" id="{FD3B312E-EA8A-F2AF-1E4B-96B4DC3BCAFE}"/>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3E52152-13BE-C822-1D12-C4752FB5D66E}"/>
              </a:ext>
            </a:extLst>
          </p:cNvPr>
          <p:cNvSpPr txBox="1">
            <a:spLocks noGrp="1"/>
          </p:cNvSpPr>
          <p:nvPr>
            <p:ph type="sldNum" sz="quarter" idx="8"/>
          </p:nvPr>
        </p:nvSpPr>
        <p:spPr/>
        <p:txBody>
          <a:bodyPr/>
          <a:lstStyle>
            <a:lvl1pPr>
              <a:defRPr/>
            </a:lvl1pPr>
          </a:lstStyle>
          <a:p>
            <a:pPr lvl="0"/>
            <a:fld id="{1159E103-3BC6-4E7C-84F0-9750A17CEC6C}" type="slidenum">
              <a:t>‹#›</a:t>
            </a:fld>
            <a:endParaRPr lang="en-GB"/>
          </a:p>
        </p:txBody>
      </p:sp>
    </p:spTree>
    <p:extLst>
      <p:ext uri="{BB962C8B-B14F-4D97-AF65-F5344CB8AC3E}">
        <p14:creationId xmlns:p14="http://schemas.microsoft.com/office/powerpoint/2010/main" val="38894187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E686EC-B368-3302-CDFC-8E64B6028896}"/>
              </a:ext>
            </a:extLst>
          </p:cNvPr>
          <p:cNvSpPr txBox="1">
            <a:spLocks noGrp="1"/>
          </p:cNvSpPr>
          <p:nvPr>
            <p:ph type="title" orient="vert"/>
          </p:nvPr>
        </p:nvSpPr>
        <p:spPr>
          <a:xfrm>
            <a:off x="8724903" y="365129"/>
            <a:ext cx="2628899" cy="5811834"/>
          </a:xfrm>
        </p:spPr>
        <p:txBody>
          <a:bodyPr vert="eaVert"/>
          <a:lstStyle>
            <a:lvl1pPr>
              <a:defRPr/>
            </a:lvl1pPr>
          </a:lstStyle>
          <a:p>
            <a:pPr lvl="0"/>
            <a:r>
              <a:rPr lang="en-GB"/>
              <a:t>Click to edit Master title style</a:t>
            </a:r>
          </a:p>
        </p:txBody>
      </p:sp>
      <p:sp>
        <p:nvSpPr>
          <p:cNvPr id="3" name="Vertical Text Placeholder 2">
            <a:extLst>
              <a:ext uri="{FF2B5EF4-FFF2-40B4-BE49-F238E27FC236}">
                <a16:creationId xmlns:a16="http://schemas.microsoft.com/office/drawing/2014/main" id="{BE8FDDED-61AF-7EDB-4FF6-F37FEA65215F}"/>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67EFD66-0101-F6F9-DA0F-5F3D74F1B201}"/>
              </a:ext>
            </a:extLst>
          </p:cNvPr>
          <p:cNvSpPr txBox="1">
            <a:spLocks noGrp="1"/>
          </p:cNvSpPr>
          <p:nvPr>
            <p:ph type="dt" sz="half" idx="7"/>
          </p:nvPr>
        </p:nvSpPr>
        <p:spPr/>
        <p:txBody>
          <a:bodyPr/>
          <a:lstStyle>
            <a:lvl1pPr>
              <a:defRPr/>
            </a:lvl1pPr>
          </a:lstStyle>
          <a:p>
            <a:pPr lvl="0"/>
            <a:fld id="{765BB625-D2EA-4F19-97AC-3C3F21629A72}" type="datetime1">
              <a:rPr lang="en-GB"/>
              <a:pPr lvl="0"/>
              <a:t>02/11/2025</a:t>
            </a:fld>
            <a:endParaRPr lang="en-GB"/>
          </a:p>
        </p:txBody>
      </p:sp>
      <p:sp>
        <p:nvSpPr>
          <p:cNvPr id="5" name="Footer Placeholder 4">
            <a:extLst>
              <a:ext uri="{FF2B5EF4-FFF2-40B4-BE49-F238E27FC236}">
                <a16:creationId xmlns:a16="http://schemas.microsoft.com/office/drawing/2014/main" id="{DC6913FE-20CF-F0C7-5A4F-A5062EE892B9}"/>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94175404-80E6-C726-8AA5-0A9289DBBF3A}"/>
              </a:ext>
            </a:extLst>
          </p:cNvPr>
          <p:cNvSpPr txBox="1">
            <a:spLocks noGrp="1"/>
          </p:cNvSpPr>
          <p:nvPr>
            <p:ph type="sldNum" sz="quarter" idx="8"/>
          </p:nvPr>
        </p:nvSpPr>
        <p:spPr/>
        <p:txBody>
          <a:bodyPr/>
          <a:lstStyle>
            <a:lvl1pPr>
              <a:defRPr/>
            </a:lvl1pPr>
          </a:lstStyle>
          <a:p>
            <a:pPr lvl="0"/>
            <a:fld id="{FC5AF26E-37DF-4798-9D60-C3A95964AC28}" type="slidenum">
              <a:t>‹#›</a:t>
            </a:fld>
            <a:endParaRPr lang="en-GB"/>
          </a:p>
        </p:txBody>
      </p:sp>
    </p:spTree>
    <p:extLst>
      <p:ext uri="{BB962C8B-B14F-4D97-AF65-F5344CB8AC3E}">
        <p14:creationId xmlns:p14="http://schemas.microsoft.com/office/powerpoint/2010/main" val="4384238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A26781D-54BC-CEF7-CF9D-D1D9B21CE733}"/>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GB"/>
              <a:t>Click to edit Master title style</a:t>
            </a:r>
          </a:p>
        </p:txBody>
      </p:sp>
      <p:sp>
        <p:nvSpPr>
          <p:cNvPr id="3" name="Text Placeholder 2">
            <a:extLst>
              <a:ext uri="{FF2B5EF4-FFF2-40B4-BE49-F238E27FC236}">
                <a16:creationId xmlns:a16="http://schemas.microsoft.com/office/drawing/2014/main" id="{E0C4BC46-45AA-CBE2-F938-C54F68E8D601}"/>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08A00EE-AF8A-C031-2727-764C77048D75}"/>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592BF8C8-816C-447A-97AB-229834DC2FC0}" type="datetime1">
              <a:rPr lang="en-GB"/>
              <a:pPr lvl="0"/>
              <a:t>02/11/2025</a:t>
            </a:fld>
            <a:endParaRPr lang="en-GB"/>
          </a:p>
        </p:txBody>
      </p:sp>
      <p:sp>
        <p:nvSpPr>
          <p:cNvPr id="5" name="Footer Placeholder 4">
            <a:extLst>
              <a:ext uri="{FF2B5EF4-FFF2-40B4-BE49-F238E27FC236}">
                <a16:creationId xmlns:a16="http://schemas.microsoft.com/office/drawing/2014/main" id="{2907CFA4-7C7F-AFE2-88B4-B8A6F6FAB076}"/>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endParaRPr lang="en-GB"/>
          </a:p>
        </p:txBody>
      </p:sp>
      <p:sp>
        <p:nvSpPr>
          <p:cNvPr id="6" name="Slide Number Placeholder 5">
            <a:extLst>
              <a:ext uri="{FF2B5EF4-FFF2-40B4-BE49-F238E27FC236}">
                <a16:creationId xmlns:a16="http://schemas.microsoft.com/office/drawing/2014/main" id="{F8C7F677-1B10-AC23-8E32-080C3A035E22}"/>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0F0FBDD2-A3F9-4842-B417-8CDA949A9AF3}"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GB" sz="4400" b="0" i="0" u="none" strike="noStrike" kern="1200" cap="none" spc="0" baseline="0">
          <a:solidFill>
            <a:srgbClr val="000000"/>
          </a:solidFill>
          <a:uFillTx/>
          <a:latin typeface="Aptos Display"/>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GB" sz="2800" b="0" i="0" u="none" strike="noStrike" kern="1200" cap="none" spc="0" baseline="0">
          <a:solidFill>
            <a:srgbClr val="000000"/>
          </a:solidFill>
          <a:uFillTx/>
          <a:latin typeface="Aptos"/>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GB" sz="2400" b="0" i="0" u="none" strike="noStrike" kern="1200" cap="none" spc="0" baseline="0">
          <a:solidFill>
            <a:srgbClr val="000000"/>
          </a:solidFill>
          <a:uFillTx/>
          <a:latin typeface="Aptos"/>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GB" sz="2000" b="0" i="0" u="none" strike="noStrike" kern="1200" cap="none" spc="0" baseline="0">
          <a:solidFill>
            <a:srgbClr val="000000"/>
          </a:solidFill>
          <a:uFillTx/>
          <a:latin typeface="Aptos"/>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Aptos"/>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Apto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s://www.caredocs.co.uk/general-data-protection-regulation-in-care-homes-blog/" TargetMode="External"/><Relationship Id="rId2" Type="http://schemas.openxmlformats.org/officeDocument/2006/relationships/hyperlink" Target="https://digital.nhs.uk/data-and-information/keeping-data-safe-and-benefiting-the-public/gdpr/gdpr-register" TargetMode="External"/><Relationship Id="rId1" Type="http://schemas.openxmlformats.org/officeDocument/2006/relationships/slideLayout" Target="../slideLayouts/slideLayout2.xml"/><Relationship Id="rId5" Type="http://schemas.openxmlformats.org/officeDocument/2006/relationships/hyperlink" Target="https://www.ibm.com/report/data-breach" TargetMode="External"/><Relationship Id="rId4" Type="http://schemas.openxmlformats.org/officeDocument/2006/relationships/hyperlink" Target="https://dataprivacymanager.net/excel-vs-gdpr-softw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3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A901B-8D6E-51B0-3DB8-2733C2E50834}"/>
              </a:ext>
            </a:extLst>
          </p:cNvPr>
          <p:cNvSpPr txBox="1">
            <a:spLocks noGrp="1"/>
          </p:cNvSpPr>
          <p:nvPr>
            <p:ph type="title"/>
          </p:nvPr>
        </p:nvSpPr>
        <p:spPr>
          <a:xfrm>
            <a:off x="838203" y="365129"/>
            <a:ext cx="10515600" cy="248332"/>
          </a:xfrm>
        </p:spPr>
        <p:txBody>
          <a:bodyPr/>
          <a:lstStyle/>
          <a:p>
            <a:pPr lvl="0"/>
            <a:r>
              <a:rPr lang="en-GB" sz="4000"/>
              <a:t>Checklist for Digital Safety</a:t>
            </a:r>
          </a:p>
        </p:txBody>
      </p:sp>
      <p:sp>
        <p:nvSpPr>
          <p:cNvPr id="3" name="Content Placeholder 2">
            <a:extLst>
              <a:ext uri="{FF2B5EF4-FFF2-40B4-BE49-F238E27FC236}">
                <a16:creationId xmlns:a16="http://schemas.microsoft.com/office/drawing/2014/main" id="{5968A861-9105-5F94-5F61-85FE33464BE6}"/>
              </a:ext>
            </a:extLst>
          </p:cNvPr>
          <p:cNvSpPr txBox="1">
            <a:spLocks noGrp="1"/>
          </p:cNvSpPr>
          <p:nvPr>
            <p:ph idx="1"/>
          </p:nvPr>
        </p:nvSpPr>
        <p:spPr>
          <a:xfrm>
            <a:off x="838203" y="960696"/>
            <a:ext cx="10515600" cy="5613721"/>
          </a:xfrm>
        </p:spPr>
        <p:txBody>
          <a:bodyPr/>
          <a:lstStyle/>
          <a:p>
            <a:pPr lvl="0"/>
            <a:r>
              <a:rPr lang="en-GB" sz="1800"/>
              <a:t>General Data Protection Regulation ( GDPR) is preventing personal data against loss, unauthorized access or damages.  Storage limitation and Data accuracy (keep data accurate and don’t keep it longer than necessary). This restricts access to personal data to staff who have a legitimate need to see it.</a:t>
            </a:r>
          </a:p>
          <a:p>
            <a:pPr lvl="0"/>
            <a:r>
              <a:rPr lang="en-GB" sz="1800"/>
              <a:t>Secure Storage Location: the management and senior staff are keeping sensitive information via platforms like OneDrive, this is for individual work files. SharePoint is available for sharing care home records.</a:t>
            </a:r>
          </a:p>
          <a:p>
            <a:pPr lvl="0"/>
            <a:r>
              <a:rPr lang="en-GB" sz="1800"/>
              <a:t>Excel attachments should never be sent over email, but can be shared via secure link instead.</a:t>
            </a:r>
          </a:p>
          <a:p>
            <a:pPr lvl="0"/>
            <a:r>
              <a:rPr lang="en-GB" sz="1800"/>
              <a:t>Avoid using excel files to be saved on the desktop or USB stick, as it is not digitally safe because the information is vulnerable. </a:t>
            </a:r>
          </a:p>
          <a:p>
            <a:pPr lvl="0"/>
            <a:r>
              <a:rPr lang="en-GB" sz="1800"/>
              <a:t>Outlook software for emails, and train staff on how to detect phising emails, report it and be aware of modern-day scams. Staff are strongly advised to update their display picture on their outlook account to prevent people outside the organisation to steal data or gain access. </a:t>
            </a:r>
          </a:p>
          <a:p>
            <a:pPr lvl="0"/>
            <a:r>
              <a:rPr lang="en-GB" sz="1800"/>
              <a:t>Ensuring secure logins – via strong passwords as well as encouraging refreshing passwords on a monthly basis. Outlook also filters out spam and junk email to ensure that your main inbox is work related only. </a:t>
            </a:r>
          </a:p>
          <a:p>
            <a:pPr lvl="0"/>
            <a:r>
              <a:rPr lang="en-GB" sz="1800"/>
              <a:t>Train new staff in induction on the data protection policies and procedures including digital safety and how to handle confidentiality. In addition, staff should be refreshed on the policies and procedures in case if anyone does a mistake at work – it is good to reinforce policies. </a:t>
            </a:r>
          </a:p>
          <a:p>
            <a:pPr lvl="0"/>
            <a:endParaRPr lang="en-GB" sz="18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8929C-0FF7-B4D8-7928-742ACCDD980A}"/>
              </a:ext>
            </a:extLst>
          </p:cNvPr>
          <p:cNvSpPr txBox="1">
            <a:spLocks noGrp="1"/>
          </p:cNvSpPr>
          <p:nvPr>
            <p:ph type="title"/>
          </p:nvPr>
        </p:nvSpPr>
        <p:spPr/>
        <p:txBody>
          <a:bodyPr/>
          <a:lstStyle/>
          <a:p>
            <a:pPr lvl="0"/>
            <a:r>
              <a:rPr lang="en-GB"/>
              <a:t>Reference List</a:t>
            </a:r>
          </a:p>
        </p:txBody>
      </p:sp>
      <p:sp>
        <p:nvSpPr>
          <p:cNvPr id="3" name="Content Placeholder 2">
            <a:extLst>
              <a:ext uri="{FF2B5EF4-FFF2-40B4-BE49-F238E27FC236}">
                <a16:creationId xmlns:a16="http://schemas.microsoft.com/office/drawing/2014/main" id="{B71886FE-18E7-69FE-C930-A091C0847608}"/>
              </a:ext>
            </a:extLst>
          </p:cNvPr>
          <p:cNvSpPr txBox="1">
            <a:spLocks noGrp="1"/>
          </p:cNvSpPr>
          <p:nvPr>
            <p:ph idx="1"/>
          </p:nvPr>
        </p:nvSpPr>
        <p:spPr>
          <a:xfrm>
            <a:off x="838203" y="1481556"/>
            <a:ext cx="10515600" cy="5208605"/>
          </a:xfrm>
        </p:spPr>
        <p:txBody>
          <a:bodyPr/>
          <a:lstStyle/>
          <a:p>
            <a:pPr marL="0" lvl="0" indent="0">
              <a:buNone/>
            </a:pPr>
            <a:r>
              <a:rPr lang="en-GB" sz="2000" i="1"/>
              <a:t>NHS. (2025) </a:t>
            </a:r>
            <a:r>
              <a:rPr lang="en-GB" sz="2000"/>
              <a:t>How we use your personal data – record of processing activities [online] Available at: </a:t>
            </a:r>
            <a:r>
              <a:rPr lang="en-GB" sz="2000">
                <a:hlinkClick r:id="rId2">
                  <a:extLst>
                    <a:ext uri="{A12FA001-AC4F-418D-AE19-62706E023703}">
                      <ahyp:hlinkClr xmlns:ahyp="http://schemas.microsoft.com/office/drawing/2018/hyperlinkcolor" val="tx"/>
                    </a:ext>
                  </a:extLst>
                </a:hlinkClick>
              </a:rPr>
              <a:t>https://digital.nhs.uk/data-and-information/keeping-data-safe-and-benefiting-the-public/gdpr/gdpr-register</a:t>
            </a:r>
            <a:r>
              <a:rPr lang="en-GB" sz="2000"/>
              <a:t>  (Accessed 29</a:t>
            </a:r>
            <a:r>
              <a:rPr lang="en-GB" sz="2000" baseline="30000"/>
              <a:t>th</a:t>
            </a:r>
            <a:r>
              <a:rPr lang="en-GB" sz="2000"/>
              <a:t> October 2025).</a:t>
            </a:r>
          </a:p>
          <a:p>
            <a:pPr marL="0" lvl="0" indent="0">
              <a:buNone/>
            </a:pPr>
            <a:endParaRPr lang="en-GB" sz="2000"/>
          </a:p>
          <a:p>
            <a:pPr marL="0" lvl="0" indent="0">
              <a:buNone/>
            </a:pPr>
            <a:r>
              <a:rPr lang="en-GB" sz="2000" i="1"/>
              <a:t>Caredocs. (2022) </a:t>
            </a:r>
            <a:r>
              <a:rPr lang="en-GB" sz="2000"/>
              <a:t>Why is GDPR important for care homes [online] Available at: </a:t>
            </a:r>
            <a:r>
              <a:rPr lang="en-GB" sz="2000">
                <a:hlinkClick r:id="rId3">
                  <a:extLst>
                    <a:ext uri="{A12FA001-AC4F-418D-AE19-62706E023703}">
                      <ahyp:hlinkClr xmlns:ahyp="http://schemas.microsoft.com/office/drawing/2018/hyperlinkcolor" val="tx"/>
                    </a:ext>
                  </a:extLst>
                </a:hlinkClick>
              </a:rPr>
              <a:t>https://www.caredocs.co.uk/general-data-protection-regulation-in-care-homes-blog/</a:t>
            </a:r>
            <a:r>
              <a:rPr lang="en-GB" sz="2000"/>
              <a:t> (Accessed 29</a:t>
            </a:r>
            <a:r>
              <a:rPr lang="en-GB" sz="2000" baseline="30000"/>
              <a:t>th</a:t>
            </a:r>
            <a:r>
              <a:rPr lang="en-GB" sz="2000"/>
              <a:t> October 2025) </a:t>
            </a:r>
          </a:p>
          <a:p>
            <a:pPr marL="0" lvl="0" indent="0">
              <a:buNone/>
            </a:pPr>
            <a:endParaRPr lang="en-GB" sz="2000"/>
          </a:p>
          <a:p>
            <a:pPr marL="0" lvl="0" indent="0">
              <a:buNone/>
            </a:pPr>
            <a:r>
              <a:rPr lang="en-GB" sz="2000" i="1"/>
              <a:t>Data Privacy Manager. (2023) </a:t>
            </a:r>
            <a:r>
              <a:rPr lang="en-GB" sz="2000"/>
              <a:t>EXCEL vs. GDPR software – can you handle GDPR with Excel? [online] Available at: </a:t>
            </a:r>
            <a:r>
              <a:rPr lang="en-GB" sz="2000">
                <a:hlinkClick r:id="rId4">
                  <a:extLst>
                    <a:ext uri="{A12FA001-AC4F-418D-AE19-62706E023703}">
                      <ahyp:hlinkClr xmlns:ahyp="http://schemas.microsoft.com/office/drawing/2018/hyperlinkcolor" val="tx"/>
                    </a:ext>
                  </a:extLst>
                </a:hlinkClick>
              </a:rPr>
              <a:t>https://dataprivacymanager.net/excel-vs-gdpr-software/</a:t>
            </a:r>
            <a:r>
              <a:rPr lang="en-GB" sz="2000"/>
              <a:t> (Accessed 29</a:t>
            </a:r>
            <a:r>
              <a:rPr lang="en-GB" sz="2000" baseline="30000"/>
              <a:t>th</a:t>
            </a:r>
            <a:r>
              <a:rPr lang="en-GB" sz="2000"/>
              <a:t> October)</a:t>
            </a:r>
          </a:p>
          <a:p>
            <a:pPr marL="0" lvl="0" indent="0">
              <a:buNone/>
            </a:pPr>
            <a:endParaRPr lang="en-GB" sz="2000"/>
          </a:p>
          <a:p>
            <a:pPr marL="0" lvl="0" indent="0">
              <a:buNone/>
            </a:pPr>
            <a:r>
              <a:rPr lang="en-GB" sz="2000" i="1"/>
              <a:t>IBM.(2025) Cost of a Data Breach Report 2025 </a:t>
            </a:r>
            <a:r>
              <a:rPr lang="en-GB" sz="2000"/>
              <a:t>[online] Available at: </a:t>
            </a:r>
            <a:r>
              <a:rPr lang="en-GB" sz="2000">
                <a:hlinkClick r:id="rId5">
                  <a:extLst>
                    <a:ext uri="{A12FA001-AC4F-418D-AE19-62706E023703}">
                      <ahyp:hlinkClr xmlns:ahyp="http://schemas.microsoft.com/office/drawing/2018/hyperlinkcolor" val="tx"/>
                    </a:ext>
                  </a:extLst>
                </a:hlinkClick>
              </a:rPr>
              <a:t>https://www.ibm.com/report/data-breach</a:t>
            </a:r>
            <a:r>
              <a:rPr lang="en-GB" sz="2000"/>
              <a:t> (Accessed 29th October 2025)</a:t>
            </a:r>
            <a:endParaRPr lang="en-GB" sz="2000" i="1"/>
          </a:p>
          <a:p>
            <a:pPr marL="0" lvl="0" indent="0">
              <a:buNone/>
            </a:pPr>
            <a:endParaRPr lang="en-GB" sz="2000" i="1"/>
          </a:p>
          <a:p>
            <a:pPr marL="0" lvl="0" indent="0">
              <a:buNone/>
            </a:pPr>
            <a:endParaRPr lang="en-GB" sz="2000" i="1"/>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TotalTime>
  <Words>426</Words>
  <Application>Microsoft Office PowerPoint</Application>
  <PresentationFormat>Widescreen</PresentationFormat>
  <Paragraphs>16</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Aptos</vt:lpstr>
      <vt:lpstr>Aptos Display</vt:lpstr>
      <vt:lpstr>Arial</vt:lpstr>
      <vt:lpstr>Office Theme</vt:lpstr>
      <vt:lpstr>Checklist for Digital Safety</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Oksana Belkin (2510731)</dc:creator>
  <cp:lastModifiedBy>Oksana Belkin (2510731)</cp:lastModifiedBy>
  <cp:revision>1</cp:revision>
  <dcterms:created xsi:type="dcterms:W3CDTF">2025-10-29T12:22:12Z</dcterms:created>
  <dcterms:modified xsi:type="dcterms:W3CDTF">2025-11-02T16:20:52Z</dcterms:modified>
</cp:coreProperties>
</file>