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24" r:id="rId1"/>
  </p:sldMasterIdLst>
  <p:sldIdLst>
    <p:sldId id="256" r:id="rId2"/>
    <p:sldId id="258" r:id="rId3"/>
    <p:sldId id="259" r:id="rId4"/>
    <p:sldId id="274" r:id="rId5"/>
    <p:sldId id="261" r:id="rId6"/>
    <p:sldId id="262" r:id="rId7"/>
    <p:sldId id="263" r:id="rId8"/>
    <p:sldId id="264" r:id="rId9"/>
    <p:sldId id="275" r:id="rId10"/>
    <p:sldId id="265" r:id="rId11"/>
    <p:sldId id="266" r:id="rId12"/>
    <p:sldId id="267" r:id="rId13"/>
    <p:sldId id="268" r:id="rId14"/>
    <p:sldId id="276" r:id="rId15"/>
    <p:sldId id="270" r:id="rId16"/>
    <p:sldId id="277" r:id="rId17"/>
    <p:sldId id="278" r:id="rId18"/>
    <p:sldId id="279" r:id="rId19"/>
    <p:sldId id="271"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85" d="100"/>
          <a:sy n="85" d="100"/>
        </p:scale>
        <p:origin x="547"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rsh Lad" userId="c172fed9a90befe6" providerId="LiveId" clId="{74783354-6EE6-4BA0-AC91-78D732EE6F06}"/>
    <pc:docChg chg="undo custSel addSld delSld modSld sldOrd">
      <pc:chgData name="Harsh Lad" userId="c172fed9a90befe6" providerId="LiveId" clId="{74783354-6EE6-4BA0-AC91-78D732EE6F06}" dt="2023-10-20T01:37:03.292" v="1876" actId="20577"/>
      <pc:docMkLst>
        <pc:docMk/>
      </pc:docMkLst>
      <pc:sldChg chg="modSp mod">
        <pc:chgData name="Harsh Lad" userId="c172fed9a90befe6" providerId="LiveId" clId="{74783354-6EE6-4BA0-AC91-78D732EE6F06}" dt="2023-10-14T16:19:38.702" v="1077" actId="122"/>
        <pc:sldMkLst>
          <pc:docMk/>
          <pc:sldMk cId="2040414943" sldId="256"/>
        </pc:sldMkLst>
        <pc:spChg chg="mod">
          <ac:chgData name="Harsh Lad" userId="c172fed9a90befe6" providerId="LiveId" clId="{74783354-6EE6-4BA0-AC91-78D732EE6F06}" dt="2023-10-14T16:19:38.702" v="1077" actId="122"/>
          <ac:spMkLst>
            <pc:docMk/>
            <pc:sldMk cId="2040414943" sldId="256"/>
            <ac:spMk id="2" creationId="{8C40AA63-9C3C-33E1-4A9D-71DF0D1D477F}"/>
          </ac:spMkLst>
        </pc:spChg>
      </pc:sldChg>
      <pc:sldChg chg="modSp mod">
        <pc:chgData name="Harsh Lad" userId="c172fed9a90befe6" providerId="LiveId" clId="{74783354-6EE6-4BA0-AC91-78D732EE6F06}" dt="2023-10-14T21:31:37.594" v="1082" actId="20577"/>
        <pc:sldMkLst>
          <pc:docMk/>
          <pc:sldMk cId="766605652" sldId="258"/>
        </pc:sldMkLst>
        <pc:spChg chg="mod">
          <ac:chgData name="Harsh Lad" userId="c172fed9a90befe6" providerId="LiveId" clId="{74783354-6EE6-4BA0-AC91-78D732EE6F06}" dt="2023-10-14T21:31:37.594" v="1082" actId="20577"/>
          <ac:spMkLst>
            <pc:docMk/>
            <pc:sldMk cId="766605652" sldId="258"/>
            <ac:spMk id="7" creationId="{37347CD9-67DF-A29F-10AB-4F56C6CD5443}"/>
          </ac:spMkLst>
        </pc:spChg>
      </pc:sldChg>
      <pc:sldChg chg="modSp mod">
        <pc:chgData name="Harsh Lad" userId="c172fed9a90befe6" providerId="LiveId" clId="{74783354-6EE6-4BA0-AC91-78D732EE6F06}" dt="2023-10-14T21:30:27.259" v="1078" actId="20577"/>
        <pc:sldMkLst>
          <pc:docMk/>
          <pc:sldMk cId="355181539" sldId="259"/>
        </pc:sldMkLst>
        <pc:spChg chg="mod">
          <ac:chgData name="Harsh Lad" userId="c172fed9a90befe6" providerId="LiveId" clId="{74783354-6EE6-4BA0-AC91-78D732EE6F06}" dt="2023-10-14T21:30:27.259" v="1078" actId="20577"/>
          <ac:spMkLst>
            <pc:docMk/>
            <pc:sldMk cId="355181539" sldId="259"/>
            <ac:spMk id="5" creationId="{B7F99B0A-CCD7-6627-1951-FE901527E128}"/>
          </ac:spMkLst>
        </pc:spChg>
      </pc:sldChg>
      <pc:sldChg chg="modSp mod">
        <pc:chgData name="Harsh Lad" userId="c172fed9a90befe6" providerId="LiveId" clId="{74783354-6EE6-4BA0-AC91-78D732EE6F06}" dt="2023-10-20T01:37:03.292" v="1876" actId="20577"/>
        <pc:sldMkLst>
          <pc:docMk/>
          <pc:sldMk cId="2955057135" sldId="261"/>
        </pc:sldMkLst>
        <pc:spChg chg="mod">
          <ac:chgData name="Harsh Lad" userId="c172fed9a90befe6" providerId="LiveId" clId="{74783354-6EE6-4BA0-AC91-78D732EE6F06}" dt="2023-10-20T01:37:03.292" v="1876" actId="20577"/>
          <ac:spMkLst>
            <pc:docMk/>
            <pc:sldMk cId="2955057135" sldId="261"/>
            <ac:spMk id="4" creationId="{00C5E0F3-005A-B560-8698-E4525E16B40F}"/>
          </ac:spMkLst>
        </pc:spChg>
      </pc:sldChg>
      <pc:sldChg chg="ord">
        <pc:chgData name="Harsh Lad" userId="c172fed9a90befe6" providerId="LiveId" clId="{74783354-6EE6-4BA0-AC91-78D732EE6F06}" dt="2023-10-14T15:15:21.339" v="446"/>
        <pc:sldMkLst>
          <pc:docMk/>
          <pc:sldMk cId="3782413681" sldId="263"/>
        </pc:sldMkLst>
      </pc:sldChg>
      <pc:sldChg chg="modSp mod">
        <pc:chgData name="Harsh Lad" userId="c172fed9a90befe6" providerId="LiveId" clId="{74783354-6EE6-4BA0-AC91-78D732EE6F06}" dt="2023-10-14T15:27:01.680" v="602" actId="1076"/>
        <pc:sldMkLst>
          <pc:docMk/>
          <pc:sldMk cId="3491569609" sldId="265"/>
        </pc:sldMkLst>
        <pc:spChg chg="mod">
          <ac:chgData name="Harsh Lad" userId="c172fed9a90befe6" providerId="LiveId" clId="{74783354-6EE6-4BA0-AC91-78D732EE6F06}" dt="2023-10-14T15:24:37.806" v="593"/>
          <ac:spMkLst>
            <pc:docMk/>
            <pc:sldMk cId="3491569609" sldId="265"/>
            <ac:spMk id="2" creationId="{03B5B2B0-D216-B76E-BA6F-377EAEE5C4E2}"/>
          </ac:spMkLst>
        </pc:spChg>
        <pc:spChg chg="mod">
          <ac:chgData name="Harsh Lad" userId="c172fed9a90befe6" providerId="LiveId" clId="{74783354-6EE6-4BA0-AC91-78D732EE6F06}" dt="2023-10-14T15:27:01.680" v="602" actId="1076"/>
          <ac:spMkLst>
            <pc:docMk/>
            <pc:sldMk cId="3491569609" sldId="265"/>
            <ac:spMk id="4" creationId="{8795CF65-A6E7-0624-B22A-FD9A899C346F}"/>
          </ac:spMkLst>
        </pc:spChg>
      </pc:sldChg>
      <pc:sldChg chg="modSp mod">
        <pc:chgData name="Harsh Lad" userId="c172fed9a90befe6" providerId="LiveId" clId="{74783354-6EE6-4BA0-AC91-78D732EE6F06}" dt="2023-10-20T01:19:04.755" v="1238"/>
        <pc:sldMkLst>
          <pc:docMk/>
          <pc:sldMk cId="3971432575" sldId="266"/>
        </pc:sldMkLst>
        <pc:spChg chg="mod">
          <ac:chgData name="Harsh Lad" userId="c172fed9a90befe6" providerId="LiveId" clId="{74783354-6EE6-4BA0-AC91-78D732EE6F06}" dt="2023-10-14T15:30:06.128" v="619" actId="20577"/>
          <ac:spMkLst>
            <pc:docMk/>
            <pc:sldMk cId="3971432575" sldId="266"/>
            <ac:spMk id="2" creationId="{DF3CC2FD-327A-94CA-84EA-73DB8416AD45}"/>
          </ac:spMkLst>
        </pc:spChg>
        <pc:spChg chg="mod">
          <ac:chgData name="Harsh Lad" userId="c172fed9a90befe6" providerId="LiveId" clId="{74783354-6EE6-4BA0-AC91-78D732EE6F06}" dt="2023-10-20T01:19:04.755" v="1238"/>
          <ac:spMkLst>
            <pc:docMk/>
            <pc:sldMk cId="3971432575" sldId="266"/>
            <ac:spMk id="4" creationId="{A0905F85-7E1A-A596-B682-B90F04946CBA}"/>
          </ac:spMkLst>
        </pc:spChg>
      </pc:sldChg>
      <pc:sldChg chg="modSp mod">
        <pc:chgData name="Harsh Lad" userId="c172fed9a90befe6" providerId="LiveId" clId="{74783354-6EE6-4BA0-AC91-78D732EE6F06}" dt="2023-10-14T15:35:31.203" v="675" actId="1076"/>
        <pc:sldMkLst>
          <pc:docMk/>
          <pc:sldMk cId="1593248305" sldId="267"/>
        </pc:sldMkLst>
        <pc:spChg chg="mod">
          <ac:chgData name="Harsh Lad" userId="c172fed9a90befe6" providerId="LiveId" clId="{74783354-6EE6-4BA0-AC91-78D732EE6F06}" dt="2023-10-14T15:35:31.203" v="675" actId="1076"/>
          <ac:spMkLst>
            <pc:docMk/>
            <pc:sldMk cId="1593248305" sldId="267"/>
            <ac:spMk id="2" creationId="{D0E5521F-7573-1CCD-5B25-50EC148834CA}"/>
          </ac:spMkLst>
        </pc:spChg>
        <pc:spChg chg="mod">
          <ac:chgData name="Harsh Lad" userId="c172fed9a90befe6" providerId="LiveId" clId="{74783354-6EE6-4BA0-AC91-78D732EE6F06}" dt="2023-10-14T15:35:20.422" v="674" actId="255"/>
          <ac:spMkLst>
            <pc:docMk/>
            <pc:sldMk cId="1593248305" sldId="267"/>
            <ac:spMk id="4" creationId="{6BE47A58-AE7C-B3DB-3891-6F8C4C01CE0C}"/>
          </ac:spMkLst>
        </pc:spChg>
      </pc:sldChg>
      <pc:sldChg chg="modSp mod">
        <pc:chgData name="Harsh Lad" userId="c172fed9a90befe6" providerId="LiveId" clId="{74783354-6EE6-4BA0-AC91-78D732EE6F06}" dt="2023-10-14T15:44:30.674" v="711" actId="1076"/>
        <pc:sldMkLst>
          <pc:docMk/>
          <pc:sldMk cId="1977301459" sldId="268"/>
        </pc:sldMkLst>
        <pc:spChg chg="mod">
          <ac:chgData name="Harsh Lad" userId="c172fed9a90befe6" providerId="LiveId" clId="{74783354-6EE6-4BA0-AC91-78D732EE6F06}" dt="2023-10-14T15:41:26.944" v="690" actId="14100"/>
          <ac:spMkLst>
            <pc:docMk/>
            <pc:sldMk cId="1977301459" sldId="268"/>
            <ac:spMk id="2" creationId="{C69DBE93-DD46-27BC-1A6E-60C1BC8B4366}"/>
          </ac:spMkLst>
        </pc:spChg>
        <pc:spChg chg="mod">
          <ac:chgData name="Harsh Lad" userId="c172fed9a90befe6" providerId="LiveId" clId="{74783354-6EE6-4BA0-AC91-78D732EE6F06}" dt="2023-10-14T15:44:30.674" v="711" actId="1076"/>
          <ac:spMkLst>
            <pc:docMk/>
            <pc:sldMk cId="1977301459" sldId="268"/>
            <ac:spMk id="8" creationId="{6797C417-9645-2BF2-A075-20A051D61F91}"/>
          </ac:spMkLst>
        </pc:spChg>
      </pc:sldChg>
      <pc:sldChg chg="modSp add del mod">
        <pc:chgData name="Harsh Lad" userId="c172fed9a90befe6" providerId="LiveId" clId="{74783354-6EE6-4BA0-AC91-78D732EE6F06}" dt="2023-10-14T15:56:50.926" v="894" actId="2696"/>
        <pc:sldMkLst>
          <pc:docMk/>
          <pc:sldMk cId="3237374331" sldId="269"/>
        </pc:sldMkLst>
        <pc:spChg chg="mod">
          <ac:chgData name="Harsh Lad" userId="c172fed9a90befe6" providerId="LiveId" clId="{74783354-6EE6-4BA0-AC91-78D732EE6F06}" dt="2023-10-14T15:47:50.257" v="752" actId="27636"/>
          <ac:spMkLst>
            <pc:docMk/>
            <pc:sldMk cId="3237374331" sldId="269"/>
            <ac:spMk id="2" creationId="{03D74554-0BAC-6C0B-9E03-9A488EBFDDA0}"/>
          </ac:spMkLst>
        </pc:spChg>
        <pc:spChg chg="mod">
          <ac:chgData name="Harsh Lad" userId="c172fed9a90befe6" providerId="LiveId" clId="{74783354-6EE6-4BA0-AC91-78D732EE6F06}" dt="2023-10-14T15:52:04.478" v="776" actId="1076"/>
          <ac:spMkLst>
            <pc:docMk/>
            <pc:sldMk cId="3237374331" sldId="269"/>
            <ac:spMk id="4" creationId="{FE9B388C-AE9D-505A-1EE0-7A1A74524D2D}"/>
          </ac:spMkLst>
        </pc:spChg>
      </pc:sldChg>
      <pc:sldChg chg="modSp mod">
        <pc:chgData name="Harsh Lad" userId="c172fed9a90befe6" providerId="LiveId" clId="{74783354-6EE6-4BA0-AC91-78D732EE6F06}" dt="2023-10-14T16:19:17.016" v="1076" actId="1076"/>
        <pc:sldMkLst>
          <pc:docMk/>
          <pc:sldMk cId="2491539393" sldId="270"/>
        </pc:sldMkLst>
        <pc:spChg chg="mod">
          <ac:chgData name="Harsh Lad" userId="c172fed9a90befe6" providerId="LiveId" clId="{74783354-6EE6-4BA0-AC91-78D732EE6F06}" dt="2023-10-14T15:57:19.128" v="899" actId="1076"/>
          <ac:spMkLst>
            <pc:docMk/>
            <pc:sldMk cId="2491539393" sldId="270"/>
            <ac:spMk id="2" creationId="{78236020-500B-4CEE-E146-B75496DE23E7}"/>
          </ac:spMkLst>
        </pc:spChg>
        <pc:picChg chg="mod">
          <ac:chgData name="Harsh Lad" userId="c172fed9a90befe6" providerId="LiveId" clId="{74783354-6EE6-4BA0-AC91-78D732EE6F06}" dt="2023-10-14T16:19:17.016" v="1076" actId="1076"/>
          <ac:picMkLst>
            <pc:docMk/>
            <pc:sldMk cId="2491539393" sldId="270"/>
            <ac:picMk id="5" creationId="{2739CC7A-4CB7-7424-C569-DF2600FDCACD}"/>
          </ac:picMkLst>
        </pc:picChg>
      </pc:sldChg>
      <pc:sldChg chg="delSp modSp mod">
        <pc:chgData name="Harsh Lad" userId="c172fed9a90befe6" providerId="LiveId" clId="{74783354-6EE6-4BA0-AC91-78D732EE6F06}" dt="2023-10-14T16:16:10.342" v="1075" actId="2711"/>
        <pc:sldMkLst>
          <pc:docMk/>
          <pc:sldMk cId="602930918" sldId="271"/>
        </pc:sldMkLst>
        <pc:spChg chg="mod">
          <ac:chgData name="Harsh Lad" userId="c172fed9a90befe6" providerId="LiveId" clId="{74783354-6EE6-4BA0-AC91-78D732EE6F06}" dt="2023-10-14T16:16:10.342" v="1075" actId="2711"/>
          <ac:spMkLst>
            <pc:docMk/>
            <pc:sldMk cId="602930918" sldId="271"/>
            <ac:spMk id="2" creationId="{FCF05DCB-14E3-4CEC-55D3-0C9AB7CFF930}"/>
          </ac:spMkLst>
        </pc:spChg>
        <pc:spChg chg="del mod">
          <ac:chgData name="Harsh Lad" userId="c172fed9a90befe6" providerId="LiveId" clId="{74783354-6EE6-4BA0-AC91-78D732EE6F06}" dt="2023-10-14T16:15:32.171" v="1071" actId="478"/>
          <ac:spMkLst>
            <pc:docMk/>
            <pc:sldMk cId="602930918" sldId="271"/>
            <ac:spMk id="3" creationId="{6F3103D4-F7CA-0E09-CBC6-39CB32B667D4}"/>
          </ac:spMkLst>
        </pc:spChg>
      </pc:sldChg>
      <pc:sldChg chg="del">
        <pc:chgData name="Harsh Lad" userId="c172fed9a90befe6" providerId="LiveId" clId="{74783354-6EE6-4BA0-AC91-78D732EE6F06}" dt="2023-10-14T21:33:49.722" v="1086" actId="2696"/>
        <pc:sldMkLst>
          <pc:docMk/>
          <pc:sldMk cId="454688884" sldId="272"/>
        </pc:sldMkLst>
      </pc:sldChg>
      <pc:sldChg chg="del">
        <pc:chgData name="Harsh Lad" userId="c172fed9a90befe6" providerId="LiveId" clId="{74783354-6EE6-4BA0-AC91-78D732EE6F06}" dt="2023-10-14T21:33:55.840" v="1087" actId="2696"/>
        <pc:sldMkLst>
          <pc:docMk/>
          <pc:sldMk cId="1443620912" sldId="273"/>
        </pc:sldMkLst>
      </pc:sldChg>
      <pc:sldChg chg="modSp mod">
        <pc:chgData name="Harsh Lad" userId="c172fed9a90befe6" providerId="LiveId" clId="{74783354-6EE6-4BA0-AC91-78D732EE6F06}" dt="2023-10-14T21:32:43.100" v="1085" actId="1076"/>
        <pc:sldMkLst>
          <pc:docMk/>
          <pc:sldMk cId="437165457" sldId="274"/>
        </pc:sldMkLst>
        <pc:spChg chg="mod">
          <ac:chgData name="Harsh Lad" userId="c172fed9a90befe6" providerId="LiveId" clId="{74783354-6EE6-4BA0-AC91-78D732EE6F06}" dt="2023-10-14T21:32:10.672" v="1083" actId="1076"/>
          <ac:spMkLst>
            <pc:docMk/>
            <pc:sldMk cId="437165457" sldId="274"/>
            <ac:spMk id="8" creationId="{EFA50465-4FAD-1DA5-73DC-5457FCEA6150}"/>
          </ac:spMkLst>
        </pc:spChg>
        <pc:spChg chg="mod">
          <ac:chgData name="Harsh Lad" userId="c172fed9a90befe6" providerId="LiveId" clId="{74783354-6EE6-4BA0-AC91-78D732EE6F06}" dt="2023-10-14T21:32:43.100" v="1085" actId="1076"/>
          <ac:spMkLst>
            <pc:docMk/>
            <pc:sldMk cId="437165457" sldId="274"/>
            <ac:spMk id="9" creationId="{BD33B05B-22A8-08F4-716D-EF9F370DE603}"/>
          </ac:spMkLst>
        </pc:spChg>
      </pc:sldChg>
      <pc:sldChg chg="addSp modSp mod">
        <pc:chgData name="Harsh Lad" userId="c172fed9a90befe6" providerId="LiveId" clId="{74783354-6EE6-4BA0-AC91-78D732EE6F06}" dt="2023-10-20T01:20:34.168" v="1241" actId="20577"/>
        <pc:sldMkLst>
          <pc:docMk/>
          <pc:sldMk cId="2467258558" sldId="275"/>
        </pc:sldMkLst>
        <pc:spChg chg="mod">
          <ac:chgData name="Harsh Lad" userId="c172fed9a90befe6" providerId="LiveId" clId="{74783354-6EE6-4BA0-AC91-78D732EE6F06}" dt="2023-10-14T21:34:43.088" v="1096" actId="20577"/>
          <ac:spMkLst>
            <pc:docMk/>
            <pc:sldMk cId="2467258558" sldId="275"/>
            <ac:spMk id="3" creationId="{75485838-5272-0C31-212D-49F06549EF02}"/>
          </ac:spMkLst>
        </pc:spChg>
        <pc:spChg chg="add mod">
          <ac:chgData name="Harsh Lad" userId="c172fed9a90befe6" providerId="LiveId" clId="{74783354-6EE6-4BA0-AC91-78D732EE6F06}" dt="2023-10-20T01:20:34.168" v="1241" actId="20577"/>
          <ac:spMkLst>
            <pc:docMk/>
            <pc:sldMk cId="2467258558" sldId="275"/>
            <ac:spMk id="4" creationId="{023108D7-44EE-A39D-B63A-8E74FB927C7D}"/>
          </ac:spMkLst>
        </pc:spChg>
      </pc:sldChg>
      <pc:sldChg chg="addSp delSp modSp add mod">
        <pc:chgData name="Harsh Lad" userId="c172fed9a90befe6" providerId="LiveId" clId="{74783354-6EE6-4BA0-AC91-78D732EE6F06}" dt="2023-10-14T15:56:24.790" v="893" actId="1076"/>
        <pc:sldMkLst>
          <pc:docMk/>
          <pc:sldMk cId="3573551061" sldId="276"/>
        </pc:sldMkLst>
        <pc:spChg chg="mod">
          <ac:chgData name="Harsh Lad" userId="c172fed9a90befe6" providerId="LiveId" clId="{74783354-6EE6-4BA0-AC91-78D732EE6F06}" dt="2023-10-14T15:56:24.790" v="893" actId="1076"/>
          <ac:spMkLst>
            <pc:docMk/>
            <pc:sldMk cId="3573551061" sldId="276"/>
            <ac:spMk id="2" creationId="{C69DBE93-DD46-27BC-1A6E-60C1BC8B4366}"/>
          </ac:spMkLst>
        </pc:spChg>
        <pc:spChg chg="add del mod">
          <ac:chgData name="Harsh Lad" userId="c172fed9a90befe6" providerId="LiveId" clId="{74783354-6EE6-4BA0-AC91-78D732EE6F06}" dt="2023-10-14T15:51:19.311" v="769"/>
          <ac:spMkLst>
            <pc:docMk/>
            <pc:sldMk cId="3573551061" sldId="276"/>
            <ac:spMk id="4" creationId="{3DF9578E-B832-E8CD-52CB-5AD7D6EE5A4D}"/>
          </ac:spMkLst>
        </pc:spChg>
        <pc:spChg chg="add mod">
          <ac:chgData name="Harsh Lad" userId="c172fed9a90befe6" providerId="LiveId" clId="{74783354-6EE6-4BA0-AC91-78D732EE6F06}" dt="2023-10-14T15:55:58.054" v="887" actId="1076"/>
          <ac:spMkLst>
            <pc:docMk/>
            <pc:sldMk cId="3573551061" sldId="276"/>
            <ac:spMk id="5" creationId="{886EDAE0-37E5-3E21-FCCB-8BBFC8734849}"/>
          </ac:spMkLst>
        </pc:spChg>
        <pc:spChg chg="mod">
          <ac:chgData name="Harsh Lad" userId="c172fed9a90befe6" providerId="LiveId" clId="{74783354-6EE6-4BA0-AC91-78D732EE6F06}" dt="2023-10-14T15:56:17.689" v="892" actId="1076"/>
          <ac:spMkLst>
            <pc:docMk/>
            <pc:sldMk cId="3573551061" sldId="276"/>
            <ac:spMk id="8" creationId="{6797C417-9645-2BF2-A075-20A051D61F91}"/>
          </ac:spMkLst>
        </pc:spChg>
        <pc:spChg chg="del mod">
          <ac:chgData name="Harsh Lad" userId="c172fed9a90befe6" providerId="LiveId" clId="{74783354-6EE6-4BA0-AC91-78D732EE6F06}" dt="2023-10-14T15:55:41.998" v="885" actId="478"/>
          <ac:spMkLst>
            <pc:docMk/>
            <pc:sldMk cId="3573551061" sldId="276"/>
            <ac:spMk id="9" creationId="{278A7256-5383-6E1E-41A5-88F22CED88B7}"/>
          </ac:spMkLst>
        </pc:spChg>
      </pc:sldChg>
      <pc:sldChg chg="addSp delSp modSp add mod">
        <pc:chgData name="Harsh Lad" userId="c172fed9a90befe6" providerId="LiveId" clId="{74783354-6EE6-4BA0-AC91-78D732EE6F06}" dt="2023-10-14T16:13:57.024" v="1050" actId="1076"/>
        <pc:sldMkLst>
          <pc:docMk/>
          <pc:sldMk cId="529391885" sldId="277"/>
        </pc:sldMkLst>
        <pc:spChg chg="mod">
          <ac:chgData name="Harsh Lad" userId="c172fed9a90befe6" providerId="LiveId" clId="{74783354-6EE6-4BA0-AC91-78D732EE6F06}" dt="2023-10-14T16:13:57.024" v="1050" actId="1076"/>
          <ac:spMkLst>
            <pc:docMk/>
            <pc:sldMk cId="529391885" sldId="277"/>
            <ac:spMk id="2" creationId="{78236020-500B-4CEE-E146-B75496DE23E7}"/>
          </ac:spMkLst>
        </pc:spChg>
        <pc:spChg chg="add del mod">
          <ac:chgData name="Harsh Lad" userId="c172fed9a90befe6" providerId="LiveId" clId="{74783354-6EE6-4BA0-AC91-78D732EE6F06}" dt="2023-10-14T16:00:32.180" v="946"/>
          <ac:spMkLst>
            <pc:docMk/>
            <pc:sldMk cId="529391885" sldId="277"/>
            <ac:spMk id="4" creationId="{BB28F153-1BCE-A197-48EF-3635C0F51252}"/>
          </ac:spMkLst>
        </pc:spChg>
        <pc:spChg chg="add mod">
          <ac:chgData name="Harsh Lad" userId="c172fed9a90befe6" providerId="LiveId" clId="{74783354-6EE6-4BA0-AC91-78D732EE6F06}" dt="2023-10-14T16:13:40.835" v="1049" actId="1076"/>
          <ac:spMkLst>
            <pc:docMk/>
            <pc:sldMk cId="529391885" sldId="277"/>
            <ac:spMk id="7" creationId="{EC018EC4-6299-95E4-806D-AA4C962EB0A8}"/>
          </ac:spMkLst>
        </pc:spChg>
        <pc:spChg chg="add del mod">
          <ac:chgData name="Harsh Lad" userId="c172fed9a90befe6" providerId="LiveId" clId="{74783354-6EE6-4BA0-AC91-78D732EE6F06}" dt="2023-10-14T16:01:25.581" v="956" actId="22"/>
          <ac:spMkLst>
            <pc:docMk/>
            <pc:sldMk cId="529391885" sldId="277"/>
            <ac:spMk id="9" creationId="{8B576965-01F6-6FD9-1EC8-250F678F7037}"/>
          </ac:spMkLst>
        </pc:spChg>
        <pc:picChg chg="del mod">
          <ac:chgData name="Harsh Lad" userId="c172fed9a90befe6" providerId="LiveId" clId="{74783354-6EE6-4BA0-AC91-78D732EE6F06}" dt="2023-10-14T15:59:49.746" v="922" actId="478"/>
          <ac:picMkLst>
            <pc:docMk/>
            <pc:sldMk cId="529391885" sldId="277"/>
            <ac:picMk id="5" creationId="{2739CC7A-4CB7-7424-C569-DF2600FDCACD}"/>
          </ac:picMkLst>
        </pc:picChg>
      </pc:sldChg>
      <pc:sldChg chg="addSp delSp modSp add mod">
        <pc:chgData name="Harsh Lad" userId="c172fed9a90befe6" providerId="LiveId" clId="{74783354-6EE6-4BA0-AC91-78D732EE6F06}" dt="2023-10-14T16:09:53.725" v="1017" actId="14100"/>
        <pc:sldMkLst>
          <pc:docMk/>
          <pc:sldMk cId="3816239237" sldId="278"/>
        </pc:sldMkLst>
        <pc:spChg chg="add del">
          <ac:chgData name="Harsh Lad" userId="c172fed9a90befe6" providerId="LiveId" clId="{74783354-6EE6-4BA0-AC91-78D732EE6F06}" dt="2023-10-14T16:08:23.194" v="1012" actId="22"/>
          <ac:spMkLst>
            <pc:docMk/>
            <pc:sldMk cId="3816239237" sldId="278"/>
            <ac:spMk id="4" creationId="{86FA038D-A949-2184-B25F-D45B84F6B4F2}"/>
          </ac:spMkLst>
        </pc:spChg>
        <pc:spChg chg="mod">
          <ac:chgData name="Harsh Lad" userId="c172fed9a90befe6" providerId="LiveId" clId="{74783354-6EE6-4BA0-AC91-78D732EE6F06}" dt="2023-10-14T16:09:53.725" v="1017" actId="14100"/>
          <ac:spMkLst>
            <pc:docMk/>
            <pc:sldMk cId="3816239237" sldId="278"/>
            <ac:spMk id="7" creationId="{EC018EC4-6299-95E4-806D-AA4C962EB0A8}"/>
          </ac:spMkLst>
        </pc:spChg>
      </pc:sldChg>
      <pc:sldChg chg="modSp add mod ord">
        <pc:chgData name="Harsh Lad" userId="c172fed9a90befe6" providerId="LiveId" clId="{74783354-6EE6-4BA0-AC91-78D732EE6F06}" dt="2023-10-14T16:14:06.975" v="1052"/>
        <pc:sldMkLst>
          <pc:docMk/>
          <pc:sldMk cId="2023228202" sldId="279"/>
        </pc:sldMkLst>
        <pc:spChg chg="mod">
          <ac:chgData name="Harsh Lad" userId="c172fed9a90befe6" providerId="LiveId" clId="{74783354-6EE6-4BA0-AC91-78D732EE6F06}" dt="2023-10-14T16:13:08.979" v="1043" actId="20577"/>
          <ac:spMkLst>
            <pc:docMk/>
            <pc:sldMk cId="2023228202" sldId="279"/>
            <ac:spMk id="7" creationId="{EC018EC4-6299-95E4-806D-AA4C962EB0A8}"/>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FA4BCEA-0574-4774-AA8B-4FF409486DB8}" type="doc">
      <dgm:prSet loTypeId="urn:microsoft.com/office/officeart/2005/8/layout/vList4" loCatId="list" qsTypeId="urn:microsoft.com/office/officeart/2005/8/quickstyle/simple1" qsCatId="simple" csTypeId="urn:microsoft.com/office/officeart/2005/8/colors/accent2_2" csCatId="accent2" phldr="1"/>
      <dgm:spPr/>
      <dgm:t>
        <a:bodyPr/>
        <a:lstStyle/>
        <a:p>
          <a:endParaRPr lang="en-IN"/>
        </a:p>
      </dgm:t>
    </dgm:pt>
    <dgm:pt modelId="{F0C600E5-1284-415A-AFEC-871746BCFF9D}" type="pres">
      <dgm:prSet presAssocID="{FFA4BCEA-0574-4774-AA8B-4FF409486DB8}" presName="linear" presStyleCnt="0">
        <dgm:presLayoutVars>
          <dgm:dir/>
          <dgm:resizeHandles val="exact"/>
        </dgm:presLayoutVars>
      </dgm:prSet>
      <dgm:spPr/>
    </dgm:pt>
  </dgm:ptLst>
  <dgm:cxnLst>
    <dgm:cxn modelId="{220301DA-ED62-4E90-B8FD-E806BBB34453}" type="presOf" srcId="{FFA4BCEA-0574-4774-AA8B-4FF409486DB8}" destId="{F0C600E5-1284-415A-AFEC-871746BCFF9D}" srcOrd="0" destOrd="0" presId="urn:microsoft.com/office/officeart/2005/8/layout/vList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B340269-B475-4715-945D-55BA4B6ED013}" type="datetimeFigureOut">
              <a:rPr lang="en-IN" smtClean="0"/>
              <a:t>20-10-2023</a:t>
            </a:fld>
            <a:endParaRPr lang="en-IN"/>
          </a:p>
        </p:txBody>
      </p:sp>
      <p:sp>
        <p:nvSpPr>
          <p:cNvPr id="5" name="Footer Placeholder 4"/>
          <p:cNvSpPr>
            <a:spLocks noGrp="1"/>
          </p:cNvSpPr>
          <p:nvPr>
            <p:ph type="ftr" sz="quarter" idx="11"/>
          </p:nvPr>
        </p:nvSpPr>
        <p:spPr/>
        <p:txBody>
          <a:bodyPr/>
          <a:lstStyle/>
          <a:p>
            <a:endParaRPr lang="en-IN"/>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43D7660D-2585-4331-A005-8FF7DAA60245}" type="slidenum">
              <a:rPr lang="en-IN" smtClean="0"/>
              <a:t>‹#›</a:t>
            </a:fld>
            <a:endParaRPr lang="en-IN"/>
          </a:p>
        </p:txBody>
      </p:sp>
    </p:spTree>
    <p:extLst>
      <p:ext uri="{BB962C8B-B14F-4D97-AF65-F5344CB8AC3E}">
        <p14:creationId xmlns:p14="http://schemas.microsoft.com/office/powerpoint/2010/main" val="7545434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B340269-B475-4715-945D-55BA4B6ED013}" type="datetimeFigureOut">
              <a:rPr lang="en-IN" smtClean="0"/>
              <a:t>20-10-2023</a:t>
            </a:fld>
            <a:endParaRPr lang="en-IN"/>
          </a:p>
        </p:txBody>
      </p:sp>
      <p:sp>
        <p:nvSpPr>
          <p:cNvPr id="5" name="Footer Placeholder 4"/>
          <p:cNvSpPr>
            <a:spLocks noGrp="1"/>
          </p:cNvSpPr>
          <p:nvPr>
            <p:ph type="ftr" sz="quarter" idx="11"/>
          </p:nvPr>
        </p:nvSpPr>
        <p:spPr/>
        <p:txBody>
          <a:bodyPr/>
          <a:lstStyle/>
          <a:p>
            <a:endParaRPr lang="en-IN"/>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3D7660D-2585-4331-A005-8FF7DAA60245}" type="slidenum">
              <a:rPr lang="en-IN" smtClean="0"/>
              <a:t>‹#›</a:t>
            </a:fld>
            <a:endParaRPr lang="en-IN"/>
          </a:p>
        </p:txBody>
      </p:sp>
    </p:spTree>
    <p:extLst>
      <p:ext uri="{BB962C8B-B14F-4D97-AF65-F5344CB8AC3E}">
        <p14:creationId xmlns:p14="http://schemas.microsoft.com/office/powerpoint/2010/main" val="42018957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B340269-B475-4715-945D-55BA4B6ED013}" type="datetimeFigureOut">
              <a:rPr lang="en-IN" smtClean="0"/>
              <a:t>20-10-2023</a:t>
            </a:fld>
            <a:endParaRPr lang="en-IN"/>
          </a:p>
        </p:txBody>
      </p:sp>
      <p:sp>
        <p:nvSpPr>
          <p:cNvPr id="5" name="Footer Placeholder 4"/>
          <p:cNvSpPr>
            <a:spLocks noGrp="1"/>
          </p:cNvSpPr>
          <p:nvPr>
            <p:ph type="ftr" sz="quarter" idx="11"/>
          </p:nvPr>
        </p:nvSpPr>
        <p:spPr/>
        <p:txBody>
          <a:bodyPr/>
          <a:lstStyle/>
          <a:p>
            <a:endParaRPr lang="en-IN"/>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3D7660D-2585-4331-A005-8FF7DAA60245}" type="slidenum">
              <a:rPr lang="en-IN" smtClean="0"/>
              <a:t>‹#›</a:t>
            </a:fld>
            <a:endParaRPr lang="en-IN"/>
          </a:p>
        </p:txBody>
      </p:sp>
    </p:spTree>
    <p:extLst>
      <p:ext uri="{BB962C8B-B14F-4D97-AF65-F5344CB8AC3E}">
        <p14:creationId xmlns:p14="http://schemas.microsoft.com/office/powerpoint/2010/main" val="15008201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B340269-B475-4715-945D-55BA4B6ED013}" type="datetimeFigureOut">
              <a:rPr lang="en-IN" smtClean="0"/>
              <a:t>20-10-2023</a:t>
            </a:fld>
            <a:endParaRPr lang="en-IN"/>
          </a:p>
        </p:txBody>
      </p:sp>
      <p:sp>
        <p:nvSpPr>
          <p:cNvPr id="6" name="Footer Placeholder 5"/>
          <p:cNvSpPr>
            <a:spLocks noGrp="1"/>
          </p:cNvSpPr>
          <p:nvPr>
            <p:ph type="ftr" sz="quarter" idx="11"/>
          </p:nvPr>
        </p:nvSpPr>
        <p:spPr/>
        <p:txBody>
          <a:bodyPr/>
          <a:lstStyle/>
          <a:p>
            <a:endParaRPr lang="en-IN"/>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43D7660D-2585-4331-A005-8FF7DAA60245}" type="slidenum">
              <a:rPr lang="en-IN" smtClean="0"/>
              <a:t>‹#›</a:t>
            </a:fld>
            <a:endParaRPr lang="en-IN"/>
          </a:p>
        </p:txBody>
      </p:sp>
    </p:spTree>
    <p:extLst>
      <p:ext uri="{BB962C8B-B14F-4D97-AF65-F5344CB8AC3E}">
        <p14:creationId xmlns:p14="http://schemas.microsoft.com/office/powerpoint/2010/main" val="23368858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B340269-B475-4715-945D-55BA4B6ED013}" type="datetimeFigureOut">
              <a:rPr lang="en-IN" smtClean="0"/>
              <a:t>20-10-2023</a:t>
            </a:fld>
            <a:endParaRPr lang="en-IN"/>
          </a:p>
        </p:txBody>
      </p:sp>
      <p:sp>
        <p:nvSpPr>
          <p:cNvPr id="8" name="Footer Placeholder 7"/>
          <p:cNvSpPr>
            <a:spLocks noGrp="1"/>
          </p:cNvSpPr>
          <p:nvPr>
            <p:ph type="ftr" sz="quarter" idx="11"/>
          </p:nvPr>
        </p:nvSpPr>
        <p:spPr/>
        <p:txBody>
          <a:bodyPr/>
          <a:lstStyle/>
          <a:p>
            <a:endParaRPr lang="en-IN"/>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3D7660D-2585-4331-A005-8FF7DAA60245}" type="slidenum">
              <a:rPr lang="en-IN" smtClean="0"/>
              <a:t>‹#›</a:t>
            </a:fld>
            <a:endParaRPr lang="en-IN"/>
          </a:p>
        </p:txBody>
      </p:sp>
    </p:spTree>
    <p:extLst>
      <p:ext uri="{BB962C8B-B14F-4D97-AF65-F5344CB8AC3E}">
        <p14:creationId xmlns:p14="http://schemas.microsoft.com/office/powerpoint/2010/main" val="40903390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B340269-B475-4715-945D-55BA4B6ED013}" type="datetimeFigureOut">
              <a:rPr lang="en-IN" smtClean="0"/>
              <a:t>20-10-2023</a:t>
            </a:fld>
            <a:endParaRPr lang="en-IN"/>
          </a:p>
        </p:txBody>
      </p:sp>
      <p:sp>
        <p:nvSpPr>
          <p:cNvPr id="4" name="Footer Placeholder 3"/>
          <p:cNvSpPr>
            <a:spLocks noGrp="1"/>
          </p:cNvSpPr>
          <p:nvPr>
            <p:ph type="ftr" sz="quarter" idx="11"/>
          </p:nvPr>
        </p:nvSpPr>
        <p:spPr/>
        <p:txBody>
          <a:bodyPr/>
          <a:lstStyle/>
          <a:p>
            <a:endParaRPr lang="en-IN"/>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43D7660D-2585-4331-A005-8FF7DAA60245}" type="slidenum">
              <a:rPr lang="en-IN" smtClean="0"/>
              <a:t>‹#›</a:t>
            </a:fld>
            <a:endParaRPr lang="en-IN"/>
          </a:p>
        </p:txBody>
      </p:sp>
    </p:spTree>
    <p:extLst>
      <p:ext uri="{BB962C8B-B14F-4D97-AF65-F5344CB8AC3E}">
        <p14:creationId xmlns:p14="http://schemas.microsoft.com/office/powerpoint/2010/main" val="22713566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B340269-B475-4715-945D-55BA4B6ED013}" type="datetimeFigureOut">
              <a:rPr lang="en-IN" smtClean="0"/>
              <a:t>20-10-2023</a:t>
            </a:fld>
            <a:endParaRPr lang="en-IN"/>
          </a:p>
        </p:txBody>
      </p:sp>
      <p:sp>
        <p:nvSpPr>
          <p:cNvPr id="3" name="Footer Placeholder 2"/>
          <p:cNvSpPr>
            <a:spLocks noGrp="1"/>
          </p:cNvSpPr>
          <p:nvPr>
            <p:ph type="ftr" sz="quarter" idx="11"/>
          </p:nvPr>
        </p:nvSpPr>
        <p:spPr/>
        <p:txBody>
          <a:bodyPr/>
          <a:lstStyle/>
          <a:p>
            <a:endParaRPr lang="en-IN"/>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43D7660D-2585-4331-A005-8FF7DAA60245}" type="slidenum">
              <a:rPr lang="en-IN" smtClean="0"/>
              <a:t>‹#›</a:t>
            </a:fld>
            <a:endParaRPr lang="en-IN"/>
          </a:p>
        </p:txBody>
      </p:sp>
    </p:spTree>
    <p:extLst>
      <p:ext uri="{BB962C8B-B14F-4D97-AF65-F5344CB8AC3E}">
        <p14:creationId xmlns:p14="http://schemas.microsoft.com/office/powerpoint/2010/main" val="7165690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B340269-B475-4715-945D-55BA4B6ED013}" type="datetimeFigureOut">
              <a:rPr lang="en-IN" smtClean="0"/>
              <a:t>20-10-2023</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43D7660D-2585-4331-A005-8FF7DAA60245}" type="slidenum">
              <a:rPr lang="en-IN" smtClean="0"/>
              <a:t>‹#›</a:t>
            </a:fld>
            <a:endParaRPr lang="en-IN"/>
          </a:p>
        </p:txBody>
      </p:sp>
    </p:spTree>
    <p:extLst>
      <p:ext uri="{BB962C8B-B14F-4D97-AF65-F5344CB8AC3E}">
        <p14:creationId xmlns:p14="http://schemas.microsoft.com/office/powerpoint/2010/main" val="13987596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B340269-B475-4715-945D-55BA4B6ED013}" type="datetimeFigureOut">
              <a:rPr lang="en-IN" smtClean="0"/>
              <a:t>20-10-2023</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3D7660D-2585-4331-A005-8FF7DAA60245}" type="slidenum">
              <a:rPr lang="en-IN" smtClean="0"/>
              <a:t>‹#›</a:t>
            </a:fld>
            <a:endParaRPr lang="en-IN"/>
          </a:p>
        </p:txBody>
      </p:sp>
    </p:spTree>
    <p:extLst>
      <p:ext uri="{BB962C8B-B14F-4D97-AF65-F5344CB8AC3E}">
        <p14:creationId xmlns:p14="http://schemas.microsoft.com/office/powerpoint/2010/main" val="37313065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B340269-B475-4715-945D-55BA4B6ED013}" type="datetimeFigureOut">
              <a:rPr lang="en-IN" smtClean="0"/>
              <a:t>20-10-2023</a:t>
            </a:fld>
            <a:endParaRPr lang="en-IN"/>
          </a:p>
        </p:txBody>
      </p:sp>
      <p:sp>
        <p:nvSpPr>
          <p:cNvPr id="5" name="Footer Placeholder 4"/>
          <p:cNvSpPr>
            <a:spLocks noGrp="1"/>
          </p:cNvSpPr>
          <p:nvPr>
            <p:ph type="ftr" sz="quarter" idx="11"/>
          </p:nvPr>
        </p:nvSpPr>
        <p:spPr/>
        <p:txBody>
          <a:bodyPr/>
          <a:lstStyle/>
          <a:p>
            <a:endParaRPr lang="en-IN"/>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3D7660D-2585-4331-A005-8FF7DAA60245}" type="slidenum">
              <a:rPr lang="en-IN" smtClean="0"/>
              <a:t>‹#›</a:t>
            </a:fld>
            <a:endParaRPr lang="en-IN"/>
          </a:p>
        </p:txBody>
      </p:sp>
    </p:spTree>
    <p:extLst>
      <p:ext uri="{BB962C8B-B14F-4D97-AF65-F5344CB8AC3E}">
        <p14:creationId xmlns:p14="http://schemas.microsoft.com/office/powerpoint/2010/main" val="18006105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B340269-B475-4715-945D-55BA4B6ED013}" type="datetimeFigureOut">
              <a:rPr lang="en-IN" smtClean="0"/>
              <a:t>20-10-2023</a:t>
            </a:fld>
            <a:endParaRPr lang="en-IN"/>
          </a:p>
        </p:txBody>
      </p:sp>
      <p:sp>
        <p:nvSpPr>
          <p:cNvPr id="5" name="Footer Placeholder 4"/>
          <p:cNvSpPr>
            <a:spLocks noGrp="1"/>
          </p:cNvSpPr>
          <p:nvPr>
            <p:ph type="ftr" sz="quarter" idx="11"/>
          </p:nvPr>
        </p:nvSpPr>
        <p:spPr/>
        <p:txBody>
          <a:bodyPr/>
          <a:lstStyle/>
          <a:p>
            <a:endParaRPr lang="en-IN"/>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3D7660D-2585-4331-A005-8FF7DAA60245}" type="slidenum">
              <a:rPr lang="en-IN" smtClean="0"/>
              <a:t>‹#›</a:t>
            </a:fld>
            <a:endParaRPr lang="en-IN"/>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65704097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CB340269-B475-4715-945D-55BA4B6ED013}" type="datetimeFigureOut">
              <a:rPr lang="en-IN" smtClean="0"/>
              <a:t>20-10-2023</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3D7660D-2585-4331-A005-8FF7DAA60245}" type="slidenum">
              <a:rPr lang="en-IN" smtClean="0"/>
              <a:t>‹#›</a:t>
            </a:fld>
            <a:endParaRPr lang="en-IN"/>
          </a:p>
        </p:txBody>
      </p:sp>
    </p:spTree>
    <p:extLst>
      <p:ext uri="{BB962C8B-B14F-4D97-AF65-F5344CB8AC3E}">
        <p14:creationId xmlns:p14="http://schemas.microsoft.com/office/powerpoint/2010/main" val="2641890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CB340269-B475-4715-945D-55BA4B6ED013}" type="datetimeFigureOut">
              <a:rPr lang="en-IN" smtClean="0"/>
              <a:t>20-10-2023</a:t>
            </a:fld>
            <a:endParaRPr lang="en-IN"/>
          </a:p>
        </p:txBody>
      </p:sp>
      <p:sp>
        <p:nvSpPr>
          <p:cNvPr id="6" name="Footer Placeholder 5"/>
          <p:cNvSpPr>
            <a:spLocks noGrp="1"/>
          </p:cNvSpPr>
          <p:nvPr>
            <p:ph type="ftr" sz="quarter" idx="11"/>
          </p:nvPr>
        </p:nvSpPr>
        <p:spPr/>
        <p:txBody>
          <a:bodyPr/>
          <a:lstStyle/>
          <a:p>
            <a:endParaRPr lang="en-IN"/>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3D7660D-2585-4331-A005-8FF7DAA60245}" type="slidenum">
              <a:rPr lang="en-IN" smtClean="0"/>
              <a:t>‹#›</a:t>
            </a:fld>
            <a:endParaRPr lang="en-IN"/>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1524536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CB340269-B475-4715-945D-55BA4B6ED013}" type="datetimeFigureOut">
              <a:rPr lang="en-IN" smtClean="0"/>
              <a:t>20-10-2023</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3D7660D-2585-4331-A005-8FF7DAA60245}" type="slidenum">
              <a:rPr lang="en-IN" smtClean="0"/>
              <a:t>‹#›</a:t>
            </a:fld>
            <a:endParaRPr lang="en-IN"/>
          </a:p>
        </p:txBody>
      </p:sp>
    </p:spTree>
    <p:extLst>
      <p:ext uri="{BB962C8B-B14F-4D97-AF65-F5344CB8AC3E}">
        <p14:creationId xmlns:p14="http://schemas.microsoft.com/office/powerpoint/2010/main" val="29831323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B340269-B475-4715-945D-55BA4B6ED013}" type="datetimeFigureOut">
              <a:rPr lang="en-IN" smtClean="0"/>
              <a:t>20-10-2023</a:t>
            </a:fld>
            <a:endParaRPr lang="en-IN"/>
          </a:p>
        </p:txBody>
      </p:sp>
      <p:sp>
        <p:nvSpPr>
          <p:cNvPr id="5" name="Footer Placeholder 4"/>
          <p:cNvSpPr>
            <a:spLocks noGrp="1"/>
          </p:cNvSpPr>
          <p:nvPr>
            <p:ph type="ftr" sz="quarter" idx="11"/>
          </p:nvPr>
        </p:nvSpPr>
        <p:spPr/>
        <p:txBody>
          <a:bodyPr/>
          <a:lstStyle/>
          <a:p>
            <a:endParaRPr lang="en-IN"/>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3D7660D-2585-4331-A005-8FF7DAA60245}" type="slidenum">
              <a:rPr lang="en-IN" smtClean="0"/>
              <a:t>‹#›</a:t>
            </a:fld>
            <a:endParaRPr lang="en-IN"/>
          </a:p>
        </p:txBody>
      </p:sp>
    </p:spTree>
    <p:extLst>
      <p:ext uri="{BB962C8B-B14F-4D97-AF65-F5344CB8AC3E}">
        <p14:creationId xmlns:p14="http://schemas.microsoft.com/office/powerpoint/2010/main" val="1382495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B340269-B475-4715-945D-55BA4B6ED013}" type="datetimeFigureOut">
              <a:rPr lang="en-IN" smtClean="0"/>
              <a:t>20-10-2023</a:t>
            </a:fld>
            <a:endParaRPr lang="en-IN"/>
          </a:p>
        </p:txBody>
      </p:sp>
      <p:sp>
        <p:nvSpPr>
          <p:cNvPr id="5" name="Footer Placeholder 4"/>
          <p:cNvSpPr>
            <a:spLocks noGrp="1"/>
          </p:cNvSpPr>
          <p:nvPr>
            <p:ph type="ftr" sz="quarter" idx="11"/>
          </p:nvPr>
        </p:nvSpPr>
        <p:spPr/>
        <p:txBody>
          <a:bodyPr/>
          <a:lstStyle/>
          <a:p>
            <a:endParaRPr lang="en-IN"/>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3D7660D-2585-4331-A005-8FF7DAA60245}" type="slidenum">
              <a:rPr lang="en-IN" smtClean="0"/>
              <a:t>‹#›</a:t>
            </a:fld>
            <a:endParaRPr lang="en-IN"/>
          </a:p>
        </p:txBody>
      </p:sp>
    </p:spTree>
    <p:extLst>
      <p:ext uri="{BB962C8B-B14F-4D97-AF65-F5344CB8AC3E}">
        <p14:creationId xmlns:p14="http://schemas.microsoft.com/office/powerpoint/2010/main" val="16759012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CB340269-B475-4715-945D-55BA4B6ED013}" type="datetimeFigureOut">
              <a:rPr lang="en-IN" smtClean="0"/>
              <a:t>20-10-2023</a:t>
            </a:fld>
            <a:endParaRPr lang="en-IN"/>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IN"/>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43D7660D-2585-4331-A005-8FF7DAA60245}" type="slidenum">
              <a:rPr lang="en-IN" smtClean="0"/>
              <a:t>‹#›</a:t>
            </a:fld>
            <a:endParaRPr lang="en-IN"/>
          </a:p>
        </p:txBody>
      </p:sp>
    </p:spTree>
    <p:extLst>
      <p:ext uri="{BB962C8B-B14F-4D97-AF65-F5344CB8AC3E}">
        <p14:creationId xmlns:p14="http://schemas.microsoft.com/office/powerpoint/2010/main" val="3803458352"/>
      </p:ext>
    </p:extLst>
  </p:cSld>
  <p:clrMap bg1="lt1" tx1="dk1" bg2="lt2" tx2="dk2" accent1="accent1" accent2="accent2" accent3="accent3" accent4="accent4" accent5="accent5" accent6="accent6" hlink="hlink" folHlink="folHlink"/>
  <p:sldLayoutIdLst>
    <p:sldLayoutId id="2147483925" r:id="rId1"/>
    <p:sldLayoutId id="2147483926" r:id="rId2"/>
    <p:sldLayoutId id="2147483927" r:id="rId3"/>
    <p:sldLayoutId id="2147483928" r:id="rId4"/>
    <p:sldLayoutId id="2147483929" r:id="rId5"/>
    <p:sldLayoutId id="2147483930" r:id="rId6"/>
    <p:sldLayoutId id="2147483931" r:id="rId7"/>
    <p:sldLayoutId id="2147483932" r:id="rId8"/>
    <p:sldLayoutId id="2147483933" r:id="rId9"/>
    <p:sldLayoutId id="2147483934" r:id="rId10"/>
    <p:sldLayoutId id="2147483935" r:id="rId11"/>
    <p:sldLayoutId id="2147483936" r:id="rId12"/>
    <p:sldLayoutId id="2147483937" r:id="rId13"/>
    <p:sldLayoutId id="2147483938" r:id="rId14"/>
    <p:sldLayoutId id="2147483939" r:id="rId15"/>
    <p:sldLayoutId id="2147483940"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40AA63-9C3C-33E1-4A9D-71DF0D1D477F}"/>
              </a:ext>
            </a:extLst>
          </p:cNvPr>
          <p:cNvSpPr>
            <a:spLocks noGrp="1"/>
          </p:cNvSpPr>
          <p:nvPr>
            <p:ph type="ctrTitle"/>
          </p:nvPr>
        </p:nvSpPr>
        <p:spPr>
          <a:xfrm>
            <a:off x="573742" y="1506071"/>
            <a:ext cx="11618258" cy="1431644"/>
          </a:xfrm>
        </p:spPr>
        <p:txBody>
          <a:bodyPr>
            <a:noAutofit/>
          </a:bodyPr>
          <a:lstStyle/>
          <a:p>
            <a:pPr algn="ctr"/>
            <a:r>
              <a:rPr lang="en-US" sz="3200" b="1" u="sng" dirty="0">
                <a:latin typeface="Arial" panose="020B0604020202020204" pitchFamily="34" charset="0"/>
                <a:cs typeface="Arial" panose="020B0604020202020204" pitchFamily="34" charset="0"/>
              </a:rPr>
              <a:t> </a:t>
            </a:r>
            <a:r>
              <a:rPr lang="en-US" sz="3200" b="1" u="sng" dirty="0">
                <a:solidFill>
                  <a:srgbClr val="C00000"/>
                </a:solidFill>
                <a:latin typeface="Arial" panose="020B0604020202020204" pitchFamily="34" charset="0"/>
                <a:cs typeface="Arial" panose="020B0604020202020204" pitchFamily="34" charset="0"/>
              </a:rPr>
              <a:t>PREVALENCE OF PUBLIC PHYSICAL ACTIVITY AMONG STUDENTS IN A UNIVERSITY</a:t>
            </a:r>
            <a:endParaRPr lang="en-IN" sz="3200" b="1" u="sng" dirty="0">
              <a:solidFill>
                <a:srgbClr val="C00000"/>
              </a:solidFill>
            </a:endParaRPr>
          </a:p>
        </p:txBody>
      </p:sp>
      <p:sp>
        <p:nvSpPr>
          <p:cNvPr id="3" name="Subtitle 2">
            <a:extLst>
              <a:ext uri="{FF2B5EF4-FFF2-40B4-BE49-F238E27FC236}">
                <a16:creationId xmlns:a16="http://schemas.microsoft.com/office/drawing/2014/main" id="{DBD0218C-F015-C60A-A875-EE7C7DDA4730}"/>
              </a:ext>
            </a:extLst>
          </p:cNvPr>
          <p:cNvSpPr>
            <a:spLocks noGrp="1"/>
          </p:cNvSpPr>
          <p:nvPr>
            <p:ph type="subTitle" idx="1"/>
          </p:nvPr>
        </p:nvSpPr>
        <p:spPr>
          <a:xfrm>
            <a:off x="7027602" y="4606085"/>
            <a:ext cx="5011998" cy="1655762"/>
          </a:xfrm>
        </p:spPr>
        <p:txBody>
          <a:bodyPr>
            <a:normAutofit fontScale="92500" lnSpcReduction="20000"/>
          </a:bodyPr>
          <a:lstStyle/>
          <a:p>
            <a:r>
              <a:rPr lang="en-US" dirty="0">
                <a:latin typeface="Arial" panose="020B0604020202020204" pitchFamily="34" charset="0"/>
                <a:cs typeface="Arial" panose="020B0604020202020204" pitchFamily="34" charset="0"/>
              </a:rPr>
              <a:t>Student Name : Lad Riya Vijaybhai</a:t>
            </a:r>
          </a:p>
          <a:p>
            <a:r>
              <a:rPr lang="en-US" dirty="0">
                <a:latin typeface="Arial" panose="020B0604020202020204" pitchFamily="34" charset="0"/>
                <a:cs typeface="Arial" panose="020B0604020202020204" pitchFamily="34" charset="0"/>
              </a:rPr>
              <a:t>Student ID:2242224</a:t>
            </a:r>
          </a:p>
          <a:p>
            <a:r>
              <a:rPr lang="en-US" dirty="0">
                <a:latin typeface="Arial" panose="020B0604020202020204" pitchFamily="34" charset="0"/>
                <a:cs typeface="Arial" panose="020B0604020202020204" pitchFamily="34" charset="0"/>
              </a:rPr>
              <a:t>Lecturer’s Name :Dr. Aishat Bakre</a:t>
            </a:r>
          </a:p>
          <a:p>
            <a:r>
              <a:rPr lang="en-US" dirty="0">
                <a:latin typeface="Arial" panose="020B0604020202020204" pitchFamily="34" charset="0"/>
                <a:cs typeface="Arial" panose="020B0604020202020204" pitchFamily="34" charset="0"/>
              </a:rPr>
              <a:t>Course Name:Practice-Based Research</a:t>
            </a:r>
          </a:p>
          <a:p>
            <a:r>
              <a:rPr lang="en-US" dirty="0">
                <a:latin typeface="Arial" panose="020B0604020202020204" pitchFamily="34" charset="0"/>
                <a:cs typeface="Arial" panose="020B0604020202020204" pitchFamily="34" charset="0"/>
              </a:rPr>
              <a:t>Course ID:LCHS7001</a:t>
            </a:r>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404149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15F56B-A595-50C9-7339-4FF3D9851B94}"/>
              </a:ext>
            </a:extLst>
          </p:cNvPr>
          <p:cNvSpPr>
            <a:spLocks noGrp="1"/>
          </p:cNvSpPr>
          <p:nvPr>
            <p:ph type="title"/>
          </p:nvPr>
        </p:nvSpPr>
        <p:spPr>
          <a:xfrm>
            <a:off x="838200" y="428463"/>
            <a:ext cx="10515600" cy="638338"/>
          </a:xfrm>
        </p:spPr>
        <p:txBody>
          <a:bodyPr>
            <a:normAutofit/>
          </a:bodyPr>
          <a:lstStyle/>
          <a:p>
            <a:pPr algn="ctr"/>
            <a:r>
              <a:rPr lang="en-US" sz="2400" b="1" u="sng" dirty="0">
                <a:latin typeface="Arial" panose="020B0604020202020204" pitchFamily="34" charset="0"/>
                <a:cs typeface="Arial" panose="020B0604020202020204" pitchFamily="34" charset="0"/>
              </a:rPr>
              <a:t>INTRODUCTION</a:t>
            </a:r>
            <a:r>
              <a:rPr lang="en-US" sz="2400" b="1" dirty="0">
                <a:latin typeface="Times New Roman" panose="02020603050405020304" pitchFamily="18" charset="0"/>
                <a:cs typeface="Times New Roman" panose="02020603050405020304" pitchFamily="18" charset="0"/>
              </a:rPr>
              <a:t> </a:t>
            </a:r>
            <a:endParaRPr lang="en-IN" sz="2400" dirty="0"/>
          </a:p>
        </p:txBody>
      </p:sp>
      <p:sp>
        <p:nvSpPr>
          <p:cNvPr id="7" name="Content Placeholder 6">
            <a:extLst>
              <a:ext uri="{FF2B5EF4-FFF2-40B4-BE49-F238E27FC236}">
                <a16:creationId xmlns:a16="http://schemas.microsoft.com/office/drawing/2014/main" id="{37347CD9-67DF-A29F-10AB-4F56C6CD5443}"/>
              </a:ext>
            </a:extLst>
          </p:cNvPr>
          <p:cNvSpPr>
            <a:spLocks noGrp="1"/>
          </p:cNvSpPr>
          <p:nvPr>
            <p:ph idx="1"/>
          </p:nvPr>
        </p:nvSpPr>
        <p:spPr>
          <a:xfrm>
            <a:off x="716691" y="1396045"/>
            <a:ext cx="10417474" cy="4863499"/>
          </a:xfrm>
        </p:spPr>
        <p:txBody>
          <a:bodyPr>
            <a:normAutofit/>
          </a:bodyPr>
          <a:lstStyle/>
          <a:p>
            <a:pPr lvl="0" algn="just">
              <a:lnSpc>
                <a:spcPct val="150000"/>
              </a:lnSpc>
            </a:pPr>
            <a:r>
              <a:rPr lang="en-US" sz="2000" dirty="0">
                <a:latin typeface="Arial" panose="020B0604020202020204" pitchFamily="34" charset="0"/>
                <a:cs typeface="Arial" panose="020B0604020202020204" pitchFamily="34" charset="0"/>
              </a:rPr>
              <a:t>University students, in addition to any other demographic, may benefit significantly from increased opportunities for physical exercise. There is concern in recent years regarding the adverse effects of students' sedentary lifestyles on their health and academic performance. </a:t>
            </a:r>
          </a:p>
          <a:p>
            <a:pPr lvl="0" algn="just">
              <a:lnSpc>
                <a:spcPct val="150000"/>
              </a:lnSpc>
            </a:pPr>
            <a:r>
              <a:rPr lang="en-US" sz="2000" dirty="0">
                <a:latin typeface="Arial" panose="020B0604020202020204" pitchFamily="34" charset="0"/>
                <a:cs typeface="Arial" panose="020B0604020202020204" pitchFamily="34" charset="0"/>
              </a:rPr>
              <a:t>This talk will illuminate the widespread nature of students' public physical activity in our school's student body. </a:t>
            </a:r>
          </a:p>
          <a:p>
            <a:endParaRPr lang="en-IN" dirty="0"/>
          </a:p>
        </p:txBody>
      </p:sp>
      <p:sp>
        <p:nvSpPr>
          <p:cNvPr id="8" name="TextBox 7">
            <a:extLst>
              <a:ext uri="{FF2B5EF4-FFF2-40B4-BE49-F238E27FC236}">
                <a16:creationId xmlns:a16="http://schemas.microsoft.com/office/drawing/2014/main" id="{37BBEDD6-C453-61EA-AD4B-FDC6E37F6D4D}"/>
              </a:ext>
            </a:extLst>
          </p:cNvPr>
          <p:cNvSpPr txBox="1"/>
          <p:nvPr/>
        </p:nvSpPr>
        <p:spPr>
          <a:xfrm>
            <a:off x="8839200" y="6376086"/>
            <a:ext cx="3435178" cy="369332"/>
          </a:xfrm>
          <a:prstGeom prst="rect">
            <a:avLst/>
          </a:prstGeom>
          <a:noFill/>
        </p:spPr>
        <p:txBody>
          <a:bodyPr wrap="square" rtlCol="0">
            <a:spAutoFit/>
          </a:bodyPr>
          <a:lstStyle/>
          <a:p>
            <a:r>
              <a:rPr lang="en-IN" sz="1800" dirty="0">
                <a:latin typeface="Arial" panose="020B0604020202020204" pitchFamily="34" charset="0"/>
                <a:cs typeface="Arial" panose="020B0604020202020204" pitchFamily="34" charset="0"/>
              </a:rPr>
              <a:t>(Grasdalsmoen et al., 2019)</a:t>
            </a:r>
            <a:endParaRPr lang="en-IN" dirty="0"/>
          </a:p>
        </p:txBody>
      </p:sp>
    </p:spTree>
    <p:extLst>
      <p:ext uri="{BB962C8B-B14F-4D97-AF65-F5344CB8AC3E}">
        <p14:creationId xmlns:p14="http://schemas.microsoft.com/office/powerpoint/2010/main" val="7666056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301247-6544-F6CA-EB39-BBD51CB15DC7}"/>
              </a:ext>
            </a:extLst>
          </p:cNvPr>
          <p:cNvSpPr>
            <a:spLocks noGrp="1"/>
          </p:cNvSpPr>
          <p:nvPr>
            <p:ph type="title"/>
          </p:nvPr>
        </p:nvSpPr>
        <p:spPr>
          <a:xfrm>
            <a:off x="482762" y="208817"/>
            <a:ext cx="10515600" cy="829361"/>
          </a:xfrm>
        </p:spPr>
        <p:txBody>
          <a:bodyPr>
            <a:normAutofit/>
          </a:bodyPr>
          <a:lstStyle/>
          <a:p>
            <a:pPr algn="ctr"/>
            <a:r>
              <a:rPr lang="en-US" sz="2400" b="1" u="sng" dirty="0">
                <a:latin typeface="Arial" panose="020B0604020202020204" pitchFamily="34" charset="0"/>
                <a:cs typeface="Arial" panose="020B0604020202020204" pitchFamily="34" charset="0"/>
              </a:rPr>
              <a:t>LITERATURE REVIEW </a:t>
            </a:r>
            <a:endParaRPr lang="en-IN" sz="2400" b="1" u="sng" dirty="0">
              <a:latin typeface="Arial" panose="020B0604020202020204" pitchFamily="34" charset="0"/>
              <a:cs typeface="Arial" panose="020B0604020202020204" pitchFamily="34" charset="0"/>
            </a:endParaRPr>
          </a:p>
        </p:txBody>
      </p:sp>
      <p:sp>
        <p:nvSpPr>
          <p:cNvPr id="5" name="Content Placeholder 4">
            <a:extLst>
              <a:ext uri="{FF2B5EF4-FFF2-40B4-BE49-F238E27FC236}">
                <a16:creationId xmlns:a16="http://schemas.microsoft.com/office/drawing/2014/main" id="{B7F99B0A-CCD7-6627-1951-FE901527E128}"/>
              </a:ext>
            </a:extLst>
          </p:cNvPr>
          <p:cNvSpPr>
            <a:spLocks noGrp="1"/>
          </p:cNvSpPr>
          <p:nvPr>
            <p:ph idx="1"/>
          </p:nvPr>
        </p:nvSpPr>
        <p:spPr>
          <a:xfrm>
            <a:off x="599303" y="1253331"/>
            <a:ext cx="11323756" cy="4351338"/>
          </a:xfrm>
        </p:spPr>
        <p:txBody>
          <a:bodyPr>
            <a:normAutofit fontScale="92500"/>
          </a:bodyPr>
          <a:lstStyle/>
          <a:p>
            <a:pPr lvl="0" algn="just">
              <a:lnSpc>
                <a:spcPct val="150000"/>
              </a:lnSpc>
            </a:pPr>
            <a:r>
              <a:rPr lang="en-US" sz="2200" dirty="0">
                <a:latin typeface="Arial" panose="020B0604020202020204" pitchFamily="34" charset="0"/>
                <a:cs typeface="Arial" panose="020B0604020202020204" pitchFamily="34" charset="0"/>
              </a:rPr>
              <a:t>There is a significant gender gap in college students' engagement in public physical activities, with males (70%) participating compared to females (60%). There is a strong correlation between the availability of campus-based fitness centers and increased enrollment in campus-based fitness programmes. Students from lower socioeconomic backgrounds may be less engaged because of financial difficulties. </a:t>
            </a:r>
          </a:p>
          <a:p>
            <a:pPr lvl="0" algn="just">
              <a:lnSpc>
                <a:spcPct val="150000"/>
              </a:lnSpc>
            </a:pPr>
            <a:r>
              <a:rPr lang="en-US" sz="2200" dirty="0">
                <a:latin typeface="Arial" panose="020B0604020202020204" pitchFamily="34" charset="0"/>
                <a:cs typeface="Arial" panose="020B0604020202020204" pitchFamily="34" charset="0"/>
              </a:rPr>
              <a:t>Furthermore, team sports and fitness programmes are preferred to solo exercise because of the social benefits. Physical activities shown to improve both students' physical and mental health, making it imperative that institutions promote it among the student body.</a:t>
            </a:r>
          </a:p>
          <a:p>
            <a:pPr lvl="0" algn="just">
              <a:lnSpc>
                <a:spcPct val="150000"/>
              </a:lnSpc>
            </a:pPr>
            <a:endParaRPr lang="en-US" dirty="0">
              <a:latin typeface="Arial" panose="020B0604020202020204" pitchFamily="34" charset="0"/>
              <a:cs typeface="Arial" panose="020B0604020202020204" pitchFamily="34" charset="0"/>
            </a:endParaRPr>
          </a:p>
          <a:p>
            <a:endParaRPr lang="en-IN" dirty="0"/>
          </a:p>
        </p:txBody>
      </p:sp>
      <p:sp>
        <p:nvSpPr>
          <p:cNvPr id="6" name="TextBox 5">
            <a:extLst>
              <a:ext uri="{FF2B5EF4-FFF2-40B4-BE49-F238E27FC236}">
                <a16:creationId xmlns:a16="http://schemas.microsoft.com/office/drawing/2014/main" id="{A359664F-92D6-8447-53A9-6A5E8E5A7B30}"/>
              </a:ext>
            </a:extLst>
          </p:cNvPr>
          <p:cNvSpPr txBox="1"/>
          <p:nvPr/>
        </p:nvSpPr>
        <p:spPr>
          <a:xfrm>
            <a:off x="8649731" y="6392561"/>
            <a:ext cx="3451654" cy="369332"/>
          </a:xfrm>
          <a:prstGeom prst="rect">
            <a:avLst/>
          </a:prstGeom>
          <a:noFill/>
        </p:spPr>
        <p:txBody>
          <a:bodyPr wrap="square" rtlCol="0">
            <a:spAutoFit/>
          </a:bodyPr>
          <a:lstStyle/>
          <a:p>
            <a:r>
              <a:rPr lang="en-IN" sz="1800" dirty="0">
                <a:latin typeface="Arial" panose="020B0604020202020204" pitchFamily="34" charset="0"/>
                <a:cs typeface="Arial" panose="020B0604020202020204" pitchFamily="34" charset="0"/>
              </a:rPr>
              <a:t>(Carballo-Fazanes et al., 2020)</a:t>
            </a:r>
            <a:endParaRPr lang="en-IN" dirty="0"/>
          </a:p>
        </p:txBody>
      </p:sp>
    </p:spTree>
    <p:extLst>
      <p:ext uri="{BB962C8B-B14F-4D97-AF65-F5344CB8AC3E}">
        <p14:creationId xmlns:p14="http://schemas.microsoft.com/office/powerpoint/2010/main" val="3551815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D0B6F623-0D14-D39F-411F-107866AEA2F1}"/>
              </a:ext>
            </a:extLst>
          </p:cNvPr>
          <p:cNvPicPr>
            <a:picLocks noGrp="1" noChangeAspect="1"/>
          </p:cNvPicPr>
          <p:nvPr>
            <p:ph idx="1"/>
          </p:nvPr>
        </p:nvPicPr>
        <p:blipFill>
          <a:blip r:embed="rId2"/>
          <a:stretch>
            <a:fillRect/>
          </a:stretch>
        </p:blipFill>
        <p:spPr>
          <a:xfrm>
            <a:off x="462530" y="1348917"/>
            <a:ext cx="4118435" cy="468854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8" name="TextBox 7">
            <a:extLst>
              <a:ext uri="{FF2B5EF4-FFF2-40B4-BE49-F238E27FC236}">
                <a16:creationId xmlns:a16="http://schemas.microsoft.com/office/drawing/2014/main" id="{EFA50465-4FAD-1DA5-73DC-5457FCEA6150}"/>
              </a:ext>
            </a:extLst>
          </p:cNvPr>
          <p:cNvSpPr txBox="1"/>
          <p:nvPr/>
        </p:nvSpPr>
        <p:spPr>
          <a:xfrm>
            <a:off x="4663109" y="1348917"/>
            <a:ext cx="7528891" cy="4985980"/>
          </a:xfrm>
          <a:prstGeom prst="rect">
            <a:avLst/>
          </a:prstGeom>
          <a:noFill/>
        </p:spPr>
        <p:txBody>
          <a:bodyPr wrap="square" rtlCol="0">
            <a:spAutoFit/>
          </a:bodyPr>
          <a:lstStyle/>
          <a:p>
            <a:pPr marL="285750" lvl="0" indent="-285750">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The graph displays physical activity levels (PAL) in a study of boys and girls. 90% and 80% of girls had adequate PAL at baseline. These percentages dropped to 70% for boys and 68% for girls throughout the follow-up. </a:t>
            </a:r>
          </a:p>
          <a:p>
            <a:pPr marL="285750" lvl="0" indent="-285750">
              <a:lnSpc>
                <a:spcPct val="150000"/>
              </a:lnSpc>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a:p>
            <a:pPr marL="285750" lvl="0" indent="-285750">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In contrast, inadequate PAL rose from 10% in boys to 30% in males and 20% in girls to 26% in girls. The results show a general downward trend in physical activity, especially among girls, and highlight the need for programmes to encourage more active lives across the board.</a:t>
            </a:r>
            <a:endParaRPr lang="en-IN" sz="2000" dirty="0">
              <a:latin typeface="Arial" panose="020B0604020202020204" pitchFamily="34" charset="0"/>
              <a:cs typeface="Arial" panose="020B0604020202020204" pitchFamily="34" charset="0"/>
            </a:endParaRPr>
          </a:p>
          <a:p>
            <a:endParaRPr lang="en-IN" dirty="0"/>
          </a:p>
        </p:txBody>
      </p:sp>
      <p:sp>
        <p:nvSpPr>
          <p:cNvPr id="9" name="TextBox 8">
            <a:extLst>
              <a:ext uri="{FF2B5EF4-FFF2-40B4-BE49-F238E27FC236}">
                <a16:creationId xmlns:a16="http://schemas.microsoft.com/office/drawing/2014/main" id="{BD33B05B-22A8-08F4-716D-EF9F370DE603}"/>
              </a:ext>
            </a:extLst>
          </p:cNvPr>
          <p:cNvSpPr txBox="1"/>
          <p:nvPr/>
        </p:nvSpPr>
        <p:spPr>
          <a:xfrm>
            <a:off x="548785" y="5834760"/>
            <a:ext cx="3945924" cy="1000274"/>
          </a:xfrm>
          <a:prstGeom prst="rect">
            <a:avLst/>
          </a:prstGeom>
          <a:noFill/>
        </p:spPr>
        <p:txBody>
          <a:bodyPr wrap="square" rtlCol="0">
            <a:spAutoFit/>
          </a:bodyPr>
          <a:lstStyle/>
          <a:p>
            <a:pPr lvl="0" algn="just">
              <a:lnSpc>
                <a:spcPct val="150000"/>
              </a:lnSpc>
            </a:pPr>
            <a:endParaRPr lang="en-IN" sz="1800" dirty="0">
              <a:latin typeface="Arial" panose="020B0604020202020204" pitchFamily="34" charset="0"/>
              <a:cs typeface="Arial" panose="020B0604020202020204" pitchFamily="34" charset="0"/>
            </a:endParaRPr>
          </a:p>
          <a:p>
            <a:pPr algn="ctr"/>
            <a:r>
              <a:rPr lang="en-US" sz="1200" b="1" dirty="0"/>
              <a:t>Image Source: </a:t>
            </a:r>
            <a:r>
              <a:rPr lang="en-IN" sz="1200" b="1" dirty="0">
                <a:latin typeface="Arial" panose="020B0604020202020204" pitchFamily="34" charset="0"/>
                <a:cs typeface="Arial" panose="020B0604020202020204" pitchFamily="34" charset="0"/>
              </a:rPr>
              <a:t>(Ivan Kvesić, 2020)</a:t>
            </a:r>
            <a:endParaRPr lang="en-IN" sz="1200" b="1" dirty="0"/>
          </a:p>
          <a:p>
            <a:endParaRPr lang="en-IN" dirty="0"/>
          </a:p>
        </p:txBody>
      </p:sp>
      <p:sp>
        <p:nvSpPr>
          <p:cNvPr id="2" name="TextBox 1">
            <a:extLst>
              <a:ext uri="{FF2B5EF4-FFF2-40B4-BE49-F238E27FC236}">
                <a16:creationId xmlns:a16="http://schemas.microsoft.com/office/drawing/2014/main" id="{9EF898B1-AAC9-98D9-FA3E-78F17EF8C147}"/>
              </a:ext>
            </a:extLst>
          </p:cNvPr>
          <p:cNvSpPr txBox="1"/>
          <p:nvPr/>
        </p:nvSpPr>
        <p:spPr>
          <a:xfrm>
            <a:off x="9391135" y="6334897"/>
            <a:ext cx="2512541" cy="369332"/>
          </a:xfrm>
          <a:prstGeom prst="rect">
            <a:avLst/>
          </a:prstGeom>
          <a:noFill/>
        </p:spPr>
        <p:txBody>
          <a:bodyPr wrap="square" rtlCol="0">
            <a:spAutoFit/>
          </a:bodyPr>
          <a:lstStyle/>
          <a:p>
            <a:r>
              <a:rPr lang="en-IN" sz="1800" dirty="0">
                <a:latin typeface="Arial" panose="020B0604020202020204" pitchFamily="34" charset="0"/>
                <a:cs typeface="Arial" panose="020B0604020202020204" pitchFamily="34" charset="0"/>
              </a:rPr>
              <a:t>(Ivan Kvesić, 2020)</a:t>
            </a:r>
            <a:endParaRPr lang="en-IN" dirty="0"/>
          </a:p>
        </p:txBody>
      </p:sp>
      <p:sp>
        <p:nvSpPr>
          <p:cNvPr id="5" name="TextBox 4">
            <a:extLst>
              <a:ext uri="{FF2B5EF4-FFF2-40B4-BE49-F238E27FC236}">
                <a16:creationId xmlns:a16="http://schemas.microsoft.com/office/drawing/2014/main" id="{2C4302F2-B28E-6CA0-0E17-69FA178EFDA2}"/>
              </a:ext>
            </a:extLst>
          </p:cNvPr>
          <p:cNvSpPr txBox="1"/>
          <p:nvPr/>
        </p:nvSpPr>
        <p:spPr>
          <a:xfrm>
            <a:off x="4455459" y="242437"/>
            <a:ext cx="6096000" cy="461665"/>
          </a:xfrm>
          <a:prstGeom prst="rect">
            <a:avLst/>
          </a:prstGeom>
          <a:noFill/>
        </p:spPr>
        <p:txBody>
          <a:bodyPr wrap="square">
            <a:spAutoFit/>
          </a:bodyPr>
          <a:lstStyle/>
          <a:p>
            <a:r>
              <a:rPr lang="en-US" sz="2400" b="1" u="sng" dirty="0">
                <a:latin typeface="Arial" panose="020B0604020202020204" pitchFamily="34" charset="0"/>
                <a:cs typeface="Arial" panose="020B0604020202020204" pitchFamily="34" charset="0"/>
              </a:rPr>
              <a:t>LITERATURE REVIEW </a:t>
            </a:r>
            <a:endParaRPr lang="en-IN" sz="2400" dirty="0"/>
          </a:p>
        </p:txBody>
      </p:sp>
    </p:spTree>
    <p:extLst>
      <p:ext uri="{BB962C8B-B14F-4D97-AF65-F5344CB8AC3E}">
        <p14:creationId xmlns:p14="http://schemas.microsoft.com/office/powerpoint/2010/main" val="4371654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A7261D-558F-B619-675A-D7D2CEB794E8}"/>
              </a:ext>
            </a:extLst>
          </p:cNvPr>
          <p:cNvSpPr>
            <a:spLocks noGrp="1"/>
          </p:cNvSpPr>
          <p:nvPr>
            <p:ph type="title"/>
          </p:nvPr>
        </p:nvSpPr>
        <p:spPr>
          <a:xfrm>
            <a:off x="838200" y="256298"/>
            <a:ext cx="10515600" cy="919978"/>
          </a:xfrm>
        </p:spPr>
        <p:txBody>
          <a:bodyPr>
            <a:normAutofit/>
          </a:bodyPr>
          <a:lstStyle/>
          <a:p>
            <a:pPr algn="ctr"/>
            <a:r>
              <a:rPr lang="en-US" sz="2400" b="1" u="sng" dirty="0">
                <a:latin typeface="Arial" panose="020B0604020202020204" pitchFamily="34" charset="0"/>
                <a:cs typeface="Arial" panose="020B0604020202020204" pitchFamily="34" charset="0"/>
              </a:rPr>
              <a:t>RATIONALE OF THE STUDY </a:t>
            </a:r>
            <a:endParaRPr lang="en-IN" sz="2400" b="1"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00C5E0F3-005A-B560-8698-E4525E16B40F}"/>
              </a:ext>
            </a:extLst>
          </p:cNvPr>
          <p:cNvSpPr>
            <a:spLocks noGrp="1"/>
          </p:cNvSpPr>
          <p:nvPr>
            <p:ph idx="1"/>
          </p:nvPr>
        </p:nvSpPr>
        <p:spPr>
          <a:xfrm>
            <a:off x="439270" y="417954"/>
            <a:ext cx="11644668" cy="5247740"/>
          </a:xfrm>
        </p:spPr>
        <p:txBody>
          <a:bodyPr>
            <a:noAutofit/>
          </a:bodyPr>
          <a:lstStyle/>
          <a:p>
            <a:pPr>
              <a:lnSpc>
                <a:spcPct val="150000"/>
              </a:lnSpc>
            </a:pPr>
            <a:endParaRPr lang="en-US" sz="2000" dirty="0">
              <a:latin typeface="Arial" panose="020B0604020202020204" pitchFamily="34" charset="0"/>
              <a:cs typeface="Arial" panose="020B0604020202020204" pitchFamily="34" charset="0"/>
            </a:endParaRPr>
          </a:p>
          <a:p>
            <a:pPr>
              <a:lnSpc>
                <a:spcPct val="150000"/>
              </a:lnSpc>
            </a:pPr>
            <a:r>
              <a:rPr lang="en-US" sz="2000" dirty="0">
                <a:latin typeface="Arial" panose="020B0604020202020204" pitchFamily="34" charset="0"/>
                <a:cs typeface="Arial" panose="020B0604020202020204" pitchFamily="34" charset="0"/>
              </a:rPr>
              <a:t>Nowadays, university students are more addicted to various technologies and due to the hectic life cycle ,students can not be able to focus on own physical fitness and it will directly affect on student’s education background. Therefore , this research will  be conducted to know about the ubiquity  of physical activity among university students.</a:t>
            </a:r>
          </a:p>
          <a:p>
            <a:pPr>
              <a:lnSpc>
                <a:spcPct val="150000"/>
              </a:lnSpc>
            </a:pPr>
            <a:r>
              <a:rPr lang="en-US" sz="2000" dirty="0">
                <a:latin typeface="Arial" panose="020B0604020202020204" pitchFamily="34" charset="0"/>
                <a:cs typeface="Arial" panose="020B0604020202020204" pitchFamily="34" charset="0"/>
              </a:rPr>
              <a:t> The main reason behind this study is to understand systematic exploration of college students' physical activity habits, yielding information on students' activity levels and the effect of course material on such habits. This research on a college campus yields insights that may be used to better the lives of college students. </a:t>
            </a:r>
          </a:p>
          <a:p>
            <a:pPr>
              <a:lnSpc>
                <a:spcPct val="150000"/>
              </a:lnSpc>
            </a:pPr>
            <a:r>
              <a:rPr lang="en-US" sz="2000" dirty="0">
                <a:latin typeface="Arial" panose="020B0604020202020204" pitchFamily="34" charset="0"/>
                <a:cs typeface="Arial" panose="020B0604020202020204" pitchFamily="34" charset="0"/>
              </a:rPr>
              <a:t>This research  focus on  physical inactivity among  university students to understand their activity habits better. Through a detailed analysis of sociodemographic characteristics and physical inactivity, it sheds insight into issues that may be preventing these students from exercising. </a:t>
            </a:r>
          </a:p>
          <a:p>
            <a:pPr>
              <a:lnSpc>
                <a:spcPct val="150000"/>
              </a:lnSpc>
            </a:pPr>
            <a:endParaRPr lang="en-US" sz="2000" dirty="0">
              <a:latin typeface="Arial" panose="020B0604020202020204" pitchFamily="34" charset="0"/>
              <a:cs typeface="Arial" panose="020B0604020202020204" pitchFamily="34" charset="0"/>
            </a:endParaRPr>
          </a:p>
          <a:p>
            <a:pPr marL="0" indent="0">
              <a:lnSpc>
                <a:spcPct val="150000"/>
              </a:lnSpc>
              <a:buNone/>
            </a:pPr>
            <a:r>
              <a:rPr lang="en-US" sz="2000" dirty="0">
                <a:latin typeface="Arial" panose="020B0604020202020204" pitchFamily="34" charset="0"/>
                <a:cs typeface="Arial" panose="020B0604020202020204" pitchFamily="34" charset="0"/>
              </a:rPr>
              <a:t>  </a:t>
            </a:r>
          </a:p>
        </p:txBody>
      </p:sp>
      <p:sp>
        <p:nvSpPr>
          <p:cNvPr id="3" name="TextBox 2">
            <a:extLst>
              <a:ext uri="{FF2B5EF4-FFF2-40B4-BE49-F238E27FC236}">
                <a16:creationId xmlns:a16="http://schemas.microsoft.com/office/drawing/2014/main" id="{620FCBA7-2DF9-728E-6973-890710EE8801}"/>
              </a:ext>
            </a:extLst>
          </p:cNvPr>
          <p:cNvSpPr txBox="1"/>
          <p:nvPr/>
        </p:nvSpPr>
        <p:spPr>
          <a:xfrm>
            <a:off x="8106032" y="6425514"/>
            <a:ext cx="4193060" cy="584775"/>
          </a:xfrm>
          <a:prstGeom prst="rect">
            <a:avLst/>
          </a:prstGeom>
          <a:noFill/>
        </p:spPr>
        <p:txBody>
          <a:bodyPr wrap="square" rtlCol="0">
            <a:spAutoFit/>
          </a:bodyPr>
          <a:lstStyle/>
          <a:p>
            <a:r>
              <a:rPr lang="pl-PL" sz="1400" dirty="0">
                <a:latin typeface="Arial" panose="020B0604020202020204" pitchFamily="34" charset="0"/>
                <a:cs typeface="Arial" panose="020B0604020202020204" pitchFamily="34" charset="0"/>
              </a:rPr>
              <a:t>(Rogowska, Kuśnierz </a:t>
            </a:r>
            <a:r>
              <a:rPr lang="en-US" sz="1400" dirty="0">
                <a:latin typeface="Arial" panose="020B0604020202020204" pitchFamily="34" charset="0"/>
                <a:cs typeface="Arial" panose="020B0604020202020204" pitchFamily="34" charset="0"/>
              </a:rPr>
              <a:t>et al.</a:t>
            </a:r>
            <a:r>
              <a:rPr lang="pl-PL" sz="1400" dirty="0">
                <a:latin typeface="Arial" panose="020B0604020202020204" pitchFamily="34" charset="0"/>
                <a:cs typeface="Arial" panose="020B0604020202020204" pitchFamily="34" charset="0"/>
              </a:rPr>
              <a:t>, 2020)</a:t>
            </a:r>
            <a:endParaRPr lang="en-IN" sz="1400" dirty="0"/>
          </a:p>
          <a:p>
            <a:endParaRPr lang="en-IN" dirty="0"/>
          </a:p>
        </p:txBody>
      </p:sp>
    </p:spTree>
    <p:extLst>
      <p:ext uri="{BB962C8B-B14F-4D97-AF65-F5344CB8AC3E}">
        <p14:creationId xmlns:p14="http://schemas.microsoft.com/office/powerpoint/2010/main" val="29550571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782443-CE3E-C0AA-BFFB-96E22A35783C}"/>
              </a:ext>
            </a:extLst>
          </p:cNvPr>
          <p:cNvSpPr>
            <a:spLocks noGrp="1"/>
          </p:cNvSpPr>
          <p:nvPr>
            <p:ph type="title"/>
          </p:nvPr>
        </p:nvSpPr>
        <p:spPr>
          <a:xfrm>
            <a:off x="1174376" y="605241"/>
            <a:ext cx="10515600" cy="1325563"/>
          </a:xfrm>
        </p:spPr>
        <p:txBody>
          <a:bodyPr>
            <a:normAutofit/>
          </a:bodyPr>
          <a:lstStyle/>
          <a:p>
            <a:pPr algn="ctr"/>
            <a:r>
              <a:rPr lang="en-US" sz="2400" b="1" u="sng" dirty="0">
                <a:latin typeface="Arial" panose="020B0604020202020204" pitchFamily="34" charset="0"/>
                <a:cs typeface="Arial" panose="020B0604020202020204" pitchFamily="34" charset="0"/>
              </a:rPr>
              <a:t>PROPOSED RESEARCH AIM AND OBJECTIVES </a:t>
            </a:r>
            <a:endParaRPr lang="en-IN" sz="2400" dirty="0"/>
          </a:p>
        </p:txBody>
      </p:sp>
      <p:sp>
        <p:nvSpPr>
          <p:cNvPr id="5" name="Content Placeholder 4">
            <a:extLst>
              <a:ext uri="{FF2B5EF4-FFF2-40B4-BE49-F238E27FC236}">
                <a16:creationId xmlns:a16="http://schemas.microsoft.com/office/drawing/2014/main" id="{3CB1476C-D3EF-29BA-B6E2-FA030D5011A9}"/>
              </a:ext>
            </a:extLst>
          </p:cNvPr>
          <p:cNvSpPr>
            <a:spLocks noGrp="1"/>
          </p:cNvSpPr>
          <p:nvPr>
            <p:ph idx="1"/>
          </p:nvPr>
        </p:nvSpPr>
        <p:spPr>
          <a:xfrm>
            <a:off x="737104" y="1488463"/>
            <a:ext cx="10952872" cy="4966001"/>
          </a:xfrm>
        </p:spPr>
        <p:txBody>
          <a:bodyPr>
            <a:normAutofit fontScale="25000" lnSpcReduction="20000"/>
          </a:bodyPr>
          <a:lstStyle/>
          <a:p>
            <a:pPr marL="0" marR="74295" lvl="0" indent="0" algn="just">
              <a:lnSpc>
                <a:spcPct val="150000"/>
              </a:lnSpc>
              <a:spcAft>
                <a:spcPts val="155"/>
              </a:spcAft>
              <a:buNone/>
              <a:tabLst>
                <a:tab pos="457200" algn="l"/>
              </a:tabLst>
            </a:pPr>
            <a:r>
              <a:rPr lang="en-US" sz="8000" b="1"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AIM  </a:t>
            </a:r>
            <a:endParaRPr lang="en-IN" sz="8000" b="1" kern="1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marL="742950" marR="74295" lvl="1" indent="-285750" algn="just">
              <a:lnSpc>
                <a:spcPct val="150000"/>
              </a:lnSpc>
              <a:spcAft>
                <a:spcPts val="155"/>
              </a:spcAft>
              <a:buFont typeface="Times New Roman" panose="02020603050405020304" pitchFamily="18" charset="0"/>
              <a:buChar char="•"/>
              <a:tabLst>
                <a:tab pos="914400" algn="l"/>
              </a:tabLst>
            </a:pPr>
            <a:r>
              <a:rPr lang="en-US" sz="80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The aim of the research to examine the prevalence of public physical activity among university students and develop strategies to enhance participation</a:t>
            </a:r>
            <a:r>
              <a:rPr lang="en-US" sz="8000" kern="100" dirty="0">
                <a:solidFill>
                  <a:srgbClr val="000000"/>
                </a:solidFill>
                <a:latin typeface="Arial" panose="020B0604020202020204" pitchFamily="34" charset="0"/>
                <a:ea typeface="Calibri" panose="020F0502020204030204" pitchFamily="34" charset="0"/>
                <a:cs typeface="Arial" panose="020B0604020202020204" pitchFamily="34" charset="0"/>
              </a:rPr>
              <a:t> in physical activities.</a:t>
            </a:r>
            <a:endParaRPr lang="en-IN" sz="80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marL="0" marR="74295" lvl="0" indent="0" algn="just">
              <a:lnSpc>
                <a:spcPct val="150000"/>
              </a:lnSpc>
              <a:spcAft>
                <a:spcPts val="155"/>
              </a:spcAft>
              <a:buNone/>
              <a:tabLst>
                <a:tab pos="457200" algn="l"/>
              </a:tabLst>
            </a:pPr>
            <a:r>
              <a:rPr lang="en-US" sz="8000" b="1"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OBJECTIVES </a:t>
            </a:r>
            <a:endParaRPr lang="en-IN" sz="80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marL="742950" marR="74295" lvl="1" indent="-285750" algn="just">
              <a:lnSpc>
                <a:spcPct val="150000"/>
              </a:lnSpc>
              <a:spcAft>
                <a:spcPts val="155"/>
              </a:spcAft>
              <a:buFont typeface="Times New Roman" panose="02020603050405020304" pitchFamily="18" charset="0"/>
              <a:buChar char="•"/>
              <a:tabLst>
                <a:tab pos="914400" algn="l"/>
              </a:tabLst>
            </a:pPr>
            <a:r>
              <a:rPr lang="en-US" sz="80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To determine the current prevalence of public physical activity among university students.</a:t>
            </a:r>
            <a:endParaRPr lang="en-IN" sz="80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marL="742950" marR="74295" lvl="1" indent="-285750" algn="just">
              <a:lnSpc>
                <a:spcPct val="150000"/>
              </a:lnSpc>
              <a:spcAft>
                <a:spcPts val="155"/>
              </a:spcAft>
              <a:buFont typeface="Times New Roman" panose="02020603050405020304" pitchFamily="18" charset="0"/>
              <a:buChar char="•"/>
              <a:tabLst>
                <a:tab pos="914400" algn="l"/>
              </a:tabLst>
            </a:pPr>
            <a:r>
              <a:rPr lang="en-US" sz="80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To identify the challenges and barriers that hinder students' engagement in public physical activities.</a:t>
            </a:r>
            <a:endParaRPr lang="en-IN" sz="80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marL="742950" marR="74295" lvl="1" indent="-285750" algn="just">
              <a:lnSpc>
                <a:spcPct val="150000"/>
              </a:lnSpc>
              <a:spcAft>
                <a:spcPts val="155"/>
              </a:spcAft>
              <a:buFont typeface="Times New Roman" panose="02020603050405020304" pitchFamily="18" charset="0"/>
              <a:buChar char="•"/>
              <a:tabLst>
                <a:tab pos="914400" algn="l"/>
              </a:tabLst>
            </a:pPr>
            <a:r>
              <a:rPr lang="en-US" sz="80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To formulate effective strategies and recommendations to promote and increase public physical activity participation among university students.</a:t>
            </a:r>
            <a:endParaRPr lang="en-IN" sz="80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endParaRPr lang="en-IN" dirty="0"/>
          </a:p>
        </p:txBody>
      </p:sp>
    </p:spTree>
    <p:extLst>
      <p:ext uri="{BB962C8B-B14F-4D97-AF65-F5344CB8AC3E}">
        <p14:creationId xmlns:p14="http://schemas.microsoft.com/office/powerpoint/2010/main" val="38671156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D49E3B-0E3A-C473-02EE-3CC509199ABE}"/>
              </a:ext>
            </a:extLst>
          </p:cNvPr>
          <p:cNvSpPr>
            <a:spLocks noGrp="1"/>
          </p:cNvSpPr>
          <p:nvPr>
            <p:ph type="title"/>
          </p:nvPr>
        </p:nvSpPr>
        <p:spPr>
          <a:xfrm>
            <a:off x="775446" y="531339"/>
            <a:ext cx="10515600" cy="928216"/>
          </a:xfrm>
        </p:spPr>
        <p:txBody>
          <a:bodyPr>
            <a:normAutofit/>
          </a:bodyPr>
          <a:lstStyle/>
          <a:p>
            <a:pPr algn="ctr"/>
            <a:r>
              <a:rPr lang="en-US" sz="2400" b="1" u="sng" dirty="0">
                <a:latin typeface="Arial" panose="020B0604020202020204" pitchFamily="34" charset="0"/>
                <a:cs typeface="Arial" panose="020B0604020202020204" pitchFamily="34" charset="0"/>
              </a:rPr>
              <a:t>RESEARCH QUESTIONS </a:t>
            </a:r>
            <a:endParaRPr lang="en-IN" sz="2400" dirty="0"/>
          </a:p>
        </p:txBody>
      </p:sp>
      <p:sp>
        <p:nvSpPr>
          <p:cNvPr id="4" name="Content Placeholder 3">
            <a:extLst>
              <a:ext uri="{FF2B5EF4-FFF2-40B4-BE49-F238E27FC236}">
                <a16:creationId xmlns:a16="http://schemas.microsoft.com/office/drawing/2014/main" id="{54999CA7-33CB-B8BB-480A-9A1B25B8F04C}"/>
              </a:ext>
            </a:extLst>
          </p:cNvPr>
          <p:cNvSpPr>
            <a:spLocks noGrp="1"/>
          </p:cNvSpPr>
          <p:nvPr>
            <p:ph idx="1"/>
          </p:nvPr>
        </p:nvSpPr>
        <p:spPr>
          <a:xfrm>
            <a:off x="1055897" y="1713957"/>
            <a:ext cx="10515601" cy="5025081"/>
          </a:xfrm>
        </p:spPr>
        <p:txBody>
          <a:bodyPr>
            <a:normAutofit/>
          </a:bodyPr>
          <a:lstStyle/>
          <a:p>
            <a:pPr lvl="0" algn="just">
              <a:lnSpc>
                <a:spcPct val="150000"/>
              </a:lnSpc>
            </a:pPr>
            <a:r>
              <a:rPr lang="en-US" sz="2000" dirty="0">
                <a:latin typeface="Arial" panose="020B0604020202020204" pitchFamily="34" charset="0"/>
                <a:cs typeface="Arial" panose="020B0604020202020204" pitchFamily="34" charset="0"/>
              </a:rPr>
              <a:t>What is the current prevalence of public physical activity among university students, including participation rates and patterns?</a:t>
            </a:r>
            <a:endParaRPr lang="en-IN" sz="2000" dirty="0">
              <a:latin typeface="Arial" panose="020B0604020202020204" pitchFamily="34" charset="0"/>
              <a:cs typeface="Arial" panose="020B0604020202020204" pitchFamily="34" charset="0"/>
            </a:endParaRPr>
          </a:p>
          <a:p>
            <a:pPr lvl="0" algn="just">
              <a:lnSpc>
                <a:spcPct val="150000"/>
              </a:lnSpc>
            </a:pPr>
            <a:r>
              <a:rPr lang="en-US" sz="2000" dirty="0">
                <a:latin typeface="Arial" panose="020B0604020202020204" pitchFamily="34" charset="0"/>
                <a:cs typeface="Arial" panose="020B0604020202020204" pitchFamily="34" charset="0"/>
              </a:rPr>
              <a:t>What are the primary challenges and barriers that university students face in engaging in public physical activities on campus?</a:t>
            </a:r>
            <a:endParaRPr lang="en-IN" sz="2000" dirty="0">
              <a:latin typeface="Arial" panose="020B0604020202020204" pitchFamily="34" charset="0"/>
              <a:cs typeface="Arial" panose="020B0604020202020204" pitchFamily="34" charset="0"/>
            </a:endParaRPr>
          </a:p>
          <a:p>
            <a:pPr lvl="0" algn="just">
              <a:lnSpc>
                <a:spcPct val="150000"/>
              </a:lnSpc>
            </a:pPr>
            <a:r>
              <a:rPr lang="en-US" sz="2000" dirty="0">
                <a:latin typeface="Arial" panose="020B0604020202020204" pitchFamily="34" charset="0"/>
                <a:cs typeface="Arial" panose="020B0604020202020204" pitchFamily="34" charset="0"/>
              </a:rPr>
              <a:t>What strategies and recommendations can be developed to encourage and increase public physical activity participation among university students, considering their unique needs and preferences?</a:t>
            </a:r>
            <a:endParaRPr lang="en-IN" sz="2000" dirty="0">
              <a:latin typeface="Arial" panose="020B0604020202020204" pitchFamily="34" charset="0"/>
              <a:cs typeface="Arial" panose="020B0604020202020204" pitchFamily="34" charset="0"/>
            </a:endParaRPr>
          </a:p>
          <a:p>
            <a:endParaRPr lang="en-IN" dirty="0"/>
          </a:p>
        </p:txBody>
      </p:sp>
    </p:spTree>
    <p:extLst>
      <p:ext uri="{BB962C8B-B14F-4D97-AF65-F5344CB8AC3E}">
        <p14:creationId xmlns:p14="http://schemas.microsoft.com/office/powerpoint/2010/main" val="37824136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E00B40-0219-FF15-16EB-434BD32D7F52}"/>
              </a:ext>
            </a:extLst>
          </p:cNvPr>
          <p:cNvSpPr>
            <a:spLocks noGrp="1"/>
          </p:cNvSpPr>
          <p:nvPr>
            <p:ph type="title"/>
          </p:nvPr>
        </p:nvSpPr>
        <p:spPr>
          <a:xfrm>
            <a:off x="1342935" y="275934"/>
            <a:ext cx="10977282" cy="1027070"/>
          </a:xfrm>
        </p:spPr>
        <p:txBody>
          <a:bodyPr>
            <a:noAutofit/>
          </a:bodyPr>
          <a:lstStyle/>
          <a:p>
            <a:pPr algn="ctr"/>
            <a:r>
              <a:rPr lang="en-GB" sz="2400" b="1" u="sng" dirty="0">
                <a:latin typeface="Arial" panose="020B0604020202020204" pitchFamily="34" charset="0"/>
                <a:cs typeface="Arial" panose="020B0604020202020204" pitchFamily="34" charset="0"/>
              </a:rPr>
              <a:t>RESEARCH METHODOLOGY AND METHODS JUSTIFICATION </a:t>
            </a:r>
            <a:endParaRPr lang="en-IN" sz="2400" dirty="0"/>
          </a:p>
        </p:txBody>
      </p:sp>
      <p:graphicFrame>
        <p:nvGraphicFramePr>
          <p:cNvPr id="10" name="Content Placeholder 9">
            <a:extLst>
              <a:ext uri="{FF2B5EF4-FFF2-40B4-BE49-F238E27FC236}">
                <a16:creationId xmlns:a16="http://schemas.microsoft.com/office/drawing/2014/main" id="{37BBFC7F-F5EE-4A2F-C948-0BF4E2284D70}"/>
              </a:ext>
            </a:extLst>
          </p:cNvPr>
          <p:cNvGraphicFramePr>
            <a:graphicFrameLocks noGrp="1"/>
          </p:cNvGraphicFramePr>
          <p:nvPr>
            <p:ph idx="1"/>
            <p:extLst>
              <p:ext uri="{D42A27DB-BD31-4B8C-83A1-F6EECF244321}">
                <p14:modId xmlns:p14="http://schemas.microsoft.com/office/powerpoint/2010/main" val="3992558705"/>
              </p:ext>
            </p:extLst>
          </p:nvPr>
        </p:nvGraphicFramePr>
        <p:xfrm>
          <a:off x="167617" y="1182074"/>
          <a:ext cx="11856765" cy="564020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2" name="TextBox 11">
            <a:extLst>
              <a:ext uri="{FF2B5EF4-FFF2-40B4-BE49-F238E27FC236}">
                <a16:creationId xmlns:a16="http://schemas.microsoft.com/office/drawing/2014/main" id="{99E15B77-7EBD-8CF8-4959-C1F2FCF163CC}"/>
              </a:ext>
            </a:extLst>
          </p:cNvPr>
          <p:cNvSpPr txBox="1"/>
          <p:nvPr/>
        </p:nvSpPr>
        <p:spPr>
          <a:xfrm>
            <a:off x="430306" y="1182074"/>
            <a:ext cx="11594076" cy="5638980"/>
          </a:xfrm>
          <a:prstGeom prst="rect">
            <a:avLst/>
          </a:prstGeom>
          <a:noFill/>
        </p:spPr>
        <p:txBody>
          <a:bodyPr wrap="square" rtlCol="0">
            <a:spAutoFit/>
          </a:bodyPr>
          <a:lstStyle/>
          <a:p>
            <a:pPr marR="74295" lvl="0" algn="just">
              <a:lnSpc>
                <a:spcPct val="150000"/>
              </a:lnSpc>
              <a:spcAft>
                <a:spcPts val="155"/>
              </a:spcAft>
              <a:tabLst>
                <a:tab pos="457200" algn="l"/>
              </a:tabLst>
            </a:pPr>
            <a:r>
              <a:rPr lang="en-US" sz="2000" b="1"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QUANTITATIVE APPROCH</a:t>
            </a:r>
          </a:p>
          <a:p>
            <a:pPr marL="342900" marR="74295" lvl="0" indent="-342900" algn="just">
              <a:lnSpc>
                <a:spcPct val="150000"/>
              </a:lnSpc>
              <a:spcAft>
                <a:spcPts val="155"/>
              </a:spcAft>
              <a:buFont typeface="Times New Roman" panose="02020603050405020304" pitchFamily="18" charset="0"/>
              <a:buChar char="•"/>
              <a:tabLst>
                <a:tab pos="457200" algn="l"/>
              </a:tabLst>
            </a:pPr>
            <a:r>
              <a:rPr lang="en-US" sz="20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This study aims to evaluate the Prevalence of public physical activity among university students </a:t>
            </a:r>
            <a:r>
              <a:rPr lang="en-US" sz="2000" kern="100" dirty="0">
                <a:solidFill>
                  <a:srgbClr val="000000"/>
                </a:solidFill>
                <a:latin typeface="Arial" panose="020B0604020202020204" pitchFamily="34" charset="0"/>
                <a:ea typeface="Calibri" panose="020F0502020204030204" pitchFamily="34" charset="0"/>
                <a:cs typeface="Arial" panose="020B0604020202020204" pitchFamily="34" charset="0"/>
              </a:rPr>
              <a:t>and i</a:t>
            </a:r>
            <a:r>
              <a:rPr lang="en-US" sz="20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t employs only quantitative methods that focus on numeric and unchanging data for detailed and powerful means of analysis.</a:t>
            </a:r>
          </a:p>
          <a:p>
            <a:pPr marL="342900" marR="74295" indent="-342900" algn="just">
              <a:lnSpc>
                <a:spcPct val="150000"/>
              </a:lnSpc>
              <a:spcAft>
                <a:spcPts val="155"/>
              </a:spcAft>
              <a:buFont typeface="Times New Roman" panose="02020603050405020304" pitchFamily="18" charset="0"/>
              <a:buChar char="•"/>
              <a:tabLst>
                <a:tab pos="457200" algn="l"/>
              </a:tabLst>
            </a:pPr>
            <a:r>
              <a:rPr lang="en-US" sz="20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In this research methodology</a:t>
            </a:r>
            <a:r>
              <a:rPr lang="en-US" sz="2000" kern="100" dirty="0">
                <a:solidFill>
                  <a:srgbClr val="000000"/>
                </a:solidFill>
                <a:latin typeface="Arial" panose="020B0604020202020204" pitchFamily="34" charset="0"/>
                <a:ea typeface="Calibri" panose="020F0502020204030204" pitchFamily="34" charset="0"/>
                <a:cs typeface="Arial" panose="020B0604020202020204" pitchFamily="34" charset="0"/>
              </a:rPr>
              <a:t>, </a:t>
            </a:r>
            <a:r>
              <a:rPr lang="en-US" sz="20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quantitative methods such as survey questionnaires, to assess how commonplace it is for students to exercise in public places. This strategy tries to thoroughly understand college students' participation in public physical activity by relying only on quantitative data.</a:t>
            </a:r>
          </a:p>
          <a:p>
            <a:pPr marL="342900" marR="74295" indent="-342900" algn="just">
              <a:lnSpc>
                <a:spcPct val="150000"/>
              </a:lnSpc>
              <a:spcAft>
                <a:spcPts val="155"/>
              </a:spcAft>
              <a:buFont typeface="Times New Roman" panose="02020603050405020304" pitchFamily="18" charset="0"/>
              <a:buChar char="•"/>
              <a:tabLst>
                <a:tab pos="457200" algn="l"/>
              </a:tabLst>
            </a:pPr>
            <a:r>
              <a:rPr lang="en-US" sz="2000" b="0" i="0" dirty="0">
                <a:effectLst/>
                <a:latin typeface="Arial" panose="020B0604020202020204" pitchFamily="34" charset="0"/>
                <a:cs typeface="Arial" panose="020B0604020202020204" pitchFamily="34" charset="0"/>
              </a:rPr>
              <a:t>Quantitative research is difficult, expensive and requires a lot of time to perform the analysis. This type of research </a:t>
            </a:r>
            <a:r>
              <a:rPr lang="en-US" sz="2000" dirty="0">
                <a:latin typeface="Arial" panose="020B0604020202020204" pitchFamily="34" charset="0"/>
                <a:cs typeface="Arial" panose="020B0604020202020204" pitchFamily="34" charset="0"/>
              </a:rPr>
              <a:t>should</a:t>
            </a:r>
            <a:r>
              <a:rPr lang="en-US" sz="2000" b="0" i="0" dirty="0">
                <a:effectLst/>
                <a:latin typeface="Arial" panose="020B0604020202020204" pitchFamily="34" charset="0"/>
                <a:cs typeface="Arial" panose="020B0604020202020204" pitchFamily="34" charset="0"/>
              </a:rPr>
              <a:t> planned carefully in order to ensure complete randomization and correct designation of control groups.</a:t>
            </a:r>
            <a:endParaRPr lang="en-US" sz="2000" kern="100" dirty="0">
              <a:effectLst/>
              <a:latin typeface="Arial" panose="020B0604020202020204" pitchFamily="34" charset="0"/>
              <a:ea typeface="Calibri" panose="020F0502020204030204" pitchFamily="34" charset="0"/>
              <a:cs typeface="Arial" panose="020B0604020202020204" pitchFamily="34" charset="0"/>
            </a:endParaRPr>
          </a:p>
          <a:p>
            <a:pPr marR="74295" algn="just">
              <a:lnSpc>
                <a:spcPct val="150000"/>
              </a:lnSpc>
              <a:spcAft>
                <a:spcPts val="155"/>
              </a:spcAft>
              <a:tabLst>
                <a:tab pos="457200" algn="l"/>
              </a:tabLst>
            </a:pPr>
            <a:endParaRPr lang="en-IN" sz="1800" kern="1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p:txBody>
      </p:sp>
      <p:sp>
        <p:nvSpPr>
          <p:cNvPr id="3" name="TextBox 2">
            <a:extLst>
              <a:ext uri="{FF2B5EF4-FFF2-40B4-BE49-F238E27FC236}">
                <a16:creationId xmlns:a16="http://schemas.microsoft.com/office/drawing/2014/main" id="{F4947E88-1DEC-C066-C7B0-7FAD2B4F449A}"/>
              </a:ext>
            </a:extLst>
          </p:cNvPr>
          <p:cNvSpPr txBox="1"/>
          <p:nvPr/>
        </p:nvSpPr>
        <p:spPr>
          <a:xfrm>
            <a:off x="9555892" y="6365133"/>
            <a:ext cx="3078090" cy="369332"/>
          </a:xfrm>
          <a:prstGeom prst="rect">
            <a:avLst/>
          </a:prstGeom>
          <a:noFill/>
        </p:spPr>
        <p:txBody>
          <a:bodyPr wrap="square" rtlCol="0">
            <a:spAutoFit/>
          </a:bodyPr>
          <a:lstStyle/>
          <a:p>
            <a:r>
              <a:rPr lang="en-IN"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(Mikalef et al., 2019)</a:t>
            </a:r>
            <a:endParaRPr lang="en-IN" dirty="0"/>
          </a:p>
        </p:txBody>
      </p:sp>
    </p:spTree>
    <p:extLst>
      <p:ext uri="{BB962C8B-B14F-4D97-AF65-F5344CB8AC3E}">
        <p14:creationId xmlns:p14="http://schemas.microsoft.com/office/powerpoint/2010/main" val="11911901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08E1F5-51F9-CAC0-94E1-B3514F9DEAA5}"/>
              </a:ext>
            </a:extLst>
          </p:cNvPr>
          <p:cNvSpPr>
            <a:spLocks noGrp="1"/>
          </p:cNvSpPr>
          <p:nvPr>
            <p:ph type="title"/>
          </p:nvPr>
        </p:nvSpPr>
        <p:spPr>
          <a:xfrm>
            <a:off x="4350007" y="229663"/>
            <a:ext cx="4112675" cy="568196"/>
          </a:xfrm>
        </p:spPr>
        <p:txBody>
          <a:bodyPr>
            <a:normAutofit/>
          </a:bodyPr>
          <a:lstStyle/>
          <a:p>
            <a:r>
              <a:rPr lang="en-US" sz="2400" b="1" u="sng" dirty="0">
                <a:latin typeface="Arial" panose="020B0604020202020204" pitchFamily="34" charset="0"/>
                <a:cs typeface="Arial" panose="020B0604020202020204" pitchFamily="34" charset="0"/>
              </a:rPr>
              <a:t>RESEARCH DESIGN</a:t>
            </a:r>
            <a:endParaRPr lang="en-IN" sz="2400" b="1" u="sng"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5485838-5272-0C31-212D-49F06549EF02}"/>
              </a:ext>
            </a:extLst>
          </p:cNvPr>
          <p:cNvSpPr>
            <a:spLocks noGrp="1"/>
          </p:cNvSpPr>
          <p:nvPr>
            <p:ph idx="1"/>
          </p:nvPr>
        </p:nvSpPr>
        <p:spPr>
          <a:xfrm>
            <a:off x="789956" y="1138516"/>
            <a:ext cx="11232776" cy="4410637"/>
          </a:xfrm>
        </p:spPr>
        <p:txBody>
          <a:bodyPr>
            <a:normAutofit/>
          </a:bodyPr>
          <a:lstStyle/>
          <a:p>
            <a:pPr marL="0" indent="0" algn="l">
              <a:buNone/>
            </a:pPr>
            <a:r>
              <a:rPr lang="en-US" sz="2000" b="1" dirty="0">
                <a:solidFill>
                  <a:schemeClr val="tx1"/>
                </a:solidFill>
              </a:rPr>
              <a:t>CROSS- SECTIONAL MEHOD</a:t>
            </a:r>
          </a:p>
          <a:p>
            <a:pPr marL="0" indent="0" algn="l">
              <a:buNone/>
            </a:pPr>
            <a:endParaRPr lang="en-US" sz="2000" b="0" i="0" dirty="0">
              <a:solidFill>
                <a:srgbClr val="202124"/>
              </a:solidFill>
              <a:effectLst/>
              <a:latin typeface="arial" panose="020B0604020202020204" pitchFamily="34" charset="0"/>
            </a:endParaRPr>
          </a:p>
          <a:p>
            <a:pPr algn="l"/>
            <a:r>
              <a:rPr lang="en-US" sz="2000" b="0" i="0" dirty="0">
                <a:solidFill>
                  <a:schemeClr val="tx1">
                    <a:lumMod val="85000"/>
                    <a:lumOff val="15000"/>
                  </a:schemeClr>
                </a:solidFill>
                <a:effectLst/>
                <a:latin typeface="Arial" panose="020B0604020202020204" pitchFamily="34" charset="0"/>
                <a:cs typeface="Arial" panose="020B0604020202020204" pitchFamily="34" charset="0"/>
              </a:rPr>
              <a:t>Cross-sectional study design is a type of study in which the investigator measures the outcome and the exposures in the study participants at the same time.</a:t>
            </a:r>
            <a:endParaRPr lang="en-US" sz="2000" dirty="0">
              <a:solidFill>
                <a:schemeClr val="tx1">
                  <a:lumMod val="85000"/>
                  <a:lumOff val="15000"/>
                </a:schemeClr>
              </a:solidFill>
              <a:latin typeface="Arial" panose="020B0604020202020204" pitchFamily="34" charset="0"/>
              <a:cs typeface="Arial" panose="020B0604020202020204" pitchFamily="34" charset="0"/>
            </a:endParaRPr>
          </a:p>
          <a:p>
            <a:pPr algn="l"/>
            <a:r>
              <a:rPr lang="en-US" sz="2000" b="0" i="0" dirty="0">
                <a:solidFill>
                  <a:schemeClr val="tx1">
                    <a:lumMod val="85000"/>
                    <a:lumOff val="15000"/>
                  </a:schemeClr>
                </a:solidFill>
                <a:effectLst/>
                <a:latin typeface="Arial" panose="020B0604020202020204" pitchFamily="34" charset="0"/>
                <a:cs typeface="Arial" panose="020B0604020202020204" pitchFamily="34" charset="0"/>
              </a:rPr>
              <a:t>Most cross-sectional studies are quantitative. To determine the prevalence of </a:t>
            </a:r>
            <a:r>
              <a:rPr lang="en-US" sz="2000" dirty="0">
                <a:solidFill>
                  <a:schemeClr val="tx1">
                    <a:lumMod val="85000"/>
                    <a:lumOff val="15000"/>
                  </a:schemeClr>
                </a:solidFill>
                <a:latin typeface="Arial" panose="020B0604020202020204" pitchFamily="34" charset="0"/>
                <a:cs typeface="Arial" panose="020B0604020202020204" pitchFamily="34" charset="0"/>
              </a:rPr>
              <a:t>p</a:t>
            </a:r>
            <a:r>
              <a:rPr lang="en-US" sz="2000" b="0" i="0" dirty="0">
                <a:solidFill>
                  <a:schemeClr val="tx1">
                    <a:lumMod val="85000"/>
                    <a:lumOff val="15000"/>
                  </a:schemeClr>
                </a:solidFill>
                <a:effectLst/>
                <a:latin typeface="Arial" panose="020B0604020202020204" pitchFamily="34" charset="0"/>
                <a:cs typeface="Arial" panose="020B0604020202020204" pitchFamily="34" charset="0"/>
              </a:rPr>
              <a:t>hysical activities among  university students,  data are gathered through questionnaires, and focus groups over a certain period in time according to gender, various barriers  which may prevent university students to get engaged in activities, and then analyze the results.</a:t>
            </a:r>
          </a:p>
          <a:p>
            <a:pPr algn="l"/>
            <a:r>
              <a:rPr lang="en-US" sz="2000" b="0" i="0" dirty="0">
                <a:solidFill>
                  <a:schemeClr val="tx1">
                    <a:lumMod val="85000"/>
                    <a:lumOff val="15000"/>
                  </a:schemeClr>
                </a:solidFill>
                <a:effectLst/>
                <a:latin typeface="Arial" panose="020B0604020202020204" pitchFamily="34" charset="0"/>
                <a:cs typeface="Arial" panose="020B0604020202020204" pitchFamily="34" charset="0"/>
              </a:rPr>
              <a:t>A​ cross-sectional study is limited in that it only gives information at a specific point in time or over a very short period of​ time, and it’s not contain valuable information that occurs outside of that point in time.</a:t>
            </a:r>
          </a:p>
          <a:p>
            <a:pPr marL="0" indent="0" algn="l">
              <a:buNone/>
            </a:pPr>
            <a:r>
              <a:rPr lang="en-US" sz="2000" dirty="0">
                <a:solidFill>
                  <a:schemeClr val="tx1">
                    <a:lumMod val="85000"/>
                    <a:lumOff val="15000"/>
                  </a:schemeClr>
                </a:solidFill>
                <a:latin typeface="Arial" panose="020B0604020202020204" pitchFamily="34" charset="0"/>
                <a:cs typeface="Arial" panose="020B0604020202020204" pitchFamily="34" charset="0"/>
              </a:rPr>
              <a:t>                                    </a:t>
            </a:r>
            <a:r>
              <a:rPr lang="en-IN" sz="2000" b="0" i="0" dirty="0">
                <a:solidFill>
                  <a:srgbClr val="222222"/>
                </a:solidFill>
                <a:effectLst/>
                <a:latin typeface="Arial" panose="020B0604020202020204" pitchFamily="34" charset="0"/>
              </a:rPr>
              <a:t>                                                   </a:t>
            </a:r>
            <a:endParaRPr lang="en-IN" sz="2000" dirty="0">
              <a:solidFill>
                <a:schemeClr val="tx1">
                  <a:lumMod val="85000"/>
                  <a:lumOff val="15000"/>
                </a:schemeClr>
              </a:solidFill>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023108D7-44EE-A39D-B63A-8E74FB927C7D}"/>
              </a:ext>
            </a:extLst>
          </p:cNvPr>
          <p:cNvSpPr txBox="1"/>
          <p:nvPr/>
        </p:nvSpPr>
        <p:spPr>
          <a:xfrm>
            <a:off x="8740589" y="6230470"/>
            <a:ext cx="3585882" cy="369332"/>
          </a:xfrm>
          <a:prstGeom prst="rect">
            <a:avLst/>
          </a:prstGeom>
          <a:noFill/>
        </p:spPr>
        <p:txBody>
          <a:bodyPr wrap="square" rtlCol="0">
            <a:spAutoFit/>
          </a:bodyPr>
          <a:lstStyle/>
          <a:p>
            <a:r>
              <a:rPr lang="en-IN" sz="1800" b="0" i="0" dirty="0">
                <a:solidFill>
                  <a:srgbClr val="222222"/>
                </a:solidFill>
                <a:effectLst/>
                <a:latin typeface="Arial" panose="020B0604020202020204" pitchFamily="34" charset="0"/>
              </a:rPr>
              <a:t>(Yao, Wodchis et al.,2020)</a:t>
            </a:r>
            <a:endParaRPr lang="en-IN" dirty="0"/>
          </a:p>
        </p:txBody>
      </p:sp>
    </p:spTree>
    <p:extLst>
      <p:ext uri="{BB962C8B-B14F-4D97-AF65-F5344CB8AC3E}">
        <p14:creationId xmlns:p14="http://schemas.microsoft.com/office/powerpoint/2010/main" val="24672585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B5B2B0-D216-B76E-BA6F-377EAEE5C4E2}"/>
              </a:ext>
            </a:extLst>
          </p:cNvPr>
          <p:cNvSpPr>
            <a:spLocks noGrp="1"/>
          </p:cNvSpPr>
          <p:nvPr>
            <p:ph type="title"/>
          </p:nvPr>
        </p:nvSpPr>
        <p:spPr>
          <a:xfrm>
            <a:off x="280086" y="94735"/>
            <a:ext cx="11714206" cy="432487"/>
          </a:xfrm>
        </p:spPr>
        <p:txBody>
          <a:bodyPr>
            <a:normAutofit fontScale="90000"/>
          </a:bodyPr>
          <a:lstStyle/>
          <a:p>
            <a:pPr algn="ctr"/>
            <a:r>
              <a:rPr lang="en-US" sz="2400" b="1" i="0" u="sng" dirty="0">
                <a:effectLst/>
                <a:latin typeface="Arial" panose="020B0604020202020204" pitchFamily="34" charset="0"/>
                <a:cs typeface="Arial" panose="020B0604020202020204" pitchFamily="34" charset="0"/>
              </a:rPr>
              <a:t>RECRUITMENT, SAMPLING, AND STUDY PARTICIPANTS</a:t>
            </a:r>
            <a:endParaRPr lang="en-IN" sz="2400" b="1" dirty="0"/>
          </a:p>
        </p:txBody>
      </p:sp>
      <p:sp>
        <p:nvSpPr>
          <p:cNvPr id="4" name="Content Placeholder 3">
            <a:extLst>
              <a:ext uri="{FF2B5EF4-FFF2-40B4-BE49-F238E27FC236}">
                <a16:creationId xmlns:a16="http://schemas.microsoft.com/office/drawing/2014/main" id="{8795CF65-A6E7-0624-B22A-FD9A899C346F}"/>
              </a:ext>
            </a:extLst>
          </p:cNvPr>
          <p:cNvSpPr>
            <a:spLocks noGrp="1"/>
          </p:cNvSpPr>
          <p:nvPr>
            <p:ph idx="1"/>
          </p:nvPr>
        </p:nvSpPr>
        <p:spPr>
          <a:xfrm>
            <a:off x="621593" y="691978"/>
            <a:ext cx="11175959" cy="6071287"/>
          </a:xfrm>
        </p:spPr>
        <p:txBody>
          <a:bodyPr>
            <a:normAutofit/>
          </a:bodyPr>
          <a:lstStyle/>
          <a:p>
            <a:pPr marL="0" marR="74295" lvl="0" indent="0" algn="just">
              <a:lnSpc>
                <a:spcPct val="170000"/>
              </a:lnSpc>
              <a:spcAft>
                <a:spcPts val="155"/>
              </a:spcAft>
              <a:buNone/>
              <a:tabLst>
                <a:tab pos="457200" algn="l"/>
              </a:tabLst>
            </a:pPr>
            <a:r>
              <a:rPr lang="en-US" sz="2000" b="1"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Recruitment: </a:t>
            </a:r>
            <a:r>
              <a:rPr lang="en-US" sz="20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Participants will be recruited via university periodical announcements, social media platforms, and on-campus posters. Participant recruitment will be aided by teacher support and collaboration with student groups.</a:t>
            </a:r>
            <a:endParaRPr lang="en-IN" sz="20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marL="0" marR="74295" lvl="0" indent="0" algn="just">
              <a:lnSpc>
                <a:spcPct val="170000"/>
              </a:lnSpc>
              <a:spcAft>
                <a:spcPts val="155"/>
              </a:spcAft>
              <a:buNone/>
              <a:tabLst>
                <a:tab pos="457200" algn="l"/>
              </a:tabLst>
            </a:pPr>
            <a:r>
              <a:rPr lang="en-US" sz="2000" b="1"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Sampling: </a:t>
            </a:r>
            <a:r>
              <a:rPr lang="en-US" sz="20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The university will use a stratified random sample procedure to ensure that all schools and departments are adequately represented. This method ensures that the sample is representative of the student body as a whole.</a:t>
            </a:r>
            <a:endParaRPr lang="en-IN" sz="20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marL="0" marR="74295" lvl="0" indent="0" algn="just">
              <a:lnSpc>
                <a:spcPct val="170000"/>
              </a:lnSpc>
              <a:spcAft>
                <a:spcPts val="155"/>
              </a:spcAft>
              <a:buNone/>
              <a:tabLst>
                <a:tab pos="457200" algn="l"/>
              </a:tabLst>
            </a:pPr>
            <a:r>
              <a:rPr lang="en-US" sz="2000" b="1"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Study participants : </a:t>
            </a:r>
            <a:r>
              <a:rPr lang="en-US" sz="20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Undergraduate and postgraduate students registered at the university are eligible to participate. The sample size will be calculated using statistical formulas and the total number of students at the institution, guaranteeing a statistically and demographically sound representation of the population of college students who engage in public physical exercise.</a:t>
            </a:r>
            <a:endParaRPr lang="en-IN" sz="20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endParaRPr lang="en-IN" sz="1800" dirty="0"/>
          </a:p>
        </p:txBody>
      </p:sp>
      <p:sp>
        <p:nvSpPr>
          <p:cNvPr id="6" name="TextBox 5">
            <a:extLst>
              <a:ext uri="{FF2B5EF4-FFF2-40B4-BE49-F238E27FC236}">
                <a16:creationId xmlns:a16="http://schemas.microsoft.com/office/drawing/2014/main" id="{12B20475-D1BC-C284-12E1-AA38B65AFD7B}"/>
              </a:ext>
            </a:extLst>
          </p:cNvPr>
          <p:cNvSpPr txBox="1"/>
          <p:nvPr/>
        </p:nvSpPr>
        <p:spPr>
          <a:xfrm>
            <a:off x="8674443" y="6393933"/>
            <a:ext cx="3517557" cy="369332"/>
          </a:xfrm>
          <a:prstGeom prst="rect">
            <a:avLst/>
          </a:prstGeom>
          <a:noFill/>
        </p:spPr>
        <p:txBody>
          <a:bodyPr wrap="square" rtlCol="0">
            <a:spAutoFit/>
          </a:bodyPr>
          <a:lstStyle/>
          <a:p>
            <a:r>
              <a:rPr lang="nl-NL" sz="1800" kern="100">
                <a:solidFill>
                  <a:srgbClr val="000000"/>
                </a:solidFill>
                <a:effectLst/>
                <a:latin typeface="Arial" panose="020B0604020202020204" pitchFamily="34" charset="0"/>
                <a:ea typeface="Calibri" panose="020F0502020204030204" pitchFamily="34" charset="0"/>
                <a:cs typeface="Arial" panose="020B0604020202020204" pitchFamily="34" charset="0"/>
              </a:rPr>
              <a:t>(Bouwer, Koster and van, 2023)</a:t>
            </a:r>
            <a:endParaRPr lang="en-IN" dirty="0"/>
          </a:p>
        </p:txBody>
      </p:sp>
    </p:spTree>
    <p:extLst>
      <p:ext uri="{BB962C8B-B14F-4D97-AF65-F5344CB8AC3E}">
        <p14:creationId xmlns:p14="http://schemas.microsoft.com/office/powerpoint/2010/main" val="34915696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CC2FD-327A-94CA-84EA-73DB8416AD45}"/>
              </a:ext>
            </a:extLst>
          </p:cNvPr>
          <p:cNvSpPr>
            <a:spLocks noGrp="1"/>
          </p:cNvSpPr>
          <p:nvPr>
            <p:ph type="title"/>
          </p:nvPr>
        </p:nvSpPr>
        <p:spPr>
          <a:xfrm>
            <a:off x="838200" y="560173"/>
            <a:ext cx="10515600" cy="807308"/>
          </a:xfrm>
        </p:spPr>
        <p:txBody>
          <a:bodyPr>
            <a:normAutofit/>
          </a:bodyPr>
          <a:lstStyle/>
          <a:p>
            <a:pPr algn="ctr"/>
            <a:r>
              <a:rPr lang="en-GB" sz="2400" b="1" u="sng" dirty="0">
                <a:latin typeface="Arial" panose="020B0604020202020204" pitchFamily="34" charset="0"/>
                <a:cs typeface="Arial" panose="020B0604020202020204" pitchFamily="34" charset="0"/>
              </a:rPr>
              <a:t>DATA COLLECTION METHOD/PROCEDURE AND TOOL</a:t>
            </a:r>
            <a:endParaRPr lang="en-IN" sz="2400" dirty="0"/>
          </a:p>
        </p:txBody>
      </p:sp>
      <p:sp>
        <p:nvSpPr>
          <p:cNvPr id="4" name="Content Placeholder 3">
            <a:extLst>
              <a:ext uri="{FF2B5EF4-FFF2-40B4-BE49-F238E27FC236}">
                <a16:creationId xmlns:a16="http://schemas.microsoft.com/office/drawing/2014/main" id="{A0905F85-7E1A-A596-B682-B90F04946CBA}"/>
              </a:ext>
            </a:extLst>
          </p:cNvPr>
          <p:cNvSpPr>
            <a:spLocks noGrp="1"/>
          </p:cNvSpPr>
          <p:nvPr>
            <p:ph idx="1"/>
          </p:nvPr>
        </p:nvSpPr>
        <p:spPr>
          <a:xfrm>
            <a:off x="215153" y="1367481"/>
            <a:ext cx="11761694" cy="3777622"/>
          </a:xfrm>
        </p:spPr>
        <p:txBody>
          <a:bodyPr>
            <a:noAutofit/>
          </a:bodyPr>
          <a:lstStyle/>
          <a:p>
            <a:pPr marL="0" marR="74295" lvl="0" indent="0" algn="just">
              <a:lnSpc>
                <a:spcPct val="150000"/>
              </a:lnSpc>
              <a:spcAft>
                <a:spcPts val="155"/>
              </a:spcAft>
              <a:buNone/>
              <a:tabLst>
                <a:tab pos="457200" algn="l"/>
              </a:tabLst>
            </a:pPr>
            <a:r>
              <a:rPr lang="en-US" sz="2000" b="1"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PROCEDURE:</a:t>
            </a:r>
          </a:p>
          <a:p>
            <a:pPr marL="0" marR="74295" lvl="0" indent="0" algn="just">
              <a:lnSpc>
                <a:spcPct val="150000"/>
              </a:lnSpc>
              <a:spcAft>
                <a:spcPts val="155"/>
              </a:spcAft>
              <a:buNone/>
              <a:tabLst>
                <a:tab pos="457200" algn="l"/>
              </a:tabLst>
            </a:pPr>
            <a:r>
              <a:rPr lang="en-US" sz="2000" b="1"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r>
              <a:rPr lang="en-US" sz="20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A statistically significant percentage of college students will complete online surveys </a:t>
            </a:r>
            <a:r>
              <a:rPr lang="en-IN" sz="20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(Chen and Lucock, 2022)</a:t>
            </a:r>
            <a:r>
              <a:rPr lang="en-US" sz="20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Researchers may learn more about public physical activity types, frequencies, and locations using quantitative data from these surveys. </a:t>
            </a:r>
          </a:p>
          <a:p>
            <a:pPr marL="0" marR="74295" lvl="0" indent="0" algn="just">
              <a:lnSpc>
                <a:spcPct val="150000"/>
              </a:lnSpc>
              <a:spcAft>
                <a:spcPts val="155"/>
              </a:spcAft>
              <a:buNone/>
              <a:tabLst>
                <a:tab pos="457200" algn="l"/>
              </a:tabLst>
            </a:pPr>
            <a:r>
              <a:rPr lang="en-US" sz="2000" b="1"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TOOLS:</a:t>
            </a:r>
          </a:p>
          <a:p>
            <a:pPr marL="0" marR="74295" lvl="0" indent="0" algn="just">
              <a:lnSpc>
                <a:spcPct val="150000"/>
              </a:lnSpc>
              <a:spcAft>
                <a:spcPts val="155"/>
              </a:spcAft>
              <a:buNone/>
              <a:tabLst>
                <a:tab pos="457200" algn="l"/>
              </a:tabLst>
            </a:pPr>
            <a:r>
              <a:rPr lang="en-US" sz="2000" b="1"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r>
              <a:rPr lang="en-US" sz="20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Online survey tools like SurveyMonkey and Google Forms will be used to collect the data for the surveys </a:t>
            </a:r>
            <a:r>
              <a:rPr lang="da-DK" sz="20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(Pandurang et al., n.d.)</a:t>
            </a:r>
            <a:r>
              <a:rPr lang="en-US" sz="20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r>
              <a:rPr lang="en-US" sz="2000" kern="100" dirty="0">
                <a:solidFill>
                  <a:srgbClr val="000000"/>
                </a:solidFill>
                <a:latin typeface="Arial" panose="020B0604020202020204" pitchFamily="34" charset="0"/>
                <a:ea typeface="Calibri" panose="020F0502020204030204" pitchFamily="34" charset="0"/>
                <a:cs typeface="Arial" panose="020B0604020202020204" pitchFamily="34" charset="0"/>
              </a:rPr>
              <a:t>These methods can be used effortlessly</a:t>
            </a:r>
            <a:r>
              <a:rPr lang="en-US" sz="2000" b="0" i="0" dirty="0">
                <a:solidFill>
                  <a:srgbClr val="040C28"/>
                </a:solidFill>
                <a:effectLst/>
                <a:latin typeface="Google Sans"/>
              </a:rPr>
              <a:t>  </a:t>
            </a:r>
            <a:r>
              <a:rPr lang="en-US" sz="2000" b="0" i="0" dirty="0">
                <a:solidFill>
                  <a:srgbClr val="040C28"/>
                </a:solidFill>
                <a:effectLst/>
                <a:latin typeface="Arial" panose="020B0604020202020204" pitchFamily="34" charset="0"/>
                <a:cs typeface="Arial" panose="020B0604020202020204" pitchFamily="34" charset="0"/>
              </a:rPr>
              <a:t>and is great for sending out surveys to a large audience</a:t>
            </a:r>
            <a:r>
              <a:rPr lang="en-US" sz="2000" b="0" i="0" dirty="0">
                <a:solidFill>
                  <a:srgbClr val="4D5156"/>
                </a:solidFill>
                <a:effectLst/>
                <a:latin typeface="Arial" panose="020B0604020202020204" pitchFamily="34" charset="0"/>
                <a:cs typeface="Arial" panose="020B0604020202020204" pitchFamily="34" charset="0"/>
              </a:rPr>
              <a:t>. </a:t>
            </a:r>
            <a:r>
              <a:rPr lang="en-US" sz="2000" b="0" i="0" dirty="0">
                <a:solidFill>
                  <a:schemeClr val="tx1"/>
                </a:solidFill>
                <a:effectLst/>
                <a:latin typeface="Arial" panose="020B0604020202020204" pitchFamily="34" charset="0"/>
                <a:cs typeface="Arial" panose="020B0604020202020204" pitchFamily="34" charset="0"/>
              </a:rPr>
              <a:t>Survey Monkey software generate the feedback that researchers receive back from customers in easy to read charts and tables. </a:t>
            </a:r>
            <a:r>
              <a:rPr lang="en-US" sz="20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Standardized observation sheets will be used to manage the information from the observations. </a:t>
            </a:r>
            <a:endParaRPr lang="en-IN" sz="20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marL="7620" marR="74295" indent="-6350" algn="just">
              <a:lnSpc>
                <a:spcPct val="150000"/>
              </a:lnSpc>
              <a:spcAft>
                <a:spcPts val="155"/>
              </a:spcAft>
            </a:pPr>
            <a:endParaRPr lang="en-IN" sz="2000" kern="1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a:p>
            <a:endParaRPr lang="en-IN" sz="2000" dirty="0"/>
          </a:p>
        </p:txBody>
      </p:sp>
    </p:spTree>
    <p:extLst>
      <p:ext uri="{BB962C8B-B14F-4D97-AF65-F5344CB8AC3E}">
        <p14:creationId xmlns:p14="http://schemas.microsoft.com/office/powerpoint/2010/main" val="39714325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5521F-7573-1CCD-5B25-50EC148834CA}"/>
              </a:ext>
            </a:extLst>
          </p:cNvPr>
          <p:cNvSpPr>
            <a:spLocks noGrp="1"/>
          </p:cNvSpPr>
          <p:nvPr>
            <p:ph type="title"/>
          </p:nvPr>
        </p:nvSpPr>
        <p:spPr>
          <a:xfrm>
            <a:off x="982604" y="535785"/>
            <a:ext cx="10515600" cy="1325563"/>
          </a:xfrm>
        </p:spPr>
        <p:txBody>
          <a:bodyPr>
            <a:normAutofit/>
          </a:bodyPr>
          <a:lstStyle/>
          <a:p>
            <a:pPr algn="ctr"/>
            <a:r>
              <a:rPr lang="en-IN" sz="2400" b="1" i="0" u="sng" dirty="0">
                <a:effectLst/>
                <a:latin typeface="Arial" panose="020B0604020202020204" pitchFamily="34" charset="0"/>
                <a:cs typeface="Arial" panose="020B0604020202020204" pitchFamily="34" charset="0"/>
              </a:rPr>
              <a:t>PROPOSED DATA ANALYSIS TECHNIQUE </a:t>
            </a:r>
            <a:endParaRPr lang="en-IN" sz="2400" dirty="0"/>
          </a:p>
        </p:txBody>
      </p:sp>
      <p:sp>
        <p:nvSpPr>
          <p:cNvPr id="4" name="Content Placeholder 3">
            <a:extLst>
              <a:ext uri="{FF2B5EF4-FFF2-40B4-BE49-F238E27FC236}">
                <a16:creationId xmlns:a16="http://schemas.microsoft.com/office/drawing/2014/main" id="{6BE47A58-AE7C-B3DB-3891-6F8C4C01CE0C}"/>
              </a:ext>
            </a:extLst>
          </p:cNvPr>
          <p:cNvSpPr>
            <a:spLocks noGrp="1"/>
          </p:cNvSpPr>
          <p:nvPr>
            <p:ph idx="1"/>
          </p:nvPr>
        </p:nvSpPr>
        <p:spPr>
          <a:xfrm>
            <a:off x="1066800" y="1475865"/>
            <a:ext cx="10515600" cy="4336745"/>
          </a:xfrm>
        </p:spPr>
        <p:txBody>
          <a:bodyPr>
            <a:normAutofit/>
          </a:bodyPr>
          <a:lstStyle/>
          <a:p>
            <a:pPr marL="0" marR="74295" lvl="0" indent="0" algn="just">
              <a:lnSpc>
                <a:spcPct val="150000"/>
              </a:lnSpc>
              <a:spcAft>
                <a:spcPts val="155"/>
              </a:spcAft>
              <a:buNone/>
              <a:tabLst>
                <a:tab pos="457200" algn="l"/>
              </a:tabLst>
            </a:pPr>
            <a:r>
              <a:rPr lang="en-US" sz="2000" b="1"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DESCRIPTIVE : </a:t>
            </a:r>
          </a:p>
          <a:p>
            <a:pPr marL="0" marR="74295" lvl="0" indent="0" algn="just">
              <a:lnSpc>
                <a:spcPct val="150000"/>
              </a:lnSpc>
              <a:spcAft>
                <a:spcPts val="155"/>
              </a:spcAft>
              <a:buNone/>
              <a:tabLst>
                <a:tab pos="457200" algn="l"/>
              </a:tabLst>
            </a:pPr>
            <a:r>
              <a:rPr lang="en-US" sz="20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To provide an overview of the numerical information, descriptive statistics will be computed </a:t>
            </a:r>
            <a:r>
              <a:rPr lang="en-IN" sz="20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(Gupta et al., 2019)</a:t>
            </a:r>
            <a:r>
              <a:rPr lang="en-US" sz="20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These include measures of central tendency (mean, median, mode) and dispersion (standard deviation, range). </a:t>
            </a:r>
            <a:endParaRPr lang="en-IN" sz="20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marL="0" marR="74295" lvl="0" indent="0" algn="just">
              <a:lnSpc>
                <a:spcPct val="150000"/>
              </a:lnSpc>
              <a:spcAft>
                <a:spcPts val="155"/>
              </a:spcAft>
              <a:buNone/>
              <a:tabLst>
                <a:tab pos="457200" algn="l"/>
              </a:tabLst>
            </a:pPr>
            <a:r>
              <a:rPr lang="en-US" sz="2000" b="1"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GRAPHICAL REPRESENTATION: </a:t>
            </a:r>
          </a:p>
          <a:p>
            <a:pPr marL="0" marR="74295" lvl="0" indent="0" algn="just">
              <a:lnSpc>
                <a:spcPct val="150000"/>
              </a:lnSpc>
              <a:spcAft>
                <a:spcPts val="155"/>
              </a:spcAft>
              <a:buNone/>
              <a:tabLst>
                <a:tab pos="457200" algn="l"/>
              </a:tabLst>
            </a:pPr>
            <a:r>
              <a:rPr lang="en-US" sz="20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Graphical techniques such as bar charts, pie charts, and histograms will be used to display quantitative data graphically </a:t>
            </a:r>
            <a:r>
              <a:rPr lang="en-IN" sz="20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(Wang, Jung and Kim, 2022)</a:t>
            </a:r>
            <a:r>
              <a:rPr lang="en-US" sz="20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These graphics will aid in conveying the distribution and trends of student engagement in public physical exercise. </a:t>
            </a:r>
            <a:endParaRPr lang="en-IN" sz="20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marL="1270" marR="74295" indent="0" algn="just">
              <a:lnSpc>
                <a:spcPct val="150000"/>
              </a:lnSpc>
              <a:spcAft>
                <a:spcPts val="155"/>
              </a:spcAft>
              <a:buNone/>
            </a:pPr>
            <a:endParaRPr lang="en-IN" sz="2000" kern="1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a:p>
            <a:endParaRPr lang="en-IN" dirty="0"/>
          </a:p>
        </p:txBody>
      </p:sp>
    </p:spTree>
    <p:extLst>
      <p:ext uri="{BB962C8B-B14F-4D97-AF65-F5344CB8AC3E}">
        <p14:creationId xmlns:p14="http://schemas.microsoft.com/office/powerpoint/2010/main" val="15932483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9DBE93-DD46-27BC-1A6E-60C1BC8B4366}"/>
              </a:ext>
            </a:extLst>
          </p:cNvPr>
          <p:cNvSpPr>
            <a:spLocks noGrp="1"/>
          </p:cNvSpPr>
          <p:nvPr>
            <p:ph type="title"/>
          </p:nvPr>
        </p:nvSpPr>
        <p:spPr>
          <a:xfrm>
            <a:off x="824753" y="233320"/>
            <a:ext cx="10529047" cy="725903"/>
          </a:xfrm>
        </p:spPr>
        <p:txBody>
          <a:bodyPr>
            <a:normAutofit fontScale="90000"/>
          </a:bodyPr>
          <a:lstStyle/>
          <a:p>
            <a:pPr algn="ctr"/>
            <a:r>
              <a:rPr lang="en-IN" sz="2700" b="1" i="0" u="sng" dirty="0">
                <a:effectLst/>
                <a:latin typeface="Arial" panose="020B0604020202020204" pitchFamily="34" charset="0"/>
                <a:cs typeface="Arial" panose="020B0604020202020204" pitchFamily="34" charset="0"/>
              </a:rPr>
              <a:t>ETHICAL CONSIDERATIONS</a:t>
            </a:r>
            <a:r>
              <a:rPr lang="en-IN" sz="2700" b="1" i="0" u="sng" dirty="0">
                <a:solidFill>
                  <a:srgbClr val="D1D5DB"/>
                </a:solidFill>
                <a:effectLst/>
                <a:latin typeface="Arial" panose="020B0604020202020204" pitchFamily="34" charset="0"/>
                <a:cs typeface="Arial" panose="020B0604020202020204" pitchFamily="34" charset="0"/>
              </a:rPr>
              <a:t> </a:t>
            </a:r>
            <a:br>
              <a:rPr lang="en-IN" sz="2400" u="sng" dirty="0">
                <a:latin typeface="Arial" panose="020B0604020202020204" pitchFamily="34" charset="0"/>
                <a:cs typeface="Arial" panose="020B0604020202020204" pitchFamily="34" charset="0"/>
              </a:rPr>
            </a:br>
            <a:endParaRPr lang="en-IN" sz="2400" dirty="0"/>
          </a:p>
        </p:txBody>
      </p:sp>
      <p:sp>
        <p:nvSpPr>
          <p:cNvPr id="8" name="Content Placeholder 7">
            <a:extLst>
              <a:ext uri="{FF2B5EF4-FFF2-40B4-BE49-F238E27FC236}">
                <a16:creationId xmlns:a16="http://schemas.microsoft.com/office/drawing/2014/main" id="{6797C417-9645-2BF2-A075-20A051D61F91}"/>
              </a:ext>
            </a:extLst>
          </p:cNvPr>
          <p:cNvSpPr>
            <a:spLocks noGrp="1"/>
          </p:cNvSpPr>
          <p:nvPr>
            <p:ph idx="1"/>
          </p:nvPr>
        </p:nvSpPr>
        <p:spPr>
          <a:xfrm>
            <a:off x="973215" y="1055470"/>
            <a:ext cx="11102243" cy="5306411"/>
          </a:xfrm>
        </p:spPr>
        <p:txBody>
          <a:bodyPr>
            <a:normAutofit fontScale="92500" lnSpcReduction="20000"/>
          </a:bodyPr>
          <a:lstStyle/>
          <a:p>
            <a:pPr>
              <a:lnSpc>
                <a:spcPct val="150000"/>
              </a:lnSpc>
            </a:pPr>
            <a:r>
              <a:rPr lang="en-US" sz="2000" b="1" dirty="0">
                <a:latin typeface="Arial" panose="020B0604020202020204" pitchFamily="34" charset="0"/>
                <a:cs typeface="Arial" panose="020B0604020202020204" pitchFamily="34" charset="0"/>
              </a:rPr>
              <a:t>Voluntary Participation</a:t>
            </a:r>
            <a:r>
              <a:rPr lang="en-US" sz="2000" dirty="0">
                <a:latin typeface="Arial" panose="020B0604020202020204" pitchFamily="34" charset="0"/>
                <a:cs typeface="Arial" panose="020B0604020202020204" pitchFamily="34" charset="0"/>
              </a:rPr>
              <a:t>: Ensure there is no pressure or coercion involved with the pupils' involvement.</a:t>
            </a:r>
          </a:p>
          <a:p>
            <a:pPr>
              <a:lnSpc>
                <a:spcPct val="150000"/>
              </a:lnSpc>
            </a:pPr>
            <a:r>
              <a:rPr lang="en-US" sz="2000" b="1" dirty="0">
                <a:latin typeface="Arial" panose="020B0604020202020204" pitchFamily="34" charset="0"/>
                <a:cs typeface="Arial" panose="020B0604020202020204" pitchFamily="34" charset="0"/>
              </a:rPr>
              <a:t>Informed Consent</a:t>
            </a:r>
            <a:r>
              <a:rPr lang="en-US" sz="2000" dirty="0">
                <a:latin typeface="Arial" panose="020B0604020202020204" pitchFamily="34" charset="0"/>
                <a:cs typeface="Arial" panose="020B0604020202020204" pitchFamily="34" charset="0"/>
              </a:rPr>
              <a:t>: Get participants' permission after explaining the study's goals, potential harms, and potential rewards in detail.</a:t>
            </a:r>
          </a:p>
          <a:p>
            <a:pPr>
              <a:lnSpc>
                <a:spcPct val="150000"/>
              </a:lnSpc>
            </a:pPr>
            <a:r>
              <a:rPr lang="en-US" sz="2000" b="1" dirty="0">
                <a:latin typeface="Arial" panose="020B0604020202020204" pitchFamily="34" charset="0"/>
                <a:cs typeface="Arial" panose="020B0604020202020204" pitchFamily="34" charset="0"/>
              </a:rPr>
              <a:t>Anonymity and Confidentiality</a:t>
            </a:r>
            <a:r>
              <a:rPr lang="en-US" sz="2000" dirty="0">
                <a:latin typeface="Arial" panose="020B0604020202020204" pitchFamily="34" charset="0"/>
                <a:cs typeface="Arial" panose="020B0604020202020204" pitchFamily="34" charset="0"/>
              </a:rPr>
              <a:t>: Keep data private and secure by avoiding asking for identifying information from participants.</a:t>
            </a:r>
          </a:p>
          <a:p>
            <a:pPr>
              <a:lnSpc>
                <a:spcPct val="150000"/>
              </a:lnSpc>
            </a:pPr>
            <a:r>
              <a:rPr lang="en-US" sz="2000" b="1" dirty="0">
                <a:latin typeface="Arial" panose="020B0604020202020204" pitchFamily="34" charset="0"/>
                <a:cs typeface="Arial" panose="020B0604020202020204" pitchFamily="34" charset="0"/>
              </a:rPr>
              <a:t>Potential for Harm</a:t>
            </a:r>
            <a:r>
              <a:rPr lang="en-US" sz="2000" dirty="0">
                <a:latin typeface="Arial" panose="020B0604020202020204" pitchFamily="34" charset="0"/>
                <a:cs typeface="Arial" panose="020B0604020202020204" pitchFamily="34" charset="0"/>
              </a:rPr>
              <a:t>: Determine where danger might come from and how to stop it, then tell the people experiencing it.</a:t>
            </a:r>
          </a:p>
          <a:p>
            <a:pPr>
              <a:lnSpc>
                <a:spcPct val="150000"/>
              </a:lnSpc>
            </a:pPr>
            <a:r>
              <a:rPr lang="en-US" sz="2000" b="1" dirty="0">
                <a:latin typeface="Arial" panose="020B0604020202020204" pitchFamily="34" charset="0"/>
                <a:cs typeface="Arial" panose="020B0604020202020204" pitchFamily="34" charset="0"/>
              </a:rPr>
              <a:t>Respect for Others</a:t>
            </a:r>
            <a:r>
              <a:rPr lang="en-US" sz="2000" dirty="0">
                <a:latin typeface="Arial" panose="020B0604020202020204" pitchFamily="34" charset="0"/>
                <a:cs typeface="Arial" panose="020B0604020202020204" pitchFamily="34" charset="0"/>
              </a:rPr>
              <a:t>: Promote social responsibility and respect for the rights of all students involved.</a:t>
            </a:r>
          </a:p>
          <a:p>
            <a:pPr>
              <a:lnSpc>
                <a:spcPct val="150000"/>
              </a:lnSpc>
            </a:pPr>
            <a:r>
              <a:rPr lang="en-US" sz="2000" b="1" dirty="0">
                <a:latin typeface="Arial" panose="020B0604020202020204" pitchFamily="34" charset="0"/>
                <a:cs typeface="Arial" panose="020B0604020202020204" pitchFamily="34" charset="0"/>
              </a:rPr>
              <a:t>Integrity, Fairness, and Open-Mindedness</a:t>
            </a:r>
            <a:r>
              <a:rPr lang="en-US" sz="2000" dirty="0">
                <a:latin typeface="Arial" panose="020B0604020202020204" pitchFamily="34" charset="0"/>
                <a:cs typeface="Arial" panose="020B0604020202020204" pitchFamily="34" charset="0"/>
              </a:rPr>
              <a:t>: Be honest and forthright in their study; if they  have any economic ties or conflicts of interest, disclose them.</a:t>
            </a:r>
            <a:endParaRPr lang="en-IN" sz="2000"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278A7256-5383-6E1E-41A5-88F22CED88B7}"/>
              </a:ext>
            </a:extLst>
          </p:cNvPr>
          <p:cNvSpPr txBox="1"/>
          <p:nvPr/>
        </p:nvSpPr>
        <p:spPr>
          <a:xfrm>
            <a:off x="10272585" y="6361881"/>
            <a:ext cx="2339546" cy="646331"/>
          </a:xfrm>
          <a:prstGeom prst="rect">
            <a:avLst/>
          </a:prstGeom>
          <a:noFill/>
        </p:spPr>
        <p:txBody>
          <a:bodyPr wrap="square" rtlCol="0">
            <a:spAutoFit/>
          </a:bodyPr>
          <a:lstStyle/>
          <a:p>
            <a:r>
              <a:rPr lang="en-IN" sz="1800" kern="1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(Bakshi, 2021)</a:t>
            </a:r>
          </a:p>
          <a:p>
            <a:endParaRPr lang="en-IN" dirty="0"/>
          </a:p>
        </p:txBody>
      </p:sp>
    </p:spTree>
    <p:extLst>
      <p:ext uri="{BB962C8B-B14F-4D97-AF65-F5344CB8AC3E}">
        <p14:creationId xmlns:p14="http://schemas.microsoft.com/office/powerpoint/2010/main" val="19773014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9DBE93-DD46-27BC-1A6E-60C1BC8B4366}"/>
              </a:ext>
            </a:extLst>
          </p:cNvPr>
          <p:cNvSpPr>
            <a:spLocks noGrp="1"/>
          </p:cNvSpPr>
          <p:nvPr>
            <p:ph type="title"/>
          </p:nvPr>
        </p:nvSpPr>
        <p:spPr>
          <a:xfrm>
            <a:off x="831476" y="618802"/>
            <a:ext cx="10529047" cy="725903"/>
          </a:xfrm>
        </p:spPr>
        <p:txBody>
          <a:bodyPr>
            <a:normAutofit/>
          </a:bodyPr>
          <a:lstStyle/>
          <a:p>
            <a:pPr algn="ctr"/>
            <a:r>
              <a:rPr lang="en-IN" sz="2400" b="1" i="0" u="sng" dirty="0">
                <a:effectLst/>
                <a:latin typeface="Arial" panose="020B0604020202020204" pitchFamily="34" charset="0"/>
                <a:cs typeface="Arial" panose="020B0604020202020204" pitchFamily="34" charset="0"/>
              </a:rPr>
              <a:t>IMPLICATIONS OF RESEARCH</a:t>
            </a:r>
            <a:endParaRPr lang="en-IN" sz="2400" dirty="0"/>
          </a:p>
        </p:txBody>
      </p:sp>
      <p:sp>
        <p:nvSpPr>
          <p:cNvPr id="8" name="Content Placeholder 7">
            <a:extLst>
              <a:ext uri="{FF2B5EF4-FFF2-40B4-BE49-F238E27FC236}">
                <a16:creationId xmlns:a16="http://schemas.microsoft.com/office/drawing/2014/main" id="{6797C417-9645-2BF2-A075-20A051D61F91}"/>
              </a:ext>
            </a:extLst>
          </p:cNvPr>
          <p:cNvSpPr>
            <a:spLocks noGrp="1"/>
          </p:cNvSpPr>
          <p:nvPr>
            <p:ph idx="1"/>
          </p:nvPr>
        </p:nvSpPr>
        <p:spPr>
          <a:xfrm>
            <a:off x="1134579" y="1745754"/>
            <a:ext cx="10414203" cy="4681942"/>
          </a:xfrm>
        </p:spPr>
        <p:txBody>
          <a:bodyPr>
            <a:normAutofit/>
          </a:bodyPr>
          <a:lstStyle/>
          <a:p>
            <a:pPr>
              <a:lnSpc>
                <a:spcPct val="150000"/>
              </a:lnSpc>
            </a:pPr>
            <a:r>
              <a:rPr lang="en-US" sz="20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Research on the "Prevalence of public physical activity among university students" has important ramifications in a number of areas. it may help guide university-wide programs to improve students' health and fitness.</a:t>
            </a:r>
          </a:p>
          <a:p>
            <a:pPr>
              <a:lnSpc>
                <a:spcPct val="150000"/>
              </a:lnSpc>
            </a:pPr>
            <a:r>
              <a:rPr lang="en-US" sz="20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Targeted interventions may be developed with the use of data on public physical activity rates and trends. Finally, the research has the potential to provide light on the connection between physical fitness and intellectual achievement. </a:t>
            </a:r>
            <a:endParaRPr lang="en-IN" sz="20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marL="7620" marR="74295" indent="-6350" algn="just">
              <a:lnSpc>
                <a:spcPct val="150000"/>
              </a:lnSpc>
              <a:spcAft>
                <a:spcPts val="155"/>
              </a:spcAft>
            </a:pPr>
            <a:endParaRPr lang="en-IN" sz="2000" kern="1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a:p>
            <a:pPr>
              <a:lnSpc>
                <a:spcPct val="150000"/>
              </a:lnSpc>
            </a:pPr>
            <a:endParaRPr lang="en-US" sz="20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a:lnSpc>
                <a:spcPct val="150000"/>
              </a:lnSpc>
            </a:pPr>
            <a:endParaRPr lang="en-US" sz="20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marL="7620" marR="74295" indent="-6350" algn="just">
              <a:lnSpc>
                <a:spcPct val="150000"/>
              </a:lnSpc>
              <a:spcAft>
                <a:spcPts val="155"/>
              </a:spcAft>
            </a:pPr>
            <a:endParaRPr lang="en-IN" sz="2000" kern="1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a:p>
            <a:pPr>
              <a:lnSpc>
                <a:spcPct val="150000"/>
              </a:lnSpc>
            </a:pPr>
            <a:endParaRPr lang="en-IN" sz="20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886EDAE0-37E5-3E21-FCCB-8BBFC8734849}"/>
              </a:ext>
            </a:extLst>
          </p:cNvPr>
          <p:cNvSpPr txBox="1"/>
          <p:nvPr/>
        </p:nvSpPr>
        <p:spPr>
          <a:xfrm>
            <a:off x="9448800" y="5978349"/>
            <a:ext cx="4007224" cy="646331"/>
          </a:xfrm>
          <a:prstGeom prst="rect">
            <a:avLst/>
          </a:prstGeom>
          <a:noFill/>
        </p:spPr>
        <p:txBody>
          <a:bodyPr wrap="square" rtlCol="0">
            <a:spAutoFit/>
          </a:bodyPr>
          <a:lstStyle/>
          <a:p>
            <a:r>
              <a:rPr lang="en-IN"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(Novak et al., 2020)</a:t>
            </a:r>
            <a:endParaRPr lang="en-IN" dirty="0"/>
          </a:p>
          <a:p>
            <a:endParaRPr lang="en-IN" dirty="0"/>
          </a:p>
        </p:txBody>
      </p:sp>
    </p:spTree>
    <p:extLst>
      <p:ext uri="{BB962C8B-B14F-4D97-AF65-F5344CB8AC3E}">
        <p14:creationId xmlns:p14="http://schemas.microsoft.com/office/powerpoint/2010/main" val="35735510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236020-500B-4CEE-E146-B75496DE23E7}"/>
              </a:ext>
            </a:extLst>
          </p:cNvPr>
          <p:cNvSpPr>
            <a:spLocks noGrp="1"/>
          </p:cNvSpPr>
          <p:nvPr>
            <p:ph type="title"/>
          </p:nvPr>
        </p:nvSpPr>
        <p:spPr>
          <a:xfrm>
            <a:off x="1714384" y="426886"/>
            <a:ext cx="8911687" cy="630949"/>
          </a:xfrm>
        </p:spPr>
        <p:txBody>
          <a:bodyPr>
            <a:normAutofit/>
          </a:bodyPr>
          <a:lstStyle/>
          <a:p>
            <a:pPr algn="ctr"/>
            <a:r>
              <a:rPr lang="en-US" sz="2400" b="1" u="sng" dirty="0">
                <a:latin typeface="Arial" panose="020B0604020202020204" pitchFamily="34" charset="0"/>
                <a:cs typeface="Arial" panose="020B0604020202020204" pitchFamily="34" charset="0"/>
              </a:rPr>
              <a:t>GANTT CHART </a:t>
            </a:r>
            <a:endParaRPr lang="en-IN" sz="2400" b="1" u="sng" dirty="0">
              <a:latin typeface="Arial" panose="020B0604020202020204" pitchFamily="34" charset="0"/>
              <a:cs typeface="Arial" panose="020B0604020202020204" pitchFamily="34" charset="0"/>
            </a:endParaRPr>
          </a:p>
        </p:txBody>
      </p:sp>
      <p:pic>
        <p:nvPicPr>
          <p:cNvPr id="5" name="Content Placeholder 4">
            <a:extLst>
              <a:ext uri="{FF2B5EF4-FFF2-40B4-BE49-F238E27FC236}">
                <a16:creationId xmlns:a16="http://schemas.microsoft.com/office/drawing/2014/main" id="{2739CC7A-4CB7-7424-C569-DF2600FDCACD}"/>
              </a:ext>
            </a:extLst>
          </p:cNvPr>
          <p:cNvPicPr>
            <a:picLocks noGrp="1" noChangeAspect="1"/>
          </p:cNvPicPr>
          <p:nvPr>
            <p:ph idx="1"/>
          </p:nvPr>
        </p:nvPicPr>
        <p:blipFill>
          <a:blip r:embed="rId2"/>
          <a:stretch>
            <a:fillRect/>
          </a:stretch>
        </p:blipFill>
        <p:spPr>
          <a:xfrm>
            <a:off x="2061883" y="1452284"/>
            <a:ext cx="8911687" cy="430305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49153939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236020-500B-4CEE-E146-B75496DE23E7}"/>
              </a:ext>
            </a:extLst>
          </p:cNvPr>
          <p:cNvSpPr>
            <a:spLocks noGrp="1"/>
          </p:cNvSpPr>
          <p:nvPr>
            <p:ph type="title"/>
          </p:nvPr>
        </p:nvSpPr>
        <p:spPr>
          <a:xfrm>
            <a:off x="1559473" y="480673"/>
            <a:ext cx="8911687" cy="630949"/>
          </a:xfrm>
        </p:spPr>
        <p:txBody>
          <a:bodyPr>
            <a:normAutofit/>
          </a:bodyPr>
          <a:lstStyle/>
          <a:p>
            <a:pPr algn="ctr"/>
            <a:r>
              <a:rPr lang="en-US" sz="2400" b="1" u="sng" dirty="0">
                <a:latin typeface="Arial" panose="020B0604020202020204" pitchFamily="34" charset="0"/>
                <a:cs typeface="Arial" panose="020B0604020202020204" pitchFamily="34" charset="0"/>
              </a:rPr>
              <a:t>REFERENCES</a:t>
            </a:r>
            <a:endParaRPr lang="en-IN" sz="2400" b="1" u="sng" dirty="0">
              <a:latin typeface="Arial" panose="020B0604020202020204" pitchFamily="34" charset="0"/>
              <a:cs typeface="Arial" panose="020B0604020202020204" pitchFamily="34" charset="0"/>
            </a:endParaRPr>
          </a:p>
        </p:txBody>
      </p:sp>
      <p:sp>
        <p:nvSpPr>
          <p:cNvPr id="7" name="Content Placeholder 6">
            <a:extLst>
              <a:ext uri="{FF2B5EF4-FFF2-40B4-BE49-F238E27FC236}">
                <a16:creationId xmlns:a16="http://schemas.microsoft.com/office/drawing/2014/main" id="{EC018EC4-6299-95E4-806D-AA4C962EB0A8}"/>
              </a:ext>
            </a:extLst>
          </p:cNvPr>
          <p:cNvSpPr>
            <a:spLocks noGrp="1"/>
          </p:cNvSpPr>
          <p:nvPr>
            <p:ph idx="1"/>
          </p:nvPr>
        </p:nvSpPr>
        <p:spPr>
          <a:xfrm>
            <a:off x="528918" y="1532964"/>
            <a:ext cx="11663082" cy="5004046"/>
          </a:xfrm>
        </p:spPr>
        <p:txBody>
          <a:bodyPr>
            <a:noAutofit/>
          </a:bodyPr>
          <a:lstStyle/>
          <a:p>
            <a:r>
              <a:rPr lang="en-US" sz="2000" dirty="0"/>
              <a:t> </a:t>
            </a:r>
            <a:r>
              <a:rPr lang="en-IN" sz="2000" dirty="0">
                <a:effectLst/>
                <a:latin typeface="Times New Roman" panose="02020603050405020304" pitchFamily="18" charset="0"/>
              </a:rPr>
              <a:t>Bakshi, P. (2021). </a:t>
            </a:r>
            <a:r>
              <a:rPr lang="en-IN" sz="2000" i="1" dirty="0">
                <a:effectLst/>
                <a:latin typeface="Times New Roman" panose="02020603050405020304" pitchFamily="18" charset="0"/>
              </a:rPr>
              <a:t>Improving privacy in e-governance in a country Like India using attribute-based cryptographic Schemes</a:t>
            </a:r>
            <a:r>
              <a:rPr lang="en-IN" sz="2000" dirty="0">
                <a:effectLst/>
                <a:latin typeface="Times New Roman" panose="02020603050405020304" pitchFamily="18" charset="0"/>
              </a:rPr>
              <a:t>. [online] gyan.iitg.ac.in. Available at: http://gyan.iitg.ac.in/handle/123456789/2128 [Accessed 9 Oct. 2023].</a:t>
            </a:r>
          </a:p>
          <a:p>
            <a:r>
              <a:rPr lang="en-US" sz="2000" dirty="0"/>
              <a:t> </a:t>
            </a:r>
            <a:r>
              <a:rPr lang="en-IN" sz="2000" dirty="0">
                <a:effectLst/>
                <a:latin typeface="Times New Roman" panose="02020603050405020304" pitchFamily="18" charset="0"/>
              </a:rPr>
              <a:t>Bouwer, R., Koster, M. and van (2023). Benchmark rating procedure, best of both worlds? Comparing procedures to rate text quality in a reliable and valid manner. </a:t>
            </a:r>
            <a:r>
              <a:rPr lang="en-IN" sz="2000" i="1" dirty="0">
                <a:effectLst/>
                <a:latin typeface="Times New Roman" panose="02020603050405020304" pitchFamily="18" charset="0"/>
              </a:rPr>
              <a:t>Assessment in Education: Principles, Policy &amp; Practice</a:t>
            </a:r>
            <a:r>
              <a:rPr lang="en-IN" sz="2000" dirty="0">
                <a:effectLst/>
                <a:latin typeface="Times New Roman" panose="02020603050405020304" pitchFamily="18" charset="0"/>
              </a:rPr>
              <a:t>, [online] pp.1–18. Available at: https://www.tandfonline.com/doi/abs/10.1080/0969594X.2023.2241656.</a:t>
            </a:r>
          </a:p>
          <a:p>
            <a:r>
              <a:rPr lang="en-IN" sz="2000" dirty="0"/>
              <a:t> </a:t>
            </a:r>
            <a:r>
              <a:rPr lang="en-IN" sz="2000" dirty="0">
                <a:effectLst/>
                <a:latin typeface="Times New Roman" panose="02020603050405020304" pitchFamily="18" charset="0"/>
              </a:rPr>
              <a:t>Chen, T. and Lucock, M. (2022). The mental health of university students during the COVID-19 pandemic: An online survey in the UK. </a:t>
            </a:r>
            <a:r>
              <a:rPr lang="en-IN" sz="2000" i="1" dirty="0">
                <a:effectLst/>
                <a:latin typeface="Times New Roman" panose="02020603050405020304" pitchFamily="18" charset="0"/>
              </a:rPr>
              <a:t>PLOS ONE</a:t>
            </a:r>
            <a:r>
              <a:rPr lang="en-IN" sz="2000" dirty="0">
                <a:effectLst/>
                <a:latin typeface="Times New Roman" panose="02020603050405020304" pitchFamily="18" charset="0"/>
              </a:rPr>
              <a:t>, [online] 17(1). Available at: https://journals.plos.org/plosone/article?id=10.1371/journal.pone.0262562.</a:t>
            </a:r>
          </a:p>
          <a:p>
            <a:r>
              <a:rPr lang="en-IN" sz="2000" dirty="0">
                <a:effectLst/>
                <a:latin typeface="Times New Roman" panose="02020603050405020304" pitchFamily="18" charset="0"/>
              </a:rPr>
              <a:t> Grasdalsmoen, M., Eriksen, H.R., Lønning, K.J. and Sivertsen, B. (2019). Physical exercise and body-mass index in young adults: a national survey of Norwegian university students. </a:t>
            </a:r>
            <a:r>
              <a:rPr lang="en-IN" sz="2000" i="1" dirty="0">
                <a:effectLst/>
                <a:latin typeface="Times New Roman" panose="02020603050405020304" pitchFamily="18" charset="0"/>
              </a:rPr>
              <a:t>BMC Public Health</a:t>
            </a:r>
            <a:r>
              <a:rPr lang="en-IN" sz="2000" dirty="0">
                <a:effectLst/>
                <a:latin typeface="Times New Roman" panose="02020603050405020304" pitchFamily="18" charset="0"/>
              </a:rPr>
              <a:t>, [online] 19(1). Available at: https://bmcpublichealth.biomedcentral.com/articles/10.1186/s12889-019-7650-z</a:t>
            </a:r>
          </a:p>
          <a:p>
            <a:pPr marL="0" indent="0">
              <a:buNone/>
            </a:pPr>
            <a:endParaRPr lang="en-IN" sz="2000" dirty="0"/>
          </a:p>
        </p:txBody>
      </p:sp>
    </p:spTree>
    <p:extLst>
      <p:ext uri="{BB962C8B-B14F-4D97-AF65-F5344CB8AC3E}">
        <p14:creationId xmlns:p14="http://schemas.microsoft.com/office/powerpoint/2010/main" val="52939188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236020-500B-4CEE-E146-B75496DE23E7}"/>
              </a:ext>
            </a:extLst>
          </p:cNvPr>
          <p:cNvSpPr>
            <a:spLocks noGrp="1"/>
          </p:cNvSpPr>
          <p:nvPr>
            <p:ph type="title"/>
          </p:nvPr>
        </p:nvSpPr>
        <p:spPr>
          <a:xfrm>
            <a:off x="1514650" y="247591"/>
            <a:ext cx="8911687" cy="630949"/>
          </a:xfrm>
        </p:spPr>
        <p:txBody>
          <a:bodyPr>
            <a:normAutofit/>
          </a:bodyPr>
          <a:lstStyle/>
          <a:p>
            <a:pPr algn="ctr"/>
            <a:r>
              <a:rPr lang="en-US" sz="2400" b="1" u="sng" dirty="0">
                <a:latin typeface="Arial" panose="020B0604020202020204" pitchFamily="34" charset="0"/>
                <a:cs typeface="Arial" panose="020B0604020202020204" pitchFamily="34" charset="0"/>
              </a:rPr>
              <a:t>REFERENCES</a:t>
            </a:r>
            <a:endParaRPr lang="en-IN" sz="2400" b="1" u="sng" dirty="0">
              <a:latin typeface="Arial" panose="020B0604020202020204" pitchFamily="34" charset="0"/>
              <a:cs typeface="Arial" panose="020B0604020202020204" pitchFamily="34" charset="0"/>
            </a:endParaRPr>
          </a:p>
        </p:txBody>
      </p:sp>
      <p:sp>
        <p:nvSpPr>
          <p:cNvPr id="7" name="Content Placeholder 6">
            <a:extLst>
              <a:ext uri="{FF2B5EF4-FFF2-40B4-BE49-F238E27FC236}">
                <a16:creationId xmlns:a16="http://schemas.microsoft.com/office/drawing/2014/main" id="{EC018EC4-6299-95E4-806D-AA4C962EB0A8}"/>
              </a:ext>
            </a:extLst>
          </p:cNvPr>
          <p:cNvSpPr>
            <a:spLocks noGrp="1"/>
          </p:cNvSpPr>
          <p:nvPr>
            <p:ph idx="1"/>
          </p:nvPr>
        </p:nvSpPr>
        <p:spPr>
          <a:xfrm>
            <a:off x="439271" y="1156445"/>
            <a:ext cx="11618259" cy="5453964"/>
          </a:xfrm>
        </p:spPr>
        <p:txBody>
          <a:bodyPr>
            <a:noAutofit/>
          </a:bodyPr>
          <a:lstStyle/>
          <a:p>
            <a:r>
              <a:rPr lang="en-IN" sz="2000" dirty="0">
                <a:effectLst/>
                <a:latin typeface="Times New Roman" panose="02020603050405020304" pitchFamily="18" charset="0"/>
              </a:rPr>
              <a:t>Ivan Kvesić (2020). </a:t>
            </a:r>
            <a:r>
              <a:rPr lang="en-IN" sz="2000" i="1" dirty="0">
                <a:effectLst/>
                <a:latin typeface="Times New Roman" panose="02020603050405020304" pitchFamily="18" charset="0"/>
              </a:rPr>
              <a:t>Prevalence of insufficient/sufficient physical activity level (PAL) in adolescents from Bosnia and Herzegovina at baseline (beginning of high school education) and follow-up (end of 2nd year of high-school).</a:t>
            </a:r>
            <a:r>
              <a:rPr lang="en-IN" sz="2000" dirty="0">
                <a:effectLst/>
                <a:latin typeface="Times New Roman" panose="02020603050405020304" pitchFamily="18" charset="0"/>
              </a:rPr>
              <a:t> [online] Available at: https://www.google.com/url?sa=i&amp;url=https%3A%2F%2Fwww.researchgate.net%2Ffigure%2FPrevalence-of-insufficient-sufficient-physical-activity-level-PAL-in-adolescents-from_fig2_346594113&amp;psig=AOvVaw0btw1PjCx8GTW-dzY2uUWm&amp;ust=1696912033301000&amp;source=images&amp;cd=vfe&amp;opi=89978449&amp;ved=0CBEQjRxqFwoTCNinq5mQ6IEDFQAAAAAdAAAAABAR.</a:t>
            </a:r>
          </a:p>
          <a:p>
            <a:r>
              <a:rPr lang="en-US" sz="2000" dirty="0"/>
              <a:t> </a:t>
            </a:r>
            <a:r>
              <a:rPr lang="en-IN" sz="2000" dirty="0">
                <a:effectLst/>
                <a:latin typeface="Times New Roman" panose="02020603050405020304" pitchFamily="18" charset="0"/>
              </a:rPr>
              <a:t>Mikalef, P., Boura, M., Lekakos, G. and Krogstie, J. (2019). Big data analytics and firm performance: Findings from a mixed-method approach. </a:t>
            </a:r>
            <a:r>
              <a:rPr lang="en-IN" sz="2000" i="1" dirty="0">
                <a:effectLst/>
                <a:latin typeface="Times New Roman" panose="02020603050405020304" pitchFamily="18" charset="0"/>
              </a:rPr>
              <a:t>Journal of Business Research</a:t>
            </a:r>
            <a:r>
              <a:rPr lang="en-IN" sz="2000" dirty="0">
                <a:effectLst/>
                <a:latin typeface="Times New Roman" panose="02020603050405020304" pitchFamily="18" charset="0"/>
              </a:rPr>
              <a:t>, [online] 98(2), pp.261–276. Available at: https://www.sciencedirect.com/science/article/pii/S014829631930061X.</a:t>
            </a:r>
          </a:p>
          <a:p>
            <a:r>
              <a:rPr lang="en-IN" sz="2000" dirty="0">
                <a:effectLst/>
                <a:latin typeface="Times New Roman" panose="02020603050405020304" pitchFamily="18" charset="0"/>
              </a:rPr>
              <a:t> Novak, B.K., Gebhardt, A., Harini Pallerla, McDonald, S., Aviad Haramati and Cotton, S. (2020). Impact of a University-Wide Interdisciplinary Mind-Body Skills Program on Student Mental and Emotional Well-Being. [online] 9, p.216495612097398-216495612097398. Available at: https://www.ncbi.nlm.nih.gov/pmc/articles/PMC7686595/ [Accessed 12 Jun. 2023].</a:t>
            </a:r>
          </a:p>
          <a:p>
            <a:endParaRPr lang="en-IN" sz="2000" dirty="0">
              <a:effectLst/>
              <a:latin typeface="Times New Roman" panose="02020603050405020304" pitchFamily="18" charset="0"/>
            </a:endParaRPr>
          </a:p>
          <a:p>
            <a:endParaRPr lang="en-IN" sz="2000" dirty="0"/>
          </a:p>
        </p:txBody>
      </p:sp>
    </p:spTree>
    <p:extLst>
      <p:ext uri="{BB962C8B-B14F-4D97-AF65-F5344CB8AC3E}">
        <p14:creationId xmlns:p14="http://schemas.microsoft.com/office/powerpoint/2010/main" val="381623923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236020-500B-4CEE-E146-B75496DE23E7}"/>
              </a:ext>
            </a:extLst>
          </p:cNvPr>
          <p:cNvSpPr>
            <a:spLocks noGrp="1"/>
          </p:cNvSpPr>
          <p:nvPr>
            <p:ph type="title"/>
          </p:nvPr>
        </p:nvSpPr>
        <p:spPr>
          <a:xfrm>
            <a:off x="1514650" y="247591"/>
            <a:ext cx="8911687" cy="630949"/>
          </a:xfrm>
        </p:spPr>
        <p:txBody>
          <a:bodyPr>
            <a:normAutofit/>
          </a:bodyPr>
          <a:lstStyle/>
          <a:p>
            <a:pPr algn="ctr"/>
            <a:r>
              <a:rPr lang="en-US" sz="2400" b="1" u="sng" dirty="0">
                <a:latin typeface="Arial" panose="020B0604020202020204" pitchFamily="34" charset="0"/>
                <a:cs typeface="Arial" panose="020B0604020202020204" pitchFamily="34" charset="0"/>
              </a:rPr>
              <a:t>REFERENCES</a:t>
            </a:r>
            <a:endParaRPr lang="en-IN" sz="2400" b="1" u="sng" dirty="0">
              <a:latin typeface="Arial" panose="020B0604020202020204" pitchFamily="34" charset="0"/>
              <a:cs typeface="Arial" panose="020B0604020202020204" pitchFamily="34" charset="0"/>
            </a:endParaRPr>
          </a:p>
        </p:txBody>
      </p:sp>
      <p:sp>
        <p:nvSpPr>
          <p:cNvPr id="7" name="Content Placeholder 6">
            <a:extLst>
              <a:ext uri="{FF2B5EF4-FFF2-40B4-BE49-F238E27FC236}">
                <a16:creationId xmlns:a16="http://schemas.microsoft.com/office/drawing/2014/main" id="{EC018EC4-6299-95E4-806D-AA4C962EB0A8}"/>
              </a:ext>
            </a:extLst>
          </p:cNvPr>
          <p:cNvSpPr>
            <a:spLocks noGrp="1"/>
          </p:cNvSpPr>
          <p:nvPr>
            <p:ph idx="1"/>
          </p:nvPr>
        </p:nvSpPr>
        <p:spPr>
          <a:xfrm>
            <a:off x="600636" y="1389527"/>
            <a:ext cx="11187953" cy="4661649"/>
          </a:xfrm>
        </p:spPr>
        <p:txBody>
          <a:bodyPr>
            <a:noAutofit/>
          </a:bodyPr>
          <a:lstStyle/>
          <a:p>
            <a:r>
              <a:rPr lang="en-IN" sz="2000" dirty="0">
                <a:effectLst/>
                <a:latin typeface="Times New Roman" panose="02020603050405020304" pitchFamily="18" charset="0"/>
              </a:rPr>
              <a:t>Pandurang, D., Kelapati, Jagdale, K. and Sonali, D. (n.d.). </a:t>
            </a:r>
            <a:r>
              <a:rPr lang="en-IN" sz="2000" i="1" dirty="0">
                <a:effectLst/>
                <a:latin typeface="Times New Roman" panose="02020603050405020304" pitchFamily="18" charset="0"/>
              </a:rPr>
              <a:t>The study of Google Form -Digitally Enabled survey tool used in academics</a:t>
            </a:r>
            <a:r>
              <a:rPr lang="en-IN" sz="2000" dirty="0">
                <a:effectLst/>
                <a:latin typeface="Times New Roman" panose="02020603050405020304" pitchFamily="18" charset="0"/>
              </a:rPr>
              <a:t>. [online] Available at: https://www.biogecko.co.nz/admin/uploads/13.%20Sonali%20Doifode%20Digitally%20Enabled%20survey%20tool%20used%20in%20academics.pdf [Accessed 9 Oct. 2023].</a:t>
            </a:r>
          </a:p>
          <a:p>
            <a:r>
              <a:rPr lang="en-IN" sz="2000" dirty="0">
                <a:latin typeface="Times New Roman" panose="02020603050405020304" pitchFamily="18" charset="0"/>
              </a:rPr>
              <a:t>  </a:t>
            </a:r>
            <a:r>
              <a:rPr lang="en-IN" sz="2000" dirty="0">
                <a:effectLst/>
                <a:latin typeface="Times New Roman" panose="02020603050405020304" pitchFamily="18" charset="0"/>
              </a:rPr>
              <a:t>Gupta, A., Mishra, P., Pandey, C., Singh, U., Sahu, C. and Keshri, A. (2019). Descriptive Statistics and Normality Tests for Statistical Data. </a:t>
            </a:r>
            <a:r>
              <a:rPr lang="en-IN" sz="2000" i="1" dirty="0">
                <a:effectLst/>
                <a:latin typeface="Times New Roman" panose="02020603050405020304" pitchFamily="18" charset="0"/>
              </a:rPr>
              <a:t>Annals of Cardiac Anaesthesia</a:t>
            </a:r>
            <a:r>
              <a:rPr lang="en-IN" sz="2000" dirty="0">
                <a:effectLst/>
                <a:latin typeface="Times New Roman" panose="02020603050405020304" pitchFamily="18" charset="0"/>
              </a:rPr>
              <a:t>, [online] 22(1), pp.67–72. Available at: https://www.ncbi.nlm.nih.gov/pmc/articles/PMC6350423/.</a:t>
            </a:r>
          </a:p>
          <a:p>
            <a:r>
              <a:rPr lang="en-US" sz="2000" dirty="0"/>
              <a:t> </a:t>
            </a:r>
            <a:r>
              <a:rPr lang="en-IN" sz="2000" dirty="0">
                <a:effectLst/>
                <a:latin typeface="Times New Roman" panose="02020603050405020304" pitchFamily="18" charset="0"/>
              </a:rPr>
              <a:t>Rogowska, A.M., Kuśnierz, C. and Bokszczanin, A. (2020). Examining Anxiety, Life Satisfaction, General Health, Stress and Coping Styles During COVID-19 Pandemic in Polish Sample of University Students. </a:t>
            </a:r>
            <a:r>
              <a:rPr lang="en-IN" sz="2000" i="1" dirty="0">
                <a:effectLst/>
                <a:latin typeface="Times New Roman" panose="02020603050405020304" pitchFamily="18" charset="0"/>
              </a:rPr>
              <a:t>Psychology Research and Behavior Management</a:t>
            </a:r>
            <a:r>
              <a:rPr lang="en-IN" sz="2000" dirty="0">
                <a:effectLst/>
                <a:latin typeface="Times New Roman" panose="02020603050405020304" pitchFamily="18" charset="0"/>
              </a:rPr>
              <a:t>, [online] 13(1), pp.797–811. Available at: https://www.ncbi.nlm.nih.gov/pmc/articles/PMC7532061/#.</a:t>
            </a:r>
          </a:p>
          <a:p>
            <a:r>
              <a:rPr lang="en-IN" sz="2000" dirty="0"/>
              <a:t> </a:t>
            </a:r>
            <a:r>
              <a:rPr lang="en-IN" sz="2000" dirty="0">
                <a:effectLst/>
                <a:latin typeface="Times New Roman" panose="02020603050405020304" pitchFamily="18" charset="0"/>
              </a:rPr>
              <a:t>Wang, R., Jung, C. and Kim, Y. (2022). Seeing Through Sounds: Mapping Auditory Dimensions to Data and Charts for People with Visual Impairments. </a:t>
            </a:r>
            <a:r>
              <a:rPr lang="en-IN" sz="2000" i="1" dirty="0">
                <a:effectLst/>
                <a:latin typeface="Times New Roman" panose="02020603050405020304" pitchFamily="18" charset="0"/>
              </a:rPr>
              <a:t>Computer Graphics Forum</a:t>
            </a:r>
            <a:r>
              <a:rPr lang="en-IN" sz="2000" dirty="0">
                <a:effectLst/>
                <a:latin typeface="Times New Roman" panose="02020603050405020304" pitchFamily="18" charset="0"/>
              </a:rPr>
              <a:t>, [online] 41(3), pp.71–83. Available at: https://onlinelibrary.wiley.com/doi/abs/10.1111/cgf.14523.</a:t>
            </a:r>
          </a:p>
          <a:p>
            <a:pPr marL="0" indent="0">
              <a:buNone/>
            </a:pPr>
            <a:endParaRPr lang="en-IN" sz="2000" dirty="0"/>
          </a:p>
        </p:txBody>
      </p:sp>
    </p:spTree>
    <p:extLst>
      <p:ext uri="{BB962C8B-B14F-4D97-AF65-F5344CB8AC3E}">
        <p14:creationId xmlns:p14="http://schemas.microsoft.com/office/powerpoint/2010/main" val="202322820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F05DCB-14E3-4CEC-55D3-0C9AB7CFF930}"/>
              </a:ext>
            </a:extLst>
          </p:cNvPr>
          <p:cNvSpPr>
            <a:spLocks noGrp="1"/>
          </p:cNvSpPr>
          <p:nvPr>
            <p:ph type="title"/>
          </p:nvPr>
        </p:nvSpPr>
        <p:spPr>
          <a:xfrm>
            <a:off x="1266149" y="2650134"/>
            <a:ext cx="8911687" cy="1280890"/>
          </a:xfrm>
        </p:spPr>
        <p:txBody>
          <a:bodyPr>
            <a:normAutofit/>
          </a:bodyPr>
          <a:lstStyle/>
          <a:p>
            <a:pPr algn="ctr"/>
            <a:r>
              <a:rPr lang="en-US" sz="6000" b="1" u="sng" dirty="0">
                <a:latin typeface="Arial Black" panose="020B0A04020102020204" pitchFamily="34" charset="0"/>
              </a:rPr>
              <a:t>THANK YOU </a:t>
            </a:r>
            <a:endParaRPr lang="en-IN" sz="6000" b="1" u="sng" dirty="0">
              <a:latin typeface="Arial Black" panose="020B0A04020102020204" pitchFamily="34" charset="0"/>
            </a:endParaRPr>
          </a:p>
        </p:txBody>
      </p:sp>
    </p:spTree>
    <p:extLst>
      <p:ext uri="{BB962C8B-B14F-4D97-AF65-F5344CB8AC3E}">
        <p14:creationId xmlns:p14="http://schemas.microsoft.com/office/powerpoint/2010/main" val="602930918"/>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Wisp</Template>
  <TotalTime>549</TotalTime>
  <Words>2345</Words>
  <Application>Microsoft Office PowerPoint</Application>
  <PresentationFormat>Widescreen</PresentationFormat>
  <Paragraphs>100</Paragraphs>
  <Slides>19</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19</vt:i4>
      </vt:variant>
    </vt:vector>
  </HeadingPairs>
  <TitlesOfParts>
    <vt:vector size="27" baseType="lpstr">
      <vt:lpstr>arial</vt:lpstr>
      <vt:lpstr>arial</vt:lpstr>
      <vt:lpstr>Arial Black</vt:lpstr>
      <vt:lpstr>Century Gothic</vt:lpstr>
      <vt:lpstr>Google Sans</vt:lpstr>
      <vt:lpstr>Times New Roman</vt:lpstr>
      <vt:lpstr>Wingdings 3</vt:lpstr>
      <vt:lpstr>Wisp</vt:lpstr>
      <vt:lpstr> PREVALENCE OF PUBLIC PHYSICAL ACTIVITY AMONG STUDENTS IN A UNIVERSITY</vt:lpstr>
      <vt:lpstr>INTRODUCTION </vt:lpstr>
      <vt:lpstr>LITERATURE REVIEW </vt:lpstr>
      <vt:lpstr>PowerPoint Presentation</vt:lpstr>
      <vt:lpstr>RATIONALE OF THE STUDY </vt:lpstr>
      <vt:lpstr>PROPOSED RESEARCH AIM AND OBJECTIVES </vt:lpstr>
      <vt:lpstr>RESEARCH QUESTIONS </vt:lpstr>
      <vt:lpstr>RESEARCH METHODOLOGY AND METHODS JUSTIFICATION </vt:lpstr>
      <vt:lpstr>RESEARCH DESIGN</vt:lpstr>
      <vt:lpstr>RECRUITMENT, SAMPLING, AND STUDY PARTICIPANTS</vt:lpstr>
      <vt:lpstr>DATA COLLECTION METHOD/PROCEDURE AND TOOL</vt:lpstr>
      <vt:lpstr>PROPOSED DATA ANALYSIS TECHNIQUE </vt:lpstr>
      <vt:lpstr>ETHICAL CONSIDERATIONS  </vt:lpstr>
      <vt:lpstr>IMPLICATIONS OF RESEARCH</vt:lpstr>
      <vt:lpstr>GANTT CHART </vt:lpstr>
      <vt:lpstr>REFERENCES</vt:lpstr>
      <vt:lpstr>REFERENCES</vt:lpstr>
      <vt:lpstr>REFERENCES</vt:lpstr>
      <vt:lpstr>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Topic : Prevalence of public physical activity among students in a university</dc:title>
  <dc:creator>19125045</dc:creator>
  <cp:lastModifiedBy>Harsh Lad</cp:lastModifiedBy>
  <cp:revision>50</cp:revision>
  <dcterms:created xsi:type="dcterms:W3CDTF">2023-10-07T10:19:25Z</dcterms:created>
  <dcterms:modified xsi:type="dcterms:W3CDTF">2023-10-20T01:37:24Z</dcterms:modified>
</cp:coreProperties>
</file>