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378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390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2329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345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3166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5167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9530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5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4789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026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5640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102418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438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6383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5922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8423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882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smtClean="0"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5193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  <p:sldLayoutId id="2147483755" r:id="rId14"/>
    <p:sldLayoutId id="2147483756" r:id="rId15"/>
    <p:sldLayoutId id="2147483757" r:id="rId16"/>
    <p:sldLayoutId id="2147483758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BD959-9601-447A-8907-3EBD7E6311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878560" y="662987"/>
            <a:ext cx="9755187" cy="2283431"/>
          </a:xfrm>
        </p:spPr>
        <p:txBody>
          <a:bodyPr>
            <a:normAutofit fontScale="90000"/>
          </a:bodyPr>
          <a:lstStyle/>
          <a:p>
            <a:r>
              <a:rPr lang="en-GB" dirty="0"/>
              <a:t>Staff communication and Microsoft teams</a:t>
            </a:r>
            <a:endParaRPr lang="fr-MA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7ABFF8-E90A-405E-83A8-5C15264D93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990664" y="3111425"/>
            <a:ext cx="9750326" cy="1411370"/>
          </a:xfrm>
        </p:spPr>
        <p:txBody>
          <a:bodyPr/>
          <a:lstStyle/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600" dirty="0"/>
              <a:t>Name :</a:t>
            </a:r>
            <a:r>
              <a:rPr lang="en-GB" sz="1600" dirty="0">
                <a:solidFill>
                  <a:srgbClr val="CC9900"/>
                </a:solidFill>
              </a:rPr>
              <a:t> </a:t>
            </a:r>
            <a:r>
              <a:rPr lang="en-GB" sz="1600" dirty="0">
                <a:solidFill>
                  <a:schemeClr val="tx1"/>
                </a:solidFill>
              </a:rPr>
              <a:t>hafsa rahmani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200" dirty="0">
              <a:solidFill>
                <a:schemeClr val="tx1"/>
              </a:solidFill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600" dirty="0"/>
              <a:t>Student number : </a:t>
            </a:r>
            <a:r>
              <a:rPr lang="en-GB" sz="1600" dirty="0">
                <a:solidFill>
                  <a:schemeClr val="tx1"/>
                </a:solidFill>
              </a:rPr>
              <a:t>2520546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200" dirty="0">
              <a:solidFill>
                <a:srgbClr val="CC9900"/>
              </a:solidFill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600" dirty="0"/>
              <a:t>Module code : </a:t>
            </a:r>
            <a:r>
              <a:rPr lang="en-GB" sz="1600" dirty="0">
                <a:solidFill>
                  <a:schemeClr val="tx1"/>
                </a:solidFill>
              </a:rPr>
              <a:t>LCHS4007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200" dirty="0">
              <a:solidFill>
                <a:srgbClr val="CC9900"/>
              </a:solidFill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600" dirty="0"/>
              <a:t>Module title : </a:t>
            </a:r>
            <a:r>
              <a:rPr lang="en-GB" sz="1600" dirty="0">
                <a:solidFill>
                  <a:schemeClr val="tx1"/>
                </a:solidFill>
              </a:rPr>
              <a:t>DIGITAL SKILLS AND RESEARCH METHOD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00" dirty="0">
              <a:solidFill>
                <a:srgbClr val="CC9900"/>
              </a:solidFill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600" dirty="0"/>
              <a:t>Lecture name : </a:t>
            </a:r>
            <a:r>
              <a:rPr lang="en-GB" sz="1600" dirty="0">
                <a:solidFill>
                  <a:schemeClr val="tx1"/>
                </a:solidFill>
              </a:rPr>
              <a:t>BIANCA DODGAN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600" dirty="0"/>
          </a:p>
          <a:p>
            <a:endParaRPr lang="fr-MA" dirty="0"/>
          </a:p>
        </p:txBody>
      </p:sp>
    </p:spTree>
    <p:extLst>
      <p:ext uri="{BB962C8B-B14F-4D97-AF65-F5344CB8AC3E}">
        <p14:creationId xmlns:p14="http://schemas.microsoft.com/office/powerpoint/2010/main" val="3158297606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F32C0-87B6-455C-B715-33997570D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fr-M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1E806-AC82-4E61-81E4-A6871CD918F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Staff communication is an important thing that improve work and daily life ..</a:t>
            </a:r>
          </a:p>
          <a:p>
            <a:pPr marL="0" indent="0">
              <a:buNone/>
            </a:pPr>
            <a:r>
              <a:rPr lang="en-GB" dirty="0"/>
              <a:t>that’s why I chose this topic, with a tool that helps “Microsoft teams” 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WORKPLACE : Staff communication .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Suitable tool : Microsoft teams .</a:t>
            </a:r>
            <a:endParaRPr lang="fr-MA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219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16067-14EC-4BF9-93DB-051435D1C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What staff communication involves ?</a:t>
            </a:r>
            <a:endParaRPr lang="fr-MA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410C5-667A-42EA-9F45-DAB9C728C46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2063396"/>
            <a:ext cx="9775272" cy="3311189"/>
          </a:xfrm>
        </p:spPr>
        <p:txBody>
          <a:bodyPr/>
          <a:lstStyle/>
          <a:p>
            <a:r>
              <a:rPr lang="en-GB" sz="1800" cap="none" dirty="0">
                <a:cs typeface="Times New Roman" panose="02020603050405020304" pitchFamily="18" charset="0"/>
              </a:rPr>
              <a:t>WORKING TOGETTER, AND COMMUNICATE WITH EACH OTHER EVERYDAY ...</a:t>
            </a:r>
          </a:p>
          <a:p>
            <a:r>
              <a:rPr lang="en-GB" sz="1800" cap="none" dirty="0">
                <a:cs typeface="Times New Roman" panose="02020603050405020304" pitchFamily="18" charset="0"/>
              </a:rPr>
              <a:t>SHARING IMPORTANT INFORMATION, FILES, AND PROVIDING UPDATES TO EACH ONE ...</a:t>
            </a:r>
          </a:p>
          <a:p>
            <a:r>
              <a:rPr lang="en-GB" sz="1800" cap="none" dirty="0">
                <a:cs typeface="Times New Roman" panose="02020603050405020304" pitchFamily="18" charset="0"/>
              </a:rPr>
              <a:t>MAKING WORK EASY IN OFFICES OR IN HOMES ...</a:t>
            </a:r>
          </a:p>
          <a:p>
            <a:pPr marL="0" indent="0" algn="just">
              <a:buNone/>
            </a:pP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cs typeface="Times New Roman" panose="02020603050405020304" pitchFamily="18" charset="0"/>
              </a:rPr>
              <a:t>      </a:t>
            </a:r>
            <a:r>
              <a:rPr lang="en-GB" sz="1400" b="1" cap="none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  <a:cs typeface="Arial" panose="020B0604020202020204" pitchFamily="34" charset="0"/>
              </a:rPr>
              <a:t>.. SINCE COVID 19, MANY PEOPLE PREFERRED WORKING FROM HOME. AND I REMEMBER AT THAT TIME “MICROSOFT TEAMS”                          PLAYED A VITAL ROLE, BY KEEPING BUSINESSES RUNNING, AND SUPPORTS TEATCHERS AND STUDENTS WITH REMOTE LEARNING,           AND HELPING EVERYONE TO STAY SAFE BY REDUCING THE NEED FOR THE DIRECT CONTACT .</a:t>
            </a:r>
          </a:p>
          <a:p>
            <a:endParaRPr lang="fr-MA" dirty="0"/>
          </a:p>
        </p:txBody>
      </p:sp>
    </p:spTree>
    <p:extLst>
      <p:ext uri="{BB962C8B-B14F-4D97-AF65-F5344CB8AC3E}">
        <p14:creationId xmlns:p14="http://schemas.microsoft.com/office/powerpoint/2010/main" val="1967757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855AB-98FA-4EEE-B581-4151A197B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25" y="685800"/>
            <a:ext cx="10396882" cy="1151965"/>
          </a:xfrm>
        </p:spPr>
        <p:txBody>
          <a:bodyPr/>
          <a:lstStyle/>
          <a:p>
            <a:r>
              <a:rPr lang="en-GB" dirty="0"/>
              <a:t>Why I selected Microsoft teams ?</a:t>
            </a:r>
            <a:endParaRPr lang="fr-M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910D0-7DDF-4B0F-9245-6CFC004D101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3625" y="2053291"/>
            <a:ext cx="10758958" cy="296694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Because it combine everything in one screen, with just one click :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{Groupe chat, video and audio calls, sharing files ..}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  “Today world organization use electronic communication to support teamwork and collaboration” </a:t>
            </a:r>
            <a:r>
              <a:rPr lang="en-GB" sz="1200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(</a:t>
            </a:r>
            <a:r>
              <a:rPr lang="en-GB" sz="1200" cap="none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Obeidat and Muhammad, 2021) </a:t>
            </a:r>
            <a:endParaRPr lang="en-GB" sz="1200" baseline="30000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400" baseline="30000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400" baseline="30000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400" baseline="30000" dirty="0">
              <a:solidFill>
                <a:schemeClr val="bg1">
                  <a:lumMod val="50000"/>
                </a:schemeClr>
              </a:solidFill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8614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5049B-F152-43D6-96F8-08CD93322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Microsoft teams is suitable ?</a:t>
            </a:r>
            <a:endParaRPr lang="fr-M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D7931-4BED-405C-BA30-944310AC4CD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9632" y="2105637"/>
            <a:ext cx="10394707" cy="24384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because :</a:t>
            </a:r>
          </a:p>
          <a:p>
            <a:pPr marL="0" indent="0">
              <a:buNone/>
            </a:pPr>
            <a:endParaRPr lang="en-GB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/>
              <a:t>It allows fast communication between staff, and between student .</a:t>
            </a:r>
          </a:p>
          <a:p>
            <a:r>
              <a:rPr lang="fr-MA" dirty="0"/>
              <a:t>It makes team work easy .</a:t>
            </a:r>
          </a:p>
        </p:txBody>
      </p:sp>
    </p:spTree>
    <p:extLst>
      <p:ext uri="{BB962C8B-B14F-4D97-AF65-F5344CB8AC3E}">
        <p14:creationId xmlns:p14="http://schemas.microsoft.com/office/powerpoint/2010/main" val="2423533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98397-651D-406D-AD01-57EE1AE0F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How Microsoft teams improves efficiency ?</a:t>
            </a:r>
            <a:endParaRPr lang="fr-MA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C5418-4739-45DF-93D2-65FC359E34C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2013358"/>
            <a:ext cx="10394707" cy="2480383"/>
          </a:xfrm>
        </p:spPr>
        <p:txBody>
          <a:bodyPr/>
          <a:lstStyle/>
          <a:p>
            <a:r>
              <a:rPr lang="en-GB" dirty="0"/>
              <a:t>It saves time, because it is faster .</a:t>
            </a:r>
          </a:p>
          <a:p>
            <a:r>
              <a:rPr lang="en-GB" dirty="0"/>
              <a:t>It helps the users to not waste time in looking for files or contacts, with just one click, the users can makes video or audio calls, or sharing the files ...</a:t>
            </a:r>
          </a:p>
        </p:txBody>
      </p:sp>
    </p:spTree>
    <p:extLst>
      <p:ext uri="{BB962C8B-B14F-4D97-AF65-F5344CB8AC3E}">
        <p14:creationId xmlns:p14="http://schemas.microsoft.com/office/powerpoint/2010/main" val="7719162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069E1-093E-4D8B-ACBA-A55F05309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/>
              <a:t>What are its advantages and limitations ?</a:t>
            </a:r>
            <a:endParaRPr lang="fr-MA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73C5F-F291-444B-BB22-E4EA6A53AE4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98646" y="2313218"/>
            <a:ext cx="10394707" cy="3087148"/>
          </a:xfrm>
        </p:spPr>
        <p:txBody>
          <a:bodyPr>
            <a:normAutofit fontScale="85000" lnSpcReduction="20000"/>
          </a:bodyPr>
          <a:lstStyle/>
          <a:p>
            <a:r>
              <a:rPr lang="en-GB" sz="2300" dirty="0"/>
              <a:t>Advantages :</a:t>
            </a:r>
          </a:p>
          <a:p>
            <a:pPr marL="0" indent="0">
              <a:buNone/>
            </a:pPr>
            <a:r>
              <a:rPr lang="en-GB" dirty="0"/>
              <a:t>       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Easy use : everything in one screen.</a:t>
            </a:r>
          </a:p>
          <a:p>
            <a:pPr marL="0" indent="0">
              <a:buNone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- Fast communication; get answer in one seconds.</a:t>
            </a:r>
          </a:p>
          <a:p>
            <a:pPr marL="0" indent="0">
              <a:buNone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- support group.</a:t>
            </a:r>
          </a:p>
          <a:p>
            <a:pPr marL="0" indent="0">
              <a:buNone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- int increases organization  productivity up to 20%   </a:t>
            </a:r>
            <a:r>
              <a:rPr lang="en-GB" sz="1400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400" cap="none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Melati, 2025) .</a:t>
            </a:r>
            <a:endParaRPr lang="en-GB" sz="1400" dirty="0"/>
          </a:p>
          <a:p>
            <a:r>
              <a:rPr lang="en-GB" sz="2300" dirty="0"/>
              <a:t>Limitations:</a:t>
            </a:r>
          </a:p>
          <a:p>
            <a:pPr marL="0" indent="0">
              <a:buNone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- it need internet access without internet everything stop,  the whole system paralyze .</a:t>
            </a:r>
          </a:p>
          <a:p>
            <a:pPr marL="0" indent="0">
              <a:buNone/>
            </a:pPr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300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fr-MA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3403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14FDA-A26B-4295-980F-76F2E7506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fr-M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0B687-3C58-4242-9A11-FBA7783004C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2063396"/>
            <a:ext cx="9724938" cy="216465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Microsoft teams is very important tool,  Because it helps peoples or organisations             to grow up, and  to move into a new worlds .</a:t>
            </a:r>
            <a:endParaRPr lang="fr-MA" dirty="0"/>
          </a:p>
        </p:txBody>
      </p:sp>
    </p:spTree>
    <p:extLst>
      <p:ext uri="{BB962C8B-B14F-4D97-AF65-F5344CB8AC3E}">
        <p14:creationId xmlns:p14="http://schemas.microsoft.com/office/powerpoint/2010/main" val="3385698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2EAFD-7B44-4EAA-B527-8B82B87C1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fr-M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C8D53-7B7D-4CFF-8816-6A5C65E501F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  Obeidat, B. and Muhammad, B.B., 2021. A study of communication ties among team</a:t>
            </a:r>
          </a:p>
          <a:p>
            <a:pPr marL="0" indent="0">
              <a:buNone/>
            </a:pP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</a:t>
            </a:r>
            <a:r>
              <a:rPr lang="en-GB" sz="2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members in work environment. </a:t>
            </a:r>
            <a:r>
              <a:rPr lang="en-GB" sz="2000" i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Engineering Research</a:t>
            </a:r>
            <a:r>
              <a:rPr lang="en-GB" sz="2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9(3), pp. 1-13.</a:t>
            </a:r>
          </a:p>
          <a:p>
            <a:pPr marL="0" indent="0">
              <a:buNone/>
            </a:pP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   Melati, R., 2025. Analysis of the advantages of Microsoft Teams as a corporate</a:t>
            </a:r>
          </a:p>
          <a:p>
            <a:pPr marL="0" indent="0">
              <a:buNone/>
            </a:pP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communication tool in supporting employee performance. </a:t>
            </a:r>
            <a:r>
              <a:rPr lang="en-GB" i="1" cap="none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Eduvest</a:t>
            </a:r>
            <a:r>
              <a:rPr lang="en-GB" i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-Journal of Universal</a:t>
            </a:r>
          </a:p>
          <a:p>
            <a:pPr marL="0" indent="0">
              <a:buNone/>
            </a:pPr>
            <a:r>
              <a:rPr lang="en-GB" i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Studies</a:t>
            </a: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5(3), pp.2893-2899.</a:t>
            </a:r>
            <a:endParaRPr lang="en-GB" sz="20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fr-MA" dirty="0"/>
          </a:p>
        </p:txBody>
      </p:sp>
    </p:spTree>
    <p:extLst>
      <p:ext uri="{BB962C8B-B14F-4D97-AF65-F5344CB8AC3E}">
        <p14:creationId xmlns:p14="http://schemas.microsoft.com/office/powerpoint/2010/main" val="42399759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191</TotalTime>
  <Words>466</Words>
  <Application>Microsoft Office PowerPoint</Application>
  <PresentationFormat>Widescreen</PresentationFormat>
  <Paragraphs>53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Narrow</vt:lpstr>
      <vt:lpstr>Impact</vt:lpstr>
      <vt:lpstr>Times New Roman</vt:lpstr>
      <vt:lpstr>Main Event</vt:lpstr>
      <vt:lpstr>Staff communication and Microsoft teams</vt:lpstr>
      <vt:lpstr>INTRODUCTION</vt:lpstr>
      <vt:lpstr>What staff communication involves ?</vt:lpstr>
      <vt:lpstr>Why I selected Microsoft teams ?</vt:lpstr>
      <vt:lpstr>Why Microsoft teams is suitable ?</vt:lpstr>
      <vt:lpstr>How Microsoft teams improves efficiency ?</vt:lpstr>
      <vt:lpstr>What are its advantages and limitations ?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zakaria rahmani</dc:creator>
  <cp:lastModifiedBy>Hafsa Rahmani (2520546)</cp:lastModifiedBy>
  <cp:revision>41</cp:revision>
  <dcterms:created xsi:type="dcterms:W3CDTF">2026-06-11T13:00:36Z</dcterms:created>
  <dcterms:modified xsi:type="dcterms:W3CDTF">2026-06-11T18:04:54Z</dcterms:modified>
</cp:coreProperties>
</file>