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A9518-04D9-3DB2-ACA5-C6B369B5E80D}" v="286" dt="2023-10-09T15:40:02.065"/>
    <p1510:client id="{859DE063-C157-42C1-821B-0A4CFB63FC90}" v="352" dt="2023-10-09T12:54:47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le Swinson (2305329)" userId="S::2305329@student.uwtsd.ac.uk::d6a36d62-407f-4e1d-a32d-85614daec6b5" providerId="AD" clId="Web-{859DE063-C157-42C1-821B-0A4CFB63FC90}"/>
    <pc:docChg chg="addSld modSld">
      <pc:chgData name="Cole Swinson (2305329)" userId="S::2305329@student.uwtsd.ac.uk::d6a36d62-407f-4e1d-a32d-85614daec6b5" providerId="AD" clId="Web-{859DE063-C157-42C1-821B-0A4CFB63FC90}" dt="2023-10-09T12:54:47.140" v="347" actId="20577"/>
      <pc:docMkLst>
        <pc:docMk/>
      </pc:docMkLst>
      <pc:sldChg chg="modSp">
        <pc:chgData name="Cole Swinson (2305329)" userId="S::2305329@student.uwtsd.ac.uk::d6a36d62-407f-4e1d-a32d-85614daec6b5" providerId="AD" clId="Web-{859DE063-C157-42C1-821B-0A4CFB63FC90}" dt="2023-10-09T11:00:00.799" v="41" actId="20577"/>
        <pc:sldMkLst>
          <pc:docMk/>
          <pc:sldMk cId="109857222" sldId="256"/>
        </pc:sldMkLst>
        <pc:spChg chg="mod">
          <ac:chgData name="Cole Swinson (2305329)" userId="S::2305329@student.uwtsd.ac.uk::d6a36d62-407f-4e1d-a32d-85614daec6b5" providerId="AD" clId="Web-{859DE063-C157-42C1-821B-0A4CFB63FC90}" dt="2023-10-09T10:59:51.908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le Swinson (2305329)" userId="S::2305329@student.uwtsd.ac.uk::d6a36d62-407f-4e1d-a32d-85614daec6b5" providerId="AD" clId="Web-{859DE063-C157-42C1-821B-0A4CFB63FC90}" dt="2023-10-09T11:00:00.799" v="4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Cole Swinson (2305329)" userId="S::2305329@student.uwtsd.ac.uk::d6a36d62-407f-4e1d-a32d-85614daec6b5" providerId="AD" clId="Web-{859DE063-C157-42C1-821B-0A4CFB63FC90}" dt="2023-10-09T12:54:47.140" v="347" actId="20577"/>
        <pc:sldMkLst>
          <pc:docMk/>
          <pc:sldMk cId="3904688716" sldId="257"/>
        </pc:sldMkLst>
        <pc:spChg chg="mod">
          <ac:chgData name="Cole Swinson (2305329)" userId="S::2305329@student.uwtsd.ac.uk::d6a36d62-407f-4e1d-a32d-85614daec6b5" providerId="AD" clId="Web-{859DE063-C157-42C1-821B-0A4CFB63FC90}" dt="2023-10-09T11:02:19.662" v="58" actId="20577"/>
          <ac:spMkLst>
            <pc:docMk/>
            <pc:sldMk cId="3904688716" sldId="257"/>
            <ac:spMk id="2" creationId="{C9FEC202-A832-7580-4E32-85574B48DE5F}"/>
          </ac:spMkLst>
        </pc:spChg>
        <pc:spChg chg="mod">
          <ac:chgData name="Cole Swinson (2305329)" userId="S::2305329@student.uwtsd.ac.uk::d6a36d62-407f-4e1d-a32d-85614daec6b5" providerId="AD" clId="Web-{859DE063-C157-42C1-821B-0A4CFB63FC90}" dt="2023-10-09T12:54:47.140" v="347" actId="20577"/>
          <ac:spMkLst>
            <pc:docMk/>
            <pc:sldMk cId="3904688716" sldId="257"/>
            <ac:spMk id="3" creationId="{934CA2CB-50AB-F6E8-7B6F-F959B949E7CB}"/>
          </ac:spMkLst>
        </pc:spChg>
      </pc:sldChg>
    </pc:docChg>
  </pc:docChgLst>
  <pc:docChgLst>
    <pc:chgData clId="Web-{743A9518-04D9-3DB2-ACA5-C6B369B5E80D}"/>
    <pc:docChg chg="addSld">
      <pc:chgData name="" userId="" providerId="" clId="Web-{743A9518-04D9-3DB2-ACA5-C6B369B5E80D}" dt="2023-10-09T12:56:46.662" v="0"/>
      <pc:docMkLst>
        <pc:docMk/>
      </pc:docMkLst>
      <pc:sldChg chg="new">
        <pc:chgData name="" userId="" providerId="" clId="Web-{743A9518-04D9-3DB2-ACA5-C6B369B5E80D}" dt="2023-10-09T12:56:46.662" v="0"/>
        <pc:sldMkLst>
          <pc:docMk/>
          <pc:sldMk cId="663615784" sldId="258"/>
        </pc:sldMkLst>
      </pc:sldChg>
    </pc:docChg>
  </pc:docChgLst>
  <pc:docChgLst>
    <pc:chgData name="Cole Swinson (2305329)" userId="S::2305329@student.uwtsd.ac.uk::d6a36d62-407f-4e1d-a32d-85614daec6b5" providerId="AD" clId="Web-{743A9518-04D9-3DB2-ACA5-C6B369B5E80D}"/>
    <pc:docChg chg="addSld delSld modSld addMainMaster delMainMaster">
      <pc:chgData name="Cole Swinson (2305329)" userId="S::2305329@student.uwtsd.ac.uk::d6a36d62-407f-4e1d-a32d-85614daec6b5" providerId="AD" clId="Web-{743A9518-04D9-3DB2-ACA5-C6B369B5E80D}" dt="2023-10-09T15:40:02.065" v="280"/>
      <pc:docMkLst>
        <pc:docMk/>
      </pc:docMkLst>
      <pc:sldChg chg="addSp delSp modSp add del mod modTransition modClrScheme chgLayout">
        <pc:chgData name="Cole Swinson (2305329)" userId="S::2305329@student.uwtsd.ac.uk::d6a36d62-407f-4e1d-a32d-85614daec6b5" providerId="AD" clId="Web-{743A9518-04D9-3DB2-ACA5-C6B369B5E80D}" dt="2023-10-09T15:39:44.032" v="278"/>
        <pc:sldMkLst>
          <pc:docMk/>
          <pc:sldMk cId="109857222" sldId="256"/>
        </pc:sldMkLst>
        <pc:spChg chg="mod ord">
          <ac:chgData name="Cole Swinson (2305329)" userId="S::2305329@student.uwtsd.ac.uk::d6a36d62-407f-4e1d-a32d-85614daec6b5" providerId="AD" clId="Web-{743A9518-04D9-3DB2-ACA5-C6B369B5E80D}" dt="2023-10-09T15:29:14.604" v="25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ole Swinson (2305329)" userId="S::2305329@student.uwtsd.ac.uk::d6a36d62-407f-4e1d-a32d-85614daec6b5" providerId="AD" clId="Web-{743A9518-04D9-3DB2-ACA5-C6B369B5E80D}" dt="2023-10-09T15:29:14.604" v="253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Cole Swinson (2305329)" userId="S::2305329@student.uwtsd.ac.uk::d6a36d62-407f-4e1d-a32d-85614daec6b5" providerId="AD" clId="Web-{743A9518-04D9-3DB2-ACA5-C6B369B5E80D}" dt="2023-10-09T15:36:17.874" v="272"/>
          <ac:spMkLst>
            <pc:docMk/>
            <pc:sldMk cId="109857222" sldId="256"/>
            <ac:spMk id="5" creationId="{75C83E95-54EC-5A84-167E-DCE4DF01238C}"/>
          </ac:spMkLst>
        </pc:spChg>
        <pc:picChg chg="add del mod">
          <ac:chgData name="Cole Swinson (2305329)" userId="S::2305329@student.uwtsd.ac.uk::d6a36d62-407f-4e1d-a32d-85614daec6b5" providerId="AD" clId="Web-{743A9518-04D9-3DB2-ACA5-C6B369B5E80D}" dt="2023-10-09T15:36:17.874" v="273"/>
          <ac:picMkLst>
            <pc:docMk/>
            <pc:sldMk cId="109857222" sldId="256"/>
            <ac:picMk id="4" creationId="{284A641C-FD3C-6307-FFC0-1AAD33846917}"/>
          </ac:picMkLst>
        </pc:picChg>
        <pc:picChg chg="add mod">
          <ac:chgData name="Cole Swinson (2305329)" userId="S::2305329@student.uwtsd.ac.uk::d6a36d62-407f-4e1d-a32d-85614daec6b5" providerId="AD" clId="Web-{743A9518-04D9-3DB2-ACA5-C6B369B5E80D}" dt="2023-10-09T15:39:19.030" v="277" actId="1076"/>
          <ac:picMkLst>
            <pc:docMk/>
            <pc:sldMk cId="109857222" sldId="256"/>
            <ac:picMk id="6" creationId="{8ED6F623-BF03-7377-971C-D80B28F01741}"/>
          </ac:picMkLst>
        </pc:picChg>
      </pc:sldChg>
      <pc:sldChg chg="modSp mod modTransition modClrScheme chgLayout">
        <pc:chgData name="Cole Swinson (2305329)" userId="S::2305329@student.uwtsd.ac.uk::d6a36d62-407f-4e1d-a32d-85614daec6b5" providerId="AD" clId="Web-{743A9518-04D9-3DB2-ACA5-C6B369B5E80D}" dt="2023-10-09T15:39:50.892" v="279"/>
        <pc:sldMkLst>
          <pc:docMk/>
          <pc:sldMk cId="3904688716" sldId="257"/>
        </pc:sldMkLst>
        <pc:spChg chg="mod ord">
          <ac:chgData name="Cole Swinson (2305329)" userId="S::2305329@student.uwtsd.ac.uk::d6a36d62-407f-4e1d-a32d-85614daec6b5" providerId="AD" clId="Web-{743A9518-04D9-3DB2-ACA5-C6B369B5E80D}" dt="2023-10-09T15:29:14.604" v="253"/>
          <ac:spMkLst>
            <pc:docMk/>
            <pc:sldMk cId="3904688716" sldId="257"/>
            <ac:spMk id="2" creationId="{C9FEC202-A832-7580-4E32-85574B48DE5F}"/>
          </ac:spMkLst>
        </pc:spChg>
        <pc:spChg chg="mod ord">
          <ac:chgData name="Cole Swinson (2305329)" userId="S::2305329@student.uwtsd.ac.uk::d6a36d62-407f-4e1d-a32d-85614daec6b5" providerId="AD" clId="Web-{743A9518-04D9-3DB2-ACA5-C6B369B5E80D}" dt="2023-10-09T15:29:14.604" v="253"/>
          <ac:spMkLst>
            <pc:docMk/>
            <pc:sldMk cId="3904688716" sldId="257"/>
            <ac:spMk id="3" creationId="{934CA2CB-50AB-F6E8-7B6F-F959B949E7CB}"/>
          </ac:spMkLst>
        </pc:spChg>
      </pc:sldChg>
      <pc:sldChg chg="modSp mod modTransition modClrScheme modShow chgLayout">
        <pc:chgData name="Cole Swinson (2305329)" userId="S::2305329@student.uwtsd.ac.uk::d6a36d62-407f-4e1d-a32d-85614daec6b5" providerId="AD" clId="Web-{743A9518-04D9-3DB2-ACA5-C6B369B5E80D}" dt="2023-10-09T15:40:02.065" v="280"/>
        <pc:sldMkLst>
          <pc:docMk/>
          <pc:sldMk cId="663615784" sldId="258"/>
        </pc:sldMkLst>
        <pc:spChg chg="mod ord">
          <ac:chgData name="Cole Swinson (2305329)" userId="S::2305329@student.uwtsd.ac.uk::d6a36d62-407f-4e1d-a32d-85614daec6b5" providerId="AD" clId="Web-{743A9518-04D9-3DB2-ACA5-C6B369B5E80D}" dt="2023-10-09T15:29:14.604" v="253"/>
          <ac:spMkLst>
            <pc:docMk/>
            <pc:sldMk cId="663615784" sldId="258"/>
            <ac:spMk id="2" creationId="{FDD41C37-E531-5691-A6D1-5AF2EC0A16B4}"/>
          </ac:spMkLst>
        </pc:spChg>
        <pc:spChg chg="mod ord">
          <ac:chgData name="Cole Swinson (2305329)" userId="S::2305329@student.uwtsd.ac.uk::d6a36d62-407f-4e1d-a32d-85614daec6b5" providerId="AD" clId="Web-{743A9518-04D9-3DB2-ACA5-C6B369B5E80D}" dt="2023-10-09T15:29:14.604" v="253"/>
          <ac:spMkLst>
            <pc:docMk/>
            <pc:sldMk cId="663615784" sldId="258"/>
            <ac:spMk id="3" creationId="{7450D7CE-F6A1-F099-48A3-4EBA13201B28}"/>
          </ac:spMkLst>
        </pc:spChg>
      </pc:sldChg>
      <pc:sldMasterChg chg="del delSldLayout">
        <pc:chgData name="Cole Swinson (2305329)" userId="S::2305329@student.uwtsd.ac.uk::d6a36d62-407f-4e1d-a32d-85614daec6b5" providerId="AD" clId="Web-{743A9518-04D9-3DB2-ACA5-C6B369B5E80D}" dt="2023-10-09T15:29:14.604" v="253"/>
        <pc:sldMasterMkLst>
          <pc:docMk/>
          <pc:sldMasterMk cId="2460954070" sldId="2147483660"/>
        </pc:sldMasterMkLst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Cole Swinson (2305329)" userId="S::2305329@student.uwtsd.ac.uk::d6a36d62-407f-4e1d-a32d-85614daec6b5" providerId="AD" clId="Web-{743A9518-04D9-3DB2-ACA5-C6B369B5E80D}" dt="2023-10-09T15:29:14.604" v="253"/>
        <pc:sldMasterMkLst>
          <pc:docMk/>
          <pc:sldMasterMk cId="833995334" sldId="2147483672"/>
        </pc:sldMasterMkLst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2203045822" sldId="2147483673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1626807247" sldId="2147483674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2928795109" sldId="2147483675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1555591371" sldId="2147483676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1704466205" sldId="2147483677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528128679" sldId="2147483678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1187939340" sldId="2147483679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4151558281" sldId="2147483680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3382761885" sldId="2147483681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511925126" sldId="2147483682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3997782189" sldId="2147483683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3598483889" sldId="2147483684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3984325508" sldId="2147483685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3907017164" sldId="2147483686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2613517437" sldId="2147483687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3131739177" sldId="2147483688"/>
          </pc:sldLayoutMkLst>
        </pc:sldLayoutChg>
        <pc:sldLayoutChg chg="add mod replId">
          <pc:chgData name="Cole Swinson (2305329)" userId="S::2305329@student.uwtsd.ac.uk::d6a36d62-407f-4e1d-a32d-85614daec6b5" providerId="AD" clId="Web-{743A9518-04D9-3DB2-ACA5-C6B369B5E80D}" dt="2023-10-09T15:29:14.604" v="253"/>
          <pc:sldLayoutMkLst>
            <pc:docMk/>
            <pc:sldMasterMk cId="833995334" sldId="2147483672"/>
            <pc:sldLayoutMk cId="711542437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045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807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795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591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466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128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939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558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761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925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821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483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3255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0171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517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739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542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995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I'm doing professional policing in UNI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By Cole Swinson </a:t>
            </a:r>
            <a:endParaRPr lang="en-US" dirty="0"/>
          </a:p>
        </p:txBody>
      </p:sp>
      <p:pic>
        <p:nvPicPr>
          <p:cNvPr id="6" name="Picture 5" descr="A person standing next to a police car&#10;&#10;Description automatically generated">
            <a:extLst>
              <a:ext uri="{FF2B5EF4-FFF2-40B4-BE49-F238E27FC236}">
                <a16:creationId xmlns:a16="http://schemas.microsoft.com/office/drawing/2014/main" id="{8ED6F623-BF03-7377-971C-D80B28F01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30" y="3039373"/>
            <a:ext cx="4658129" cy="3812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EC202-A832-7580-4E32-85574B48D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I chose to come to UNI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CA2CB-50AB-F6E8-7B6F-F959B949E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I've always wanted to be a police officer since I did public services in comp. I did it for two years then proceeded to do it for another two in college where I learnt about the professional policing degree.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After finding out about the degree we found out about a joint project with the University which we were able to take part in. </a:t>
            </a:r>
          </a:p>
          <a:p>
            <a:r>
              <a:rPr lang="en-US" dirty="0">
                <a:ea typeface="Calibri"/>
                <a:cs typeface="Calibri"/>
              </a:rPr>
              <a:t>This meant I was able to meet some of the lectures ahead of time, experience university and get to know my way around and through doing that I decided on doing the degree. </a:t>
            </a:r>
          </a:p>
        </p:txBody>
      </p:sp>
    </p:spTree>
    <p:extLst>
      <p:ext uri="{BB962C8B-B14F-4D97-AF65-F5344CB8AC3E}">
        <p14:creationId xmlns:p14="http://schemas.microsoft.com/office/powerpoint/2010/main" val="390468871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41C37-E531-5691-A6D1-5AF2EC0A1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Benefits and what I wish to achieve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0D7CE-F6A1-F099-48A3-4EBA13201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I've always wanted to be a police officer and having this degree can help me achieve this and with a high standard, the degree gives me a head start on certain things that I will need to know if I achieve my goal of joining the police.</a:t>
            </a:r>
          </a:p>
          <a:p>
            <a:r>
              <a:rPr lang="en-US" dirty="0">
                <a:ea typeface="Calibri"/>
                <a:cs typeface="Calibri"/>
              </a:rPr>
              <a:t>The benefits like I said are that I get a head start on certain things and I'm also qualified in professional policing which helps me with the application and could improve my chances of obtaining a job in the police, I would like to progress to be a dog handler, also go back to my comp and college to show where hard work can get you.</a:t>
            </a:r>
          </a:p>
        </p:txBody>
      </p:sp>
    </p:spTree>
    <p:extLst>
      <p:ext uri="{BB962C8B-B14F-4D97-AF65-F5344CB8AC3E}">
        <p14:creationId xmlns:p14="http://schemas.microsoft.com/office/powerpoint/2010/main" val="6636157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Parallax</vt:lpstr>
      <vt:lpstr>Why I'm doing professional policing in UNI</vt:lpstr>
      <vt:lpstr>Why I chose to come to UNI </vt:lpstr>
      <vt:lpstr>Benefits and what I wish to achieve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127</cp:revision>
  <dcterms:created xsi:type="dcterms:W3CDTF">2023-10-09T10:58:50Z</dcterms:created>
  <dcterms:modified xsi:type="dcterms:W3CDTF">2023-10-09T15:40:04Z</dcterms:modified>
</cp:coreProperties>
</file>