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72" r:id="rId12"/>
    <p:sldId id="270" r:id="rId13"/>
    <p:sldId id="271" r:id="rId14"/>
    <p:sldId id="259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C92AA1-873F-4293-99C9-0A8EE7DAEAED}" v="2" dt="2025-11-08T15:26:14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Sylvester Mensah (2411669)" userId="a359929e-0e00-466d-8e13-9565f6c4c441" providerId="ADAL" clId="{E677F591-29C4-4E02-92E3-694718B2FF00}"/>
    <pc:docChg chg="undo custSel addSld delSld modSld">
      <pc:chgData name="John Sylvester Mensah (2411669)" userId="a359929e-0e00-466d-8e13-9565f6c4c441" providerId="ADAL" clId="{E677F591-29C4-4E02-92E3-694718B2FF00}" dt="2025-11-08T21:07:06.238" v="9882" actId="20577"/>
      <pc:docMkLst>
        <pc:docMk/>
      </pc:docMkLst>
      <pc:sldChg chg="addSp delSp modSp mod setBg">
        <pc:chgData name="John Sylvester Mensah (2411669)" userId="a359929e-0e00-466d-8e13-9565f6c4c441" providerId="ADAL" clId="{E677F591-29C4-4E02-92E3-694718B2FF00}" dt="2025-11-08T16:37:58.508" v="9498" actId="26606"/>
        <pc:sldMkLst>
          <pc:docMk/>
          <pc:sldMk cId="2285538622" sldId="256"/>
        </pc:sldMkLst>
        <pc:spChg chg="mod">
          <ac:chgData name="John Sylvester Mensah (2411669)" userId="a359929e-0e00-466d-8e13-9565f6c4c441" providerId="ADAL" clId="{E677F591-29C4-4E02-92E3-694718B2FF00}" dt="2025-11-08T16:37:58.508" v="9498" actId="26606"/>
          <ac:spMkLst>
            <pc:docMk/>
            <pc:sldMk cId="2285538622" sldId="256"/>
            <ac:spMk id="2" creationId="{5E823CC0-87DB-3757-40E6-96984B89EA22}"/>
          </ac:spMkLst>
        </pc:spChg>
        <pc:spChg chg="add del">
          <ac:chgData name="John Sylvester Mensah (2411669)" userId="a359929e-0e00-466d-8e13-9565f6c4c441" providerId="ADAL" clId="{E677F591-29C4-4E02-92E3-694718B2FF00}" dt="2025-11-08T16:37:25.236" v="9494" actId="26606"/>
          <ac:spMkLst>
            <pc:docMk/>
            <pc:sldMk cId="2285538622" sldId="256"/>
            <ac:spMk id="4" creationId="{943CAA20-3569-4189-9E48-239A229A86CA}"/>
          </ac:spMkLst>
        </pc:spChg>
        <pc:spChg chg="add del">
          <ac:chgData name="John Sylvester Mensah (2411669)" userId="a359929e-0e00-466d-8e13-9565f6c4c441" providerId="ADAL" clId="{E677F591-29C4-4E02-92E3-694718B2FF00}" dt="2025-11-08T16:37:25.236" v="9494" actId="26606"/>
          <ac:spMkLst>
            <pc:docMk/>
            <pc:sldMk cId="2285538622" sldId="256"/>
            <ac:spMk id="5" creationId="{DA542B6D-E775-4832-91DC-2D20F857813A}"/>
          </ac:spMkLst>
        </pc:spChg>
        <pc:spChg chg="add del">
          <ac:chgData name="John Sylvester Mensah (2411669)" userId="a359929e-0e00-466d-8e13-9565f6c4c441" providerId="ADAL" clId="{E677F591-29C4-4E02-92E3-694718B2FF00}" dt="2025-11-08T16:37:45.132" v="9496" actId="26606"/>
          <ac:spMkLst>
            <pc:docMk/>
            <pc:sldMk cId="2285538622" sldId="256"/>
            <ac:spMk id="6" creationId="{4522B21E-B2B9-4C72-9A71-C87EFD137480}"/>
          </ac:spMkLst>
        </pc:spChg>
        <pc:spChg chg="add del">
          <ac:chgData name="John Sylvester Mensah (2411669)" userId="a359929e-0e00-466d-8e13-9565f6c4c441" providerId="ADAL" clId="{E677F591-29C4-4E02-92E3-694718B2FF00}" dt="2025-11-08T16:37:06.040" v="9492" actId="26606"/>
          <ac:spMkLst>
            <pc:docMk/>
            <pc:sldMk cId="2285538622" sldId="256"/>
            <ac:spMk id="7" creationId="{934F1179-B481-4F9E-BCA3-AFB972070F83}"/>
          </ac:spMkLst>
        </pc:spChg>
        <pc:spChg chg="add del">
          <ac:chgData name="John Sylvester Mensah (2411669)" userId="a359929e-0e00-466d-8e13-9565f6c4c441" providerId="ADAL" clId="{E677F591-29C4-4E02-92E3-694718B2FF00}" dt="2025-11-08T16:37:45.132" v="9496" actId="26606"/>
          <ac:spMkLst>
            <pc:docMk/>
            <pc:sldMk cId="2285538622" sldId="256"/>
            <ac:spMk id="8" creationId="{5EB7D2A2-F448-44D4-938C-DC84CBCB3B1E}"/>
          </ac:spMkLst>
        </pc:spChg>
        <pc:spChg chg="add del">
          <ac:chgData name="John Sylvester Mensah (2411669)" userId="a359929e-0e00-466d-8e13-9565f6c4c441" providerId="ADAL" clId="{E677F591-29C4-4E02-92E3-694718B2FF00}" dt="2025-11-08T16:37:06.040" v="9492" actId="26606"/>
          <ac:spMkLst>
            <pc:docMk/>
            <pc:sldMk cId="2285538622" sldId="256"/>
            <ac:spMk id="9" creationId="{827DC2C4-B485-428A-BF4A-472D2967F47F}"/>
          </ac:spMkLst>
        </pc:spChg>
        <pc:spChg chg="add del">
          <ac:chgData name="John Sylvester Mensah (2411669)" userId="a359929e-0e00-466d-8e13-9565f6c4c441" providerId="ADAL" clId="{E677F591-29C4-4E02-92E3-694718B2FF00}" dt="2025-11-08T16:37:45.132" v="9496" actId="26606"/>
          <ac:spMkLst>
            <pc:docMk/>
            <pc:sldMk cId="2285538622" sldId="256"/>
            <ac:spMk id="10" creationId="{871AEA07-1E14-44B4-8E55-64EF049CD66F}"/>
          </ac:spMkLst>
        </pc:spChg>
        <pc:spChg chg="add del">
          <ac:chgData name="John Sylvester Mensah (2411669)" userId="a359929e-0e00-466d-8e13-9565f6c4c441" providerId="ADAL" clId="{E677F591-29C4-4E02-92E3-694718B2FF00}" dt="2025-11-08T16:37:06.040" v="9492" actId="26606"/>
          <ac:spMkLst>
            <pc:docMk/>
            <pc:sldMk cId="2285538622" sldId="256"/>
            <ac:spMk id="11" creationId="{EE04B5EB-F158-4507-90DD-BD23620C7CC9}"/>
          </ac:spMkLst>
        </pc:spChg>
        <pc:spChg chg="add del">
          <ac:chgData name="John Sylvester Mensah (2411669)" userId="a359929e-0e00-466d-8e13-9565f6c4c441" providerId="ADAL" clId="{E677F591-29C4-4E02-92E3-694718B2FF00}" dt="2025-11-08T16:37:58.508" v="9498" actId="26606"/>
          <ac:spMkLst>
            <pc:docMk/>
            <pc:sldMk cId="2285538622" sldId="256"/>
            <ac:spMk id="12" creationId="{74751229-0244-4FBB-BED1-407467F4C951}"/>
          </ac:spMkLst>
        </pc:spChg>
        <pc:picChg chg="add del">
          <ac:chgData name="John Sylvester Mensah (2411669)" userId="a359929e-0e00-466d-8e13-9565f6c4c441" providerId="ADAL" clId="{E677F591-29C4-4E02-92E3-694718B2FF00}" dt="2025-11-08T16:37:58.508" v="9498" actId="26606"/>
          <ac:picMkLst>
            <pc:docMk/>
            <pc:sldMk cId="2285538622" sldId="256"/>
            <ac:picMk id="14" creationId="{D76F4D32-FD01-E613-BD31-0C2DBEC03584}"/>
          </ac:picMkLst>
        </pc:picChg>
        <pc:picChg chg="add del">
          <ac:chgData name="John Sylvester Mensah (2411669)" userId="a359929e-0e00-466d-8e13-9565f6c4c441" providerId="ADAL" clId="{E677F591-29C4-4E02-92E3-694718B2FF00}" dt="2025-11-08T16:37:58.508" v="9498" actId="26606"/>
          <ac:picMkLst>
            <pc:docMk/>
            <pc:sldMk cId="2285538622" sldId="256"/>
            <ac:picMk id="15" creationId="{76AEF365-93D8-4C37-965C-E4397A4D234F}"/>
          </ac:picMkLst>
        </pc:picChg>
        <pc:cxnChg chg="add del">
          <ac:chgData name="John Sylvester Mensah (2411669)" userId="a359929e-0e00-466d-8e13-9565f6c4c441" providerId="ADAL" clId="{E677F591-29C4-4E02-92E3-694718B2FF00}" dt="2025-11-08T16:37:45.132" v="9496" actId="26606"/>
          <ac:cxnSpMkLst>
            <pc:docMk/>
            <pc:sldMk cId="2285538622" sldId="256"/>
            <ac:cxnSpMk id="13" creationId="{F7C8EA93-3210-4C62-99E9-153C275E3A87}"/>
          </ac:cxnSpMkLst>
        </pc:cxnChg>
      </pc:sldChg>
      <pc:sldChg chg="modSp mod">
        <pc:chgData name="John Sylvester Mensah (2411669)" userId="a359929e-0e00-466d-8e13-9565f6c4c441" providerId="ADAL" clId="{E677F591-29C4-4E02-92E3-694718B2FF00}" dt="2025-11-08T21:03:29.275" v="9700" actId="20577"/>
        <pc:sldMkLst>
          <pc:docMk/>
          <pc:sldMk cId="3638401317" sldId="257"/>
        </pc:sldMkLst>
        <pc:spChg chg="mod">
          <ac:chgData name="John Sylvester Mensah (2411669)" userId="a359929e-0e00-466d-8e13-9565f6c4c441" providerId="ADAL" clId="{E677F591-29C4-4E02-92E3-694718B2FF00}" dt="2025-11-08T21:03:29.275" v="9700" actId="20577"/>
          <ac:spMkLst>
            <pc:docMk/>
            <pc:sldMk cId="3638401317" sldId="257"/>
            <ac:spMk id="3" creationId="{DAAD4F1D-0A97-6CE6-073C-50F573D3F1E3}"/>
          </ac:spMkLst>
        </pc:spChg>
      </pc:sldChg>
      <pc:sldChg chg="modSp mod">
        <pc:chgData name="John Sylvester Mensah (2411669)" userId="a359929e-0e00-466d-8e13-9565f6c4c441" providerId="ADAL" clId="{E677F591-29C4-4E02-92E3-694718B2FF00}" dt="2025-11-03T18:59:34.525" v="6258" actId="20577"/>
        <pc:sldMkLst>
          <pc:docMk/>
          <pc:sldMk cId="3311246042" sldId="258"/>
        </pc:sldMkLst>
        <pc:spChg chg="mod">
          <ac:chgData name="John Sylvester Mensah (2411669)" userId="a359929e-0e00-466d-8e13-9565f6c4c441" providerId="ADAL" clId="{E677F591-29C4-4E02-92E3-694718B2FF00}" dt="2025-11-03T18:59:34.525" v="6258" actId="20577"/>
          <ac:spMkLst>
            <pc:docMk/>
            <pc:sldMk cId="3311246042" sldId="258"/>
            <ac:spMk id="3" creationId="{CD502DE6-426C-8CF4-092C-AC4C6FA720C7}"/>
          </ac:spMkLst>
        </pc:spChg>
      </pc:sldChg>
      <pc:sldChg chg="modSp add del mod">
        <pc:chgData name="John Sylvester Mensah (2411669)" userId="a359929e-0e00-466d-8e13-9565f6c4c441" providerId="ADAL" clId="{E677F591-29C4-4E02-92E3-694718B2FF00}" dt="2025-11-08T21:05:12.762" v="9877" actId="20577"/>
        <pc:sldMkLst>
          <pc:docMk/>
          <pc:sldMk cId="2364278111" sldId="259"/>
        </pc:sldMkLst>
        <pc:spChg chg="mod">
          <ac:chgData name="John Sylvester Mensah (2411669)" userId="a359929e-0e00-466d-8e13-9565f6c4c441" providerId="ADAL" clId="{E677F591-29C4-4E02-92E3-694718B2FF00}" dt="2025-11-08T21:05:12.762" v="9877" actId="20577"/>
          <ac:spMkLst>
            <pc:docMk/>
            <pc:sldMk cId="2364278111" sldId="259"/>
            <ac:spMk id="3" creationId="{F6799466-31DB-3C00-BDB5-9ED12198C8AB}"/>
          </ac:spMkLst>
        </pc:spChg>
      </pc:sldChg>
      <pc:sldChg chg="addSp delSp modSp mod setBg">
        <pc:chgData name="John Sylvester Mensah (2411669)" userId="a359929e-0e00-466d-8e13-9565f6c4c441" providerId="ADAL" clId="{E677F591-29C4-4E02-92E3-694718B2FF00}" dt="2025-11-01T14:49:58.940" v="6238" actId="20577"/>
        <pc:sldMkLst>
          <pc:docMk/>
          <pc:sldMk cId="4214157067" sldId="260"/>
        </pc:sldMkLst>
        <pc:spChg chg="mod">
          <ac:chgData name="John Sylvester Mensah (2411669)" userId="a359929e-0e00-466d-8e13-9565f6c4c441" providerId="ADAL" clId="{E677F591-29C4-4E02-92E3-694718B2FF00}" dt="2025-11-01T14:49:58.940" v="6238" actId="20577"/>
          <ac:spMkLst>
            <pc:docMk/>
            <pc:sldMk cId="4214157067" sldId="260"/>
            <ac:spMk id="3" creationId="{69578733-2182-4189-6587-283E7E080715}"/>
          </ac:spMkLst>
        </pc:spChg>
      </pc:sldChg>
      <pc:sldChg chg="addSp delSp modSp new mod setBg">
        <pc:chgData name="John Sylvester Mensah (2411669)" userId="a359929e-0e00-466d-8e13-9565f6c4c441" providerId="ADAL" clId="{E677F591-29C4-4E02-92E3-694718B2FF00}" dt="2025-11-03T19:01:51.527" v="6261" actId="27636"/>
        <pc:sldMkLst>
          <pc:docMk/>
          <pc:sldMk cId="2631587538" sldId="261"/>
        </pc:sldMkLst>
        <pc:spChg chg="add del mod">
          <ac:chgData name="John Sylvester Mensah (2411669)" userId="a359929e-0e00-466d-8e13-9565f6c4c441" providerId="ADAL" clId="{E677F591-29C4-4E02-92E3-694718B2FF00}" dt="2025-11-03T19:01:51.527" v="6261" actId="27636"/>
          <ac:spMkLst>
            <pc:docMk/>
            <pc:sldMk cId="2631587538" sldId="261"/>
            <ac:spMk id="3" creationId="{F7C5E008-E81C-2BED-D645-04881BFA7E69}"/>
          </ac:spMkLst>
        </pc:spChg>
        <pc:spChg chg="add">
          <ac:chgData name="John Sylvester Mensah (2411669)" userId="a359929e-0e00-466d-8e13-9565f6c4c441" providerId="ADAL" clId="{E677F591-29C4-4E02-92E3-694718B2FF00}" dt="2025-10-28T21:21:34.058" v="3167" actId="26606"/>
          <ac:spMkLst>
            <pc:docMk/>
            <pc:sldMk cId="2631587538" sldId="261"/>
            <ac:spMk id="16" creationId="{C0763A76-9F1C-4FC5-82B7-DD475DA461B2}"/>
          </ac:spMkLst>
        </pc:spChg>
        <pc:spChg chg="add">
          <ac:chgData name="John Sylvester Mensah (2411669)" userId="a359929e-0e00-466d-8e13-9565f6c4c441" providerId="ADAL" clId="{E677F591-29C4-4E02-92E3-694718B2FF00}" dt="2025-10-28T21:21:34.058" v="3167" actId="26606"/>
          <ac:spMkLst>
            <pc:docMk/>
            <pc:sldMk cId="2631587538" sldId="261"/>
            <ac:spMk id="17" creationId="{E81BF4F6-F2CF-4984-9D14-D6966D92F99F}"/>
          </ac:spMkLst>
        </pc:spChg>
        <pc:picChg chg="add mod">
          <ac:chgData name="John Sylvester Mensah (2411669)" userId="a359929e-0e00-466d-8e13-9565f6c4c441" providerId="ADAL" clId="{E677F591-29C4-4E02-92E3-694718B2FF00}" dt="2025-11-03T19:01:21.066" v="6259" actId="14100"/>
          <ac:picMkLst>
            <pc:docMk/>
            <pc:sldMk cId="2631587538" sldId="261"/>
            <ac:picMk id="18" creationId="{1813808A-B1DC-B23A-6C50-1F9B23273B14}"/>
          </ac:picMkLst>
        </pc:picChg>
      </pc:sldChg>
      <pc:sldChg chg="addSp delSp modSp new mod setBg">
        <pc:chgData name="John Sylvester Mensah (2411669)" userId="a359929e-0e00-466d-8e13-9565f6c4c441" providerId="ADAL" clId="{E677F591-29C4-4E02-92E3-694718B2FF00}" dt="2025-11-01T13:39:33.333" v="5858" actId="113"/>
        <pc:sldMkLst>
          <pc:docMk/>
          <pc:sldMk cId="2450689627" sldId="262"/>
        </pc:sldMkLst>
        <pc:spChg chg="add del mod">
          <ac:chgData name="John Sylvester Mensah (2411669)" userId="a359929e-0e00-466d-8e13-9565f6c4c441" providerId="ADAL" clId="{E677F591-29C4-4E02-92E3-694718B2FF00}" dt="2025-11-01T13:39:33.333" v="5858" actId="113"/>
          <ac:spMkLst>
            <pc:docMk/>
            <pc:sldMk cId="2450689627" sldId="262"/>
            <ac:spMk id="3" creationId="{41775E56-C088-50B0-7E90-656975B752EF}"/>
          </ac:spMkLst>
        </pc:spChg>
      </pc:sldChg>
      <pc:sldChg chg="addSp delSp modSp new mod">
        <pc:chgData name="John Sylvester Mensah (2411669)" userId="a359929e-0e00-466d-8e13-9565f6c4c441" providerId="ADAL" clId="{E677F591-29C4-4E02-92E3-694718B2FF00}" dt="2025-11-01T13:38:53.749" v="5856"/>
        <pc:sldMkLst>
          <pc:docMk/>
          <pc:sldMk cId="2861102752" sldId="263"/>
        </pc:sldMkLst>
        <pc:graphicFrameChg chg="add mod">
          <ac:chgData name="John Sylvester Mensah (2411669)" userId="a359929e-0e00-466d-8e13-9565f6c4c441" providerId="ADAL" clId="{E677F591-29C4-4E02-92E3-694718B2FF00}" dt="2025-11-01T13:38:53.749" v="5856"/>
          <ac:graphicFrameMkLst>
            <pc:docMk/>
            <pc:sldMk cId="2861102752" sldId="263"/>
            <ac:graphicFrameMk id="5" creationId="{26F68D27-F1A5-5C0E-6274-B26DADA9E8E8}"/>
          </ac:graphicFrameMkLst>
        </pc:graphicFrameChg>
      </pc:sldChg>
      <pc:sldChg chg="delSp modSp new mod">
        <pc:chgData name="John Sylvester Mensah (2411669)" userId="a359929e-0e00-466d-8e13-9565f6c4c441" providerId="ADAL" clId="{E677F591-29C4-4E02-92E3-694718B2FF00}" dt="2025-11-08T20:50:01.973" v="9551" actId="20577"/>
        <pc:sldMkLst>
          <pc:docMk/>
          <pc:sldMk cId="2506860468" sldId="264"/>
        </pc:sldMkLst>
        <pc:spChg chg="mod">
          <ac:chgData name="John Sylvester Mensah (2411669)" userId="a359929e-0e00-466d-8e13-9565f6c4c441" providerId="ADAL" clId="{E677F591-29C4-4E02-92E3-694718B2FF00}" dt="2025-11-08T20:50:01.973" v="9551" actId="20577"/>
          <ac:spMkLst>
            <pc:docMk/>
            <pc:sldMk cId="2506860468" sldId="264"/>
            <ac:spMk id="3" creationId="{ABC858EB-59BF-F3A2-99B1-A533F78D2D80}"/>
          </ac:spMkLst>
        </pc:spChg>
      </pc:sldChg>
      <pc:sldChg chg="delSp modSp new mod">
        <pc:chgData name="John Sylvester Mensah (2411669)" userId="a359929e-0e00-466d-8e13-9565f6c4c441" providerId="ADAL" clId="{E677F591-29C4-4E02-92E3-694718B2FF00}" dt="2025-11-08T20:54:58.073" v="9644" actId="20577"/>
        <pc:sldMkLst>
          <pc:docMk/>
          <pc:sldMk cId="3816690845" sldId="265"/>
        </pc:sldMkLst>
        <pc:spChg chg="mod">
          <ac:chgData name="John Sylvester Mensah (2411669)" userId="a359929e-0e00-466d-8e13-9565f6c4c441" providerId="ADAL" clId="{E677F591-29C4-4E02-92E3-694718B2FF00}" dt="2025-11-08T20:54:58.073" v="9644" actId="20577"/>
          <ac:spMkLst>
            <pc:docMk/>
            <pc:sldMk cId="3816690845" sldId="265"/>
            <ac:spMk id="3" creationId="{D5EE4EA2-9D51-EE7E-0AE2-C85CBA5B2C2C}"/>
          </ac:spMkLst>
        </pc:spChg>
      </pc:sldChg>
      <pc:sldChg chg="addSp delSp modSp new del mod">
        <pc:chgData name="John Sylvester Mensah (2411669)" userId="a359929e-0e00-466d-8e13-9565f6c4c441" providerId="ADAL" clId="{E677F591-29C4-4E02-92E3-694718B2FF00}" dt="2025-11-08T15:38:28.582" v="9401" actId="47"/>
        <pc:sldMkLst>
          <pc:docMk/>
          <pc:sldMk cId="1503372074" sldId="266"/>
        </pc:sldMkLst>
        <pc:spChg chg="del mod">
          <ac:chgData name="John Sylvester Mensah (2411669)" userId="a359929e-0e00-466d-8e13-9565f6c4c441" providerId="ADAL" clId="{E677F591-29C4-4E02-92E3-694718B2FF00}" dt="2025-11-08T15:38:18.147" v="9400" actId="478"/>
          <ac:spMkLst>
            <pc:docMk/>
            <pc:sldMk cId="1503372074" sldId="266"/>
            <ac:spMk id="3" creationId="{E2AF5F5F-A9F9-E207-D05C-80048480B659}"/>
          </ac:spMkLst>
        </pc:spChg>
        <pc:spChg chg="add mod">
          <ac:chgData name="John Sylvester Mensah (2411669)" userId="a359929e-0e00-466d-8e13-9565f6c4c441" providerId="ADAL" clId="{E677F591-29C4-4E02-92E3-694718B2FF00}" dt="2025-11-08T15:38:18.147" v="9400" actId="478"/>
          <ac:spMkLst>
            <pc:docMk/>
            <pc:sldMk cId="1503372074" sldId="266"/>
            <ac:spMk id="4" creationId="{8FC13B5C-22C0-7EC8-9181-01CFB18501FE}"/>
          </ac:spMkLst>
        </pc:spChg>
      </pc:sldChg>
      <pc:sldChg chg="delSp modSp new mod">
        <pc:chgData name="John Sylvester Mensah (2411669)" userId="a359929e-0e00-466d-8e13-9565f6c4c441" providerId="ADAL" clId="{E677F591-29C4-4E02-92E3-694718B2FF00}" dt="2025-11-08T21:07:06.238" v="9882" actId="20577"/>
        <pc:sldMkLst>
          <pc:docMk/>
          <pc:sldMk cId="1777536934" sldId="267"/>
        </pc:sldMkLst>
        <pc:spChg chg="mod">
          <ac:chgData name="John Sylvester Mensah (2411669)" userId="a359929e-0e00-466d-8e13-9565f6c4c441" providerId="ADAL" clId="{E677F591-29C4-4E02-92E3-694718B2FF00}" dt="2025-11-08T21:07:06.238" v="9882" actId="20577"/>
          <ac:spMkLst>
            <pc:docMk/>
            <pc:sldMk cId="1777536934" sldId="267"/>
            <ac:spMk id="3" creationId="{18CF4127-AD5D-92F7-CF2F-22AB5072545F}"/>
          </ac:spMkLst>
        </pc:spChg>
      </pc:sldChg>
      <pc:sldChg chg="delSp modSp new del mod">
        <pc:chgData name="John Sylvester Mensah (2411669)" userId="a359929e-0e00-466d-8e13-9565f6c4c441" providerId="ADAL" clId="{E677F591-29C4-4E02-92E3-694718B2FF00}" dt="2025-11-08T15:38:45.293" v="9402" actId="47"/>
        <pc:sldMkLst>
          <pc:docMk/>
          <pc:sldMk cId="2903953526" sldId="268"/>
        </pc:sldMkLst>
        <pc:spChg chg="mod">
          <ac:chgData name="John Sylvester Mensah (2411669)" userId="a359929e-0e00-466d-8e13-9565f6c4c441" providerId="ADAL" clId="{E677F591-29C4-4E02-92E3-694718B2FF00}" dt="2025-11-07T22:00:30.848" v="7696" actId="20577"/>
          <ac:spMkLst>
            <pc:docMk/>
            <pc:sldMk cId="2903953526" sldId="268"/>
            <ac:spMk id="3" creationId="{172D9D7E-A5C0-D797-628A-1C666C759682}"/>
          </ac:spMkLst>
        </pc:spChg>
      </pc:sldChg>
      <pc:sldChg chg="delSp modSp new mod">
        <pc:chgData name="John Sylvester Mensah (2411669)" userId="a359929e-0e00-466d-8e13-9565f6c4c441" providerId="ADAL" clId="{E677F591-29C4-4E02-92E3-694718B2FF00}" dt="2025-11-08T15:46:21.023" v="9444" actId="20577"/>
        <pc:sldMkLst>
          <pc:docMk/>
          <pc:sldMk cId="3127421445" sldId="269"/>
        </pc:sldMkLst>
        <pc:spChg chg="mod">
          <ac:chgData name="John Sylvester Mensah (2411669)" userId="a359929e-0e00-466d-8e13-9565f6c4c441" providerId="ADAL" clId="{E677F591-29C4-4E02-92E3-694718B2FF00}" dt="2025-11-08T15:46:21.023" v="9444" actId="20577"/>
          <ac:spMkLst>
            <pc:docMk/>
            <pc:sldMk cId="3127421445" sldId="269"/>
            <ac:spMk id="3" creationId="{1DE2D8E4-B41F-B09D-4F7D-D80FD4685660}"/>
          </ac:spMkLst>
        </pc:spChg>
      </pc:sldChg>
      <pc:sldChg chg="delSp modSp new mod">
        <pc:chgData name="John Sylvester Mensah (2411669)" userId="a359929e-0e00-466d-8e13-9565f6c4c441" providerId="ADAL" clId="{E677F591-29C4-4E02-92E3-694718B2FF00}" dt="2025-11-07T22:09:42.433" v="7747" actId="5793"/>
        <pc:sldMkLst>
          <pc:docMk/>
          <pc:sldMk cId="2040744037" sldId="270"/>
        </pc:sldMkLst>
        <pc:spChg chg="mod">
          <ac:chgData name="John Sylvester Mensah (2411669)" userId="a359929e-0e00-466d-8e13-9565f6c4c441" providerId="ADAL" clId="{E677F591-29C4-4E02-92E3-694718B2FF00}" dt="2025-11-07T22:09:42.433" v="7747" actId="5793"/>
          <ac:spMkLst>
            <pc:docMk/>
            <pc:sldMk cId="2040744037" sldId="270"/>
            <ac:spMk id="3" creationId="{8A260A7D-4A96-6C2D-10A6-ED561144E61B}"/>
          </ac:spMkLst>
        </pc:spChg>
      </pc:sldChg>
      <pc:sldChg chg="addSp delSp modSp new mod setBg">
        <pc:chgData name="John Sylvester Mensah (2411669)" userId="a359929e-0e00-466d-8e13-9565f6c4c441" providerId="ADAL" clId="{E677F591-29C4-4E02-92E3-694718B2FF00}" dt="2025-11-03T21:11:16.861" v="7577" actId="255"/>
        <pc:sldMkLst>
          <pc:docMk/>
          <pc:sldMk cId="3020772669" sldId="271"/>
        </pc:sldMkLst>
        <pc:spChg chg="mod">
          <ac:chgData name="John Sylvester Mensah (2411669)" userId="a359929e-0e00-466d-8e13-9565f6c4c441" providerId="ADAL" clId="{E677F591-29C4-4E02-92E3-694718B2FF00}" dt="2025-11-03T21:11:16.861" v="7577" actId="255"/>
          <ac:spMkLst>
            <pc:docMk/>
            <pc:sldMk cId="3020772669" sldId="271"/>
            <ac:spMk id="3" creationId="{73D7E6F9-F5DC-22DA-D3BD-3E9805B745FD}"/>
          </ac:spMkLst>
        </pc:spChg>
        <pc:spChg chg="add">
          <ac:chgData name="John Sylvester Mensah (2411669)" userId="a359929e-0e00-466d-8e13-9565f6c4c441" providerId="ADAL" clId="{E677F591-29C4-4E02-92E3-694718B2FF00}" dt="2025-11-03T21:08:26.838" v="7570" actId="26606"/>
          <ac:spMkLst>
            <pc:docMk/>
            <pc:sldMk cId="3020772669" sldId="271"/>
            <ac:spMk id="5" creationId="{EDDBB197-D710-4A4F-A9CA-FD2177498BE8}"/>
          </ac:spMkLst>
        </pc:spChg>
        <pc:spChg chg="add">
          <ac:chgData name="John Sylvester Mensah (2411669)" userId="a359929e-0e00-466d-8e13-9565f6c4c441" providerId="ADAL" clId="{E677F591-29C4-4E02-92E3-694718B2FF00}" dt="2025-11-03T21:08:26.838" v="7570" actId="26606"/>
          <ac:spMkLst>
            <pc:docMk/>
            <pc:sldMk cId="3020772669" sldId="271"/>
            <ac:spMk id="6" creationId="{975D1CFA-2CDB-4B64-BD9F-85744E8DA12F}"/>
          </ac:spMkLst>
        </pc:spChg>
        <pc:grpChg chg="add">
          <ac:chgData name="John Sylvester Mensah (2411669)" userId="a359929e-0e00-466d-8e13-9565f6c4c441" providerId="ADAL" clId="{E677F591-29C4-4E02-92E3-694718B2FF00}" dt="2025-11-03T21:08:26.838" v="7570" actId="26606"/>
          <ac:grpSpMkLst>
            <pc:docMk/>
            <pc:sldMk cId="3020772669" sldId="271"/>
            <ac:grpSpMk id="14" creationId="{25EE5136-01F1-466C-962D-BA9B4C6757AA}"/>
          </ac:grpSpMkLst>
        </pc:grpChg>
        <pc:picChg chg="add">
          <ac:chgData name="John Sylvester Mensah (2411669)" userId="a359929e-0e00-466d-8e13-9565f6c4c441" providerId="ADAL" clId="{E677F591-29C4-4E02-92E3-694718B2FF00}" dt="2025-11-03T21:08:26.838" v="7570" actId="26606"/>
          <ac:picMkLst>
            <pc:docMk/>
            <pc:sldMk cId="3020772669" sldId="271"/>
            <ac:picMk id="7" creationId="{A18F8364-E54E-56BC-C1F3-D05CCB757DF4}"/>
          </ac:picMkLst>
        </pc:picChg>
      </pc:sldChg>
      <pc:sldChg chg="delSp modSp new mod">
        <pc:chgData name="John Sylvester Mensah (2411669)" userId="a359929e-0e00-466d-8e13-9565f6c4c441" providerId="ADAL" clId="{E677F591-29C4-4E02-92E3-694718B2FF00}" dt="2025-11-08T15:37:23.656" v="9398" actId="20577"/>
        <pc:sldMkLst>
          <pc:docMk/>
          <pc:sldMk cId="3862539250" sldId="272"/>
        </pc:sldMkLst>
        <pc:spChg chg="del">
          <ac:chgData name="John Sylvester Mensah (2411669)" userId="a359929e-0e00-466d-8e13-9565f6c4c441" providerId="ADAL" clId="{E677F591-29C4-4E02-92E3-694718B2FF00}" dt="2025-11-08T15:24:20.871" v="8761" actId="478"/>
          <ac:spMkLst>
            <pc:docMk/>
            <pc:sldMk cId="3862539250" sldId="272"/>
            <ac:spMk id="2" creationId="{240F0575-DBB1-739D-8E32-7A75674E8D49}"/>
          </ac:spMkLst>
        </pc:spChg>
        <pc:spChg chg="mod">
          <ac:chgData name="John Sylvester Mensah (2411669)" userId="a359929e-0e00-466d-8e13-9565f6c4c441" providerId="ADAL" clId="{E677F591-29C4-4E02-92E3-694718B2FF00}" dt="2025-11-08T15:37:23.656" v="9398" actId="20577"/>
          <ac:spMkLst>
            <pc:docMk/>
            <pc:sldMk cId="3862539250" sldId="272"/>
            <ac:spMk id="3" creationId="{53557320-1C41-1753-13D9-072B8EA681A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934DC3-2E27-4AF6-8ACD-DD9A733D4E8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D29C91-A3C2-4EDB-BB77-0C3AF1952D18}">
      <dgm:prSet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8B6B03-51CF-4F0C-8E18-F17A53A94469}" type="parTrans" cxnId="{622E8178-25AC-4112-BB3F-3A8FCCA598C0}">
      <dgm:prSet/>
      <dgm:spPr/>
      <dgm:t>
        <a:bodyPr/>
        <a:lstStyle/>
        <a:p>
          <a:endParaRPr lang="en-US"/>
        </a:p>
      </dgm:t>
    </dgm:pt>
    <dgm:pt modelId="{232C830F-91F4-4DAF-BED1-52D92CAD9779}" type="sibTrans" cxnId="{622E8178-25AC-4112-BB3F-3A8FCCA598C0}">
      <dgm:prSet/>
      <dgm:spPr/>
      <dgm:t>
        <a:bodyPr/>
        <a:lstStyle/>
        <a:p>
          <a:endParaRPr lang="en-US"/>
        </a:p>
      </dgm:t>
    </dgm:pt>
    <dgm:pt modelId="{F3EF52A1-8F95-466B-9A95-D6E03541B2FE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Digital skills and Microsoft 365 skills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76FD13-B8D7-470E-96A1-95BB20900888}" type="parTrans" cxnId="{7E3B2CD9-1F40-4FCB-B4FB-D6F0A1FE5066}">
      <dgm:prSet/>
      <dgm:spPr/>
      <dgm:t>
        <a:bodyPr/>
        <a:lstStyle/>
        <a:p>
          <a:endParaRPr lang="en-US"/>
        </a:p>
      </dgm:t>
    </dgm:pt>
    <dgm:pt modelId="{EA8DE5C1-B43E-426E-9E0B-42D7F5A700C7}" type="sibTrans" cxnId="{7E3B2CD9-1F40-4FCB-B4FB-D6F0A1FE5066}">
      <dgm:prSet/>
      <dgm:spPr/>
      <dgm:t>
        <a:bodyPr/>
        <a:lstStyle/>
        <a:p>
          <a:endParaRPr lang="en-US"/>
        </a:p>
      </dgm:t>
    </dgm:pt>
    <dgm:pt modelId="{ADEA66A6-94B7-4DA5-A888-FDED919F0A76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Team working oriented and ability to work alone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EB358-3033-47AA-AC25-3197B6534620}" type="parTrans" cxnId="{89720FFB-29F7-4834-9F33-45F76D5B1547}">
      <dgm:prSet/>
      <dgm:spPr/>
      <dgm:t>
        <a:bodyPr/>
        <a:lstStyle/>
        <a:p>
          <a:endParaRPr lang="en-US"/>
        </a:p>
      </dgm:t>
    </dgm:pt>
    <dgm:pt modelId="{B6B6BCB3-890B-4C8A-AE7F-5E2C2684A13B}" type="sibTrans" cxnId="{89720FFB-29F7-4834-9F33-45F76D5B1547}">
      <dgm:prSet/>
      <dgm:spPr/>
      <dgm:t>
        <a:bodyPr/>
        <a:lstStyle/>
        <a:p>
          <a:endParaRPr lang="en-US"/>
        </a:p>
      </dgm:t>
    </dgm:pt>
    <dgm:pt modelId="{CC109C6B-AF24-4729-82B9-968BCEA60E17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Organisational skills with precision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4A82F8-29BF-419F-8EE5-3896F111FC03}" type="parTrans" cxnId="{D8ADA396-445E-4B66-813F-5F85412BA68C}">
      <dgm:prSet/>
      <dgm:spPr/>
      <dgm:t>
        <a:bodyPr/>
        <a:lstStyle/>
        <a:p>
          <a:endParaRPr lang="en-US"/>
        </a:p>
      </dgm:t>
    </dgm:pt>
    <dgm:pt modelId="{913B3054-4EF1-406C-9AE3-B0ABBAC73F14}" type="sibTrans" cxnId="{D8ADA396-445E-4B66-813F-5F85412BA68C}">
      <dgm:prSet/>
      <dgm:spPr/>
      <dgm:t>
        <a:bodyPr/>
        <a:lstStyle/>
        <a:p>
          <a:endParaRPr lang="en-US"/>
        </a:p>
      </dgm:t>
    </dgm:pt>
    <dgm:pt modelId="{7936AAA2-62EA-4FF6-94E7-B928E291E8BB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Effective communication skills writing and verbal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AB7231-16E9-4D8A-BED9-A26B0561AAF7}" type="parTrans" cxnId="{D6E7CC87-120E-4AF2-AE04-C2BDCD7EB04C}">
      <dgm:prSet/>
      <dgm:spPr/>
      <dgm:t>
        <a:bodyPr/>
        <a:lstStyle/>
        <a:p>
          <a:endParaRPr lang="en-US"/>
        </a:p>
      </dgm:t>
    </dgm:pt>
    <dgm:pt modelId="{7ED1404C-4A9E-4BBE-9FB5-B932D2176B51}" type="sibTrans" cxnId="{D6E7CC87-120E-4AF2-AE04-C2BDCD7EB04C}">
      <dgm:prSet/>
      <dgm:spPr/>
      <dgm:t>
        <a:bodyPr/>
        <a:lstStyle/>
        <a:p>
          <a:endParaRPr lang="en-US"/>
        </a:p>
      </dgm:t>
    </dgm:pt>
    <dgm:pt modelId="{44FE8F23-8016-44D6-B7C7-61EAAC5B3A37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Excellent Time Management skills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9BCA7F-25D7-48CF-9034-B3995521623F}" type="parTrans" cxnId="{76BD2116-FF79-4ED2-BA9B-1AE00AA57537}">
      <dgm:prSet/>
      <dgm:spPr/>
      <dgm:t>
        <a:bodyPr/>
        <a:lstStyle/>
        <a:p>
          <a:endParaRPr lang="en-US"/>
        </a:p>
      </dgm:t>
    </dgm:pt>
    <dgm:pt modelId="{4FA7F820-0076-4AED-A832-1F78030205A4}" type="sibTrans" cxnId="{76BD2116-FF79-4ED2-BA9B-1AE00AA57537}">
      <dgm:prSet/>
      <dgm:spPr/>
      <dgm:t>
        <a:bodyPr/>
        <a:lstStyle/>
        <a:p>
          <a:endParaRPr lang="en-US"/>
        </a:p>
      </dgm:t>
    </dgm:pt>
    <dgm:pt modelId="{DA0B0ACD-DBB8-411D-8427-3BCB8DB9A0E7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Ability to work effectively under pressure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531586-CF5D-4E7D-BE41-1F342A4146DA}" type="parTrans" cxnId="{EBB98774-472E-4971-A892-C4BB427A448A}">
      <dgm:prSet/>
      <dgm:spPr/>
      <dgm:t>
        <a:bodyPr/>
        <a:lstStyle/>
        <a:p>
          <a:endParaRPr lang="en-US"/>
        </a:p>
      </dgm:t>
    </dgm:pt>
    <dgm:pt modelId="{BB26D15C-A99B-453D-9D9B-878C28862666}" type="sibTrans" cxnId="{EBB98774-472E-4971-A892-C4BB427A448A}">
      <dgm:prSet/>
      <dgm:spPr/>
      <dgm:t>
        <a:bodyPr/>
        <a:lstStyle/>
        <a:p>
          <a:endParaRPr lang="en-US"/>
        </a:p>
      </dgm:t>
    </dgm:pt>
    <dgm:pt modelId="{A0F73D9A-5108-4F57-8E81-E90F7C0D2A15}">
      <dgm:prSet custT="1"/>
      <dgm:spPr/>
      <dgm:t>
        <a:bodyPr/>
        <a:lstStyle/>
        <a:p>
          <a:r>
            <a:rPr lang="en-GB" sz="2600" dirty="0">
              <a:latin typeface="Arial" panose="020B0604020202020204" pitchFamily="34" charset="0"/>
              <a:cs typeface="Arial" panose="020B0604020202020204" pitchFamily="34" charset="0"/>
            </a:rPr>
            <a:t>Be in uniform at all time as professional and presentable staff of Ricoh</a:t>
          </a:r>
          <a:endParaRPr lang="en-US" sz="2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2CCF2A-A05D-46E7-A377-85EA6A705461}" type="parTrans" cxnId="{4DD2747A-951F-41E8-98C6-F31DAACC6B35}">
      <dgm:prSet/>
      <dgm:spPr/>
      <dgm:t>
        <a:bodyPr/>
        <a:lstStyle/>
        <a:p>
          <a:endParaRPr lang="en-US"/>
        </a:p>
      </dgm:t>
    </dgm:pt>
    <dgm:pt modelId="{11BF2403-0334-46D5-9827-645844D6027D}" type="sibTrans" cxnId="{4DD2747A-951F-41E8-98C6-F31DAACC6B35}">
      <dgm:prSet/>
      <dgm:spPr/>
      <dgm:t>
        <a:bodyPr/>
        <a:lstStyle/>
        <a:p>
          <a:endParaRPr lang="en-US"/>
        </a:p>
      </dgm:t>
    </dgm:pt>
    <dgm:pt modelId="{965EE4EC-4637-4D7F-B98B-3BF292D28187}" type="pres">
      <dgm:prSet presAssocID="{A3934DC3-2E27-4AF6-8ACD-DD9A733D4E8C}" presName="vert0" presStyleCnt="0">
        <dgm:presLayoutVars>
          <dgm:dir/>
          <dgm:animOne val="branch"/>
          <dgm:animLvl val="lvl"/>
        </dgm:presLayoutVars>
      </dgm:prSet>
      <dgm:spPr/>
    </dgm:pt>
    <dgm:pt modelId="{F452B898-5223-42FF-8BB4-38B7B011D4F5}" type="pres">
      <dgm:prSet presAssocID="{DBD29C91-A3C2-4EDB-BB77-0C3AF1952D18}" presName="thickLine" presStyleLbl="alignNode1" presStyleIdx="0" presStyleCnt="1"/>
      <dgm:spPr/>
    </dgm:pt>
    <dgm:pt modelId="{6FEB4C66-67AE-43BB-9569-4A61A75EA3B4}" type="pres">
      <dgm:prSet presAssocID="{DBD29C91-A3C2-4EDB-BB77-0C3AF1952D18}" presName="horz1" presStyleCnt="0"/>
      <dgm:spPr/>
    </dgm:pt>
    <dgm:pt modelId="{47C3D480-4491-45DE-969A-73F567176EE4}" type="pres">
      <dgm:prSet presAssocID="{DBD29C91-A3C2-4EDB-BB77-0C3AF1952D18}" presName="tx1" presStyleLbl="revTx" presStyleIdx="0" presStyleCnt="8" custScaleX="114420"/>
      <dgm:spPr/>
    </dgm:pt>
    <dgm:pt modelId="{994C86E3-74BD-44B7-AE43-B5687F484188}" type="pres">
      <dgm:prSet presAssocID="{DBD29C91-A3C2-4EDB-BB77-0C3AF1952D18}" presName="vert1" presStyleCnt="0"/>
      <dgm:spPr/>
    </dgm:pt>
    <dgm:pt modelId="{A689F30A-34D0-4DAE-9A33-A4A15FA3D014}" type="pres">
      <dgm:prSet presAssocID="{F3EF52A1-8F95-466B-9A95-D6E03541B2FE}" presName="vertSpace2a" presStyleCnt="0"/>
      <dgm:spPr/>
    </dgm:pt>
    <dgm:pt modelId="{438017B1-3FAB-480A-B5DE-E26C847DB59B}" type="pres">
      <dgm:prSet presAssocID="{F3EF52A1-8F95-466B-9A95-D6E03541B2FE}" presName="horz2" presStyleCnt="0"/>
      <dgm:spPr/>
    </dgm:pt>
    <dgm:pt modelId="{E62997EA-B905-45BF-BFDD-F26ACA64C54C}" type="pres">
      <dgm:prSet presAssocID="{F3EF52A1-8F95-466B-9A95-D6E03541B2FE}" presName="horzSpace2" presStyleCnt="0"/>
      <dgm:spPr/>
    </dgm:pt>
    <dgm:pt modelId="{BAD6D6A6-4255-4348-BB36-D2C7572FD7EF}" type="pres">
      <dgm:prSet presAssocID="{F3EF52A1-8F95-466B-9A95-D6E03541B2FE}" presName="tx2" presStyleLbl="revTx" presStyleIdx="1" presStyleCnt="8"/>
      <dgm:spPr/>
    </dgm:pt>
    <dgm:pt modelId="{E66ADAB1-4848-4987-9D25-0AB5F26D63FF}" type="pres">
      <dgm:prSet presAssocID="{F3EF52A1-8F95-466B-9A95-D6E03541B2FE}" presName="vert2" presStyleCnt="0"/>
      <dgm:spPr/>
    </dgm:pt>
    <dgm:pt modelId="{9A4FD819-23A0-402F-BFEC-2B4289A58610}" type="pres">
      <dgm:prSet presAssocID="{F3EF52A1-8F95-466B-9A95-D6E03541B2FE}" presName="thinLine2b" presStyleLbl="callout" presStyleIdx="0" presStyleCnt="7"/>
      <dgm:spPr/>
    </dgm:pt>
    <dgm:pt modelId="{6C7E9ED2-1179-4657-BD27-737407340CBA}" type="pres">
      <dgm:prSet presAssocID="{F3EF52A1-8F95-466B-9A95-D6E03541B2FE}" presName="vertSpace2b" presStyleCnt="0"/>
      <dgm:spPr/>
    </dgm:pt>
    <dgm:pt modelId="{E8C485F3-17D6-4018-8BF2-8B8ACEE323D1}" type="pres">
      <dgm:prSet presAssocID="{ADEA66A6-94B7-4DA5-A888-FDED919F0A76}" presName="horz2" presStyleCnt="0"/>
      <dgm:spPr/>
    </dgm:pt>
    <dgm:pt modelId="{5C769376-D1E9-44B7-865C-1A65E0D4625D}" type="pres">
      <dgm:prSet presAssocID="{ADEA66A6-94B7-4DA5-A888-FDED919F0A76}" presName="horzSpace2" presStyleCnt="0"/>
      <dgm:spPr/>
    </dgm:pt>
    <dgm:pt modelId="{4938EAFA-4E7B-4692-8F4B-C13527F9D418}" type="pres">
      <dgm:prSet presAssocID="{ADEA66A6-94B7-4DA5-A888-FDED919F0A76}" presName="tx2" presStyleLbl="revTx" presStyleIdx="2" presStyleCnt="8"/>
      <dgm:spPr/>
    </dgm:pt>
    <dgm:pt modelId="{82C70672-AF8A-4F59-9BA7-E269A36AD361}" type="pres">
      <dgm:prSet presAssocID="{ADEA66A6-94B7-4DA5-A888-FDED919F0A76}" presName="vert2" presStyleCnt="0"/>
      <dgm:spPr/>
    </dgm:pt>
    <dgm:pt modelId="{E958AB67-2108-40AB-A921-BBC2835A124B}" type="pres">
      <dgm:prSet presAssocID="{ADEA66A6-94B7-4DA5-A888-FDED919F0A76}" presName="thinLine2b" presStyleLbl="callout" presStyleIdx="1" presStyleCnt="7"/>
      <dgm:spPr/>
    </dgm:pt>
    <dgm:pt modelId="{014EB40B-B635-4A1F-8916-00AE995DEF13}" type="pres">
      <dgm:prSet presAssocID="{ADEA66A6-94B7-4DA5-A888-FDED919F0A76}" presName="vertSpace2b" presStyleCnt="0"/>
      <dgm:spPr/>
    </dgm:pt>
    <dgm:pt modelId="{74DF8D0F-C80E-4B1B-B678-26A8F16FB137}" type="pres">
      <dgm:prSet presAssocID="{CC109C6B-AF24-4729-82B9-968BCEA60E17}" presName="horz2" presStyleCnt="0"/>
      <dgm:spPr/>
    </dgm:pt>
    <dgm:pt modelId="{06050FE1-E985-4B6C-8C73-527D69C27B30}" type="pres">
      <dgm:prSet presAssocID="{CC109C6B-AF24-4729-82B9-968BCEA60E17}" presName="horzSpace2" presStyleCnt="0"/>
      <dgm:spPr/>
    </dgm:pt>
    <dgm:pt modelId="{4B2CCB70-14DC-4E7D-BD35-C8AC9ED61264}" type="pres">
      <dgm:prSet presAssocID="{CC109C6B-AF24-4729-82B9-968BCEA60E17}" presName="tx2" presStyleLbl="revTx" presStyleIdx="3" presStyleCnt="8"/>
      <dgm:spPr/>
    </dgm:pt>
    <dgm:pt modelId="{97C1739C-0E1D-4C34-8325-D83E0CF14ED5}" type="pres">
      <dgm:prSet presAssocID="{CC109C6B-AF24-4729-82B9-968BCEA60E17}" presName="vert2" presStyleCnt="0"/>
      <dgm:spPr/>
    </dgm:pt>
    <dgm:pt modelId="{91E25042-071A-4326-A52A-600093B14CA8}" type="pres">
      <dgm:prSet presAssocID="{CC109C6B-AF24-4729-82B9-968BCEA60E17}" presName="thinLine2b" presStyleLbl="callout" presStyleIdx="2" presStyleCnt="7"/>
      <dgm:spPr/>
    </dgm:pt>
    <dgm:pt modelId="{26101437-6903-4D4C-B2B0-1F975D7EE381}" type="pres">
      <dgm:prSet presAssocID="{CC109C6B-AF24-4729-82B9-968BCEA60E17}" presName="vertSpace2b" presStyleCnt="0"/>
      <dgm:spPr/>
    </dgm:pt>
    <dgm:pt modelId="{1A386C85-4182-41D2-AC74-5A7D0B9AA5A9}" type="pres">
      <dgm:prSet presAssocID="{7936AAA2-62EA-4FF6-94E7-B928E291E8BB}" presName="horz2" presStyleCnt="0"/>
      <dgm:spPr/>
    </dgm:pt>
    <dgm:pt modelId="{50D8C480-0C94-49FD-B437-DFBE2F99DC4E}" type="pres">
      <dgm:prSet presAssocID="{7936AAA2-62EA-4FF6-94E7-B928E291E8BB}" presName="horzSpace2" presStyleCnt="0"/>
      <dgm:spPr/>
    </dgm:pt>
    <dgm:pt modelId="{1FD34B9B-89B4-46A6-84CE-9D92DBB672D6}" type="pres">
      <dgm:prSet presAssocID="{7936AAA2-62EA-4FF6-94E7-B928E291E8BB}" presName="tx2" presStyleLbl="revTx" presStyleIdx="4" presStyleCnt="8"/>
      <dgm:spPr/>
    </dgm:pt>
    <dgm:pt modelId="{1DB76950-196C-466E-B559-FF1DD3D87BC4}" type="pres">
      <dgm:prSet presAssocID="{7936AAA2-62EA-4FF6-94E7-B928E291E8BB}" presName="vert2" presStyleCnt="0"/>
      <dgm:spPr/>
    </dgm:pt>
    <dgm:pt modelId="{CD986406-49BF-47C8-8D18-AE6294C75CF5}" type="pres">
      <dgm:prSet presAssocID="{7936AAA2-62EA-4FF6-94E7-B928E291E8BB}" presName="thinLine2b" presStyleLbl="callout" presStyleIdx="3" presStyleCnt="7"/>
      <dgm:spPr/>
    </dgm:pt>
    <dgm:pt modelId="{3000304B-0E26-4C7D-A4D5-17CF32E9977E}" type="pres">
      <dgm:prSet presAssocID="{7936AAA2-62EA-4FF6-94E7-B928E291E8BB}" presName="vertSpace2b" presStyleCnt="0"/>
      <dgm:spPr/>
    </dgm:pt>
    <dgm:pt modelId="{F1B3C0E1-00D1-473C-BA43-D6D86148D8D1}" type="pres">
      <dgm:prSet presAssocID="{44FE8F23-8016-44D6-B7C7-61EAAC5B3A37}" presName="horz2" presStyleCnt="0"/>
      <dgm:spPr/>
    </dgm:pt>
    <dgm:pt modelId="{3B6AEAAD-D390-46DA-B09D-44C225BF55F9}" type="pres">
      <dgm:prSet presAssocID="{44FE8F23-8016-44D6-B7C7-61EAAC5B3A37}" presName="horzSpace2" presStyleCnt="0"/>
      <dgm:spPr/>
    </dgm:pt>
    <dgm:pt modelId="{41214CFB-54A5-457B-9F67-75F4F7A3D38A}" type="pres">
      <dgm:prSet presAssocID="{44FE8F23-8016-44D6-B7C7-61EAAC5B3A37}" presName="tx2" presStyleLbl="revTx" presStyleIdx="5" presStyleCnt="8"/>
      <dgm:spPr/>
    </dgm:pt>
    <dgm:pt modelId="{5F4FA949-897C-4DC0-9714-F9E8259572A0}" type="pres">
      <dgm:prSet presAssocID="{44FE8F23-8016-44D6-B7C7-61EAAC5B3A37}" presName="vert2" presStyleCnt="0"/>
      <dgm:spPr/>
    </dgm:pt>
    <dgm:pt modelId="{E0A4383C-C9FF-462D-B2B4-B66BC1681867}" type="pres">
      <dgm:prSet presAssocID="{44FE8F23-8016-44D6-B7C7-61EAAC5B3A37}" presName="thinLine2b" presStyleLbl="callout" presStyleIdx="4" presStyleCnt="7"/>
      <dgm:spPr/>
    </dgm:pt>
    <dgm:pt modelId="{F3CB0092-A6FA-415E-B6DC-598B7102D23A}" type="pres">
      <dgm:prSet presAssocID="{44FE8F23-8016-44D6-B7C7-61EAAC5B3A37}" presName="vertSpace2b" presStyleCnt="0"/>
      <dgm:spPr/>
    </dgm:pt>
    <dgm:pt modelId="{3A17D1E0-764F-40AA-BBA3-30D7F0B757FA}" type="pres">
      <dgm:prSet presAssocID="{DA0B0ACD-DBB8-411D-8427-3BCB8DB9A0E7}" presName="horz2" presStyleCnt="0"/>
      <dgm:spPr/>
    </dgm:pt>
    <dgm:pt modelId="{DFC51095-0573-4FB2-8498-79048EEBC99D}" type="pres">
      <dgm:prSet presAssocID="{DA0B0ACD-DBB8-411D-8427-3BCB8DB9A0E7}" presName="horzSpace2" presStyleCnt="0"/>
      <dgm:spPr/>
    </dgm:pt>
    <dgm:pt modelId="{115528BA-C3BA-4460-8920-E0ED3D118A52}" type="pres">
      <dgm:prSet presAssocID="{DA0B0ACD-DBB8-411D-8427-3BCB8DB9A0E7}" presName="tx2" presStyleLbl="revTx" presStyleIdx="6" presStyleCnt="8"/>
      <dgm:spPr/>
    </dgm:pt>
    <dgm:pt modelId="{EACF9C60-AB86-4210-8E82-DF2F693B45FC}" type="pres">
      <dgm:prSet presAssocID="{DA0B0ACD-DBB8-411D-8427-3BCB8DB9A0E7}" presName="vert2" presStyleCnt="0"/>
      <dgm:spPr/>
    </dgm:pt>
    <dgm:pt modelId="{50916E40-68A3-4CB4-8DEA-B636FC26178B}" type="pres">
      <dgm:prSet presAssocID="{DA0B0ACD-DBB8-411D-8427-3BCB8DB9A0E7}" presName="thinLine2b" presStyleLbl="callout" presStyleIdx="5" presStyleCnt="7"/>
      <dgm:spPr/>
    </dgm:pt>
    <dgm:pt modelId="{87AC2203-D2C5-44F7-BECF-0D0A496B15C6}" type="pres">
      <dgm:prSet presAssocID="{DA0B0ACD-DBB8-411D-8427-3BCB8DB9A0E7}" presName="vertSpace2b" presStyleCnt="0"/>
      <dgm:spPr/>
    </dgm:pt>
    <dgm:pt modelId="{2C716868-25F8-4D9E-B38E-4EE52EBB7BDD}" type="pres">
      <dgm:prSet presAssocID="{A0F73D9A-5108-4F57-8E81-E90F7C0D2A15}" presName="horz2" presStyleCnt="0"/>
      <dgm:spPr/>
    </dgm:pt>
    <dgm:pt modelId="{A958CA18-37D3-4A81-A2BC-4A05E03353B1}" type="pres">
      <dgm:prSet presAssocID="{A0F73D9A-5108-4F57-8E81-E90F7C0D2A15}" presName="horzSpace2" presStyleCnt="0"/>
      <dgm:spPr/>
    </dgm:pt>
    <dgm:pt modelId="{CA0ED7ED-EF3A-4017-988A-D3A420F45A82}" type="pres">
      <dgm:prSet presAssocID="{A0F73D9A-5108-4F57-8E81-E90F7C0D2A15}" presName="tx2" presStyleLbl="revTx" presStyleIdx="7" presStyleCnt="8"/>
      <dgm:spPr/>
    </dgm:pt>
    <dgm:pt modelId="{4B15B5D8-25D4-4B28-B28D-452973A3EF69}" type="pres">
      <dgm:prSet presAssocID="{A0F73D9A-5108-4F57-8E81-E90F7C0D2A15}" presName="vert2" presStyleCnt="0"/>
      <dgm:spPr/>
    </dgm:pt>
    <dgm:pt modelId="{A4DA8BEB-19AA-41AE-BBBE-9DC4DC5037E1}" type="pres">
      <dgm:prSet presAssocID="{A0F73D9A-5108-4F57-8E81-E90F7C0D2A15}" presName="thinLine2b" presStyleLbl="callout" presStyleIdx="6" presStyleCnt="7"/>
      <dgm:spPr/>
    </dgm:pt>
    <dgm:pt modelId="{AA2D669F-5455-4013-ABA5-3361BB4CE215}" type="pres">
      <dgm:prSet presAssocID="{A0F73D9A-5108-4F57-8E81-E90F7C0D2A15}" presName="vertSpace2b" presStyleCnt="0"/>
      <dgm:spPr/>
    </dgm:pt>
  </dgm:ptLst>
  <dgm:cxnLst>
    <dgm:cxn modelId="{70060E00-428B-401F-8D7E-1528F4865288}" type="presOf" srcId="{44FE8F23-8016-44D6-B7C7-61EAAC5B3A37}" destId="{41214CFB-54A5-457B-9F67-75F4F7A3D38A}" srcOrd="0" destOrd="0" presId="urn:microsoft.com/office/officeart/2008/layout/LinedList"/>
    <dgm:cxn modelId="{76BD2116-FF79-4ED2-BA9B-1AE00AA57537}" srcId="{DBD29C91-A3C2-4EDB-BB77-0C3AF1952D18}" destId="{44FE8F23-8016-44D6-B7C7-61EAAC5B3A37}" srcOrd="4" destOrd="0" parTransId="{719BCA7F-25D7-48CF-9034-B3995521623F}" sibTransId="{4FA7F820-0076-4AED-A832-1F78030205A4}"/>
    <dgm:cxn modelId="{C814D216-2A68-4557-8423-FF95FF8CF60B}" type="presOf" srcId="{F3EF52A1-8F95-466B-9A95-D6E03541B2FE}" destId="{BAD6D6A6-4255-4348-BB36-D2C7572FD7EF}" srcOrd="0" destOrd="0" presId="urn:microsoft.com/office/officeart/2008/layout/LinedList"/>
    <dgm:cxn modelId="{C0E4AC3E-F930-4CE4-8967-A0AEB46CB687}" type="presOf" srcId="{A3934DC3-2E27-4AF6-8ACD-DD9A733D4E8C}" destId="{965EE4EC-4637-4D7F-B98B-3BF292D28187}" srcOrd="0" destOrd="0" presId="urn:microsoft.com/office/officeart/2008/layout/LinedList"/>
    <dgm:cxn modelId="{E73E393F-B622-4C4B-8A80-F42B502996B6}" type="presOf" srcId="{CC109C6B-AF24-4729-82B9-968BCEA60E17}" destId="{4B2CCB70-14DC-4E7D-BD35-C8AC9ED61264}" srcOrd="0" destOrd="0" presId="urn:microsoft.com/office/officeart/2008/layout/LinedList"/>
    <dgm:cxn modelId="{9F27CF68-DE17-4124-892A-F1291DCB2DDA}" type="presOf" srcId="{DBD29C91-A3C2-4EDB-BB77-0C3AF1952D18}" destId="{47C3D480-4491-45DE-969A-73F567176EE4}" srcOrd="0" destOrd="0" presId="urn:microsoft.com/office/officeart/2008/layout/LinedList"/>
    <dgm:cxn modelId="{EBB98774-472E-4971-A892-C4BB427A448A}" srcId="{DBD29C91-A3C2-4EDB-BB77-0C3AF1952D18}" destId="{DA0B0ACD-DBB8-411D-8427-3BCB8DB9A0E7}" srcOrd="5" destOrd="0" parTransId="{EC531586-CF5D-4E7D-BE41-1F342A4146DA}" sibTransId="{BB26D15C-A99B-453D-9D9B-878C28862666}"/>
    <dgm:cxn modelId="{622E8178-25AC-4112-BB3F-3A8FCCA598C0}" srcId="{A3934DC3-2E27-4AF6-8ACD-DD9A733D4E8C}" destId="{DBD29C91-A3C2-4EDB-BB77-0C3AF1952D18}" srcOrd="0" destOrd="0" parTransId="{688B6B03-51CF-4F0C-8E18-F17A53A94469}" sibTransId="{232C830F-91F4-4DAF-BED1-52D92CAD9779}"/>
    <dgm:cxn modelId="{4DD2747A-951F-41E8-98C6-F31DAACC6B35}" srcId="{DBD29C91-A3C2-4EDB-BB77-0C3AF1952D18}" destId="{A0F73D9A-5108-4F57-8E81-E90F7C0D2A15}" srcOrd="6" destOrd="0" parTransId="{F92CCF2A-A05D-46E7-A377-85EA6A705461}" sibTransId="{11BF2403-0334-46D5-9827-645844D6027D}"/>
    <dgm:cxn modelId="{D6E7CC87-120E-4AF2-AE04-C2BDCD7EB04C}" srcId="{DBD29C91-A3C2-4EDB-BB77-0C3AF1952D18}" destId="{7936AAA2-62EA-4FF6-94E7-B928E291E8BB}" srcOrd="3" destOrd="0" parTransId="{CAAB7231-16E9-4D8A-BED9-A26B0561AAF7}" sibTransId="{7ED1404C-4A9E-4BBE-9FB5-B932D2176B51}"/>
    <dgm:cxn modelId="{53E0A995-6636-4556-BF4F-07F4454DBC7F}" type="presOf" srcId="{A0F73D9A-5108-4F57-8E81-E90F7C0D2A15}" destId="{CA0ED7ED-EF3A-4017-988A-D3A420F45A82}" srcOrd="0" destOrd="0" presId="urn:microsoft.com/office/officeart/2008/layout/LinedList"/>
    <dgm:cxn modelId="{D8ADA396-445E-4B66-813F-5F85412BA68C}" srcId="{DBD29C91-A3C2-4EDB-BB77-0C3AF1952D18}" destId="{CC109C6B-AF24-4729-82B9-968BCEA60E17}" srcOrd="2" destOrd="0" parTransId="{8B4A82F8-29BF-419F-8EE5-3896F111FC03}" sibTransId="{913B3054-4EF1-406C-9AE3-B0ABBAC73F14}"/>
    <dgm:cxn modelId="{FAA849A5-8188-42BD-BCBE-E3E633E9151A}" type="presOf" srcId="{7936AAA2-62EA-4FF6-94E7-B928E291E8BB}" destId="{1FD34B9B-89B4-46A6-84CE-9D92DBB672D6}" srcOrd="0" destOrd="0" presId="urn:microsoft.com/office/officeart/2008/layout/LinedList"/>
    <dgm:cxn modelId="{C508ACCB-0EF4-4E0D-BE66-0EC7E0C85681}" type="presOf" srcId="{ADEA66A6-94B7-4DA5-A888-FDED919F0A76}" destId="{4938EAFA-4E7B-4692-8F4B-C13527F9D418}" srcOrd="0" destOrd="0" presId="urn:microsoft.com/office/officeart/2008/layout/LinedList"/>
    <dgm:cxn modelId="{7E3B2CD9-1F40-4FCB-B4FB-D6F0A1FE5066}" srcId="{DBD29C91-A3C2-4EDB-BB77-0C3AF1952D18}" destId="{F3EF52A1-8F95-466B-9A95-D6E03541B2FE}" srcOrd="0" destOrd="0" parTransId="{AC76FD13-B8D7-470E-96A1-95BB20900888}" sibTransId="{EA8DE5C1-B43E-426E-9E0B-42D7F5A700C7}"/>
    <dgm:cxn modelId="{85E55FDA-2110-4630-9E2E-CF9D97A07FBC}" type="presOf" srcId="{DA0B0ACD-DBB8-411D-8427-3BCB8DB9A0E7}" destId="{115528BA-C3BA-4460-8920-E0ED3D118A52}" srcOrd="0" destOrd="0" presId="urn:microsoft.com/office/officeart/2008/layout/LinedList"/>
    <dgm:cxn modelId="{89720FFB-29F7-4834-9F33-45F76D5B1547}" srcId="{DBD29C91-A3C2-4EDB-BB77-0C3AF1952D18}" destId="{ADEA66A6-94B7-4DA5-A888-FDED919F0A76}" srcOrd="1" destOrd="0" parTransId="{5DBEB358-3033-47AA-AC25-3197B6534620}" sibTransId="{B6B6BCB3-890B-4C8A-AE7F-5E2C2684A13B}"/>
    <dgm:cxn modelId="{ABE146E9-EA75-44D5-AF4D-9AE5A8604E19}" type="presParOf" srcId="{965EE4EC-4637-4D7F-B98B-3BF292D28187}" destId="{F452B898-5223-42FF-8BB4-38B7B011D4F5}" srcOrd="0" destOrd="0" presId="urn:microsoft.com/office/officeart/2008/layout/LinedList"/>
    <dgm:cxn modelId="{D44A8A4C-DBEC-44EE-ADB5-8057B4439A5C}" type="presParOf" srcId="{965EE4EC-4637-4D7F-B98B-3BF292D28187}" destId="{6FEB4C66-67AE-43BB-9569-4A61A75EA3B4}" srcOrd="1" destOrd="0" presId="urn:microsoft.com/office/officeart/2008/layout/LinedList"/>
    <dgm:cxn modelId="{F5ED09EF-FAB7-4FAE-B069-432C11779E54}" type="presParOf" srcId="{6FEB4C66-67AE-43BB-9569-4A61A75EA3B4}" destId="{47C3D480-4491-45DE-969A-73F567176EE4}" srcOrd="0" destOrd="0" presId="urn:microsoft.com/office/officeart/2008/layout/LinedList"/>
    <dgm:cxn modelId="{132C41A1-EB6A-4ACF-A180-95E6B57BC85D}" type="presParOf" srcId="{6FEB4C66-67AE-43BB-9569-4A61A75EA3B4}" destId="{994C86E3-74BD-44B7-AE43-B5687F484188}" srcOrd="1" destOrd="0" presId="urn:microsoft.com/office/officeart/2008/layout/LinedList"/>
    <dgm:cxn modelId="{E57040DA-9364-4C58-A9DE-8625D5897FED}" type="presParOf" srcId="{994C86E3-74BD-44B7-AE43-B5687F484188}" destId="{A689F30A-34D0-4DAE-9A33-A4A15FA3D014}" srcOrd="0" destOrd="0" presId="urn:microsoft.com/office/officeart/2008/layout/LinedList"/>
    <dgm:cxn modelId="{825DA708-99C0-41C0-8D52-754633D63571}" type="presParOf" srcId="{994C86E3-74BD-44B7-AE43-B5687F484188}" destId="{438017B1-3FAB-480A-B5DE-E26C847DB59B}" srcOrd="1" destOrd="0" presId="urn:microsoft.com/office/officeart/2008/layout/LinedList"/>
    <dgm:cxn modelId="{21147843-CB51-4608-AE87-C9F477F95161}" type="presParOf" srcId="{438017B1-3FAB-480A-B5DE-E26C847DB59B}" destId="{E62997EA-B905-45BF-BFDD-F26ACA64C54C}" srcOrd="0" destOrd="0" presId="urn:microsoft.com/office/officeart/2008/layout/LinedList"/>
    <dgm:cxn modelId="{2F8DBE62-ACB4-463C-8CE0-D102C78C1204}" type="presParOf" srcId="{438017B1-3FAB-480A-B5DE-E26C847DB59B}" destId="{BAD6D6A6-4255-4348-BB36-D2C7572FD7EF}" srcOrd="1" destOrd="0" presId="urn:microsoft.com/office/officeart/2008/layout/LinedList"/>
    <dgm:cxn modelId="{2EB8C8C9-ACE3-4BE0-9DC2-83617C7840C6}" type="presParOf" srcId="{438017B1-3FAB-480A-B5DE-E26C847DB59B}" destId="{E66ADAB1-4848-4987-9D25-0AB5F26D63FF}" srcOrd="2" destOrd="0" presId="urn:microsoft.com/office/officeart/2008/layout/LinedList"/>
    <dgm:cxn modelId="{24727B9C-991C-4A6F-8169-8F27380DB22F}" type="presParOf" srcId="{994C86E3-74BD-44B7-AE43-B5687F484188}" destId="{9A4FD819-23A0-402F-BFEC-2B4289A58610}" srcOrd="2" destOrd="0" presId="urn:microsoft.com/office/officeart/2008/layout/LinedList"/>
    <dgm:cxn modelId="{F3E8DA7C-B0D9-4CCB-A688-00B0F67150EA}" type="presParOf" srcId="{994C86E3-74BD-44B7-AE43-B5687F484188}" destId="{6C7E9ED2-1179-4657-BD27-737407340CBA}" srcOrd="3" destOrd="0" presId="urn:microsoft.com/office/officeart/2008/layout/LinedList"/>
    <dgm:cxn modelId="{2A3F9D7C-2650-4A79-8C5A-F8E4585C4456}" type="presParOf" srcId="{994C86E3-74BD-44B7-AE43-B5687F484188}" destId="{E8C485F3-17D6-4018-8BF2-8B8ACEE323D1}" srcOrd="4" destOrd="0" presId="urn:microsoft.com/office/officeart/2008/layout/LinedList"/>
    <dgm:cxn modelId="{D8CFD67A-5CD5-467C-B68F-F0C783605305}" type="presParOf" srcId="{E8C485F3-17D6-4018-8BF2-8B8ACEE323D1}" destId="{5C769376-D1E9-44B7-865C-1A65E0D4625D}" srcOrd="0" destOrd="0" presId="urn:microsoft.com/office/officeart/2008/layout/LinedList"/>
    <dgm:cxn modelId="{6C62941D-745A-4ADC-93D1-5C4733FA9D99}" type="presParOf" srcId="{E8C485F3-17D6-4018-8BF2-8B8ACEE323D1}" destId="{4938EAFA-4E7B-4692-8F4B-C13527F9D418}" srcOrd="1" destOrd="0" presId="urn:microsoft.com/office/officeart/2008/layout/LinedList"/>
    <dgm:cxn modelId="{5AB4A8B4-BE98-4654-8D7B-BFC98451EE92}" type="presParOf" srcId="{E8C485F3-17D6-4018-8BF2-8B8ACEE323D1}" destId="{82C70672-AF8A-4F59-9BA7-E269A36AD361}" srcOrd="2" destOrd="0" presId="urn:microsoft.com/office/officeart/2008/layout/LinedList"/>
    <dgm:cxn modelId="{E25145BC-2202-42FA-BDF3-2ED157101BA9}" type="presParOf" srcId="{994C86E3-74BD-44B7-AE43-B5687F484188}" destId="{E958AB67-2108-40AB-A921-BBC2835A124B}" srcOrd="5" destOrd="0" presId="urn:microsoft.com/office/officeart/2008/layout/LinedList"/>
    <dgm:cxn modelId="{19F0DEAB-5DD4-4769-8B52-7A2B1B447EA8}" type="presParOf" srcId="{994C86E3-74BD-44B7-AE43-B5687F484188}" destId="{014EB40B-B635-4A1F-8916-00AE995DEF13}" srcOrd="6" destOrd="0" presId="urn:microsoft.com/office/officeart/2008/layout/LinedList"/>
    <dgm:cxn modelId="{627AD9FC-222E-4648-99CF-8340FC6F3E95}" type="presParOf" srcId="{994C86E3-74BD-44B7-AE43-B5687F484188}" destId="{74DF8D0F-C80E-4B1B-B678-26A8F16FB137}" srcOrd="7" destOrd="0" presId="urn:microsoft.com/office/officeart/2008/layout/LinedList"/>
    <dgm:cxn modelId="{283BE007-7B4F-45CC-8269-2D84AC0596B6}" type="presParOf" srcId="{74DF8D0F-C80E-4B1B-B678-26A8F16FB137}" destId="{06050FE1-E985-4B6C-8C73-527D69C27B30}" srcOrd="0" destOrd="0" presId="urn:microsoft.com/office/officeart/2008/layout/LinedList"/>
    <dgm:cxn modelId="{287998BD-D275-4152-ABA5-33D662DFCFBF}" type="presParOf" srcId="{74DF8D0F-C80E-4B1B-B678-26A8F16FB137}" destId="{4B2CCB70-14DC-4E7D-BD35-C8AC9ED61264}" srcOrd="1" destOrd="0" presId="urn:microsoft.com/office/officeart/2008/layout/LinedList"/>
    <dgm:cxn modelId="{AD8C965E-A02B-463D-A3DF-31F6695A5B28}" type="presParOf" srcId="{74DF8D0F-C80E-4B1B-B678-26A8F16FB137}" destId="{97C1739C-0E1D-4C34-8325-D83E0CF14ED5}" srcOrd="2" destOrd="0" presId="urn:microsoft.com/office/officeart/2008/layout/LinedList"/>
    <dgm:cxn modelId="{6BDE14B3-E4B4-4F6C-B49C-3F81C5B5E5B4}" type="presParOf" srcId="{994C86E3-74BD-44B7-AE43-B5687F484188}" destId="{91E25042-071A-4326-A52A-600093B14CA8}" srcOrd="8" destOrd="0" presId="urn:microsoft.com/office/officeart/2008/layout/LinedList"/>
    <dgm:cxn modelId="{DE90B0E3-7ACD-4FC0-AEAA-90BE51A61CBD}" type="presParOf" srcId="{994C86E3-74BD-44B7-AE43-B5687F484188}" destId="{26101437-6903-4D4C-B2B0-1F975D7EE381}" srcOrd="9" destOrd="0" presId="urn:microsoft.com/office/officeart/2008/layout/LinedList"/>
    <dgm:cxn modelId="{139537E6-6A55-4864-AAAF-26F693871838}" type="presParOf" srcId="{994C86E3-74BD-44B7-AE43-B5687F484188}" destId="{1A386C85-4182-41D2-AC74-5A7D0B9AA5A9}" srcOrd="10" destOrd="0" presId="urn:microsoft.com/office/officeart/2008/layout/LinedList"/>
    <dgm:cxn modelId="{56EFF1BC-C338-431B-9976-B419F7C48B26}" type="presParOf" srcId="{1A386C85-4182-41D2-AC74-5A7D0B9AA5A9}" destId="{50D8C480-0C94-49FD-B437-DFBE2F99DC4E}" srcOrd="0" destOrd="0" presId="urn:microsoft.com/office/officeart/2008/layout/LinedList"/>
    <dgm:cxn modelId="{E5E8475A-D068-4B0B-876E-C683EFEA8195}" type="presParOf" srcId="{1A386C85-4182-41D2-AC74-5A7D0B9AA5A9}" destId="{1FD34B9B-89B4-46A6-84CE-9D92DBB672D6}" srcOrd="1" destOrd="0" presId="urn:microsoft.com/office/officeart/2008/layout/LinedList"/>
    <dgm:cxn modelId="{D13A3E2B-EAA5-4DAA-9E29-02CFDBC4BA98}" type="presParOf" srcId="{1A386C85-4182-41D2-AC74-5A7D0B9AA5A9}" destId="{1DB76950-196C-466E-B559-FF1DD3D87BC4}" srcOrd="2" destOrd="0" presId="urn:microsoft.com/office/officeart/2008/layout/LinedList"/>
    <dgm:cxn modelId="{EE01DB01-FD6D-488B-8066-8AE04A6EA4A4}" type="presParOf" srcId="{994C86E3-74BD-44B7-AE43-B5687F484188}" destId="{CD986406-49BF-47C8-8D18-AE6294C75CF5}" srcOrd="11" destOrd="0" presId="urn:microsoft.com/office/officeart/2008/layout/LinedList"/>
    <dgm:cxn modelId="{08AF16FB-7876-458F-95D0-776722D1A517}" type="presParOf" srcId="{994C86E3-74BD-44B7-AE43-B5687F484188}" destId="{3000304B-0E26-4C7D-A4D5-17CF32E9977E}" srcOrd="12" destOrd="0" presId="urn:microsoft.com/office/officeart/2008/layout/LinedList"/>
    <dgm:cxn modelId="{8A183166-A430-4AFF-A0A6-4213B5243D26}" type="presParOf" srcId="{994C86E3-74BD-44B7-AE43-B5687F484188}" destId="{F1B3C0E1-00D1-473C-BA43-D6D86148D8D1}" srcOrd="13" destOrd="0" presId="urn:microsoft.com/office/officeart/2008/layout/LinedList"/>
    <dgm:cxn modelId="{D5B83FB0-34EC-4843-95F5-A5B4E580457C}" type="presParOf" srcId="{F1B3C0E1-00D1-473C-BA43-D6D86148D8D1}" destId="{3B6AEAAD-D390-46DA-B09D-44C225BF55F9}" srcOrd="0" destOrd="0" presId="urn:microsoft.com/office/officeart/2008/layout/LinedList"/>
    <dgm:cxn modelId="{FB47190C-49B9-4DB2-B21F-C203FFA43042}" type="presParOf" srcId="{F1B3C0E1-00D1-473C-BA43-D6D86148D8D1}" destId="{41214CFB-54A5-457B-9F67-75F4F7A3D38A}" srcOrd="1" destOrd="0" presId="urn:microsoft.com/office/officeart/2008/layout/LinedList"/>
    <dgm:cxn modelId="{32E02E8C-40C6-4AF7-A113-1AC1F1C5686F}" type="presParOf" srcId="{F1B3C0E1-00D1-473C-BA43-D6D86148D8D1}" destId="{5F4FA949-897C-4DC0-9714-F9E8259572A0}" srcOrd="2" destOrd="0" presId="urn:microsoft.com/office/officeart/2008/layout/LinedList"/>
    <dgm:cxn modelId="{AE3BAE90-9191-4B29-A3C0-D37BB4DC8661}" type="presParOf" srcId="{994C86E3-74BD-44B7-AE43-B5687F484188}" destId="{E0A4383C-C9FF-462D-B2B4-B66BC1681867}" srcOrd="14" destOrd="0" presId="urn:microsoft.com/office/officeart/2008/layout/LinedList"/>
    <dgm:cxn modelId="{9C722406-3115-4AF5-920A-6D674154A479}" type="presParOf" srcId="{994C86E3-74BD-44B7-AE43-B5687F484188}" destId="{F3CB0092-A6FA-415E-B6DC-598B7102D23A}" srcOrd="15" destOrd="0" presId="urn:microsoft.com/office/officeart/2008/layout/LinedList"/>
    <dgm:cxn modelId="{739A8476-A490-4E1F-8045-EF67594DA5C3}" type="presParOf" srcId="{994C86E3-74BD-44B7-AE43-B5687F484188}" destId="{3A17D1E0-764F-40AA-BBA3-30D7F0B757FA}" srcOrd="16" destOrd="0" presId="urn:microsoft.com/office/officeart/2008/layout/LinedList"/>
    <dgm:cxn modelId="{EC1A99CF-3B26-49EF-A7B5-7964C53A5F29}" type="presParOf" srcId="{3A17D1E0-764F-40AA-BBA3-30D7F0B757FA}" destId="{DFC51095-0573-4FB2-8498-79048EEBC99D}" srcOrd="0" destOrd="0" presId="urn:microsoft.com/office/officeart/2008/layout/LinedList"/>
    <dgm:cxn modelId="{8074F121-AB5B-4487-801B-6246C92AD2C7}" type="presParOf" srcId="{3A17D1E0-764F-40AA-BBA3-30D7F0B757FA}" destId="{115528BA-C3BA-4460-8920-E0ED3D118A52}" srcOrd="1" destOrd="0" presId="urn:microsoft.com/office/officeart/2008/layout/LinedList"/>
    <dgm:cxn modelId="{F55938EB-320A-4376-ACBC-63838486F351}" type="presParOf" srcId="{3A17D1E0-764F-40AA-BBA3-30D7F0B757FA}" destId="{EACF9C60-AB86-4210-8E82-DF2F693B45FC}" srcOrd="2" destOrd="0" presId="urn:microsoft.com/office/officeart/2008/layout/LinedList"/>
    <dgm:cxn modelId="{4E70FD69-1F5B-4D86-B1E2-05C557029015}" type="presParOf" srcId="{994C86E3-74BD-44B7-AE43-B5687F484188}" destId="{50916E40-68A3-4CB4-8DEA-B636FC26178B}" srcOrd="17" destOrd="0" presId="urn:microsoft.com/office/officeart/2008/layout/LinedList"/>
    <dgm:cxn modelId="{D121B4F1-F331-45BD-A830-EB088207F6AC}" type="presParOf" srcId="{994C86E3-74BD-44B7-AE43-B5687F484188}" destId="{87AC2203-D2C5-44F7-BECF-0D0A496B15C6}" srcOrd="18" destOrd="0" presId="urn:microsoft.com/office/officeart/2008/layout/LinedList"/>
    <dgm:cxn modelId="{1597AC9A-67AE-4120-8F82-CFD0B0786023}" type="presParOf" srcId="{994C86E3-74BD-44B7-AE43-B5687F484188}" destId="{2C716868-25F8-4D9E-B38E-4EE52EBB7BDD}" srcOrd="19" destOrd="0" presId="urn:microsoft.com/office/officeart/2008/layout/LinedList"/>
    <dgm:cxn modelId="{9A6637B2-5487-4A1E-8F61-88942010E01F}" type="presParOf" srcId="{2C716868-25F8-4D9E-B38E-4EE52EBB7BDD}" destId="{A958CA18-37D3-4A81-A2BC-4A05E03353B1}" srcOrd="0" destOrd="0" presId="urn:microsoft.com/office/officeart/2008/layout/LinedList"/>
    <dgm:cxn modelId="{A5FD2349-68BD-43E3-B81D-79F0F7B675DC}" type="presParOf" srcId="{2C716868-25F8-4D9E-B38E-4EE52EBB7BDD}" destId="{CA0ED7ED-EF3A-4017-988A-D3A420F45A82}" srcOrd="1" destOrd="0" presId="urn:microsoft.com/office/officeart/2008/layout/LinedList"/>
    <dgm:cxn modelId="{8FCF0871-5619-4336-8485-3A3BAC1F29D4}" type="presParOf" srcId="{2C716868-25F8-4D9E-B38E-4EE52EBB7BDD}" destId="{4B15B5D8-25D4-4B28-B28D-452973A3EF69}" srcOrd="2" destOrd="0" presId="urn:microsoft.com/office/officeart/2008/layout/LinedList"/>
    <dgm:cxn modelId="{26E1E2B6-1533-4EC9-8102-4DFFAAB51AEF}" type="presParOf" srcId="{994C86E3-74BD-44B7-AE43-B5687F484188}" destId="{A4DA8BEB-19AA-41AE-BBBE-9DC4DC5037E1}" srcOrd="20" destOrd="0" presId="urn:microsoft.com/office/officeart/2008/layout/LinedList"/>
    <dgm:cxn modelId="{EE745D10-506B-4E4F-893D-3701B5C92C6D}" type="presParOf" srcId="{994C86E3-74BD-44B7-AE43-B5687F484188}" destId="{AA2D669F-5455-4013-ABA5-3361BB4CE215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2B898-5223-42FF-8BB4-38B7B011D4F5}">
      <dsp:nvSpPr>
        <dsp:cNvPr id="0" name=""/>
        <dsp:cNvSpPr/>
      </dsp:nvSpPr>
      <dsp:spPr>
        <a:xfrm>
          <a:off x="0" y="3146"/>
          <a:ext cx="116259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3D480-4491-45DE-969A-73F567176EE4}">
      <dsp:nvSpPr>
        <dsp:cNvPr id="0" name=""/>
        <dsp:cNvSpPr/>
      </dsp:nvSpPr>
      <dsp:spPr>
        <a:xfrm>
          <a:off x="0" y="3146"/>
          <a:ext cx="2585135" cy="6438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46"/>
        <a:ext cx="2585135" cy="6438049"/>
      </dsp:txXfrm>
    </dsp:sp>
    <dsp:sp modelId="{BAD6D6A6-4255-4348-BB36-D2C7572FD7EF}">
      <dsp:nvSpPr>
        <dsp:cNvPr id="0" name=""/>
        <dsp:cNvSpPr/>
      </dsp:nvSpPr>
      <dsp:spPr>
        <a:xfrm>
          <a:off x="2754585" y="46606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Digital skills and Microsoft 365 skills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46606"/>
        <a:ext cx="8867903" cy="869199"/>
      </dsp:txXfrm>
    </dsp:sp>
    <dsp:sp modelId="{9A4FD819-23A0-402F-BFEC-2B4289A58610}">
      <dsp:nvSpPr>
        <dsp:cNvPr id="0" name=""/>
        <dsp:cNvSpPr/>
      </dsp:nvSpPr>
      <dsp:spPr>
        <a:xfrm>
          <a:off x="2585135" y="915806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8EAFA-4E7B-4692-8F4B-C13527F9D418}">
      <dsp:nvSpPr>
        <dsp:cNvPr id="0" name=""/>
        <dsp:cNvSpPr/>
      </dsp:nvSpPr>
      <dsp:spPr>
        <a:xfrm>
          <a:off x="2754585" y="959266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Team working oriented and ability to work alone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959266"/>
        <a:ext cx="8867903" cy="869199"/>
      </dsp:txXfrm>
    </dsp:sp>
    <dsp:sp modelId="{E958AB67-2108-40AB-A921-BBC2835A124B}">
      <dsp:nvSpPr>
        <dsp:cNvPr id="0" name=""/>
        <dsp:cNvSpPr/>
      </dsp:nvSpPr>
      <dsp:spPr>
        <a:xfrm>
          <a:off x="2585135" y="1828465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2CCB70-14DC-4E7D-BD35-C8AC9ED61264}">
      <dsp:nvSpPr>
        <dsp:cNvPr id="0" name=""/>
        <dsp:cNvSpPr/>
      </dsp:nvSpPr>
      <dsp:spPr>
        <a:xfrm>
          <a:off x="2754585" y="1871925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Organisational skills with precision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1871925"/>
        <a:ext cx="8867903" cy="869199"/>
      </dsp:txXfrm>
    </dsp:sp>
    <dsp:sp modelId="{91E25042-071A-4326-A52A-600093B14CA8}">
      <dsp:nvSpPr>
        <dsp:cNvPr id="0" name=""/>
        <dsp:cNvSpPr/>
      </dsp:nvSpPr>
      <dsp:spPr>
        <a:xfrm>
          <a:off x="2585135" y="2741125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34B9B-89B4-46A6-84CE-9D92DBB672D6}">
      <dsp:nvSpPr>
        <dsp:cNvPr id="0" name=""/>
        <dsp:cNvSpPr/>
      </dsp:nvSpPr>
      <dsp:spPr>
        <a:xfrm>
          <a:off x="2754585" y="2784585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Effective communication skills writing and verbal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2784585"/>
        <a:ext cx="8867903" cy="869199"/>
      </dsp:txXfrm>
    </dsp:sp>
    <dsp:sp modelId="{CD986406-49BF-47C8-8D18-AE6294C75CF5}">
      <dsp:nvSpPr>
        <dsp:cNvPr id="0" name=""/>
        <dsp:cNvSpPr/>
      </dsp:nvSpPr>
      <dsp:spPr>
        <a:xfrm>
          <a:off x="2585135" y="3653784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14CFB-54A5-457B-9F67-75F4F7A3D38A}">
      <dsp:nvSpPr>
        <dsp:cNvPr id="0" name=""/>
        <dsp:cNvSpPr/>
      </dsp:nvSpPr>
      <dsp:spPr>
        <a:xfrm>
          <a:off x="2754585" y="3697244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Excellent Time Management skills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3697244"/>
        <a:ext cx="8867903" cy="869199"/>
      </dsp:txXfrm>
    </dsp:sp>
    <dsp:sp modelId="{E0A4383C-C9FF-462D-B2B4-B66BC1681867}">
      <dsp:nvSpPr>
        <dsp:cNvPr id="0" name=""/>
        <dsp:cNvSpPr/>
      </dsp:nvSpPr>
      <dsp:spPr>
        <a:xfrm>
          <a:off x="2585135" y="4566444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528BA-C3BA-4460-8920-E0ED3D118A52}">
      <dsp:nvSpPr>
        <dsp:cNvPr id="0" name=""/>
        <dsp:cNvSpPr/>
      </dsp:nvSpPr>
      <dsp:spPr>
        <a:xfrm>
          <a:off x="2754585" y="4609904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Ability to work effectively under pressure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4609904"/>
        <a:ext cx="8867903" cy="869199"/>
      </dsp:txXfrm>
    </dsp:sp>
    <dsp:sp modelId="{50916E40-68A3-4CB4-8DEA-B636FC26178B}">
      <dsp:nvSpPr>
        <dsp:cNvPr id="0" name=""/>
        <dsp:cNvSpPr/>
      </dsp:nvSpPr>
      <dsp:spPr>
        <a:xfrm>
          <a:off x="2585135" y="5479104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0ED7ED-EF3A-4017-988A-D3A420F45A82}">
      <dsp:nvSpPr>
        <dsp:cNvPr id="0" name=""/>
        <dsp:cNvSpPr/>
      </dsp:nvSpPr>
      <dsp:spPr>
        <a:xfrm>
          <a:off x="2754585" y="5522563"/>
          <a:ext cx="8867903" cy="86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Be in uniform at all time as professional and presentable staff of Ricoh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4585" y="5522563"/>
        <a:ext cx="8867903" cy="869199"/>
      </dsp:txXfrm>
    </dsp:sp>
    <dsp:sp modelId="{A4DA8BEB-19AA-41AE-BBBE-9DC4DC5037E1}">
      <dsp:nvSpPr>
        <dsp:cNvPr id="0" name=""/>
        <dsp:cNvSpPr/>
      </dsp:nvSpPr>
      <dsp:spPr>
        <a:xfrm>
          <a:off x="2585135" y="6391763"/>
          <a:ext cx="90373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32CCD-DDD6-C3BB-33F7-99142EA76C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C2AF3D-4571-E465-1A23-7647F27E4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980F2-BB20-A2F9-FBC1-A266CB12A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FFFA8-58AC-D3E8-11E1-D24A09EB6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0B185-184D-A5B6-57C6-2E6286B8C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64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E3942-E604-4049-1A33-68DCBAED3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13F16-BB41-4C5C-1FF4-DA2B951C1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094EF-7CDA-71B4-D759-BF724CC8F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87422-D9A2-AF01-B181-6108C703A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135BC-5A3B-CBCF-70D5-0F85611DA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627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2949-9254-8686-61B1-1273196FF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AC0A0-0638-94A7-5F92-2634BC1E22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014F28-AF79-1016-EC25-3009B8CE7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B6F7D-0A25-2DF9-D3BE-652660140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EB319-2701-9D30-A853-83739D6B4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9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36847-54A4-A56B-EE6A-F2330F538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FF3AE-8AD9-9434-8487-9B2C346049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9BCAD-8643-E8EA-8EDF-0AB1FA90CF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32C07C-267E-E23C-8337-5200AF367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516CC-E9E9-EE63-173A-8EFE3A7AF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FB8A7-485E-8B84-A33E-FF4071E6E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785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78D8F-E80D-6226-B457-7B90B4C13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64875-5824-97FF-89B1-AB4E8D45B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30E47-8B30-7BDE-860A-866453A649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F16D30-933B-8CF5-E724-D0FDDC4A6F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FF72A8-B0EF-C645-CC02-F4A5A3BC51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7019BA-CC22-7B59-AD85-F395BFDED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109B72-5BC3-4CDF-1EEC-05D26BAB0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DA8A5E-FB7E-C4A4-DA5E-5B81931F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626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6A021-60A3-9867-FE67-57F3BA7FD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B983EF-F656-4899-6F16-B4C3F54BA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DDF9A0-DC34-B20A-CA72-ACC914FAB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739D60-32D3-4AF3-4C62-D82065CD8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088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FE8A44-6AF4-A2C2-414D-E132ADA4F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11DDEA-F1A6-BBB4-3E53-4840B46B8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F58C6F-DF26-D5E2-271B-7BE46A3BD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613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472EE-D54D-D32A-928D-B9944789B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18D5-EB69-3D98-B031-ED72C5689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1085E-AC10-034D-C631-B6C7474B4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975D51-7A91-C1BB-0CC0-2CDF613FF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12C59-ACBA-08DB-15E6-4C2EC1C48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3C634-A05F-49DB-D3E5-4FF3BBADD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41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E8D5F-F234-4003-EB7F-1171FC99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617E48-F9ED-4C8E-86AF-854D9A0070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E28ED-8F15-B8EA-2C84-550A84BCB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E2EE47-0548-DC57-37E9-46333C55F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BE135-BFDB-D79E-8D67-F4E7F22E1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DB8A92-0DF6-EFCA-80DE-7800E9D6F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539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3C901-4892-3DA3-9B30-47963C6D7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9CD357-6F49-A758-C9EF-0AC5649E6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8D1FA-F423-B977-0CDC-F6C25C8AB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96E84-CCE9-F525-0855-B57D0204B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20DA1-F4BE-ECC0-4903-FABE505F0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19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C542E-F1DF-0DEF-5D78-8001E34D0A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B38833-93A6-1BEB-E9EC-8F6D82E58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AE885-ECA4-4058-8BE1-12A4F6DA3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A1EDF-3EA1-EB37-4A2B-1BB309991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88249-125E-277E-511C-573694958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707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C676CE-502A-B169-1183-565090EA1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C8013-51F8-4866-C138-5574EB1C2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E5F6-8788-B8C3-9EDC-047BAC1F0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0F83C2-8BA7-4417-A74F-2332A83C27F7}" type="datetimeFigureOut">
              <a:rPr lang="en-GB" smtClean="0"/>
              <a:t>08/11/2025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7B607-4C2E-D1ED-F74D-8B523E5F99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6B88E-5399-EDF2-FF7D-E486EF1978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9F16EB-40DA-4789-ABEE-92674756A4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02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viewjob?jk=7668fa95c410683d&amp;from=serp&amp;vjs=3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eurjcn/article/20/4/392/6249551" TargetMode="External"/><Relationship Id="rId2" Type="http://schemas.openxmlformats.org/officeDocument/2006/relationships/hyperlink" Target="https://link.springer.com/chapter/10.1057/9781137353368_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23CC0-87DB-3757-40E6-96984B89EA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057" y="141514"/>
            <a:ext cx="11800114" cy="6509657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 NAME: DEVELOPING AND MANAGING INDIVIDUAL AND TEAM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 5002_LON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 1: INDIVIDUAL PRESENTATION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JOHN SYLVESTER MENSAH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STUDENT ID: 2411669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FAIZU EDU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DATE: 12</a:t>
            </a:r>
            <a:r>
              <a:rPr lang="en-GB" sz="3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538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D4F1D-0A97-6CE6-073C-50F573D3F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4" y="185057"/>
            <a:ext cx="11364686" cy="6487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of Company………. SL3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Process…………..SL4-7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Three Types Of Interview……..SL8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Questions Techniques…………SL9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Contrast between Face-Face and Online Interview..SL10-11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Conclusion……………SL12-13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References:……..SL14-15</a:t>
            </a:r>
          </a:p>
        </p:txBody>
      </p:sp>
    </p:spTree>
    <p:extLst>
      <p:ext uri="{BB962C8B-B14F-4D97-AF65-F5344CB8AC3E}">
        <p14:creationId xmlns:p14="http://schemas.microsoft.com/office/powerpoint/2010/main" val="3638401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02DE6-426C-8CF4-092C-AC4C6FA72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7" y="370114"/>
            <a:ext cx="11375570" cy="62048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of Ricoh Company Based In London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Ricoh is a worldwide technology business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Specialise in printing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Manufactures graphic designs to transform communication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provides digital service for industry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Making work smarter and creative through technology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(Indeed, 2025)  </a:t>
            </a:r>
          </a:p>
        </p:txBody>
      </p:sp>
    </p:spTree>
    <p:extLst>
      <p:ext uri="{BB962C8B-B14F-4D97-AF65-F5344CB8AC3E}">
        <p14:creationId xmlns:p14="http://schemas.microsoft.com/office/powerpoint/2010/main" val="3311246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78733-2182-4189-6587-283E7E080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272143"/>
            <a:ext cx="11408228" cy="6248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9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Human Resource Management is essential in organisation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HRM is extensive and broad approach to the recruitment and development of people (Armstrong, 2014).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recruit and develop employee skills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Maintains employment relationship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Planning, Staffing, Developing, Motivating, managing change, maintaining relationship, Evaluating and Appraising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Recruiting is a demanding task. Ideally, there are many good applicants to be selected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157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5E008-E81C-2BED-D645-04881BFA7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420" y="119743"/>
            <a:ext cx="7528666" cy="66076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Title: Site Services Specialist-Mailroom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Hybrid Job: work from home three days in a week and two days in the office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Permanent Job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 is London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Incentives: discount for employees, gym membership discount and scheme for cycle to work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Attractive bonus, holiday entitlement including extra two days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salary, company car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development and learning opportunity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813808A-B1DC-B23A-6C50-1F9B23273B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7935686" y="1"/>
            <a:ext cx="42631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587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75E56-C088-50B0-7E90-656975B75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71" y="163286"/>
            <a:ext cx="11713029" cy="65205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9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Designing and printing documents, scanning, mail distribution and arranging couriers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and efficient business service for the customers and responsible to meet customer satisfaction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Ability to solve operational problems as quick as possible to ensure quality service is provided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relationship which is based on trust, personal interrelation and openness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to carry out Job requirement from the line manager to meet both business and client expectations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every work carried out is of highest quality to meet customer confidentiality and deadlines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with all the Ricoh UK policies and procedures and adhere to Environmental, Health and Safety procedure and guidelines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(indeed, 2025)</a:t>
            </a:r>
          </a:p>
        </p:txBody>
      </p:sp>
    </p:spTree>
    <p:extLst>
      <p:ext uri="{BB962C8B-B14F-4D97-AF65-F5344CB8AC3E}">
        <p14:creationId xmlns:p14="http://schemas.microsoft.com/office/powerpoint/2010/main" val="2450689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F68D27-F1A5-5C0E-6274-B26DADA9E8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348406"/>
              </p:ext>
            </p:extLst>
          </p:nvPr>
        </p:nvGraphicFramePr>
        <p:xfrm>
          <a:off x="326571" y="195942"/>
          <a:ext cx="11625943" cy="6444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1102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858EB-59BF-F3A2-99B1-A533F78D2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3" y="272142"/>
            <a:ext cx="11560628" cy="64116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Three Different Types Of Interviews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HRM is responsible for selecting the right candidate skilled for the right job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Structured: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formally predetermined set questions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Semi-structured: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this has a balance of flexibility and formality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Unstructured: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open-ended questions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Right person for specific job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Reliable and effective selection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Candidate’s Competency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Selection Policy: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equality and diversity and discrimination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comply with legislations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(Leatherbarrow, 2018)</a:t>
            </a:r>
          </a:p>
        </p:txBody>
      </p:sp>
    </p:spTree>
    <p:extLst>
      <p:ext uri="{BB962C8B-B14F-4D97-AF65-F5344CB8AC3E}">
        <p14:creationId xmlns:p14="http://schemas.microsoft.com/office/powerpoint/2010/main" val="2506860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4EA2-9D51-EE7E-0AE2-C85CBA5B2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5" y="261256"/>
            <a:ext cx="11538857" cy="62919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Interview Questions Techniques</a:t>
            </a:r>
          </a:p>
          <a:p>
            <a:pPr marL="0" indent="0">
              <a:buNone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Using: Probing, Socratic and Leading Techniques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Could you tell me something about yourself and what you do?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long have you been working in your current organization as a project manager?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would you cope with pressure?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 me a situation when you handled with pressure?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Have dealt with a difficult customer in your job career?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skills or experience do you have that will help new employment?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690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2D8E4-B41F-B09D-4F7D-D80FD4685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114" y="239486"/>
            <a:ext cx="11604172" cy="63790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Contrast between Face to Face and Online Interviews</a:t>
            </a: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Advantages of Face to face Interviews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 interaction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language expression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Meeting physically enhance safe environment and confidentiality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interruption of internet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Costly – space and time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 geographical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(Halliday, 1978)</a:t>
            </a:r>
          </a:p>
          <a:p>
            <a:pPr marL="0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421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57320-1C41-1753-13D9-072B8EA68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217714"/>
            <a:ext cx="11669486" cy="6455229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Online Interviews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costly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travelling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helps to interview more applicants in limited space and time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Potential risk of safety and confidentiality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Unable to observed body language properly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loosing internet connection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2539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60A7D-4A96-6C2D-10A6-ED561144E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217714"/>
            <a:ext cx="11538857" cy="63899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Presented HRM recruitment process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Explored different types of interviews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appropriate questions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Made contrast between face to face and online interviews</a:t>
            </a:r>
          </a:p>
        </p:txBody>
      </p:sp>
    </p:spTree>
    <p:extLst>
      <p:ext uri="{BB962C8B-B14F-4D97-AF65-F5344CB8AC3E}">
        <p14:creationId xmlns:p14="http://schemas.microsoft.com/office/powerpoint/2010/main" val="2040744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7E6F9-F5DC-22DA-D3BD-3E9805B74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7" y="250372"/>
            <a:ext cx="5660571" cy="61637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80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>
              <a:buNone/>
            </a:pPr>
            <a:endParaRPr lang="en-GB" sz="1800" b="1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Question?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A18F8364-E54E-56BC-C1F3-D05CCB757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772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99466-31DB-3C00-BDB5-9ED12198C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283029"/>
            <a:ext cx="11223171" cy="623751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S.(2014),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Resources Management Practice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pg.1, 13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., London: Kogan Page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Indeed, (2025), ‘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Site Services Specialist- Mailroom’,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Site Services Specialist - Mail Room - London - Indeed.com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(Access on 21 October 2025)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Leatherbarrow, C. (2018),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human resource management: a guide to HR in practice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pgs.1-7, 4</a:t>
            </a:r>
            <a:r>
              <a:rPr lang="en-US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., London: Kogan Page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UWTSD, Developing and Managing Individuals and Teams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278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F4127-AD5D-92F7-CF2F-22AB50725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195943"/>
            <a:ext cx="11506200" cy="63790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Mann, S., (2016), Research Interviews: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Modes and Types,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://link.springer.com/chapter/10.1057/9781137353368_4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 on 30 October 2025)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Saerijarvi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M., Bratt, E.,L., (2021), Oxford Academic, ‘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Cardiovascular Nursing’,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vol.20, issue4, pp.392-396,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https://academic.oup.com/eurjcn/article/20/4/392/6249551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 on 3 November, 2025)</a:t>
            </a:r>
          </a:p>
        </p:txBody>
      </p:sp>
    </p:spTree>
    <p:extLst>
      <p:ext uri="{BB962C8B-B14F-4D97-AF65-F5344CB8AC3E}">
        <p14:creationId xmlns:p14="http://schemas.microsoft.com/office/powerpoint/2010/main" val="1777536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879</Words>
  <Application>Microsoft Office PowerPoint</Application>
  <PresentationFormat>Widescreen</PresentationFormat>
  <Paragraphs>128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MODULE NAME: DEVELOPING AND MANAGING INDIVIDUAL AND TEAM MODULE CODE: LCLM 5002_LON ASSIGNMENT 1: INDIVIDUAL PRESENTATION STUDENT NAME: JOHN SYLVESTER MENSAH STUDENT ID: 2411669  LECTURER’S NAME: FAIZU EDU  DATE: 12TH NOVEMBER 2025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John Sylvester Mensah (2411669)</dc:creator>
  <cp:lastModifiedBy>John Sylvester Mensah (2411669)</cp:lastModifiedBy>
  <cp:revision>1</cp:revision>
  <dcterms:created xsi:type="dcterms:W3CDTF">2025-10-21T19:05:34Z</dcterms:created>
  <dcterms:modified xsi:type="dcterms:W3CDTF">2025-11-08T21:07:13Z</dcterms:modified>
</cp:coreProperties>
</file>