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7" r:id="rId1"/>
  </p:sldMasterIdLst>
  <p:sldIdLst>
    <p:sldId id="256" r:id="rId2"/>
    <p:sldId id="257" r:id="rId3"/>
    <p:sldId id="258" r:id="rId4"/>
    <p:sldId id="259" r:id="rId5"/>
    <p:sldId id="260" r:id="rId6"/>
    <p:sldId id="261" r:id="rId7"/>
    <p:sldId id="262" r:id="rId8"/>
    <p:sldId id="263" r:id="rId9"/>
    <p:sldId id="264" r:id="rId10"/>
    <p:sldId id="269" r:id="rId11"/>
    <p:sldId id="265" r:id="rId12"/>
    <p:sldId id="266" r:id="rId13"/>
    <p:sldId id="267" r:id="rId14"/>
    <p:sldId id="268"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3F6A0DB-FF91-4B0A-90DB-362FBA30AE2C}" v="3" dt="2026-06-21T13:50:05.45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p:scale>
          <a:sx n="60" d="100"/>
          <a:sy n="60" d="100"/>
        </p:scale>
        <p:origin x="908" y="2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ouise K" userId="34a3254fcf009b53" providerId="LiveId" clId="{98057BFF-C164-4B48-B736-0C108E23D899}"/>
    <pc:docChg chg="undo custSel addSld modSld">
      <pc:chgData name="Louise K" userId="34a3254fcf009b53" providerId="LiveId" clId="{98057BFF-C164-4B48-B736-0C108E23D899}" dt="2026-06-21T13:50:19.181" v="8355" actId="20577"/>
      <pc:docMkLst>
        <pc:docMk/>
      </pc:docMkLst>
      <pc:sldChg chg="addSp modSp mod setBg">
        <pc:chgData name="Louise K" userId="34a3254fcf009b53" providerId="LiveId" clId="{98057BFF-C164-4B48-B736-0C108E23D899}" dt="2026-06-16T18:08:45.898" v="861" actId="1076"/>
        <pc:sldMkLst>
          <pc:docMk/>
          <pc:sldMk cId="3165125876" sldId="259"/>
        </pc:sldMkLst>
        <pc:spChg chg="mod">
          <ac:chgData name="Louise K" userId="34a3254fcf009b53" providerId="LiveId" clId="{98057BFF-C164-4B48-B736-0C108E23D899}" dt="2026-06-16T18:08:38.084" v="860" actId="26606"/>
          <ac:spMkLst>
            <pc:docMk/>
            <pc:sldMk cId="3165125876" sldId="259"/>
            <ac:spMk id="2" creationId="{B3214D81-779D-4463-33A2-6F7D70BE6CA9}"/>
          </ac:spMkLst>
        </pc:spChg>
        <pc:spChg chg="mod">
          <ac:chgData name="Louise K" userId="34a3254fcf009b53" providerId="LiveId" clId="{98057BFF-C164-4B48-B736-0C108E23D899}" dt="2026-06-16T18:08:45.898" v="861" actId="1076"/>
          <ac:spMkLst>
            <pc:docMk/>
            <pc:sldMk cId="3165125876" sldId="259"/>
            <ac:spMk id="3" creationId="{EF9DE6B2-27BE-7566-1FEC-A7A01D8FF67A}"/>
          </ac:spMkLst>
        </pc:spChg>
        <pc:spChg chg="add">
          <ac:chgData name="Louise K" userId="34a3254fcf009b53" providerId="LiveId" clId="{98057BFF-C164-4B48-B736-0C108E23D899}" dt="2026-06-16T18:08:38.084" v="860" actId="26606"/>
          <ac:spMkLst>
            <pc:docMk/>
            <pc:sldMk cId="3165125876" sldId="259"/>
            <ac:spMk id="10" creationId="{A2679492-7988-4050-9056-542444452411}"/>
          </ac:spMkLst>
        </pc:spChg>
        <pc:spChg chg="add">
          <ac:chgData name="Louise K" userId="34a3254fcf009b53" providerId="LiveId" clId="{98057BFF-C164-4B48-B736-0C108E23D899}" dt="2026-06-16T18:08:38.084" v="860" actId="26606"/>
          <ac:spMkLst>
            <pc:docMk/>
            <pc:sldMk cId="3165125876" sldId="259"/>
            <ac:spMk id="12" creationId="{B091B163-7D61-4891-ABCF-5C13D9C418D0}"/>
          </ac:spMkLst>
        </pc:spChg>
        <pc:picChg chg="add">
          <ac:chgData name="Louise K" userId="34a3254fcf009b53" providerId="LiveId" clId="{98057BFF-C164-4B48-B736-0C108E23D899}" dt="2026-06-16T18:08:38.084" v="860" actId="26606"/>
          <ac:picMkLst>
            <pc:docMk/>
            <pc:sldMk cId="3165125876" sldId="259"/>
            <ac:picMk id="7" creationId="{3CDD3223-2142-9272-5886-1CDC33869AF6}"/>
          </ac:picMkLst>
        </pc:picChg>
        <pc:cxnChg chg="add">
          <ac:chgData name="Louise K" userId="34a3254fcf009b53" providerId="LiveId" clId="{98057BFF-C164-4B48-B736-0C108E23D899}" dt="2026-06-16T18:08:38.084" v="860" actId="26606"/>
          <ac:cxnSpMkLst>
            <pc:docMk/>
            <pc:sldMk cId="3165125876" sldId="259"/>
            <ac:cxnSpMk id="14" creationId="{C49DA8F6-BCC1-4447-B54C-57856834B94B}"/>
          </ac:cxnSpMkLst>
        </pc:cxnChg>
      </pc:sldChg>
      <pc:sldChg chg="addSp delSp modSp new mod setBg">
        <pc:chgData name="Louise K" userId="34a3254fcf009b53" providerId="LiveId" clId="{98057BFF-C164-4B48-B736-0C108E23D899}" dt="2026-06-21T10:50:47.978" v="1985" actId="20577"/>
        <pc:sldMkLst>
          <pc:docMk/>
          <pc:sldMk cId="2872006291" sldId="260"/>
        </pc:sldMkLst>
        <pc:spChg chg="mod">
          <ac:chgData name="Louise K" userId="34a3254fcf009b53" providerId="LiveId" clId="{98057BFF-C164-4B48-B736-0C108E23D899}" dt="2026-06-21T10:49:02.960" v="1772" actId="1076"/>
          <ac:spMkLst>
            <pc:docMk/>
            <pc:sldMk cId="2872006291" sldId="260"/>
            <ac:spMk id="2" creationId="{718AA141-709F-3BFD-27A4-FF9B19BE5660}"/>
          </ac:spMkLst>
        </pc:spChg>
        <pc:spChg chg="mod">
          <ac:chgData name="Louise K" userId="34a3254fcf009b53" providerId="LiveId" clId="{98057BFF-C164-4B48-B736-0C108E23D899}" dt="2026-06-21T10:50:47.978" v="1985" actId="20577"/>
          <ac:spMkLst>
            <pc:docMk/>
            <pc:sldMk cId="2872006291" sldId="260"/>
            <ac:spMk id="3" creationId="{08CFDD95-95FA-6063-C8CD-18C49C964945}"/>
          </ac:spMkLst>
        </pc:spChg>
        <pc:spChg chg="add del">
          <ac:chgData name="Louise K" userId="34a3254fcf009b53" providerId="LiveId" clId="{98057BFF-C164-4B48-B736-0C108E23D899}" dt="2026-06-21T10:48:20.047" v="1770" actId="26606"/>
          <ac:spMkLst>
            <pc:docMk/>
            <pc:sldMk cId="2872006291" sldId="260"/>
            <ac:spMk id="8" creationId="{A2679492-7988-4050-9056-542444452411}"/>
          </ac:spMkLst>
        </pc:spChg>
        <pc:spChg chg="add del">
          <ac:chgData name="Louise K" userId="34a3254fcf009b53" providerId="LiveId" clId="{98057BFF-C164-4B48-B736-0C108E23D899}" dt="2026-06-21T10:48:20.047" v="1770" actId="26606"/>
          <ac:spMkLst>
            <pc:docMk/>
            <pc:sldMk cId="2872006291" sldId="260"/>
            <ac:spMk id="10" creationId="{B091B163-7D61-4891-ABCF-5C13D9C418D0}"/>
          </ac:spMkLst>
        </pc:spChg>
        <pc:spChg chg="add del">
          <ac:chgData name="Louise K" userId="34a3254fcf009b53" providerId="LiveId" clId="{98057BFF-C164-4B48-B736-0C108E23D899}" dt="2026-06-21T10:48:20.047" v="1770" actId="26606"/>
          <ac:spMkLst>
            <pc:docMk/>
            <pc:sldMk cId="2872006291" sldId="260"/>
            <ac:spMk id="12" creationId="{6CB927A4-E432-4310-9CD5-E89FF5063179}"/>
          </ac:spMkLst>
        </pc:spChg>
        <pc:spChg chg="add del">
          <ac:chgData name="Louise K" userId="34a3254fcf009b53" providerId="LiveId" clId="{98057BFF-C164-4B48-B736-0C108E23D899}" dt="2026-06-21T10:48:20.047" v="1770" actId="26606"/>
          <ac:spMkLst>
            <pc:docMk/>
            <pc:sldMk cId="2872006291" sldId="260"/>
            <ac:spMk id="14" creationId="{E3020543-B24B-4EC4-8FFC-8DD88EEA91A8}"/>
          </ac:spMkLst>
        </pc:spChg>
        <pc:spChg chg="add del">
          <ac:chgData name="Louise K" userId="34a3254fcf009b53" providerId="LiveId" clId="{98057BFF-C164-4B48-B736-0C108E23D899}" dt="2026-06-21T10:48:20.047" v="1770" actId="26606"/>
          <ac:spMkLst>
            <pc:docMk/>
            <pc:sldMk cId="2872006291" sldId="260"/>
            <ac:spMk id="16" creationId="{1453BF6C-B012-48B7-B4E8-6D7AC7C27D02}"/>
          </ac:spMkLst>
        </pc:spChg>
        <pc:spChg chg="add">
          <ac:chgData name="Louise K" userId="34a3254fcf009b53" providerId="LiveId" clId="{98057BFF-C164-4B48-B736-0C108E23D899}" dt="2026-06-21T10:48:20.067" v="1771" actId="26606"/>
          <ac:spMkLst>
            <pc:docMk/>
            <pc:sldMk cId="2872006291" sldId="260"/>
            <ac:spMk id="20" creationId="{A2679492-7988-4050-9056-542444452411}"/>
          </ac:spMkLst>
        </pc:spChg>
        <pc:spChg chg="add">
          <ac:chgData name="Louise K" userId="34a3254fcf009b53" providerId="LiveId" clId="{98057BFF-C164-4B48-B736-0C108E23D899}" dt="2026-06-21T10:48:20.067" v="1771" actId="26606"/>
          <ac:spMkLst>
            <pc:docMk/>
            <pc:sldMk cId="2872006291" sldId="260"/>
            <ac:spMk id="21" creationId="{B091B163-7D61-4891-ABCF-5C13D9C418D0}"/>
          </ac:spMkLst>
        </pc:spChg>
        <pc:picChg chg="add">
          <ac:chgData name="Louise K" userId="34a3254fcf009b53" providerId="LiveId" clId="{98057BFF-C164-4B48-B736-0C108E23D899}" dt="2026-06-21T10:48:20.067" v="1771" actId="26606"/>
          <ac:picMkLst>
            <pc:docMk/>
            <pc:sldMk cId="2872006291" sldId="260"/>
            <ac:picMk id="7" creationId="{969A291C-3A4E-F855-F900-5D030E7CBC9E}"/>
          </ac:picMkLst>
        </pc:picChg>
        <pc:cxnChg chg="add del">
          <ac:chgData name="Louise K" userId="34a3254fcf009b53" providerId="LiveId" clId="{98057BFF-C164-4B48-B736-0C108E23D899}" dt="2026-06-21T10:48:20.047" v="1770" actId="26606"/>
          <ac:cxnSpMkLst>
            <pc:docMk/>
            <pc:sldMk cId="2872006291" sldId="260"/>
            <ac:cxnSpMk id="18" creationId="{C49DA8F6-BCC1-4447-B54C-57856834B94B}"/>
          </ac:cxnSpMkLst>
        </pc:cxnChg>
        <pc:cxnChg chg="add">
          <ac:chgData name="Louise K" userId="34a3254fcf009b53" providerId="LiveId" clId="{98057BFF-C164-4B48-B736-0C108E23D899}" dt="2026-06-21T10:48:20.067" v="1771" actId="26606"/>
          <ac:cxnSpMkLst>
            <pc:docMk/>
            <pc:sldMk cId="2872006291" sldId="260"/>
            <ac:cxnSpMk id="22" creationId="{C49DA8F6-BCC1-4447-B54C-57856834B94B}"/>
          </ac:cxnSpMkLst>
        </pc:cxnChg>
      </pc:sldChg>
      <pc:sldChg chg="addSp modSp new mod setBg">
        <pc:chgData name="Louise K" userId="34a3254fcf009b53" providerId="LiveId" clId="{98057BFF-C164-4B48-B736-0C108E23D899}" dt="2026-06-21T11:04:17.925" v="2877" actId="207"/>
        <pc:sldMkLst>
          <pc:docMk/>
          <pc:sldMk cId="1205382587" sldId="261"/>
        </pc:sldMkLst>
        <pc:spChg chg="mod">
          <ac:chgData name="Louise K" userId="34a3254fcf009b53" providerId="LiveId" clId="{98057BFF-C164-4B48-B736-0C108E23D899}" dt="2026-06-21T11:04:17.925" v="2877" actId="207"/>
          <ac:spMkLst>
            <pc:docMk/>
            <pc:sldMk cId="1205382587" sldId="261"/>
            <ac:spMk id="2" creationId="{D83D8B59-1F8E-DBC3-4EE6-569742161830}"/>
          </ac:spMkLst>
        </pc:spChg>
        <pc:spChg chg="mod">
          <ac:chgData name="Louise K" userId="34a3254fcf009b53" providerId="LiveId" clId="{98057BFF-C164-4B48-B736-0C108E23D899}" dt="2026-06-21T11:02:17.698" v="2876" actId="26606"/>
          <ac:spMkLst>
            <pc:docMk/>
            <pc:sldMk cId="1205382587" sldId="261"/>
            <ac:spMk id="3" creationId="{7E101EE7-4528-E40B-0185-6BA8C4CF094B}"/>
          </ac:spMkLst>
        </pc:spChg>
        <pc:spChg chg="add">
          <ac:chgData name="Louise K" userId="34a3254fcf009b53" providerId="LiveId" clId="{98057BFF-C164-4B48-B736-0C108E23D899}" dt="2026-06-21T11:02:17.698" v="2876" actId="26606"/>
          <ac:spMkLst>
            <pc:docMk/>
            <pc:sldMk cId="1205382587" sldId="261"/>
            <ac:spMk id="8" creationId="{327D73B4-9F5C-4A64-A179-51B9500CB8B5}"/>
          </ac:spMkLst>
        </pc:spChg>
        <pc:spChg chg="add">
          <ac:chgData name="Louise K" userId="34a3254fcf009b53" providerId="LiveId" clId="{98057BFF-C164-4B48-B736-0C108E23D899}" dt="2026-06-21T11:02:17.698" v="2876" actId="26606"/>
          <ac:spMkLst>
            <pc:docMk/>
            <pc:sldMk cId="1205382587" sldId="261"/>
            <ac:spMk id="10" creationId="{C1F06963-6374-4B48-844F-071A9BAAAE02}"/>
          </ac:spMkLst>
        </pc:spChg>
        <pc:spChg chg="add">
          <ac:chgData name="Louise K" userId="34a3254fcf009b53" providerId="LiveId" clId="{98057BFF-C164-4B48-B736-0C108E23D899}" dt="2026-06-21T11:02:17.698" v="2876" actId="26606"/>
          <ac:spMkLst>
            <pc:docMk/>
            <pc:sldMk cId="1205382587" sldId="261"/>
            <ac:spMk id="12" creationId="{6CB927A4-E432-4310-9CD5-E89FF5063179}"/>
          </ac:spMkLst>
        </pc:spChg>
        <pc:spChg chg="add">
          <ac:chgData name="Louise K" userId="34a3254fcf009b53" providerId="LiveId" clId="{98057BFF-C164-4B48-B736-0C108E23D899}" dt="2026-06-21T11:02:17.698" v="2876" actId="26606"/>
          <ac:spMkLst>
            <pc:docMk/>
            <pc:sldMk cId="1205382587" sldId="261"/>
            <ac:spMk id="14" creationId="{1453BF6C-B012-48B7-B4E8-6D7AC7C27D02}"/>
          </ac:spMkLst>
        </pc:spChg>
        <pc:spChg chg="add">
          <ac:chgData name="Louise K" userId="34a3254fcf009b53" providerId="LiveId" clId="{98057BFF-C164-4B48-B736-0C108E23D899}" dt="2026-06-21T11:02:17.698" v="2876" actId="26606"/>
          <ac:spMkLst>
            <pc:docMk/>
            <pc:sldMk cId="1205382587" sldId="261"/>
            <ac:spMk id="16" creationId="{E3020543-B24B-4EC4-8FFC-8DD88EEA91A8}"/>
          </ac:spMkLst>
        </pc:spChg>
        <pc:cxnChg chg="add">
          <ac:chgData name="Louise K" userId="34a3254fcf009b53" providerId="LiveId" clId="{98057BFF-C164-4B48-B736-0C108E23D899}" dt="2026-06-21T11:02:17.698" v="2876" actId="26606"/>
          <ac:cxnSpMkLst>
            <pc:docMk/>
            <pc:sldMk cId="1205382587" sldId="261"/>
            <ac:cxnSpMk id="18" creationId="{C49DA8F6-BCC1-4447-B54C-57856834B94B}"/>
          </ac:cxnSpMkLst>
        </pc:cxnChg>
      </pc:sldChg>
      <pc:sldChg chg="addSp delSp modSp new mod setBg">
        <pc:chgData name="Louise K" userId="34a3254fcf009b53" providerId="LiveId" clId="{98057BFF-C164-4B48-B736-0C108E23D899}" dt="2026-06-21T11:15:24.793" v="3559" actId="1076"/>
        <pc:sldMkLst>
          <pc:docMk/>
          <pc:sldMk cId="1305735859" sldId="262"/>
        </pc:sldMkLst>
        <pc:spChg chg="mod">
          <ac:chgData name="Louise K" userId="34a3254fcf009b53" providerId="LiveId" clId="{98057BFF-C164-4B48-B736-0C108E23D899}" dt="2026-06-21T11:14:14.699" v="3558" actId="26606"/>
          <ac:spMkLst>
            <pc:docMk/>
            <pc:sldMk cId="1305735859" sldId="262"/>
            <ac:spMk id="2" creationId="{AB764BA2-AA15-7B54-A407-25F7D8B53C79}"/>
          </ac:spMkLst>
        </pc:spChg>
        <pc:spChg chg="add del mod">
          <ac:chgData name="Louise K" userId="34a3254fcf009b53" providerId="LiveId" clId="{98057BFF-C164-4B48-B736-0C108E23D899}" dt="2026-06-21T11:14:14.699" v="3558" actId="26606"/>
          <ac:spMkLst>
            <pc:docMk/>
            <pc:sldMk cId="1305735859" sldId="262"/>
            <ac:spMk id="3" creationId="{D429553F-FB6E-9AA7-2F12-64CC78717FAD}"/>
          </ac:spMkLst>
        </pc:spChg>
        <pc:spChg chg="add del">
          <ac:chgData name="Louise K" userId="34a3254fcf009b53" providerId="LiveId" clId="{98057BFF-C164-4B48-B736-0C108E23D899}" dt="2026-06-21T11:14:06.908" v="3555" actId="26606"/>
          <ac:spMkLst>
            <pc:docMk/>
            <pc:sldMk cId="1305735859" sldId="262"/>
            <ac:spMk id="9" creationId="{2659FDB4-FCBE-4A89-B46D-43D4FA54464D}"/>
          </ac:spMkLst>
        </pc:spChg>
        <pc:spChg chg="add">
          <ac:chgData name="Louise K" userId="34a3254fcf009b53" providerId="LiveId" clId="{98057BFF-C164-4B48-B736-0C108E23D899}" dt="2026-06-21T11:14:14.699" v="3558" actId="26606"/>
          <ac:spMkLst>
            <pc:docMk/>
            <pc:sldMk cId="1305735859" sldId="262"/>
            <ac:spMk id="10" creationId="{A2679492-7988-4050-9056-542444452411}"/>
          </ac:spMkLst>
        </pc:spChg>
        <pc:spChg chg="add">
          <ac:chgData name="Louise K" userId="34a3254fcf009b53" providerId="LiveId" clId="{98057BFF-C164-4B48-B736-0C108E23D899}" dt="2026-06-21T11:14:14.699" v="3558" actId="26606"/>
          <ac:spMkLst>
            <pc:docMk/>
            <pc:sldMk cId="1305735859" sldId="262"/>
            <ac:spMk id="12" creationId="{B091B163-7D61-4891-ABCF-5C13D9C418D0}"/>
          </ac:spMkLst>
        </pc:spChg>
        <pc:spChg chg="add del">
          <ac:chgData name="Louise K" userId="34a3254fcf009b53" providerId="LiveId" clId="{98057BFF-C164-4B48-B736-0C108E23D899}" dt="2026-06-21T11:14:14.670" v="3557" actId="26606"/>
          <ac:spMkLst>
            <pc:docMk/>
            <pc:sldMk cId="1305735859" sldId="262"/>
            <ac:spMk id="13" creationId="{C5B55FC3-961D-4325-82F1-DE92B0D04E03}"/>
          </ac:spMkLst>
        </pc:spChg>
        <pc:spChg chg="add del">
          <ac:chgData name="Louise K" userId="34a3254fcf009b53" providerId="LiveId" clId="{98057BFF-C164-4B48-B736-0C108E23D899}" dt="2026-06-21T11:14:14.670" v="3557" actId="26606"/>
          <ac:spMkLst>
            <pc:docMk/>
            <pc:sldMk cId="1305735859" sldId="262"/>
            <ac:spMk id="14" creationId="{383F4F3A-DF89-453C-A499-8C259F6A2F13}"/>
          </ac:spMkLst>
        </pc:spChg>
        <pc:spChg chg="add del">
          <ac:chgData name="Louise K" userId="34a3254fcf009b53" providerId="LiveId" clId="{98057BFF-C164-4B48-B736-0C108E23D899}" dt="2026-06-21T11:14:14.670" v="3557" actId="26606"/>
          <ac:spMkLst>
            <pc:docMk/>
            <pc:sldMk cId="1305735859" sldId="262"/>
            <ac:spMk id="16" creationId="{58BDB0EE-D238-415B-9ED8-62AA6AB2AAD1}"/>
          </ac:spMkLst>
        </pc:spChg>
        <pc:spChg chg="add del">
          <ac:chgData name="Louise K" userId="34a3254fcf009b53" providerId="LiveId" clId="{98057BFF-C164-4B48-B736-0C108E23D899}" dt="2026-06-21T11:14:14.670" v="3557" actId="26606"/>
          <ac:spMkLst>
            <pc:docMk/>
            <pc:sldMk cId="1305735859" sldId="262"/>
            <ac:spMk id="17" creationId="{4C8AB332-D09E-4F28-943C-DABDD4716A3C}"/>
          </ac:spMkLst>
        </pc:spChg>
        <pc:spChg chg="add mod">
          <ac:chgData name="Louise K" userId="34a3254fcf009b53" providerId="LiveId" clId="{98057BFF-C164-4B48-B736-0C108E23D899}" dt="2026-06-21T11:15:24.793" v="3559" actId="1076"/>
          <ac:spMkLst>
            <pc:docMk/>
            <pc:sldMk cId="1305735859" sldId="262"/>
            <ac:spMk id="20" creationId="{D429553F-FB6E-9AA7-2F12-64CC78717FAD}"/>
          </ac:spMkLst>
        </pc:spChg>
        <pc:graphicFrameChg chg="add del">
          <ac:chgData name="Louise K" userId="34a3254fcf009b53" providerId="LiveId" clId="{98057BFF-C164-4B48-B736-0C108E23D899}" dt="2026-06-21T11:14:06.908" v="3555" actId="26606"/>
          <ac:graphicFrameMkLst>
            <pc:docMk/>
            <pc:sldMk cId="1305735859" sldId="262"/>
            <ac:graphicFrameMk id="5" creationId="{6263982E-880E-EFE6-C073-1B552E6D6686}"/>
          </ac:graphicFrameMkLst>
        </pc:graphicFrameChg>
        <pc:graphicFrameChg chg="add del">
          <ac:chgData name="Louise K" userId="34a3254fcf009b53" providerId="LiveId" clId="{98057BFF-C164-4B48-B736-0C108E23D899}" dt="2026-06-21T11:14:14.670" v="3557" actId="26606"/>
          <ac:graphicFrameMkLst>
            <pc:docMk/>
            <pc:sldMk cId="1305735859" sldId="262"/>
            <ac:graphicFrameMk id="18" creationId="{6E76DA6E-820C-7532-5062-E349CF96F219}"/>
          </ac:graphicFrameMkLst>
        </pc:graphicFrameChg>
        <pc:picChg chg="add">
          <ac:chgData name="Louise K" userId="34a3254fcf009b53" providerId="LiveId" clId="{98057BFF-C164-4B48-B736-0C108E23D899}" dt="2026-06-21T11:14:14.699" v="3558" actId="26606"/>
          <ac:picMkLst>
            <pc:docMk/>
            <pc:sldMk cId="1305735859" sldId="262"/>
            <ac:picMk id="7" creationId="{B69616A5-DEC1-85B9-5C49-48A63EE52421}"/>
          </ac:picMkLst>
        </pc:picChg>
        <pc:cxnChg chg="add del">
          <ac:chgData name="Louise K" userId="34a3254fcf009b53" providerId="LiveId" clId="{98057BFF-C164-4B48-B736-0C108E23D899}" dt="2026-06-21T11:14:06.908" v="3555" actId="26606"/>
          <ac:cxnSpMkLst>
            <pc:docMk/>
            <pc:sldMk cId="1305735859" sldId="262"/>
            <ac:cxnSpMk id="11" creationId="{C8F51B3F-8331-4E4A-AE96-D47B1006EEAD}"/>
          </ac:cxnSpMkLst>
        </pc:cxnChg>
        <pc:cxnChg chg="add del">
          <ac:chgData name="Louise K" userId="34a3254fcf009b53" providerId="LiveId" clId="{98057BFF-C164-4B48-B736-0C108E23D899}" dt="2026-06-21T11:14:14.670" v="3557" actId="26606"/>
          <ac:cxnSpMkLst>
            <pc:docMk/>
            <pc:sldMk cId="1305735859" sldId="262"/>
            <ac:cxnSpMk id="15" creationId="{C8F51B3F-8331-4E4A-AE96-D47B1006EEAD}"/>
          </ac:cxnSpMkLst>
        </pc:cxnChg>
        <pc:cxnChg chg="add">
          <ac:chgData name="Louise K" userId="34a3254fcf009b53" providerId="LiveId" clId="{98057BFF-C164-4B48-B736-0C108E23D899}" dt="2026-06-21T11:14:14.699" v="3558" actId="26606"/>
          <ac:cxnSpMkLst>
            <pc:docMk/>
            <pc:sldMk cId="1305735859" sldId="262"/>
            <ac:cxnSpMk id="21" creationId="{C49DA8F6-BCC1-4447-B54C-57856834B94B}"/>
          </ac:cxnSpMkLst>
        </pc:cxnChg>
      </pc:sldChg>
      <pc:sldChg chg="addSp delSp modSp new mod setBg">
        <pc:chgData name="Louise K" userId="34a3254fcf009b53" providerId="LiveId" clId="{98057BFF-C164-4B48-B736-0C108E23D899}" dt="2026-06-21T13:05:34.890" v="4594" actId="26606"/>
        <pc:sldMkLst>
          <pc:docMk/>
          <pc:sldMk cId="238627363" sldId="263"/>
        </pc:sldMkLst>
        <pc:spChg chg="mod">
          <ac:chgData name="Louise K" userId="34a3254fcf009b53" providerId="LiveId" clId="{98057BFF-C164-4B48-B736-0C108E23D899}" dt="2026-06-21T13:05:34.890" v="4594" actId="26606"/>
          <ac:spMkLst>
            <pc:docMk/>
            <pc:sldMk cId="238627363" sldId="263"/>
            <ac:spMk id="2" creationId="{B61E6541-AE1A-7E50-5E5D-F28BFFA2EC7A}"/>
          </ac:spMkLst>
        </pc:spChg>
        <pc:spChg chg="del mod">
          <ac:chgData name="Louise K" userId="34a3254fcf009b53" providerId="LiveId" clId="{98057BFF-C164-4B48-B736-0C108E23D899}" dt="2026-06-21T13:05:18.381" v="4591" actId="26606"/>
          <ac:spMkLst>
            <pc:docMk/>
            <pc:sldMk cId="238627363" sldId="263"/>
            <ac:spMk id="3" creationId="{73FD330D-4D3D-AFD2-EA97-29A437E7445F}"/>
          </ac:spMkLst>
        </pc:spChg>
        <pc:spChg chg="add del">
          <ac:chgData name="Louise K" userId="34a3254fcf009b53" providerId="LiveId" clId="{98057BFF-C164-4B48-B736-0C108E23D899}" dt="2026-06-21T13:05:34.890" v="4594" actId="26606"/>
          <ac:spMkLst>
            <pc:docMk/>
            <pc:sldMk cId="238627363" sldId="263"/>
            <ac:spMk id="9" creationId="{2659FDB4-FCBE-4A89-B46D-43D4FA54464D}"/>
          </ac:spMkLst>
        </pc:spChg>
        <pc:spChg chg="add">
          <ac:chgData name="Louise K" userId="34a3254fcf009b53" providerId="LiveId" clId="{98057BFF-C164-4B48-B736-0C108E23D899}" dt="2026-06-21T13:05:34.890" v="4594" actId="26606"/>
          <ac:spMkLst>
            <pc:docMk/>
            <pc:sldMk cId="238627363" sldId="263"/>
            <ac:spMk id="16" creationId="{383F4F3A-DF89-453C-A499-8C259F6A2F13}"/>
          </ac:spMkLst>
        </pc:spChg>
        <pc:spChg chg="add">
          <ac:chgData name="Louise K" userId="34a3254fcf009b53" providerId="LiveId" clId="{98057BFF-C164-4B48-B736-0C108E23D899}" dt="2026-06-21T13:05:34.890" v="4594" actId="26606"/>
          <ac:spMkLst>
            <pc:docMk/>
            <pc:sldMk cId="238627363" sldId="263"/>
            <ac:spMk id="18" creationId="{58BDB0EE-D238-415B-9ED8-62AA6AB2AAD1}"/>
          </ac:spMkLst>
        </pc:spChg>
        <pc:spChg chg="add">
          <ac:chgData name="Louise K" userId="34a3254fcf009b53" providerId="LiveId" clId="{98057BFF-C164-4B48-B736-0C108E23D899}" dt="2026-06-21T13:05:34.890" v="4594" actId="26606"/>
          <ac:spMkLst>
            <pc:docMk/>
            <pc:sldMk cId="238627363" sldId="263"/>
            <ac:spMk id="20" creationId="{C5B55FC3-961D-4325-82F1-DE92B0D04E03}"/>
          </ac:spMkLst>
        </pc:spChg>
        <pc:spChg chg="add">
          <ac:chgData name="Louise K" userId="34a3254fcf009b53" providerId="LiveId" clId="{98057BFF-C164-4B48-B736-0C108E23D899}" dt="2026-06-21T13:05:34.890" v="4594" actId="26606"/>
          <ac:spMkLst>
            <pc:docMk/>
            <pc:sldMk cId="238627363" sldId="263"/>
            <ac:spMk id="24" creationId="{4C8AB332-D09E-4F28-943C-DABDD4716A3C}"/>
          </ac:spMkLst>
        </pc:spChg>
        <pc:graphicFrameChg chg="add mod modGraphic">
          <ac:chgData name="Louise K" userId="34a3254fcf009b53" providerId="LiveId" clId="{98057BFF-C164-4B48-B736-0C108E23D899}" dt="2026-06-21T13:05:34.890" v="4594" actId="26606"/>
          <ac:graphicFrameMkLst>
            <pc:docMk/>
            <pc:sldMk cId="238627363" sldId="263"/>
            <ac:graphicFrameMk id="5" creationId="{796F4F92-2448-6688-02E7-AC376EC212AE}"/>
          </ac:graphicFrameMkLst>
        </pc:graphicFrameChg>
        <pc:cxnChg chg="add del">
          <ac:chgData name="Louise K" userId="34a3254fcf009b53" providerId="LiveId" clId="{98057BFF-C164-4B48-B736-0C108E23D899}" dt="2026-06-21T13:05:34.890" v="4594" actId="26606"/>
          <ac:cxnSpMkLst>
            <pc:docMk/>
            <pc:sldMk cId="238627363" sldId="263"/>
            <ac:cxnSpMk id="11" creationId="{C8F51B3F-8331-4E4A-AE96-D47B1006EEAD}"/>
          </ac:cxnSpMkLst>
        </pc:cxnChg>
        <pc:cxnChg chg="add">
          <ac:chgData name="Louise K" userId="34a3254fcf009b53" providerId="LiveId" clId="{98057BFF-C164-4B48-B736-0C108E23D899}" dt="2026-06-21T13:05:34.890" v="4594" actId="26606"/>
          <ac:cxnSpMkLst>
            <pc:docMk/>
            <pc:sldMk cId="238627363" sldId="263"/>
            <ac:cxnSpMk id="22" creationId="{C8F51B3F-8331-4E4A-AE96-D47B1006EEAD}"/>
          </ac:cxnSpMkLst>
        </pc:cxnChg>
      </pc:sldChg>
      <pc:sldChg chg="addSp delSp modSp new mod setBg">
        <pc:chgData name="Louise K" userId="34a3254fcf009b53" providerId="LiveId" clId="{98057BFF-C164-4B48-B736-0C108E23D899}" dt="2026-06-21T13:14:06.049" v="5530" actId="26606"/>
        <pc:sldMkLst>
          <pc:docMk/>
          <pc:sldMk cId="3195383838" sldId="264"/>
        </pc:sldMkLst>
        <pc:spChg chg="mod">
          <ac:chgData name="Louise K" userId="34a3254fcf009b53" providerId="LiveId" clId="{98057BFF-C164-4B48-B736-0C108E23D899}" dt="2026-06-21T13:14:06.049" v="5530" actId="26606"/>
          <ac:spMkLst>
            <pc:docMk/>
            <pc:sldMk cId="3195383838" sldId="264"/>
            <ac:spMk id="2" creationId="{AFCE9248-1C7F-BBAA-D6EB-854904D5EEE4}"/>
          </ac:spMkLst>
        </pc:spChg>
        <pc:spChg chg="del mod">
          <ac:chgData name="Louise K" userId="34a3254fcf009b53" providerId="LiveId" clId="{98057BFF-C164-4B48-B736-0C108E23D899}" dt="2026-06-21T13:14:06.049" v="5530" actId="26606"/>
          <ac:spMkLst>
            <pc:docMk/>
            <pc:sldMk cId="3195383838" sldId="264"/>
            <ac:spMk id="3" creationId="{FDAAEEB8-5761-6B5A-E8F9-55AA21197AD1}"/>
          </ac:spMkLst>
        </pc:spChg>
        <pc:spChg chg="add">
          <ac:chgData name="Louise K" userId="34a3254fcf009b53" providerId="LiveId" clId="{98057BFF-C164-4B48-B736-0C108E23D899}" dt="2026-06-21T13:14:06.049" v="5530" actId="26606"/>
          <ac:spMkLst>
            <pc:docMk/>
            <pc:sldMk cId="3195383838" sldId="264"/>
            <ac:spMk id="9" creationId="{547C64C2-FC09-4323-A32D-5DCB300ADA1A}"/>
          </ac:spMkLst>
        </pc:spChg>
        <pc:spChg chg="add">
          <ac:chgData name="Louise K" userId="34a3254fcf009b53" providerId="LiveId" clId="{98057BFF-C164-4B48-B736-0C108E23D899}" dt="2026-06-21T13:14:06.049" v="5530" actId="26606"/>
          <ac:spMkLst>
            <pc:docMk/>
            <pc:sldMk cId="3195383838" sldId="264"/>
            <ac:spMk id="13" creationId="{58BDB0EE-D238-415B-9ED8-62AA6AB2AAD1}"/>
          </ac:spMkLst>
        </pc:spChg>
        <pc:spChg chg="add">
          <ac:chgData name="Louise K" userId="34a3254fcf009b53" providerId="LiveId" clId="{98057BFF-C164-4B48-B736-0C108E23D899}" dt="2026-06-21T13:14:06.049" v="5530" actId="26606"/>
          <ac:spMkLst>
            <pc:docMk/>
            <pc:sldMk cId="3195383838" sldId="264"/>
            <ac:spMk id="15" creationId="{C5B55FC3-961D-4325-82F1-DE92B0D04E03}"/>
          </ac:spMkLst>
        </pc:spChg>
        <pc:spChg chg="add">
          <ac:chgData name="Louise K" userId="34a3254fcf009b53" providerId="LiveId" clId="{98057BFF-C164-4B48-B736-0C108E23D899}" dt="2026-06-21T13:14:06.049" v="5530" actId="26606"/>
          <ac:spMkLst>
            <pc:docMk/>
            <pc:sldMk cId="3195383838" sldId="264"/>
            <ac:spMk id="17" creationId="{4C8AB332-D09E-4F28-943C-DABDD4716A3C}"/>
          </ac:spMkLst>
        </pc:spChg>
        <pc:graphicFrameChg chg="add">
          <ac:chgData name="Louise K" userId="34a3254fcf009b53" providerId="LiveId" clId="{98057BFF-C164-4B48-B736-0C108E23D899}" dt="2026-06-21T13:14:06.049" v="5530" actId="26606"/>
          <ac:graphicFrameMkLst>
            <pc:docMk/>
            <pc:sldMk cId="3195383838" sldId="264"/>
            <ac:graphicFrameMk id="5" creationId="{C0EF539E-E66A-3383-3CB8-8FE888C80EC5}"/>
          </ac:graphicFrameMkLst>
        </pc:graphicFrameChg>
        <pc:cxnChg chg="add">
          <ac:chgData name="Louise K" userId="34a3254fcf009b53" providerId="LiveId" clId="{98057BFF-C164-4B48-B736-0C108E23D899}" dt="2026-06-21T13:14:06.049" v="5530" actId="26606"/>
          <ac:cxnSpMkLst>
            <pc:docMk/>
            <pc:sldMk cId="3195383838" sldId="264"/>
            <ac:cxnSpMk id="11" creationId="{C8F51B3F-8331-4E4A-AE96-D47B1006EEAD}"/>
          </ac:cxnSpMkLst>
        </pc:cxnChg>
      </pc:sldChg>
      <pc:sldChg chg="addSp delSp modSp new mod setBg">
        <pc:chgData name="Louise K" userId="34a3254fcf009b53" providerId="LiveId" clId="{98057BFF-C164-4B48-B736-0C108E23D899}" dt="2026-06-21T13:41:39.545" v="7509" actId="20577"/>
        <pc:sldMkLst>
          <pc:docMk/>
          <pc:sldMk cId="249704006" sldId="265"/>
        </pc:sldMkLst>
        <pc:spChg chg="mod">
          <ac:chgData name="Louise K" userId="34a3254fcf009b53" providerId="LiveId" clId="{98057BFF-C164-4B48-B736-0C108E23D899}" dt="2026-06-21T13:41:39.545" v="7509" actId="20577"/>
          <ac:spMkLst>
            <pc:docMk/>
            <pc:sldMk cId="249704006" sldId="265"/>
            <ac:spMk id="2" creationId="{20FB104C-6D4F-6EF6-3B44-0C1C1ACB7589}"/>
          </ac:spMkLst>
        </pc:spChg>
        <pc:spChg chg="mod">
          <ac:chgData name="Louise K" userId="34a3254fcf009b53" providerId="LiveId" clId="{98057BFF-C164-4B48-B736-0C108E23D899}" dt="2026-06-21T13:40:25.667" v="7458" actId="26606"/>
          <ac:spMkLst>
            <pc:docMk/>
            <pc:sldMk cId="249704006" sldId="265"/>
            <ac:spMk id="3" creationId="{1BC07A93-016A-7EEC-5F20-B4DDAC2256AE}"/>
          </ac:spMkLst>
        </pc:spChg>
        <pc:spChg chg="add del">
          <ac:chgData name="Louise K" userId="34a3254fcf009b53" providerId="LiveId" clId="{98057BFF-C164-4B48-B736-0C108E23D899}" dt="2026-06-21T13:40:25.667" v="7458" actId="26606"/>
          <ac:spMkLst>
            <pc:docMk/>
            <pc:sldMk cId="249704006" sldId="265"/>
            <ac:spMk id="10" creationId="{8D1AA55E-40D5-461B-A5A8-4AE8AAB71B08}"/>
          </ac:spMkLst>
        </pc:spChg>
        <pc:spChg chg="add del">
          <ac:chgData name="Louise K" userId="34a3254fcf009b53" providerId="LiveId" clId="{98057BFF-C164-4B48-B736-0C108E23D899}" dt="2026-06-21T13:40:25.667" v="7458" actId="26606"/>
          <ac:spMkLst>
            <pc:docMk/>
            <pc:sldMk cId="249704006" sldId="265"/>
            <ac:spMk id="14" creationId="{6CB927A4-E432-4310-9CD5-E89FF5063179}"/>
          </ac:spMkLst>
        </pc:spChg>
        <pc:spChg chg="add del">
          <ac:chgData name="Louise K" userId="34a3254fcf009b53" providerId="LiveId" clId="{98057BFF-C164-4B48-B736-0C108E23D899}" dt="2026-06-21T13:40:25.667" v="7458" actId="26606"/>
          <ac:spMkLst>
            <pc:docMk/>
            <pc:sldMk cId="249704006" sldId="265"/>
            <ac:spMk id="16" creationId="{E3020543-B24B-4EC4-8FFC-8DD88EEA91A8}"/>
          </ac:spMkLst>
        </pc:spChg>
        <pc:spChg chg="add">
          <ac:chgData name="Louise K" userId="34a3254fcf009b53" providerId="LiveId" clId="{98057BFF-C164-4B48-B736-0C108E23D899}" dt="2026-06-21T13:40:25.667" v="7458" actId="26606"/>
          <ac:spMkLst>
            <pc:docMk/>
            <pc:sldMk cId="249704006" sldId="265"/>
            <ac:spMk id="23" creationId="{A2679492-7988-4050-9056-542444452411}"/>
          </ac:spMkLst>
        </pc:spChg>
        <pc:spChg chg="add">
          <ac:chgData name="Louise K" userId="34a3254fcf009b53" providerId="LiveId" clId="{98057BFF-C164-4B48-B736-0C108E23D899}" dt="2026-06-21T13:40:25.667" v="7458" actId="26606"/>
          <ac:spMkLst>
            <pc:docMk/>
            <pc:sldMk cId="249704006" sldId="265"/>
            <ac:spMk id="25" creationId="{B091B163-7D61-4891-ABCF-5C13D9C418D0}"/>
          </ac:spMkLst>
        </pc:spChg>
        <pc:picChg chg="add del mod">
          <ac:chgData name="Louise K" userId="34a3254fcf009b53" providerId="LiveId" clId="{98057BFF-C164-4B48-B736-0C108E23D899}" dt="2026-06-21T13:21:00.900" v="6204" actId="21"/>
          <ac:picMkLst>
            <pc:docMk/>
            <pc:sldMk cId="249704006" sldId="265"/>
            <ac:picMk id="7" creationId="{DCC94D72-D245-CFC5-F45A-7B1DCB49AAE9}"/>
          </ac:picMkLst>
        </pc:picChg>
        <pc:picChg chg="add">
          <ac:chgData name="Louise K" userId="34a3254fcf009b53" providerId="LiveId" clId="{98057BFF-C164-4B48-B736-0C108E23D899}" dt="2026-06-21T13:40:25.667" v="7458" actId="26606"/>
          <ac:picMkLst>
            <pc:docMk/>
            <pc:sldMk cId="249704006" sldId="265"/>
            <ac:picMk id="20" creationId="{3AA15466-90DE-8DC5-2BF5-CD72EAAF8080}"/>
          </ac:picMkLst>
        </pc:picChg>
        <pc:cxnChg chg="add del">
          <ac:chgData name="Louise K" userId="34a3254fcf009b53" providerId="LiveId" clId="{98057BFF-C164-4B48-B736-0C108E23D899}" dt="2026-06-21T13:40:25.667" v="7458" actId="26606"/>
          <ac:cxnSpMkLst>
            <pc:docMk/>
            <pc:sldMk cId="249704006" sldId="265"/>
            <ac:cxnSpMk id="12" creationId="{7EB498BD-8089-4626-91EA-4978EBEF535E}"/>
          </ac:cxnSpMkLst>
        </pc:cxnChg>
        <pc:cxnChg chg="add">
          <ac:chgData name="Louise K" userId="34a3254fcf009b53" providerId="LiveId" clId="{98057BFF-C164-4B48-B736-0C108E23D899}" dt="2026-06-21T13:40:25.667" v="7458" actId="26606"/>
          <ac:cxnSpMkLst>
            <pc:docMk/>
            <pc:sldMk cId="249704006" sldId="265"/>
            <ac:cxnSpMk id="27" creationId="{C49DA8F6-BCC1-4447-B54C-57856834B94B}"/>
          </ac:cxnSpMkLst>
        </pc:cxnChg>
      </pc:sldChg>
      <pc:sldChg chg="addSp delSp modSp new mod setBg">
        <pc:chgData name="Louise K" userId="34a3254fcf009b53" providerId="LiveId" clId="{98057BFF-C164-4B48-B736-0C108E23D899}" dt="2026-06-21T13:40:44.658" v="7461" actId="26606"/>
        <pc:sldMkLst>
          <pc:docMk/>
          <pc:sldMk cId="2108346030" sldId="266"/>
        </pc:sldMkLst>
        <pc:spChg chg="mod">
          <ac:chgData name="Louise K" userId="34a3254fcf009b53" providerId="LiveId" clId="{98057BFF-C164-4B48-B736-0C108E23D899}" dt="2026-06-21T13:40:44.658" v="7461" actId="26606"/>
          <ac:spMkLst>
            <pc:docMk/>
            <pc:sldMk cId="2108346030" sldId="266"/>
            <ac:spMk id="2" creationId="{ED64B06C-7A5B-BAC6-DCE7-E73D561BC1C4}"/>
          </ac:spMkLst>
        </pc:spChg>
        <pc:spChg chg="add del mod">
          <ac:chgData name="Louise K" userId="34a3254fcf009b53" providerId="LiveId" clId="{98057BFF-C164-4B48-B736-0C108E23D899}" dt="2026-06-21T13:40:44.658" v="7461" actId="26606"/>
          <ac:spMkLst>
            <pc:docMk/>
            <pc:sldMk cId="2108346030" sldId="266"/>
            <ac:spMk id="3" creationId="{DA998BBF-6B35-34EF-BFAC-222EE385C1A9}"/>
          </ac:spMkLst>
        </pc:spChg>
        <pc:spChg chg="add">
          <ac:chgData name="Louise K" userId="34a3254fcf009b53" providerId="LiveId" clId="{98057BFF-C164-4B48-B736-0C108E23D899}" dt="2026-06-21T13:40:44.658" v="7461" actId="26606"/>
          <ac:spMkLst>
            <pc:docMk/>
            <pc:sldMk cId="2108346030" sldId="266"/>
            <ac:spMk id="8" creationId="{327D73B4-9F5C-4A64-A179-51B9500CB8B5}"/>
          </ac:spMkLst>
        </pc:spChg>
        <pc:spChg chg="add del">
          <ac:chgData name="Louise K" userId="34a3254fcf009b53" providerId="LiveId" clId="{98057BFF-C164-4B48-B736-0C108E23D899}" dt="2026-06-21T13:40:44.617" v="7460" actId="26606"/>
          <ac:spMkLst>
            <pc:docMk/>
            <pc:sldMk cId="2108346030" sldId="266"/>
            <ac:spMk id="9" creationId="{383F4F3A-DF89-453C-A499-8C259F6A2F13}"/>
          </ac:spMkLst>
        </pc:spChg>
        <pc:spChg chg="add">
          <ac:chgData name="Louise K" userId="34a3254fcf009b53" providerId="LiveId" clId="{98057BFF-C164-4B48-B736-0C108E23D899}" dt="2026-06-21T13:40:44.658" v="7461" actId="26606"/>
          <ac:spMkLst>
            <pc:docMk/>
            <pc:sldMk cId="2108346030" sldId="266"/>
            <ac:spMk id="10" creationId="{C1F06963-6374-4B48-844F-071A9BAAAE02}"/>
          </ac:spMkLst>
        </pc:spChg>
        <pc:spChg chg="add del">
          <ac:chgData name="Louise K" userId="34a3254fcf009b53" providerId="LiveId" clId="{98057BFF-C164-4B48-B736-0C108E23D899}" dt="2026-06-21T13:40:44.617" v="7460" actId="26606"/>
          <ac:spMkLst>
            <pc:docMk/>
            <pc:sldMk cId="2108346030" sldId="266"/>
            <ac:spMk id="11" creationId="{58BDB0EE-D238-415B-9ED8-62AA6AB2AAD1}"/>
          </ac:spMkLst>
        </pc:spChg>
        <pc:spChg chg="add">
          <ac:chgData name="Louise K" userId="34a3254fcf009b53" providerId="LiveId" clId="{98057BFF-C164-4B48-B736-0C108E23D899}" dt="2026-06-21T13:40:44.658" v="7461" actId="26606"/>
          <ac:spMkLst>
            <pc:docMk/>
            <pc:sldMk cId="2108346030" sldId="266"/>
            <ac:spMk id="12" creationId="{6CB927A4-E432-4310-9CD5-E89FF5063179}"/>
          </ac:spMkLst>
        </pc:spChg>
        <pc:spChg chg="add del">
          <ac:chgData name="Louise K" userId="34a3254fcf009b53" providerId="LiveId" clId="{98057BFF-C164-4B48-B736-0C108E23D899}" dt="2026-06-21T13:40:44.617" v="7460" actId="26606"/>
          <ac:spMkLst>
            <pc:docMk/>
            <pc:sldMk cId="2108346030" sldId="266"/>
            <ac:spMk id="13" creationId="{C5B55FC3-961D-4325-82F1-DE92B0D04E03}"/>
          </ac:spMkLst>
        </pc:spChg>
        <pc:spChg chg="add">
          <ac:chgData name="Louise K" userId="34a3254fcf009b53" providerId="LiveId" clId="{98057BFF-C164-4B48-B736-0C108E23D899}" dt="2026-06-21T13:40:44.658" v="7461" actId="26606"/>
          <ac:spMkLst>
            <pc:docMk/>
            <pc:sldMk cId="2108346030" sldId="266"/>
            <ac:spMk id="14" creationId="{1453BF6C-B012-48B7-B4E8-6D7AC7C27D02}"/>
          </ac:spMkLst>
        </pc:spChg>
        <pc:spChg chg="add">
          <ac:chgData name="Louise K" userId="34a3254fcf009b53" providerId="LiveId" clId="{98057BFF-C164-4B48-B736-0C108E23D899}" dt="2026-06-21T13:40:44.658" v="7461" actId="26606"/>
          <ac:spMkLst>
            <pc:docMk/>
            <pc:sldMk cId="2108346030" sldId="266"/>
            <ac:spMk id="16" creationId="{E3020543-B24B-4EC4-8FFC-8DD88EEA91A8}"/>
          </ac:spMkLst>
        </pc:spChg>
        <pc:spChg chg="add del">
          <ac:chgData name="Louise K" userId="34a3254fcf009b53" providerId="LiveId" clId="{98057BFF-C164-4B48-B736-0C108E23D899}" dt="2026-06-21T13:40:44.617" v="7460" actId="26606"/>
          <ac:spMkLst>
            <pc:docMk/>
            <pc:sldMk cId="2108346030" sldId="266"/>
            <ac:spMk id="17" creationId="{4C8AB332-D09E-4F28-943C-DABDD4716A3C}"/>
          </ac:spMkLst>
        </pc:spChg>
        <pc:spChg chg="add">
          <ac:chgData name="Louise K" userId="34a3254fcf009b53" providerId="LiveId" clId="{98057BFF-C164-4B48-B736-0C108E23D899}" dt="2026-06-21T13:40:44.658" v="7461" actId="26606"/>
          <ac:spMkLst>
            <pc:docMk/>
            <pc:sldMk cId="2108346030" sldId="266"/>
            <ac:spMk id="19" creationId="{DA998BBF-6B35-34EF-BFAC-222EE385C1A9}"/>
          </ac:spMkLst>
        </pc:spChg>
        <pc:graphicFrameChg chg="add del">
          <ac:chgData name="Louise K" userId="34a3254fcf009b53" providerId="LiveId" clId="{98057BFF-C164-4B48-B736-0C108E23D899}" dt="2026-06-21T13:40:44.617" v="7460" actId="26606"/>
          <ac:graphicFrameMkLst>
            <pc:docMk/>
            <pc:sldMk cId="2108346030" sldId="266"/>
            <ac:graphicFrameMk id="5" creationId="{AF697A49-C29B-FC82-37E0-CE4FCFB90DA0}"/>
          </ac:graphicFrameMkLst>
        </pc:graphicFrameChg>
        <pc:cxnChg chg="add del">
          <ac:chgData name="Louise K" userId="34a3254fcf009b53" providerId="LiveId" clId="{98057BFF-C164-4B48-B736-0C108E23D899}" dt="2026-06-21T13:40:44.617" v="7460" actId="26606"/>
          <ac:cxnSpMkLst>
            <pc:docMk/>
            <pc:sldMk cId="2108346030" sldId="266"/>
            <ac:cxnSpMk id="15" creationId="{C8F51B3F-8331-4E4A-AE96-D47B1006EEAD}"/>
          </ac:cxnSpMkLst>
        </pc:cxnChg>
        <pc:cxnChg chg="add">
          <ac:chgData name="Louise K" userId="34a3254fcf009b53" providerId="LiveId" clId="{98057BFF-C164-4B48-B736-0C108E23D899}" dt="2026-06-21T13:40:44.658" v="7461" actId="26606"/>
          <ac:cxnSpMkLst>
            <pc:docMk/>
            <pc:sldMk cId="2108346030" sldId="266"/>
            <ac:cxnSpMk id="18" creationId="{C49DA8F6-BCC1-4447-B54C-57856834B94B}"/>
          </ac:cxnSpMkLst>
        </pc:cxnChg>
      </pc:sldChg>
      <pc:sldChg chg="addSp delSp modSp new mod setBg">
        <pc:chgData name="Louise K" userId="34a3254fcf009b53" providerId="LiveId" clId="{98057BFF-C164-4B48-B736-0C108E23D899}" dt="2026-06-21T13:40:53.320" v="7462" actId="26606"/>
        <pc:sldMkLst>
          <pc:docMk/>
          <pc:sldMk cId="2555539399" sldId="267"/>
        </pc:sldMkLst>
        <pc:spChg chg="mod">
          <ac:chgData name="Louise K" userId="34a3254fcf009b53" providerId="LiveId" clId="{98057BFF-C164-4B48-B736-0C108E23D899}" dt="2026-06-21T13:40:53.320" v="7462" actId="26606"/>
          <ac:spMkLst>
            <pc:docMk/>
            <pc:sldMk cId="2555539399" sldId="267"/>
            <ac:spMk id="2" creationId="{8E419023-66CC-FB78-1839-5A05118D9F01}"/>
          </ac:spMkLst>
        </pc:spChg>
        <pc:spChg chg="del mod">
          <ac:chgData name="Louise K" userId="34a3254fcf009b53" providerId="LiveId" clId="{98057BFF-C164-4B48-B736-0C108E23D899}" dt="2026-06-21T13:40:53.320" v="7462" actId="26606"/>
          <ac:spMkLst>
            <pc:docMk/>
            <pc:sldMk cId="2555539399" sldId="267"/>
            <ac:spMk id="3" creationId="{22ACA628-7CD4-363D-2527-BC0913FFAC7D}"/>
          </ac:spMkLst>
        </pc:spChg>
        <pc:spChg chg="add">
          <ac:chgData name="Louise K" userId="34a3254fcf009b53" providerId="LiveId" clId="{98057BFF-C164-4B48-B736-0C108E23D899}" dt="2026-06-21T13:40:53.320" v="7462" actId="26606"/>
          <ac:spMkLst>
            <pc:docMk/>
            <pc:sldMk cId="2555539399" sldId="267"/>
            <ac:spMk id="9" creationId="{16AC3602-3348-4F31-9E43-076B03514ECB}"/>
          </ac:spMkLst>
        </pc:spChg>
        <pc:spChg chg="add">
          <ac:chgData name="Louise K" userId="34a3254fcf009b53" providerId="LiveId" clId="{98057BFF-C164-4B48-B736-0C108E23D899}" dt="2026-06-21T13:40:53.320" v="7462" actId="26606"/>
          <ac:spMkLst>
            <pc:docMk/>
            <pc:sldMk cId="2555539399" sldId="267"/>
            <ac:spMk id="11" creationId="{394094B0-A6C9-44BE-9042-66EF0612F625}"/>
          </ac:spMkLst>
        </pc:spChg>
        <pc:spChg chg="add">
          <ac:chgData name="Louise K" userId="34a3254fcf009b53" providerId="LiveId" clId="{98057BFF-C164-4B48-B736-0C108E23D899}" dt="2026-06-21T13:40:53.320" v="7462" actId="26606"/>
          <ac:spMkLst>
            <pc:docMk/>
            <pc:sldMk cId="2555539399" sldId="267"/>
            <ac:spMk id="13" creationId="{64C2CA96-0B16-4AA7-B340-33044D238597}"/>
          </ac:spMkLst>
        </pc:spChg>
        <pc:spChg chg="add">
          <ac:chgData name="Louise K" userId="34a3254fcf009b53" providerId="LiveId" clId="{98057BFF-C164-4B48-B736-0C108E23D899}" dt="2026-06-21T13:40:53.320" v="7462" actId="26606"/>
          <ac:spMkLst>
            <pc:docMk/>
            <pc:sldMk cId="2555539399" sldId="267"/>
            <ac:spMk id="17" creationId="{1D50D7A8-F1D5-4306-8A9B-DD7A73EB8BCE}"/>
          </ac:spMkLst>
        </pc:spChg>
        <pc:graphicFrameChg chg="add">
          <ac:chgData name="Louise K" userId="34a3254fcf009b53" providerId="LiveId" clId="{98057BFF-C164-4B48-B736-0C108E23D899}" dt="2026-06-21T13:40:53.320" v="7462" actId="26606"/>
          <ac:graphicFrameMkLst>
            <pc:docMk/>
            <pc:sldMk cId="2555539399" sldId="267"/>
            <ac:graphicFrameMk id="5" creationId="{DE8491F8-583B-0BDA-6713-0D0890EF27C4}"/>
          </ac:graphicFrameMkLst>
        </pc:graphicFrameChg>
        <pc:cxnChg chg="add">
          <ac:chgData name="Louise K" userId="34a3254fcf009b53" providerId="LiveId" clId="{98057BFF-C164-4B48-B736-0C108E23D899}" dt="2026-06-21T13:40:53.320" v="7462" actId="26606"/>
          <ac:cxnSpMkLst>
            <pc:docMk/>
            <pc:sldMk cId="2555539399" sldId="267"/>
            <ac:cxnSpMk id="15" creationId="{94169334-264D-4176-8BDE-037249A61B4E}"/>
          </ac:cxnSpMkLst>
        </pc:cxnChg>
      </pc:sldChg>
      <pc:sldChg chg="modSp new mod">
        <pc:chgData name="Louise K" userId="34a3254fcf009b53" providerId="LiveId" clId="{98057BFF-C164-4B48-B736-0C108E23D899}" dt="2026-06-21T13:50:19.181" v="8355" actId="20577"/>
        <pc:sldMkLst>
          <pc:docMk/>
          <pc:sldMk cId="4286450514" sldId="268"/>
        </pc:sldMkLst>
        <pc:spChg chg="mod">
          <ac:chgData name="Louise K" userId="34a3254fcf009b53" providerId="LiveId" clId="{98057BFF-C164-4B48-B736-0C108E23D899}" dt="2026-06-21T13:49:48.680" v="8323" actId="20577"/>
          <ac:spMkLst>
            <pc:docMk/>
            <pc:sldMk cId="4286450514" sldId="268"/>
            <ac:spMk id="2" creationId="{68D3DFC8-CFE6-D67B-51A9-A62859608207}"/>
          </ac:spMkLst>
        </pc:spChg>
        <pc:spChg chg="mod">
          <ac:chgData name="Louise K" userId="34a3254fcf009b53" providerId="LiveId" clId="{98057BFF-C164-4B48-B736-0C108E23D899}" dt="2026-06-21T13:50:19.181" v="8355" actId="20577"/>
          <ac:spMkLst>
            <pc:docMk/>
            <pc:sldMk cId="4286450514" sldId="268"/>
            <ac:spMk id="3" creationId="{2AD75CE6-2FC6-6B62-31EA-79AE5736AE4F}"/>
          </ac:spMkLst>
        </pc:spChg>
      </pc:sldChg>
      <pc:sldChg chg="addSp delSp modSp new mod setBg">
        <pc:chgData name="Louise K" userId="34a3254fcf009b53" providerId="LiveId" clId="{98057BFF-C164-4B48-B736-0C108E23D899}" dt="2026-06-21T13:48:32.218" v="8313" actId="26606"/>
        <pc:sldMkLst>
          <pc:docMk/>
          <pc:sldMk cId="3481985462" sldId="269"/>
        </pc:sldMkLst>
        <pc:spChg chg="mod">
          <ac:chgData name="Louise K" userId="34a3254fcf009b53" providerId="LiveId" clId="{98057BFF-C164-4B48-B736-0C108E23D899}" dt="2026-06-21T13:48:32.218" v="8313" actId="26606"/>
          <ac:spMkLst>
            <pc:docMk/>
            <pc:sldMk cId="3481985462" sldId="269"/>
            <ac:spMk id="2" creationId="{2E84083C-56EF-36CF-1840-7FEBD0B2A884}"/>
          </ac:spMkLst>
        </pc:spChg>
        <pc:spChg chg="add del mod">
          <ac:chgData name="Louise K" userId="34a3254fcf009b53" providerId="LiveId" clId="{98057BFF-C164-4B48-B736-0C108E23D899}" dt="2026-06-21T13:48:32.218" v="8313" actId="26606"/>
          <ac:spMkLst>
            <pc:docMk/>
            <pc:sldMk cId="3481985462" sldId="269"/>
            <ac:spMk id="3" creationId="{CE266516-1927-A270-D34B-2141BF04E785}"/>
          </ac:spMkLst>
        </pc:spChg>
        <pc:spChg chg="add del">
          <ac:chgData name="Louise K" userId="34a3254fcf009b53" providerId="LiveId" clId="{98057BFF-C164-4B48-B736-0C108E23D899}" dt="2026-06-21T13:48:32.178" v="8312" actId="26606"/>
          <ac:spMkLst>
            <pc:docMk/>
            <pc:sldMk cId="3481985462" sldId="269"/>
            <ac:spMk id="9" creationId="{16AC3602-3348-4F31-9E43-076B03514ECB}"/>
          </ac:spMkLst>
        </pc:spChg>
        <pc:spChg chg="add del">
          <ac:chgData name="Louise K" userId="34a3254fcf009b53" providerId="LiveId" clId="{98057BFF-C164-4B48-B736-0C108E23D899}" dt="2026-06-21T13:48:32.178" v="8312" actId="26606"/>
          <ac:spMkLst>
            <pc:docMk/>
            <pc:sldMk cId="3481985462" sldId="269"/>
            <ac:spMk id="11" creationId="{394094B0-A6C9-44BE-9042-66EF0612F625}"/>
          </ac:spMkLst>
        </pc:spChg>
        <pc:spChg chg="add del">
          <ac:chgData name="Louise K" userId="34a3254fcf009b53" providerId="LiveId" clId="{98057BFF-C164-4B48-B736-0C108E23D899}" dt="2026-06-21T13:48:32.178" v="8312" actId="26606"/>
          <ac:spMkLst>
            <pc:docMk/>
            <pc:sldMk cId="3481985462" sldId="269"/>
            <ac:spMk id="13" creationId="{64C2CA96-0B16-4AA7-B340-33044D238597}"/>
          </ac:spMkLst>
        </pc:spChg>
        <pc:spChg chg="add del">
          <ac:chgData name="Louise K" userId="34a3254fcf009b53" providerId="LiveId" clId="{98057BFF-C164-4B48-B736-0C108E23D899}" dt="2026-06-21T13:48:32.178" v="8312" actId="26606"/>
          <ac:spMkLst>
            <pc:docMk/>
            <pc:sldMk cId="3481985462" sldId="269"/>
            <ac:spMk id="17" creationId="{1D50D7A8-F1D5-4306-8A9B-DD7A73EB8BCE}"/>
          </ac:spMkLst>
        </pc:spChg>
        <pc:spChg chg="add">
          <ac:chgData name="Louise K" userId="34a3254fcf009b53" providerId="LiveId" clId="{98057BFF-C164-4B48-B736-0C108E23D899}" dt="2026-06-21T13:48:32.218" v="8313" actId="26606"/>
          <ac:spMkLst>
            <pc:docMk/>
            <pc:sldMk cId="3481985462" sldId="269"/>
            <ac:spMk id="19" creationId="{16AC3602-3348-4F31-9E43-076B03514ECB}"/>
          </ac:spMkLst>
        </pc:spChg>
        <pc:spChg chg="add">
          <ac:chgData name="Louise K" userId="34a3254fcf009b53" providerId="LiveId" clId="{98057BFF-C164-4B48-B736-0C108E23D899}" dt="2026-06-21T13:48:32.218" v="8313" actId="26606"/>
          <ac:spMkLst>
            <pc:docMk/>
            <pc:sldMk cId="3481985462" sldId="269"/>
            <ac:spMk id="20" creationId="{394094B0-A6C9-44BE-9042-66EF0612F625}"/>
          </ac:spMkLst>
        </pc:spChg>
        <pc:spChg chg="add">
          <ac:chgData name="Louise K" userId="34a3254fcf009b53" providerId="LiveId" clId="{98057BFF-C164-4B48-B736-0C108E23D899}" dt="2026-06-21T13:48:32.218" v="8313" actId="26606"/>
          <ac:spMkLst>
            <pc:docMk/>
            <pc:sldMk cId="3481985462" sldId="269"/>
            <ac:spMk id="21" creationId="{64C2CA96-0B16-4AA7-B340-33044D238597}"/>
          </ac:spMkLst>
        </pc:spChg>
        <pc:spChg chg="add">
          <ac:chgData name="Louise K" userId="34a3254fcf009b53" providerId="LiveId" clId="{98057BFF-C164-4B48-B736-0C108E23D899}" dt="2026-06-21T13:48:32.218" v="8313" actId="26606"/>
          <ac:spMkLst>
            <pc:docMk/>
            <pc:sldMk cId="3481985462" sldId="269"/>
            <ac:spMk id="23" creationId="{1D50D7A8-F1D5-4306-8A9B-DD7A73EB8BCE}"/>
          </ac:spMkLst>
        </pc:spChg>
        <pc:graphicFrameChg chg="add del">
          <ac:chgData name="Louise K" userId="34a3254fcf009b53" providerId="LiveId" clId="{98057BFF-C164-4B48-B736-0C108E23D899}" dt="2026-06-21T13:48:32.178" v="8312" actId="26606"/>
          <ac:graphicFrameMkLst>
            <pc:docMk/>
            <pc:sldMk cId="3481985462" sldId="269"/>
            <ac:graphicFrameMk id="5" creationId="{0E38DE2E-8BAB-A795-8E5D-107A8FBF3F74}"/>
          </ac:graphicFrameMkLst>
        </pc:graphicFrameChg>
        <pc:graphicFrameChg chg="add">
          <ac:chgData name="Louise K" userId="34a3254fcf009b53" providerId="LiveId" clId="{98057BFF-C164-4B48-B736-0C108E23D899}" dt="2026-06-21T13:48:32.218" v="8313" actId="26606"/>
          <ac:graphicFrameMkLst>
            <pc:docMk/>
            <pc:sldMk cId="3481985462" sldId="269"/>
            <ac:graphicFrameMk id="24" creationId="{CDF2E382-27E9-3BDF-1DB1-D0FD460DE968}"/>
          </ac:graphicFrameMkLst>
        </pc:graphicFrameChg>
        <pc:cxnChg chg="add del">
          <ac:chgData name="Louise K" userId="34a3254fcf009b53" providerId="LiveId" clId="{98057BFF-C164-4B48-B736-0C108E23D899}" dt="2026-06-21T13:48:32.178" v="8312" actId="26606"/>
          <ac:cxnSpMkLst>
            <pc:docMk/>
            <pc:sldMk cId="3481985462" sldId="269"/>
            <ac:cxnSpMk id="15" creationId="{94169334-264D-4176-8BDE-037249A61B4E}"/>
          </ac:cxnSpMkLst>
        </pc:cxnChg>
        <pc:cxnChg chg="add">
          <ac:chgData name="Louise K" userId="34a3254fcf009b53" providerId="LiveId" clId="{98057BFF-C164-4B48-B736-0C108E23D899}" dt="2026-06-21T13:48:32.218" v="8313" actId="26606"/>
          <ac:cxnSpMkLst>
            <pc:docMk/>
            <pc:sldMk cId="3481985462" sldId="269"/>
            <ac:cxnSpMk id="22" creationId="{94169334-264D-4176-8BDE-037249A61B4E}"/>
          </ac:cxnSpMkLst>
        </pc:cxn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svg"/><Relationship Id="rId1" Type="http://schemas.openxmlformats.org/officeDocument/2006/relationships/image" Target="../media/image2.svg"/></Relationships>
</file>

<file path=ppt/diagrams/_rels/data2.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svg"/><Relationship Id="rId1" Type="http://schemas.openxmlformats.org/officeDocument/2006/relationships/image" Target="../media/image9.svg"/><Relationship Id="rId4" Type="http://schemas.openxmlformats.org/officeDocument/2006/relationships/image" Target="../media/image12.svg"/></Relationships>
</file>

<file path=ppt/diagrams/_rels/data4.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svg"/><Relationship Id="rId1" Type="http://schemas.openxmlformats.org/officeDocument/2006/relationships/image" Target="../media/image13.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svg"/><Relationship Id="rId1" Type="http://schemas.openxmlformats.org/officeDocument/2006/relationships/image" Target="../media/image2.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svg"/><Relationship Id="rId1" Type="http://schemas.openxmlformats.org/officeDocument/2006/relationships/image" Target="../media/image9.svg"/><Relationship Id="rId4" Type="http://schemas.openxmlformats.org/officeDocument/2006/relationships/image" Target="../media/image12.svg"/></Relationships>
</file>

<file path=ppt/diagrams/_rels/drawing4.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svg"/><Relationship Id="rId1" Type="http://schemas.openxmlformats.org/officeDocument/2006/relationships/image" Target="../media/image13.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4BBEF58-2CCA-4AD3-B708-B7CEEC6D037B}"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FE4C084B-29C5-44EC-BF1E-126EEA3E9866}">
      <dgm:prSet/>
      <dgm:spPr/>
      <dgm:t>
        <a:bodyPr/>
        <a:lstStyle/>
        <a:p>
          <a:pPr>
            <a:lnSpc>
              <a:spcPct val="100000"/>
            </a:lnSpc>
          </a:pPr>
          <a:r>
            <a:rPr lang="en-US" dirty="0"/>
            <a:t>According to the World Health Organisation, they define health as “complete physical, mental and social wellbeing” (WHO, 2024). </a:t>
          </a:r>
        </a:p>
      </dgm:t>
    </dgm:pt>
    <dgm:pt modelId="{4F14595E-533D-4904-8D9B-9A5C400F20E5}" type="parTrans" cxnId="{172137D6-C4FF-48AA-8E9E-16E1EFF16764}">
      <dgm:prSet/>
      <dgm:spPr/>
      <dgm:t>
        <a:bodyPr/>
        <a:lstStyle/>
        <a:p>
          <a:endParaRPr lang="en-US"/>
        </a:p>
      </dgm:t>
    </dgm:pt>
    <dgm:pt modelId="{1A66732D-38C6-4EF9-8D53-FFE72F00F2A7}" type="sibTrans" cxnId="{172137D6-C4FF-48AA-8E9E-16E1EFF16764}">
      <dgm:prSet/>
      <dgm:spPr/>
      <dgm:t>
        <a:bodyPr/>
        <a:lstStyle/>
        <a:p>
          <a:endParaRPr lang="en-US"/>
        </a:p>
      </dgm:t>
    </dgm:pt>
    <dgm:pt modelId="{86AF14FF-2D68-4187-8699-98199B6C05A5}">
      <dgm:prSet/>
      <dgm:spPr/>
      <dgm:t>
        <a:bodyPr/>
        <a:lstStyle/>
        <a:p>
          <a:pPr>
            <a:lnSpc>
              <a:spcPct val="100000"/>
            </a:lnSpc>
          </a:pPr>
          <a:r>
            <a:rPr lang="en-US"/>
            <a:t>Critics argue that although the definition encourages a holistic approach, it establishes an idealised standard that may be difficult to achieve in practice (Huber et al., 2011).</a:t>
          </a:r>
        </a:p>
      </dgm:t>
    </dgm:pt>
    <dgm:pt modelId="{2E4AE66C-4BB0-4D31-85FB-9B93983B05C8}" type="parTrans" cxnId="{DA6F09A0-1F9C-4EE6-A2F5-F86A12971E3B}">
      <dgm:prSet/>
      <dgm:spPr/>
      <dgm:t>
        <a:bodyPr/>
        <a:lstStyle/>
        <a:p>
          <a:endParaRPr lang="en-US"/>
        </a:p>
      </dgm:t>
    </dgm:pt>
    <dgm:pt modelId="{D3448074-47F1-4585-B56B-97CBE098250E}" type="sibTrans" cxnId="{DA6F09A0-1F9C-4EE6-A2F5-F86A12971E3B}">
      <dgm:prSet/>
      <dgm:spPr/>
      <dgm:t>
        <a:bodyPr/>
        <a:lstStyle/>
        <a:p>
          <a:endParaRPr lang="en-US"/>
        </a:p>
      </dgm:t>
    </dgm:pt>
    <dgm:pt modelId="{1E52A59A-F312-4303-8520-42D17FD7E8EE}">
      <dgm:prSet/>
      <dgm:spPr/>
      <dgm:t>
        <a:bodyPr/>
        <a:lstStyle/>
        <a:p>
          <a:pPr>
            <a:lnSpc>
              <a:spcPct val="100000"/>
            </a:lnSpc>
          </a:pPr>
          <a:r>
            <a:rPr lang="en-US"/>
            <a:t>Sustainable development is defined as meeting present needs without compromising the wellbeing of future generations and increasingly informs contemporary public health policy (United Nations, 2024).</a:t>
          </a:r>
        </a:p>
      </dgm:t>
    </dgm:pt>
    <dgm:pt modelId="{8A44B67E-0D58-4B38-AED5-3417FAD0D256}" type="parTrans" cxnId="{3C6BBFE9-DA04-47ED-BF42-E52FE3B9C97F}">
      <dgm:prSet/>
      <dgm:spPr/>
      <dgm:t>
        <a:bodyPr/>
        <a:lstStyle/>
        <a:p>
          <a:endParaRPr lang="en-US"/>
        </a:p>
      </dgm:t>
    </dgm:pt>
    <dgm:pt modelId="{8A4CF235-63A0-48C1-B4FA-FA7AF80703AB}" type="sibTrans" cxnId="{3C6BBFE9-DA04-47ED-BF42-E52FE3B9C97F}">
      <dgm:prSet/>
      <dgm:spPr/>
      <dgm:t>
        <a:bodyPr/>
        <a:lstStyle/>
        <a:p>
          <a:endParaRPr lang="en-US"/>
        </a:p>
      </dgm:t>
    </dgm:pt>
    <dgm:pt modelId="{F567E2A7-3818-48CD-A23C-E8E6FACAF9F7}" type="pres">
      <dgm:prSet presAssocID="{44BBEF58-2CCA-4AD3-B708-B7CEEC6D037B}" presName="root" presStyleCnt="0">
        <dgm:presLayoutVars>
          <dgm:dir/>
          <dgm:resizeHandles val="exact"/>
        </dgm:presLayoutVars>
      </dgm:prSet>
      <dgm:spPr/>
    </dgm:pt>
    <dgm:pt modelId="{F8A1B5C5-A780-4F9B-A4A2-EE4A7BDF8806}" type="pres">
      <dgm:prSet presAssocID="{FE4C084B-29C5-44EC-BF1E-126EEA3E9866}" presName="compNode" presStyleCnt="0"/>
      <dgm:spPr/>
    </dgm:pt>
    <dgm:pt modelId="{EF00D65B-886D-4501-BD09-C82666077CA2}" type="pres">
      <dgm:prSet presAssocID="{FE4C084B-29C5-44EC-BF1E-126EEA3E9866}" presName="bgRect" presStyleLbl="bgShp" presStyleIdx="0" presStyleCnt="3"/>
      <dgm:spPr/>
    </dgm:pt>
    <dgm:pt modelId="{1C43A7EA-8BFA-401A-8182-12AFD2F13C03}" type="pres">
      <dgm:prSet presAssocID="{FE4C084B-29C5-44EC-BF1E-126EEA3E9866}"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Hierarchy"/>
        </a:ext>
      </dgm:extLst>
    </dgm:pt>
    <dgm:pt modelId="{89B425D5-2FD9-4E4C-9AFD-55154A4203AA}" type="pres">
      <dgm:prSet presAssocID="{FE4C084B-29C5-44EC-BF1E-126EEA3E9866}" presName="spaceRect" presStyleCnt="0"/>
      <dgm:spPr/>
    </dgm:pt>
    <dgm:pt modelId="{09B9B8FC-E100-47A1-A4E3-2D134C540F8A}" type="pres">
      <dgm:prSet presAssocID="{FE4C084B-29C5-44EC-BF1E-126EEA3E9866}" presName="parTx" presStyleLbl="revTx" presStyleIdx="0" presStyleCnt="3">
        <dgm:presLayoutVars>
          <dgm:chMax val="0"/>
          <dgm:chPref val="0"/>
        </dgm:presLayoutVars>
      </dgm:prSet>
      <dgm:spPr/>
    </dgm:pt>
    <dgm:pt modelId="{597044E7-2936-4688-92D8-42D0D78716AF}" type="pres">
      <dgm:prSet presAssocID="{1A66732D-38C6-4EF9-8D53-FFE72F00F2A7}" presName="sibTrans" presStyleCnt="0"/>
      <dgm:spPr/>
    </dgm:pt>
    <dgm:pt modelId="{BD191170-937A-4931-983A-B8684193C937}" type="pres">
      <dgm:prSet presAssocID="{86AF14FF-2D68-4187-8699-98199B6C05A5}" presName="compNode" presStyleCnt="0"/>
      <dgm:spPr/>
    </dgm:pt>
    <dgm:pt modelId="{CC5B655D-17EC-4AF8-9205-F1F9F00793FA}" type="pres">
      <dgm:prSet presAssocID="{86AF14FF-2D68-4187-8699-98199B6C05A5}" presName="bgRect" presStyleLbl="bgShp" presStyleIdx="1" presStyleCnt="3"/>
      <dgm:spPr/>
    </dgm:pt>
    <dgm:pt modelId="{D5F2E6EE-0FD3-4B6A-A1F2-C993C142B459}" type="pres">
      <dgm:prSet presAssocID="{86AF14FF-2D68-4187-8699-98199B6C05A5}"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Light Bulb and Gear"/>
        </a:ext>
      </dgm:extLst>
    </dgm:pt>
    <dgm:pt modelId="{16CF3240-BA98-4B9A-98A4-CF8DB80C2B60}" type="pres">
      <dgm:prSet presAssocID="{86AF14FF-2D68-4187-8699-98199B6C05A5}" presName="spaceRect" presStyleCnt="0"/>
      <dgm:spPr/>
    </dgm:pt>
    <dgm:pt modelId="{DF7AAB52-46B7-409B-8822-1E7C9E556FAD}" type="pres">
      <dgm:prSet presAssocID="{86AF14FF-2D68-4187-8699-98199B6C05A5}" presName="parTx" presStyleLbl="revTx" presStyleIdx="1" presStyleCnt="3">
        <dgm:presLayoutVars>
          <dgm:chMax val="0"/>
          <dgm:chPref val="0"/>
        </dgm:presLayoutVars>
      </dgm:prSet>
      <dgm:spPr/>
    </dgm:pt>
    <dgm:pt modelId="{73DC2189-B61D-45D9-8F4C-BFCE20C5218A}" type="pres">
      <dgm:prSet presAssocID="{D3448074-47F1-4585-B56B-97CBE098250E}" presName="sibTrans" presStyleCnt="0"/>
      <dgm:spPr/>
    </dgm:pt>
    <dgm:pt modelId="{E08F7185-442A-4A43-B6E0-958F0923E3DE}" type="pres">
      <dgm:prSet presAssocID="{1E52A59A-F312-4303-8520-42D17FD7E8EE}" presName="compNode" presStyleCnt="0"/>
      <dgm:spPr/>
    </dgm:pt>
    <dgm:pt modelId="{5FF32102-2905-41F1-B99E-66BDE88EEBD3}" type="pres">
      <dgm:prSet presAssocID="{1E52A59A-F312-4303-8520-42D17FD7E8EE}" presName="bgRect" presStyleLbl="bgShp" presStyleIdx="2" presStyleCnt="3"/>
      <dgm:spPr/>
    </dgm:pt>
    <dgm:pt modelId="{6E9CE861-6C55-4404-8FEF-84AF4F2406CF}" type="pres">
      <dgm:prSet presAssocID="{1E52A59A-F312-4303-8520-42D17FD7E8EE}"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Deciduous tree"/>
        </a:ext>
      </dgm:extLst>
    </dgm:pt>
    <dgm:pt modelId="{255EB2FF-FACF-41D7-AF74-A0F77610BCA2}" type="pres">
      <dgm:prSet presAssocID="{1E52A59A-F312-4303-8520-42D17FD7E8EE}" presName="spaceRect" presStyleCnt="0"/>
      <dgm:spPr/>
    </dgm:pt>
    <dgm:pt modelId="{57C8A8F9-C5C2-4DD7-978B-E94F099994D3}" type="pres">
      <dgm:prSet presAssocID="{1E52A59A-F312-4303-8520-42D17FD7E8EE}" presName="parTx" presStyleLbl="revTx" presStyleIdx="2" presStyleCnt="3">
        <dgm:presLayoutVars>
          <dgm:chMax val="0"/>
          <dgm:chPref val="0"/>
        </dgm:presLayoutVars>
      </dgm:prSet>
      <dgm:spPr/>
    </dgm:pt>
  </dgm:ptLst>
  <dgm:cxnLst>
    <dgm:cxn modelId="{518CCA5B-BABD-45A4-BD59-8C7F5A487CF1}" type="presOf" srcId="{1E52A59A-F312-4303-8520-42D17FD7E8EE}" destId="{57C8A8F9-C5C2-4DD7-978B-E94F099994D3}" srcOrd="0" destOrd="0" presId="urn:microsoft.com/office/officeart/2018/2/layout/IconVerticalSolidList"/>
    <dgm:cxn modelId="{005C686A-5EEF-43E5-9CC2-970D3D7A0A1B}" type="presOf" srcId="{44BBEF58-2CCA-4AD3-B708-B7CEEC6D037B}" destId="{F567E2A7-3818-48CD-A23C-E8E6FACAF9F7}" srcOrd="0" destOrd="0" presId="urn:microsoft.com/office/officeart/2018/2/layout/IconVerticalSolidList"/>
    <dgm:cxn modelId="{DA6F09A0-1F9C-4EE6-A2F5-F86A12971E3B}" srcId="{44BBEF58-2CCA-4AD3-B708-B7CEEC6D037B}" destId="{86AF14FF-2D68-4187-8699-98199B6C05A5}" srcOrd="1" destOrd="0" parTransId="{2E4AE66C-4BB0-4D31-85FB-9B93983B05C8}" sibTransId="{D3448074-47F1-4585-B56B-97CBE098250E}"/>
    <dgm:cxn modelId="{434446C2-EF38-4C4E-8777-9375C29896B2}" type="presOf" srcId="{FE4C084B-29C5-44EC-BF1E-126EEA3E9866}" destId="{09B9B8FC-E100-47A1-A4E3-2D134C540F8A}" srcOrd="0" destOrd="0" presId="urn:microsoft.com/office/officeart/2018/2/layout/IconVerticalSolidList"/>
    <dgm:cxn modelId="{C0066BCD-AE7F-4C21-AC9D-3D8939777AEE}" type="presOf" srcId="{86AF14FF-2D68-4187-8699-98199B6C05A5}" destId="{DF7AAB52-46B7-409B-8822-1E7C9E556FAD}" srcOrd="0" destOrd="0" presId="urn:microsoft.com/office/officeart/2018/2/layout/IconVerticalSolidList"/>
    <dgm:cxn modelId="{172137D6-C4FF-48AA-8E9E-16E1EFF16764}" srcId="{44BBEF58-2CCA-4AD3-B708-B7CEEC6D037B}" destId="{FE4C084B-29C5-44EC-BF1E-126EEA3E9866}" srcOrd="0" destOrd="0" parTransId="{4F14595E-533D-4904-8D9B-9A5C400F20E5}" sibTransId="{1A66732D-38C6-4EF9-8D53-FFE72F00F2A7}"/>
    <dgm:cxn modelId="{3C6BBFE9-DA04-47ED-BF42-E52FE3B9C97F}" srcId="{44BBEF58-2CCA-4AD3-B708-B7CEEC6D037B}" destId="{1E52A59A-F312-4303-8520-42D17FD7E8EE}" srcOrd="2" destOrd="0" parTransId="{8A44B67E-0D58-4B38-AED5-3417FAD0D256}" sibTransId="{8A4CF235-63A0-48C1-B4FA-FA7AF80703AB}"/>
    <dgm:cxn modelId="{3D9BB4C3-B161-4D6B-B7C2-BE2FA8F51352}" type="presParOf" srcId="{F567E2A7-3818-48CD-A23C-E8E6FACAF9F7}" destId="{F8A1B5C5-A780-4F9B-A4A2-EE4A7BDF8806}" srcOrd="0" destOrd="0" presId="urn:microsoft.com/office/officeart/2018/2/layout/IconVerticalSolidList"/>
    <dgm:cxn modelId="{6A6F4E11-75DB-41FC-A1EC-A97CEBBCF6A2}" type="presParOf" srcId="{F8A1B5C5-A780-4F9B-A4A2-EE4A7BDF8806}" destId="{EF00D65B-886D-4501-BD09-C82666077CA2}" srcOrd="0" destOrd="0" presId="urn:microsoft.com/office/officeart/2018/2/layout/IconVerticalSolidList"/>
    <dgm:cxn modelId="{7339E884-5CED-4352-93CB-2CECB17694EA}" type="presParOf" srcId="{F8A1B5C5-A780-4F9B-A4A2-EE4A7BDF8806}" destId="{1C43A7EA-8BFA-401A-8182-12AFD2F13C03}" srcOrd="1" destOrd="0" presId="urn:microsoft.com/office/officeart/2018/2/layout/IconVerticalSolidList"/>
    <dgm:cxn modelId="{4A4AF4B3-BF57-47F5-9447-273D060D458E}" type="presParOf" srcId="{F8A1B5C5-A780-4F9B-A4A2-EE4A7BDF8806}" destId="{89B425D5-2FD9-4E4C-9AFD-55154A4203AA}" srcOrd="2" destOrd="0" presId="urn:microsoft.com/office/officeart/2018/2/layout/IconVerticalSolidList"/>
    <dgm:cxn modelId="{23D5917E-722F-45B2-BCC8-F7F1889A6ED8}" type="presParOf" srcId="{F8A1B5C5-A780-4F9B-A4A2-EE4A7BDF8806}" destId="{09B9B8FC-E100-47A1-A4E3-2D134C540F8A}" srcOrd="3" destOrd="0" presId="urn:microsoft.com/office/officeart/2018/2/layout/IconVerticalSolidList"/>
    <dgm:cxn modelId="{1608EBD7-EA76-484E-B5BB-1ABC5C2C6030}" type="presParOf" srcId="{F567E2A7-3818-48CD-A23C-E8E6FACAF9F7}" destId="{597044E7-2936-4688-92D8-42D0D78716AF}" srcOrd="1" destOrd="0" presId="urn:microsoft.com/office/officeart/2018/2/layout/IconVerticalSolidList"/>
    <dgm:cxn modelId="{AE09E2D3-3C17-4606-BDA8-09CFC61114E8}" type="presParOf" srcId="{F567E2A7-3818-48CD-A23C-E8E6FACAF9F7}" destId="{BD191170-937A-4931-983A-B8684193C937}" srcOrd="2" destOrd="0" presId="urn:microsoft.com/office/officeart/2018/2/layout/IconVerticalSolidList"/>
    <dgm:cxn modelId="{2E453C72-677A-49EF-8F66-C99793983801}" type="presParOf" srcId="{BD191170-937A-4931-983A-B8684193C937}" destId="{CC5B655D-17EC-4AF8-9205-F1F9F00793FA}" srcOrd="0" destOrd="0" presId="urn:microsoft.com/office/officeart/2018/2/layout/IconVerticalSolidList"/>
    <dgm:cxn modelId="{74B5013C-335D-424D-B3FF-55DE88C124F5}" type="presParOf" srcId="{BD191170-937A-4931-983A-B8684193C937}" destId="{D5F2E6EE-0FD3-4B6A-A1F2-C993C142B459}" srcOrd="1" destOrd="0" presId="urn:microsoft.com/office/officeart/2018/2/layout/IconVerticalSolidList"/>
    <dgm:cxn modelId="{F2F1F589-B1DF-43B7-84AD-42F062952BDE}" type="presParOf" srcId="{BD191170-937A-4931-983A-B8684193C937}" destId="{16CF3240-BA98-4B9A-98A4-CF8DB80C2B60}" srcOrd="2" destOrd="0" presId="urn:microsoft.com/office/officeart/2018/2/layout/IconVerticalSolidList"/>
    <dgm:cxn modelId="{CF151A8C-3044-44FD-898C-595932746EA3}" type="presParOf" srcId="{BD191170-937A-4931-983A-B8684193C937}" destId="{DF7AAB52-46B7-409B-8822-1E7C9E556FAD}" srcOrd="3" destOrd="0" presId="urn:microsoft.com/office/officeart/2018/2/layout/IconVerticalSolidList"/>
    <dgm:cxn modelId="{58D14BA0-854E-4E2F-BD7B-CE57E2F692E8}" type="presParOf" srcId="{F567E2A7-3818-48CD-A23C-E8E6FACAF9F7}" destId="{73DC2189-B61D-45D9-8F4C-BFCE20C5218A}" srcOrd="3" destOrd="0" presId="urn:microsoft.com/office/officeart/2018/2/layout/IconVerticalSolidList"/>
    <dgm:cxn modelId="{C82FC0DB-EFF5-4B04-A424-3534CD84CCB7}" type="presParOf" srcId="{F567E2A7-3818-48CD-A23C-E8E6FACAF9F7}" destId="{E08F7185-442A-4A43-B6E0-958F0923E3DE}" srcOrd="4" destOrd="0" presId="urn:microsoft.com/office/officeart/2018/2/layout/IconVerticalSolidList"/>
    <dgm:cxn modelId="{55046F8E-8DB9-4FC2-9E87-6B74D7550256}" type="presParOf" srcId="{E08F7185-442A-4A43-B6E0-958F0923E3DE}" destId="{5FF32102-2905-41F1-B99E-66BDE88EEBD3}" srcOrd="0" destOrd="0" presId="urn:microsoft.com/office/officeart/2018/2/layout/IconVerticalSolidList"/>
    <dgm:cxn modelId="{D099EE3F-A39E-45F2-8485-DBEA49B8A500}" type="presParOf" srcId="{E08F7185-442A-4A43-B6E0-958F0923E3DE}" destId="{6E9CE861-6C55-4404-8FEF-84AF4F2406CF}" srcOrd="1" destOrd="0" presId="urn:microsoft.com/office/officeart/2018/2/layout/IconVerticalSolidList"/>
    <dgm:cxn modelId="{65DD719C-1C2D-4A82-AF8B-002C2ED31CCD}" type="presParOf" srcId="{E08F7185-442A-4A43-B6E0-958F0923E3DE}" destId="{255EB2FF-FACF-41D7-AF74-A0F77610BCA2}" srcOrd="2" destOrd="0" presId="urn:microsoft.com/office/officeart/2018/2/layout/IconVerticalSolidList"/>
    <dgm:cxn modelId="{726216A7-BA2E-48F5-B6A5-07E6688CEB3C}" type="presParOf" srcId="{E08F7185-442A-4A43-B6E0-958F0923E3DE}" destId="{57C8A8F9-C5C2-4DD7-978B-E94F099994D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B87F57F-865F-4093-8E4E-02B4C989D053}"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3F3BB39-F7CF-4AC7-8732-A7304F69BC90}">
      <dgm:prSet/>
      <dgm:spPr/>
      <dgm:t>
        <a:bodyPr/>
        <a:lstStyle/>
        <a:p>
          <a:pPr>
            <a:lnSpc>
              <a:spcPct val="100000"/>
            </a:lnSpc>
          </a:pPr>
          <a:r>
            <a:rPr lang="en-GB"/>
            <a:t>The NHS Diabetes Prevention Programme provides a practical example of how health, wellbeing and sustainable development can be integrated within service delivery.</a:t>
          </a:r>
          <a:endParaRPr lang="en-US"/>
        </a:p>
      </dgm:t>
    </dgm:pt>
    <dgm:pt modelId="{1C0A7DED-7352-43AC-AC77-76FB6B6D61D4}" type="parTrans" cxnId="{5A91EB0D-C802-4359-8613-D60AF273BDB2}">
      <dgm:prSet/>
      <dgm:spPr/>
      <dgm:t>
        <a:bodyPr/>
        <a:lstStyle/>
        <a:p>
          <a:endParaRPr lang="en-US"/>
        </a:p>
      </dgm:t>
    </dgm:pt>
    <dgm:pt modelId="{75EFDF52-07F0-4333-9393-98807442681E}" type="sibTrans" cxnId="{5A91EB0D-C802-4359-8613-D60AF273BDB2}">
      <dgm:prSet/>
      <dgm:spPr/>
      <dgm:t>
        <a:bodyPr/>
        <a:lstStyle/>
        <a:p>
          <a:endParaRPr lang="en-US"/>
        </a:p>
      </dgm:t>
    </dgm:pt>
    <dgm:pt modelId="{6B2205D0-994A-405A-A7FE-BBEFE449BFD5}">
      <dgm:prSet/>
      <dgm:spPr/>
      <dgm:t>
        <a:bodyPr/>
        <a:lstStyle/>
        <a:p>
          <a:pPr>
            <a:lnSpc>
              <a:spcPct val="100000"/>
            </a:lnSpc>
          </a:pPr>
          <a:r>
            <a:rPr lang="en-GB"/>
            <a:t>The programme uses structured interventions that emphasises food, exercise, and behaviour changes to target those who are at high risk of acquiring Type 2 diabetes. The goal is to save future healthcare expenses and enhance individual wellbeing by preventing chronic disease (Valabhji et al., 2020).</a:t>
          </a:r>
          <a:endParaRPr lang="en-US"/>
        </a:p>
      </dgm:t>
    </dgm:pt>
    <dgm:pt modelId="{3A93B4F6-902C-49AC-8387-373902155140}" type="parTrans" cxnId="{B9F0905E-04FC-4579-B917-B15ACA3A5BB0}">
      <dgm:prSet/>
      <dgm:spPr/>
      <dgm:t>
        <a:bodyPr/>
        <a:lstStyle/>
        <a:p>
          <a:endParaRPr lang="en-US"/>
        </a:p>
      </dgm:t>
    </dgm:pt>
    <dgm:pt modelId="{71168A0E-6DE6-4B93-B29F-E0323D350516}" type="sibTrans" cxnId="{B9F0905E-04FC-4579-B917-B15ACA3A5BB0}">
      <dgm:prSet/>
      <dgm:spPr/>
      <dgm:t>
        <a:bodyPr/>
        <a:lstStyle/>
        <a:p>
          <a:endParaRPr lang="en-US"/>
        </a:p>
      </dgm:t>
    </dgm:pt>
    <dgm:pt modelId="{1C6C5052-E493-4AA1-8C63-EE1535F466D5}">
      <dgm:prSet/>
      <dgm:spPr/>
      <dgm:t>
        <a:bodyPr/>
        <a:lstStyle/>
        <a:p>
          <a:pPr>
            <a:lnSpc>
              <a:spcPct val="100000"/>
            </a:lnSpc>
          </a:pPr>
          <a:r>
            <a:rPr lang="en-GB"/>
            <a:t>Research indicates that participants have better weight control and a lower risk of diabetes, highlighting the potential benefits of preventative healthcare strategies. </a:t>
          </a:r>
          <a:endParaRPr lang="en-US"/>
        </a:p>
      </dgm:t>
    </dgm:pt>
    <dgm:pt modelId="{DC660B63-4495-42AC-A33C-2353D1BE172D}" type="parTrans" cxnId="{3A46F5E5-3C65-4CEA-BF95-609A389011F7}">
      <dgm:prSet/>
      <dgm:spPr/>
      <dgm:t>
        <a:bodyPr/>
        <a:lstStyle/>
        <a:p>
          <a:endParaRPr lang="en-US"/>
        </a:p>
      </dgm:t>
    </dgm:pt>
    <dgm:pt modelId="{E4AE83C7-33DE-424F-A1FB-F61940ED412D}" type="sibTrans" cxnId="{3A46F5E5-3C65-4CEA-BF95-609A389011F7}">
      <dgm:prSet/>
      <dgm:spPr/>
      <dgm:t>
        <a:bodyPr/>
        <a:lstStyle/>
        <a:p>
          <a:endParaRPr lang="en-US"/>
        </a:p>
      </dgm:t>
    </dgm:pt>
    <dgm:pt modelId="{0BED56EE-D236-4C5E-BBE9-38D2C33DB538}">
      <dgm:prSet/>
      <dgm:spPr/>
      <dgm:t>
        <a:bodyPr/>
        <a:lstStyle/>
        <a:p>
          <a:pPr>
            <a:lnSpc>
              <a:spcPct val="100000"/>
            </a:lnSpc>
          </a:pPr>
          <a:r>
            <a:rPr lang="en-GB" b="1" u="sng" dirty="0"/>
            <a:t>But why is this important? </a:t>
          </a:r>
          <a:r>
            <a:rPr lang="en-GB" dirty="0"/>
            <a:t>The programme aligns with SDG 3 by promoting health improvement and reducing the burden of non-communicable diseases.  </a:t>
          </a:r>
          <a:endParaRPr lang="en-US" dirty="0"/>
        </a:p>
      </dgm:t>
    </dgm:pt>
    <dgm:pt modelId="{E01673D2-2A21-4B5C-BA84-B15764DDD5F3}" type="parTrans" cxnId="{9B951CEB-7AB9-49DC-984A-985CA9F000EB}">
      <dgm:prSet/>
      <dgm:spPr/>
      <dgm:t>
        <a:bodyPr/>
        <a:lstStyle/>
        <a:p>
          <a:endParaRPr lang="en-US"/>
        </a:p>
      </dgm:t>
    </dgm:pt>
    <dgm:pt modelId="{CA781164-C8BA-4336-8C42-D7D8E90BA71A}" type="sibTrans" cxnId="{9B951CEB-7AB9-49DC-984A-985CA9F000EB}">
      <dgm:prSet/>
      <dgm:spPr/>
      <dgm:t>
        <a:bodyPr/>
        <a:lstStyle/>
        <a:p>
          <a:endParaRPr lang="en-US"/>
        </a:p>
      </dgm:t>
    </dgm:pt>
    <dgm:pt modelId="{69571CAB-3827-43A9-A9DF-FD39E9CA3879}" type="pres">
      <dgm:prSet presAssocID="{CB87F57F-865F-4093-8E4E-02B4C989D053}" presName="root" presStyleCnt="0">
        <dgm:presLayoutVars>
          <dgm:dir/>
          <dgm:resizeHandles val="exact"/>
        </dgm:presLayoutVars>
      </dgm:prSet>
      <dgm:spPr/>
    </dgm:pt>
    <dgm:pt modelId="{A1692630-145A-4946-B9E3-BE5947488D76}" type="pres">
      <dgm:prSet presAssocID="{73F3BB39-F7CF-4AC7-8732-A7304F69BC90}" presName="compNode" presStyleCnt="0"/>
      <dgm:spPr/>
    </dgm:pt>
    <dgm:pt modelId="{27F4E807-CA78-4F69-9C09-EBC03AB8BB3B}" type="pres">
      <dgm:prSet presAssocID="{73F3BB39-F7CF-4AC7-8732-A7304F69BC90}" presName="bgRect" presStyleLbl="bgShp" presStyleIdx="0" presStyleCnt="4"/>
      <dgm:spPr/>
    </dgm:pt>
    <dgm:pt modelId="{9BBC2804-3715-4314-AE3E-CC3FA4961443}" type="pres">
      <dgm:prSet presAssocID="{73F3BB39-F7CF-4AC7-8732-A7304F69BC90}"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Fruit Bowl"/>
        </a:ext>
      </dgm:extLst>
    </dgm:pt>
    <dgm:pt modelId="{8D0F3460-2F26-4FC6-9F70-94484D556DA2}" type="pres">
      <dgm:prSet presAssocID="{73F3BB39-F7CF-4AC7-8732-A7304F69BC90}" presName="spaceRect" presStyleCnt="0"/>
      <dgm:spPr/>
    </dgm:pt>
    <dgm:pt modelId="{73A9D701-6F22-45EF-8A93-49E4B9A66286}" type="pres">
      <dgm:prSet presAssocID="{73F3BB39-F7CF-4AC7-8732-A7304F69BC90}" presName="parTx" presStyleLbl="revTx" presStyleIdx="0" presStyleCnt="4">
        <dgm:presLayoutVars>
          <dgm:chMax val="0"/>
          <dgm:chPref val="0"/>
        </dgm:presLayoutVars>
      </dgm:prSet>
      <dgm:spPr/>
    </dgm:pt>
    <dgm:pt modelId="{6D0F66FA-974C-479E-B502-D6799E4257E9}" type="pres">
      <dgm:prSet presAssocID="{75EFDF52-07F0-4333-9393-98807442681E}" presName="sibTrans" presStyleCnt="0"/>
      <dgm:spPr/>
    </dgm:pt>
    <dgm:pt modelId="{C8DAD307-DC9F-4A84-9F21-CE59DECAB072}" type="pres">
      <dgm:prSet presAssocID="{6B2205D0-994A-405A-A7FE-BBEFE449BFD5}" presName="compNode" presStyleCnt="0"/>
      <dgm:spPr/>
    </dgm:pt>
    <dgm:pt modelId="{A6402FA5-F0A4-4CC0-9F3E-00F479249A23}" type="pres">
      <dgm:prSet presAssocID="{6B2205D0-994A-405A-A7FE-BBEFE449BFD5}" presName="bgRect" presStyleLbl="bgShp" presStyleIdx="1" presStyleCnt="4"/>
      <dgm:spPr/>
    </dgm:pt>
    <dgm:pt modelId="{DBF0095F-00A2-4634-B845-5D6C6D8CB415}" type="pres">
      <dgm:prSet presAssocID="{6B2205D0-994A-405A-A7FE-BBEFE449BFD5}"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Avocado"/>
        </a:ext>
      </dgm:extLst>
    </dgm:pt>
    <dgm:pt modelId="{005CDB84-7CF9-4CDB-9AD5-14C22FCDF6D1}" type="pres">
      <dgm:prSet presAssocID="{6B2205D0-994A-405A-A7FE-BBEFE449BFD5}" presName="spaceRect" presStyleCnt="0"/>
      <dgm:spPr/>
    </dgm:pt>
    <dgm:pt modelId="{BD6F3C61-C5DD-44E2-B9CF-5D6C9F298597}" type="pres">
      <dgm:prSet presAssocID="{6B2205D0-994A-405A-A7FE-BBEFE449BFD5}" presName="parTx" presStyleLbl="revTx" presStyleIdx="1" presStyleCnt="4">
        <dgm:presLayoutVars>
          <dgm:chMax val="0"/>
          <dgm:chPref val="0"/>
        </dgm:presLayoutVars>
      </dgm:prSet>
      <dgm:spPr/>
    </dgm:pt>
    <dgm:pt modelId="{B6E78FEB-8ADD-4FE3-BA6F-BCC2834D0C78}" type="pres">
      <dgm:prSet presAssocID="{71168A0E-6DE6-4B93-B29F-E0323D350516}" presName="sibTrans" presStyleCnt="0"/>
      <dgm:spPr/>
    </dgm:pt>
    <dgm:pt modelId="{D751364A-7C01-4808-BA08-9BC74E20AEFC}" type="pres">
      <dgm:prSet presAssocID="{1C6C5052-E493-4AA1-8C63-EE1535F466D5}" presName="compNode" presStyleCnt="0"/>
      <dgm:spPr/>
    </dgm:pt>
    <dgm:pt modelId="{99F55375-633C-4DAA-9686-74F92F5CF3FB}" type="pres">
      <dgm:prSet presAssocID="{1C6C5052-E493-4AA1-8C63-EE1535F466D5}" presName="bgRect" presStyleLbl="bgShp" presStyleIdx="2" presStyleCnt="4"/>
      <dgm:spPr/>
    </dgm:pt>
    <dgm:pt modelId="{D64E7597-2FDE-4A34-87AC-51E27368E95C}" type="pres">
      <dgm:prSet presAssocID="{1C6C5052-E493-4AA1-8C63-EE1535F466D5}"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Needle"/>
        </a:ext>
      </dgm:extLst>
    </dgm:pt>
    <dgm:pt modelId="{9AB5323C-48AB-4267-96ED-8C2016D5E06A}" type="pres">
      <dgm:prSet presAssocID="{1C6C5052-E493-4AA1-8C63-EE1535F466D5}" presName="spaceRect" presStyleCnt="0"/>
      <dgm:spPr/>
    </dgm:pt>
    <dgm:pt modelId="{5DA2AAE2-13CE-41C4-9853-547A53A199F3}" type="pres">
      <dgm:prSet presAssocID="{1C6C5052-E493-4AA1-8C63-EE1535F466D5}" presName="parTx" presStyleLbl="revTx" presStyleIdx="2" presStyleCnt="4">
        <dgm:presLayoutVars>
          <dgm:chMax val="0"/>
          <dgm:chPref val="0"/>
        </dgm:presLayoutVars>
      </dgm:prSet>
      <dgm:spPr/>
    </dgm:pt>
    <dgm:pt modelId="{17150FD2-F132-488F-834D-365167B44225}" type="pres">
      <dgm:prSet presAssocID="{E4AE83C7-33DE-424F-A1FB-F61940ED412D}" presName="sibTrans" presStyleCnt="0"/>
      <dgm:spPr/>
    </dgm:pt>
    <dgm:pt modelId="{DA4EF88F-18A3-44C2-BE39-D7331175D456}" type="pres">
      <dgm:prSet presAssocID="{0BED56EE-D236-4C5E-BBE9-38D2C33DB538}" presName="compNode" presStyleCnt="0"/>
      <dgm:spPr/>
    </dgm:pt>
    <dgm:pt modelId="{5D24D102-B032-4A24-BC90-A3743DBC5812}" type="pres">
      <dgm:prSet presAssocID="{0BED56EE-D236-4C5E-BBE9-38D2C33DB538}" presName="bgRect" presStyleLbl="bgShp" presStyleIdx="3" presStyleCnt="4"/>
      <dgm:spPr/>
    </dgm:pt>
    <dgm:pt modelId="{471DC946-6FB2-4138-A0A1-167E57489A7B}" type="pres">
      <dgm:prSet presAssocID="{0BED56EE-D236-4C5E-BBE9-38D2C33DB538}"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edical"/>
        </a:ext>
      </dgm:extLst>
    </dgm:pt>
    <dgm:pt modelId="{0B349249-EB78-487B-9932-E3860B30EE2E}" type="pres">
      <dgm:prSet presAssocID="{0BED56EE-D236-4C5E-BBE9-38D2C33DB538}" presName="spaceRect" presStyleCnt="0"/>
      <dgm:spPr/>
    </dgm:pt>
    <dgm:pt modelId="{10EEC144-914A-447F-8BDD-904651D8755D}" type="pres">
      <dgm:prSet presAssocID="{0BED56EE-D236-4C5E-BBE9-38D2C33DB538}" presName="parTx" presStyleLbl="revTx" presStyleIdx="3" presStyleCnt="4">
        <dgm:presLayoutVars>
          <dgm:chMax val="0"/>
          <dgm:chPref val="0"/>
        </dgm:presLayoutVars>
      </dgm:prSet>
      <dgm:spPr/>
    </dgm:pt>
  </dgm:ptLst>
  <dgm:cxnLst>
    <dgm:cxn modelId="{5A91EB0D-C802-4359-8613-D60AF273BDB2}" srcId="{CB87F57F-865F-4093-8E4E-02B4C989D053}" destId="{73F3BB39-F7CF-4AC7-8732-A7304F69BC90}" srcOrd="0" destOrd="0" parTransId="{1C0A7DED-7352-43AC-AC77-76FB6B6D61D4}" sibTransId="{75EFDF52-07F0-4333-9393-98807442681E}"/>
    <dgm:cxn modelId="{38701726-DA76-48E1-BBB7-24193EEA2374}" type="presOf" srcId="{CB87F57F-865F-4093-8E4E-02B4C989D053}" destId="{69571CAB-3827-43A9-A9DF-FD39E9CA3879}" srcOrd="0" destOrd="0" presId="urn:microsoft.com/office/officeart/2018/2/layout/IconVerticalSolidList"/>
    <dgm:cxn modelId="{B9F0905E-04FC-4579-B917-B15ACA3A5BB0}" srcId="{CB87F57F-865F-4093-8E4E-02B4C989D053}" destId="{6B2205D0-994A-405A-A7FE-BBEFE449BFD5}" srcOrd="1" destOrd="0" parTransId="{3A93B4F6-902C-49AC-8387-373902155140}" sibTransId="{71168A0E-6DE6-4B93-B29F-E0323D350516}"/>
    <dgm:cxn modelId="{F062B942-02A1-4402-BB9F-27D761D0C2B3}" type="presOf" srcId="{73F3BB39-F7CF-4AC7-8732-A7304F69BC90}" destId="{73A9D701-6F22-45EF-8A93-49E4B9A66286}" srcOrd="0" destOrd="0" presId="urn:microsoft.com/office/officeart/2018/2/layout/IconVerticalSolidList"/>
    <dgm:cxn modelId="{ABF13689-90C0-48DF-B68E-02C6A1247283}" type="presOf" srcId="{0BED56EE-D236-4C5E-BBE9-38D2C33DB538}" destId="{10EEC144-914A-447F-8BDD-904651D8755D}" srcOrd="0" destOrd="0" presId="urn:microsoft.com/office/officeart/2018/2/layout/IconVerticalSolidList"/>
    <dgm:cxn modelId="{E03A3EB8-7DEE-4CBA-BED3-D4B2513F3FD9}" type="presOf" srcId="{6B2205D0-994A-405A-A7FE-BBEFE449BFD5}" destId="{BD6F3C61-C5DD-44E2-B9CF-5D6C9F298597}" srcOrd="0" destOrd="0" presId="urn:microsoft.com/office/officeart/2018/2/layout/IconVerticalSolidList"/>
    <dgm:cxn modelId="{3A46F5E5-3C65-4CEA-BF95-609A389011F7}" srcId="{CB87F57F-865F-4093-8E4E-02B4C989D053}" destId="{1C6C5052-E493-4AA1-8C63-EE1535F466D5}" srcOrd="2" destOrd="0" parTransId="{DC660B63-4495-42AC-A33C-2353D1BE172D}" sibTransId="{E4AE83C7-33DE-424F-A1FB-F61940ED412D}"/>
    <dgm:cxn modelId="{9B951CEB-7AB9-49DC-984A-985CA9F000EB}" srcId="{CB87F57F-865F-4093-8E4E-02B4C989D053}" destId="{0BED56EE-D236-4C5E-BBE9-38D2C33DB538}" srcOrd="3" destOrd="0" parTransId="{E01673D2-2A21-4B5C-BA84-B15764DDD5F3}" sibTransId="{CA781164-C8BA-4336-8C42-D7D8E90BA71A}"/>
    <dgm:cxn modelId="{0AC8ADF8-5F12-4269-A119-139C9DFCF1F6}" type="presOf" srcId="{1C6C5052-E493-4AA1-8C63-EE1535F466D5}" destId="{5DA2AAE2-13CE-41C4-9853-547A53A199F3}" srcOrd="0" destOrd="0" presId="urn:microsoft.com/office/officeart/2018/2/layout/IconVerticalSolidList"/>
    <dgm:cxn modelId="{DACE3D43-D4A3-4347-87E4-3C326FCEDCEF}" type="presParOf" srcId="{69571CAB-3827-43A9-A9DF-FD39E9CA3879}" destId="{A1692630-145A-4946-B9E3-BE5947488D76}" srcOrd="0" destOrd="0" presId="urn:microsoft.com/office/officeart/2018/2/layout/IconVerticalSolidList"/>
    <dgm:cxn modelId="{ED257BD3-5380-4827-8C69-9DB67C8483F3}" type="presParOf" srcId="{A1692630-145A-4946-B9E3-BE5947488D76}" destId="{27F4E807-CA78-4F69-9C09-EBC03AB8BB3B}" srcOrd="0" destOrd="0" presId="urn:microsoft.com/office/officeart/2018/2/layout/IconVerticalSolidList"/>
    <dgm:cxn modelId="{BBBD0C33-9FC9-4F45-A83B-36335D63DB33}" type="presParOf" srcId="{A1692630-145A-4946-B9E3-BE5947488D76}" destId="{9BBC2804-3715-4314-AE3E-CC3FA4961443}" srcOrd="1" destOrd="0" presId="urn:microsoft.com/office/officeart/2018/2/layout/IconVerticalSolidList"/>
    <dgm:cxn modelId="{2BF3821F-CA93-4C6F-83EC-7489CE624DE5}" type="presParOf" srcId="{A1692630-145A-4946-B9E3-BE5947488D76}" destId="{8D0F3460-2F26-4FC6-9F70-94484D556DA2}" srcOrd="2" destOrd="0" presId="urn:microsoft.com/office/officeart/2018/2/layout/IconVerticalSolidList"/>
    <dgm:cxn modelId="{A146BB8B-AC93-4BA9-A19D-EE8C9057B70C}" type="presParOf" srcId="{A1692630-145A-4946-B9E3-BE5947488D76}" destId="{73A9D701-6F22-45EF-8A93-49E4B9A66286}" srcOrd="3" destOrd="0" presId="urn:microsoft.com/office/officeart/2018/2/layout/IconVerticalSolidList"/>
    <dgm:cxn modelId="{9759B6EF-2736-4165-B659-47D65B6B8F0C}" type="presParOf" srcId="{69571CAB-3827-43A9-A9DF-FD39E9CA3879}" destId="{6D0F66FA-974C-479E-B502-D6799E4257E9}" srcOrd="1" destOrd="0" presId="urn:microsoft.com/office/officeart/2018/2/layout/IconVerticalSolidList"/>
    <dgm:cxn modelId="{4D4DD95A-7B67-4E50-90B3-9B503F19B56F}" type="presParOf" srcId="{69571CAB-3827-43A9-A9DF-FD39E9CA3879}" destId="{C8DAD307-DC9F-4A84-9F21-CE59DECAB072}" srcOrd="2" destOrd="0" presId="urn:microsoft.com/office/officeart/2018/2/layout/IconVerticalSolidList"/>
    <dgm:cxn modelId="{C1D3E77A-4CA3-4AA7-95CE-DBC963FAAB6C}" type="presParOf" srcId="{C8DAD307-DC9F-4A84-9F21-CE59DECAB072}" destId="{A6402FA5-F0A4-4CC0-9F3E-00F479249A23}" srcOrd="0" destOrd="0" presId="urn:microsoft.com/office/officeart/2018/2/layout/IconVerticalSolidList"/>
    <dgm:cxn modelId="{4C9578DC-53E7-4A88-9ECF-CB3466106A77}" type="presParOf" srcId="{C8DAD307-DC9F-4A84-9F21-CE59DECAB072}" destId="{DBF0095F-00A2-4634-B845-5D6C6D8CB415}" srcOrd="1" destOrd="0" presId="urn:microsoft.com/office/officeart/2018/2/layout/IconVerticalSolidList"/>
    <dgm:cxn modelId="{FCB07EFB-BC35-4B7A-AC80-BDE488F8915F}" type="presParOf" srcId="{C8DAD307-DC9F-4A84-9F21-CE59DECAB072}" destId="{005CDB84-7CF9-4CDB-9AD5-14C22FCDF6D1}" srcOrd="2" destOrd="0" presId="urn:microsoft.com/office/officeart/2018/2/layout/IconVerticalSolidList"/>
    <dgm:cxn modelId="{0CFA0342-3CF2-4653-B36C-837B7A41F82A}" type="presParOf" srcId="{C8DAD307-DC9F-4A84-9F21-CE59DECAB072}" destId="{BD6F3C61-C5DD-44E2-B9CF-5D6C9F298597}" srcOrd="3" destOrd="0" presId="urn:microsoft.com/office/officeart/2018/2/layout/IconVerticalSolidList"/>
    <dgm:cxn modelId="{64B9A222-AC9B-495E-BCDE-6F51A078554D}" type="presParOf" srcId="{69571CAB-3827-43A9-A9DF-FD39E9CA3879}" destId="{B6E78FEB-8ADD-4FE3-BA6F-BCC2834D0C78}" srcOrd="3" destOrd="0" presId="urn:microsoft.com/office/officeart/2018/2/layout/IconVerticalSolidList"/>
    <dgm:cxn modelId="{701988F7-0BC2-4EE7-8E0A-B5352568D31E}" type="presParOf" srcId="{69571CAB-3827-43A9-A9DF-FD39E9CA3879}" destId="{D751364A-7C01-4808-BA08-9BC74E20AEFC}" srcOrd="4" destOrd="0" presId="urn:microsoft.com/office/officeart/2018/2/layout/IconVerticalSolidList"/>
    <dgm:cxn modelId="{CA35171D-0C67-4747-997D-339EFA32423C}" type="presParOf" srcId="{D751364A-7C01-4808-BA08-9BC74E20AEFC}" destId="{99F55375-633C-4DAA-9686-74F92F5CF3FB}" srcOrd="0" destOrd="0" presId="urn:microsoft.com/office/officeart/2018/2/layout/IconVerticalSolidList"/>
    <dgm:cxn modelId="{4F67F0EC-2941-4D60-BF6F-CECCEFAE5292}" type="presParOf" srcId="{D751364A-7C01-4808-BA08-9BC74E20AEFC}" destId="{D64E7597-2FDE-4A34-87AC-51E27368E95C}" srcOrd="1" destOrd="0" presId="urn:microsoft.com/office/officeart/2018/2/layout/IconVerticalSolidList"/>
    <dgm:cxn modelId="{735AF831-8097-4C8F-9231-8A78CE245A8E}" type="presParOf" srcId="{D751364A-7C01-4808-BA08-9BC74E20AEFC}" destId="{9AB5323C-48AB-4267-96ED-8C2016D5E06A}" srcOrd="2" destOrd="0" presId="urn:microsoft.com/office/officeart/2018/2/layout/IconVerticalSolidList"/>
    <dgm:cxn modelId="{156EC080-CE05-445F-8685-5E9CB6F40AA8}" type="presParOf" srcId="{D751364A-7C01-4808-BA08-9BC74E20AEFC}" destId="{5DA2AAE2-13CE-41C4-9853-547A53A199F3}" srcOrd="3" destOrd="0" presId="urn:microsoft.com/office/officeart/2018/2/layout/IconVerticalSolidList"/>
    <dgm:cxn modelId="{82D4388C-F626-4D86-99B8-5C7BD2935C65}" type="presParOf" srcId="{69571CAB-3827-43A9-A9DF-FD39E9CA3879}" destId="{17150FD2-F132-488F-834D-365167B44225}" srcOrd="5" destOrd="0" presId="urn:microsoft.com/office/officeart/2018/2/layout/IconVerticalSolidList"/>
    <dgm:cxn modelId="{FFDA744D-8DF7-4202-A1B4-080B59367B47}" type="presParOf" srcId="{69571CAB-3827-43A9-A9DF-FD39E9CA3879}" destId="{DA4EF88F-18A3-44C2-BE39-D7331175D456}" srcOrd="6" destOrd="0" presId="urn:microsoft.com/office/officeart/2018/2/layout/IconVerticalSolidList"/>
    <dgm:cxn modelId="{C268BDBB-165E-4E49-AA69-3EA3B9672C98}" type="presParOf" srcId="{DA4EF88F-18A3-44C2-BE39-D7331175D456}" destId="{5D24D102-B032-4A24-BC90-A3743DBC5812}" srcOrd="0" destOrd="0" presId="urn:microsoft.com/office/officeart/2018/2/layout/IconVerticalSolidList"/>
    <dgm:cxn modelId="{6A903236-5A7E-44B0-A5CD-9BFE349BDCEF}" type="presParOf" srcId="{DA4EF88F-18A3-44C2-BE39-D7331175D456}" destId="{471DC946-6FB2-4138-A0A1-167E57489A7B}" srcOrd="1" destOrd="0" presId="urn:microsoft.com/office/officeart/2018/2/layout/IconVerticalSolidList"/>
    <dgm:cxn modelId="{3CAA3F89-ECAF-4DA9-8885-4BA7B02A1141}" type="presParOf" srcId="{DA4EF88F-18A3-44C2-BE39-D7331175D456}" destId="{0B349249-EB78-487B-9932-E3860B30EE2E}" srcOrd="2" destOrd="0" presId="urn:microsoft.com/office/officeart/2018/2/layout/IconVerticalSolidList"/>
    <dgm:cxn modelId="{B8608A0F-3361-4571-ABF6-C7753132D920}" type="presParOf" srcId="{DA4EF88F-18A3-44C2-BE39-D7331175D456}" destId="{10EEC144-914A-447F-8BDD-904651D8755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EF2C5A6-2CCC-44EC-9500-1BFCBC832BCA}" type="doc">
      <dgm:prSet loTypeId="urn:microsoft.com/office/officeart/2005/8/layout/matrix2" loCatId="matrix" qsTypeId="urn:microsoft.com/office/officeart/2005/8/quickstyle/simple1" qsCatId="simple" csTypeId="urn:microsoft.com/office/officeart/2005/8/colors/colorful5" csCatId="colorful"/>
      <dgm:spPr/>
      <dgm:t>
        <a:bodyPr/>
        <a:lstStyle/>
        <a:p>
          <a:endParaRPr lang="en-US"/>
        </a:p>
      </dgm:t>
    </dgm:pt>
    <dgm:pt modelId="{D8A5557E-AA64-4449-837D-2F48A7B1F391}">
      <dgm:prSet/>
      <dgm:spPr/>
      <dgm:t>
        <a:bodyPr/>
        <a:lstStyle/>
        <a:p>
          <a:r>
            <a:rPr lang="en-GB"/>
            <a:t>According to the Health Belief Model, individuals adopt preventative health practices when they perceive themselves to be susceptible to illness, believe the consequences are serious and view the benefits of action as outweighing the barriers (Rosenstock, 1974), </a:t>
          </a:r>
          <a:endParaRPr lang="en-US"/>
        </a:p>
      </dgm:t>
    </dgm:pt>
    <dgm:pt modelId="{6AB5CF56-B341-4A38-B3A6-CF1E4F65ED13}" type="parTrans" cxnId="{3CCC6189-9B25-4A2D-9D93-D0A44523A17D}">
      <dgm:prSet/>
      <dgm:spPr/>
      <dgm:t>
        <a:bodyPr/>
        <a:lstStyle/>
        <a:p>
          <a:endParaRPr lang="en-US"/>
        </a:p>
      </dgm:t>
    </dgm:pt>
    <dgm:pt modelId="{DF1EF49B-0B1A-4E8F-9037-764B1E22EC80}" type="sibTrans" cxnId="{3CCC6189-9B25-4A2D-9D93-D0A44523A17D}">
      <dgm:prSet/>
      <dgm:spPr/>
      <dgm:t>
        <a:bodyPr/>
        <a:lstStyle/>
        <a:p>
          <a:endParaRPr lang="en-US"/>
        </a:p>
      </dgm:t>
    </dgm:pt>
    <dgm:pt modelId="{54CBEDBD-33E2-4EC8-95F3-8E135DDAD5A8}">
      <dgm:prSet/>
      <dgm:spPr/>
      <dgm:t>
        <a:bodyPr/>
        <a:lstStyle/>
        <a:p>
          <a:r>
            <a:rPr lang="en-GB"/>
            <a:t>These ideas are integrated into the NHS DPP through structured lifestyle interventions and tailored risk communication. </a:t>
          </a:r>
          <a:endParaRPr lang="en-US"/>
        </a:p>
      </dgm:t>
    </dgm:pt>
    <dgm:pt modelId="{6EE61AF3-18DD-4D06-9ABD-2F9AD5763475}" type="parTrans" cxnId="{4D8CAA68-A27D-425D-ADE1-907C9BF76BC1}">
      <dgm:prSet/>
      <dgm:spPr/>
      <dgm:t>
        <a:bodyPr/>
        <a:lstStyle/>
        <a:p>
          <a:endParaRPr lang="en-US"/>
        </a:p>
      </dgm:t>
    </dgm:pt>
    <dgm:pt modelId="{B7C6414B-3B66-4124-82C0-784A3B8398A6}" type="sibTrans" cxnId="{4D8CAA68-A27D-425D-ADE1-907C9BF76BC1}">
      <dgm:prSet/>
      <dgm:spPr/>
      <dgm:t>
        <a:bodyPr/>
        <a:lstStyle/>
        <a:p>
          <a:endParaRPr lang="en-US"/>
        </a:p>
      </dgm:t>
    </dgm:pt>
    <dgm:pt modelId="{FC49D7AB-D80E-4E4D-B572-F1F739936835}">
      <dgm:prSet/>
      <dgm:spPr/>
      <dgm:t>
        <a:bodyPr/>
        <a:lstStyle/>
        <a:p>
          <a:r>
            <a:rPr lang="en-GB"/>
            <a:t>The HBM has been challenged for ignoring structural determinants of health, even though it successfully explains changes in individual behaviour. Regardless of motivation, factors including deprivation, can severely impair an individual’s ability to adopt healthier behaviours (Bambra et al., 2020).</a:t>
          </a:r>
          <a:endParaRPr lang="en-US"/>
        </a:p>
      </dgm:t>
    </dgm:pt>
    <dgm:pt modelId="{9632D261-7199-4EB6-BF35-6664523E18D1}" type="parTrans" cxnId="{DB6A3B2F-A2D4-4A7B-AEE5-28EFF298327B}">
      <dgm:prSet/>
      <dgm:spPr/>
      <dgm:t>
        <a:bodyPr/>
        <a:lstStyle/>
        <a:p>
          <a:endParaRPr lang="en-US"/>
        </a:p>
      </dgm:t>
    </dgm:pt>
    <dgm:pt modelId="{9DD50DF9-33BF-4AC9-BCBF-D69823133F36}" type="sibTrans" cxnId="{DB6A3B2F-A2D4-4A7B-AEE5-28EFF298327B}">
      <dgm:prSet/>
      <dgm:spPr/>
      <dgm:t>
        <a:bodyPr/>
        <a:lstStyle/>
        <a:p>
          <a:endParaRPr lang="en-US"/>
        </a:p>
      </dgm:t>
    </dgm:pt>
    <dgm:pt modelId="{1649D940-872F-49D6-A5E3-9580C0790653}">
      <dgm:prSet/>
      <dgm:spPr/>
      <dgm:t>
        <a:bodyPr/>
        <a:lstStyle/>
        <a:p>
          <a:r>
            <a:rPr lang="en-GB"/>
            <a:t>Therefore, rather than taking the place of more comprehensive public health methods, behavioural models should be used in conjunction with them.</a:t>
          </a:r>
          <a:endParaRPr lang="en-US"/>
        </a:p>
      </dgm:t>
    </dgm:pt>
    <dgm:pt modelId="{07D28F7F-C848-4CE0-B2AC-9BEB0A6C086E}" type="parTrans" cxnId="{6387A9D7-C0BF-400D-AE51-E7857B9858A9}">
      <dgm:prSet/>
      <dgm:spPr/>
      <dgm:t>
        <a:bodyPr/>
        <a:lstStyle/>
        <a:p>
          <a:endParaRPr lang="en-US"/>
        </a:p>
      </dgm:t>
    </dgm:pt>
    <dgm:pt modelId="{698CFBD2-3881-4511-ADEC-5B4CDBA726AC}" type="sibTrans" cxnId="{6387A9D7-C0BF-400D-AE51-E7857B9858A9}">
      <dgm:prSet/>
      <dgm:spPr/>
      <dgm:t>
        <a:bodyPr/>
        <a:lstStyle/>
        <a:p>
          <a:endParaRPr lang="en-US"/>
        </a:p>
      </dgm:t>
    </dgm:pt>
    <dgm:pt modelId="{54C0F2FD-A57B-41D5-ACC2-29FF3797CC25}" type="pres">
      <dgm:prSet presAssocID="{1EF2C5A6-2CCC-44EC-9500-1BFCBC832BCA}" presName="matrix" presStyleCnt="0">
        <dgm:presLayoutVars>
          <dgm:chMax val="1"/>
          <dgm:dir/>
          <dgm:resizeHandles val="exact"/>
        </dgm:presLayoutVars>
      </dgm:prSet>
      <dgm:spPr/>
    </dgm:pt>
    <dgm:pt modelId="{67617616-F2DC-4712-BC6D-64C37F358EED}" type="pres">
      <dgm:prSet presAssocID="{1EF2C5A6-2CCC-44EC-9500-1BFCBC832BCA}" presName="axisShape" presStyleLbl="bgShp" presStyleIdx="0" presStyleCnt="1"/>
      <dgm:spPr/>
    </dgm:pt>
    <dgm:pt modelId="{B6F60AD7-4BF6-4D4E-AC78-E593642577C7}" type="pres">
      <dgm:prSet presAssocID="{1EF2C5A6-2CCC-44EC-9500-1BFCBC832BCA}" presName="rect1" presStyleLbl="node1" presStyleIdx="0" presStyleCnt="4">
        <dgm:presLayoutVars>
          <dgm:chMax val="0"/>
          <dgm:chPref val="0"/>
          <dgm:bulletEnabled val="1"/>
        </dgm:presLayoutVars>
      </dgm:prSet>
      <dgm:spPr/>
    </dgm:pt>
    <dgm:pt modelId="{C8B5AD21-4095-47C3-8855-6C924519FB08}" type="pres">
      <dgm:prSet presAssocID="{1EF2C5A6-2CCC-44EC-9500-1BFCBC832BCA}" presName="rect2" presStyleLbl="node1" presStyleIdx="1" presStyleCnt="4">
        <dgm:presLayoutVars>
          <dgm:chMax val="0"/>
          <dgm:chPref val="0"/>
          <dgm:bulletEnabled val="1"/>
        </dgm:presLayoutVars>
      </dgm:prSet>
      <dgm:spPr/>
    </dgm:pt>
    <dgm:pt modelId="{A220A6A2-E4AB-4500-A961-FCA79F6D0E3D}" type="pres">
      <dgm:prSet presAssocID="{1EF2C5A6-2CCC-44EC-9500-1BFCBC832BCA}" presName="rect3" presStyleLbl="node1" presStyleIdx="2" presStyleCnt="4">
        <dgm:presLayoutVars>
          <dgm:chMax val="0"/>
          <dgm:chPref val="0"/>
          <dgm:bulletEnabled val="1"/>
        </dgm:presLayoutVars>
      </dgm:prSet>
      <dgm:spPr/>
    </dgm:pt>
    <dgm:pt modelId="{17B8139E-8A07-45D9-9145-5BCF48098CE0}" type="pres">
      <dgm:prSet presAssocID="{1EF2C5A6-2CCC-44EC-9500-1BFCBC832BCA}" presName="rect4" presStyleLbl="node1" presStyleIdx="3" presStyleCnt="4">
        <dgm:presLayoutVars>
          <dgm:chMax val="0"/>
          <dgm:chPref val="0"/>
          <dgm:bulletEnabled val="1"/>
        </dgm:presLayoutVars>
      </dgm:prSet>
      <dgm:spPr/>
    </dgm:pt>
  </dgm:ptLst>
  <dgm:cxnLst>
    <dgm:cxn modelId="{9F478807-B6D2-4F07-BBFD-F17F8BD6D127}" type="presOf" srcId="{1EF2C5A6-2CCC-44EC-9500-1BFCBC832BCA}" destId="{54C0F2FD-A57B-41D5-ACC2-29FF3797CC25}" srcOrd="0" destOrd="0" presId="urn:microsoft.com/office/officeart/2005/8/layout/matrix2"/>
    <dgm:cxn modelId="{E1E9021F-513A-4AFE-BAEC-45FCA59DA82A}" type="presOf" srcId="{D8A5557E-AA64-4449-837D-2F48A7B1F391}" destId="{B6F60AD7-4BF6-4D4E-AC78-E593642577C7}" srcOrd="0" destOrd="0" presId="urn:microsoft.com/office/officeart/2005/8/layout/matrix2"/>
    <dgm:cxn modelId="{102E6824-1749-411E-BBD0-456DB38EF704}" type="presOf" srcId="{1649D940-872F-49D6-A5E3-9580C0790653}" destId="{17B8139E-8A07-45D9-9145-5BCF48098CE0}" srcOrd="0" destOrd="0" presId="urn:microsoft.com/office/officeart/2005/8/layout/matrix2"/>
    <dgm:cxn modelId="{DB6A3B2F-A2D4-4A7B-AEE5-28EFF298327B}" srcId="{1EF2C5A6-2CCC-44EC-9500-1BFCBC832BCA}" destId="{FC49D7AB-D80E-4E4D-B572-F1F739936835}" srcOrd="2" destOrd="0" parTransId="{9632D261-7199-4EB6-BF35-6664523E18D1}" sibTransId="{9DD50DF9-33BF-4AC9-BCBF-D69823133F36}"/>
    <dgm:cxn modelId="{4D8CAA68-A27D-425D-ADE1-907C9BF76BC1}" srcId="{1EF2C5A6-2CCC-44EC-9500-1BFCBC832BCA}" destId="{54CBEDBD-33E2-4EC8-95F3-8E135DDAD5A8}" srcOrd="1" destOrd="0" parTransId="{6EE61AF3-18DD-4D06-9ABD-2F9AD5763475}" sibTransId="{B7C6414B-3B66-4124-82C0-784A3B8398A6}"/>
    <dgm:cxn modelId="{3CCC6189-9B25-4A2D-9D93-D0A44523A17D}" srcId="{1EF2C5A6-2CCC-44EC-9500-1BFCBC832BCA}" destId="{D8A5557E-AA64-4449-837D-2F48A7B1F391}" srcOrd="0" destOrd="0" parTransId="{6AB5CF56-B341-4A38-B3A6-CF1E4F65ED13}" sibTransId="{DF1EF49B-0B1A-4E8F-9037-764B1E22EC80}"/>
    <dgm:cxn modelId="{054EB298-4A96-4AFA-8841-AD4AD34D03F1}" type="presOf" srcId="{54CBEDBD-33E2-4EC8-95F3-8E135DDAD5A8}" destId="{C8B5AD21-4095-47C3-8855-6C924519FB08}" srcOrd="0" destOrd="0" presId="urn:microsoft.com/office/officeart/2005/8/layout/matrix2"/>
    <dgm:cxn modelId="{B809D6D5-28E4-46A1-9190-7F1751D7EDC9}" type="presOf" srcId="{FC49D7AB-D80E-4E4D-B572-F1F739936835}" destId="{A220A6A2-E4AB-4500-A961-FCA79F6D0E3D}" srcOrd="0" destOrd="0" presId="urn:microsoft.com/office/officeart/2005/8/layout/matrix2"/>
    <dgm:cxn modelId="{6387A9D7-C0BF-400D-AE51-E7857B9858A9}" srcId="{1EF2C5A6-2CCC-44EC-9500-1BFCBC832BCA}" destId="{1649D940-872F-49D6-A5E3-9580C0790653}" srcOrd="3" destOrd="0" parTransId="{07D28F7F-C848-4CE0-B2AC-9BEB0A6C086E}" sibTransId="{698CFBD2-3881-4511-ADEC-5B4CDBA726AC}"/>
    <dgm:cxn modelId="{48F78C39-E76E-4C97-A919-7E67E9995B8A}" type="presParOf" srcId="{54C0F2FD-A57B-41D5-ACC2-29FF3797CC25}" destId="{67617616-F2DC-4712-BC6D-64C37F358EED}" srcOrd="0" destOrd="0" presId="urn:microsoft.com/office/officeart/2005/8/layout/matrix2"/>
    <dgm:cxn modelId="{1238B9B4-4368-4BD0-BCCF-0D8497F4583A}" type="presParOf" srcId="{54C0F2FD-A57B-41D5-ACC2-29FF3797CC25}" destId="{B6F60AD7-4BF6-4D4E-AC78-E593642577C7}" srcOrd="1" destOrd="0" presId="urn:microsoft.com/office/officeart/2005/8/layout/matrix2"/>
    <dgm:cxn modelId="{1EFA5C7C-B3AD-4A78-889B-8DCD9994B1EB}" type="presParOf" srcId="{54C0F2FD-A57B-41D5-ACC2-29FF3797CC25}" destId="{C8B5AD21-4095-47C3-8855-6C924519FB08}" srcOrd="2" destOrd="0" presId="urn:microsoft.com/office/officeart/2005/8/layout/matrix2"/>
    <dgm:cxn modelId="{638A595E-F80F-469A-88A3-4ADC004C00B9}" type="presParOf" srcId="{54C0F2FD-A57B-41D5-ACC2-29FF3797CC25}" destId="{A220A6A2-E4AB-4500-A961-FCA79F6D0E3D}" srcOrd="3" destOrd="0" presId="urn:microsoft.com/office/officeart/2005/8/layout/matrix2"/>
    <dgm:cxn modelId="{FF3B971E-E30C-4918-82EF-AEAF3A5F5587}" type="presParOf" srcId="{54C0F2FD-A57B-41D5-ACC2-29FF3797CC25}" destId="{17B8139E-8A07-45D9-9145-5BCF48098CE0}" srcOrd="4" destOrd="0" presId="urn:microsoft.com/office/officeart/2005/8/layout/matrix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1C83AD2-EA48-442D-92D5-CEDD84A151D6}" type="doc">
      <dgm:prSet loTypeId="urn:microsoft.com/office/officeart/2018/5/layout/IconLeaf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D48E89B9-0B0C-473E-99FB-5893B5F4C372}">
      <dgm:prSet/>
      <dgm:spPr/>
      <dgm:t>
        <a:bodyPr/>
        <a:lstStyle/>
        <a:p>
          <a:pPr>
            <a:defRPr cap="all"/>
          </a:pPr>
          <a:r>
            <a:rPr lang="en-GB"/>
            <a:t>A big obstacle to obtaining sustainable and equitable healthcare is healthcare inequalities. According to the Marmot Review, individuals who live in England’s most impoverished areas have significantly shorter healthy life expectancy compared to those living in affluent communities (Marmot et al., 2020).</a:t>
          </a:r>
          <a:endParaRPr lang="en-US"/>
        </a:p>
      </dgm:t>
    </dgm:pt>
    <dgm:pt modelId="{8A516BA0-ABEA-4657-8EA4-2F2E0C23ABD5}" type="parTrans" cxnId="{98ADC669-F87D-4DC0-A421-C82636AD72C5}">
      <dgm:prSet/>
      <dgm:spPr/>
      <dgm:t>
        <a:bodyPr/>
        <a:lstStyle/>
        <a:p>
          <a:endParaRPr lang="en-US"/>
        </a:p>
      </dgm:t>
    </dgm:pt>
    <dgm:pt modelId="{36F9EAB5-A50B-460A-BAAF-2CD2C7D7316B}" type="sibTrans" cxnId="{98ADC669-F87D-4DC0-A421-C82636AD72C5}">
      <dgm:prSet/>
      <dgm:spPr/>
      <dgm:t>
        <a:bodyPr/>
        <a:lstStyle/>
        <a:p>
          <a:endParaRPr lang="en-US"/>
        </a:p>
      </dgm:t>
    </dgm:pt>
    <dgm:pt modelId="{892AC945-F63D-4CF7-87A4-7ADBE17C2437}">
      <dgm:prSet/>
      <dgm:spPr/>
      <dgm:t>
        <a:bodyPr/>
        <a:lstStyle/>
        <a:p>
          <a:pPr>
            <a:defRPr cap="all"/>
          </a:pPr>
          <a:r>
            <a:rPr lang="en-GB"/>
            <a:t>Additional barriers include digital exclusion, ethic disparities, variation by geography and socioeconomic deprivation.</a:t>
          </a:r>
          <a:endParaRPr lang="en-US"/>
        </a:p>
      </dgm:t>
    </dgm:pt>
    <dgm:pt modelId="{045D3BAD-9EE4-44A5-890C-4B737E955D64}" type="parTrans" cxnId="{3AF5E387-F748-45C8-B89E-42295A5CCC76}">
      <dgm:prSet/>
      <dgm:spPr/>
      <dgm:t>
        <a:bodyPr/>
        <a:lstStyle/>
        <a:p>
          <a:endParaRPr lang="en-US"/>
        </a:p>
      </dgm:t>
    </dgm:pt>
    <dgm:pt modelId="{BEAA63FE-E8C3-40BF-BB4A-62309A8D6084}" type="sibTrans" cxnId="{3AF5E387-F748-45C8-B89E-42295A5CCC76}">
      <dgm:prSet/>
      <dgm:spPr/>
      <dgm:t>
        <a:bodyPr/>
        <a:lstStyle/>
        <a:p>
          <a:endParaRPr lang="en-US"/>
        </a:p>
      </dgm:t>
    </dgm:pt>
    <dgm:pt modelId="{11F650C1-CD8C-4791-BE1E-F0DFE5E3F69C}">
      <dgm:prSet/>
      <dgm:spPr/>
      <dgm:t>
        <a:bodyPr/>
        <a:lstStyle/>
        <a:p>
          <a:pPr>
            <a:defRPr cap="all"/>
          </a:pPr>
          <a:r>
            <a:rPr lang="en-GB"/>
            <a:t>Tudor Hart (1971) referred to this as the “Inverse Care Law” because many public health initiatives unintentionally help those who are already privileged. As a result, increasing disparities may coexist with advances in population health. </a:t>
          </a:r>
          <a:endParaRPr lang="en-US"/>
        </a:p>
      </dgm:t>
    </dgm:pt>
    <dgm:pt modelId="{00D7BF1D-AD0D-4852-B324-478FF417E0AE}" type="parTrans" cxnId="{BADD48B4-093A-487A-99BF-17E97E04630C}">
      <dgm:prSet/>
      <dgm:spPr/>
      <dgm:t>
        <a:bodyPr/>
        <a:lstStyle/>
        <a:p>
          <a:endParaRPr lang="en-US"/>
        </a:p>
      </dgm:t>
    </dgm:pt>
    <dgm:pt modelId="{663C985D-46FF-4799-8E25-2E72BA093134}" type="sibTrans" cxnId="{BADD48B4-093A-487A-99BF-17E97E04630C}">
      <dgm:prSet/>
      <dgm:spPr/>
      <dgm:t>
        <a:bodyPr/>
        <a:lstStyle/>
        <a:p>
          <a:endParaRPr lang="en-US"/>
        </a:p>
      </dgm:t>
    </dgm:pt>
    <dgm:pt modelId="{2F5DAB47-9860-4B97-8AAA-573C4971AD77}" type="pres">
      <dgm:prSet presAssocID="{B1C83AD2-EA48-442D-92D5-CEDD84A151D6}" presName="root" presStyleCnt="0">
        <dgm:presLayoutVars>
          <dgm:dir/>
          <dgm:resizeHandles val="exact"/>
        </dgm:presLayoutVars>
      </dgm:prSet>
      <dgm:spPr/>
    </dgm:pt>
    <dgm:pt modelId="{1F103974-1DDE-49AC-9440-4BA08A3AEE40}" type="pres">
      <dgm:prSet presAssocID="{D48E89B9-0B0C-473E-99FB-5893B5F4C372}" presName="compNode" presStyleCnt="0"/>
      <dgm:spPr/>
    </dgm:pt>
    <dgm:pt modelId="{226C7770-CBB5-45F0-B53F-FF1E4817F613}" type="pres">
      <dgm:prSet presAssocID="{D48E89B9-0B0C-473E-99FB-5893B5F4C372}" presName="iconBgRect" presStyleLbl="bgShp" presStyleIdx="0" presStyleCnt="3"/>
      <dgm:spPr>
        <a:prstGeom prst="round2DiagRect">
          <a:avLst>
            <a:gd name="adj1" fmla="val 29727"/>
            <a:gd name="adj2" fmla="val 0"/>
          </a:avLst>
        </a:prstGeom>
      </dgm:spPr>
    </dgm:pt>
    <dgm:pt modelId="{EEE9E1D8-B5C5-41B7-9C8B-438293F6536E}" type="pres">
      <dgm:prSet presAssocID="{D48E89B9-0B0C-473E-99FB-5893B5F4C372}"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Doctor"/>
        </a:ext>
      </dgm:extLst>
    </dgm:pt>
    <dgm:pt modelId="{9D3DB955-0192-4856-BB48-40FB4BC84963}" type="pres">
      <dgm:prSet presAssocID="{D48E89B9-0B0C-473E-99FB-5893B5F4C372}" presName="spaceRect" presStyleCnt="0"/>
      <dgm:spPr/>
    </dgm:pt>
    <dgm:pt modelId="{F045CB81-B306-4926-9BA5-17C752C979B1}" type="pres">
      <dgm:prSet presAssocID="{D48E89B9-0B0C-473E-99FB-5893B5F4C372}" presName="textRect" presStyleLbl="revTx" presStyleIdx="0" presStyleCnt="3">
        <dgm:presLayoutVars>
          <dgm:chMax val="1"/>
          <dgm:chPref val="1"/>
        </dgm:presLayoutVars>
      </dgm:prSet>
      <dgm:spPr/>
    </dgm:pt>
    <dgm:pt modelId="{CB7232BE-AFBD-48D7-BCCA-8C6619F37685}" type="pres">
      <dgm:prSet presAssocID="{36F9EAB5-A50B-460A-BAAF-2CD2C7D7316B}" presName="sibTrans" presStyleCnt="0"/>
      <dgm:spPr/>
    </dgm:pt>
    <dgm:pt modelId="{62D099E7-059B-4BE9-92D1-13023FDD735F}" type="pres">
      <dgm:prSet presAssocID="{892AC945-F63D-4CF7-87A4-7ADBE17C2437}" presName="compNode" presStyleCnt="0"/>
      <dgm:spPr/>
    </dgm:pt>
    <dgm:pt modelId="{65116F3D-8C6B-4008-A06E-79E108AADC59}" type="pres">
      <dgm:prSet presAssocID="{892AC945-F63D-4CF7-87A4-7ADBE17C2437}" presName="iconBgRect" presStyleLbl="bgShp" presStyleIdx="1" presStyleCnt="3"/>
      <dgm:spPr>
        <a:prstGeom prst="round2DiagRect">
          <a:avLst>
            <a:gd name="adj1" fmla="val 29727"/>
            <a:gd name="adj2" fmla="val 0"/>
          </a:avLst>
        </a:prstGeom>
      </dgm:spPr>
    </dgm:pt>
    <dgm:pt modelId="{EB6B2499-56EA-41AC-AA57-26C81E76B772}" type="pres">
      <dgm:prSet presAssocID="{892AC945-F63D-4CF7-87A4-7ADBE17C2437}"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a:ext>
      </dgm:extLst>
    </dgm:pt>
    <dgm:pt modelId="{51F0DD09-1752-43D9-B214-3B1DBBD14FE5}" type="pres">
      <dgm:prSet presAssocID="{892AC945-F63D-4CF7-87A4-7ADBE17C2437}" presName="spaceRect" presStyleCnt="0"/>
      <dgm:spPr/>
    </dgm:pt>
    <dgm:pt modelId="{B16BD968-8E86-41B5-AF8D-B7310E824038}" type="pres">
      <dgm:prSet presAssocID="{892AC945-F63D-4CF7-87A4-7ADBE17C2437}" presName="textRect" presStyleLbl="revTx" presStyleIdx="1" presStyleCnt="3">
        <dgm:presLayoutVars>
          <dgm:chMax val="1"/>
          <dgm:chPref val="1"/>
        </dgm:presLayoutVars>
      </dgm:prSet>
      <dgm:spPr/>
    </dgm:pt>
    <dgm:pt modelId="{FD2DA7F4-15CA-443E-B969-F102390CA3E4}" type="pres">
      <dgm:prSet presAssocID="{BEAA63FE-E8C3-40BF-BB4A-62309A8D6084}" presName="sibTrans" presStyleCnt="0"/>
      <dgm:spPr/>
    </dgm:pt>
    <dgm:pt modelId="{2BF406BB-8F7E-42BF-BE07-603B15A62FDF}" type="pres">
      <dgm:prSet presAssocID="{11F650C1-CD8C-4791-BE1E-F0DFE5E3F69C}" presName="compNode" presStyleCnt="0"/>
      <dgm:spPr/>
    </dgm:pt>
    <dgm:pt modelId="{31202241-8420-49DA-AFEE-AF04B48BD8E6}" type="pres">
      <dgm:prSet presAssocID="{11F650C1-CD8C-4791-BE1E-F0DFE5E3F69C}" presName="iconBgRect" presStyleLbl="bgShp" presStyleIdx="2" presStyleCnt="3"/>
      <dgm:spPr>
        <a:prstGeom prst="round2DiagRect">
          <a:avLst>
            <a:gd name="adj1" fmla="val 29727"/>
            <a:gd name="adj2" fmla="val 0"/>
          </a:avLst>
        </a:prstGeom>
      </dgm:spPr>
    </dgm:pt>
    <dgm:pt modelId="{ECCF3711-9D74-48FB-80D7-194799363451}" type="pres">
      <dgm:prSet presAssocID="{11F650C1-CD8C-4791-BE1E-F0DFE5E3F69C}"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Medical"/>
        </a:ext>
      </dgm:extLst>
    </dgm:pt>
    <dgm:pt modelId="{05BE487E-686B-4185-9783-A2DD2E8DFF22}" type="pres">
      <dgm:prSet presAssocID="{11F650C1-CD8C-4791-BE1E-F0DFE5E3F69C}" presName="spaceRect" presStyleCnt="0"/>
      <dgm:spPr/>
    </dgm:pt>
    <dgm:pt modelId="{FF15E086-BE74-4BD4-959D-A1532CA85675}" type="pres">
      <dgm:prSet presAssocID="{11F650C1-CD8C-4791-BE1E-F0DFE5E3F69C}" presName="textRect" presStyleLbl="revTx" presStyleIdx="2" presStyleCnt="3">
        <dgm:presLayoutVars>
          <dgm:chMax val="1"/>
          <dgm:chPref val="1"/>
        </dgm:presLayoutVars>
      </dgm:prSet>
      <dgm:spPr/>
    </dgm:pt>
  </dgm:ptLst>
  <dgm:cxnLst>
    <dgm:cxn modelId="{448AE229-57EA-40FE-899E-A4B8FC7CC9EF}" type="presOf" srcId="{892AC945-F63D-4CF7-87A4-7ADBE17C2437}" destId="{B16BD968-8E86-41B5-AF8D-B7310E824038}" srcOrd="0" destOrd="0" presId="urn:microsoft.com/office/officeart/2018/5/layout/IconLeafLabelList"/>
    <dgm:cxn modelId="{C821EA3D-A389-408E-9B79-DEE20FDE4E18}" type="presOf" srcId="{B1C83AD2-EA48-442D-92D5-CEDD84A151D6}" destId="{2F5DAB47-9860-4B97-8AAA-573C4971AD77}" srcOrd="0" destOrd="0" presId="urn:microsoft.com/office/officeart/2018/5/layout/IconLeafLabelList"/>
    <dgm:cxn modelId="{98ADC669-F87D-4DC0-A421-C82636AD72C5}" srcId="{B1C83AD2-EA48-442D-92D5-CEDD84A151D6}" destId="{D48E89B9-0B0C-473E-99FB-5893B5F4C372}" srcOrd="0" destOrd="0" parTransId="{8A516BA0-ABEA-4657-8EA4-2F2E0C23ABD5}" sibTransId="{36F9EAB5-A50B-460A-BAAF-2CD2C7D7316B}"/>
    <dgm:cxn modelId="{6A65F26A-247D-486F-8B9A-9D3A4D376371}" type="presOf" srcId="{D48E89B9-0B0C-473E-99FB-5893B5F4C372}" destId="{F045CB81-B306-4926-9BA5-17C752C979B1}" srcOrd="0" destOrd="0" presId="urn:microsoft.com/office/officeart/2018/5/layout/IconLeafLabelList"/>
    <dgm:cxn modelId="{3AF5E387-F748-45C8-B89E-42295A5CCC76}" srcId="{B1C83AD2-EA48-442D-92D5-CEDD84A151D6}" destId="{892AC945-F63D-4CF7-87A4-7ADBE17C2437}" srcOrd="1" destOrd="0" parTransId="{045D3BAD-9EE4-44A5-890C-4B737E955D64}" sibTransId="{BEAA63FE-E8C3-40BF-BB4A-62309A8D6084}"/>
    <dgm:cxn modelId="{BADD48B4-093A-487A-99BF-17E97E04630C}" srcId="{B1C83AD2-EA48-442D-92D5-CEDD84A151D6}" destId="{11F650C1-CD8C-4791-BE1E-F0DFE5E3F69C}" srcOrd="2" destOrd="0" parTransId="{00D7BF1D-AD0D-4852-B324-478FF417E0AE}" sibTransId="{663C985D-46FF-4799-8E25-2E72BA093134}"/>
    <dgm:cxn modelId="{E391F2C8-5795-4371-8468-82441781361C}" type="presOf" srcId="{11F650C1-CD8C-4791-BE1E-F0DFE5E3F69C}" destId="{FF15E086-BE74-4BD4-959D-A1532CA85675}" srcOrd="0" destOrd="0" presId="urn:microsoft.com/office/officeart/2018/5/layout/IconLeafLabelList"/>
    <dgm:cxn modelId="{80E43ABC-6849-4867-9B61-45321AB18B2E}" type="presParOf" srcId="{2F5DAB47-9860-4B97-8AAA-573C4971AD77}" destId="{1F103974-1DDE-49AC-9440-4BA08A3AEE40}" srcOrd="0" destOrd="0" presId="urn:microsoft.com/office/officeart/2018/5/layout/IconLeafLabelList"/>
    <dgm:cxn modelId="{300DE88A-9CA3-421F-A1A2-64E34973B0F2}" type="presParOf" srcId="{1F103974-1DDE-49AC-9440-4BA08A3AEE40}" destId="{226C7770-CBB5-45F0-B53F-FF1E4817F613}" srcOrd="0" destOrd="0" presId="urn:microsoft.com/office/officeart/2018/5/layout/IconLeafLabelList"/>
    <dgm:cxn modelId="{19C99969-9EDB-49CB-80BB-09A12434522D}" type="presParOf" srcId="{1F103974-1DDE-49AC-9440-4BA08A3AEE40}" destId="{EEE9E1D8-B5C5-41B7-9C8B-438293F6536E}" srcOrd="1" destOrd="0" presId="urn:microsoft.com/office/officeart/2018/5/layout/IconLeafLabelList"/>
    <dgm:cxn modelId="{57DD8BC0-8A72-4FFE-914E-32F638811530}" type="presParOf" srcId="{1F103974-1DDE-49AC-9440-4BA08A3AEE40}" destId="{9D3DB955-0192-4856-BB48-40FB4BC84963}" srcOrd="2" destOrd="0" presId="urn:microsoft.com/office/officeart/2018/5/layout/IconLeafLabelList"/>
    <dgm:cxn modelId="{EC0E9E00-30C6-4589-A449-F4DFF2A50C63}" type="presParOf" srcId="{1F103974-1DDE-49AC-9440-4BA08A3AEE40}" destId="{F045CB81-B306-4926-9BA5-17C752C979B1}" srcOrd="3" destOrd="0" presId="urn:microsoft.com/office/officeart/2018/5/layout/IconLeafLabelList"/>
    <dgm:cxn modelId="{BC7796EF-5D06-49D9-B8A8-262DCFFBCE7F}" type="presParOf" srcId="{2F5DAB47-9860-4B97-8AAA-573C4971AD77}" destId="{CB7232BE-AFBD-48D7-BCCA-8C6619F37685}" srcOrd="1" destOrd="0" presId="urn:microsoft.com/office/officeart/2018/5/layout/IconLeafLabelList"/>
    <dgm:cxn modelId="{2E05749E-CD8C-4E99-98BB-DEAE7C481E2C}" type="presParOf" srcId="{2F5DAB47-9860-4B97-8AAA-573C4971AD77}" destId="{62D099E7-059B-4BE9-92D1-13023FDD735F}" srcOrd="2" destOrd="0" presId="urn:microsoft.com/office/officeart/2018/5/layout/IconLeafLabelList"/>
    <dgm:cxn modelId="{7F7D34AC-2B06-4A4C-BD04-25FC87751D30}" type="presParOf" srcId="{62D099E7-059B-4BE9-92D1-13023FDD735F}" destId="{65116F3D-8C6B-4008-A06E-79E108AADC59}" srcOrd="0" destOrd="0" presId="urn:microsoft.com/office/officeart/2018/5/layout/IconLeafLabelList"/>
    <dgm:cxn modelId="{24858038-34C5-44BF-B442-504425E43CEC}" type="presParOf" srcId="{62D099E7-059B-4BE9-92D1-13023FDD735F}" destId="{EB6B2499-56EA-41AC-AA57-26C81E76B772}" srcOrd="1" destOrd="0" presId="urn:microsoft.com/office/officeart/2018/5/layout/IconLeafLabelList"/>
    <dgm:cxn modelId="{4E1B7CB0-EFC5-4078-B313-638C63EAF12B}" type="presParOf" srcId="{62D099E7-059B-4BE9-92D1-13023FDD735F}" destId="{51F0DD09-1752-43D9-B214-3B1DBBD14FE5}" srcOrd="2" destOrd="0" presId="urn:microsoft.com/office/officeart/2018/5/layout/IconLeafLabelList"/>
    <dgm:cxn modelId="{991B9A59-FD23-46C1-A0D3-175D002FE85C}" type="presParOf" srcId="{62D099E7-059B-4BE9-92D1-13023FDD735F}" destId="{B16BD968-8E86-41B5-AF8D-B7310E824038}" srcOrd="3" destOrd="0" presId="urn:microsoft.com/office/officeart/2018/5/layout/IconLeafLabelList"/>
    <dgm:cxn modelId="{45B3534C-D6DB-4AD6-946C-3BD8E7C874F8}" type="presParOf" srcId="{2F5DAB47-9860-4B97-8AAA-573C4971AD77}" destId="{FD2DA7F4-15CA-443E-B969-F102390CA3E4}" srcOrd="3" destOrd="0" presId="urn:microsoft.com/office/officeart/2018/5/layout/IconLeafLabelList"/>
    <dgm:cxn modelId="{8D593334-C0C4-463A-998B-C75203C33FB7}" type="presParOf" srcId="{2F5DAB47-9860-4B97-8AAA-573C4971AD77}" destId="{2BF406BB-8F7E-42BF-BE07-603B15A62FDF}" srcOrd="4" destOrd="0" presId="urn:microsoft.com/office/officeart/2018/5/layout/IconLeafLabelList"/>
    <dgm:cxn modelId="{D5D02ED4-ED60-4B9A-A5A7-10896199BF01}" type="presParOf" srcId="{2BF406BB-8F7E-42BF-BE07-603B15A62FDF}" destId="{31202241-8420-49DA-AFEE-AF04B48BD8E6}" srcOrd="0" destOrd="0" presId="urn:microsoft.com/office/officeart/2018/5/layout/IconLeafLabelList"/>
    <dgm:cxn modelId="{244348B0-9CFC-49C0-ADD8-549EE160CF09}" type="presParOf" srcId="{2BF406BB-8F7E-42BF-BE07-603B15A62FDF}" destId="{ECCF3711-9D74-48FB-80D7-194799363451}" srcOrd="1" destOrd="0" presId="urn:microsoft.com/office/officeart/2018/5/layout/IconLeafLabelList"/>
    <dgm:cxn modelId="{419ECB90-AFC4-4F6B-89F6-067DD4497BFA}" type="presParOf" srcId="{2BF406BB-8F7E-42BF-BE07-603B15A62FDF}" destId="{05BE487E-686B-4185-9783-A2DD2E8DFF22}" srcOrd="2" destOrd="0" presId="urn:microsoft.com/office/officeart/2018/5/layout/IconLeafLabelList"/>
    <dgm:cxn modelId="{D944E594-AEE0-444B-A7FE-CA9518798575}" type="presParOf" srcId="{2BF406BB-8F7E-42BF-BE07-603B15A62FDF}" destId="{FF15E086-BE74-4BD4-959D-A1532CA85675}"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D6622D3-C346-4C1E-8780-45DCEC603769}" type="doc">
      <dgm:prSet loTypeId="urn:microsoft.com/office/officeart/2005/8/layout/process1" loCatId="process" qsTypeId="urn:microsoft.com/office/officeart/2005/8/quickstyle/simple1" qsCatId="simple" csTypeId="urn:microsoft.com/office/officeart/2005/8/colors/colorful1" csCatId="colorful"/>
      <dgm:spPr/>
      <dgm:t>
        <a:bodyPr/>
        <a:lstStyle/>
        <a:p>
          <a:endParaRPr lang="en-US"/>
        </a:p>
      </dgm:t>
    </dgm:pt>
    <dgm:pt modelId="{B6471940-610A-4A3B-A630-3F3607E87959}">
      <dgm:prSet/>
      <dgm:spPr/>
      <dgm:t>
        <a:bodyPr/>
        <a:lstStyle/>
        <a:p>
          <a:r>
            <a:rPr lang="en-GB"/>
            <a:t>This presentation has critically examined the integration of health, wellbeing and sustainable development within modern health and social care services. </a:t>
          </a:r>
          <a:endParaRPr lang="en-US"/>
        </a:p>
      </dgm:t>
    </dgm:pt>
    <dgm:pt modelId="{8289E490-A965-494F-8B14-089A9174282E}" type="parTrans" cxnId="{8F40D58F-E2EB-44FD-8E3E-491D376FC0F8}">
      <dgm:prSet/>
      <dgm:spPr/>
      <dgm:t>
        <a:bodyPr/>
        <a:lstStyle/>
        <a:p>
          <a:endParaRPr lang="en-US"/>
        </a:p>
      </dgm:t>
    </dgm:pt>
    <dgm:pt modelId="{830CE7AB-7B76-4DEB-A812-EA336AD2545E}" type="sibTrans" cxnId="{8F40D58F-E2EB-44FD-8E3E-491D376FC0F8}">
      <dgm:prSet/>
      <dgm:spPr/>
      <dgm:t>
        <a:bodyPr/>
        <a:lstStyle/>
        <a:p>
          <a:endParaRPr lang="en-US"/>
        </a:p>
      </dgm:t>
    </dgm:pt>
    <dgm:pt modelId="{37AA888F-8AFD-4C5F-8E5C-C86B7592402E}">
      <dgm:prSet/>
      <dgm:spPr/>
      <dgm:t>
        <a:bodyPr/>
        <a:lstStyle/>
        <a:p>
          <a:r>
            <a:rPr lang="en-GB"/>
            <a:t>Even though sustainable development frameworks and holistic health models have impacted the design of contemporary policies and services, there are still major conflicts between the goals of policy and its execution. Persistent inequalities, workforce pressures and funding continue to undermine progress towards equitable and sustainable healthcare. </a:t>
          </a:r>
          <a:endParaRPr lang="en-US"/>
        </a:p>
      </dgm:t>
    </dgm:pt>
    <dgm:pt modelId="{23F07B6C-8D63-4461-94EC-B0C827923CFF}" type="parTrans" cxnId="{621C0B95-772B-48E7-8E76-A101E38C9E3B}">
      <dgm:prSet/>
      <dgm:spPr/>
      <dgm:t>
        <a:bodyPr/>
        <a:lstStyle/>
        <a:p>
          <a:endParaRPr lang="en-US"/>
        </a:p>
      </dgm:t>
    </dgm:pt>
    <dgm:pt modelId="{BD997090-B83B-4B47-811E-09003C5702FD}" type="sibTrans" cxnId="{621C0B95-772B-48E7-8E76-A101E38C9E3B}">
      <dgm:prSet/>
      <dgm:spPr/>
      <dgm:t>
        <a:bodyPr/>
        <a:lstStyle/>
        <a:p>
          <a:endParaRPr lang="en-US"/>
        </a:p>
      </dgm:t>
    </dgm:pt>
    <dgm:pt modelId="{4E0B30A5-4D44-43BB-90E5-273537773DE3}">
      <dgm:prSet/>
      <dgm:spPr/>
      <dgm:t>
        <a:bodyPr/>
        <a:lstStyle/>
        <a:p>
          <a:r>
            <a:rPr lang="en-GB"/>
            <a:t>Ultimately, addressing the broader social, economic and environmental factors that influence health outcomes in more essential for improving population health than changing individual conduct. </a:t>
          </a:r>
          <a:endParaRPr lang="en-US"/>
        </a:p>
      </dgm:t>
    </dgm:pt>
    <dgm:pt modelId="{DE4F9309-BA94-4F1F-84C9-0329A4CE3834}" type="parTrans" cxnId="{5FF05495-3842-4892-80C5-A3F79BE8CBB2}">
      <dgm:prSet/>
      <dgm:spPr/>
      <dgm:t>
        <a:bodyPr/>
        <a:lstStyle/>
        <a:p>
          <a:endParaRPr lang="en-US"/>
        </a:p>
      </dgm:t>
    </dgm:pt>
    <dgm:pt modelId="{78A93CFC-0874-459D-B124-F39188B08BD3}" type="sibTrans" cxnId="{5FF05495-3842-4892-80C5-A3F79BE8CBB2}">
      <dgm:prSet/>
      <dgm:spPr/>
      <dgm:t>
        <a:bodyPr/>
        <a:lstStyle/>
        <a:p>
          <a:endParaRPr lang="en-US"/>
        </a:p>
      </dgm:t>
    </dgm:pt>
    <dgm:pt modelId="{3757628E-6C18-4832-9AB2-489338283607}" type="pres">
      <dgm:prSet presAssocID="{5D6622D3-C346-4C1E-8780-45DCEC603769}" presName="Name0" presStyleCnt="0">
        <dgm:presLayoutVars>
          <dgm:dir/>
          <dgm:resizeHandles val="exact"/>
        </dgm:presLayoutVars>
      </dgm:prSet>
      <dgm:spPr/>
    </dgm:pt>
    <dgm:pt modelId="{A263A515-CD02-4535-A780-440390B43240}" type="pres">
      <dgm:prSet presAssocID="{B6471940-610A-4A3B-A630-3F3607E87959}" presName="node" presStyleLbl="node1" presStyleIdx="0" presStyleCnt="3">
        <dgm:presLayoutVars>
          <dgm:bulletEnabled val="1"/>
        </dgm:presLayoutVars>
      </dgm:prSet>
      <dgm:spPr/>
    </dgm:pt>
    <dgm:pt modelId="{7F2099AA-30E0-4F38-8C56-E0F2E384ED56}" type="pres">
      <dgm:prSet presAssocID="{830CE7AB-7B76-4DEB-A812-EA336AD2545E}" presName="sibTrans" presStyleLbl="sibTrans2D1" presStyleIdx="0" presStyleCnt="2"/>
      <dgm:spPr/>
    </dgm:pt>
    <dgm:pt modelId="{0434D1F2-5368-4726-9A0F-05192DAB3D55}" type="pres">
      <dgm:prSet presAssocID="{830CE7AB-7B76-4DEB-A812-EA336AD2545E}" presName="connectorText" presStyleLbl="sibTrans2D1" presStyleIdx="0" presStyleCnt="2"/>
      <dgm:spPr/>
    </dgm:pt>
    <dgm:pt modelId="{E8CA3361-E649-4DB5-BCC0-900190B74BE5}" type="pres">
      <dgm:prSet presAssocID="{37AA888F-8AFD-4C5F-8E5C-C86B7592402E}" presName="node" presStyleLbl="node1" presStyleIdx="1" presStyleCnt="3">
        <dgm:presLayoutVars>
          <dgm:bulletEnabled val="1"/>
        </dgm:presLayoutVars>
      </dgm:prSet>
      <dgm:spPr/>
    </dgm:pt>
    <dgm:pt modelId="{4AEE1560-95BB-47D5-A535-9284EB89AA06}" type="pres">
      <dgm:prSet presAssocID="{BD997090-B83B-4B47-811E-09003C5702FD}" presName="sibTrans" presStyleLbl="sibTrans2D1" presStyleIdx="1" presStyleCnt="2"/>
      <dgm:spPr/>
    </dgm:pt>
    <dgm:pt modelId="{7D3A2060-8092-4054-B1CB-A2BBE9DFC479}" type="pres">
      <dgm:prSet presAssocID="{BD997090-B83B-4B47-811E-09003C5702FD}" presName="connectorText" presStyleLbl="sibTrans2D1" presStyleIdx="1" presStyleCnt="2"/>
      <dgm:spPr/>
    </dgm:pt>
    <dgm:pt modelId="{8F9D0F2D-F14E-41CE-B434-AD03F4E3FE9C}" type="pres">
      <dgm:prSet presAssocID="{4E0B30A5-4D44-43BB-90E5-273537773DE3}" presName="node" presStyleLbl="node1" presStyleIdx="2" presStyleCnt="3">
        <dgm:presLayoutVars>
          <dgm:bulletEnabled val="1"/>
        </dgm:presLayoutVars>
      </dgm:prSet>
      <dgm:spPr/>
    </dgm:pt>
  </dgm:ptLst>
  <dgm:cxnLst>
    <dgm:cxn modelId="{BA545A09-1BBF-4444-B3F7-C5D1BCF10209}" type="presOf" srcId="{BD997090-B83B-4B47-811E-09003C5702FD}" destId="{7D3A2060-8092-4054-B1CB-A2BBE9DFC479}" srcOrd="1" destOrd="0" presId="urn:microsoft.com/office/officeart/2005/8/layout/process1"/>
    <dgm:cxn modelId="{64D51320-1366-4EEA-97CA-4537DC2B913B}" type="presOf" srcId="{830CE7AB-7B76-4DEB-A812-EA336AD2545E}" destId="{7F2099AA-30E0-4F38-8C56-E0F2E384ED56}" srcOrd="0" destOrd="0" presId="urn:microsoft.com/office/officeart/2005/8/layout/process1"/>
    <dgm:cxn modelId="{1296FB2C-519D-430A-9B22-FDABCAC6F0B5}" type="presOf" srcId="{BD997090-B83B-4B47-811E-09003C5702FD}" destId="{4AEE1560-95BB-47D5-A535-9284EB89AA06}" srcOrd="0" destOrd="0" presId="urn:microsoft.com/office/officeart/2005/8/layout/process1"/>
    <dgm:cxn modelId="{9883DD68-1F5D-4F8B-8CA1-11B69AECADF0}" type="presOf" srcId="{830CE7AB-7B76-4DEB-A812-EA336AD2545E}" destId="{0434D1F2-5368-4726-9A0F-05192DAB3D55}" srcOrd="1" destOrd="0" presId="urn:microsoft.com/office/officeart/2005/8/layout/process1"/>
    <dgm:cxn modelId="{AB14F94A-B388-415E-8784-286CE11DE324}" type="presOf" srcId="{4E0B30A5-4D44-43BB-90E5-273537773DE3}" destId="{8F9D0F2D-F14E-41CE-B434-AD03F4E3FE9C}" srcOrd="0" destOrd="0" presId="urn:microsoft.com/office/officeart/2005/8/layout/process1"/>
    <dgm:cxn modelId="{ACDB4E6D-F14B-465E-A6DD-BEC07DDE6B0B}" type="presOf" srcId="{37AA888F-8AFD-4C5F-8E5C-C86B7592402E}" destId="{E8CA3361-E649-4DB5-BCC0-900190B74BE5}" srcOrd="0" destOrd="0" presId="urn:microsoft.com/office/officeart/2005/8/layout/process1"/>
    <dgm:cxn modelId="{2649ED57-1E2C-4AA2-B095-E8F22DAF5FC0}" type="presOf" srcId="{B6471940-610A-4A3B-A630-3F3607E87959}" destId="{A263A515-CD02-4535-A780-440390B43240}" srcOrd="0" destOrd="0" presId="urn:microsoft.com/office/officeart/2005/8/layout/process1"/>
    <dgm:cxn modelId="{0EDF6A8B-E871-451A-9581-E9B2995329DD}" type="presOf" srcId="{5D6622D3-C346-4C1E-8780-45DCEC603769}" destId="{3757628E-6C18-4832-9AB2-489338283607}" srcOrd="0" destOrd="0" presId="urn:microsoft.com/office/officeart/2005/8/layout/process1"/>
    <dgm:cxn modelId="{8F40D58F-E2EB-44FD-8E3E-491D376FC0F8}" srcId="{5D6622D3-C346-4C1E-8780-45DCEC603769}" destId="{B6471940-610A-4A3B-A630-3F3607E87959}" srcOrd="0" destOrd="0" parTransId="{8289E490-A965-494F-8B14-089A9174282E}" sibTransId="{830CE7AB-7B76-4DEB-A812-EA336AD2545E}"/>
    <dgm:cxn modelId="{621C0B95-772B-48E7-8E76-A101E38C9E3B}" srcId="{5D6622D3-C346-4C1E-8780-45DCEC603769}" destId="{37AA888F-8AFD-4C5F-8E5C-C86B7592402E}" srcOrd="1" destOrd="0" parTransId="{23F07B6C-8D63-4461-94EC-B0C827923CFF}" sibTransId="{BD997090-B83B-4B47-811E-09003C5702FD}"/>
    <dgm:cxn modelId="{5FF05495-3842-4892-80C5-A3F79BE8CBB2}" srcId="{5D6622D3-C346-4C1E-8780-45DCEC603769}" destId="{4E0B30A5-4D44-43BB-90E5-273537773DE3}" srcOrd="2" destOrd="0" parTransId="{DE4F9309-BA94-4F1F-84C9-0329A4CE3834}" sibTransId="{78A93CFC-0874-459D-B124-F39188B08BD3}"/>
    <dgm:cxn modelId="{F94ABA5C-32EB-4A08-B30B-7368AAB7D65E}" type="presParOf" srcId="{3757628E-6C18-4832-9AB2-489338283607}" destId="{A263A515-CD02-4535-A780-440390B43240}" srcOrd="0" destOrd="0" presId="urn:microsoft.com/office/officeart/2005/8/layout/process1"/>
    <dgm:cxn modelId="{F10A8D54-2DE6-420F-B626-3F43209BC861}" type="presParOf" srcId="{3757628E-6C18-4832-9AB2-489338283607}" destId="{7F2099AA-30E0-4F38-8C56-E0F2E384ED56}" srcOrd="1" destOrd="0" presId="urn:microsoft.com/office/officeart/2005/8/layout/process1"/>
    <dgm:cxn modelId="{FE031CF7-0CE5-4149-8828-2F9629FB75F9}" type="presParOf" srcId="{7F2099AA-30E0-4F38-8C56-E0F2E384ED56}" destId="{0434D1F2-5368-4726-9A0F-05192DAB3D55}" srcOrd="0" destOrd="0" presId="urn:microsoft.com/office/officeart/2005/8/layout/process1"/>
    <dgm:cxn modelId="{61CC9C81-7E83-4471-BE88-AFE96429E3B9}" type="presParOf" srcId="{3757628E-6C18-4832-9AB2-489338283607}" destId="{E8CA3361-E649-4DB5-BCC0-900190B74BE5}" srcOrd="2" destOrd="0" presId="urn:microsoft.com/office/officeart/2005/8/layout/process1"/>
    <dgm:cxn modelId="{5FB536A9-08F1-4E90-B52B-25ED726242F7}" type="presParOf" srcId="{3757628E-6C18-4832-9AB2-489338283607}" destId="{4AEE1560-95BB-47D5-A535-9284EB89AA06}" srcOrd="3" destOrd="0" presId="urn:microsoft.com/office/officeart/2005/8/layout/process1"/>
    <dgm:cxn modelId="{A279794A-143F-4CC0-AFFA-9983EF2F6A9E}" type="presParOf" srcId="{4AEE1560-95BB-47D5-A535-9284EB89AA06}" destId="{7D3A2060-8092-4054-B1CB-A2BBE9DFC479}" srcOrd="0" destOrd="0" presId="urn:microsoft.com/office/officeart/2005/8/layout/process1"/>
    <dgm:cxn modelId="{ED6DDE02-45E2-4D56-815E-260C30A01007}" type="presParOf" srcId="{3757628E-6C18-4832-9AB2-489338283607}" destId="{8F9D0F2D-F14E-41CE-B434-AD03F4E3FE9C}" srcOrd="4"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00D65B-886D-4501-BD09-C82666077CA2}">
      <dsp:nvSpPr>
        <dsp:cNvPr id="0" name=""/>
        <dsp:cNvSpPr/>
      </dsp:nvSpPr>
      <dsp:spPr>
        <a:xfrm>
          <a:off x="0" y="3264"/>
          <a:ext cx="6190412" cy="96813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C43A7EA-8BFA-401A-8182-12AFD2F13C03}">
      <dsp:nvSpPr>
        <dsp:cNvPr id="0" name=""/>
        <dsp:cNvSpPr/>
      </dsp:nvSpPr>
      <dsp:spPr>
        <a:xfrm>
          <a:off x="292859" y="221093"/>
          <a:ext cx="532992" cy="53247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9B9B8FC-E100-47A1-A4E3-2D134C540F8A}">
      <dsp:nvSpPr>
        <dsp:cNvPr id="0" name=""/>
        <dsp:cNvSpPr/>
      </dsp:nvSpPr>
      <dsp:spPr>
        <a:xfrm>
          <a:off x="1118710" y="3264"/>
          <a:ext cx="4982732" cy="9690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561" tIns="102561" rIns="102561" bIns="102561" numCol="1" spcCol="1270" anchor="ctr" anchorCtr="0">
          <a:noAutofit/>
        </a:bodyPr>
        <a:lstStyle/>
        <a:p>
          <a:pPr marL="0" lvl="0" indent="0" algn="l" defTabSz="622300">
            <a:lnSpc>
              <a:spcPct val="100000"/>
            </a:lnSpc>
            <a:spcBef>
              <a:spcPct val="0"/>
            </a:spcBef>
            <a:spcAft>
              <a:spcPct val="35000"/>
            </a:spcAft>
            <a:buNone/>
          </a:pPr>
          <a:r>
            <a:rPr lang="en-US" sz="1400" kern="1200" dirty="0"/>
            <a:t>According to the World Health Organisation, they define health as “complete physical, mental and social wellbeing” (WHO, 2024). </a:t>
          </a:r>
        </a:p>
      </dsp:txBody>
      <dsp:txXfrm>
        <a:off x="1118710" y="3264"/>
        <a:ext cx="4982732" cy="969076"/>
      </dsp:txXfrm>
    </dsp:sp>
    <dsp:sp modelId="{CC5B655D-17EC-4AF8-9205-F1F9F00793FA}">
      <dsp:nvSpPr>
        <dsp:cNvPr id="0" name=""/>
        <dsp:cNvSpPr/>
      </dsp:nvSpPr>
      <dsp:spPr>
        <a:xfrm>
          <a:off x="0" y="1187691"/>
          <a:ext cx="6190412" cy="96813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5F2E6EE-0FD3-4B6A-A1F2-C993C142B459}">
      <dsp:nvSpPr>
        <dsp:cNvPr id="0" name=""/>
        <dsp:cNvSpPr/>
      </dsp:nvSpPr>
      <dsp:spPr>
        <a:xfrm>
          <a:off x="292859" y="1405520"/>
          <a:ext cx="532992" cy="53247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F7AAB52-46B7-409B-8822-1E7C9E556FAD}">
      <dsp:nvSpPr>
        <dsp:cNvPr id="0" name=""/>
        <dsp:cNvSpPr/>
      </dsp:nvSpPr>
      <dsp:spPr>
        <a:xfrm>
          <a:off x="1118710" y="1187691"/>
          <a:ext cx="4982732" cy="9690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561" tIns="102561" rIns="102561" bIns="102561" numCol="1" spcCol="1270" anchor="ctr" anchorCtr="0">
          <a:noAutofit/>
        </a:bodyPr>
        <a:lstStyle/>
        <a:p>
          <a:pPr marL="0" lvl="0" indent="0" algn="l" defTabSz="622300">
            <a:lnSpc>
              <a:spcPct val="100000"/>
            </a:lnSpc>
            <a:spcBef>
              <a:spcPct val="0"/>
            </a:spcBef>
            <a:spcAft>
              <a:spcPct val="35000"/>
            </a:spcAft>
            <a:buNone/>
          </a:pPr>
          <a:r>
            <a:rPr lang="en-US" sz="1400" kern="1200"/>
            <a:t>Critics argue that although the definition encourages a holistic approach, it establishes an idealised standard that may be difficult to achieve in practice (Huber et al., 2011).</a:t>
          </a:r>
        </a:p>
      </dsp:txBody>
      <dsp:txXfrm>
        <a:off x="1118710" y="1187691"/>
        <a:ext cx="4982732" cy="969076"/>
      </dsp:txXfrm>
    </dsp:sp>
    <dsp:sp modelId="{5FF32102-2905-41F1-B99E-66BDE88EEBD3}">
      <dsp:nvSpPr>
        <dsp:cNvPr id="0" name=""/>
        <dsp:cNvSpPr/>
      </dsp:nvSpPr>
      <dsp:spPr>
        <a:xfrm>
          <a:off x="0" y="2372118"/>
          <a:ext cx="6190412" cy="96813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E9CE861-6C55-4404-8FEF-84AF4F2406CF}">
      <dsp:nvSpPr>
        <dsp:cNvPr id="0" name=""/>
        <dsp:cNvSpPr/>
      </dsp:nvSpPr>
      <dsp:spPr>
        <a:xfrm>
          <a:off x="292859" y="2589947"/>
          <a:ext cx="532992" cy="53247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7C8A8F9-C5C2-4DD7-978B-E94F099994D3}">
      <dsp:nvSpPr>
        <dsp:cNvPr id="0" name=""/>
        <dsp:cNvSpPr/>
      </dsp:nvSpPr>
      <dsp:spPr>
        <a:xfrm>
          <a:off x="1118710" y="2372118"/>
          <a:ext cx="4982732" cy="9690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561" tIns="102561" rIns="102561" bIns="102561" numCol="1" spcCol="1270" anchor="ctr" anchorCtr="0">
          <a:noAutofit/>
        </a:bodyPr>
        <a:lstStyle/>
        <a:p>
          <a:pPr marL="0" lvl="0" indent="0" algn="l" defTabSz="622300">
            <a:lnSpc>
              <a:spcPct val="100000"/>
            </a:lnSpc>
            <a:spcBef>
              <a:spcPct val="0"/>
            </a:spcBef>
            <a:spcAft>
              <a:spcPct val="35000"/>
            </a:spcAft>
            <a:buNone/>
          </a:pPr>
          <a:r>
            <a:rPr lang="en-US" sz="1400" kern="1200"/>
            <a:t>Sustainable development is defined as meeting present needs without compromising the wellbeing of future generations and increasingly informs contemporary public health policy (United Nations, 2024).</a:t>
          </a:r>
        </a:p>
      </dsp:txBody>
      <dsp:txXfrm>
        <a:off x="1118710" y="2372118"/>
        <a:ext cx="4982732" cy="96907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F4E807-CA78-4F69-9C09-EBC03AB8BB3B}">
      <dsp:nvSpPr>
        <dsp:cNvPr id="0" name=""/>
        <dsp:cNvSpPr/>
      </dsp:nvSpPr>
      <dsp:spPr>
        <a:xfrm>
          <a:off x="0" y="4126"/>
          <a:ext cx="6245265" cy="108837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BBC2804-3715-4314-AE3E-CC3FA4961443}">
      <dsp:nvSpPr>
        <dsp:cNvPr id="0" name=""/>
        <dsp:cNvSpPr/>
      </dsp:nvSpPr>
      <dsp:spPr>
        <a:xfrm>
          <a:off x="329233" y="249011"/>
          <a:ext cx="599192" cy="59860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3A9D701-6F22-45EF-8A93-49E4B9A66286}">
      <dsp:nvSpPr>
        <dsp:cNvPr id="0" name=""/>
        <dsp:cNvSpPr/>
      </dsp:nvSpPr>
      <dsp:spPr>
        <a:xfrm>
          <a:off x="1257660" y="4126"/>
          <a:ext cx="4346890" cy="12244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85" tIns="129585" rIns="129585" bIns="129585" numCol="1" spcCol="1270" anchor="ctr" anchorCtr="0">
          <a:noAutofit/>
        </a:bodyPr>
        <a:lstStyle/>
        <a:p>
          <a:pPr marL="0" lvl="0" indent="0" algn="l" defTabSz="622300">
            <a:lnSpc>
              <a:spcPct val="100000"/>
            </a:lnSpc>
            <a:spcBef>
              <a:spcPct val="0"/>
            </a:spcBef>
            <a:spcAft>
              <a:spcPct val="35000"/>
            </a:spcAft>
            <a:buNone/>
          </a:pPr>
          <a:r>
            <a:rPr lang="en-GB" sz="1400" kern="1200"/>
            <a:t>The NHS Diabetes Prevention Programme provides a practical example of how health, wellbeing and sustainable development can be integrated within service delivery.</a:t>
          </a:r>
          <a:endParaRPr lang="en-US" sz="1400" kern="1200"/>
        </a:p>
      </dsp:txBody>
      <dsp:txXfrm>
        <a:off x="1257660" y="4126"/>
        <a:ext cx="4346890" cy="1224423"/>
      </dsp:txXfrm>
    </dsp:sp>
    <dsp:sp modelId="{A6402FA5-F0A4-4CC0-9F3E-00F479249A23}">
      <dsp:nvSpPr>
        <dsp:cNvPr id="0" name=""/>
        <dsp:cNvSpPr/>
      </dsp:nvSpPr>
      <dsp:spPr>
        <a:xfrm>
          <a:off x="0" y="1456349"/>
          <a:ext cx="6245265" cy="108837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BF0095F-00A2-4634-B845-5D6C6D8CB415}">
      <dsp:nvSpPr>
        <dsp:cNvPr id="0" name=""/>
        <dsp:cNvSpPr/>
      </dsp:nvSpPr>
      <dsp:spPr>
        <a:xfrm>
          <a:off x="329233" y="1701234"/>
          <a:ext cx="599192" cy="59860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D6F3C61-C5DD-44E2-B9CF-5D6C9F298597}">
      <dsp:nvSpPr>
        <dsp:cNvPr id="0" name=""/>
        <dsp:cNvSpPr/>
      </dsp:nvSpPr>
      <dsp:spPr>
        <a:xfrm>
          <a:off x="1257660" y="1456349"/>
          <a:ext cx="4346890" cy="12244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85" tIns="129585" rIns="129585" bIns="129585" numCol="1" spcCol="1270" anchor="ctr" anchorCtr="0">
          <a:noAutofit/>
        </a:bodyPr>
        <a:lstStyle/>
        <a:p>
          <a:pPr marL="0" lvl="0" indent="0" algn="l" defTabSz="622300">
            <a:lnSpc>
              <a:spcPct val="100000"/>
            </a:lnSpc>
            <a:spcBef>
              <a:spcPct val="0"/>
            </a:spcBef>
            <a:spcAft>
              <a:spcPct val="35000"/>
            </a:spcAft>
            <a:buNone/>
          </a:pPr>
          <a:r>
            <a:rPr lang="en-GB" sz="1400" kern="1200"/>
            <a:t>The programme uses structured interventions that emphasises food, exercise, and behaviour changes to target those who are at high risk of acquiring Type 2 diabetes. The goal is to save future healthcare expenses and enhance individual wellbeing by preventing chronic disease (Valabhji et al., 2020).</a:t>
          </a:r>
          <a:endParaRPr lang="en-US" sz="1400" kern="1200"/>
        </a:p>
      </dsp:txBody>
      <dsp:txXfrm>
        <a:off x="1257660" y="1456349"/>
        <a:ext cx="4346890" cy="1224423"/>
      </dsp:txXfrm>
    </dsp:sp>
    <dsp:sp modelId="{99F55375-633C-4DAA-9686-74F92F5CF3FB}">
      <dsp:nvSpPr>
        <dsp:cNvPr id="0" name=""/>
        <dsp:cNvSpPr/>
      </dsp:nvSpPr>
      <dsp:spPr>
        <a:xfrm>
          <a:off x="0" y="2908573"/>
          <a:ext cx="6245265" cy="108837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64E7597-2FDE-4A34-87AC-51E27368E95C}">
      <dsp:nvSpPr>
        <dsp:cNvPr id="0" name=""/>
        <dsp:cNvSpPr/>
      </dsp:nvSpPr>
      <dsp:spPr>
        <a:xfrm>
          <a:off x="329233" y="3153458"/>
          <a:ext cx="599192" cy="59860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DA2AAE2-13CE-41C4-9853-547A53A199F3}">
      <dsp:nvSpPr>
        <dsp:cNvPr id="0" name=""/>
        <dsp:cNvSpPr/>
      </dsp:nvSpPr>
      <dsp:spPr>
        <a:xfrm>
          <a:off x="1257660" y="2908573"/>
          <a:ext cx="4346890" cy="12244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85" tIns="129585" rIns="129585" bIns="129585" numCol="1" spcCol="1270" anchor="ctr" anchorCtr="0">
          <a:noAutofit/>
        </a:bodyPr>
        <a:lstStyle/>
        <a:p>
          <a:pPr marL="0" lvl="0" indent="0" algn="l" defTabSz="622300">
            <a:lnSpc>
              <a:spcPct val="100000"/>
            </a:lnSpc>
            <a:spcBef>
              <a:spcPct val="0"/>
            </a:spcBef>
            <a:spcAft>
              <a:spcPct val="35000"/>
            </a:spcAft>
            <a:buNone/>
          </a:pPr>
          <a:r>
            <a:rPr lang="en-GB" sz="1400" kern="1200"/>
            <a:t>Research indicates that participants have better weight control and a lower risk of diabetes, highlighting the potential benefits of preventative healthcare strategies. </a:t>
          </a:r>
          <a:endParaRPr lang="en-US" sz="1400" kern="1200"/>
        </a:p>
      </dsp:txBody>
      <dsp:txXfrm>
        <a:off x="1257660" y="2908573"/>
        <a:ext cx="4346890" cy="1224423"/>
      </dsp:txXfrm>
    </dsp:sp>
    <dsp:sp modelId="{5D24D102-B032-4A24-BC90-A3743DBC5812}">
      <dsp:nvSpPr>
        <dsp:cNvPr id="0" name=""/>
        <dsp:cNvSpPr/>
      </dsp:nvSpPr>
      <dsp:spPr>
        <a:xfrm>
          <a:off x="0" y="4360796"/>
          <a:ext cx="6245265" cy="108837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71DC946-6FB2-4138-A0A1-167E57489A7B}">
      <dsp:nvSpPr>
        <dsp:cNvPr id="0" name=""/>
        <dsp:cNvSpPr/>
      </dsp:nvSpPr>
      <dsp:spPr>
        <a:xfrm>
          <a:off x="329233" y="4605681"/>
          <a:ext cx="599192" cy="59860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0EEC144-914A-447F-8BDD-904651D8755D}">
      <dsp:nvSpPr>
        <dsp:cNvPr id="0" name=""/>
        <dsp:cNvSpPr/>
      </dsp:nvSpPr>
      <dsp:spPr>
        <a:xfrm>
          <a:off x="1257660" y="4360796"/>
          <a:ext cx="4346890" cy="12244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85" tIns="129585" rIns="129585" bIns="129585" numCol="1" spcCol="1270" anchor="ctr" anchorCtr="0">
          <a:noAutofit/>
        </a:bodyPr>
        <a:lstStyle/>
        <a:p>
          <a:pPr marL="0" lvl="0" indent="0" algn="l" defTabSz="622300">
            <a:lnSpc>
              <a:spcPct val="100000"/>
            </a:lnSpc>
            <a:spcBef>
              <a:spcPct val="0"/>
            </a:spcBef>
            <a:spcAft>
              <a:spcPct val="35000"/>
            </a:spcAft>
            <a:buNone/>
          </a:pPr>
          <a:r>
            <a:rPr lang="en-GB" sz="1400" b="1" u="sng" kern="1200" dirty="0"/>
            <a:t>But why is this important? </a:t>
          </a:r>
          <a:r>
            <a:rPr lang="en-GB" sz="1400" kern="1200" dirty="0"/>
            <a:t>The programme aligns with SDG 3 by promoting health improvement and reducing the burden of non-communicable diseases.  </a:t>
          </a:r>
          <a:endParaRPr lang="en-US" sz="1400" kern="1200" dirty="0"/>
        </a:p>
      </dsp:txBody>
      <dsp:txXfrm>
        <a:off x="1257660" y="4360796"/>
        <a:ext cx="4346890" cy="122442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617616-F2DC-4712-BC6D-64C37F358EED}">
      <dsp:nvSpPr>
        <dsp:cNvPr id="0" name=""/>
        <dsp:cNvSpPr/>
      </dsp:nvSpPr>
      <dsp:spPr>
        <a:xfrm>
          <a:off x="178970" y="0"/>
          <a:ext cx="5503150" cy="5503150"/>
        </a:xfrm>
        <a:prstGeom prst="quadArrow">
          <a:avLst>
            <a:gd name="adj1" fmla="val 2000"/>
            <a:gd name="adj2" fmla="val 4000"/>
            <a:gd name="adj3" fmla="val 5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6F60AD7-4BF6-4D4E-AC78-E593642577C7}">
      <dsp:nvSpPr>
        <dsp:cNvPr id="0" name=""/>
        <dsp:cNvSpPr/>
      </dsp:nvSpPr>
      <dsp:spPr>
        <a:xfrm>
          <a:off x="536674" y="357704"/>
          <a:ext cx="2201260" cy="220126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According to the Health Belief Model, individuals adopt preventative health practices when they perceive themselves to be susceptible to illness, believe the consequences are serious and view the benefits of action as outweighing the barriers (Rosenstock, 1974), </a:t>
          </a:r>
          <a:endParaRPr lang="en-US" sz="1000" kern="1200"/>
        </a:p>
      </dsp:txBody>
      <dsp:txXfrm>
        <a:off x="644131" y="465161"/>
        <a:ext cx="1986346" cy="1986346"/>
      </dsp:txXfrm>
    </dsp:sp>
    <dsp:sp modelId="{C8B5AD21-4095-47C3-8855-6C924519FB08}">
      <dsp:nvSpPr>
        <dsp:cNvPr id="0" name=""/>
        <dsp:cNvSpPr/>
      </dsp:nvSpPr>
      <dsp:spPr>
        <a:xfrm>
          <a:off x="3123155" y="357704"/>
          <a:ext cx="2201260" cy="2201260"/>
        </a:xfrm>
        <a:prstGeom prst="roundRect">
          <a:avLst/>
        </a:prstGeom>
        <a:solidFill>
          <a:schemeClr val="accent5">
            <a:hueOff val="-2513827"/>
            <a:satOff val="0"/>
            <a:lumOff val="-32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These ideas are integrated into the NHS DPP through structured lifestyle interventions and tailored risk communication. </a:t>
          </a:r>
          <a:endParaRPr lang="en-US" sz="1000" kern="1200"/>
        </a:p>
      </dsp:txBody>
      <dsp:txXfrm>
        <a:off x="3230612" y="465161"/>
        <a:ext cx="1986346" cy="1986346"/>
      </dsp:txXfrm>
    </dsp:sp>
    <dsp:sp modelId="{A220A6A2-E4AB-4500-A961-FCA79F6D0E3D}">
      <dsp:nvSpPr>
        <dsp:cNvPr id="0" name=""/>
        <dsp:cNvSpPr/>
      </dsp:nvSpPr>
      <dsp:spPr>
        <a:xfrm>
          <a:off x="536674" y="2944185"/>
          <a:ext cx="2201260" cy="2201260"/>
        </a:xfrm>
        <a:prstGeom prst="roundRect">
          <a:avLst/>
        </a:prstGeom>
        <a:solidFill>
          <a:schemeClr val="accent5">
            <a:hueOff val="-5027653"/>
            <a:satOff val="0"/>
            <a:lumOff val="-6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The HBM has been challenged for ignoring structural determinants of health, even though it successfully explains changes in individual behaviour. Regardless of motivation, factors including deprivation, can severely impair an individual’s ability to adopt healthier behaviours (Bambra et al., 2020).</a:t>
          </a:r>
          <a:endParaRPr lang="en-US" sz="1000" kern="1200"/>
        </a:p>
      </dsp:txBody>
      <dsp:txXfrm>
        <a:off x="644131" y="3051642"/>
        <a:ext cx="1986346" cy="1986346"/>
      </dsp:txXfrm>
    </dsp:sp>
    <dsp:sp modelId="{17B8139E-8A07-45D9-9145-5BCF48098CE0}">
      <dsp:nvSpPr>
        <dsp:cNvPr id="0" name=""/>
        <dsp:cNvSpPr/>
      </dsp:nvSpPr>
      <dsp:spPr>
        <a:xfrm>
          <a:off x="3123155" y="2944185"/>
          <a:ext cx="2201260" cy="2201260"/>
        </a:xfrm>
        <a:prstGeom prst="roundRect">
          <a:avLst/>
        </a:prstGeom>
        <a:solidFill>
          <a:schemeClr val="accent5">
            <a:hueOff val="-7541480"/>
            <a:satOff val="0"/>
            <a:lumOff val="-98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Therefore, rather than taking the place of more comprehensive public health methods, behavioural models should be used in conjunction with them.</a:t>
          </a:r>
          <a:endParaRPr lang="en-US" sz="1000" kern="1200"/>
        </a:p>
      </dsp:txBody>
      <dsp:txXfrm>
        <a:off x="3230612" y="3051642"/>
        <a:ext cx="1986346" cy="198634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6C7770-CBB5-45F0-B53F-FF1E4817F613}">
      <dsp:nvSpPr>
        <dsp:cNvPr id="0" name=""/>
        <dsp:cNvSpPr/>
      </dsp:nvSpPr>
      <dsp:spPr>
        <a:xfrm>
          <a:off x="679050" y="150668"/>
          <a:ext cx="1887187" cy="1887187"/>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EE9E1D8-B5C5-41B7-9C8B-438293F6536E}">
      <dsp:nvSpPr>
        <dsp:cNvPr id="0" name=""/>
        <dsp:cNvSpPr/>
      </dsp:nvSpPr>
      <dsp:spPr>
        <a:xfrm>
          <a:off x="1081237" y="552856"/>
          <a:ext cx="1082812" cy="108281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045CB81-B306-4926-9BA5-17C752C979B1}">
      <dsp:nvSpPr>
        <dsp:cNvPr id="0" name=""/>
        <dsp:cNvSpPr/>
      </dsp:nvSpPr>
      <dsp:spPr>
        <a:xfrm>
          <a:off x="75768" y="2625669"/>
          <a:ext cx="3093750" cy="157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A big obstacle to obtaining sustainable and equitable healthcare is healthcare inequalities. According to the Marmot Review, individuals who live in England’s most impoverished areas have significantly shorter healthy life expectancy compared to those living in affluent communities (Marmot et al., 2020).</a:t>
          </a:r>
          <a:endParaRPr lang="en-US" sz="1100" kern="1200"/>
        </a:p>
      </dsp:txBody>
      <dsp:txXfrm>
        <a:off x="75768" y="2625669"/>
        <a:ext cx="3093750" cy="1575000"/>
      </dsp:txXfrm>
    </dsp:sp>
    <dsp:sp modelId="{65116F3D-8C6B-4008-A06E-79E108AADC59}">
      <dsp:nvSpPr>
        <dsp:cNvPr id="0" name=""/>
        <dsp:cNvSpPr/>
      </dsp:nvSpPr>
      <dsp:spPr>
        <a:xfrm>
          <a:off x="4314206" y="150668"/>
          <a:ext cx="1887187" cy="1887187"/>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B6B2499-56EA-41AC-AA57-26C81E76B772}">
      <dsp:nvSpPr>
        <dsp:cNvPr id="0" name=""/>
        <dsp:cNvSpPr/>
      </dsp:nvSpPr>
      <dsp:spPr>
        <a:xfrm>
          <a:off x="4716393" y="552856"/>
          <a:ext cx="1082812" cy="108281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16BD968-8E86-41B5-AF8D-B7310E824038}">
      <dsp:nvSpPr>
        <dsp:cNvPr id="0" name=""/>
        <dsp:cNvSpPr/>
      </dsp:nvSpPr>
      <dsp:spPr>
        <a:xfrm>
          <a:off x="3710925" y="2625669"/>
          <a:ext cx="3093750" cy="157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Additional barriers include digital exclusion, ethic disparities, variation by geography and socioeconomic deprivation.</a:t>
          </a:r>
          <a:endParaRPr lang="en-US" sz="1100" kern="1200"/>
        </a:p>
      </dsp:txBody>
      <dsp:txXfrm>
        <a:off x="3710925" y="2625669"/>
        <a:ext cx="3093750" cy="1575000"/>
      </dsp:txXfrm>
    </dsp:sp>
    <dsp:sp modelId="{31202241-8420-49DA-AFEE-AF04B48BD8E6}">
      <dsp:nvSpPr>
        <dsp:cNvPr id="0" name=""/>
        <dsp:cNvSpPr/>
      </dsp:nvSpPr>
      <dsp:spPr>
        <a:xfrm>
          <a:off x="7949362" y="150668"/>
          <a:ext cx="1887187" cy="1887187"/>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CCF3711-9D74-48FB-80D7-194799363451}">
      <dsp:nvSpPr>
        <dsp:cNvPr id="0" name=""/>
        <dsp:cNvSpPr/>
      </dsp:nvSpPr>
      <dsp:spPr>
        <a:xfrm>
          <a:off x="8351550" y="552856"/>
          <a:ext cx="1082812" cy="108281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F15E086-BE74-4BD4-959D-A1532CA85675}">
      <dsp:nvSpPr>
        <dsp:cNvPr id="0" name=""/>
        <dsp:cNvSpPr/>
      </dsp:nvSpPr>
      <dsp:spPr>
        <a:xfrm>
          <a:off x="7346081" y="2625669"/>
          <a:ext cx="3093750" cy="157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Tudor Hart (1971) referred to this as the “Inverse Care Law” because many public health initiatives unintentionally help those who are already privileged. As a result, increasing disparities may coexist with advances in population health. </a:t>
          </a:r>
          <a:endParaRPr lang="en-US" sz="1100" kern="1200"/>
        </a:p>
      </dsp:txBody>
      <dsp:txXfrm>
        <a:off x="7346081" y="2625669"/>
        <a:ext cx="3093750" cy="15750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63A515-CD02-4535-A780-440390B43240}">
      <dsp:nvSpPr>
        <dsp:cNvPr id="0" name=""/>
        <dsp:cNvSpPr/>
      </dsp:nvSpPr>
      <dsp:spPr>
        <a:xfrm>
          <a:off x="9242" y="209483"/>
          <a:ext cx="2762398" cy="3932371"/>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This presentation has critically examined the integration of health, wellbeing and sustainable development within modern health and social care services. </a:t>
          </a:r>
          <a:endParaRPr lang="en-US" sz="1600" kern="1200"/>
        </a:p>
      </dsp:txBody>
      <dsp:txXfrm>
        <a:off x="90150" y="290391"/>
        <a:ext cx="2600582" cy="3770555"/>
      </dsp:txXfrm>
    </dsp:sp>
    <dsp:sp modelId="{7F2099AA-30E0-4F38-8C56-E0F2E384ED56}">
      <dsp:nvSpPr>
        <dsp:cNvPr id="0" name=""/>
        <dsp:cNvSpPr/>
      </dsp:nvSpPr>
      <dsp:spPr>
        <a:xfrm>
          <a:off x="3047880" y="1833131"/>
          <a:ext cx="585628" cy="685074"/>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a:off x="3047880" y="1970146"/>
        <a:ext cx="409940" cy="411044"/>
      </dsp:txXfrm>
    </dsp:sp>
    <dsp:sp modelId="{E8CA3361-E649-4DB5-BCC0-900190B74BE5}">
      <dsp:nvSpPr>
        <dsp:cNvPr id="0" name=""/>
        <dsp:cNvSpPr/>
      </dsp:nvSpPr>
      <dsp:spPr>
        <a:xfrm>
          <a:off x="3876600" y="209483"/>
          <a:ext cx="2762398" cy="3932371"/>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Even though sustainable development frameworks and holistic health models have impacted the design of contemporary policies and services, there are still major conflicts between the goals of policy and its execution. Persistent inequalities, workforce pressures and funding continue to undermine progress towards equitable and sustainable healthcare. </a:t>
          </a:r>
          <a:endParaRPr lang="en-US" sz="1600" kern="1200"/>
        </a:p>
      </dsp:txBody>
      <dsp:txXfrm>
        <a:off x="3957508" y="290391"/>
        <a:ext cx="2600582" cy="3770555"/>
      </dsp:txXfrm>
    </dsp:sp>
    <dsp:sp modelId="{4AEE1560-95BB-47D5-A535-9284EB89AA06}">
      <dsp:nvSpPr>
        <dsp:cNvPr id="0" name=""/>
        <dsp:cNvSpPr/>
      </dsp:nvSpPr>
      <dsp:spPr>
        <a:xfrm>
          <a:off x="6915239" y="1833131"/>
          <a:ext cx="585628" cy="685074"/>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a:off x="6915239" y="1970146"/>
        <a:ext cx="409940" cy="411044"/>
      </dsp:txXfrm>
    </dsp:sp>
    <dsp:sp modelId="{8F9D0F2D-F14E-41CE-B434-AD03F4E3FE9C}">
      <dsp:nvSpPr>
        <dsp:cNvPr id="0" name=""/>
        <dsp:cNvSpPr/>
      </dsp:nvSpPr>
      <dsp:spPr>
        <a:xfrm>
          <a:off x="7743958" y="209483"/>
          <a:ext cx="2762398" cy="3932371"/>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Ultimately, addressing the broader social, economic and environmental factors that influence health outcomes in more essential for improving population health than changing individual conduct. </a:t>
          </a:r>
          <a:endParaRPr lang="en-US" sz="1600" kern="1200"/>
        </a:p>
      </dsp:txBody>
      <dsp:txXfrm>
        <a:off x="7824866" y="290391"/>
        <a:ext cx="2600582" cy="3770555"/>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matrix2">
  <dgm:title val=""/>
  <dgm:desc val=""/>
  <dgm:catLst>
    <dgm:cat type="matrix" pri="3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l" for="ch" forName="rect1" refType="w" fact="0.065"/>
          <dgm:constr type="t" for="ch" forName="rect1" refType="h" fact="0.065"/>
          <dgm:constr type="w" for="ch" forName="rect2" refType="w" fact="0.4"/>
          <dgm:constr type="h" for="ch" forName="rect2" refType="h" fact="0.4"/>
          <dgm:constr type="r" for="ch" forName="rect2" refType="w" fact="0.935"/>
          <dgm:constr type="t" for="ch" forName="rect2" refType="h" fact="0.065"/>
          <dgm:constr type="w" for="ch" forName="rect3" refType="w" fact="0.4"/>
          <dgm:constr type="h" for="ch" forName="rect3" refType="w" fact="0.4"/>
          <dgm:constr type="l" for="ch" forName="rect3" refType="w" fact="0.065"/>
          <dgm:constr type="b" for="ch" forName="rect3" refType="h" fact="0.935"/>
          <dgm:constr type="w" for="ch" forName="rect4" refType="w" fact="0.4"/>
          <dgm:constr type="h" for="ch" forName="rect4" refType="h" fact="0.4"/>
          <dgm:constr type="r" for="ch" forName="rect4" refType="w" fact="0.935"/>
          <dgm:constr type="b" for="ch" forName="rect4" refType="h" fact="0.935"/>
        </dgm:constrLst>
      </dgm:if>
      <dgm:else name="Name2">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r" for="ch" forName="rect1" refType="w" fact="0.935"/>
          <dgm:constr type="t" for="ch" forName="rect1" refType="h" fact="0.065"/>
          <dgm:constr type="w" for="ch" forName="rect2" refType="w" fact="0.4"/>
          <dgm:constr type="h" for="ch" forName="rect2" refType="h" fact="0.4"/>
          <dgm:constr type="l" for="ch" forName="rect2" refType="w" fact="0.065"/>
          <dgm:constr type="t" for="ch" forName="rect2" refType="h" fact="0.065"/>
          <dgm:constr type="w" for="ch" forName="rect3" refType="w" fact="0.4"/>
          <dgm:constr type="h" for="ch" forName="rect3" refType="w" fact="0.4"/>
          <dgm:constr type="r" for="ch" forName="rect3" refType="w" fact="0.935"/>
          <dgm:constr type="b" for="ch" forName="rect3" refType="h" fact="0.935"/>
          <dgm:constr type="w" for="ch" forName="rect4" refType="w" fact="0.4"/>
          <dgm:constr type="h" for="ch" forName="rect4" refType="h" fact="0.4"/>
          <dgm:constr type="l" for="ch" forName="rect4" refType="w" fact="0.065"/>
          <dgm:constr type="b" for="ch" forName="rect4" refType="h" fact="0.935"/>
        </dgm:constrLst>
      </dgm:else>
    </dgm:choose>
    <dgm:ruleLst/>
    <dgm:choose name="Name3">
      <dgm:if name="Name4" axis="ch" ptType="node" func="cnt" op="gte" val="1">
        <dgm:layoutNode name="axisShape" styleLbl="bgShp">
          <dgm:alg type="sp"/>
          <dgm:shape xmlns:r="http://schemas.openxmlformats.org/officeDocument/2006/relationships" type="quadArrow" r:blip="">
            <dgm:adjLst>
              <dgm:adj idx="1" val="0.02"/>
              <dgm:adj idx="2" val="0.04"/>
              <dgm:adj idx="3" val="0.05"/>
            </dgm:adjLst>
          </dgm:shape>
          <dgm:presOf/>
          <dgm:constrLst/>
          <dgm:ruleLst/>
        </dgm:layoutNode>
        <dgm:layoutNode name="rect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4.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40AAD-80AF-40E7-BE3F-43D32FC68ED4}"/>
              </a:ext>
            </a:extLst>
          </p:cNvPr>
          <p:cNvSpPr>
            <a:spLocks noGrp="1"/>
          </p:cNvSpPr>
          <p:nvPr>
            <p:ph type="ctrTitle"/>
          </p:nvPr>
        </p:nvSpPr>
        <p:spPr>
          <a:xfrm>
            <a:off x="1524000" y="1122363"/>
            <a:ext cx="9144000" cy="2387600"/>
          </a:xfrm>
        </p:spPr>
        <p:txBody>
          <a:bodyPr anchor="b"/>
          <a:lstStyle>
            <a:lvl1pPr algn="l">
              <a:defRPr sz="6000" b="1" i="0" cap="all" baseline="0"/>
            </a:lvl1pPr>
          </a:lstStyle>
          <a:p>
            <a:r>
              <a:rPr lang="en-US"/>
              <a:t>Click to edit Master title style</a:t>
            </a:r>
          </a:p>
        </p:txBody>
      </p:sp>
      <p:sp>
        <p:nvSpPr>
          <p:cNvPr id="3" name="Subtitle 2">
            <a:extLst>
              <a:ext uri="{FF2B5EF4-FFF2-40B4-BE49-F238E27FC236}">
                <a16:creationId xmlns:a16="http://schemas.microsoft.com/office/drawing/2014/main" id="{EC80FBD9-0977-4B2B-9318-30774BB0947C}"/>
              </a:ext>
            </a:extLst>
          </p:cNvPr>
          <p:cNvSpPr>
            <a:spLocks noGrp="1"/>
          </p:cNvSpPr>
          <p:nvPr>
            <p:ph type="subTitle" idx="1"/>
          </p:nvPr>
        </p:nvSpPr>
        <p:spPr>
          <a:xfrm>
            <a:off x="1524000" y="3602038"/>
            <a:ext cx="9144000" cy="1655762"/>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9CE66DA5-7751-4D3D-B753-58DF3B418763}"/>
              </a:ext>
            </a:extLst>
          </p:cNvPr>
          <p:cNvSpPr>
            <a:spLocks noGrp="1"/>
          </p:cNvSpPr>
          <p:nvPr>
            <p:ph type="dt" sz="half" idx="10"/>
          </p:nvPr>
        </p:nvSpPr>
        <p:spPr/>
        <p:txBody>
          <a:bodyPr/>
          <a:lstStyle/>
          <a:p>
            <a:fld id="{6A4B53A7-3209-46A6-9454-F38EAC8F11E7}" type="datetimeFigureOut">
              <a:rPr lang="en-US" smtClean="0"/>
              <a:t>6/21/2026</a:t>
            </a:fld>
            <a:endParaRPr lang="en-US"/>
          </a:p>
        </p:txBody>
      </p:sp>
      <p:sp>
        <p:nvSpPr>
          <p:cNvPr id="5" name="Footer Placeholder 4">
            <a:extLst>
              <a:ext uri="{FF2B5EF4-FFF2-40B4-BE49-F238E27FC236}">
                <a16:creationId xmlns:a16="http://schemas.microsoft.com/office/drawing/2014/main" id="{7F8C2A2A-62DB-40C0-8AE7-CB9B98649BB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401EAA4-F44C-4C1F-B8E3-1A3005300F50}"/>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11" name="Straight Connector 10">
            <a:extLst>
              <a:ext uri="{FF2B5EF4-FFF2-40B4-BE49-F238E27FC236}">
                <a16:creationId xmlns:a16="http://schemas.microsoft.com/office/drawing/2014/main" id="{D1B787A8-0D67-4B7E-9B48-86BD906AB6B5}"/>
              </a:ext>
            </a:extLst>
          </p:cNvPr>
          <p:cNvCxnSpPr>
            <a:cxnSpLocks/>
          </p:cNvCxnSpPr>
          <p:nvPr/>
        </p:nvCxnSpPr>
        <p:spPr>
          <a:xfrm>
            <a:off x="715890" y="1114050"/>
            <a:ext cx="0" cy="5735637"/>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197784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96CF8C-1EA0-4E47-AC60-CAC3B80A3C5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28CABF8-19D8-4F3C-994F-4D35EC7A2C3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97BB2D-4E2C-4490-A2A3-4B68BCC5D2F9}"/>
              </a:ext>
            </a:extLst>
          </p:cNvPr>
          <p:cNvSpPr>
            <a:spLocks noGrp="1"/>
          </p:cNvSpPr>
          <p:nvPr>
            <p:ph type="dt" sz="half" idx="10"/>
          </p:nvPr>
        </p:nvSpPr>
        <p:spPr/>
        <p:txBody>
          <a:bodyPr/>
          <a:lstStyle/>
          <a:p>
            <a:fld id="{6A4B53A7-3209-46A6-9454-F38EAC8F11E7}" type="datetimeFigureOut">
              <a:rPr lang="en-US" smtClean="0"/>
              <a:t>6/21/2026</a:t>
            </a:fld>
            <a:endParaRPr lang="en-US"/>
          </a:p>
        </p:txBody>
      </p:sp>
      <p:sp>
        <p:nvSpPr>
          <p:cNvPr id="5" name="Footer Placeholder 4">
            <a:extLst>
              <a:ext uri="{FF2B5EF4-FFF2-40B4-BE49-F238E27FC236}">
                <a16:creationId xmlns:a16="http://schemas.microsoft.com/office/drawing/2014/main" id="{6140F15D-DD72-46D5-BF0F-F506471070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266FD4D-815A-431C-ADEF-DE6F236F617F}"/>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7" name="Straight Connector 6">
            <a:extLst>
              <a:ext uri="{FF2B5EF4-FFF2-40B4-BE49-F238E27FC236}">
                <a16:creationId xmlns:a16="http://schemas.microsoft.com/office/drawing/2014/main" id="{5C05CAAB-DBA2-4548-AD5F-01BB97FBB207}"/>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650308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5FC2D1-D3FE-4B37-8740-57444421FDBF}"/>
              </a:ext>
            </a:extLst>
          </p:cNvPr>
          <p:cNvSpPr>
            <a:spLocks noGrp="1"/>
          </p:cNvSpPr>
          <p:nvPr>
            <p:ph type="title"/>
          </p:nvPr>
        </p:nvSpPr>
        <p:spPr>
          <a:xfrm>
            <a:off x="831850" y="1709738"/>
            <a:ext cx="10515600" cy="2852737"/>
          </a:xfrm>
        </p:spPr>
        <p:txBody>
          <a:bodyPr anchor="b"/>
          <a:lstStyle>
            <a:lvl1pPr>
              <a:defRPr sz="6000" b="1" i="0" cap="all" baseline="0"/>
            </a:lvl1pPr>
          </a:lstStyle>
          <a:p>
            <a:r>
              <a:rPr lang="en-US"/>
              <a:t>Click to edit Master title style</a:t>
            </a:r>
          </a:p>
        </p:txBody>
      </p:sp>
      <p:sp>
        <p:nvSpPr>
          <p:cNvPr id="3" name="Text Placeholder 2">
            <a:extLst>
              <a:ext uri="{FF2B5EF4-FFF2-40B4-BE49-F238E27FC236}">
                <a16:creationId xmlns:a16="http://schemas.microsoft.com/office/drawing/2014/main" id="{BA5AF550-086C-426E-A374-85DB3957017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9A58988-AD39-4AE9-8E6A-0907F0BE2673}"/>
              </a:ext>
            </a:extLst>
          </p:cNvPr>
          <p:cNvSpPr>
            <a:spLocks noGrp="1"/>
          </p:cNvSpPr>
          <p:nvPr>
            <p:ph type="dt" sz="half" idx="10"/>
          </p:nvPr>
        </p:nvSpPr>
        <p:spPr/>
        <p:txBody>
          <a:bodyPr/>
          <a:lstStyle/>
          <a:p>
            <a:fld id="{6A4B53A7-3209-46A6-9454-F38EAC8F11E7}" type="datetimeFigureOut">
              <a:rPr lang="en-US" smtClean="0"/>
              <a:t>6/21/2026</a:t>
            </a:fld>
            <a:endParaRPr lang="en-US"/>
          </a:p>
        </p:txBody>
      </p:sp>
      <p:sp>
        <p:nvSpPr>
          <p:cNvPr id="5" name="Footer Placeholder 4">
            <a:extLst>
              <a:ext uri="{FF2B5EF4-FFF2-40B4-BE49-F238E27FC236}">
                <a16:creationId xmlns:a16="http://schemas.microsoft.com/office/drawing/2014/main" id="{1D366319-82EE-408E-819F-8F8E6DBA7A5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F21C8A6-777F-496D-8620-AE52BFC33FC4}"/>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9" name="Straight Connector 8">
            <a:extLst>
              <a:ext uri="{FF2B5EF4-FFF2-40B4-BE49-F238E27FC236}">
                <a16:creationId xmlns:a16="http://schemas.microsoft.com/office/drawing/2014/main" id="{C031F83B-57A8-4533-981C-D1FFAD2B6B6F}"/>
              </a:ext>
            </a:extLst>
          </p:cNvPr>
          <p:cNvCxnSpPr>
            <a:cxnSpLocks/>
          </p:cNvCxnSpPr>
          <p:nvPr/>
        </p:nvCxnSpPr>
        <p:spPr>
          <a:xfrm>
            <a:off x="715890" y="1701425"/>
            <a:ext cx="0" cy="5148262"/>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78437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57166-6921-4546-BA2C-99E464681F4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95B9122-6371-4049-B57A-33DED7DA2F7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A14555D-0753-4312-A26B-2338813F9B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3D8FDCB-69DA-4A8F-8B91-5CFF77897C27}"/>
              </a:ext>
            </a:extLst>
          </p:cNvPr>
          <p:cNvSpPr>
            <a:spLocks noGrp="1"/>
          </p:cNvSpPr>
          <p:nvPr>
            <p:ph type="dt" sz="half" idx="10"/>
          </p:nvPr>
        </p:nvSpPr>
        <p:spPr/>
        <p:txBody>
          <a:bodyPr/>
          <a:lstStyle/>
          <a:p>
            <a:fld id="{6A4B53A7-3209-46A6-9454-F38EAC8F11E7}" type="datetimeFigureOut">
              <a:rPr lang="en-US" smtClean="0"/>
              <a:t>6/21/2026</a:t>
            </a:fld>
            <a:endParaRPr lang="en-US"/>
          </a:p>
        </p:txBody>
      </p:sp>
      <p:sp>
        <p:nvSpPr>
          <p:cNvPr id="6" name="Footer Placeholder 5">
            <a:extLst>
              <a:ext uri="{FF2B5EF4-FFF2-40B4-BE49-F238E27FC236}">
                <a16:creationId xmlns:a16="http://schemas.microsoft.com/office/drawing/2014/main" id="{91AC8C07-E0D3-4464-AE3C-25730D75C8E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C2596A6-734E-4AE0-BFB8-3089137BF8E8}"/>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8" name="Straight Connector 7">
            <a:extLst>
              <a:ext uri="{FF2B5EF4-FFF2-40B4-BE49-F238E27FC236}">
                <a16:creationId xmlns:a16="http://schemas.microsoft.com/office/drawing/2014/main" id="{3FB7E8F4-3FB3-45AB-A381-9093CA95AAEE}"/>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020555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F057AE-3B3B-4261-B912-BF9EB9A58C3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72A2D237-A706-4712-90CA-B04517CBBE0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DE39CA1-2B6D-427E-9688-9093D5865CB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3D53357-616B-47F4-944B-F979FE96635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D7EA593-3036-4FB5-94B4-D9431DF0487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86B3EF2-2C04-480F-A570-14E520DD00DE}"/>
              </a:ext>
            </a:extLst>
          </p:cNvPr>
          <p:cNvSpPr>
            <a:spLocks noGrp="1"/>
          </p:cNvSpPr>
          <p:nvPr>
            <p:ph type="dt" sz="half" idx="10"/>
          </p:nvPr>
        </p:nvSpPr>
        <p:spPr/>
        <p:txBody>
          <a:bodyPr/>
          <a:lstStyle/>
          <a:p>
            <a:fld id="{6A4B53A7-3209-46A6-9454-F38EAC8F11E7}" type="datetimeFigureOut">
              <a:rPr lang="en-US" smtClean="0"/>
              <a:t>6/21/2026</a:t>
            </a:fld>
            <a:endParaRPr lang="en-US"/>
          </a:p>
        </p:txBody>
      </p:sp>
      <p:sp>
        <p:nvSpPr>
          <p:cNvPr id="8" name="Footer Placeholder 7">
            <a:extLst>
              <a:ext uri="{FF2B5EF4-FFF2-40B4-BE49-F238E27FC236}">
                <a16:creationId xmlns:a16="http://schemas.microsoft.com/office/drawing/2014/main" id="{1CF5783E-3073-4F4D-8B9C-C5B18DDA5A3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1A75FE3-6719-4790-AA00-251BC2A6E5AF}"/>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10" name="Straight Connector 9">
            <a:extLst>
              <a:ext uri="{FF2B5EF4-FFF2-40B4-BE49-F238E27FC236}">
                <a16:creationId xmlns:a16="http://schemas.microsoft.com/office/drawing/2014/main" id="{160F34ED-DA60-4CC2-B735-B0EC5D9FEA35}"/>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617484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69F227-D21C-48B3-828A-6BFA9585E82F}"/>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DF1DFFF-E5C5-43DF-B71C-7270DB97372C}"/>
              </a:ext>
            </a:extLst>
          </p:cNvPr>
          <p:cNvSpPr>
            <a:spLocks noGrp="1"/>
          </p:cNvSpPr>
          <p:nvPr>
            <p:ph type="dt" sz="half" idx="10"/>
          </p:nvPr>
        </p:nvSpPr>
        <p:spPr/>
        <p:txBody>
          <a:bodyPr/>
          <a:lstStyle/>
          <a:p>
            <a:fld id="{6A4B53A7-3209-46A6-9454-F38EAC8F11E7}" type="datetimeFigureOut">
              <a:rPr lang="en-US" smtClean="0"/>
              <a:t>6/21/2026</a:t>
            </a:fld>
            <a:endParaRPr lang="en-US"/>
          </a:p>
        </p:txBody>
      </p:sp>
      <p:sp>
        <p:nvSpPr>
          <p:cNvPr id="4" name="Footer Placeholder 3">
            <a:extLst>
              <a:ext uri="{FF2B5EF4-FFF2-40B4-BE49-F238E27FC236}">
                <a16:creationId xmlns:a16="http://schemas.microsoft.com/office/drawing/2014/main" id="{7EBC03C0-6EB7-4633-967C-12C35768BB5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30FF4306-91CD-4B7B-8A53-34BE8F997581}"/>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6" name="Straight Connector 5">
            <a:extLst>
              <a:ext uri="{FF2B5EF4-FFF2-40B4-BE49-F238E27FC236}">
                <a16:creationId xmlns:a16="http://schemas.microsoft.com/office/drawing/2014/main" id="{57596AF9-469C-436D-B7D2-77952EF1825E}"/>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778823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DFF36D6-399B-43E3-84DD-9FC5119ECCE9}"/>
              </a:ext>
            </a:extLst>
          </p:cNvPr>
          <p:cNvSpPr>
            <a:spLocks noGrp="1"/>
          </p:cNvSpPr>
          <p:nvPr>
            <p:ph type="dt" sz="half" idx="10"/>
          </p:nvPr>
        </p:nvSpPr>
        <p:spPr/>
        <p:txBody>
          <a:bodyPr/>
          <a:lstStyle/>
          <a:p>
            <a:fld id="{6A4B53A7-3209-46A6-9454-F38EAC8F11E7}" type="datetimeFigureOut">
              <a:rPr lang="en-US" smtClean="0"/>
              <a:t>6/21/2026</a:t>
            </a:fld>
            <a:endParaRPr lang="en-US"/>
          </a:p>
        </p:txBody>
      </p:sp>
      <p:sp>
        <p:nvSpPr>
          <p:cNvPr id="3" name="Footer Placeholder 2">
            <a:extLst>
              <a:ext uri="{FF2B5EF4-FFF2-40B4-BE49-F238E27FC236}">
                <a16:creationId xmlns:a16="http://schemas.microsoft.com/office/drawing/2014/main" id="{50234AB7-3B85-4028-A500-5A1BDBF45C5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C1F40F0-9909-442F-BBA4-409D061ED027}"/>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5" name="Straight Connector 4">
            <a:extLst>
              <a:ext uri="{FF2B5EF4-FFF2-40B4-BE49-F238E27FC236}">
                <a16:creationId xmlns:a16="http://schemas.microsoft.com/office/drawing/2014/main" id="{353C1207-D1C8-49E3-8837-E2B89D366FAE}"/>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535468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40F214-646F-4D81-AD12-65628EC987D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EF71768-C3FA-49EF-99EF-06E6C3B2846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92DA6F24-ED6C-4D12-A9D6-EE37FBD6869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8E6AACE-FAFB-4934-8E3C-AB5B216353D8}"/>
              </a:ext>
            </a:extLst>
          </p:cNvPr>
          <p:cNvSpPr>
            <a:spLocks noGrp="1"/>
          </p:cNvSpPr>
          <p:nvPr>
            <p:ph type="dt" sz="half" idx="10"/>
          </p:nvPr>
        </p:nvSpPr>
        <p:spPr/>
        <p:txBody>
          <a:bodyPr/>
          <a:lstStyle/>
          <a:p>
            <a:fld id="{6A4B53A7-3209-46A6-9454-F38EAC8F11E7}" type="datetimeFigureOut">
              <a:rPr lang="en-US" smtClean="0"/>
              <a:t>6/21/2026</a:t>
            </a:fld>
            <a:endParaRPr lang="en-US"/>
          </a:p>
        </p:txBody>
      </p:sp>
      <p:sp>
        <p:nvSpPr>
          <p:cNvPr id="6" name="Footer Placeholder 5">
            <a:extLst>
              <a:ext uri="{FF2B5EF4-FFF2-40B4-BE49-F238E27FC236}">
                <a16:creationId xmlns:a16="http://schemas.microsoft.com/office/drawing/2014/main" id="{181533EA-D0F8-4C79-8721-F190DE2D2D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059BAC9-F101-4394-BBA4-3D21A3497126}"/>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8" name="Straight Connector 7">
            <a:extLst>
              <a:ext uri="{FF2B5EF4-FFF2-40B4-BE49-F238E27FC236}">
                <a16:creationId xmlns:a16="http://schemas.microsoft.com/office/drawing/2014/main" id="{0F3A79C9-7EDC-44F6-AC48-5DD98A7695AD}"/>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854294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4CB71F-B6C2-4866-BC97-304F78816E4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55ED73B-8413-478D-80D7-B78B69763B6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1BDF226-1B94-4D2D-98B3-7B932FB17DA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00C4E9A-CA29-4CCD-ACFA-B29F80FBA163}"/>
              </a:ext>
            </a:extLst>
          </p:cNvPr>
          <p:cNvSpPr>
            <a:spLocks noGrp="1"/>
          </p:cNvSpPr>
          <p:nvPr>
            <p:ph type="dt" sz="half" idx="10"/>
          </p:nvPr>
        </p:nvSpPr>
        <p:spPr/>
        <p:txBody>
          <a:bodyPr/>
          <a:lstStyle/>
          <a:p>
            <a:fld id="{6A4B53A7-3209-46A6-9454-F38EAC8F11E7}" type="datetimeFigureOut">
              <a:rPr lang="en-US" smtClean="0"/>
              <a:t>6/21/2026</a:t>
            </a:fld>
            <a:endParaRPr lang="en-US"/>
          </a:p>
        </p:txBody>
      </p:sp>
      <p:sp>
        <p:nvSpPr>
          <p:cNvPr id="6" name="Footer Placeholder 5">
            <a:extLst>
              <a:ext uri="{FF2B5EF4-FFF2-40B4-BE49-F238E27FC236}">
                <a16:creationId xmlns:a16="http://schemas.microsoft.com/office/drawing/2014/main" id="{71A5B7BE-3F1B-4FF3-B1D7-6E39B99D07B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42F18F1-E27E-470E-AE13-4755DEE63A32}"/>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8" name="Straight Connector 7">
            <a:extLst>
              <a:ext uri="{FF2B5EF4-FFF2-40B4-BE49-F238E27FC236}">
                <a16:creationId xmlns:a16="http://schemas.microsoft.com/office/drawing/2014/main" id="{00F08750-B7F2-4119-B151-68DE77481335}"/>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043760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6AD429-654B-4F0E-94E9-6FEF8EC67EF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68D60B2-06F5-4567-BE1F-BBA5270537B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216F6F2-8269-4B80-8EE3-81FEE0F9DFA6}"/>
              </a:ext>
            </a:extLst>
          </p:cNvPr>
          <p:cNvSpPr>
            <a:spLocks noGrp="1"/>
          </p:cNvSpPr>
          <p:nvPr>
            <p:ph type="dt" sz="half" idx="10"/>
          </p:nvPr>
        </p:nvSpPr>
        <p:spPr/>
        <p:txBody>
          <a:bodyPr/>
          <a:lstStyle/>
          <a:p>
            <a:fld id="{6A4B53A7-3209-46A6-9454-F38EAC8F11E7}" type="datetimeFigureOut">
              <a:rPr lang="en-US" smtClean="0"/>
              <a:t>6/21/2026</a:t>
            </a:fld>
            <a:endParaRPr lang="en-US"/>
          </a:p>
        </p:txBody>
      </p:sp>
      <p:sp>
        <p:nvSpPr>
          <p:cNvPr id="5" name="Footer Placeholder 4">
            <a:extLst>
              <a:ext uri="{FF2B5EF4-FFF2-40B4-BE49-F238E27FC236}">
                <a16:creationId xmlns:a16="http://schemas.microsoft.com/office/drawing/2014/main" id="{56BC86E4-3EDE-4EB4-B1A3-A1198AADD17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41752B0-ACEC-49EF-8131-FCF35BC5CD35}"/>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7" name="Straight Connector 6">
            <a:extLst>
              <a:ext uri="{FF2B5EF4-FFF2-40B4-BE49-F238E27FC236}">
                <a16:creationId xmlns:a16="http://schemas.microsoft.com/office/drawing/2014/main" id="{1A0462E3-375D-4E76-8886-69E06985D069}"/>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477171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423B094-F480-477B-901C-7181F88C076D}"/>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1D052089-A920-4E52-98DC-8A5DC7B0ACC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4A074FE-F1B4-421F-A66E-FA351C8F99E9}"/>
              </a:ext>
            </a:extLst>
          </p:cNvPr>
          <p:cNvSpPr>
            <a:spLocks noGrp="1"/>
          </p:cNvSpPr>
          <p:nvPr>
            <p:ph type="dt" sz="half" idx="10"/>
          </p:nvPr>
        </p:nvSpPr>
        <p:spPr/>
        <p:txBody>
          <a:bodyPr/>
          <a:lstStyle/>
          <a:p>
            <a:fld id="{6A4B53A7-3209-46A6-9454-F38EAC8F11E7}" type="datetimeFigureOut">
              <a:rPr lang="en-US" smtClean="0"/>
              <a:t>6/21/2026</a:t>
            </a:fld>
            <a:endParaRPr lang="en-US"/>
          </a:p>
        </p:txBody>
      </p:sp>
      <p:sp>
        <p:nvSpPr>
          <p:cNvPr id="5" name="Footer Placeholder 4">
            <a:extLst>
              <a:ext uri="{FF2B5EF4-FFF2-40B4-BE49-F238E27FC236}">
                <a16:creationId xmlns:a16="http://schemas.microsoft.com/office/drawing/2014/main" id="{34D764BA-3AB2-45FD-ABCB-975B3FDDF27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FB3FEF-8252-49FD-82F2-3E5FABC65F9A}"/>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7" name="Straight Connector 6">
            <a:extLst>
              <a:ext uri="{FF2B5EF4-FFF2-40B4-BE49-F238E27FC236}">
                <a16:creationId xmlns:a16="http://schemas.microsoft.com/office/drawing/2014/main" id="{0AEB5C65-83BB-4EBD-AD22-EDA8489D0F5D}"/>
              </a:ext>
            </a:extLst>
          </p:cNvPr>
          <p:cNvCxnSpPr>
            <a:cxnSpLocks/>
          </p:cNvCxnSpPr>
          <p:nvPr/>
        </p:nvCxnSpPr>
        <p:spPr>
          <a:xfrm flipV="1">
            <a:off x="8313" y="261865"/>
            <a:ext cx="11353802" cy="1"/>
          </a:xfrm>
          <a:prstGeom prst="line">
            <a:avLst/>
          </a:prstGeom>
          <a:ln w="25400" cap="sq">
            <a:gradFill flip="none" rotWithShape="1">
              <a:gsLst>
                <a:gs pos="0">
                  <a:schemeClr val="accent2"/>
                </a:gs>
                <a:gs pos="100000">
                  <a:schemeClr val="accent4"/>
                </a:gs>
              </a:gsLst>
              <a:lin ang="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508622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FDA4224-F4E4-47A4-ACF7-2317493908A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31679907-DC49-4B86-A34C-C97DBC26A93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5DBC8A0-34FC-4B6E-B42B-A721267D890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b="1" i="0" cap="all" spc="100" baseline="0">
                <a:solidFill>
                  <a:schemeClr val="tx1">
                    <a:tint val="75000"/>
                  </a:schemeClr>
                </a:solidFill>
              </a:defRPr>
            </a:lvl1pPr>
          </a:lstStyle>
          <a:p>
            <a:fld id="{6A4B53A7-3209-46A6-9454-F38EAC8F11E7}" type="datetimeFigureOut">
              <a:rPr lang="en-US" smtClean="0"/>
              <a:pPr/>
              <a:t>6/21/2026</a:t>
            </a:fld>
            <a:endParaRPr lang="en-US" dirty="0"/>
          </a:p>
        </p:txBody>
      </p:sp>
      <p:sp>
        <p:nvSpPr>
          <p:cNvPr id="5" name="Footer Placeholder 4">
            <a:extLst>
              <a:ext uri="{FF2B5EF4-FFF2-40B4-BE49-F238E27FC236}">
                <a16:creationId xmlns:a16="http://schemas.microsoft.com/office/drawing/2014/main" id="{609AC0B6-4CC4-4E41-8A4D-F62E17F2857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b="1" i="0" cap="all" spc="100" baseline="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6C0E9BD-90BD-46AE-8A0D-06796ADB760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b="1" i="0" cap="all" spc="100" baseline="0">
                <a:solidFill>
                  <a:schemeClr val="tx1">
                    <a:tint val="75000"/>
                  </a:schemeClr>
                </a:solidFill>
              </a:defRPr>
            </a:lvl1pPr>
          </a:lstStyle>
          <a:p>
            <a:fld id="{27CE633F-9882-4A5C-83A2-1109D0C73261}" type="slidenum">
              <a:rPr lang="en-US" smtClean="0"/>
              <a:pPr/>
              <a:t>‹#›</a:t>
            </a:fld>
            <a:endParaRPr lang="en-US"/>
          </a:p>
        </p:txBody>
      </p:sp>
    </p:spTree>
    <p:extLst>
      <p:ext uri="{BB962C8B-B14F-4D97-AF65-F5344CB8AC3E}">
        <p14:creationId xmlns:p14="http://schemas.microsoft.com/office/powerpoint/2010/main" val="170876480"/>
      </p:ext>
    </p:extLst>
  </p:cSld>
  <p:clrMap bg1="lt1" tx1="dk1" bg2="lt2" tx2="dk2" accent1="accent1" accent2="accent2" accent3="accent3" accent4="accent4" accent5="accent5" accent6="accent6" hlink="hlink" folHlink="folHlink"/>
  <p:sldLayoutIdLst>
    <p:sldLayoutId id="2147483732" r:id="rId1"/>
    <p:sldLayoutId id="2147483733" r:id="rId2"/>
    <p:sldLayoutId id="2147483734" r:id="rId3"/>
    <p:sldLayoutId id="2147483735" r:id="rId4"/>
    <p:sldLayoutId id="2147483736" r:id="rId5"/>
    <p:sldLayoutId id="2147483730" r:id="rId6"/>
    <p:sldLayoutId id="2147483726" r:id="rId7"/>
    <p:sldLayoutId id="2147483727" r:id="rId8"/>
    <p:sldLayoutId id="2147483728" r:id="rId9"/>
    <p:sldLayoutId id="2147483729" r:id="rId10"/>
    <p:sldLayoutId id="214748373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5.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2" Type="http://schemas.openxmlformats.org/officeDocument/2006/relationships/image" Target="../media/image6.sv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7.sv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sv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1.xml.rels><?xml version="1.0" encoding="UTF-8" standalone="yes"?>
<Relationships xmlns="http://schemas.openxmlformats.org/package/2006/relationships"><Relationship Id="rId2" Type="http://schemas.openxmlformats.org/officeDocument/2006/relationships/image" Target="../media/image6.sv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C17278C5-34E8-4293-BE47-73B18483AF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a:extLst>
              <a:ext uri="{FF2B5EF4-FFF2-40B4-BE49-F238E27FC236}">
                <a16:creationId xmlns:a16="http://schemas.microsoft.com/office/drawing/2014/main" id="{9A3F5928-D955-456A-97B5-AA390B8CE9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Univers"/>
              <a:ea typeface="+mn-ea"/>
              <a:cs typeface="+mn-cs"/>
            </a:endParaRPr>
          </a:p>
        </p:txBody>
      </p:sp>
      <p:pic>
        <p:nvPicPr>
          <p:cNvPr id="4" name="Picture 3">
            <a:extLst>
              <a:ext uri="{FF2B5EF4-FFF2-40B4-BE49-F238E27FC236}">
                <a16:creationId xmlns:a16="http://schemas.microsoft.com/office/drawing/2014/main" id="{45F3147E-88C6-289C-0F41-2EDA479234CF}"/>
              </a:ext>
            </a:extLst>
          </p:cNvPr>
          <p:cNvPicPr>
            <a:picLocks noChangeAspect="1"/>
          </p:cNvPicPr>
          <p:nvPr/>
        </p:nvPicPr>
        <p:blipFill>
          <a:blip r:embed="rId2">
            <a:duotone>
              <a:schemeClr val="accent1">
                <a:shade val="45000"/>
                <a:satMod val="135000"/>
              </a:schemeClr>
              <a:prstClr val="white"/>
            </a:duotone>
            <a:alphaModFix amt="35000"/>
          </a:blip>
          <a:srcRect t="9386" b="9386"/>
          <a:stretch>
            <a:fillRect/>
          </a:stretch>
        </p:blipFill>
        <p:spPr>
          <a:xfrm>
            <a:off x="20" y="-8877"/>
            <a:ext cx="12191980" cy="6858000"/>
          </a:xfrm>
          <a:prstGeom prst="rect">
            <a:avLst/>
          </a:prstGeom>
        </p:spPr>
      </p:pic>
      <p:sp>
        <p:nvSpPr>
          <p:cNvPr id="2" name="Title 1">
            <a:extLst>
              <a:ext uri="{FF2B5EF4-FFF2-40B4-BE49-F238E27FC236}">
                <a16:creationId xmlns:a16="http://schemas.microsoft.com/office/drawing/2014/main" id="{EEE95FDE-26C7-E1CA-3D1A-0F4B8EEA94A0}"/>
              </a:ext>
            </a:extLst>
          </p:cNvPr>
          <p:cNvSpPr>
            <a:spLocks noGrp="1"/>
          </p:cNvSpPr>
          <p:nvPr>
            <p:ph type="ctrTitle"/>
          </p:nvPr>
        </p:nvSpPr>
        <p:spPr>
          <a:xfrm>
            <a:off x="1256275" y="2271449"/>
            <a:ext cx="9679449" cy="2847058"/>
          </a:xfrm>
        </p:spPr>
        <p:txBody>
          <a:bodyPr anchor="b">
            <a:normAutofit/>
          </a:bodyPr>
          <a:lstStyle/>
          <a:p>
            <a:r>
              <a:rPr lang="en-GB" sz="6100">
                <a:solidFill>
                  <a:srgbClr val="FFFFFF"/>
                </a:solidFill>
              </a:rPr>
              <a:t>Health, wellbeing &amp; sustainable development </a:t>
            </a:r>
          </a:p>
        </p:txBody>
      </p:sp>
      <p:sp>
        <p:nvSpPr>
          <p:cNvPr id="3" name="Subtitle 2">
            <a:extLst>
              <a:ext uri="{FF2B5EF4-FFF2-40B4-BE49-F238E27FC236}">
                <a16:creationId xmlns:a16="http://schemas.microsoft.com/office/drawing/2014/main" id="{1E7C8323-C58B-702D-A176-942409A17A41}"/>
              </a:ext>
            </a:extLst>
          </p:cNvPr>
          <p:cNvSpPr>
            <a:spLocks noGrp="1"/>
          </p:cNvSpPr>
          <p:nvPr>
            <p:ph type="subTitle" idx="1"/>
          </p:nvPr>
        </p:nvSpPr>
        <p:spPr>
          <a:xfrm>
            <a:off x="1256275" y="5098254"/>
            <a:ext cx="9679449" cy="750259"/>
          </a:xfrm>
        </p:spPr>
        <p:txBody>
          <a:bodyPr anchor="ctr">
            <a:normAutofit/>
          </a:bodyPr>
          <a:lstStyle/>
          <a:p>
            <a:r>
              <a:rPr lang="en-GB" sz="1900" dirty="0">
                <a:solidFill>
                  <a:srgbClr val="FFFFFF"/>
                </a:solidFill>
              </a:rPr>
              <a:t>BMHP6030 Component 1</a:t>
            </a:r>
          </a:p>
          <a:p>
            <a:r>
              <a:rPr lang="en-GB" sz="1900" dirty="0">
                <a:solidFill>
                  <a:srgbClr val="FFFFFF"/>
                </a:solidFill>
              </a:rPr>
              <a:t>2213244</a:t>
            </a:r>
          </a:p>
        </p:txBody>
      </p:sp>
      <p:cxnSp>
        <p:nvCxnSpPr>
          <p:cNvPr id="24" name="Straight Connector 23">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878" y="806470"/>
            <a:ext cx="8453437" cy="0"/>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
        <p:nvSpPr>
          <p:cNvPr id="26" name="Graphic 13">
            <a:extLst>
              <a:ext uri="{FF2B5EF4-FFF2-40B4-BE49-F238E27FC236}">
                <a16:creationId xmlns:a16="http://schemas.microsoft.com/office/drawing/2014/main" id="{C5CB530E-515E-412C-9DF1-5F8FFBD6F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4954" y="2875093"/>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rgbClr val="FFFFFF"/>
          </a:solidFill>
          <a:ln w="603"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Univers"/>
              <a:ea typeface="+mn-ea"/>
              <a:cs typeface="+mn-cs"/>
            </a:endParaRPr>
          </a:p>
        </p:txBody>
      </p:sp>
      <p:sp>
        <p:nvSpPr>
          <p:cNvPr id="28" name="Graphic 12">
            <a:extLst>
              <a:ext uri="{FF2B5EF4-FFF2-40B4-BE49-F238E27FC236}">
                <a16:creationId xmlns:a16="http://schemas.microsoft.com/office/drawing/2014/main" id="{712D4376-A578-4FF1-94FC-245E7A6A4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03734" y="3104388"/>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rgbClr val="FFFFFF"/>
          </a:solidFill>
          <a:ln w="422"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Univers"/>
              <a:ea typeface="+mn-ea"/>
              <a:cs typeface="+mn-cs"/>
            </a:endParaRPr>
          </a:p>
        </p:txBody>
      </p:sp>
      <p:sp>
        <p:nvSpPr>
          <p:cNvPr id="30" name="Graphic 15">
            <a:extLst>
              <a:ext uri="{FF2B5EF4-FFF2-40B4-BE49-F238E27FC236}">
                <a16:creationId xmlns:a16="http://schemas.microsoft.com/office/drawing/2014/main" id="{AEA7509D-F04F-40CB-A0B3-EEF16499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414" y="3619532"/>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rgbClr val="FFFFFF"/>
          </a:solidFill>
          <a:ln w="61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Univers"/>
              <a:ea typeface="+mn-ea"/>
              <a:cs typeface="+mn-cs"/>
            </a:endParaRPr>
          </a:p>
        </p:txBody>
      </p:sp>
    </p:spTree>
    <p:extLst>
      <p:ext uri="{BB962C8B-B14F-4D97-AF65-F5344CB8AC3E}">
        <p14:creationId xmlns:p14="http://schemas.microsoft.com/office/powerpoint/2010/main" val="33092660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500"/>
                                  </p:stCondLst>
                                  <p:iterate>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7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C09294-88EA-C985-8B32-4ADFF2FA1B4C}"/>
              </a:ext>
            </a:extLst>
          </p:cNvPr>
          <p:cNvSpPr>
            <a:spLocks noGrp="1"/>
          </p:cNvSpPr>
          <p:nvPr>
            <p:ph type="title"/>
          </p:nvPr>
        </p:nvSpPr>
        <p:spPr>
          <a:xfrm>
            <a:off x="1188069" y="381935"/>
            <a:ext cx="4008583" cy="5974414"/>
          </a:xfrm>
        </p:spPr>
        <p:txBody>
          <a:bodyPr anchor="ctr">
            <a:normAutofit/>
          </a:bodyPr>
          <a:lstStyle/>
          <a:p>
            <a:r>
              <a:rPr lang="en-GB" sz="4800" dirty="0">
                <a:solidFill>
                  <a:schemeClr val="bg1"/>
                </a:solidFill>
              </a:rPr>
              <a:t>Introduction</a:t>
            </a:r>
          </a:p>
        </p:txBody>
      </p:sp>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3061"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bg1"/>
          </a:solidFill>
          <a:ln w="776" cap="flat">
            <a:noFill/>
            <a:prstDash val="solid"/>
            <a:miter/>
          </a:ln>
        </p:spPr>
        <p:txBody>
          <a:bodyPr rtlCol="0" anchor="ctr"/>
          <a:lstStyle/>
          <a:p>
            <a:endParaRPr lang="en-US"/>
          </a:p>
        </p:txBody>
      </p:sp>
      <p:sp>
        <p:nvSpPr>
          <p:cNvPr id="14"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5643"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bg1"/>
          </a:solidFill>
          <a:ln w="516" cap="flat">
            <a:noFill/>
            <a:prstDash val="solid"/>
            <a:miter/>
          </a:ln>
        </p:spPr>
        <p:txBody>
          <a:bodyPr rtlCol="0" anchor="ctr"/>
          <a:lstStyle/>
          <a:p>
            <a:endParaRPr lang="en-US"/>
          </a:p>
        </p:txBody>
      </p:sp>
      <p:sp>
        <p:nvSpPr>
          <p:cNvPr id="16"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3892"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bg1"/>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40273724-0E24-1DE8-6F51-367E7D73A819}"/>
              </a:ext>
            </a:extLst>
          </p:cNvPr>
          <p:cNvSpPr>
            <a:spLocks noGrp="1"/>
          </p:cNvSpPr>
          <p:nvPr>
            <p:ph idx="1"/>
          </p:nvPr>
        </p:nvSpPr>
        <p:spPr>
          <a:xfrm>
            <a:off x="6096000" y="381935"/>
            <a:ext cx="4986955" cy="5974415"/>
          </a:xfrm>
        </p:spPr>
        <p:txBody>
          <a:bodyPr anchor="ctr">
            <a:normAutofit/>
          </a:bodyPr>
          <a:lstStyle/>
          <a:p>
            <a:r>
              <a:rPr lang="en-GB" sz="1800" dirty="0"/>
              <a:t> The aim of this presentation is to critically examine how health, wellbeing and sustainable development are integrated into UK health and social services and evaluate the effectiveness. </a:t>
            </a:r>
          </a:p>
          <a:p>
            <a:r>
              <a:rPr lang="en-GB" sz="1800" dirty="0"/>
              <a:t>Policymakers are adopting more preventative and person-centred approaches to care as a result to healthcare demand (NHS England, 2024).</a:t>
            </a:r>
          </a:p>
          <a:p>
            <a:r>
              <a:rPr lang="en-GB" sz="1800" dirty="0"/>
              <a:t>Nevertheless, notable differences in access continue to exist despite policy commitments to integrated and sustainable healthcare. </a:t>
            </a:r>
          </a:p>
        </p:txBody>
      </p:sp>
      <p:cxnSp>
        <p:nvCxnSpPr>
          <p:cNvPr id="18" name="Straight Connector 17">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2"/>
                </a:gs>
                <a:gs pos="100000">
                  <a:schemeClr val="accent4"/>
                </a:gs>
              </a:gsLst>
              <a:lin ang="54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237182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8D1AA55E-40D5-461B-A5A8-4AE8AAB71B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79E4888-381D-51A5-284A-7C38993B4FA9}"/>
              </a:ext>
            </a:extLst>
          </p:cNvPr>
          <p:cNvSpPr>
            <a:spLocks noGrp="1"/>
          </p:cNvSpPr>
          <p:nvPr>
            <p:ph type="title"/>
          </p:nvPr>
        </p:nvSpPr>
        <p:spPr>
          <a:xfrm>
            <a:off x="838200" y="1336390"/>
            <a:ext cx="6155988" cy="1182927"/>
          </a:xfrm>
        </p:spPr>
        <p:txBody>
          <a:bodyPr anchor="b">
            <a:normAutofit/>
          </a:bodyPr>
          <a:lstStyle/>
          <a:p>
            <a:r>
              <a:rPr lang="en-GB" sz="3800" b="1"/>
              <a:t>Health, Wellbeing and Sustainable Development </a:t>
            </a:r>
          </a:p>
        </p:txBody>
      </p:sp>
      <p:cxnSp>
        <p:nvCxnSpPr>
          <p:cNvPr id="14" name="Straight Connector 13">
            <a:extLst>
              <a:ext uri="{FF2B5EF4-FFF2-40B4-BE49-F238E27FC236}">
                <a16:creationId xmlns:a16="http://schemas.microsoft.com/office/drawing/2014/main" id="{7EB498BD-8089-4626-91EA-4978EBEF53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806470"/>
            <a:ext cx="7903723" cy="0"/>
          </a:xfrm>
          <a:prstGeom prst="line">
            <a:avLst/>
          </a:prstGeom>
          <a:ln w="25400" cap="sq">
            <a:gradFill flip="none" rotWithShape="1">
              <a:gsLst>
                <a:gs pos="0">
                  <a:schemeClr val="accent2"/>
                </a:gs>
                <a:gs pos="100000">
                  <a:schemeClr val="accent4"/>
                </a:gs>
              </a:gsLst>
              <a:lin ang="108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20" name="Content Placeholder 8">
            <a:extLst>
              <a:ext uri="{FF2B5EF4-FFF2-40B4-BE49-F238E27FC236}">
                <a16:creationId xmlns:a16="http://schemas.microsoft.com/office/drawing/2014/main" id="{2DACC174-6D5C-8B53-1640-AD1E6DB3F4C3}"/>
              </a:ext>
            </a:extLst>
          </p:cNvPr>
          <p:cNvGraphicFramePr>
            <a:graphicFrameLocks noGrp="1"/>
          </p:cNvGraphicFramePr>
          <p:nvPr>
            <p:ph idx="1"/>
          </p:nvPr>
        </p:nvGraphicFramePr>
        <p:xfrm>
          <a:off x="803776" y="2829330"/>
          <a:ext cx="6190412" cy="334445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Content Placeholder 4">
            <a:extLst>
              <a:ext uri="{FF2B5EF4-FFF2-40B4-BE49-F238E27FC236}">
                <a16:creationId xmlns:a16="http://schemas.microsoft.com/office/drawing/2014/main" id="{459B5A09-9BA7-B54E-CEEC-5B7B169103A4}"/>
              </a:ext>
            </a:extLst>
          </p:cNvPr>
          <p:cNvPicPr>
            <a:picLocks noChangeAspect="1"/>
          </p:cNvPicPr>
          <p:nvPr/>
        </p:nvPicPr>
        <p:blipFill>
          <a:blip r:embed="rId7"/>
          <a:stretch>
            <a:fillRect/>
          </a:stretch>
        </p:blipFill>
        <p:spPr>
          <a:xfrm>
            <a:off x="7572653" y="1980885"/>
            <a:ext cx="3548404" cy="3548404"/>
          </a:xfrm>
          <a:prstGeom prst="rect">
            <a:avLst/>
          </a:prstGeom>
        </p:spPr>
      </p:pic>
      <p:sp>
        <p:nvSpPr>
          <p:cNvPr id="16"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4552" y="1899284"/>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endParaRPr lang="en-US"/>
          </a:p>
        </p:txBody>
      </p:sp>
      <p:sp>
        <p:nvSpPr>
          <p:cNvPr id="18"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6862" y="2189928"/>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endParaRPr lang="en-US"/>
          </a:p>
        </p:txBody>
      </p:sp>
      <p:sp>
        <p:nvSpPr>
          <p:cNvPr id="6" name="TextBox 5">
            <a:extLst>
              <a:ext uri="{FF2B5EF4-FFF2-40B4-BE49-F238E27FC236}">
                <a16:creationId xmlns:a16="http://schemas.microsoft.com/office/drawing/2014/main" id="{EFF42F10-9130-763A-79F6-132E6289FCA5}"/>
              </a:ext>
            </a:extLst>
          </p:cNvPr>
          <p:cNvSpPr txBox="1"/>
          <p:nvPr/>
        </p:nvSpPr>
        <p:spPr>
          <a:xfrm>
            <a:off x="8174771" y="4999900"/>
            <a:ext cx="2946286" cy="307777"/>
          </a:xfrm>
          <a:prstGeom prst="rect">
            <a:avLst/>
          </a:prstGeom>
          <a:noFill/>
        </p:spPr>
        <p:txBody>
          <a:bodyPr wrap="square" rtlCol="0">
            <a:spAutoFit/>
          </a:bodyPr>
          <a:lstStyle/>
          <a:p>
            <a:r>
              <a:rPr lang="en-GB" sz="1400" dirty="0"/>
              <a:t>(University of Warwick, 2026).</a:t>
            </a:r>
          </a:p>
        </p:txBody>
      </p:sp>
    </p:spTree>
    <p:extLst>
      <p:ext uri="{BB962C8B-B14F-4D97-AF65-F5344CB8AC3E}">
        <p14:creationId xmlns:p14="http://schemas.microsoft.com/office/powerpoint/2010/main" val="40959339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214D81-779D-4463-33A2-6F7D70BE6CA9}"/>
              </a:ext>
            </a:extLst>
          </p:cNvPr>
          <p:cNvSpPr>
            <a:spLocks noGrp="1"/>
          </p:cNvSpPr>
          <p:nvPr>
            <p:ph type="title"/>
          </p:nvPr>
        </p:nvSpPr>
        <p:spPr>
          <a:xfrm>
            <a:off x="6412091" y="501651"/>
            <a:ext cx="4395340" cy="1716255"/>
          </a:xfrm>
        </p:spPr>
        <p:txBody>
          <a:bodyPr anchor="b">
            <a:normAutofit/>
          </a:bodyPr>
          <a:lstStyle/>
          <a:p>
            <a:r>
              <a:rPr lang="en-GB" sz="3000" dirty="0"/>
              <a:t>Models of Health: Which Best Supports Service Delivery?</a:t>
            </a:r>
          </a:p>
        </p:txBody>
      </p:sp>
      <p:sp>
        <p:nvSpPr>
          <p:cNvPr id="12" name="Rectangle 11">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Doctor">
            <a:extLst>
              <a:ext uri="{FF2B5EF4-FFF2-40B4-BE49-F238E27FC236}">
                <a16:creationId xmlns:a16="http://schemas.microsoft.com/office/drawing/2014/main" id="{3CDD3223-2142-9272-5886-1CDC33869AF6}"/>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279143" y="818188"/>
            <a:ext cx="5221625" cy="5221625"/>
          </a:xfrm>
          <a:prstGeom prst="rect">
            <a:avLst/>
          </a:prstGeom>
        </p:spPr>
      </p:pic>
      <p:sp>
        <p:nvSpPr>
          <p:cNvPr id="3" name="Content Placeholder 2">
            <a:extLst>
              <a:ext uri="{FF2B5EF4-FFF2-40B4-BE49-F238E27FC236}">
                <a16:creationId xmlns:a16="http://schemas.microsoft.com/office/drawing/2014/main" id="{EF9DE6B2-27BE-7566-1FEC-A7A01D8FF67A}"/>
              </a:ext>
            </a:extLst>
          </p:cNvPr>
          <p:cNvSpPr>
            <a:spLocks noGrp="1"/>
          </p:cNvSpPr>
          <p:nvPr>
            <p:ph idx="1"/>
          </p:nvPr>
        </p:nvSpPr>
        <p:spPr>
          <a:xfrm>
            <a:off x="6465676" y="2442722"/>
            <a:ext cx="4434721" cy="3710427"/>
          </a:xfrm>
        </p:spPr>
        <p:txBody>
          <a:bodyPr anchor="t">
            <a:normAutofit/>
          </a:bodyPr>
          <a:lstStyle/>
          <a:p>
            <a:r>
              <a:rPr lang="en-GB" sz="1400" dirty="0"/>
              <a:t>The biomedical model continues to remain influential within healthcare due to its effectiveness in diagnosis and treatment. However, the focus on pathology has been criticised for neglecting wider social determinants (Wade and Halligan, 2017). </a:t>
            </a:r>
          </a:p>
          <a:p>
            <a:r>
              <a:rPr lang="en-GB" sz="1400" dirty="0"/>
              <a:t>On the other hand, the biopsychosocial model recognises the interaction between biological, psychological and social factors (Bolton and Gillett, 2019). By highlighting the impact of structural factors such as poverty, education and housing, ecological models expand on this viewpoint (Dahlgren and Whitehead, 2021). </a:t>
            </a:r>
          </a:p>
          <a:p>
            <a:r>
              <a:rPr lang="en-GB" sz="1400" dirty="0"/>
              <a:t>Though holistic models provide a more comprehensive understanding of health, implementation remains challenging due to organisational constraints. </a:t>
            </a:r>
          </a:p>
        </p:txBody>
      </p:sp>
      <p:cxnSp>
        <p:nvCxnSpPr>
          <p:cNvPr id="14" name="Straight Connector 13">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651258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8AA141-709F-3BFD-27A4-FF9B19BE5660}"/>
              </a:ext>
            </a:extLst>
          </p:cNvPr>
          <p:cNvSpPr>
            <a:spLocks noGrp="1"/>
          </p:cNvSpPr>
          <p:nvPr>
            <p:ph type="title"/>
          </p:nvPr>
        </p:nvSpPr>
        <p:spPr>
          <a:xfrm>
            <a:off x="6592200" y="224560"/>
            <a:ext cx="4395340" cy="1716255"/>
          </a:xfrm>
        </p:spPr>
        <p:txBody>
          <a:bodyPr anchor="b">
            <a:normAutofit/>
          </a:bodyPr>
          <a:lstStyle/>
          <a:p>
            <a:r>
              <a:rPr lang="en-GB" sz="3400" dirty="0"/>
              <a:t>Sustainable Development and Modern Healthcare</a:t>
            </a:r>
          </a:p>
        </p:txBody>
      </p:sp>
      <p:sp>
        <p:nvSpPr>
          <p:cNvPr id="21" name="Rectangle 20">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Earth Globe Americas">
            <a:extLst>
              <a:ext uri="{FF2B5EF4-FFF2-40B4-BE49-F238E27FC236}">
                <a16:creationId xmlns:a16="http://schemas.microsoft.com/office/drawing/2014/main" id="{969A291C-3A4E-F855-F900-5D030E7CBC9E}"/>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279143" y="818188"/>
            <a:ext cx="5221625" cy="5221625"/>
          </a:xfrm>
          <a:prstGeom prst="rect">
            <a:avLst/>
          </a:prstGeom>
        </p:spPr>
      </p:pic>
      <p:sp>
        <p:nvSpPr>
          <p:cNvPr id="3" name="Content Placeholder 2">
            <a:extLst>
              <a:ext uri="{FF2B5EF4-FFF2-40B4-BE49-F238E27FC236}">
                <a16:creationId xmlns:a16="http://schemas.microsoft.com/office/drawing/2014/main" id="{08CFDD95-95FA-6063-C8CD-18C49C964945}"/>
              </a:ext>
            </a:extLst>
          </p:cNvPr>
          <p:cNvSpPr>
            <a:spLocks noGrp="1"/>
          </p:cNvSpPr>
          <p:nvPr>
            <p:ph idx="1"/>
          </p:nvPr>
        </p:nvSpPr>
        <p:spPr>
          <a:xfrm>
            <a:off x="6412091" y="2165375"/>
            <a:ext cx="4434721" cy="3710427"/>
          </a:xfrm>
        </p:spPr>
        <p:txBody>
          <a:bodyPr anchor="t">
            <a:normAutofit fontScale="92500" lnSpcReduction="10000"/>
          </a:bodyPr>
          <a:lstStyle/>
          <a:p>
            <a:r>
              <a:rPr lang="en-GB" sz="1300" dirty="0"/>
              <a:t>The United Nations Sustainable Development Goals (SDGs) provide a framework that address these interconnected determinants, with SDG 3 aiming to ensure healthy lives and promote wellbeing for all (United Nations, 2024). </a:t>
            </a:r>
          </a:p>
          <a:p>
            <a:r>
              <a:rPr lang="en-GB" sz="1300" dirty="0"/>
              <a:t>The concept of sustainable development has increasingly become influential within health policy due to population health shaped by social, economic and environmental issues. </a:t>
            </a:r>
          </a:p>
          <a:p>
            <a:r>
              <a:rPr lang="en-GB" sz="1300" dirty="0"/>
              <a:t>However, SDG 3 can not be accomplished in isolation. Research shows that strong relationships between health outcomes and factors such as poverty, housing quality, education and environmental sustainability (WHO, 2024). </a:t>
            </a:r>
          </a:p>
          <a:p>
            <a:r>
              <a:rPr lang="en-GB" sz="1300" dirty="0"/>
              <a:t>This supports the claim that sustainable health systems require intersectoral collaboration rather than solely clinical interventions. </a:t>
            </a:r>
          </a:p>
          <a:p>
            <a:r>
              <a:rPr lang="en-GB" sz="1300" dirty="0"/>
              <a:t>Critics argue that whilst the SDGs provide a determined framework, implementation remains inconsistent due to political priorities and financial constraints (Buse &amp; Hawkes, 2015).</a:t>
            </a:r>
          </a:p>
        </p:txBody>
      </p:sp>
      <p:cxnSp>
        <p:nvCxnSpPr>
          <p:cNvPr id="22" name="Straight Connector 21">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720062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 name="Title 1">
            <a:extLst>
              <a:ext uri="{FF2B5EF4-FFF2-40B4-BE49-F238E27FC236}">
                <a16:creationId xmlns:a16="http://schemas.microsoft.com/office/drawing/2014/main" id="{D83D8B59-1F8E-DBC3-4EE6-569742161830}"/>
              </a:ext>
            </a:extLst>
          </p:cNvPr>
          <p:cNvSpPr>
            <a:spLocks noGrp="1"/>
          </p:cNvSpPr>
          <p:nvPr>
            <p:ph type="title"/>
          </p:nvPr>
        </p:nvSpPr>
        <p:spPr>
          <a:xfrm>
            <a:off x="1245072" y="1289765"/>
            <a:ext cx="3651101" cy="4270963"/>
          </a:xfrm>
        </p:spPr>
        <p:txBody>
          <a:bodyPr anchor="ctr">
            <a:normAutofit/>
          </a:bodyPr>
          <a:lstStyle/>
          <a:p>
            <a:pPr algn="ctr"/>
            <a:r>
              <a:rPr lang="en-GB" sz="4000" dirty="0"/>
              <a:t>Integrating Health, Wellbeing and Sustainable Development </a:t>
            </a:r>
          </a:p>
        </p:txBody>
      </p:sp>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7E101EE7-4528-E40B-0185-6BA8C4CF094B}"/>
              </a:ext>
            </a:extLst>
          </p:cNvPr>
          <p:cNvSpPr>
            <a:spLocks noGrp="1"/>
          </p:cNvSpPr>
          <p:nvPr>
            <p:ph idx="1"/>
          </p:nvPr>
        </p:nvSpPr>
        <p:spPr>
          <a:xfrm>
            <a:off x="6397039" y="381935"/>
            <a:ext cx="4685916" cy="5974415"/>
          </a:xfrm>
        </p:spPr>
        <p:txBody>
          <a:bodyPr anchor="ctr">
            <a:normAutofit/>
          </a:bodyPr>
          <a:lstStyle/>
          <a:p>
            <a:r>
              <a:rPr lang="en-GB" sz="1700" dirty="0"/>
              <a:t>Integrated approaches that incorporate wellbeing programs, sustainable development goals, and health promotion are becoming more common. This illustrates a move away from reactive care models and towards prevention-focused systems that seek to enhance population health whilst reducing long-term healthcare demand (Buckingham et al., 2023). </a:t>
            </a:r>
          </a:p>
          <a:p>
            <a:r>
              <a:rPr lang="en-GB" sz="1700" dirty="0"/>
              <a:t>This strategy is demonstrated by the creation of Integrated Care Systems (ICS) in England, which promote collaboration between community organisations, local governments and healthcare providers. </a:t>
            </a:r>
          </a:p>
          <a:p>
            <a:r>
              <a:rPr lang="en-GB" sz="1700" dirty="0"/>
              <a:t>Although integration may improve co-ordination and efficiency, evidence indicates that organisational complexity, workforce shortages and funding limitations continue to restrict implementation (</a:t>
            </a:r>
            <a:r>
              <a:rPr lang="en-GB" sz="1700" dirty="0" err="1"/>
              <a:t>Alderwick</a:t>
            </a:r>
            <a:r>
              <a:rPr lang="en-GB" sz="1700" dirty="0"/>
              <a:t> et al., 2021). </a:t>
            </a:r>
          </a:p>
        </p:txBody>
      </p:sp>
      <p:sp>
        <p:nvSpPr>
          <p:cNvPr id="1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18" name="Straight Connector 17">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2"/>
                </a:gs>
                <a:gs pos="100000">
                  <a:schemeClr val="accent4"/>
                </a:gs>
              </a:gsLst>
              <a:lin ang="54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053825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764BA2-AA15-7B54-A407-25F7D8B53C79}"/>
              </a:ext>
            </a:extLst>
          </p:cNvPr>
          <p:cNvSpPr>
            <a:spLocks noGrp="1"/>
          </p:cNvSpPr>
          <p:nvPr>
            <p:ph type="title"/>
          </p:nvPr>
        </p:nvSpPr>
        <p:spPr>
          <a:xfrm>
            <a:off x="6412091" y="501651"/>
            <a:ext cx="4395340" cy="1716255"/>
          </a:xfrm>
        </p:spPr>
        <p:txBody>
          <a:bodyPr anchor="b">
            <a:normAutofit/>
          </a:bodyPr>
          <a:lstStyle/>
          <a:p>
            <a:r>
              <a:rPr lang="en-GB" sz="5400"/>
              <a:t>Policy and Governance</a:t>
            </a:r>
          </a:p>
        </p:txBody>
      </p:sp>
      <p:sp>
        <p:nvSpPr>
          <p:cNvPr id="12" name="Rectangle 11">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Hospital">
            <a:extLst>
              <a:ext uri="{FF2B5EF4-FFF2-40B4-BE49-F238E27FC236}">
                <a16:creationId xmlns:a16="http://schemas.microsoft.com/office/drawing/2014/main" id="{B69616A5-DEC1-85B9-5C49-48A63EE52421}"/>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279143" y="818188"/>
            <a:ext cx="5221625" cy="5221625"/>
          </a:xfrm>
          <a:prstGeom prst="rect">
            <a:avLst/>
          </a:prstGeom>
        </p:spPr>
      </p:pic>
      <p:sp>
        <p:nvSpPr>
          <p:cNvPr id="20" name="Content Placeholder 2">
            <a:extLst>
              <a:ext uri="{FF2B5EF4-FFF2-40B4-BE49-F238E27FC236}">
                <a16:creationId xmlns:a16="http://schemas.microsoft.com/office/drawing/2014/main" id="{D429553F-FB6E-9AA7-2F12-64CC78717FAD}"/>
              </a:ext>
            </a:extLst>
          </p:cNvPr>
          <p:cNvSpPr>
            <a:spLocks noGrp="1"/>
          </p:cNvSpPr>
          <p:nvPr>
            <p:ph idx="1"/>
          </p:nvPr>
        </p:nvSpPr>
        <p:spPr>
          <a:xfrm>
            <a:off x="6545604" y="2329386"/>
            <a:ext cx="4434721" cy="3710427"/>
          </a:xfrm>
        </p:spPr>
        <p:txBody>
          <a:bodyPr anchor="t">
            <a:normAutofit/>
          </a:bodyPr>
          <a:lstStyle/>
          <a:p>
            <a:pPr marL="0" indent="0">
              <a:buNone/>
            </a:pPr>
            <a:r>
              <a:rPr lang="en-GB" sz="1300" dirty="0"/>
              <a:t>There have been several policies attempted to operationalise holistic approaches to health and wellbeing.</a:t>
            </a:r>
          </a:p>
          <a:p>
            <a:pPr marL="0" indent="0">
              <a:buNone/>
            </a:pPr>
            <a:r>
              <a:rPr lang="en-GB" sz="1300" b="1" u="sng" dirty="0"/>
              <a:t>Key Policies</a:t>
            </a:r>
          </a:p>
          <a:p>
            <a:r>
              <a:rPr lang="en-GB" sz="1300" dirty="0"/>
              <a:t>NHS Long Term Plan (NHS England, 2019)</a:t>
            </a:r>
          </a:p>
          <a:p>
            <a:r>
              <a:rPr lang="en-GB" sz="1300" dirty="0"/>
              <a:t>Health in All Policies (WHO, 2023)</a:t>
            </a:r>
          </a:p>
          <a:p>
            <a:r>
              <a:rPr lang="en-GB" sz="1300" dirty="0"/>
              <a:t>Well-being of Future Generations (Wales) Act 2015</a:t>
            </a:r>
          </a:p>
          <a:p>
            <a:r>
              <a:rPr lang="en-GB" sz="1300" dirty="0"/>
              <a:t>Prevention Green Paper </a:t>
            </a:r>
          </a:p>
          <a:p>
            <a:endParaRPr lang="en-GB" sz="1300" dirty="0"/>
          </a:p>
          <a:p>
            <a:pPr marL="0" indent="0">
              <a:buNone/>
            </a:pPr>
            <a:r>
              <a:rPr lang="en-GB" sz="1300" dirty="0"/>
              <a:t>Whilst these policies establish strong theoretical alignment with sustainable development values, funding continues to highlight acute care services. This creates a significant implementation gap between preventative ambitions and operational realities (The King’s Fund, 2024).</a:t>
            </a:r>
          </a:p>
        </p:txBody>
      </p:sp>
      <p:cxnSp>
        <p:nvCxnSpPr>
          <p:cNvPr id="21" name="Straight Connector 20">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057358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383F4F3A-DF89-453C-A499-8C259F6A2F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B61E6541-AE1A-7E50-5E5D-F28BFFA2EC7A}"/>
              </a:ext>
            </a:extLst>
          </p:cNvPr>
          <p:cNvSpPr>
            <a:spLocks noGrp="1"/>
          </p:cNvSpPr>
          <p:nvPr>
            <p:ph type="title"/>
          </p:nvPr>
        </p:nvSpPr>
        <p:spPr>
          <a:xfrm>
            <a:off x="479394" y="1062487"/>
            <a:ext cx="3939688" cy="5583126"/>
          </a:xfrm>
        </p:spPr>
        <p:txBody>
          <a:bodyPr>
            <a:normAutofit/>
          </a:bodyPr>
          <a:lstStyle/>
          <a:p>
            <a:pPr algn="r"/>
            <a:r>
              <a:rPr lang="en-GB" sz="5000">
                <a:solidFill>
                  <a:schemeClr val="bg1"/>
                </a:solidFill>
              </a:rPr>
              <a:t>Case Study: NHS Diabetes Prevention Programme</a:t>
            </a:r>
          </a:p>
        </p:txBody>
      </p:sp>
      <p:sp>
        <p:nvSpPr>
          <p:cNvPr id="18" name="Graphic 12">
            <a:extLst>
              <a:ext uri="{FF2B5EF4-FFF2-40B4-BE49-F238E27FC236}">
                <a16:creationId xmlns:a16="http://schemas.microsoft.com/office/drawing/2014/main" id="{58BDB0EE-D238-415B-9ED8-62AA6AB2A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3111" y="696037"/>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bg1"/>
          </a:solidFill>
          <a:ln w="603" cap="flat">
            <a:noFill/>
            <a:prstDash val="solid"/>
            <a:miter/>
          </a:ln>
        </p:spPr>
        <p:txBody>
          <a:bodyPr rtlCol="0" anchor="ctr"/>
          <a:lstStyle/>
          <a:p>
            <a:endParaRPr lang="en-US"/>
          </a:p>
        </p:txBody>
      </p:sp>
      <p:sp>
        <p:nvSpPr>
          <p:cNvPr id="20" name="Graphic 11">
            <a:extLst>
              <a:ext uri="{FF2B5EF4-FFF2-40B4-BE49-F238E27FC236}">
                <a16:creationId xmlns:a16="http://schemas.microsoft.com/office/drawing/2014/main" id="{C5B55FC3-961D-4325-82F1-DE92B0D04E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791891" y="925332"/>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a:p>
        </p:txBody>
      </p:sp>
      <p:cxnSp>
        <p:nvCxnSpPr>
          <p:cNvPr id="22" name="Straight Connector 21">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solidFill>
              <a:schemeClr val="lt1">
                <a:hueOff val="0"/>
                <a:satOff val="0"/>
                <a:lumOff val="0"/>
              </a:schemeClr>
            </a:solidFill>
            <a:bevel/>
          </a:ln>
        </p:spPr>
        <p:style>
          <a:lnRef idx="1">
            <a:schemeClr val="accent1"/>
          </a:lnRef>
          <a:fillRef idx="0">
            <a:schemeClr val="accent1"/>
          </a:fillRef>
          <a:effectRef idx="0">
            <a:schemeClr val="accent1"/>
          </a:effectRef>
          <a:fontRef idx="minor">
            <a:schemeClr val="tx1"/>
          </a:fontRef>
        </p:style>
      </p:cxnSp>
      <p:sp>
        <p:nvSpPr>
          <p:cNvPr id="24" name="Graphic 13">
            <a:extLst>
              <a:ext uri="{FF2B5EF4-FFF2-40B4-BE49-F238E27FC236}">
                <a16:creationId xmlns:a16="http://schemas.microsoft.com/office/drawing/2014/main" id="{4C8AB332-D09E-4F28-943C-DABDD4716A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17571" y="1440476"/>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bg1"/>
          </a:solidFill>
          <a:ln w="610" cap="flat">
            <a:noFill/>
            <a:prstDash val="solid"/>
            <a:miter/>
          </a:ln>
        </p:spPr>
        <p:txBody>
          <a:bodyPr rtlCol="0" anchor="ctr"/>
          <a:lstStyle/>
          <a:p>
            <a:endParaRPr lang="en-US"/>
          </a:p>
        </p:txBody>
      </p:sp>
      <p:graphicFrame>
        <p:nvGraphicFramePr>
          <p:cNvPr id="5" name="Content Placeholder 2">
            <a:extLst>
              <a:ext uri="{FF2B5EF4-FFF2-40B4-BE49-F238E27FC236}">
                <a16:creationId xmlns:a16="http://schemas.microsoft.com/office/drawing/2014/main" id="{796F4F92-2448-6688-02E7-AC376EC212AE}"/>
              </a:ext>
            </a:extLst>
          </p:cNvPr>
          <p:cNvGraphicFramePr>
            <a:graphicFrameLocks noGrp="1"/>
          </p:cNvGraphicFramePr>
          <p:nvPr>
            <p:ph idx="1"/>
            <p:extLst>
              <p:ext uri="{D42A27DB-BD31-4B8C-83A1-F6EECF244321}">
                <p14:modId xmlns:p14="http://schemas.microsoft.com/office/powerpoint/2010/main" val="886624703"/>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86273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47C64C2-FC09-4323-A32D-5DCB300ADA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AFCE9248-1C7F-BBAA-D6EB-854904D5EEE4}"/>
              </a:ext>
            </a:extLst>
          </p:cNvPr>
          <p:cNvSpPr>
            <a:spLocks noGrp="1"/>
          </p:cNvSpPr>
          <p:nvPr>
            <p:ph type="title"/>
          </p:nvPr>
        </p:nvSpPr>
        <p:spPr>
          <a:xfrm>
            <a:off x="1256522" y="591829"/>
            <a:ext cx="3939688" cy="5583126"/>
          </a:xfrm>
        </p:spPr>
        <p:txBody>
          <a:bodyPr>
            <a:normAutofit/>
          </a:bodyPr>
          <a:lstStyle/>
          <a:p>
            <a:r>
              <a:rPr lang="en-GB" sz="6100">
                <a:solidFill>
                  <a:schemeClr val="bg1"/>
                </a:solidFill>
              </a:rPr>
              <a:t>Applying the Health Belief Model to the NHS DPP</a:t>
            </a:r>
          </a:p>
        </p:txBody>
      </p:sp>
      <p:cxnSp>
        <p:nvCxnSpPr>
          <p:cNvPr id="11" name="Straight Connector 10">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356812"/>
            <a:ext cx="0" cy="6492875"/>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sp>
        <p:nvSpPr>
          <p:cNvPr id="13" name="Graphic 12">
            <a:extLst>
              <a:ext uri="{FF2B5EF4-FFF2-40B4-BE49-F238E27FC236}">
                <a16:creationId xmlns:a16="http://schemas.microsoft.com/office/drawing/2014/main" id="{58BDB0EE-D238-415B-9ED8-62AA6AB2A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72518" y="591829"/>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bg1"/>
          </a:solidFill>
          <a:ln w="603" cap="flat">
            <a:noFill/>
            <a:prstDash val="solid"/>
            <a:miter/>
          </a:ln>
        </p:spPr>
        <p:txBody>
          <a:bodyPr rtlCol="0" anchor="ctr"/>
          <a:lstStyle/>
          <a:p>
            <a:endParaRPr lang="en-US"/>
          </a:p>
        </p:txBody>
      </p:sp>
      <p:sp>
        <p:nvSpPr>
          <p:cNvPr id="15" name="Graphic 11">
            <a:extLst>
              <a:ext uri="{FF2B5EF4-FFF2-40B4-BE49-F238E27FC236}">
                <a16:creationId xmlns:a16="http://schemas.microsoft.com/office/drawing/2014/main" id="{C5B55FC3-961D-4325-82F1-DE92B0D04E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31298" y="821124"/>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a:p>
        </p:txBody>
      </p:sp>
      <p:sp>
        <p:nvSpPr>
          <p:cNvPr id="17" name="Graphic 13">
            <a:extLst>
              <a:ext uri="{FF2B5EF4-FFF2-40B4-BE49-F238E27FC236}">
                <a16:creationId xmlns:a16="http://schemas.microsoft.com/office/drawing/2014/main" id="{4C8AB332-D09E-4F28-943C-DABDD4716A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56978" y="1336268"/>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bg1"/>
          </a:solidFill>
          <a:ln w="610" cap="flat">
            <a:noFill/>
            <a:prstDash val="solid"/>
            <a:miter/>
          </a:ln>
        </p:spPr>
        <p:txBody>
          <a:bodyPr rtlCol="0" anchor="ctr"/>
          <a:lstStyle/>
          <a:p>
            <a:endParaRPr lang="en-US"/>
          </a:p>
        </p:txBody>
      </p:sp>
      <p:graphicFrame>
        <p:nvGraphicFramePr>
          <p:cNvPr id="5" name="Content Placeholder 2">
            <a:extLst>
              <a:ext uri="{FF2B5EF4-FFF2-40B4-BE49-F238E27FC236}">
                <a16:creationId xmlns:a16="http://schemas.microsoft.com/office/drawing/2014/main" id="{C0EF539E-E66A-3383-3CB8-8FE888C80EC5}"/>
              </a:ext>
            </a:extLst>
          </p:cNvPr>
          <p:cNvGraphicFramePr>
            <a:graphicFrameLocks noGrp="1"/>
          </p:cNvGraphicFramePr>
          <p:nvPr>
            <p:ph idx="1"/>
            <p:extLst>
              <p:ext uri="{D42A27DB-BD31-4B8C-83A1-F6EECF244321}">
                <p14:modId xmlns:p14="http://schemas.microsoft.com/office/powerpoint/2010/main" val="1843152108"/>
              </p:ext>
            </p:extLst>
          </p:nvPr>
        </p:nvGraphicFramePr>
        <p:xfrm>
          <a:off x="5492710" y="671805"/>
          <a:ext cx="5861090" cy="55031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953838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16AC3602-3348-4F31-9E43-076B03514E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2E84083C-56EF-36CF-1840-7FEBD0B2A884}"/>
              </a:ext>
            </a:extLst>
          </p:cNvPr>
          <p:cNvSpPr>
            <a:spLocks noGrp="1"/>
          </p:cNvSpPr>
          <p:nvPr>
            <p:ph type="title"/>
          </p:nvPr>
        </p:nvSpPr>
        <p:spPr>
          <a:xfrm>
            <a:off x="3506755" y="365125"/>
            <a:ext cx="7161245" cy="1325563"/>
          </a:xfrm>
        </p:spPr>
        <p:txBody>
          <a:bodyPr>
            <a:normAutofit/>
          </a:bodyPr>
          <a:lstStyle/>
          <a:p>
            <a:r>
              <a:rPr lang="en-GB" sz="3600">
                <a:solidFill>
                  <a:schemeClr val="bg1"/>
                </a:solidFill>
              </a:rPr>
              <a:t>Health Inequalities and Equity of Access</a:t>
            </a:r>
          </a:p>
        </p:txBody>
      </p:sp>
      <p:sp>
        <p:nvSpPr>
          <p:cNvPr id="20" name="Graphic 11">
            <a:extLst>
              <a:ext uri="{FF2B5EF4-FFF2-40B4-BE49-F238E27FC236}">
                <a16:creationId xmlns:a16="http://schemas.microsoft.com/office/drawing/2014/main" id="{394094B0-A6C9-44BE-9042-66EF0612F6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03882" y="591829"/>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bg1"/>
          </a:solidFill>
          <a:ln w="603" cap="flat">
            <a:noFill/>
            <a:prstDash val="solid"/>
            <a:miter/>
          </a:ln>
        </p:spPr>
        <p:txBody>
          <a:bodyPr rtlCol="0" anchor="ctr"/>
          <a:lstStyle/>
          <a:p>
            <a:endParaRPr lang="en-US"/>
          </a:p>
        </p:txBody>
      </p:sp>
      <p:sp>
        <p:nvSpPr>
          <p:cNvPr id="21" name="Graphic 10">
            <a:extLst>
              <a:ext uri="{FF2B5EF4-FFF2-40B4-BE49-F238E27FC236}">
                <a16:creationId xmlns:a16="http://schemas.microsoft.com/office/drawing/2014/main" id="{64C2CA96-0B16-4AA7-B340-33044D2385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62662" y="821124"/>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a:p>
        </p:txBody>
      </p:sp>
      <p:cxnSp>
        <p:nvCxnSpPr>
          <p:cNvPr id="22" name="Straight Connector 21">
            <a:extLst>
              <a:ext uri="{FF2B5EF4-FFF2-40B4-BE49-F238E27FC236}">
                <a16:creationId xmlns:a16="http://schemas.microsoft.com/office/drawing/2014/main" id="{94169334-264D-4176-8BDE-037249A61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1027906"/>
            <a:ext cx="3408787" cy="0"/>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sp>
        <p:nvSpPr>
          <p:cNvPr id="23" name="Graphic 12">
            <a:extLst>
              <a:ext uri="{FF2B5EF4-FFF2-40B4-BE49-F238E27FC236}">
                <a16:creationId xmlns:a16="http://schemas.microsoft.com/office/drawing/2014/main" id="{1D50D7A8-F1D5-4306-8A9B-DD7A73EB8B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88342" y="1336268"/>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bg1"/>
          </a:solidFill>
          <a:ln w="610" cap="flat">
            <a:noFill/>
            <a:prstDash val="solid"/>
            <a:miter/>
          </a:ln>
        </p:spPr>
        <p:txBody>
          <a:bodyPr rtlCol="0" anchor="ctr"/>
          <a:lstStyle/>
          <a:p>
            <a:endParaRPr lang="en-US"/>
          </a:p>
        </p:txBody>
      </p:sp>
      <p:graphicFrame>
        <p:nvGraphicFramePr>
          <p:cNvPr id="24" name="Content Placeholder 2">
            <a:extLst>
              <a:ext uri="{FF2B5EF4-FFF2-40B4-BE49-F238E27FC236}">
                <a16:creationId xmlns:a16="http://schemas.microsoft.com/office/drawing/2014/main" id="{CDF2E382-27E9-3BDF-1DB1-D0FD460DE968}"/>
              </a:ext>
            </a:extLst>
          </p:cNvPr>
          <p:cNvGraphicFramePr>
            <a:graphicFrameLocks noGrp="1"/>
          </p:cNvGraphicFramePr>
          <p:nvPr>
            <p:ph idx="1"/>
            <p:extLst>
              <p:ext uri="{D42A27DB-BD31-4B8C-83A1-F6EECF244321}">
                <p14:modId xmlns:p14="http://schemas.microsoft.com/office/powerpoint/2010/main" val="2037042533"/>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819854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0FB104C-6D4F-6EF6-3B44-0C1C1ACB7589}"/>
              </a:ext>
            </a:extLst>
          </p:cNvPr>
          <p:cNvSpPr>
            <a:spLocks noGrp="1"/>
          </p:cNvSpPr>
          <p:nvPr>
            <p:ph type="title"/>
          </p:nvPr>
        </p:nvSpPr>
        <p:spPr>
          <a:xfrm>
            <a:off x="6412091" y="501651"/>
            <a:ext cx="4395340" cy="1716255"/>
          </a:xfrm>
        </p:spPr>
        <p:txBody>
          <a:bodyPr anchor="b">
            <a:normAutofit/>
          </a:bodyPr>
          <a:lstStyle/>
          <a:p>
            <a:r>
              <a:rPr lang="en-GB" sz="3800" dirty="0"/>
              <a:t>Sustainability Challenges in Service Delivery</a:t>
            </a:r>
          </a:p>
        </p:txBody>
      </p:sp>
      <p:sp>
        <p:nvSpPr>
          <p:cNvPr id="25" name="Rectangle 24">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 name="Graphic 19" descr="Doctor">
            <a:extLst>
              <a:ext uri="{FF2B5EF4-FFF2-40B4-BE49-F238E27FC236}">
                <a16:creationId xmlns:a16="http://schemas.microsoft.com/office/drawing/2014/main" id="{3AA15466-90DE-8DC5-2BF5-CD72EAAF8080}"/>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279143" y="818188"/>
            <a:ext cx="5221625" cy="5221625"/>
          </a:xfrm>
          <a:prstGeom prst="rect">
            <a:avLst/>
          </a:prstGeom>
        </p:spPr>
      </p:pic>
      <p:sp>
        <p:nvSpPr>
          <p:cNvPr id="3" name="Content Placeholder 2">
            <a:extLst>
              <a:ext uri="{FF2B5EF4-FFF2-40B4-BE49-F238E27FC236}">
                <a16:creationId xmlns:a16="http://schemas.microsoft.com/office/drawing/2014/main" id="{1BC07A93-016A-7EEC-5F20-B4DDAC2256AE}"/>
              </a:ext>
            </a:extLst>
          </p:cNvPr>
          <p:cNvSpPr>
            <a:spLocks noGrp="1"/>
          </p:cNvSpPr>
          <p:nvPr>
            <p:ph idx="1"/>
          </p:nvPr>
        </p:nvSpPr>
        <p:spPr>
          <a:xfrm>
            <a:off x="6392583" y="2645922"/>
            <a:ext cx="4434721" cy="3710427"/>
          </a:xfrm>
        </p:spPr>
        <p:txBody>
          <a:bodyPr anchor="t">
            <a:normAutofit/>
          </a:bodyPr>
          <a:lstStyle/>
          <a:p>
            <a:pPr marL="0" indent="0">
              <a:buNone/>
            </a:pPr>
            <a:r>
              <a:rPr lang="en-GB" sz="1100"/>
              <a:t>There are growing demands on healthcare systems related to:</a:t>
            </a:r>
          </a:p>
          <a:p>
            <a:r>
              <a:rPr lang="en-GB" sz="1100"/>
              <a:t>Population ageing </a:t>
            </a:r>
          </a:p>
          <a:p>
            <a:r>
              <a:rPr lang="en-GB" sz="1100"/>
              <a:t>Workforce shortages</a:t>
            </a:r>
          </a:p>
          <a:p>
            <a:r>
              <a:rPr lang="en-GB" sz="1100"/>
              <a:t>Growing incidence of chronic illnesses </a:t>
            </a:r>
          </a:p>
          <a:p>
            <a:r>
              <a:rPr lang="en-GB" sz="1100"/>
              <a:t>Changes in climate</a:t>
            </a:r>
          </a:p>
          <a:p>
            <a:endParaRPr lang="en-GB" sz="1100"/>
          </a:p>
          <a:p>
            <a:pPr marL="0" indent="0">
              <a:buNone/>
            </a:pPr>
            <a:r>
              <a:rPr lang="en-GB" sz="1100"/>
              <a:t>The NHS is estimated to contribute approximately 4–5% of England's carbon emissions, highlighting the environmental implications of healthcare delivery (NHS England, 2024).</a:t>
            </a:r>
          </a:p>
          <a:p>
            <a:pPr marL="0" indent="0">
              <a:buNone/>
            </a:pPr>
            <a:r>
              <a:rPr lang="en-GB" sz="1100"/>
              <a:t>Healthcare organisations must simultaneously decrease their environmental effect, save costs, and enhance outcomes. Achieving sustainable healthcare goals may be challenging without significant funding for community services and prevention. </a:t>
            </a:r>
          </a:p>
        </p:txBody>
      </p:sp>
      <p:cxnSp>
        <p:nvCxnSpPr>
          <p:cNvPr id="27" name="Straight Connector 26">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97040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 name="Title 1">
            <a:extLst>
              <a:ext uri="{FF2B5EF4-FFF2-40B4-BE49-F238E27FC236}">
                <a16:creationId xmlns:a16="http://schemas.microsoft.com/office/drawing/2014/main" id="{ED64B06C-7A5B-BAC6-DCE7-E73D561BC1C4}"/>
              </a:ext>
            </a:extLst>
          </p:cNvPr>
          <p:cNvSpPr>
            <a:spLocks noGrp="1"/>
          </p:cNvSpPr>
          <p:nvPr>
            <p:ph type="title"/>
          </p:nvPr>
        </p:nvSpPr>
        <p:spPr>
          <a:xfrm>
            <a:off x="1245072" y="1289765"/>
            <a:ext cx="3651101" cy="4270963"/>
          </a:xfrm>
        </p:spPr>
        <p:txBody>
          <a:bodyPr anchor="ctr">
            <a:normAutofit/>
          </a:bodyPr>
          <a:lstStyle/>
          <a:p>
            <a:pPr algn="ctr"/>
            <a:r>
              <a:rPr lang="en-GB" sz="2900">
                <a:solidFill>
                  <a:schemeClr val="bg1"/>
                </a:solidFill>
              </a:rPr>
              <a:t>Recommendations</a:t>
            </a:r>
          </a:p>
        </p:txBody>
      </p:sp>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19" name="Content Placeholder 2">
            <a:extLst>
              <a:ext uri="{FF2B5EF4-FFF2-40B4-BE49-F238E27FC236}">
                <a16:creationId xmlns:a16="http://schemas.microsoft.com/office/drawing/2014/main" id="{DA998BBF-6B35-34EF-BFAC-222EE385C1A9}"/>
              </a:ext>
            </a:extLst>
          </p:cNvPr>
          <p:cNvSpPr>
            <a:spLocks noGrp="1"/>
          </p:cNvSpPr>
          <p:nvPr>
            <p:ph idx="1"/>
          </p:nvPr>
        </p:nvSpPr>
        <p:spPr>
          <a:xfrm>
            <a:off x="6397039" y="381935"/>
            <a:ext cx="4685916" cy="5974415"/>
          </a:xfrm>
        </p:spPr>
        <p:txBody>
          <a:bodyPr anchor="ctr">
            <a:normAutofit/>
          </a:bodyPr>
          <a:lstStyle/>
          <a:p>
            <a:pPr marL="0" indent="0">
              <a:buNone/>
            </a:pPr>
            <a:r>
              <a:rPr lang="en-GB" sz="1500" b="1"/>
              <a:t>Recommendation 1</a:t>
            </a:r>
            <a:r>
              <a:rPr lang="en-GB" sz="1500"/>
              <a:t>:</a:t>
            </a:r>
          </a:p>
          <a:p>
            <a:r>
              <a:rPr lang="en-GB" sz="1500"/>
              <a:t>Invest more in community based and preventative services.</a:t>
            </a:r>
          </a:p>
          <a:p>
            <a:pPr marL="0" indent="0">
              <a:buNone/>
            </a:pPr>
            <a:r>
              <a:rPr lang="en-GB" sz="1500" b="1"/>
              <a:t>Recommendation 2</a:t>
            </a:r>
            <a:r>
              <a:rPr lang="en-GB" sz="1500"/>
              <a:t>:</a:t>
            </a:r>
          </a:p>
          <a:p>
            <a:r>
              <a:rPr lang="en-GB" sz="1500"/>
              <a:t>Integrate the idea of “Health in All Policies” across local and national government.</a:t>
            </a:r>
          </a:p>
          <a:p>
            <a:pPr marL="0" indent="0">
              <a:buNone/>
            </a:pPr>
            <a:r>
              <a:rPr lang="en-GB" sz="1500" b="1"/>
              <a:t>Recommendation 3</a:t>
            </a:r>
            <a:r>
              <a:rPr lang="en-GB" sz="1500"/>
              <a:t>:</a:t>
            </a:r>
          </a:p>
          <a:p>
            <a:r>
              <a:rPr lang="en-GB" sz="1500"/>
              <a:t>Address digital exclusion by providing vulnerable individuals with focused interventions.</a:t>
            </a:r>
          </a:p>
          <a:p>
            <a:pPr marL="0" indent="0">
              <a:buNone/>
            </a:pPr>
            <a:r>
              <a:rPr lang="en-GB" sz="1500" b="1"/>
              <a:t>Recommendation 4:</a:t>
            </a:r>
            <a:r>
              <a:rPr lang="en-GB" sz="1500"/>
              <a:t> </a:t>
            </a:r>
          </a:p>
          <a:p>
            <a:r>
              <a:rPr lang="en-GB" sz="1500"/>
              <a:t>Create measurable sustainability indications that evaluate environmental, social and health outcomes.</a:t>
            </a:r>
          </a:p>
          <a:p>
            <a:endParaRPr lang="en-GB" sz="1500"/>
          </a:p>
          <a:p>
            <a:r>
              <a:rPr lang="en-GB" sz="1500"/>
              <a:t>Research consistently shows that upstream interventions addressing social determinants generate greater long-term health gains rather than treatment focused approaches alone (Marmot et al., 2020).</a:t>
            </a:r>
          </a:p>
        </p:txBody>
      </p:sp>
      <p:sp>
        <p:nvSpPr>
          <p:cNvPr id="1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18" name="Straight Connector 17">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2"/>
                </a:gs>
                <a:gs pos="100000">
                  <a:schemeClr val="accent4"/>
                </a:gs>
              </a:gsLst>
              <a:lin ang="54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083460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6AC3602-3348-4F31-9E43-076B03514E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8E419023-66CC-FB78-1839-5A05118D9F01}"/>
              </a:ext>
            </a:extLst>
          </p:cNvPr>
          <p:cNvSpPr>
            <a:spLocks noGrp="1"/>
          </p:cNvSpPr>
          <p:nvPr>
            <p:ph type="title"/>
          </p:nvPr>
        </p:nvSpPr>
        <p:spPr>
          <a:xfrm>
            <a:off x="3506755" y="365125"/>
            <a:ext cx="7161245" cy="1325563"/>
          </a:xfrm>
        </p:spPr>
        <p:txBody>
          <a:bodyPr>
            <a:normAutofit/>
          </a:bodyPr>
          <a:lstStyle/>
          <a:p>
            <a:r>
              <a:rPr lang="en-GB" sz="3600">
                <a:solidFill>
                  <a:schemeClr val="bg1"/>
                </a:solidFill>
              </a:rPr>
              <a:t>Conclusion</a:t>
            </a:r>
          </a:p>
        </p:txBody>
      </p:sp>
      <p:sp>
        <p:nvSpPr>
          <p:cNvPr id="11" name="Graphic 11">
            <a:extLst>
              <a:ext uri="{FF2B5EF4-FFF2-40B4-BE49-F238E27FC236}">
                <a16:creationId xmlns:a16="http://schemas.microsoft.com/office/drawing/2014/main" id="{394094B0-A6C9-44BE-9042-66EF0612F6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03882" y="591829"/>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bg1"/>
          </a:solidFill>
          <a:ln w="603" cap="flat">
            <a:noFill/>
            <a:prstDash val="solid"/>
            <a:miter/>
          </a:ln>
        </p:spPr>
        <p:txBody>
          <a:bodyPr rtlCol="0" anchor="ctr"/>
          <a:lstStyle/>
          <a:p>
            <a:endParaRPr lang="en-US"/>
          </a:p>
        </p:txBody>
      </p:sp>
      <p:sp>
        <p:nvSpPr>
          <p:cNvPr id="13" name="Graphic 10">
            <a:extLst>
              <a:ext uri="{FF2B5EF4-FFF2-40B4-BE49-F238E27FC236}">
                <a16:creationId xmlns:a16="http://schemas.microsoft.com/office/drawing/2014/main" id="{64C2CA96-0B16-4AA7-B340-33044D2385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62662" y="821124"/>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a:p>
        </p:txBody>
      </p:sp>
      <p:cxnSp>
        <p:nvCxnSpPr>
          <p:cNvPr id="15" name="Straight Connector 14">
            <a:extLst>
              <a:ext uri="{FF2B5EF4-FFF2-40B4-BE49-F238E27FC236}">
                <a16:creationId xmlns:a16="http://schemas.microsoft.com/office/drawing/2014/main" id="{94169334-264D-4176-8BDE-037249A61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1027906"/>
            <a:ext cx="3408787" cy="0"/>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sp>
        <p:nvSpPr>
          <p:cNvPr id="17" name="Graphic 12">
            <a:extLst>
              <a:ext uri="{FF2B5EF4-FFF2-40B4-BE49-F238E27FC236}">
                <a16:creationId xmlns:a16="http://schemas.microsoft.com/office/drawing/2014/main" id="{1D50D7A8-F1D5-4306-8A9B-DD7A73EB8B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88342" y="1336268"/>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bg1"/>
          </a:solidFill>
          <a:ln w="610" cap="flat">
            <a:noFill/>
            <a:prstDash val="solid"/>
            <a:miter/>
          </a:ln>
        </p:spPr>
        <p:txBody>
          <a:bodyPr rtlCol="0" anchor="ctr"/>
          <a:lstStyle/>
          <a:p>
            <a:endParaRPr lang="en-US"/>
          </a:p>
        </p:txBody>
      </p:sp>
      <p:graphicFrame>
        <p:nvGraphicFramePr>
          <p:cNvPr id="5" name="Content Placeholder 2">
            <a:extLst>
              <a:ext uri="{FF2B5EF4-FFF2-40B4-BE49-F238E27FC236}">
                <a16:creationId xmlns:a16="http://schemas.microsoft.com/office/drawing/2014/main" id="{DE8491F8-583B-0BDA-6713-0D0890EF27C4}"/>
              </a:ext>
            </a:extLst>
          </p:cNvPr>
          <p:cNvGraphicFramePr>
            <a:graphicFrameLocks noGrp="1"/>
          </p:cNvGraphicFramePr>
          <p:nvPr>
            <p:ph idx="1"/>
            <p:extLst>
              <p:ext uri="{D42A27DB-BD31-4B8C-83A1-F6EECF244321}">
                <p14:modId xmlns:p14="http://schemas.microsoft.com/office/powerpoint/2010/main" val="1187582277"/>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5553939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D3DFC8-CFE6-D67B-51A9-A62859608207}"/>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2AD75CE6-2FC6-6B62-31EA-79AE5736AE4F}"/>
              </a:ext>
            </a:extLst>
          </p:cNvPr>
          <p:cNvSpPr>
            <a:spLocks noGrp="1"/>
          </p:cNvSpPr>
          <p:nvPr>
            <p:ph idx="1"/>
          </p:nvPr>
        </p:nvSpPr>
        <p:spPr/>
        <p:txBody>
          <a:bodyPr>
            <a:normAutofit lnSpcReduction="10000"/>
          </a:bodyPr>
          <a:lstStyle/>
          <a:p>
            <a:r>
              <a:rPr lang="en-GB" sz="1050" dirty="0" err="1"/>
              <a:t>Alderwick</a:t>
            </a:r>
            <a:r>
              <a:rPr lang="en-GB" sz="1050" dirty="0"/>
              <a:t>, H., Hutchings, A., Briggs, A., Mays, N. and Dixon, J. (2021) ‘The impacts of collaboration between local health care and non-health care organisations and factors shaping how they work: A systematic review of reviews’, </a:t>
            </a:r>
            <a:r>
              <a:rPr lang="en-GB" sz="1050" i="1" dirty="0"/>
              <a:t>BMC Public Health</a:t>
            </a:r>
            <a:r>
              <a:rPr lang="en-GB" sz="1050" dirty="0"/>
              <a:t>, 21(1), pp. 1–16.</a:t>
            </a:r>
          </a:p>
          <a:p>
            <a:r>
              <a:rPr lang="en-GB" sz="1050" dirty="0"/>
              <a:t>Bambra, C., Riordan, R., Ford, J. and Matthews, F. (2022) ‘The COVID-19 pandemic and health inequalities’, </a:t>
            </a:r>
            <a:r>
              <a:rPr lang="en-GB" sz="1050" i="1" dirty="0"/>
              <a:t>Journal of Epidemiology and Community Health</a:t>
            </a:r>
            <a:r>
              <a:rPr lang="en-GB" sz="1050" dirty="0"/>
              <a:t>, 76(11), pp. 964–968.</a:t>
            </a:r>
          </a:p>
          <a:p>
            <a:r>
              <a:rPr lang="en-GB" sz="1050" dirty="0"/>
              <a:t>Bolton, D. and Gillett, G. (2019) </a:t>
            </a:r>
            <a:r>
              <a:rPr lang="en-GB" sz="1050" i="1" dirty="0"/>
              <a:t>The Biopsychosocial Model of Health and Disease</a:t>
            </a:r>
            <a:r>
              <a:rPr lang="en-GB" sz="1050" dirty="0"/>
              <a:t>. London: Palgrave Macmillan.</a:t>
            </a:r>
          </a:p>
          <a:p>
            <a:r>
              <a:rPr lang="en-GB" sz="1050" dirty="0"/>
              <a:t>Buckingham, H., Gardner, T. and Fraser, C. (2023) </a:t>
            </a:r>
            <a:r>
              <a:rPr lang="en-GB" sz="1050" i="1" dirty="0"/>
              <a:t>Integrated Care Systems Explained</a:t>
            </a:r>
            <a:r>
              <a:rPr lang="en-GB" sz="1050" dirty="0"/>
              <a:t>. London: The King's Fund.</a:t>
            </a:r>
          </a:p>
          <a:p>
            <a:r>
              <a:rPr lang="en-GB" sz="1050" dirty="0"/>
              <a:t>Buse, K. and Hawkes, S. (2015) ‘Health in the sustainable development goals: Ready for a paradigm shift?’, </a:t>
            </a:r>
            <a:r>
              <a:rPr lang="en-GB" sz="1050" i="1" dirty="0"/>
              <a:t>Globalization and Health</a:t>
            </a:r>
            <a:r>
              <a:rPr lang="en-GB" sz="1050" dirty="0"/>
              <a:t>, 11(13), pp. 1–8.</a:t>
            </a:r>
          </a:p>
          <a:p>
            <a:r>
              <a:rPr lang="en-GB" sz="1050" dirty="0"/>
              <a:t>Marmot, M., Allen, J., Boyce, T., Goldblatt, P. and Morrison, J. (2020) </a:t>
            </a:r>
            <a:r>
              <a:rPr lang="en-GB" sz="1050" i="1" dirty="0"/>
              <a:t>Health Equity in England: The Marmot Review 10 Years On</a:t>
            </a:r>
            <a:r>
              <a:rPr lang="en-GB" sz="1050" dirty="0"/>
              <a:t>. London: Institute of Health Equity.</a:t>
            </a:r>
          </a:p>
          <a:p>
            <a:r>
              <a:rPr lang="en-GB" sz="1050" dirty="0"/>
              <a:t>NHS England (2024) </a:t>
            </a:r>
            <a:r>
              <a:rPr lang="en-GB" sz="1050" i="1" dirty="0"/>
              <a:t>Delivering a Net Zero NHS</a:t>
            </a:r>
            <a:r>
              <a:rPr lang="en-GB" sz="1050" dirty="0"/>
              <a:t>. London: NHS England.</a:t>
            </a:r>
          </a:p>
          <a:p>
            <a:r>
              <a:rPr lang="en-GB" sz="1050" dirty="0"/>
              <a:t>Office for National Statistics (2024) </a:t>
            </a:r>
            <a:r>
              <a:rPr lang="en-GB" sz="1050" i="1" dirty="0"/>
              <a:t>Measures of National Well-being, UK: 2024</a:t>
            </a:r>
            <a:r>
              <a:rPr lang="en-GB" sz="1050" dirty="0"/>
              <a:t>. Newport: ONS.</a:t>
            </a:r>
          </a:p>
          <a:p>
            <a:r>
              <a:rPr lang="en-GB" sz="1050" dirty="0"/>
              <a:t>Rosenstock, I.M. (1974) ‘Historical origins of the Health Belief Model’, </a:t>
            </a:r>
            <a:r>
              <a:rPr lang="en-GB" sz="1050" i="1" dirty="0"/>
              <a:t>Health Education Monographs</a:t>
            </a:r>
            <a:r>
              <a:rPr lang="en-GB" sz="1050" dirty="0"/>
              <a:t>, 2(4), pp. 328–335.</a:t>
            </a:r>
          </a:p>
          <a:p>
            <a:r>
              <a:rPr lang="en-GB" sz="1050" dirty="0"/>
              <a:t>The King's Fund (2024) </a:t>
            </a:r>
            <a:r>
              <a:rPr lang="en-GB" sz="1050" i="1" dirty="0"/>
              <a:t>The NHS in a Nutshell</a:t>
            </a:r>
            <a:r>
              <a:rPr lang="en-GB" sz="1050" dirty="0"/>
              <a:t>. London: The King's Fund.</a:t>
            </a:r>
          </a:p>
          <a:p>
            <a:r>
              <a:rPr lang="en-GB" sz="1050" dirty="0"/>
              <a:t>Tudor Hart, J. (1971) ‘The inverse care law’, </a:t>
            </a:r>
            <a:r>
              <a:rPr lang="en-GB" sz="1050" i="1" dirty="0"/>
              <a:t>The Lancet</a:t>
            </a:r>
            <a:r>
              <a:rPr lang="en-GB" sz="1050" dirty="0"/>
              <a:t>, 297(7696), pp. 405–412.</a:t>
            </a:r>
          </a:p>
          <a:p>
            <a:r>
              <a:rPr lang="en-GB" sz="1050" dirty="0"/>
              <a:t>United Nations (2024) </a:t>
            </a:r>
            <a:r>
              <a:rPr lang="en-GB" sz="1050" i="1" dirty="0"/>
              <a:t>The Sustainable Development Goals Report 2024</a:t>
            </a:r>
            <a:r>
              <a:rPr lang="en-GB" sz="1050" dirty="0"/>
              <a:t>. New York: United Nations.</a:t>
            </a:r>
          </a:p>
          <a:p>
            <a:r>
              <a:rPr lang="en-GB" sz="1050" dirty="0" err="1"/>
              <a:t>Valabhji</a:t>
            </a:r>
            <a:r>
              <a:rPr lang="en-GB" sz="1050" dirty="0"/>
              <a:t>, J., Barron, E., Bradley, D. et al. (2020) ‘Early outcomes from the English National Health Service Diabetes Prevention Programme’, </a:t>
            </a:r>
            <a:r>
              <a:rPr lang="en-GB" sz="1050" i="1" dirty="0"/>
              <a:t>Diabetes Care</a:t>
            </a:r>
            <a:r>
              <a:rPr lang="en-GB" sz="1050" dirty="0"/>
              <a:t>, 43(1), pp. 152–160.</a:t>
            </a:r>
          </a:p>
          <a:p>
            <a:r>
              <a:rPr lang="en-GB" sz="1050" dirty="0"/>
              <a:t>World </a:t>
            </a:r>
            <a:r>
              <a:rPr lang="en-GB" sz="1050"/>
              <a:t>Health Organisation </a:t>
            </a:r>
            <a:r>
              <a:rPr lang="en-GB" sz="1050" dirty="0"/>
              <a:t>(2023) </a:t>
            </a:r>
            <a:r>
              <a:rPr lang="en-GB" sz="1050" i="1" dirty="0"/>
              <a:t>Health in All Policies: Framework for Country Action</a:t>
            </a:r>
            <a:r>
              <a:rPr lang="en-GB" sz="1050" dirty="0"/>
              <a:t>. Geneva: WHO.</a:t>
            </a:r>
          </a:p>
          <a:p>
            <a:r>
              <a:rPr lang="en-GB" sz="1050" dirty="0"/>
              <a:t>World Health Organisation (2024) </a:t>
            </a:r>
            <a:r>
              <a:rPr lang="en-GB" sz="1050" i="1" dirty="0"/>
              <a:t>World Health Statistics 2024</a:t>
            </a:r>
            <a:r>
              <a:rPr lang="en-GB" sz="1050" dirty="0"/>
              <a:t>. Geneva: WHO.</a:t>
            </a:r>
          </a:p>
          <a:p>
            <a:endParaRPr lang="en-GB" sz="1050" dirty="0"/>
          </a:p>
        </p:txBody>
      </p:sp>
    </p:spTree>
    <p:extLst>
      <p:ext uri="{BB962C8B-B14F-4D97-AF65-F5344CB8AC3E}">
        <p14:creationId xmlns:p14="http://schemas.microsoft.com/office/powerpoint/2010/main" val="4286450514"/>
      </p:ext>
    </p:extLst>
  </p:cSld>
  <p:clrMapOvr>
    <a:masterClrMapping/>
  </p:clrMapOvr>
</p:sld>
</file>

<file path=ppt/theme/theme1.xml><?xml version="1.0" encoding="utf-8"?>
<a:theme xmlns:a="http://schemas.openxmlformats.org/drawingml/2006/main" name="GradientVTI">
  <a:themeElements>
    <a:clrScheme name="Atlas">
      <a:dk1>
        <a:srgbClr val="000000"/>
      </a:dk1>
      <a:lt1>
        <a:srgbClr val="FFFFFF"/>
      </a:lt1>
      <a:dk2>
        <a:srgbClr val="10013F"/>
      </a:dk2>
      <a:lt2>
        <a:srgbClr val="F2F0FF"/>
      </a:lt2>
      <a:accent1>
        <a:srgbClr val="814DFF"/>
      </a:accent1>
      <a:accent2>
        <a:srgbClr val="243FFF"/>
      </a:accent2>
      <a:accent3>
        <a:srgbClr val="FF83B6"/>
      </a:accent3>
      <a:accent4>
        <a:srgbClr val="FF9022"/>
      </a:accent4>
      <a:accent5>
        <a:srgbClr val="FF1F85"/>
      </a:accent5>
      <a:accent6>
        <a:srgbClr val="1A98FF"/>
      </a:accent6>
      <a:hlink>
        <a:srgbClr val="0563C1"/>
      </a:hlink>
      <a:folHlink>
        <a:srgbClr val="954F72"/>
      </a:folHlink>
    </a:clrScheme>
    <a:fontScheme name="Univers">
      <a:majorFont>
        <a:latin typeface="Univers"/>
        <a:ea typeface=""/>
        <a:cs typeface=""/>
      </a:majorFont>
      <a:minorFont>
        <a:latin typeface="Univer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adientVTI" id="{605F9078-86F9-4258-A3E1-F8EFF02AE8CC}" vid="{4848699B-BB01-41E3-9EC4-3D97DFE5292B}"/>
    </a:ext>
  </a:extLst>
</a:theme>
</file>

<file path=docProps/app.xml><?xml version="1.0" encoding="utf-8"?>
<Properties xmlns="http://schemas.openxmlformats.org/officeDocument/2006/extended-properties" xmlns:vt="http://schemas.openxmlformats.org/officeDocument/2006/docPropsVTypes">
  <Template>Atlas</Template>
  <TotalTime>2054</TotalTime>
  <Words>1741</Words>
  <Application>Microsoft Office PowerPoint</Application>
  <PresentationFormat>Widescreen</PresentationFormat>
  <Paragraphs>89</Paragraphs>
  <Slides>14</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14</vt:i4>
      </vt:variant>
    </vt:vector>
  </HeadingPairs>
  <TitlesOfParts>
    <vt:vector size="17" baseType="lpstr">
      <vt:lpstr>Arial</vt:lpstr>
      <vt:lpstr>Univers</vt:lpstr>
      <vt:lpstr>GradientVTI</vt:lpstr>
      <vt:lpstr>Health, wellbeing &amp; sustainable development </vt:lpstr>
      <vt:lpstr>Introduction</vt:lpstr>
      <vt:lpstr>Health, Wellbeing and Sustainable Development </vt:lpstr>
      <vt:lpstr>Models of Health: Which Best Supports Service Delivery?</vt:lpstr>
      <vt:lpstr>Sustainable Development and Modern Healthcare</vt:lpstr>
      <vt:lpstr>Integrating Health, Wellbeing and Sustainable Development </vt:lpstr>
      <vt:lpstr>Policy and Governance</vt:lpstr>
      <vt:lpstr>Case Study: NHS Diabetes Prevention Programme</vt:lpstr>
      <vt:lpstr>Applying the Health Belief Model to the NHS DPP</vt:lpstr>
      <vt:lpstr>Health Inequalities and Equity of Access</vt:lpstr>
      <vt:lpstr>Sustainability Challenges in Service Delivery</vt:lpstr>
      <vt:lpstr>Recommendations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Louise K</dc:creator>
  <cp:lastModifiedBy>Louise K</cp:lastModifiedBy>
  <cp:revision>1</cp:revision>
  <dcterms:created xsi:type="dcterms:W3CDTF">2026-06-15T11:18:13Z</dcterms:created>
  <dcterms:modified xsi:type="dcterms:W3CDTF">2026-06-21T13:50:23Z</dcterms:modified>
</cp:coreProperties>
</file>