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3" r:id="rId6"/>
    <p:sldId id="261" r:id="rId7"/>
    <p:sldId id="264" r:id="rId8"/>
    <p:sldId id="257"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viewProps" Target="viewProps.xml" /><Relationship Id="rId5" Type="http://schemas.openxmlformats.org/officeDocument/2006/relationships/slide" Target="slides/slide4.xml" /><Relationship Id="rId10"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microsoft.com/office/2016/11/relationships/changesInfo" Target="changesInfos/changesInfo1.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minika Kula (2104147)" userId="d4e5e2e8-9bfc-47ba-a6bc-7fe7718077b0" providerId="ADAL" clId="{A059C5D1-20E7-7F43-A204-2F32E09E2B38}"/>
    <pc:docChg chg="custSel modSld">
      <pc:chgData name="Dominika Kula (2104147)" userId="d4e5e2e8-9bfc-47ba-a6bc-7fe7718077b0" providerId="ADAL" clId="{A059C5D1-20E7-7F43-A204-2F32E09E2B38}" dt="2023-01-02T16:13:03.477" v="111" actId="20577"/>
      <pc:docMkLst>
        <pc:docMk/>
      </pc:docMkLst>
      <pc:sldChg chg="modSp">
        <pc:chgData name="Dominika Kula (2104147)" userId="d4e5e2e8-9bfc-47ba-a6bc-7fe7718077b0" providerId="ADAL" clId="{A059C5D1-20E7-7F43-A204-2F32E09E2B38}" dt="2023-01-02T16:10:38.448" v="57" actId="20577"/>
        <pc:sldMkLst>
          <pc:docMk/>
          <pc:sldMk cId="109857222" sldId="256"/>
        </pc:sldMkLst>
        <pc:spChg chg="mod">
          <ac:chgData name="Dominika Kula (2104147)" userId="d4e5e2e8-9bfc-47ba-a6bc-7fe7718077b0" providerId="ADAL" clId="{A059C5D1-20E7-7F43-A204-2F32E09E2B38}" dt="2023-01-02T16:10:38.448" v="57" actId="20577"/>
          <ac:spMkLst>
            <pc:docMk/>
            <pc:sldMk cId="109857222" sldId="256"/>
            <ac:spMk id="6" creationId="{B510E2B7-6BE4-6347-5C90-1A9B44CC5E8E}"/>
          </ac:spMkLst>
        </pc:spChg>
      </pc:sldChg>
      <pc:sldChg chg="modSp">
        <pc:chgData name="Dominika Kula (2104147)" userId="d4e5e2e8-9bfc-47ba-a6bc-7fe7718077b0" providerId="ADAL" clId="{A059C5D1-20E7-7F43-A204-2F32E09E2B38}" dt="2023-01-02T16:13:03.477" v="111" actId="20577"/>
        <pc:sldMkLst>
          <pc:docMk/>
          <pc:sldMk cId="766393206" sldId="257"/>
        </pc:sldMkLst>
        <pc:spChg chg="mod">
          <ac:chgData name="Dominika Kula (2104147)" userId="d4e5e2e8-9bfc-47ba-a6bc-7fe7718077b0" providerId="ADAL" clId="{A059C5D1-20E7-7F43-A204-2F32E09E2B38}" dt="2023-01-02T16:09:17.323" v="47" actId="27636"/>
          <ac:spMkLst>
            <pc:docMk/>
            <pc:sldMk cId="766393206" sldId="257"/>
            <ac:spMk id="2" creationId="{C776D3B8-DE01-6D9C-8FE4-F100B5F90235}"/>
          </ac:spMkLst>
        </pc:spChg>
        <pc:spChg chg="mod">
          <ac:chgData name="Dominika Kula (2104147)" userId="d4e5e2e8-9bfc-47ba-a6bc-7fe7718077b0" providerId="ADAL" clId="{A059C5D1-20E7-7F43-A204-2F32E09E2B38}" dt="2023-01-02T16:13:03.477" v="111" actId="20577"/>
          <ac:spMkLst>
            <pc:docMk/>
            <pc:sldMk cId="766393206" sldId="257"/>
            <ac:spMk id="3" creationId="{2FC24A01-EDDB-F434-2B1E-F61678A7CE2D}"/>
          </ac:spMkLst>
        </pc:spChg>
      </pc:sldChg>
      <pc:sldChg chg="addSp delSp modSp">
        <pc:chgData name="Dominika Kula (2104147)" userId="d4e5e2e8-9bfc-47ba-a6bc-7fe7718077b0" providerId="ADAL" clId="{A059C5D1-20E7-7F43-A204-2F32E09E2B38}" dt="2023-01-02T16:10:21.611" v="55" actId="20577"/>
        <pc:sldMkLst>
          <pc:docMk/>
          <pc:sldMk cId="12791432" sldId="259"/>
        </pc:sldMkLst>
        <pc:spChg chg="del">
          <ac:chgData name="Dominika Kula (2104147)" userId="d4e5e2e8-9bfc-47ba-a6bc-7fe7718077b0" providerId="ADAL" clId="{A059C5D1-20E7-7F43-A204-2F32E09E2B38}" dt="2023-01-02T16:04:41.398" v="1" actId="478"/>
          <ac:spMkLst>
            <pc:docMk/>
            <pc:sldMk cId="12791432" sldId="259"/>
            <ac:spMk id="2" creationId="{AB84DC27-66B0-A681-EDC3-8C5E5D1FC485}"/>
          </ac:spMkLst>
        </pc:spChg>
        <pc:spChg chg="mod">
          <ac:chgData name="Dominika Kula (2104147)" userId="d4e5e2e8-9bfc-47ba-a6bc-7fe7718077b0" providerId="ADAL" clId="{A059C5D1-20E7-7F43-A204-2F32E09E2B38}" dt="2023-01-02T16:05:37.082" v="3" actId="14100"/>
          <ac:spMkLst>
            <pc:docMk/>
            <pc:sldMk cId="12791432" sldId="259"/>
            <ac:spMk id="3" creationId="{5A133E1E-8EC6-7DE2-3EA1-36176F532F07}"/>
          </ac:spMkLst>
        </pc:spChg>
        <pc:spChg chg="add mod">
          <ac:chgData name="Dominika Kula (2104147)" userId="d4e5e2e8-9bfc-47ba-a6bc-7fe7718077b0" providerId="ADAL" clId="{A059C5D1-20E7-7F43-A204-2F32E09E2B38}" dt="2023-01-02T16:10:21.611" v="55" actId="20577"/>
          <ac:spMkLst>
            <pc:docMk/>
            <pc:sldMk cId="12791432" sldId="259"/>
            <ac:spMk id="6" creationId="{31E1DE76-87CF-5A1B-7579-4B4F13C69603}"/>
          </ac:spMkLst>
        </pc:spChg>
        <pc:picChg chg="add mod">
          <ac:chgData name="Dominika Kula (2104147)" userId="d4e5e2e8-9bfc-47ba-a6bc-7fe7718077b0" providerId="ADAL" clId="{A059C5D1-20E7-7F43-A204-2F32E09E2B38}" dt="2023-01-02T16:06:02.037" v="10" actId="14100"/>
          <ac:picMkLst>
            <pc:docMk/>
            <pc:sldMk cId="12791432" sldId="259"/>
            <ac:picMk id="4" creationId="{CAD5C00E-097A-8346-5281-17B443060481}"/>
          </ac:picMkLst>
        </pc:picChg>
      </pc:sldChg>
    </pc:docChg>
  </pc:docChgLst>
  <pc:docChgLst>
    <pc:chgData name="Dominika Kula" userId="d4e5e2e8-9bfc-47ba-a6bc-7fe7718077b0" providerId="ADAL" clId="{A059C5D1-20E7-7F43-A204-2F32E09E2B38}"/>
    <pc:docChg chg="undo custSel addSld delSld modSld">
      <pc:chgData name="Dominika Kula" userId="d4e5e2e8-9bfc-47ba-a6bc-7fe7718077b0" providerId="ADAL" clId="{A059C5D1-20E7-7F43-A204-2F32E09E2B38}" dt="2023-01-07T19:21:19.467" v="2592" actId="20577"/>
      <pc:docMkLst>
        <pc:docMk/>
      </pc:docMkLst>
      <pc:sldChg chg="addSp delSp modSp">
        <pc:chgData name="Dominika Kula" userId="d4e5e2e8-9bfc-47ba-a6bc-7fe7718077b0" providerId="ADAL" clId="{A059C5D1-20E7-7F43-A204-2F32E09E2B38}" dt="2023-01-07T19:20:42.409" v="2239" actId="1076"/>
        <pc:sldMkLst>
          <pc:docMk/>
          <pc:sldMk cId="109857222" sldId="256"/>
        </pc:sldMkLst>
        <pc:spChg chg="mod">
          <ac:chgData name="Dominika Kula" userId="d4e5e2e8-9bfc-47ba-a6bc-7fe7718077b0" providerId="ADAL" clId="{A059C5D1-20E7-7F43-A204-2F32E09E2B38}" dt="2023-01-07T19:20:42.409" v="2239" actId="1076"/>
          <ac:spMkLst>
            <pc:docMk/>
            <pc:sldMk cId="109857222" sldId="256"/>
            <ac:spMk id="2" creationId="{00000000-0000-0000-0000-000000000000}"/>
          </ac:spMkLst>
        </pc:spChg>
        <pc:spChg chg="del">
          <ac:chgData name="Dominika Kula" userId="d4e5e2e8-9bfc-47ba-a6bc-7fe7718077b0" providerId="ADAL" clId="{A059C5D1-20E7-7F43-A204-2F32E09E2B38}" dt="2023-01-02T15:45:39.557" v="2" actId="478"/>
          <ac:spMkLst>
            <pc:docMk/>
            <pc:sldMk cId="109857222" sldId="256"/>
            <ac:spMk id="3" creationId="{00000000-0000-0000-0000-000000000000}"/>
          </ac:spMkLst>
        </pc:spChg>
        <pc:spChg chg="add mod">
          <ac:chgData name="Dominika Kula" userId="d4e5e2e8-9bfc-47ba-a6bc-7fe7718077b0" providerId="ADAL" clId="{A059C5D1-20E7-7F43-A204-2F32E09E2B38}" dt="2023-01-02T15:52:39.507" v="49" actId="255"/>
          <ac:spMkLst>
            <pc:docMk/>
            <pc:sldMk cId="109857222" sldId="256"/>
            <ac:spMk id="6" creationId="{B510E2B7-6BE4-6347-5C90-1A9B44CC5E8E}"/>
          </ac:spMkLst>
        </pc:spChg>
        <pc:picChg chg="add mod">
          <ac:chgData name="Dominika Kula" userId="d4e5e2e8-9bfc-47ba-a6bc-7fe7718077b0" providerId="ADAL" clId="{A059C5D1-20E7-7F43-A204-2F32E09E2B38}" dt="2023-01-02T15:51:04.987" v="37" actId="1076"/>
          <ac:picMkLst>
            <pc:docMk/>
            <pc:sldMk cId="109857222" sldId="256"/>
            <ac:picMk id="4" creationId="{33F4F7D1-251B-C2BB-7C8E-BAD15B429936}"/>
          </ac:picMkLst>
        </pc:picChg>
      </pc:sldChg>
      <pc:sldChg chg="modSp new">
        <pc:chgData name="Dominika Kula" userId="d4e5e2e8-9bfc-47ba-a6bc-7fe7718077b0" providerId="ADAL" clId="{A059C5D1-20E7-7F43-A204-2F32E09E2B38}" dt="2023-01-02T16:45:57.338" v="1467" actId="2711"/>
        <pc:sldMkLst>
          <pc:docMk/>
          <pc:sldMk cId="766393206" sldId="257"/>
        </pc:sldMkLst>
        <pc:spChg chg="mod">
          <ac:chgData name="Dominika Kula" userId="d4e5e2e8-9bfc-47ba-a6bc-7fe7718077b0" providerId="ADAL" clId="{A059C5D1-20E7-7F43-A204-2F32E09E2B38}" dt="2023-01-02T15:50:33.274" v="34" actId="20577"/>
          <ac:spMkLst>
            <pc:docMk/>
            <pc:sldMk cId="766393206" sldId="257"/>
            <ac:spMk id="2" creationId="{C776D3B8-DE01-6D9C-8FE4-F100B5F90235}"/>
          </ac:spMkLst>
        </pc:spChg>
        <pc:spChg chg="mod">
          <ac:chgData name="Dominika Kula" userId="d4e5e2e8-9bfc-47ba-a6bc-7fe7718077b0" providerId="ADAL" clId="{A059C5D1-20E7-7F43-A204-2F32E09E2B38}" dt="2023-01-02T16:45:57.338" v="1467" actId="2711"/>
          <ac:spMkLst>
            <pc:docMk/>
            <pc:sldMk cId="766393206" sldId="257"/>
            <ac:spMk id="3" creationId="{2FC24A01-EDDB-F434-2B1E-F61678A7CE2D}"/>
          </ac:spMkLst>
        </pc:spChg>
      </pc:sldChg>
      <pc:sldChg chg="delSp modSp new">
        <pc:chgData name="Dominika Kula" userId="d4e5e2e8-9bfc-47ba-a6bc-7fe7718077b0" providerId="ADAL" clId="{A059C5D1-20E7-7F43-A204-2F32E09E2B38}" dt="2023-01-07T19:19:17.924" v="1961" actId="20577"/>
        <pc:sldMkLst>
          <pc:docMk/>
          <pc:sldMk cId="3842696828" sldId="258"/>
        </pc:sldMkLst>
        <pc:spChg chg="mod">
          <ac:chgData name="Dominika Kula" userId="d4e5e2e8-9bfc-47ba-a6bc-7fe7718077b0" providerId="ADAL" clId="{A059C5D1-20E7-7F43-A204-2F32E09E2B38}" dt="2023-01-07T19:19:17.924" v="1961" actId="20577"/>
          <ac:spMkLst>
            <pc:docMk/>
            <pc:sldMk cId="3842696828" sldId="258"/>
            <ac:spMk id="2" creationId="{31189F8D-0713-6682-9A20-FAC05EFFF85C}"/>
          </ac:spMkLst>
        </pc:spChg>
        <pc:spChg chg="del">
          <ac:chgData name="Dominika Kula" userId="d4e5e2e8-9bfc-47ba-a6bc-7fe7718077b0" providerId="ADAL" clId="{A059C5D1-20E7-7F43-A204-2F32E09E2B38}" dt="2023-01-02T16:01:08.960" v="53" actId="478"/>
          <ac:spMkLst>
            <pc:docMk/>
            <pc:sldMk cId="3842696828" sldId="258"/>
            <ac:spMk id="3" creationId="{14E874DC-15A5-5E9F-733B-35EE23E400FF}"/>
          </ac:spMkLst>
        </pc:spChg>
      </pc:sldChg>
      <pc:sldChg chg="modSp new">
        <pc:chgData name="Dominika Kula" userId="d4e5e2e8-9bfc-47ba-a6bc-7fe7718077b0" providerId="ADAL" clId="{A059C5D1-20E7-7F43-A204-2F32E09E2B38}" dt="2023-01-07T19:20:16.543" v="2237" actId="20577"/>
        <pc:sldMkLst>
          <pc:docMk/>
          <pc:sldMk cId="12791432" sldId="259"/>
        </pc:sldMkLst>
        <pc:spChg chg="mod">
          <ac:chgData name="Dominika Kula" userId="d4e5e2e8-9bfc-47ba-a6bc-7fe7718077b0" providerId="ADAL" clId="{A059C5D1-20E7-7F43-A204-2F32E09E2B38}" dt="2023-01-07T19:20:16.543" v="2237" actId="20577"/>
          <ac:spMkLst>
            <pc:docMk/>
            <pc:sldMk cId="12791432" sldId="259"/>
            <ac:spMk id="3" creationId="{5A133E1E-8EC6-7DE2-3EA1-36176F532F07}"/>
          </ac:spMkLst>
        </pc:spChg>
      </pc:sldChg>
      <pc:sldChg chg="addSp delSp modSp new">
        <pc:chgData name="Dominika Kula" userId="d4e5e2e8-9bfc-47ba-a6bc-7fe7718077b0" providerId="ADAL" clId="{A059C5D1-20E7-7F43-A204-2F32E09E2B38}" dt="2023-01-07T19:21:19.467" v="2592" actId="20577"/>
        <pc:sldMkLst>
          <pc:docMk/>
          <pc:sldMk cId="3006338580" sldId="260"/>
        </pc:sldMkLst>
        <pc:spChg chg="del">
          <ac:chgData name="Dominika Kula" userId="d4e5e2e8-9bfc-47ba-a6bc-7fe7718077b0" providerId="ADAL" clId="{A059C5D1-20E7-7F43-A204-2F32E09E2B38}" dt="2023-01-02T16:16:19.879" v="81" actId="478"/>
          <ac:spMkLst>
            <pc:docMk/>
            <pc:sldMk cId="3006338580" sldId="260"/>
            <ac:spMk id="2" creationId="{F47AEAE2-8EC0-751C-FFDB-41D040C5D482}"/>
          </ac:spMkLst>
        </pc:spChg>
        <pc:spChg chg="mod">
          <ac:chgData name="Dominika Kula" userId="d4e5e2e8-9bfc-47ba-a6bc-7fe7718077b0" providerId="ADAL" clId="{A059C5D1-20E7-7F43-A204-2F32E09E2B38}" dt="2023-01-07T19:21:19.467" v="2592" actId="20577"/>
          <ac:spMkLst>
            <pc:docMk/>
            <pc:sldMk cId="3006338580" sldId="260"/>
            <ac:spMk id="3" creationId="{69B507E8-E6E9-963E-BF4D-E2AD21511017}"/>
          </ac:spMkLst>
        </pc:spChg>
        <pc:spChg chg="add mod">
          <ac:chgData name="Dominika Kula" userId="d4e5e2e8-9bfc-47ba-a6bc-7fe7718077b0" providerId="ADAL" clId="{A059C5D1-20E7-7F43-A204-2F32E09E2B38}" dt="2023-01-02T16:33:46.994" v="319" actId="20577"/>
          <ac:spMkLst>
            <pc:docMk/>
            <pc:sldMk cId="3006338580" sldId="260"/>
            <ac:spMk id="6" creationId="{1B53F5AB-69D2-C06B-66A2-8827CEBB446B}"/>
          </ac:spMkLst>
        </pc:spChg>
        <pc:picChg chg="add mod">
          <ac:chgData name="Dominika Kula" userId="d4e5e2e8-9bfc-47ba-a6bc-7fe7718077b0" providerId="ADAL" clId="{A059C5D1-20E7-7F43-A204-2F32E09E2B38}" dt="2023-01-02T16:33:18.854" v="307" actId="1076"/>
          <ac:picMkLst>
            <pc:docMk/>
            <pc:sldMk cId="3006338580" sldId="260"/>
            <ac:picMk id="4" creationId="{6609F14C-A164-90FC-5497-A2F46620B46B}"/>
          </ac:picMkLst>
        </pc:picChg>
      </pc:sldChg>
      <pc:sldChg chg="addSp delSp modSp new mod setBg">
        <pc:chgData name="Dominika Kula" userId="d4e5e2e8-9bfc-47ba-a6bc-7fe7718077b0" providerId="ADAL" clId="{A059C5D1-20E7-7F43-A204-2F32E09E2B38}" dt="2023-01-07T19:17:20.427" v="1714" actId="20577"/>
        <pc:sldMkLst>
          <pc:docMk/>
          <pc:sldMk cId="3535780729" sldId="261"/>
        </pc:sldMkLst>
        <pc:spChg chg="add del mod">
          <ac:chgData name="Dominika Kula" userId="d4e5e2e8-9bfc-47ba-a6bc-7fe7718077b0" providerId="ADAL" clId="{A059C5D1-20E7-7F43-A204-2F32E09E2B38}" dt="2023-01-07T19:17:20.427" v="1714" actId="20577"/>
          <ac:spMkLst>
            <pc:docMk/>
            <pc:sldMk cId="3535780729" sldId="261"/>
            <ac:spMk id="2" creationId="{6B429C56-E09C-3767-8E50-C7A217626DA6}"/>
          </ac:spMkLst>
        </pc:spChg>
        <pc:spChg chg="del">
          <ac:chgData name="Dominika Kula" userId="d4e5e2e8-9bfc-47ba-a6bc-7fe7718077b0" providerId="ADAL" clId="{A059C5D1-20E7-7F43-A204-2F32E09E2B38}" dt="2023-01-02T16:20:39.518" v="163" actId="478"/>
          <ac:spMkLst>
            <pc:docMk/>
            <pc:sldMk cId="3535780729" sldId="261"/>
            <ac:spMk id="3" creationId="{55BD2FEC-6527-4EC4-57D2-DBB59B5EFB81}"/>
          </ac:spMkLst>
        </pc:spChg>
        <pc:spChg chg="add del mod">
          <ac:chgData name="Dominika Kula" userId="d4e5e2e8-9bfc-47ba-a6bc-7fe7718077b0" providerId="ADAL" clId="{A059C5D1-20E7-7F43-A204-2F32E09E2B38}" dt="2023-01-07T19:16:41.122" v="1553" actId="478"/>
          <ac:spMkLst>
            <pc:docMk/>
            <pc:sldMk cId="3535780729" sldId="261"/>
            <ac:spMk id="5" creationId="{22CA2F1D-85EC-EA93-62DC-43048AE00806}"/>
          </ac:spMkLst>
        </pc:spChg>
        <pc:spChg chg="add">
          <ac:chgData name="Dominika Kula" userId="d4e5e2e8-9bfc-47ba-a6bc-7fe7718077b0" providerId="ADAL" clId="{A059C5D1-20E7-7F43-A204-2F32E09E2B38}" dt="2023-01-02T16:22:10.482" v="173" actId="26606"/>
          <ac:spMkLst>
            <pc:docMk/>
            <pc:sldMk cId="3535780729" sldId="261"/>
            <ac:spMk id="9" creationId="{D4771268-CB57-404A-9271-370EB28F6090}"/>
          </ac:spMkLst>
        </pc:spChg>
        <pc:picChg chg="add mod">
          <ac:chgData name="Dominika Kula" userId="d4e5e2e8-9bfc-47ba-a6bc-7fe7718077b0" providerId="ADAL" clId="{A059C5D1-20E7-7F43-A204-2F32E09E2B38}" dt="2023-01-02T16:22:24.199" v="177" actId="1076"/>
          <ac:picMkLst>
            <pc:docMk/>
            <pc:sldMk cId="3535780729" sldId="261"/>
            <ac:picMk id="4" creationId="{9747F4B7-5D72-5C35-33DF-25C387CA05EC}"/>
          </ac:picMkLst>
        </pc:picChg>
      </pc:sldChg>
      <pc:sldChg chg="new del">
        <pc:chgData name="Dominika Kula" userId="d4e5e2e8-9bfc-47ba-a6bc-7fe7718077b0" providerId="ADAL" clId="{A059C5D1-20E7-7F43-A204-2F32E09E2B38}" dt="2023-01-02T16:24:10.844" v="185" actId="2696"/>
        <pc:sldMkLst>
          <pc:docMk/>
          <pc:sldMk cId="2755510522" sldId="262"/>
        </pc:sldMkLst>
      </pc:sldChg>
      <pc:sldChg chg="addSp delSp modSp new">
        <pc:chgData name="Dominika Kula" userId="d4e5e2e8-9bfc-47ba-a6bc-7fe7718077b0" providerId="ADAL" clId="{A059C5D1-20E7-7F43-A204-2F32E09E2B38}" dt="2023-01-07T19:15:45.897" v="1549" actId="27636"/>
        <pc:sldMkLst>
          <pc:docMk/>
          <pc:sldMk cId="3760806039" sldId="263"/>
        </pc:sldMkLst>
        <pc:spChg chg="del">
          <ac:chgData name="Dominika Kula" userId="d4e5e2e8-9bfc-47ba-a6bc-7fe7718077b0" providerId="ADAL" clId="{A059C5D1-20E7-7F43-A204-2F32E09E2B38}" dt="2023-01-02T16:23:46.364" v="181" actId="478"/>
          <ac:spMkLst>
            <pc:docMk/>
            <pc:sldMk cId="3760806039" sldId="263"/>
            <ac:spMk id="2" creationId="{1629F32F-ECCA-E472-A70E-BA235CE61608}"/>
          </ac:spMkLst>
        </pc:spChg>
        <pc:spChg chg="mod">
          <ac:chgData name="Dominika Kula" userId="d4e5e2e8-9bfc-47ba-a6bc-7fe7718077b0" providerId="ADAL" clId="{A059C5D1-20E7-7F43-A204-2F32E09E2B38}" dt="2023-01-07T19:15:45.897" v="1549" actId="27636"/>
          <ac:spMkLst>
            <pc:docMk/>
            <pc:sldMk cId="3760806039" sldId="263"/>
            <ac:spMk id="3" creationId="{0549DF0E-D441-EA53-E293-C0CD00476190}"/>
          </ac:spMkLst>
        </pc:spChg>
        <pc:spChg chg="add mod">
          <ac:chgData name="Dominika Kula" userId="d4e5e2e8-9bfc-47ba-a6bc-7fe7718077b0" providerId="ADAL" clId="{A059C5D1-20E7-7F43-A204-2F32E09E2B38}" dt="2023-01-02T16:45:04.745" v="1459" actId="20577"/>
          <ac:spMkLst>
            <pc:docMk/>
            <pc:sldMk cId="3760806039" sldId="263"/>
            <ac:spMk id="6" creationId="{3383C23D-8590-5FBF-5734-DF8F5BC7A6F0}"/>
          </ac:spMkLst>
        </pc:spChg>
        <pc:picChg chg="add mod">
          <ac:chgData name="Dominika Kula" userId="d4e5e2e8-9bfc-47ba-a6bc-7fe7718077b0" providerId="ADAL" clId="{A059C5D1-20E7-7F43-A204-2F32E09E2B38}" dt="2023-01-02T16:44:27.547" v="1446" actId="1076"/>
          <ac:picMkLst>
            <pc:docMk/>
            <pc:sldMk cId="3760806039" sldId="263"/>
            <ac:picMk id="4" creationId="{CE3C0B2A-DE24-FF12-351C-72F7CFE8332E}"/>
          </ac:picMkLst>
        </pc:picChg>
      </pc:sldChg>
      <pc:sldChg chg="addSp delSp modSp new">
        <pc:chgData name="Dominika Kula" userId="d4e5e2e8-9bfc-47ba-a6bc-7fe7718077b0" providerId="ADAL" clId="{A059C5D1-20E7-7F43-A204-2F32E09E2B38}" dt="2023-01-07T19:17:26.060" v="1715" actId="5793"/>
        <pc:sldMkLst>
          <pc:docMk/>
          <pc:sldMk cId="823160416" sldId="264"/>
        </pc:sldMkLst>
        <pc:spChg chg="del">
          <ac:chgData name="Dominika Kula" userId="d4e5e2e8-9bfc-47ba-a6bc-7fe7718077b0" providerId="ADAL" clId="{A059C5D1-20E7-7F43-A204-2F32E09E2B38}" dt="2023-01-02T16:27:20.013" v="221" actId="478"/>
          <ac:spMkLst>
            <pc:docMk/>
            <pc:sldMk cId="823160416" sldId="264"/>
            <ac:spMk id="2" creationId="{DCB6D76E-033D-717D-ECE0-8663A42F6A2A}"/>
          </ac:spMkLst>
        </pc:spChg>
        <pc:spChg chg="mod">
          <ac:chgData name="Dominika Kula" userId="d4e5e2e8-9bfc-47ba-a6bc-7fe7718077b0" providerId="ADAL" clId="{A059C5D1-20E7-7F43-A204-2F32E09E2B38}" dt="2023-01-07T19:17:26.060" v="1715" actId="5793"/>
          <ac:spMkLst>
            <pc:docMk/>
            <pc:sldMk cId="823160416" sldId="264"/>
            <ac:spMk id="3" creationId="{8931CF87-A5CB-7F9B-82DF-4194E023B89B}"/>
          </ac:spMkLst>
        </pc:spChg>
        <pc:spChg chg="add mod">
          <ac:chgData name="Dominika Kula" userId="d4e5e2e8-9bfc-47ba-a6bc-7fe7718077b0" providerId="ADAL" clId="{A059C5D1-20E7-7F43-A204-2F32E09E2B38}" dt="2023-01-02T16:41:07.035" v="837" actId="1076"/>
          <ac:spMkLst>
            <pc:docMk/>
            <pc:sldMk cId="823160416" sldId="264"/>
            <ac:spMk id="6" creationId="{F77972AE-143A-CA1E-A622-62EB8A6E4AEF}"/>
          </ac:spMkLst>
        </pc:spChg>
        <pc:picChg chg="add mod">
          <ac:chgData name="Dominika Kula" userId="d4e5e2e8-9bfc-47ba-a6bc-7fe7718077b0" providerId="ADAL" clId="{A059C5D1-20E7-7F43-A204-2F32E09E2B38}" dt="2023-01-02T16:38:56.039" v="451" actId="14100"/>
          <ac:picMkLst>
            <pc:docMk/>
            <pc:sldMk cId="823160416" sldId="264"/>
            <ac:picMk id="4" creationId="{E3376AD1-83E6-A8B4-11CF-CC7D269548D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07/01/2023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5349" y="221146"/>
            <a:ext cx="5942386" cy="6270537"/>
          </a:xfrm>
        </p:spPr>
        <p:txBody>
          <a:bodyPr/>
          <a:lstStyle/>
          <a:p>
            <a:r>
              <a:rPr lang="en-GB" dirty="0"/>
              <a:t>T</a:t>
            </a:r>
            <a:r>
              <a:rPr lang="pl-PL" dirty="0"/>
              <a:t>o</a:t>
            </a:r>
            <a:r>
              <a:rPr lang="en-GB" dirty="0" err="1"/>
              <a:t>urette</a:t>
            </a:r>
            <a:r>
              <a:rPr lang="pl-PL" dirty="0"/>
              <a:t>’s</a:t>
            </a:r>
            <a:r>
              <a:rPr lang="en-GB" dirty="0"/>
              <a:t> </a:t>
            </a:r>
            <a:r>
              <a:rPr lang="pl-PL" dirty="0"/>
              <a:t>S</a:t>
            </a:r>
            <a:r>
              <a:rPr lang="en-GB" dirty="0" err="1"/>
              <a:t>yndrome</a:t>
            </a:r>
            <a:r>
              <a:rPr lang="en-GB" dirty="0"/>
              <a:t> and coexisting diseases</a:t>
            </a:r>
          </a:p>
        </p:txBody>
      </p:sp>
      <p:pic>
        <p:nvPicPr>
          <p:cNvPr id="4" name="Picture 4">
            <a:extLst>
              <a:ext uri="{FF2B5EF4-FFF2-40B4-BE49-F238E27FC236}">
                <a16:creationId xmlns:a16="http://schemas.microsoft.com/office/drawing/2014/main" id="{33F4F7D1-251B-C2BB-7C8E-BAD15B4299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20601" y="214013"/>
            <a:ext cx="5813981" cy="5892450"/>
          </a:xfrm>
          <a:prstGeom prst="rect">
            <a:avLst/>
          </a:prstGeom>
        </p:spPr>
      </p:pic>
      <p:sp>
        <p:nvSpPr>
          <p:cNvPr id="6" name="TextBox 5">
            <a:extLst>
              <a:ext uri="{FF2B5EF4-FFF2-40B4-BE49-F238E27FC236}">
                <a16:creationId xmlns:a16="http://schemas.microsoft.com/office/drawing/2014/main" id="{B510E2B7-6BE4-6347-5C90-1A9B44CC5E8E}"/>
              </a:ext>
            </a:extLst>
          </p:cNvPr>
          <p:cNvSpPr txBox="1"/>
          <p:nvPr/>
        </p:nvSpPr>
        <p:spPr>
          <a:xfrm>
            <a:off x="6227735" y="6129484"/>
            <a:ext cx="4100105" cy="400110"/>
          </a:xfrm>
          <a:prstGeom prst="rect">
            <a:avLst/>
          </a:prstGeom>
          <a:noFill/>
        </p:spPr>
        <p:txBody>
          <a:bodyPr wrap="square">
            <a:spAutoFit/>
          </a:bodyPr>
          <a:lstStyle/>
          <a:p>
            <a:r>
              <a:rPr lang="pl-PL" sz="2000" i="1" dirty="0">
                <a:effectLst/>
              </a:rPr>
              <a:t>(</a:t>
            </a:r>
            <a:r>
              <a:rPr lang="en-GB" sz="2000" i="1" dirty="0">
                <a:effectLst/>
              </a:rPr>
              <a:t>Tourette syndrome</a:t>
            </a:r>
            <a:r>
              <a:rPr lang="en-GB" sz="2000" dirty="0">
                <a:effectLst/>
              </a:rPr>
              <a:t> 2022) </a:t>
            </a:r>
            <a:endParaRPr lang="en-US" sz="2000"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89F8D-0713-6682-9A20-FAC05EFFF85C}"/>
              </a:ext>
            </a:extLst>
          </p:cNvPr>
          <p:cNvSpPr>
            <a:spLocks noGrp="1"/>
          </p:cNvSpPr>
          <p:nvPr>
            <p:ph type="title"/>
          </p:nvPr>
        </p:nvSpPr>
        <p:spPr>
          <a:xfrm>
            <a:off x="146229" y="313884"/>
            <a:ext cx="8963529" cy="5906718"/>
          </a:xfrm>
        </p:spPr>
        <p:txBody>
          <a:bodyPr>
            <a:normAutofit/>
          </a:bodyPr>
          <a:lstStyle/>
          <a:p>
            <a:r>
              <a:rPr lang="en-US" dirty="0">
                <a:latin typeface="Arial" panose="020B0604020202020204" pitchFamily="34" charset="0"/>
                <a:cs typeface="Arial" panose="020B0604020202020204" pitchFamily="34" charset="0"/>
              </a:rPr>
              <a:t>T</a:t>
            </a:r>
            <a:r>
              <a:rPr lang="pl-PL" dirty="0" err="1">
                <a:latin typeface="Arial" panose="020B0604020202020204" pitchFamily="34" charset="0"/>
                <a:cs typeface="Arial" panose="020B0604020202020204" pitchFamily="34" charset="0"/>
              </a:rPr>
              <a:t>ou</a:t>
            </a:r>
            <a:r>
              <a:rPr lang="en-US" dirty="0" err="1">
                <a:latin typeface="Arial" panose="020B0604020202020204" pitchFamily="34" charset="0"/>
                <a:cs typeface="Arial" panose="020B0604020202020204" pitchFamily="34" charset="0"/>
              </a:rPr>
              <a:t>rret</a:t>
            </a:r>
            <a:r>
              <a:rPr lang="pl-PL" dirty="0" err="1">
                <a:latin typeface="Arial" panose="020B0604020202020204" pitchFamily="34" charset="0"/>
                <a:cs typeface="Arial" panose="020B0604020202020204" pitchFamily="34" charset="0"/>
              </a:rPr>
              <a:t>e’s</a:t>
            </a:r>
            <a:r>
              <a:rPr lang="en-US" dirty="0">
                <a:latin typeface="Arial" panose="020B0604020202020204" pitchFamily="34" charset="0"/>
                <a:cs typeface="Arial" panose="020B0604020202020204" pitchFamily="34" charset="0"/>
              </a:rPr>
              <a:t> </a:t>
            </a:r>
            <a:r>
              <a:rPr lang="pl-PL" dirty="0">
                <a:latin typeface="Arial" panose="020B0604020202020204" pitchFamily="34" charset="0"/>
                <a:cs typeface="Arial" panose="020B0604020202020204" pitchFamily="34" charset="0"/>
              </a:rPr>
              <a:t>S</a:t>
            </a:r>
            <a:r>
              <a:rPr lang="en-US" dirty="0" err="1">
                <a:latin typeface="Arial" panose="020B0604020202020204" pitchFamily="34" charset="0"/>
                <a:cs typeface="Arial" panose="020B0604020202020204" pitchFamily="34" charset="0"/>
              </a:rPr>
              <a:t>yndrome</a:t>
            </a:r>
            <a:r>
              <a:rPr lang="en-US" dirty="0">
                <a:latin typeface="Arial" panose="020B0604020202020204" pitchFamily="34" charset="0"/>
                <a:cs typeface="Arial" panose="020B0604020202020204" pitchFamily="34" charset="0"/>
              </a:rPr>
              <a:t> (TS) is a neurological disorder </a:t>
            </a:r>
            <a:r>
              <a:rPr lang="en-US" dirty="0" err="1">
                <a:latin typeface="Arial" panose="020B0604020202020204" pitchFamily="34" charset="0"/>
                <a:cs typeface="Arial" panose="020B0604020202020204" pitchFamily="34" charset="0"/>
              </a:rPr>
              <a:t>characterised</a:t>
            </a:r>
            <a:r>
              <a:rPr lang="en-US" dirty="0">
                <a:latin typeface="Arial" panose="020B0604020202020204" pitchFamily="34" charset="0"/>
                <a:cs typeface="Arial" panose="020B0604020202020204" pitchFamily="34" charset="0"/>
              </a:rPr>
              <a:t> by motor and vocal tics.</a:t>
            </a:r>
            <a:r>
              <a:rPr lang="pl-PL" dirty="0">
                <a:latin typeface="Arial" panose="020B0604020202020204" pitchFamily="34" charset="0"/>
                <a:cs typeface="Arial" panose="020B0604020202020204" pitchFamily="34" charset="0"/>
              </a:rPr>
              <a:t> (</a:t>
            </a:r>
            <a:r>
              <a:rPr lang="pl-PL" dirty="0" err="1">
                <a:latin typeface="Arial" panose="020B0604020202020204" pitchFamily="34" charset="0"/>
                <a:cs typeface="Arial" panose="020B0604020202020204" pitchFamily="34" charset="0"/>
              </a:rPr>
              <a:t>Hallett</a:t>
            </a:r>
            <a:r>
              <a:rPr lang="pl-PL" dirty="0">
                <a:latin typeface="Arial" panose="020B0604020202020204" pitchFamily="34" charset="0"/>
                <a:cs typeface="Arial" panose="020B0604020202020204" pitchFamily="34" charset="0"/>
              </a:rPr>
              <a:t> M 2015).</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426968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133E1E-8EC6-7DE2-3EA1-36176F532F07}"/>
              </a:ext>
            </a:extLst>
          </p:cNvPr>
          <p:cNvSpPr>
            <a:spLocks noGrp="1"/>
          </p:cNvSpPr>
          <p:nvPr>
            <p:ph idx="1"/>
          </p:nvPr>
        </p:nvSpPr>
        <p:spPr>
          <a:xfrm>
            <a:off x="114140" y="313884"/>
            <a:ext cx="6042260" cy="5863079"/>
          </a:xfrm>
        </p:spPr>
        <p:txBody>
          <a:bodyPr/>
          <a:lstStyle/>
          <a:p>
            <a:pPr marL="0" indent="0">
              <a:buNone/>
            </a:pPr>
            <a:r>
              <a:rPr lang="en-US" b="1" dirty="0">
                <a:latin typeface="Arial" panose="020B0604020202020204" pitchFamily="34" charset="0"/>
                <a:cs typeface="Arial" panose="020B0604020202020204" pitchFamily="34" charset="0"/>
              </a:rPr>
              <a:t>Comorbidity of Tourette's Syndrome with other mental and behavioral disorders</a:t>
            </a:r>
            <a:r>
              <a:rPr lang="pl-PL" b="1" dirty="0">
                <a:latin typeface="Arial" panose="020B0604020202020204" pitchFamily="34" charset="0"/>
                <a:cs typeface="Arial" panose="020B0604020202020204" pitchFamily="34" charset="0"/>
              </a:rPr>
              <a:t> </a:t>
            </a:r>
            <a:r>
              <a:rPr lang="pl-PL" dirty="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Robertson, </a:t>
            </a:r>
            <a:r>
              <a:rPr lang="en-US" dirty="0" err="1">
                <a:latin typeface="Arial" panose="020B0604020202020204" pitchFamily="34" charset="0"/>
                <a:cs typeface="Arial" panose="020B0604020202020204" pitchFamily="34" charset="0"/>
              </a:rPr>
              <a:t>Cavanna</a:t>
            </a:r>
            <a:r>
              <a:rPr lang="pl-PL" dirty="0">
                <a:latin typeface="Arial" panose="020B0604020202020204" pitchFamily="34" charset="0"/>
                <a:cs typeface="Arial" panose="020B0604020202020204" pitchFamily="34" charset="0"/>
              </a:rPr>
              <a:t> and</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Eapen</a:t>
            </a:r>
            <a:r>
              <a:rPr lang="pl-PL" dirty="0">
                <a:latin typeface="Arial" panose="020B0604020202020204" pitchFamily="34" charset="0"/>
                <a:cs typeface="Arial" panose="020B0604020202020204" pitchFamily="34" charset="0"/>
              </a:rPr>
              <a:t> 2015)</a:t>
            </a:r>
            <a:r>
              <a:rPr lang="en-US" dirty="0">
                <a:latin typeface="Arial" panose="020B0604020202020204" pitchFamily="34" charset="0"/>
                <a:cs typeface="Arial" panose="020B0604020202020204" pitchFamily="34" charset="0"/>
              </a:rPr>
              <a:t>.</a:t>
            </a:r>
          </a:p>
        </p:txBody>
      </p:sp>
      <p:pic>
        <p:nvPicPr>
          <p:cNvPr id="4" name="Picture 4">
            <a:extLst>
              <a:ext uri="{FF2B5EF4-FFF2-40B4-BE49-F238E27FC236}">
                <a16:creationId xmlns:a16="http://schemas.microsoft.com/office/drawing/2014/main" id="{CAD5C00E-097A-8346-5281-17B44306048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28578" y="-64202"/>
            <a:ext cx="5549281" cy="6370409"/>
          </a:xfrm>
          <a:prstGeom prst="rect">
            <a:avLst/>
          </a:prstGeom>
        </p:spPr>
      </p:pic>
      <p:sp>
        <p:nvSpPr>
          <p:cNvPr id="6" name="TextBox 5">
            <a:extLst>
              <a:ext uri="{FF2B5EF4-FFF2-40B4-BE49-F238E27FC236}">
                <a16:creationId xmlns:a16="http://schemas.microsoft.com/office/drawing/2014/main" id="{31E1DE76-87CF-5A1B-7579-4B4F13C69603}"/>
              </a:ext>
            </a:extLst>
          </p:cNvPr>
          <p:cNvSpPr txBox="1"/>
          <p:nvPr/>
        </p:nvSpPr>
        <p:spPr>
          <a:xfrm>
            <a:off x="6336525" y="6306207"/>
            <a:ext cx="6095762" cy="369332"/>
          </a:xfrm>
          <a:prstGeom prst="rect">
            <a:avLst/>
          </a:prstGeom>
          <a:noFill/>
        </p:spPr>
        <p:txBody>
          <a:bodyPr wrap="square">
            <a:spAutoFit/>
          </a:bodyPr>
          <a:lstStyle/>
          <a:p>
            <a:r>
              <a:rPr lang="pl-PL" dirty="0">
                <a:effectLst/>
              </a:rPr>
              <a:t>(</a:t>
            </a:r>
            <a:r>
              <a:rPr lang="en-GB" dirty="0">
                <a:effectLst/>
              </a:rPr>
              <a:t>Johnson, K.A. </a:t>
            </a:r>
            <a:r>
              <a:rPr lang="en-GB" i="1" dirty="0">
                <a:effectLst/>
              </a:rPr>
              <a:t>et al.</a:t>
            </a:r>
            <a:r>
              <a:rPr lang="en-GB" dirty="0">
                <a:effectLst/>
              </a:rPr>
              <a:t> 2022</a:t>
            </a:r>
            <a:r>
              <a:rPr lang="pl-PL" dirty="0">
                <a:effectLst/>
              </a:rPr>
              <a:t>)</a:t>
            </a:r>
            <a:endParaRPr lang="en-US" dirty="0"/>
          </a:p>
        </p:txBody>
      </p:sp>
    </p:spTree>
    <p:extLst>
      <p:ext uri="{BB962C8B-B14F-4D97-AF65-F5344CB8AC3E}">
        <p14:creationId xmlns:p14="http://schemas.microsoft.com/office/powerpoint/2010/main" val="127914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B507E8-E6E9-963E-BF4D-E2AD21511017}"/>
              </a:ext>
            </a:extLst>
          </p:cNvPr>
          <p:cNvSpPr>
            <a:spLocks noGrp="1"/>
          </p:cNvSpPr>
          <p:nvPr>
            <p:ph idx="1"/>
          </p:nvPr>
        </p:nvSpPr>
        <p:spPr>
          <a:xfrm>
            <a:off x="64203" y="164076"/>
            <a:ext cx="6684294" cy="6270538"/>
          </a:xfrm>
        </p:spPr>
        <p:txBody>
          <a:bodyPr/>
          <a:lstStyle/>
          <a:p>
            <a:pPr marL="0" indent="0">
              <a:buNone/>
            </a:pPr>
            <a:r>
              <a:rPr lang="en-GB" dirty="0"/>
              <a:t>T</a:t>
            </a:r>
            <a:r>
              <a:rPr lang="pl-PL" dirty="0"/>
              <a:t>o</a:t>
            </a:r>
            <a:r>
              <a:rPr lang="en-GB" dirty="0" err="1"/>
              <a:t>urette</a:t>
            </a:r>
            <a:r>
              <a:rPr lang="pl-PL" dirty="0"/>
              <a:t>’s</a:t>
            </a:r>
            <a:r>
              <a:rPr lang="en-GB" dirty="0"/>
              <a:t> </a:t>
            </a:r>
            <a:r>
              <a:rPr lang="pl-PL" dirty="0"/>
              <a:t>S</a:t>
            </a:r>
            <a:r>
              <a:rPr lang="en-GB" dirty="0" err="1"/>
              <a:t>yndrome</a:t>
            </a:r>
            <a:r>
              <a:rPr lang="en-GB" dirty="0"/>
              <a:t> and </a:t>
            </a:r>
            <a:r>
              <a:rPr lang="pl-PL" dirty="0">
                <a:latin typeface="Arial" panose="020B0604020202020204" pitchFamily="34" charset="0"/>
                <a:cs typeface="Arial" panose="020B0604020202020204" pitchFamily="34" charset="0"/>
              </a:rPr>
              <a:t>ADHD (</a:t>
            </a:r>
            <a:r>
              <a:rPr lang="pl-PL" dirty="0" err="1">
                <a:effectLst/>
                <a:latin typeface="Arial" panose="020B0604020202020204" pitchFamily="34" charset="0"/>
                <a:cs typeface="Arial" panose="020B0604020202020204" pitchFamily="34" charset="0"/>
              </a:rPr>
              <a:t>Harcherik</a:t>
            </a:r>
            <a:r>
              <a:rPr lang="pl-PL" dirty="0">
                <a:effectLst/>
                <a:latin typeface="Arial" panose="020B0604020202020204" pitchFamily="34" charset="0"/>
                <a:cs typeface="Arial" panose="020B0604020202020204" pitchFamily="34" charset="0"/>
              </a:rPr>
              <a:t> et al 1982)</a:t>
            </a:r>
            <a:r>
              <a:rPr lang="pl-PL" dirty="0">
                <a:effectLst/>
              </a:rPr>
              <a:t>.</a:t>
            </a:r>
            <a:endParaRPr lang="en-US" dirty="0"/>
          </a:p>
        </p:txBody>
      </p:sp>
      <p:pic>
        <p:nvPicPr>
          <p:cNvPr id="4" name="Picture 4">
            <a:extLst>
              <a:ext uri="{FF2B5EF4-FFF2-40B4-BE49-F238E27FC236}">
                <a16:creationId xmlns:a16="http://schemas.microsoft.com/office/drawing/2014/main" id="{6609F14C-A164-90FC-5497-A2F46620B4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19834" y="0"/>
            <a:ext cx="5079207" cy="6424170"/>
          </a:xfrm>
          <a:prstGeom prst="rect">
            <a:avLst/>
          </a:prstGeom>
        </p:spPr>
      </p:pic>
      <p:sp>
        <p:nvSpPr>
          <p:cNvPr id="6" name="TextBox 5">
            <a:extLst>
              <a:ext uri="{FF2B5EF4-FFF2-40B4-BE49-F238E27FC236}">
                <a16:creationId xmlns:a16="http://schemas.microsoft.com/office/drawing/2014/main" id="{1B53F5AB-69D2-C06B-66A2-8827CEBB446B}"/>
              </a:ext>
            </a:extLst>
          </p:cNvPr>
          <p:cNvSpPr txBox="1"/>
          <p:nvPr/>
        </p:nvSpPr>
        <p:spPr>
          <a:xfrm>
            <a:off x="7087348" y="6420346"/>
            <a:ext cx="6113596" cy="369332"/>
          </a:xfrm>
          <a:prstGeom prst="rect">
            <a:avLst/>
          </a:prstGeom>
          <a:noFill/>
        </p:spPr>
        <p:txBody>
          <a:bodyPr wrap="square">
            <a:spAutoFit/>
          </a:bodyPr>
          <a:lstStyle/>
          <a:p>
            <a:r>
              <a:rPr lang="pl-PL" dirty="0">
                <a:effectLst/>
              </a:rPr>
              <a:t>(</a:t>
            </a:r>
            <a:r>
              <a:rPr lang="en-GB" dirty="0">
                <a:effectLst/>
              </a:rPr>
              <a:t>Guy-Evans</a:t>
            </a:r>
            <a:r>
              <a:rPr lang="pl-PL" dirty="0"/>
              <a:t> </a:t>
            </a:r>
            <a:r>
              <a:rPr lang="pl-PL" dirty="0">
                <a:effectLst/>
              </a:rPr>
              <a:t>2022</a:t>
            </a:r>
            <a:r>
              <a:rPr lang="en-GB" dirty="0">
                <a:effectLst/>
              </a:rPr>
              <a:t>) </a:t>
            </a:r>
            <a:endParaRPr lang="en-US" dirty="0"/>
          </a:p>
        </p:txBody>
      </p:sp>
    </p:spTree>
    <p:extLst>
      <p:ext uri="{BB962C8B-B14F-4D97-AF65-F5344CB8AC3E}">
        <p14:creationId xmlns:p14="http://schemas.microsoft.com/office/powerpoint/2010/main" val="30063385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49DF0E-D441-EA53-E293-C0CD00476190}"/>
              </a:ext>
            </a:extLst>
          </p:cNvPr>
          <p:cNvSpPr>
            <a:spLocks noGrp="1"/>
          </p:cNvSpPr>
          <p:nvPr>
            <p:ph idx="1"/>
          </p:nvPr>
        </p:nvSpPr>
        <p:spPr>
          <a:xfrm>
            <a:off x="74892" y="99264"/>
            <a:ext cx="5896030" cy="6128471"/>
          </a:xfrm>
        </p:spPr>
        <p:txBody>
          <a:bodyPr>
            <a:normAutofit/>
          </a:bodyPr>
          <a:lstStyle/>
          <a:p>
            <a:pPr marL="0" indent="0">
              <a:buNone/>
            </a:pPr>
            <a:r>
              <a:rPr lang="en-US" dirty="0">
                <a:latin typeface="Arial" panose="020B0604020202020204" pitchFamily="34" charset="0"/>
                <a:cs typeface="Arial" panose="020B0604020202020204" pitchFamily="34" charset="0"/>
              </a:rPr>
              <a:t>The picture of OCD co- occurring with TS is believed to be different from its "pure" form. In the case of patients with TS, obsessions most often concern sexuality, religion, aggression, or the need to maintain symmetry, while compulsions are compulsion to repeat, check, count, touch, and self- injury. In the “pure” form of OCD, the obsessions mainly concern the need to keep clean and prevent diseases and accidents, while compulsions relate to areas related to cleaning and keeping the body clean</a:t>
            </a:r>
            <a:r>
              <a:rPr lang="pl-PL" dirty="0">
                <a:latin typeface="Arial" panose="020B0604020202020204" pitchFamily="34" charset="0"/>
                <a:cs typeface="Arial" panose="020B0604020202020204" pitchFamily="34" charset="0"/>
              </a:rPr>
              <a:t> (</a:t>
            </a:r>
            <a:r>
              <a:rPr lang="en-GB" dirty="0">
                <a:effectLst/>
                <a:latin typeface="Arial" panose="020B0604020202020204" pitchFamily="34" charset="0"/>
                <a:cs typeface="Arial" panose="020B0604020202020204" pitchFamily="34" charset="0"/>
              </a:rPr>
              <a:t>Robertson </a:t>
            </a:r>
            <a:r>
              <a:rPr lang="pl-PL" dirty="0">
                <a:effectLst/>
                <a:latin typeface="Arial" panose="020B0604020202020204" pitchFamily="34" charset="0"/>
                <a:cs typeface="Arial" panose="020B0604020202020204" pitchFamily="34" charset="0"/>
              </a:rPr>
              <a:t>2000)</a:t>
            </a:r>
            <a:endParaRPr lang="en-US" dirty="0">
              <a:latin typeface="Arial" panose="020B0604020202020204" pitchFamily="34" charset="0"/>
              <a:cs typeface="Arial" panose="020B0604020202020204" pitchFamily="34" charset="0"/>
            </a:endParaRPr>
          </a:p>
        </p:txBody>
      </p:sp>
      <p:pic>
        <p:nvPicPr>
          <p:cNvPr id="4" name="Picture 4">
            <a:extLst>
              <a:ext uri="{FF2B5EF4-FFF2-40B4-BE49-F238E27FC236}">
                <a16:creationId xmlns:a16="http://schemas.microsoft.com/office/drawing/2014/main" id="{CE3C0B2A-DE24-FF12-351C-72F7CFE833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10237" y="-43642"/>
            <a:ext cx="5896030" cy="6406918"/>
          </a:xfrm>
          <a:prstGeom prst="rect">
            <a:avLst/>
          </a:prstGeom>
        </p:spPr>
      </p:pic>
      <p:sp>
        <p:nvSpPr>
          <p:cNvPr id="6" name="TextBox 5">
            <a:extLst>
              <a:ext uri="{FF2B5EF4-FFF2-40B4-BE49-F238E27FC236}">
                <a16:creationId xmlns:a16="http://schemas.microsoft.com/office/drawing/2014/main" id="{3383C23D-8590-5FBF-5734-DF8F5BC7A6F0}"/>
              </a:ext>
            </a:extLst>
          </p:cNvPr>
          <p:cNvSpPr txBox="1"/>
          <p:nvPr/>
        </p:nvSpPr>
        <p:spPr>
          <a:xfrm>
            <a:off x="5457294" y="6227735"/>
            <a:ext cx="6192066" cy="369332"/>
          </a:xfrm>
          <a:prstGeom prst="rect">
            <a:avLst/>
          </a:prstGeom>
          <a:noFill/>
        </p:spPr>
        <p:txBody>
          <a:bodyPr wrap="square">
            <a:spAutoFit/>
          </a:bodyPr>
          <a:lstStyle/>
          <a:p>
            <a:r>
              <a:rPr lang="pl-PL" i="1" dirty="0">
                <a:effectLst/>
              </a:rPr>
              <a:t>(OC</a:t>
            </a:r>
            <a:r>
              <a:rPr lang="en-GB" i="1" dirty="0">
                <a:effectLst/>
              </a:rPr>
              <a:t>D myths &amp; treatments</a:t>
            </a:r>
            <a:r>
              <a:rPr lang="en-GB" dirty="0">
                <a:effectLst/>
              </a:rPr>
              <a:t> </a:t>
            </a:r>
            <a:r>
              <a:rPr lang="pl-PL" dirty="0">
                <a:effectLst/>
              </a:rPr>
              <a:t>2022)</a:t>
            </a:r>
            <a:endParaRPr lang="en-US" dirty="0"/>
          </a:p>
        </p:txBody>
      </p:sp>
    </p:spTree>
    <p:extLst>
      <p:ext uri="{BB962C8B-B14F-4D97-AF65-F5344CB8AC3E}">
        <p14:creationId xmlns:p14="http://schemas.microsoft.com/office/powerpoint/2010/main" val="37608060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429C56-E09C-3767-8E50-C7A217626DA6}"/>
              </a:ext>
            </a:extLst>
          </p:cNvPr>
          <p:cNvSpPr>
            <a:spLocks noGrp="1"/>
          </p:cNvSpPr>
          <p:nvPr>
            <p:ph type="title"/>
          </p:nvPr>
        </p:nvSpPr>
        <p:spPr>
          <a:xfrm>
            <a:off x="1028700" y="1981534"/>
            <a:ext cx="2628900" cy="2547257"/>
          </a:xfrm>
          <a:noFill/>
        </p:spPr>
        <p:txBody>
          <a:bodyPr vert="horz" lIns="91440" tIns="45720" rIns="91440" bIns="45720" rtlCol="0" anchor="ctr">
            <a:normAutofit fontScale="90000"/>
          </a:bodyPr>
          <a:lstStyle/>
          <a:p>
            <a:pPr algn="ctr"/>
            <a:r>
              <a:rPr lang="pl-PL" sz="3300" dirty="0">
                <a:solidFill>
                  <a:srgbClr val="FFFFFF"/>
                </a:solidFill>
                <a:latin typeface="Arial" panose="020B0604020202020204" pitchFamily="34" charset="0"/>
                <a:cs typeface="Arial" panose="020B0604020202020204" pitchFamily="34" charset="0"/>
              </a:rPr>
              <a:t>The </a:t>
            </a:r>
            <a:r>
              <a:rPr lang="pl-PL" sz="3300" dirty="0" err="1">
                <a:solidFill>
                  <a:srgbClr val="FFFFFF"/>
                </a:solidFill>
                <a:latin typeface="Arial" panose="020B0604020202020204" pitchFamily="34" charset="0"/>
                <a:cs typeface="Arial" panose="020B0604020202020204" pitchFamily="34" charset="0"/>
              </a:rPr>
              <a:t>diseases</a:t>
            </a:r>
            <a:r>
              <a:rPr lang="pl-PL" sz="3300" dirty="0">
                <a:solidFill>
                  <a:srgbClr val="FFFFFF"/>
                </a:solidFill>
                <a:latin typeface="Arial" panose="020B0604020202020204" pitchFamily="34" charset="0"/>
                <a:cs typeface="Arial" panose="020B0604020202020204" pitchFamily="34" charset="0"/>
              </a:rPr>
              <a:t> </a:t>
            </a:r>
            <a:r>
              <a:rPr lang="pl-PL" sz="3300" dirty="0" err="1">
                <a:solidFill>
                  <a:srgbClr val="FFFFFF"/>
                </a:solidFill>
                <a:latin typeface="Arial" panose="020B0604020202020204" pitchFamily="34" charset="0"/>
                <a:cs typeface="Arial" panose="020B0604020202020204" pitchFamily="34" charset="0"/>
              </a:rPr>
              <a:t>that</a:t>
            </a:r>
            <a:r>
              <a:rPr lang="pl-PL" sz="3300" dirty="0">
                <a:solidFill>
                  <a:srgbClr val="FFFFFF"/>
                </a:solidFill>
                <a:latin typeface="Arial" panose="020B0604020202020204" pitchFamily="34" charset="0"/>
                <a:cs typeface="Arial" panose="020B0604020202020204" pitchFamily="34" charset="0"/>
              </a:rPr>
              <a:t> </a:t>
            </a:r>
            <a:r>
              <a:rPr lang="pl-PL" sz="3300" dirty="0" err="1">
                <a:solidFill>
                  <a:srgbClr val="FFFFFF"/>
                </a:solidFill>
                <a:latin typeface="Arial" panose="020B0604020202020204" pitchFamily="34" charset="0"/>
                <a:cs typeface="Arial" panose="020B0604020202020204" pitchFamily="34" charset="0"/>
              </a:rPr>
              <a:t>are</a:t>
            </a:r>
            <a:r>
              <a:rPr lang="pl-PL" sz="3300" dirty="0">
                <a:solidFill>
                  <a:srgbClr val="FFFFFF"/>
                </a:solidFill>
                <a:latin typeface="Arial" panose="020B0604020202020204" pitchFamily="34" charset="0"/>
                <a:cs typeface="Arial" panose="020B0604020202020204" pitchFamily="34" charset="0"/>
              </a:rPr>
              <a:t> most </a:t>
            </a:r>
            <a:r>
              <a:rPr lang="pl-PL" sz="3300" dirty="0" err="1">
                <a:solidFill>
                  <a:srgbClr val="FFFFFF"/>
                </a:solidFill>
                <a:latin typeface="Arial" panose="020B0604020202020204" pitchFamily="34" charset="0"/>
                <a:cs typeface="Arial" panose="020B0604020202020204" pitchFamily="34" charset="0"/>
              </a:rPr>
              <a:t>commonly</a:t>
            </a:r>
            <a:r>
              <a:rPr lang="pl-PL" sz="3300" dirty="0">
                <a:solidFill>
                  <a:srgbClr val="FFFFFF"/>
                </a:solidFill>
                <a:latin typeface="Arial" panose="020B0604020202020204" pitchFamily="34" charset="0"/>
                <a:cs typeface="Arial" panose="020B0604020202020204" pitchFamily="34" charset="0"/>
              </a:rPr>
              <a:t> </a:t>
            </a:r>
            <a:r>
              <a:rPr lang="pl-PL" sz="3300" dirty="0" err="1">
                <a:solidFill>
                  <a:srgbClr val="FFFFFF"/>
                </a:solidFill>
                <a:latin typeface="Arial" panose="020B0604020202020204" pitchFamily="34" charset="0"/>
                <a:cs typeface="Arial" panose="020B0604020202020204" pitchFamily="34" charset="0"/>
              </a:rPr>
              <a:t>present</a:t>
            </a:r>
            <a:r>
              <a:rPr lang="pl-PL" sz="3300" dirty="0">
                <a:solidFill>
                  <a:srgbClr val="FFFFFF"/>
                </a:solidFill>
                <a:latin typeface="Arial" panose="020B0604020202020204" pitchFamily="34" charset="0"/>
                <a:cs typeface="Arial" panose="020B0604020202020204" pitchFamily="34" charset="0"/>
              </a:rPr>
              <a:t> with TS </a:t>
            </a:r>
            <a:r>
              <a:rPr lang="pl-PL" sz="3300" dirty="0" err="1">
                <a:solidFill>
                  <a:srgbClr val="FFFFFF"/>
                </a:solidFill>
                <a:latin typeface="Arial" panose="020B0604020202020204" pitchFamily="34" charset="0"/>
                <a:cs typeface="Arial" panose="020B0604020202020204" pitchFamily="34" charset="0"/>
              </a:rPr>
              <a:t>are</a:t>
            </a:r>
            <a:r>
              <a:rPr lang="pl-PL" sz="3300" dirty="0">
                <a:solidFill>
                  <a:srgbClr val="FFFFFF"/>
                </a:solidFill>
                <a:latin typeface="Arial" panose="020B0604020202020204" pitchFamily="34" charset="0"/>
                <a:cs typeface="Arial" panose="020B0604020202020204" pitchFamily="34" charset="0"/>
              </a:rPr>
              <a:t> ADHD, OCD and </a:t>
            </a:r>
            <a:r>
              <a:rPr lang="pl-PL" sz="3300" dirty="0" err="1">
                <a:solidFill>
                  <a:srgbClr val="FFFFFF"/>
                </a:solidFill>
                <a:latin typeface="Arial" panose="020B0604020202020204" pitchFamily="34" charset="0"/>
                <a:cs typeface="Arial" panose="020B0604020202020204" pitchFamily="34" charset="0"/>
              </a:rPr>
              <a:t>Depression</a:t>
            </a:r>
            <a:endParaRPr lang="en-US" sz="3300" kern="1200" dirty="0">
              <a:solidFill>
                <a:srgbClr val="FFFFFF"/>
              </a:solidFill>
              <a:latin typeface="Arial" panose="020B0604020202020204" pitchFamily="34" charset="0"/>
              <a:cs typeface="Arial" panose="020B0604020202020204" pitchFamily="34" charset="0"/>
            </a:endParaRPr>
          </a:p>
        </p:txBody>
      </p:sp>
      <p:pic>
        <p:nvPicPr>
          <p:cNvPr id="4" name="Picture 4">
            <a:extLst>
              <a:ext uri="{FF2B5EF4-FFF2-40B4-BE49-F238E27FC236}">
                <a16:creationId xmlns:a16="http://schemas.microsoft.com/office/drawing/2014/main" id="{9747F4B7-5D72-5C35-33DF-25C387CA05E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14213" y="83287"/>
            <a:ext cx="7077787" cy="6691426"/>
          </a:xfrm>
          <a:prstGeom prst="rect">
            <a:avLst/>
          </a:prstGeom>
        </p:spPr>
      </p:pic>
    </p:spTree>
    <p:extLst>
      <p:ext uri="{BB962C8B-B14F-4D97-AF65-F5344CB8AC3E}">
        <p14:creationId xmlns:p14="http://schemas.microsoft.com/office/powerpoint/2010/main" val="3535780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31CF87-A5CB-7F9B-82DF-4194E023B89B}"/>
              </a:ext>
            </a:extLst>
          </p:cNvPr>
          <p:cNvSpPr>
            <a:spLocks noGrp="1"/>
          </p:cNvSpPr>
          <p:nvPr>
            <p:ph idx="1"/>
          </p:nvPr>
        </p:nvSpPr>
        <p:spPr>
          <a:xfrm>
            <a:off x="57070" y="0"/>
            <a:ext cx="6270538" cy="6858000"/>
          </a:xfrm>
        </p:spPr>
        <p:txBody>
          <a:bodyPr/>
          <a:lstStyle/>
          <a:p>
            <a:pPr marL="0" indent="0">
              <a:buNone/>
            </a:pPr>
            <a:r>
              <a:rPr lang="en-US" dirty="0">
                <a:latin typeface="Arial" panose="020B0604020202020204" pitchFamily="34" charset="0"/>
                <a:cs typeface="Arial" panose="020B0604020202020204" pitchFamily="34" charset="0"/>
              </a:rPr>
              <a:t>Depression can take the form of mild or more severe mood disorders. In the most severe cases, the risk of attempting suicide is as high as 15%. The etiology of the disorder is complex and includes both genetic and psychological factors</a:t>
            </a:r>
            <a:r>
              <a:rPr lang="pl-PL" dirty="0">
                <a:latin typeface="Arial" panose="020B0604020202020204" pitchFamily="34" charset="0"/>
                <a:cs typeface="Arial" panose="020B0604020202020204" pitchFamily="34" charset="0"/>
              </a:rPr>
              <a:t> (</a:t>
            </a:r>
            <a:r>
              <a:rPr lang="pl-PL" dirty="0" err="1">
                <a:effectLst/>
                <a:latin typeface="Arial" panose="020B0604020202020204" pitchFamily="34" charset="0"/>
                <a:cs typeface="Arial" panose="020B0604020202020204" pitchFamily="34" charset="0"/>
              </a:rPr>
              <a:t>Comings</a:t>
            </a:r>
            <a:r>
              <a:rPr lang="pl-PL" dirty="0">
                <a:latin typeface="Arial" panose="020B0604020202020204" pitchFamily="34" charset="0"/>
                <a:cs typeface="Arial" panose="020B0604020202020204" pitchFamily="34" charset="0"/>
              </a:rPr>
              <a:t>.</a:t>
            </a:r>
            <a:r>
              <a:rPr lang="pl-PL" dirty="0">
                <a:effectLst/>
                <a:latin typeface="Arial" panose="020B0604020202020204" pitchFamily="34" charset="0"/>
                <a:cs typeface="Arial" panose="020B0604020202020204" pitchFamily="34" charset="0"/>
              </a:rPr>
              <a:t>, </a:t>
            </a:r>
            <a:r>
              <a:rPr lang="pl-PL" dirty="0" err="1">
                <a:effectLst/>
                <a:latin typeface="Arial" panose="020B0604020202020204" pitchFamily="34" charset="0"/>
                <a:cs typeface="Arial" panose="020B0604020202020204" pitchFamily="34" charset="0"/>
              </a:rPr>
              <a:t>Comings</a:t>
            </a:r>
            <a:r>
              <a:rPr lang="pl-PL" dirty="0">
                <a:effectLst/>
                <a:latin typeface="Arial" panose="020B0604020202020204" pitchFamily="34" charset="0"/>
                <a:cs typeface="Arial" panose="020B0604020202020204" pitchFamily="34" charset="0"/>
              </a:rPr>
              <a:t> 1987).</a:t>
            </a:r>
            <a:r>
              <a:rPr lang="pl-PL" dirty="0">
                <a:effectLst/>
              </a:rPr>
              <a:t> </a:t>
            </a:r>
            <a:endParaRPr lang="en-US" dirty="0"/>
          </a:p>
        </p:txBody>
      </p:sp>
      <p:pic>
        <p:nvPicPr>
          <p:cNvPr id="4" name="Picture 4">
            <a:extLst>
              <a:ext uri="{FF2B5EF4-FFF2-40B4-BE49-F238E27FC236}">
                <a16:creationId xmlns:a16="http://schemas.microsoft.com/office/drawing/2014/main" id="{E3376AD1-83E6-A8B4-11CF-CC7D269548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27608" y="-2657"/>
            <a:ext cx="5864392" cy="6587080"/>
          </a:xfrm>
          <a:prstGeom prst="rect">
            <a:avLst/>
          </a:prstGeom>
        </p:spPr>
      </p:pic>
      <p:sp>
        <p:nvSpPr>
          <p:cNvPr id="6" name="TextBox 5">
            <a:extLst>
              <a:ext uri="{FF2B5EF4-FFF2-40B4-BE49-F238E27FC236}">
                <a16:creationId xmlns:a16="http://schemas.microsoft.com/office/drawing/2014/main" id="{F77972AE-143A-CA1E-A622-62EB8A6E4AEF}"/>
              </a:ext>
            </a:extLst>
          </p:cNvPr>
          <p:cNvSpPr txBox="1"/>
          <p:nvPr/>
        </p:nvSpPr>
        <p:spPr>
          <a:xfrm>
            <a:off x="6473850" y="6215091"/>
            <a:ext cx="6124296" cy="369332"/>
          </a:xfrm>
          <a:prstGeom prst="rect">
            <a:avLst/>
          </a:prstGeom>
          <a:noFill/>
        </p:spPr>
        <p:txBody>
          <a:bodyPr wrap="square">
            <a:spAutoFit/>
          </a:bodyPr>
          <a:lstStyle/>
          <a:p>
            <a:r>
              <a:rPr lang="pl-PL" dirty="0">
                <a:effectLst/>
              </a:rPr>
              <a:t>(</a:t>
            </a:r>
            <a:r>
              <a:rPr lang="en-GB" i="1" dirty="0">
                <a:effectLst/>
              </a:rPr>
              <a:t>Google</a:t>
            </a:r>
            <a:r>
              <a:rPr lang="pl-PL" i="1" dirty="0"/>
              <a:t> 2023)</a:t>
            </a:r>
            <a:r>
              <a:rPr lang="en-GB" dirty="0">
                <a:effectLst/>
              </a:rPr>
              <a:t> </a:t>
            </a:r>
          </a:p>
        </p:txBody>
      </p:sp>
    </p:spTree>
    <p:extLst>
      <p:ext uri="{BB962C8B-B14F-4D97-AF65-F5344CB8AC3E}">
        <p14:creationId xmlns:p14="http://schemas.microsoft.com/office/powerpoint/2010/main" val="8231604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6D3B8-DE01-6D9C-8FE4-F100B5F90235}"/>
              </a:ext>
            </a:extLst>
          </p:cNvPr>
          <p:cNvSpPr>
            <a:spLocks noGrp="1"/>
          </p:cNvSpPr>
          <p:nvPr>
            <p:ph type="title"/>
          </p:nvPr>
        </p:nvSpPr>
        <p:spPr>
          <a:xfrm>
            <a:off x="4537045" y="-9628"/>
            <a:ext cx="2546737" cy="690665"/>
          </a:xfrm>
        </p:spPr>
        <p:txBody>
          <a:bodyPr>
            <a:normAutofit fontScale="90000"/>
          </a:bodyPr>
          <a:lstStyle/>
          <a:p>
            <a:r>
              <a:rPr lang="en-GB" dirty="0"/>
              <a:t>Reference</a:t>
            </a:r>
            <a:endParaRPr lang="en-US" dirty="0"/>
          </a:p>
        </p:txBody>
      </p:sp>
      <p:sp>
        <p:nvSpPr>
          <p:cNvPr id="3" name="Content Placeholder 2">
            <a:extLst>
              <a:ext uri="{FF2B5EF4-FFF2-40B4-BE49-F238E27FC236}">
                <a16:creationId xmlns:a16="http://schemas.microsoft.com/office/drawing/2014/main" id="{2FC24A01-EDDB-F434-2B1E-F61678A7CE2D}"/>
              </a:ext>
            </a:extLst>
          </p:cNvPr>
          <p:cNvSpPr>
            <a:spLocks noGrp="1"/>
          </p:cNvSpPr>
          <p:nvPr>
            <p:ph idx="1"/>
          </p:nvPr>
        </p:nvSpPr>
        <p:spPr>
          <a:xfrm>
            <a:off x="-96318" y="645368"/>
            <a:ext cx="12288318" cy="6017524"/>
          </a:xfrm>
        </p:spPr>
        <p:txBody>
          <a:bodyPr>
            <a:normAutofit fontScale="77500" lnSpcReduction="20000"/>
          </a:bodyPr>
          <a:lstStyle/>
          <a:p>
            <a:r>
              <a:rPr lang="pl-PL" sz="2600" dirty="0" err="1">
                <a:effectLst/>
                <a:latin typeface="Arial" panose="020B0604020202020204" pitchFamily="34" charset="0"/>
                <a:cs typeface="Arial" panose="020B0604020202020204" pitchFamily="34" charset="0"/>
              </a:rPr>
              <a:t>Comings</a:t>
            </a:r>
            <a:r>
              <a:rPr lang="pl-PL" sz="2600" dirty="0">
                <a:effectLst/>
                <a:latin typeface="Arial" panose="020B0604020202020204" pitchFamily="34" charset="0"/>
                <a:cs typeface="Arial" panose="020B0604020202020204" pitchFamily="34" charset="0"/>
              </a:rPr>
              <a:t> B.G., </a:t>
            </a:r>
            <a:r>
              <a:rPr lang="pl-PL" sz="2600" dirty="0" err="1">
                <a:effectLst/>
                <a:latin typeface="Arial" panose="020B0604020202020204" pitchFamily="34" charset="0"/>
                <a:cs typeface="Arial" panose="020B0604020202020204" pitchFamily="34" charset="0"/>
              </a:rPr>
              <a:t>Comings</a:t>
            </a:r>
            <a:r>
              <a:rPr lang="pl-PL" sz="2600" dirty="0">
                <a:effectLst/>
                <a:latin typeface="Arial" panose="020B0604020202020204" pitchFamily="34" charset="0"/>
                <a:cs typeface="Arial" panose="020B0604020202020204" pitchFamily="34" charset="0"/>
              </a:rPr>
              <a:t> D.E. A(1987).  </a:t>
            </a:r>
            <a:r>
              <a:rPr lang="pl-PL" sz="2600" dirty="0" err="1">
                <a:effectLst/>
                <a:latin typeface="Arial" panose="020B0604020202020204" pitchFamily="34" charset="0"/>
                <a:cs typeface="Arial" panose="020B0604020202020204" pitchFamily="34" charset="0"/>
              </a:rPr>
              <a:t>Controlled</a:t>
            </a:r>
            <a:r>
              <a:rPr lang="pl-PL" sz="2600" dirty="0">
                <a:effectLst/>
                <a:latin typeface="Arial" panose="020B0604020202020204" pitchFamily="34" charset="0"/>
                <a:cs typeface="Arial" panose="020B0604020202020204" pitchFamily="34" charset="0"/>
              </a:rPr>
              <a:t> </a:t>
            </a:r>
            <a:r>
              <a:rPr lang="pl-PL" sz="2600" dirty="0" err="1">
                <a:effectLst/>
                <a:latin typeface="Arial" panose="020B0604020202020204" pitchFamily="34" charset="0"/>
                <a:cs typeface="Arial" panose="020B0604020202020204" pitchFamily="34" charset="0"/>
              </a:rPr>
              <a:t>Study</a:t>
            </a:r>
            <a:r>
              <a:rPr lang="pl-PL" sz="2600" dirty="0">
                <a:effectLst/>
                <a:latin typeface="Arial" panose="020B0604020202020204" pitchFamily="34" charset="0"/>
                <a:cs typeface="Arial" panose="020B0604020202020204" pitchFamily="34" charset="0"/>
              </a:rPr>
              <a:t> of </a:t>
            </a:r>
            <a:r>
              <a:rPr lang="pl-PL" sz="2600" dirty="0" err="1">
                <a:effectLst/>
                <a:latin typeface="Arial" panose="020B0604020202020204" pitchFamily="34" charset="0"/>
                <a:cs typeface="Arial" panose="020B0604020202020204" pitchFamily="34" charset="0"/>
              </a:rPr>
              <a:t>Tourette</a:t>
            </a:r>
            <a:r>
              <a:rPr lang="pl-PL" sz="2600" dirty="0">
                <a:effectLst/>
                <a:latin typeface="Arial" panose="020B0604020202020204" pitchFamily="34" charset="0"/>
                <a:cs typeface="Arial" panose="020B0604020202020204" pitchFamily="34" charset="0"/>
              </a:rPr>
              <a:t> </a:t>
            </a:r>
            <a:r>
              <a:rPr lang="pl-PL" sz="2600" dirty="0" err="1">
                <a:effectLst/>
                <a:latin typeface="Arial" panose="020B0604020202020204" pitchFamily="34" charset="0"/>
                <a:cs typeface="Arial" panose="020B0604020202020204" pitchFamily="34" charset="0"/>
              </a:rPr>
              <a:t>Syndrome</a:t>
            </a:r>
            <a:r>
              <a:rPr lang="pl-PL" sz="2600" dirty="0">
                <a:effectLst/>
                <a:latin typeface="Arial" panose="020B0604020202020204" pitchFamily="34" charset="0"/>
                <a:cs typeface="Arial" panose="020B0604020202020204" pitchFamily="34" charset="0"/>
              </a:rPr>
              <a:t>. V. </a:t>
            </a:r>
            <a:r>
              <a:rPr lang="pl-PL" sz="2600" dirty="0" err="1">
                <a:effectLst/>
                <a:latin typeface="Arial" panose="020B0604020202020204" pitchFamily="34" charset="0"/>
                <a:cs typeface="Arial" panose="020B0604020202020204" pitchFamily="34" charset="0"/>
              </a:rPr>
              <a:t>Depression</a:t>
            </a:r>
            <a:r>
              <a:rPr lang="pl-PL" sz="2600" dirty="0">
                <a:effectLst/>
                <a:latin typeface="Arial" panose="020B0604020202020204" pitchFamily="34" charset="0"/>
                <a:cs typeface="Arial" panose="020B0604020202020204" pitchFamily="34" charset="0"/>
              </a:rPr>
              <a:t> and Mania. American </a:t>
            </a:r>
            <a:r>
              <a:rPr lang="pl-PL" sz="2600" dirty="0" err="1">
                <a:effectLst/>
                <a:latin typeface="Arial" panose="020B0604020202020204" pitchFamily="34" charset="0"/>
                <a:cs typeface="Arial" panose="020B0604020202020204" pitchFamily="34" charset="0"/>
              </a:rPr>
              <a:t>Journal</a:t>
            </a:r>
            <a:r>
              <a:rPr lang="pl-PL" sz="2600" dirty="0">
                <a:effectLst/>
                <a:latin typeface="Arial" panose="020B0604020202020204" pitchFamily="34" charset="0"/>
                <a:cs typeface="Arial" panose="020B0604020202020204" pitchFamily="34" charset="0"/>
              </a:rPr>
              <a:t> of Human Genetics. Pp. 804-821.</a:t>
            </a:r>
          </a:p>
          <a:p>
            <a:r>
              <a:rPr lang="en-GB" sz="2600" dirty="0">
                <a:effectLst/>
                <a:latin typeface="Arial" panose="020B0604020202020204" pitchFamily="34" charset="0"/>
                <a:cs typeface="Arial" panose="020B0604020202020204" pitchFamily="34" charset="0"/>
              </a:rPr>
              <a:t>Guy-Evans, O. (</a:t>
            </a:r>
            <a:r>
              <a:rPr lang="pl-PL" sz="2600" dirty="0">
                <a:effectLst/>
                <a:latin typeface="Arial" panose="020B0604020202020204" pitchFamily="34" charset="0"/>
                <a:cs typeface="Arial" panose="020B0604020202020204" pitchFamily="34" charset="0"/>
              </a:rPr>
              <a:t>2022</a:t>
            </a:r>
            <a:r>
              <a:rPr lang="en-GB" sz="2600" dirty="0">
                <a:effectLst/>
                <a:latin typeface="Arial" panose="020B0604020202020204" pitchFamily="34" charset="0"/>
                <a:cs typeface="Arial" panose="020B0604020202020204" pitchFamily="34" charset="0"/>
              </a:rPr>
              <a:t>) </a:t>
            </a:r>
            <a:r>
              <a:rPr lang="en-GB" sz="2600" i="1" dirty="0">
                <a:effectLst/>
                <a:latin typeface="Arial" panose="020B0604020202020204" pitchFamily="34" charset="0"/>
                <a:cs typeface="Arial" panose="020B0604020202020204" pitchFamily="34" charset="0"/>
              </a:rPr>
              <a:t>Everything you need to know about ADHD</a:t>
            </a:r>
            <a:r>
              <a:rPr lang="en-GB" sz="2600" dirty="0">
                <a:effectLst/>
                <a:latin typeface="Arial" panose="020B0604020202020204" pitchFamily="34" charset="0"/>
                <a:cs typeface="Arial" panose="020B0604020202020204" pitchFamily="34" charset="0"/>
              </a:rPr>
              <a:t>, </a:t>
            </a:r>
            <a:r>
              <a:rPr lang="en-GB" sz="2600" i="1" dirty="0">
                <a:effectLst/>
                <a:latin typeface="Arial" panose="020B0604020202020204" pitchFamily="34" charset="0"/>
                <a:cs typeface="Arial" panose="020B0604020202020204" pitchFamily="34" charset="0"/>
              </a:rPr>
              <a:t>ADHD (Attention Deficit Hyperactivity Disorder): What Is It?</a:t>
            </a:r>
            <a:r>
              <a:rPr lang="en-GB" sz="2600" dirty="0">
                <a:effectLst/>
                <a:latin typeface="Arial" panose="020B0604020202020204" pitchFamily="34" charset="0"/>
                <a:cs typeface="Arial" panose="020B0604020202020204" pitchFamily="34" charset="0"/>
              </a:rPr>
              <a:t> Available at: https://www.simplypsychology.org/ADHD.html (Accessed: December 22, 2022). </a:t>
            </a:r>
            <a:endParaRPr lang="pl-PL" sz="2600" dirty="0">
              <a:effectLst/>
              <a:latin typeface="Arial" panose="020B0604020202020204" pitchFamily="34" charset="0"/>
              <a:cs typeface="Arial" panose="020B0604020202020204" pitchFamily="34" charset="0"/>
            </a:endParaRPr>
          </a:p>
          <a:p>
            <a:r>
              <a:rPr lang="pl-PL" sz="2600" dirty="0" err="1">
                <a:latin typeface="Arial" panose="020B0604020202020204" pitchFamily="34" charset="0"/>
                <a:cs typeface="Arial" panose="020B0604020202020204" pitchFamily="34" charset="0"/>
              </a:rPr>
              <a:t>Hallett</a:t>
            </a:r>
            <a:r>
              <a:rPr lang="pl-PL" sz="2600" dirty="0">
                <a:latin typeface="Arial" panose="020B0604020202020204" pitchFamily="34" charset="0"/>
                <a:cs typeface="Arial" panose="020B0604020202020204" pitchFamily="34" charset="0"/>
              </a:rPr>
              <a:t> M(2015).: </a:t>
            </a:r>
            <a:r>
              <a:rPr lang="pl-PL" sz="2600" dirty="0" err="1">
                <a:latin typeface="Arial" panose="020B0604020202020204" pitchFamily="34" charset="0"/>
                <a:cs typeface="Arial" panose="020B0604020202020204" pitchFamily="34" charset="0"/>
              </a:rPr>
              <a:t>Tourette</a:t>
            </a:r>
            <a:r>
              <a:rPr lang="pl-PL" sz="2600" dirty="0">
                <a:latin typeface="Arial" panose="020B0604020202020204" pitchFamily="34" charset="0"/>
                <a:cs typeface="Arial" panose="020B0604020202020204" pitchFamily="34" charset="0"/>
              </a:rPr>
              <a:t> </a:t>
            </a:r>
            <a:r>
              <a:rPr lang="pl-PL" sz="2600" dirty="0" err="1">
                <a:latin typeface="Arial" panose="020B0604020202020204" pitchFamily="34" charset="0"/>
                <a:cs typeface="Arial" panose="020B0604020202020204" pitchFamily="34" charset="0"/>
              </a:rPr>
              <a:t>Syndrome</a:t>
            </a:r>
            <a:r>
              <a:rPr lang="pl-PL" sz="2600" dirty="0">
                <a:latin typeface="Arial" panose="020B0604020202020204" pitchFamily="34" charset="0"/>
                <a:cs typeface="Arial" panose="020B0604020202020204" pitchFamily="34" charset="0"/>
              </a:rPr>
              <a:t>: Update. Brain Development. </a:t>
            </a:r>
            <a:r>
              <a:rPr lang="pl-PL" sz="2600" dirty="0" err="1">
                <a:latin typeface="Arial" panose="020B0604020202020204" pitchFamily="34" charset="0"/>
                <a:cs typeface="Arial" panose="020B0604020202020204" pitchFamily="34" charset="0"/>
              </a:rPr>
              <a:t>Pp</a:t>
            </a:r>
            <a:r>
              <a:rPr lang="pl-PL" sz="2600" dirty="0">
                <a:latin typeface="Arial" panose="020B0604020202020204" pitchFamily="34" charset="0"/>
                <a:cs typeface="Arial" panose="020B0604020202020204" pitchFamily="34" charset="0"/>
              </a:rPr>
              <a:t> 651-672</a:t>
            </a:r>
          </a:p>
          <a:p>
            <a:r>
              <a:rPr lang="pl-PL" sz="2600" dirty="0" err="1">
                <a:effectLst/>
                <a:latin typeface="Arial" panose="020B0604020202020204" pitchFamily="34" charset="0"/>
                <a:cs typeface="Arial" panose="020B0604020202020204" pitchFamily="34" charset="0"/>
              </a:rPr>
              <a:t>Harcherik</a:t>
            </a:r>
            <a:r>
              <a:rPr lang="pl-PL" sz="2600" dirty="0">
                <a:effectLst/>
                <a:latin typeface="Arial" panose="020B0604020202020204" pitchFamily="34" charset="0"/>
                <a:cs typeface="Arial" panose="020B0604020202020204" pitchFamily="34" charset="0"/>
              </a:rPr>
              <a:t> D.F., </a:t>
            </a:r>
            <a:r>
              <a:rPr lang="pl-PL" sz="2600" dirty="0" err="1">
                <a:effectLst/>
                <a:latin typeface="Arial" panose="020B0604020202020204" pitchFamily="34" charset="0"/>
                <a:cs typeface="Arial" panose="020B0604020202020204" pitchFamily="34" charset="0"/>
              </a:rPr>
              <a:t>Carbonari</a:t>
            </a:r>
            <a:r>
              <a:rPr lang="pl-PL" sz="2600" dirty="0">
                <a:effectLst/>
                <a:latin typeface="Arial" panose="020B0604020202020204" pitchFamily="34" charset="0"/>
                <a:cs typeface="Arial" panose="020B0604020202020204" pitchFamily="34" charset="0"/>
              </a:rPr>
              <a:t> C.F., </a:t>
            </a:r>
            <a:r>
              <a:rPr lang="pl-PL" sz="2600" dirty="0" err="1">
                <a:effectLst/>
                <a:latin typeface="Arial" panose="020B0604020202020204" pitchFamily="34" charset="0"/>
                <a:cs typeface="Arial" panose="020B0604020202020204" pitchFamily="34" charset="0"/>
              </a:rPr>
              <a:t>Shaywitz</a:t>
            </a:r>
            <a:r>
              <a:rPr lang="pl-PL" sz="2600" dirty="0">
                <a:effectLst/>
                <a:latin typeface="Arial" panose="020B0604020202020204" pitchFamily="34" charset="0"/>
                <a:cs typeface="Arial" panose="020B0604020202020204" pitchFamily="34" charset="0"/>
              </a:rPr>
              <a:t> S.E., et al(1982).: </a:t>
            </a:r>
            <a:r>
              <a:rPr lang="pl-PL" sz="2600" dirty="0" err="1">
                <a:effectLst/>
                <a:latin typeface="Arial" panose="020B0604020202020204" pitchFamily="34" charset="0"/>
                <a:cs typeface="Arial" panose="020B0604020202020204" pitchFamily="34" charset="0"/>
              </a:rPr>
              <a:t>Attentional</a:t>
            </a:r>
            <a:r>
              <a:rPr lang="pl-PL" sz="2600" dirty="0">
                <a:effectLst/>
                <a:latin typeface="Arial" panose="020B0604020202020204" pitchFamily="34" charset="0"/>
                <a:cs typeface="Arial" panose="020B0604020202020204" pitchFamily="34" charset="0"/>
              </a:rPr>
              <a:t> and </a:t>
            </a:r>
            <a:r>
              <a:rPr lang="pl-PL" sz="2600" dirty="0" err="1">
                <a:effectLst/>
                <a:latin typeface="Arial" panose="020B0604020202020204" pitchFamily="34" charset="0"/>
                <a:cs typeface="Arial" panose="020B0604020202020204" pitchFamily="34" charset="0"/>
              </a:rPr>
              <a:t>perceptual</a:t>
            </a:r>
            <a:r>
              <a:rPr lang="pl-PL" sz="2600" dirty="0">
                <a:effectLst/>
                <a:latin typeface="Arial" panose="020B0604020202020204" pitchFamily="34" charset="0"/>
                <a:cs typeface="Arial" panose="020B0604020202020204" pitchFamily="34" charset="0"/>
              </a:rPr>
              <a:t> </a:t>
            </a:r>
            <a:r>
              <a:rPr lang="pl-PL" sz="2600" dirty="0" err="1">
                <a:effectLst/>
                <a:latin typeface="Arial" panose="020B0604020202020204" pitchFamily="34" charset="0"/>
                <a:cs typeface="Arial" panose="020B0604020202020204" pitchFamily="34" charset="0"/>
              </a:rPr>
              <a:t>disturbances</a:t>
            </a:r>
            <a:r>
              <a:rPr lang="pl-PL" sz="2600" dirty="0">
                <a:effectLst/>
                <a:latin typeface="Arial" panose="020B0604020202020204" pitchFamily="34" charset="0"/>
                <a:cs typeface="Arial" panose="020B0604020202020204" pitchFamily="34" charset="0"/>
              </a:rPr>
              <a:t> in </a:t>
            </a:r>
            <a:r>
              <a:rPr lang="pl-PL" sz="2600" dirty="0" err="1">
                <a:effectLst/>
                <a:latin typeface="Arial" panose="020B0604020202020204" pitchFamily="34" charset="0"/>
                <a:cs typeface="Arial" panose="020B0604020202020204" pitchFamily="34" charset="0"/>
              </a:rPr>
              <a:t>children</a:t>
            </a:r>
            <a:r>
              <a:rPr lang="pl-PL" sz="2600" dirty="0">
                <a:effectLst/>
                <a:latin typeface="Arial" panose="020B0604020202020204" pitchFamily="34" charset="0"/>
                <a:cs typeface="Arial" panose="020B0604020202020204" pitchFamily="34" charset="0"/>
              </a:rPr>
              <a:t> with </a:t>
            </a:r>
            <a:r>
              <a:rPr lang="pl-PL" sz="2600" dirty="0" err="1">
                <a:effectLst/>
                <a:latin typeface="Arial" panose="020B0604020202020204" pitchFamily="34" charset="0"/>
                <a:cs typeface="Arial" panose="020B0604020202020204" pitchFamily="34" charset="0"/>
              </a:rPr>
              <a:t>Tourette's</a:t>
            </a:r>
            <a:r>
              <a:rPr lang="pl-PL" sz="2600" dirty="0">
                <a:effectLst/>
                <a:latin typeface="Arial" panose="020B0604020202020204" pitchFamily="34" charset="0"/>
                <a:cs typeface="Arial" panose="020B0604020202020204" pitchFamily="34" charset="0"/>
              </a:rPr>
              <a:t> </a:t>
            </a:r>
            <a:r>
              <a:rPr lang="pl-PL" sz="2600" dirty="0" err="1">
                <a:effectLst/>
                <a:latin typeface="Arial" panose="020B0604020202020204" pitchFamily="34" charset="0"/>
                <a:cs typeface="Arial" panose="020B0604020202020204" pitchFamily="34" charset="0"/>
              </a:rPr>
              <a:t>syndrome</a:t>
            </a:r>
            <a:r>
              <a:rPr lang="pl-PL" sz="2600" dirty="0">
                <a:effectLst/>
                <a:latin typeface="Arial" panose="020B0604020202020204" pitchFamily="34" charset="0"/>
                <a:cs typeface="Arial" panose="020B0604020202020204" pitchFamily="34" charset="0"/>
              </a:rPr>
              <a:t>, </a:t>
            </a:r>
            <a:r>
              <a:rPr lang="pl-PL" sz="2600" dirty="0" err="1">
                <a:effectLst/>
                <a:latin typeface="Arial" panose="020B0604020202020204" pitchFamily="34" charset="0"/>
                <a:cs typeface="Arial" panose="020B0604020202020204" pitchFamily="34" charset="0"/>
              </a:rPr>
              <a:t>attention</a:t>
            </a:r>
            <a:r>
              <a:rPr lang="pl-PL" sz="2600" dirty="0">
                <a:effectLst/>
                <a:latin typeface="Arial" panose="020B0604020202020204" pitchFamily="34" charset="0"/>
                <a:cs typeface="Arial" panose="020B0604020202020204" pitchFamily="34" charset="0"/>
              </a:rPr>
              <a:t> </a:t>
            </a:r>
            <a:r>
              <a:rPr lang="pl-PL" sz="2600" dirty="0" err="1">
                <a:effectLst/>
                <a:latin typeface="Arial" panose="020B0604020202020204" pitchFamily="34" charset="0"/>
                <a:cs typeface="Arial" panose="020B0604020202020204" pitchFamily="34" charset="0"/>
              </a:rPr>
              <a:t>deficit</a:t>
            </a:r>
            <a:r>
              <a:rPr lang="pl-PL" sz="2600" dirty="0">
                <a:effectLst/>
                <a:latin typeface="Arial" panose="020B0604020202020204" pitchFamily="34" charset="0"/>
                <a:cs typeface="Arial" panose="020B0604020202020204" pitchFamily="34" charset="0"/>
              </a:rPr>
              <a:t> </a:t>
            </a:r>
            <a:r>
              <a:rPr lang="pl-PL" sz="2600" dirty="0" err="1">
                <a:effectLst/>
                <a:latin typeface="Arial" panose="020B0604020202020204" pitchFamily="34" charset="0"/>
                <a:cs typeface="Arial" panose="020B0604020202020204" pitchFamily="34" charset="0"/>
              </a:rPr>
              <a:t>disorder</a:t>
            </a:r>
            <a:r>
              <a:rPr lang="pl-PL" sz="2600" dirty="0">
                <a:effectLst/>
                <a:latin typeface="Arial" panose="020B0604020202020204" pitchFamily="34" charset="0"/>
                <a:cs typeface="Arial" panose="020B0604020202020204" pitchFamily="34" charset="0"/>
              </a:rPr>
              <a:t>, and </a:t>
            </a:r>
            <a:r>
              <a:rPr lang="pl-PL" sz="2600" dirty="0" err="1">
                <a:effectLst/>
                <a:latin typeface="Arial" panose="020B0604020202020204" pitchFamily="34" charset="0"/>
                <a:cs typeface="Arial" panose="020B0604020202020204" pitchFamily="34" charset="0"/>
              </a:rPr>
              <a:t>epilepsy</a:t>
            </a:r>
            <a:r>
              <a:rPr lang="pl-PL" sz="2600" dirty="0">
                <a:effectLst/>
                <a:latin typeface="Arial" panose="020B0604020202020204" pitchFamily="34" charset="0"/>
                <a:cs typeface="Arial" panose="020B0604020202020204" pitchFamily="34" charset="0"/>
              </a:rPr>
              <a:t>. </a:t>
            </a:r>
            <a:r>
              <a:rPr lang="pl-PL" sz="2600" dirty="0" err="1">
                <a:effectLst/>
                <a:latin typeface="Arial" panose="020B0604020202020204" pitchFamily="34" charset="0"/>
                <a:cs typeface="Arial" panose="020B0604020202020204" pitchFamily="34" charset="0"/>
              </a:rPr>
              <a:t>Schizophrenia</a:t>
            </a:r>
            <a:r>
              <a:rPr lang="pl-PL" sz="2600" dirty="0">
                <a:effectLst/>
                <a:latin typeface="Arial" panose="020B0604020202020204" pitchFamily="34" charset="0"/>
                <a:cs typeface="Arial" panose="020B0604020202020204" pitchFamily="34" charset="0"/>
              </a:rPr>
              <a:t> </a:t>
            </a:r>
            <a:r>
              <a:rPr lang="pl-PL" sz="2600" dirty="0" err="1">
                <a:effectLst/>
                <a:latin typeface="Arial" panose="020B0604020202020204" pitchFamily="34" charset="0"/>
                <a:cs typeface="Arial" panose="020B0604020202020204" pitchFamily="34" charset="0"/>
              </a:rPr>
              <a:t>Bulletin</a:t>
            </a:r>
            <a:r>
              <a:rPr lang="pl-PL" sz="2600" dirty="0">
                <a:latin typeface="Arial" panose="020B0604020202020204" pitchFamily="34" charset="0"/>
                <a:cs typeface="Arial" panose="020B0604020202020204" pitchFamily="34" charset="0"/>
              </a:rPr>
              <a:t>. </a:t>
            </a:r>
            <a:r>
              <a:rPr lang="pl-PL" sz="2600" dirty="0" err="1">
                <a:effectLst/>
                <a:latin typeface="Arial" panose="020B0604020202020204" pitchFamily="34" charset="0"/>
                <a:cs typeface="Arial" panose="020B0604020202020204" pitchFamily="34" charset="0"/>
              </a:rPr>
              <a:t>Pp</a:t>
            </a:r>
            <a:r>
              <a:rPr lang="pl-PL" sz="2600" dirty="0">
                <a:effectLst/>
                <a:latin typeface="Arial" panose="020B0604020202020204" pitchFamily="34" charset="0"/>
                <a:cs typeface="Arial" panose="020B0604020202020204" pitchFamily="34" charset="0"/>
              </a:rPr>
              <a:t>: 356-359.</a:t>
            </a:r>
            <a:endParaRPr lang="pl-PL" sz="2600" dirty="0">
              <a:latin typeface="Arial" panose="020B0604020202020204" pitchFamily="34" charset="0"/>
              <a:cs typeface="Arial" panose="020B0604020202020204" pitchFamily="34" charset="0"/>
            </a:endParaRPr>
          </a:p>
          <a:p>
            <a:r>
              <a:rPr lang="en-GB" sz="2600" dirty="0">
                <a:effectLst/>
                <a:latin typeface="Arial" panose="020B0604020202020204" pitchFamily="34" charset="0"/>
                <a:cs typeface="Arial" panose="020B0604020202020204" pitchFamily="34" charset="0"/>
              </a:rPr>
              <a:t>Johnson, K.A. </a:t>
            </a:r>
            <a:r>
              <a:rPr lang="en-GB" sz="2600" i="1" dirty="0">
                <a:effectLst/>
                <a:latin typeface="Arial" panose="020B0604020202020204" pitchFamily="34" charset="0"/>
                <a:cs typeface="Arial" panose="020B0604020202020204" pitchFamily="34" charset="0"/>
              </a:rPr>
              <a:t>et al.</a:t>
            </a:r>
            <a:r>
              <a:rPr lang="en-GB" sz="2600" dirty="0">
                <a:effectLst/>
                <a:latin typeface="Arial" panose="020B0604020202020204" pitchFamily="34" charset="0"/>
                <a:cs typeface="Arial" panose="020B0604020202020204" pitchFamily="34" charset="0"/>
              </a:rPr>
              <a:t> (2022)</a:t>
            </a:r>
            <a:r>
              <a:rPr lang="pl-PL" sz="2600" dirty="0">
                <a:effectLst/>
                <a:latin typeface="Arial" panose="020B0604020202020204" pitchFamily="34" charset="0"/>
                <a:cs typeface="Arial" panose="020B0604020202020204" pitchFamily="34" charset="0"/>
              </a:rPr>
              <a:t> </a:t>
            </a:r>
            <a:r>
              <a:rPr lang="pl-PL" sz="2600" i="1" dirty="0" err="1">
                <a:effectLst/>
                <a:latin typeface="Arial" panose="020B0604020202020204" pitchFamily="34" charset="0"/>
                <a:cs typeface="Arial" panose="020B0604020202020204" pitchFamily="34" charset="0"/>
              </a:rPr>
              <a:t>Turette</a:t>
            </a:r>
            <a:r>
              <a:rPr lang="pl-PL" sz="2600" i="1" dirty="0">
                <a:effectLst/>
                <a:latin typeface="Arial" panose="020B0604020202020204" pitchFamily="34" charset="0"/>
                <a:cs typeface="Arial" panose="020B0604020202020204" pitchFamily="34" charset="0"/>
              </a:rPr>
              <a:t> </a:t>
            </a:r>
            <a:r>
              <a:rPr lang="en-GB" sz="2600" i="1" dirty="0">
                <a:effectLst/>
                <a:latin typeface="Arial" panose="020B0604020202020204" pitchFamily="34" charset="0"/>
                <a:cs typeface="Arial" panose="020B0604020202020204" pitchFamily="34" charset="0"/>
              </a:rPr>
              <a:t>Syndrome: Clinical features, pathophysiology, and treatment</a:t>
            </a:r>
            <a:r>
              <a:rPr lang="en-GB" sz="2600" dirty="0">
                <a:effectLst/>
                <a:latin typeface="Arial" panose="020B0604020202020204" pitchFamily="34" charset="0"/>
                <a:cs typeface="Arial" panose="020B0604020202020204" pitchFamily="34" charset="0"/>
              </a:rPr>
              <a:t>, </a:t>
            </a:r>
            <a:r>
              <a:rPr lang="en-GB" sz="2600" i="1" dirty="0">
                <a:effectLst/>
                <a:latin typeface="Arial" panose="020B0604020202020204" pitchFamily="34" charset="0"/>
                <a:cs typeface="Arial" panose="020B0604020202020204" pitchFamily="34" charset="0"/>
              </a:rPr>
              <a:t>The Lancet Neurology</a:t>
            </a:r>
            <a:r>
              <a:rPr lang="en-GB" sz="2600" dirty="0">
                <a:effectLst/>
                <a:latin typeface="Arial" panose="020B0604020202020204" pitchFamily="34" charset="0"/>
                <a:cs typeface="Arial" panose="020B0604020202020204" pitchFamily="34" charset="0"/>
              </a:rPr>
              <a:t>. Elsevier. Available at: https://www.thelancet.com/journals/laneur/article/PIIS1474-4422%2822%2900303-9/fulltext (Accessed: December 22, 2022). </a:t>
            </a:r>
            <a:endParaRPr lang="pl-PL" sz="2600" dirty="0">
              <a:effectLst/>
              <a:latin typeface="Arial" panose="020B0604020202020204" pitchFamily="34" charset="0"/>
              <a:cs typeface="Arial" panose="020B0604020202020204" pitchFamily="34" charset="0"/>
            </a:endParaRPr>
          </a:p>
          <a:p>
            <a:r>
              <a:rPr lang="en-US" sz="2600" dirty="0">
                <a:latin typeface="Arial" panose="020B0604020202020204" pitchFamily="34" charset="0"/>
                <a:cs typeface="Arial" panose="020B0604020202020204" pitchFamily="34" charset="0"/>
              </a:rPr>
              <a:t>Robertson M.M., </a:t>
            </a:r>
            <a:r>
              <a:rPr lang="en-US" sz="2600" dirty="0" err="1">
                <a:latin typeface="Arial" panose="020B0604020202020204" pitchFamily="34" charset="0"/>
                <a:cs typeface="Arial" panose="020B0604020202020204" pitchFamily="34" charset="0"/>
              </a:rPr>
              <a:t>Cavanna</a:t>
            </a:r>
            <a:r>
              <a:rPr lang="en-US" sz="2600" dirty="0">
                <a:latin typeface="Arial" panose="020B0604020202020204" pitchFamily="34" charset="0"/>
                <a:cs typeface="Arial" panose="020B0604020202020204" pitchFamily="34" charset="0"/>
              </a:rPr>
              <a:t> A., </a:t>
            </a:r>
            <a:r>
              <a:rPr lang="en-US" sz="2600" dirty="0" err="1">
                <a:latin typeface="Arial" panose="020B0604020202020204" pitchFamily="34" charset="0"/>
                <a:cs typeface="Arial" panose="020B0604020202020204" pitchFamily="34" charset="0"/>
              </a:rPr>
              <a:t>Eapen</a:t>
            </a:r>
            <a:r>
              <a:rPr lang="en-US" sz="2600" dirty="0">
                <a:latin typeface="Arial" panose="020B0604020202020204" pitchFamily="34" charset="0"/>
                <a:cs typeface="Arial" panose="020B0604020202020204" pitchFamily="34" charset="0"/>
              </a:rPr>
              <a:t> V</a:t>
            </a:r>
            <a:r>
              <a:rPr lang="pl-PL" sz="2600" dirty="0">
                <a:latin typeface="Arial" panose="020B0604020202020204" pitchFamily="34" charset="0"/>
                <a:cs typeface="Arial" panose="020B0604020202020204" pitchFamily="34" charset="0"/>
              </a:rPr>
              <a:t> (2015)</a:t>
            </a:r>
            <a:r>
              <a:rPr lang="en-US" sz="2600" dirty="0">
                <a:latin typeface="Arial" panose="020B0604020202020204" pitchFamily="34" charset="0"/>
                <a:cs typeface="Arial" panose="020B0604020202020204" pitchFamily="34" charset="0"/>
              </a:rPr>
              <a:t>.: Gilles de la Tourette Syndrome and Disruptive Behavior Disorders: Prevalence, Associations, and</a:t>
            </a:r>
            <a:r>
              <a:rPr lang="pl-PL" sz="2600" dirty="0">
                <a:latin typeface="Arial" panose="020B0604020202020204" pitchFamily="34" charset="0"/>
                <a:cs typeface="Arial" panose="020B0604020202020204" pitchFamily="34" charset="0"/>
              </a:rPr>
              <a:t> </a:t>
            </a:r>
            <a:r>
              <a:rPr lang="pl-PL" sz="2600" dirty="0" err="1">
                <a:latin typeface="Arial" panose="020B0604020202020204" pitchFamily="34" charset="0"/>
                <a:cs typeface="Arial" panose="020B0604020202020204" pitchFamily="34" charset="0"/>
              </a:rPr>
              <a:t>Explanation</a:t>
            </a:r>
            <a:r>
              <a:rPr lang="pl-PL" sz="2600" dirty="0">
                <a:latin typeface="Arial" panose="020B0604020202020204" pitchFamily="34" charset="0"/>
                <a:cs typeface="Arial" panose="020B0604020202020204" pitchFamily="34" charset="0"/>
              </a:rPr>
              <a:t> of the </a:t>
            </a:r>
            <a:r>
              <a:rPr lang="pl-PL" sz="2600" dirty="0" err="1">
                <a:latin typeface="Arial" panose="020B0604020202020204" pitchFamily="34" charset="0"/>
                <a:cs typeface="Arial" panose="020B0604020202020204" pitchFamily="34" charset="0"/>
              </a:rPr>
              <a:t>Relationships</a:t>
            </a:r>
            <a:r>
              <a:rPr lang="pl-PL" sz="2600" dirty="0">
                <a:latin typeface="Arial" panose="020B0604020202020204" pitchFamily="34" charset="0"/>
                <a:cs typeface="Arial" panose="020B0604020202020204" pitchFamily="34" charset="0"/>
              </a:rPr>
              <a:t>. The </a:t>
            </a:r>
            <a:r>
              <a:rPr lang="pl-PL" sz="2600" dirty="0" err="1">
                <a:latin typeface="Arial" panose="020B0604020202020204" pitchFamily="34" charset="0"/>
                <a:cs typeface="Arial" panose="020B0604020202020204" pitchFamily="34" charset="0"/>
              </a:rPr>
              <a:t>Journal</a:t>
            </a:r>
            <a:r>
              <a:rPr lang="pl-PL" sz="2600" dirty="0">
                <a:latin typeface="Arial" panose="020B0604020202020204" pitchFamily="34" charset="0"/>
                <a:cs typeface="Arial" panose="020B0604020202020204" pitchFamily="34" charset="0"/>
              </a:rPr>
              <a:t> of Neuropsychiatry and </a:t>
            </a:r>
            <a:r>
              <a:rPr lang="pl-PL" sz="2600" dirty="0" err="1">
                <a:latin typeface="Arial" panose="020B0604020202020204" pitchFamily="34" charset="0"/>
                <a:cs typeface="Arial" panose="020B0604020202020204" pitchFamily="34" charset="0"/>
              </a:rPr>
              <a:t>Clinical</a:t>
            </a:r>
            <a:r>
              <a:rPr lang="pl-PL" sz="2600" dirty="0">
                <a:latin typeface="Arial" panose="020B0604020202020204" pitchFamily="34" charset="0"/>
                <a:cs typeface="Arial" panose="020B0604020202020204" pitchFamily="34" charset="0"/>
              </a:rPr>
              <a:t> </a:t>
            </a:r>
            <a:r>
              <a:rPr lang="pl-PL" sz="2600" dirty="0" err="1">
                <a:latin typeface="Arial" panose="020B0604020202020204" pitchFamily="34" charset="0"/>
                <a:cs typeface="Arial" panose="020B0604020202020204" pitchFamily="34" charset="0"/>
              </a:rPr>
              <a:t>Neurosciences</a:t>
            </a:r>
            <a:r>
              <a:rPr lang="pl-PL" sz="2600" dirty="0">
                <a:latin typeface="Arial" panose="020B0604020202020204" pitchFamily="34" charset="0"/>
                <a:cs typeface="Arial" panose="020B0604020202020204" pitchFamily="34" charset="0"/>
              </a:rPr>
              <a:t>; Pp. 33-41.</a:t>
            </a:r>
          </a:p>
          <a:p>
            <a:r>
              <a:rPr lang="en-GB" sz="2600" dirty="0">
                <a:effectLst/>
                <a:latin typeface="Arial" panose="020B0604020202020204" pitchFamily="34" charset="0"/>
                <a:cs typeface="Arial" panose="020B0604020202020204" pitchFamily="34" charset="0"/>
              </a:rPr>
              <a:t>Robertson M.M.</a:t>
            </a:r>
            <a:r>
              <a:rPr lang="pl-PL" sz="2600" dirty="0">
                <a:effectLst/>
                <a:latin typeface="Arial" panose="020B0604020202020204" pitchFamily="34" charset="0"/>
                <a:cs typeface="Arial" panose="020B0604020202020204" pitchFamily="34" charset="0"/>
              </a:rPr>
              <a:t>(2000)</a:t>
            </a:r>
            <a:r>
              <a:rPr lang="en-GB" sz="2600" dirty="0">
                <a:effectLst/>
                <a:latin typeface="Arial" panose="020B0604020202020204" pitchFamily="34" charset="0"/>
                <a:cs typeface="Arial" panose="020B0604020202020204" pitchFamily="34" charset="0"/>
              </a:rPr>
              <a:t>: Tourette syndrome, associated conditions and the complexities of treatment. Brain</a:t>
            </a:r>
            <a:r>
              <a:rPr lang="pl-PL" sz="2600" dirty="0">
                <a:effectLst/>
                <a:latin typeface="Arial" panose="020B0604020202020204" pitchFamily="34" charset="0"/>
                <a:cs typeface="Arial" panose="020B0604020202020204" pitchFamily="34" charset="0"/>
              </a:rPr>
              <a:t>. </a:t>
            </a:r>
            <a:r>
              <a:rPr lang="pl-PL" sz="2600" dirty="0" err="1">
                <a:effectLst/>
                <a:latin typeface="Arial" panose="020B0604020202020204" pitchFamily="34" charset="0"/>
                <a:cs typeface="Arial" panose="020B0604020202020204" pitchFamily="34" charset="0"/>
              </a:rPr>
              <a:t>Pp</a:t>
            </a:r>
            <a:r>
              <a:rPr lang="en-GB" sz="2600" dirty="0">
                <a:effectLst/>
                <a:latin typeface="Arial" panose="020B0604020202020204" pitchFamily="34" charset="0"/>
                <a:cs typeface="Arial" panose="020B0604020202020204" pitchFamily="34" charset="0"/>
              </a:rPr>
              <a:t>: 425-462.</a:t>
            </a:r>
            <a:endParaRPr lang="pl-PL" sz="2600" dirty="0">
              <a:effectLst/>
              <a:latin typeface="Arial" panose="020B0604020202020204" pitchFamily="34" charset="0"/>
              <a:cs typeface="Arial" panose="020B0604020202020204" pitchFamily="34" charset="0"/>
            </a:endParaRPr>
          </a:p>
          <a:p>
            <a:r>
              <a:rPr lang="en-GB" sz="2600" i="1" dirty="0">
                <a:effectLst/>
                <a:latin typeface="Arial" panose="020B0604020202020204" pitchFamily="34" charset="0"/>
                <a:cs typeface="Arial" panose="020B0604020202020204" pitchFamily="34" charset="0"/>
              </a:rPr>
              <a:t>What is OCD? explore OCD myths &amp; treatments</a:t>
            </a:r>
            <a:r>
              <a:rPr lang="en-GB" sz="2600" dirty="0">
                <a:effectLst/>
                <a:latin typeface="Arial" panose="020B0604020202020204" pitchFamily="34" charset="0"/>
                <a:cs typeface="Arial" panose="020B0604020202020204" pitchFamily="34" charset="0"/>
              </a:rPr>
              <a:t> (2022) </a:t>
            </a:r>
            <a:r>
              <a:rPr lang="en-GB" sz="2600" i="1" dirty="0">
                <a:effectLst/>
                <a:latin typeface="Arial" panose="020B0604020202020204" pitchFamily="34" charset="0"/>
                <a:cs typeface="Arial" panose="020B0604020202020204" pitchFamily="34" charset="0"/>
              </a:rPr>
              <a:t>The London Psychiatry Centre |</a:t>
            </a:r>
            <a:r>
              <a:rPr lang="en-GB" sz="2600" dirty="0">
                <a:effectLst/>
                <a:latin typeface="Arial" panose="020B0604020202020204" pitchFamily="34" charset="0"/>
                <a:cs typeface="Arial" panose="020B0604020202020204" pitchFamily="34" charset="0"/>
              </a:rPr>
              <a:t>. Available at: https://www.psychiatrycentre.co.uk/blog/what-is-ocd-we-talk-myths-misconceptions-treatments/ (Accessed: January 2, 2023). </a:t>
            </a:r>
          </a:p>
          <a:p>
            <a:r>
              <a:rPr lang="en-GB" sz="2600" i="1" dirty="0">
                <a:effectLst/>
                <a:latin typeface="Arial" panose="020B0604020202020204" pitchFamily="34" charset="0"/>
                <a:cs typeface="Arial" panose="020B0604020202020204" pitchFamily="34" charset="0"/>
              </a:rPr>
              <a:t>Tourette syndrome</a:t>
            </a:r>
            <a:r>
              <a:rPr lang="en-GB" sz="2600" dirty="0">
                <a:effectLst/>
                <a:latin typeface="Arial" panose="020B0604020202020204" pitchFamily="34" charset="0"/>
                <a:cs typeface="Arial" panose="020B0604020202020204" pitchFamily="34" charset="0"/>
              </a:rPr>
              <a:t> (2022) </a:t>
            </a:r>
            <a:r>
              <a:rPr lang="en-GB" sz="2600" i="1" dirty="0">
                <a:effectLst/>
                <a:latin typeface="Arial" panose="020B0604020202020204" pitchFamily="34" charset="0"/>
                <a:cs typeface="Arial" panose="020B0604020202020204" pitchFamily="34" charset="0"/>
              </a:rPr>
              <a:t>Wikipedia</a:t>
            </a:r>
            <a:r>
              <a:rPr lang="en-GB" sz="2600" dirty="0">
                <a:effectLst/>
                <a:latin typeface="Arial" panose="020B0604020202020204" pitchFamily="34" charset="0"/>
                <a:cs typeface="Arial" panose="020B0604020202020204" pitchFamily="34" charset="0"/>
              </a:rPr>
              <a:t>. Wikimedia Foundation. Available at: https://en.m.wikipedia.org/wiki/Tourette_syndrome (Accessed: January 2, 2023</a:t>
            </a:r>
            <a:r>
              <a:rPr lang="en-GB" dirty="0">
                <a:effectLst/>
              </a:rPr>
              <a:t>). </a:t>
            </a:r>
          </a:p>
          <a:p>
            <a:endParaRPr lang="en-US" dirty="0"/>
          </a:p>
        </p:txBody>
      </p:sp>
    </p:spTree>
    <p:extLst>
      <p:ext uri="{BB962C8B-B14F-4D97-AF65-F5344CB8AC3E}">
        <p14:creationId xmlns:p14="http://schemas.microsoft.com/office/powerpoint/2010/main" val="76639320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Tourette’s Syndrome and coexisting diseases</vt:lpstr>
      <vt:lpstr>Tourrete’s Syndrome (TS) is a neurological disorder characterised by motor and vocal tics. (Hallett M 2015).</vt:lpstr>
      <vt:lpstr>PowerPoint Presentation</vt:lpstr>
      <vt:lpstr>PowerPoint Presentation</vt:lpstr>
      <vt:lpstr>PowerPoint Presentation</vt:lpstr>
      <vt:lpstr>The diseases that are most commonly present with TS are ADHD, OCD and Depression</vt:lpstr>
      <vt:lpstr>PowerPoint Presentation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dominika kula</cp:lastModifiedBy>
  <cp:revision>5</cp:revision>
  <dcterms:created xsi:type="dcterms:W3CDTF">2023-01-02T15:25:16Z</dcterms:created>
  <dcterms:modified xsi:type="dcterms:W3CDTF">2023-01-07T19:21:29Z</dcterms:modified>
</cp:coreProperties>
</file>