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4" r:id="rId1"/>
  </p:sldMasterIdLst>
  <p:notesMasterIdLst>
    <p:notesMasterId r:id="rId20"/>
  </p:notesMasterIdLst>
  <p:handoutMasterIdLst>
    <p:handoutMasterId r:id="rId21"/>
  </p:handoutMasterIdLst>
  <p:sldIdLst>
    <p:sldId id="256" r:id="rId2"/>
    <p:sldId id="257" r:id="rId3"/>
    <p:sldId id="265" r:id="rId4"/>
    <p:sldId id="271" r:id="rId5"/>
    <p:sldId id="259" r:id="rId6"/>
    <p:sldId id="258" r:id="rId7"/>
    <p:sldId id="260" r:id="rId8"/>
    <p:sldId id="268" r:id="rId9"/>
    <p:sldId id="269" r:id="rId10"/>
    <p:sldId id="270" r:id="rId11"/>
    <p:sldId id="266" r:id="rId12"/>
    <p:sldId id="261" r:id="rId13"/>
    <p:sldId id="262" r:id="rId14"/>
    <p:sldId id="263" r:id="rId15"/>
    <p:sldId id="267" r:id="rId16"/>
    <p:sldId id="272" r:id="rId17"/>
    <p:sldId id="264" r:id="rId18"/>
    <p:sldId id="273"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38640-405E-4B5F-AE75-B7D996976B59}" v="893" dt="2023-04-12T12:11:31.135"/>
    <p1510:client id="{168FFD21-B036-3816-C921-0B1CB33F6724}" v="147" dt="2023-04-23T14:58:57.758"/>
    <p1510:client id="{3219F116-B65A-BDEC-B879-7F78F265BA36}" v="536" dt="2023-04-17T21:13:27.419"/>
    <p1510:client id="{BB5940E8-49A2-1E16-F6E1-8885C1D711BD}" v="100" dt="2023-04-23T21:53:56.101"/>
    <p1510:client id="{E8E564A9-D8B2-E97D-E47B-F92A850DDD1C}" v="395" dt="2023-04-25T11:25:39.196"/>
    <p1510:client id="{ED28912D-7B05-3CBF-BB52-78C4712FF21E}" v="256" dt="2023-04-25T08:29:21.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King (2205614)" userId="S::2205614@student.uwtsd.ac.uk::00f98ce7-3833-4813-8b2d-0b423b360c01" providerId="AD" clId="Web-{E8E564A9-D8B2-E97D-E47B-F92A850DDD1C}"/>
    <pc:docChg chg="addSld modSld">
      <pc:chgData name="Cerys King (2205614)" userId="S::2205614@student.uwtsd.ac.uk::00f98ce7-3833-4813-8b2d-0b423b360c01" providerId="AD" clId="Web-{E8E564A9-D8B2-E97D-E47B-F92A850DDD1C}" dt="2023-04-25T11:25:39.196" v="364" actId="1076"/>
      <pc:docMkLst>
        <pc:docMk/>
      </pc:docMkLst>
      <pc:sldChg chg="modSp">
        <pc:chgData name="Cerys King (2205614)" userId="S::2205614@student.uwtsd.ac.uk::00f98ce7-3833-4813-8b2d-0b423b360c01" providerId="AD" clId="Web-{E8E564A9-D8B2-E97D-E47B-F92A850DDD1C}" dt="2023-04-25T10:19:13.506" v="275" actId="20577"/>
        <pc:sldMkLst>
          <pc:docMk/>
          <pc:sldMk cId="2940362106" sldId="257"/>
        </pc:sldMkLst>
        <pc:spChg chg="mod">
          <ac:chgData name="Cerys King (2205614)" userId="S::2205614@student.uwtsd.ac.uk::00f98ce7-3833-4813-8b2d-0b423b360c01" providerId="AD" clId="Web-{E8E564A9-D8B2-E97D-E47B-F92A850DDD1C}" dt="2023-04-25T10:19:02.115" v="267" actId="20577"/>
          <ac:spMkLst>
            <pc:docMk/>
            <pc:sldMk cId="2940362106" sldId="257"/>
            <ac:spMk id="3" creationId="{CEF14193-AA70-2D99-9887-751D134560F3}"/>
          </ac:spMkLst>
        </pc:spChg>
        <pc:spChg chg="mod">
          <ac:chgData name="Cerys King (2205614)" userId="S::2205614@student.uwtsd.ac.uk::00f98ce7-3833-4813-8b2d-0b423b360c01" providerId="AD" clId="Web-{E8E564A9-D8B2-E97D-E47B-F92A850DDD1C}" dt="2023-04-25T10:19:13.506" v="275" actId="20577"/>
          <ac:spMkLst>
            <pc:docMk/>
            <pc:sldMk cId="2940362106" sldId="257"/>
            <ac:spMk id="4" creationId="{C6284BF5-EB86-0796-16E4-3582E0A21527}"/>
          </ac:spMkLst>
        </pc:spChg>
      </pc:sldChg>
      <pc:sldChg chg="modSp">
        <pc:chgData name="Cerys King (2205614)" userId="S::2205614@student.uwtsd.ac.uk::00f98ce7-3833-4813-8b2d-0b423b360c01" providerId="AD" clId="Web-{E8E564A9-D8B2-E97D-E47B-F92A850DDD1C}" dt="2023-04-25T11:22:50.064" v="310" actId="20577"/>
        <pc:sldMkLst>
          <pc:docMk/>
          <pc:sldMk cId="185995921" sldId="258"/>
        </pc:sldMkLst>
        <pc:spChg chg="mod">
          <ac:chgData name="Cerys King (2205614)" userId="S::2205614@student.uwtsd.ac.uk::00f98ce7-3833-4813-8b2d-0b423b360c01" providerId="AD" clId="Web-{E8E564A9-D8B2-E97D-E47B-F92A850DDD1C}" dt="2023-04-25T11:22:50.064" v="310" actId="20577"/>
          <ac:spMkLst>
            <pc:docMk/>
            <pc:sldMk cId="185995921" sldId="258"/>
            <ac:spMk id="3" creationId="{D000BA79-7C5C-8B23-1848-98E0B41238E2}"/>
          </ac:spMkLst>
        </pc:spChg>
      </pc:sldChg>
      <pc:sldChg chg="addSp delSp modSp">
        <pc:chgData name="Cerys King (2205614)" userId="S::2205614@student.uwtsd.ac.uk::00f98ce7-3833-4813-8b2d-0b423b360c01" providerId="AD" clId="Web-{E8E564A9-D8B2-E97D-E47B-F92A850DDD1C}" dt="2023-04-25T09:11:54.214" v="170"/>
        <pc:sldMkLst>
          <pc:docMk/>
          <pc:sldMk cId="1185936068" sldId="264"/>
        </pc:sldMkLst>
        <pc:spChg chg="mod">
          <ac:chgData name="Cerys King (2205614)" userId="S::2205614@student.uwtsd.ac.uk::00f98ce7-3833-4813-8b2d-0b423b360c01" providerId="AD" clId="Web-{E8E564A9-D8B2-E97D-E47B-F92A850DDD1C}" dt="2023-04-25T09:11:54.214" v="170"/>
          <ac:spMkLst>
            <pc:docMk/>
            <pc:sldMk cId="1185936068" sldId="264"/>
            <ac:spMk id="2" creationId="{58C641F5-F956-7B9C-2687-D17ACE66BC6E}"/>
          </ac:spMkLst>
        </pc:spChg>
        <pc:spChg chg="del">
          <ac:chgData name="Cerys King (2205614)" userId="S::2205614@student.uwtsd.ac.uk::00f98ce7-3833-4813-8b2d-0b423b360c01" providerId="AD" clId="Web-{E8E564A9-D8B2-E97D-E47B-F92A850DDD1C}" dt="2023-04-25T09:06:22.892" v="117"/>
          <ac:spMkLst>
            <pc:docMk/>
            <pc:sldMk cId="1185936068" sldId="264"/>
            <ac:spMk id="32" creationId="{17115F77-2FAE-4CA7-9A7F-10D5F2C8F831}"/>
          </ac:spMkLst>
        </pc:spChg>
        <pc:spChg chg="del">
          <ac:chgData name="Cerys King (2205614)" userId="S::2205614@student.uwtsd.ac.uk::00f98ce7-3833-4813-8b2d-0b423b360c01" providerId="AD" clId="Web-{E8E564A9-D8B2-E97D-E47B-F92A850DDD1C}" dt="2023-04-25T09:06:22.892" v="117"/>
          <ac:spMkLst>
            <pc:docMk/>
            <pc:sldMk cId="1185936068" sldId="264"/>
            <ac:spMk id="33" creationId="{5CD4C046-A04C-46CC-AFA3-6B0621F628C8}"/>
          </ac:spMkLst>
        </pc:spChg>
        <pc:spChg chg="del">
          <ac:chgData name="Cerys King (2205614)" userId="S::2205614@student.uwtsd.ac.uk::00f98ce7-3833-4813-8b2d-0b423b360c01" providerId="AD" clId="Web-{E8E564A9-D8B2-E97D-E47B-F92A850DDD1C}" dt="2023-04-25T09:06:22.892" v="117"/>
          <ac:spMkLst>
            <pc:docMk/>
            <pc:sldMk cId="1185936068" sldId="264"/>
            <ac:spMk id="34" creationId="{25D5C296-F4B1-4AE5-8EEB-9FEB7ED17780}"/>
          </ac:spMkLst>
        </pc:spChg>
        <pc:spChg chg="del">
          <ac:chgData name="Cerys King (2205614)" userId="S::2205614@student.uwtsd.ac.uk::00f98ce7-3833-4813-8b2d-0b423b360c01" providerId="AD" clId="Web-{E8E564A9-D8B2-E97D-E47B-F92A850DDD1C}" dt="2023-04-25T09:06:22.892" v="117"/>
          <ac:spMkLst>
            <pc:docMk/>
            <pc:sldMk cId="1185936068" sldId="264"/>
            <ac:spMk id="36" creationId="{9C1ACE66-194D-48C4-A14A-6933B35283F6}"/>
          </ac:spMkLst>
        </pc:spChg>
        <pc:spChg chg="del">
          <ac:chgData name="Cerys King (2205614)" userId="S::2205614@student.uwtsd.ac.uk::00f98ce7-3833-4813-8b2d-0b423b360c01" providerId="AD" clId="Web-{E8E564A9-D8B2-E97D-E47B-F92A850DDD1C}" dt="2023-04-25T09:06:22.892" v="117"/>
          <ac:spMkLst>
            <pc:docMk/>
            <pc:sldMk cId="1185936068" sldId="264"/>
            <ac:spMk id="37" creationId="{025B886A-7ED1-4B77-819B-76ACBEFB07D0}"/>
          </ac:spMkLst>
        </pc:spChg>
        <pc:spChg chg="add del">
          <ac:chgData name="Cerys King (2205614)" userId="S::2205614@student.uwtsd.ac.uk::00f98ce7-3833-4813-8b2d-0b423b360c01" providerId="AD" clId="Web-{E8E564A9-D8B2-E97D-E47B-F92A850DDD1C}" dt="2023-04-25T09:11:54.214" v="170"/>
          <ac:spMkLst>
            <pc:docMk/>
            <pc:sldMk cId="1185936068" sldId="264"/>
            <ac:spMk id="42" creationId="{17115F77-2FAE-4CA7-9A7F-10D5F2C8F831}"/>
          </ac:spMkLst>
        </pc:spChg>
        <pc:spChg chg="add del">
          <ac:chgData name="Cerys King (2205614)" userId="S::2205614@student.uwtsd.ac.uk::00f98ce7-3833-4813-8b2d-0b423b360c01" providerId="AD" clId="Web-{E8E564A9-D8B2-E97D-E47B-F92A850DDD1C}" dt="2023-04-25T09:11:54.214" v="170"/>
          <ac:spMkLst>
            <pc:docMk/>
            <pc:sldMk cId="1185936068" sldId="264"/>
            <ac:spMk id="44" creationId="{5CD4C046-A04C-46CC-AFA3-6B0621F628C8}"/>
          </ac:spMkLst>
        </pc:spChg>
        <pc:spChg chg="add del">
          <ac:chgData name="Cerys King (2205614)" userId="S::2205614@student.uwtsd.ac.uk::00f98ce7-3833-4813-8b2d-0b423b360c01" providerId="AD" clId="Web-{E8E564A9-D8B2-E97D-E47B-F92A850DDD1C}" dt="2023-04-25T09:11:54.214" v="170"/>
          <ac:spMkLst>
            <pc:docMk/>
            <pc:sldMk cId="1185936068" sldId="264"/>
            <ac:spMk id="46" creationId="{25D5C296-F4B1-4AE5-8EEB-9FEB7ED17780}"/>
          </ac:spMkLst>
        </pc:spChg>
        <pc:spChg chg="add del">
          <ac:chgData name="Cerys King (2205614)" userId="S::2205614@student.uwtsd.ac.uk::00f98ce7-3833-4813-8b2d-0b423b360c01" providerId="AD" clId="Web-{E8E564A9-D8B2-E97D-E47B-F92A850DDD1C}" dt="2023-04-25T09:11:54.214" v="170"/>
          <ac:spMkLst>
            <pc:docMk/>
            <pc:sldMk cId="1185936068" sldId="264"/>
            <ac:spMk id="48" creationId="{9C1ACE66-194D-48C4-A14A-6933B35283F6}"/>
          </ac:spMkLst>
        </pc:spChg>
        <pc:spChg chg="add del">
          <ac:chgData name="Cerys King (2205614)" userId="S::2205614@student.uwtsd.ac.uk::00f98ce7-3833-4813-8b2d-0b423b360c01" providerId="AD" clId="Web-{E8E564A9-D8B2-E97D-E47B-F92A850DDD1C}" dt="2023-04-25T09:11:54.214" v="170"/>
          <ac:spMkLst>
            <pc:docMk/>
            <pc:sldMk cId="1185936068" sldId="264"/>
            <ac:spMk id="50" creationId="{025B886A-7ED1-4B77-819B-76ACBEFB07D0}"/>
          </ac:spMkLst>
        </pc:spChg>
        <pc:spChg chg="add">
          <ac:chgData name="Cerys King (2205614)" userId="S::2205614@student.uwtsd.ac.uk::00f98ce7-3833-4813-8b2d-0b423b360c01" providerId="AD" clId="Web-{E8E564A9-D8B2-E97D-E47B-F92A850DDD1C}" dt="2023-04-25T09:11:54.214" v="170"/>
          <ac:spMkLst>
            <pc:docMk/>
            <pc:sldMk cId="1185936068" sldId="264"/>
            <ac:spMk id="55" creationId="{17115F77-2FAE-4CA7-9A7F-10D5F2C8F831}"/>
          </ac:spMkLst>
        </pc:spChg>
        <pc:spChg chg="add">
          <ac:chgData name="Cerys King (2205614)" userId="S::2205614@student.uwtsd.ac.uk::00f98ce7-3833-4813-8b2d-0b423b360c01" providerId="AD" clId="Web-{E8E564A9-D8B2-E97D-E47B-F92A850DDD1C}" dt="2023-04-25T09:11:54.214" v="170"/>
          <ac:spMkLst>
            <pc:docMk/>
            <pc:sldMk cId="1185936068" sldId="264"/>
            <ac:spMk id="57" creationId="{5CD4C046-A04C-46CC-AFA3-6B0621F628C8}"/>
          </ac:spMkLst>
        </pc:spChg>
        <pc:spChg chg="add">
          <ac:chgData name="Cerys King (2205614)" userId="S::2205614@student.uwtsd.ac.uk::00f98ce7-3833-4813-8b2d-0b423b360c01" providerId="AD" clId="Web-{E8E564A9-D8B2-E97D-E47B-F92A850DDD1C}" dt="2023-04-25T09:11:54.214" v="170"/>
          <ac:spMkLst>
            <pc:docMk/>
            <pc:sldMk cId="1185936068" sldId="264"/>
            <ac:spMk id="59" creationId="{66C7A97A-A7DE-4DFB-8542-1E4BF24C7D31}"/>
          </ac:spMkLst>
        </pc:spChg>
        <pc:spChg chg="add">
          <ac:chgData name="Cerys King (2205614)" userId="S::2205614@student.uwtsd.ac.uk::00f98ce7-3833-4813-8b2d-0b423b360c01" providerId="AD" clId="Web-{E8E564A9-D8B2-E97D-E47B-F92A850DDD1C}" dt="2023-04-25T09:11:54.214" v="170"/>
          <ac:spMkLst>
            <pc:docMk/>
            <pc:sldMk cId="1185936068" sldId="264"/>
            <ac:spMk id="61" creationId="{BE111DB0-3D73-4D20-9D57-CEF5A0D865B9}"/>
          </ac:spMkLst>
        </pc:spChg>
        <pc:spChg chg="add">
          <ac:chgData name="Cerys King (2205614)" userId="S::2205614@student.uwtsd.ac.uk::00f98ce7-3833-4813-8b2d-0b423b360c01" providerId="AD" clId="Web-{E8E564A9-D8B2-E97D-E47B-F92A850DDD1C}" dt="2023-04-25T09:11:54.214" v="170"/>
          <ac:spMkLst>
            <pc:docMk/>
            <pc:sldMk cId="1185936068" sldId="264"/>
            <ac:spMk id="63" creationId="{027ADCA0-A066-4B16-8E1F-3C2483947B72}"/>
          </ac:spMkLst>
        </pc:spChg>
        <pc:picChg chg="mod ord">
          <ac:chgData name="Cerys King (2205614)" userId="S::2205614@student.uwtsd.ac.uk::00f98ce7-3833-4813-8b2d-0b423b360c01" providerId="AD" clId="Web-{E8E564A9-D8B2-E97D-E47B-F92A850DDD1C}" dt="2023-04-25T09:11:54.214" v="170"/>
          <ac:picMkLst>
            <pc:docMk/>
            <pc:sldMk cId="1185936068" sldId="264"/>
            <ac:picMk id="35" creationId="{F7F9127A-57A3-5EAA-AF5C-25152839C1CB}"/>
          </ac:picMkLst>
        </pc:picChg>
      </pc:sldChg>
      <pc:sldChg chg="addSp delSp modSp mod setBg">
        <pc:chgData name="Cerys King (2205614)" userId="S::2205614@student.uwtsd.ac.uk::00f98ce7-3833-4813-8b2d-0b423b360c01" providerId="AD" clId="Web-{E8E564A9-D8B2-E97D-E47B-F92A850DDD1C}" dt="2023-04-25T08:33:44.911" v="116" actId="1076"/>
        <pc:sldMkLst>
          <pc:docMk/>
          <pc:sldMk cId="451799717" sldId="271"/>
        </pc:sldMkLst>
        <pc:spChg chg="mod">
          <ac:chgData name="Cerys King (2205614)" userId="S::2205614@student.uwtsd.ac.uk::00f98ce7-3833-4813-8b2d-0b423b360c01" providerId="AD" clId="Web-{E8E564A9-D8B2-E97D-E47B-F92A850DDD1C}" dt="2023-04-25T08:31:25.610" v="97"/>
          <ac:spMkLst>
            <pc:docMk/>
            <pc:sldMk cId="451799717" sldId="271"/>
            <ac:spMk id="2" creationId="{8EDF83A5-D0B6-295A-1244-C0A49A8015B1}"/>
          </ac:spMkLst>
        </pc:spChg>
        <pc:spChg chg="add del mod">
          <ac:chgData name="Cerys King (2205614)" userId="S::2205614@student.uwtsd.ac.uk::00f98ce7-3833-4813-8b2d-0b423b360c01" providerId="AD" clId="Web-{E8E564A9-D8B2-E97D-E47B-F92A850DDD1C}" dt="2023-04-25T08:31:38.689" v="100"/>
          <ac:spMkLst>
            <pc:docMk/>
            <pc:sldMk cId="451799717" sldId="271"/>
            <ac:spMk id="3" creationId="{F2AE850C-3D1E-788E-6B0A-7115407BD682}"/>
          </ac:spMkLst>
        </pc:spChg>
        <pc:spChg chg="add del">
          <ac:chgData name="Cerys King (2205614)" userId="S::2205614@student.uwtsd.ac.uk::00f98ce7-3833-4813-8b2d-0b423b360c01" providerId="AD" clId="Web-{E8E564A9-D8B2-E97D-E47B-F92A850DDD1C}" dt="2023-04-25T08:31:13.954" v="95"/>
          <ac:spMkLst>
            <pc:docMk/>
            <pc:sldMk cId="451799717" sldId="271"/>
            <ac:spMk id="8" creationId="{80516254-1D9F-4F3A-9870-3A3280BE2BFE}"/>
          </ac:spMkLst>
        </pc:spChg>
        <pc:spChg chg="add del">
          <ac:chgData name="Cerys King (2205614)" userId="S::2205614@student.uwtsd.ac.uk::00f98ce7-3833-4813-8b2d-0b423b360c01" providerId="AD" clId="Web-{E8E564A9-D8B2-E97D-E47B-F92A850DDD1C}" dt="2023-04-25T08:31:13.954" v="95"/>
          <ac:spMkLst>
            <pc:docMk/>
            <pc:sldMk cId="451799717" sldId="271"/>
            <ac:spMk id="10" creationId="{FC14672B-27A5-4CDA-ABAF-5E4CF4B41C23}"/>
          </ac:spMkLst>
        </pc:spChg>
        <pc:spChg chg="add del">
          <ac:chgData name="Cerys King (2205614)" userId="S::2205614@student.uwtsd.ac.uk::00f98ce7-3833-4813-8b2d-0b423b360c01" providerId="AD" clId="Web-{E8E564A9-D8B2-E97D-E47B-F92A850DDD1C}" dt="2023-04-25T08:31:13.954" v="95"/>
          <ac:spMkLst>
            <pc:docMk/>
            <pc:sldMk cId="451799717" sldId="271"/>
            <ac:spMk id="14" creationId="{9A206779-5C74-4555-94BC-5845C92EC3A8}"/>
          </ac:spMkLst>
        </pc:spChg>
        <pc:spChg chg="add del">
          <ac:chgData name="Cerys King (2205614)" userId="S::2205614@student.uwtsd.ac.uk::00f98ce7-3833-4813-8b2d-0b423b360c01" providerId="AD" clId="Web-{E8E564A9-D8B2-E97D-E47B-F92A850DDD1C}" dt="2023-04-25T08:31:25.610" v="97"/>
          <ac:spMkLst>
            <pc:docMk/>
            <pc:sldMk cId="451799717" sldId="271"/>
            <ac:spMk id="16" creationId="{3FE91770-CDBB-4D24-94E5-AD484F36CE87}"/>
          </ac:spMkLst>
        </pc:spChg>
        <pc:spChg chg="add del">
          <ac:chgData name="Cerys King (2205614)" userId="S::2205614@student.uwtsd.ac.uk::00f98ce7-3833-4813-8b2d-0b423b360c01" providerId="AD" clId="Web-{E8E564A9-D8B2-E97D-E47B-F92A850DDD1C}" dt="2023-04-25T08:31:25.610" v="97"/>
          <ac:spMkLst>
            <pc:docMk/>
            <pc:sldMk cId="451799717" sldId="271"/>
            <ac:spMk id="17" creationId="{29DC5A77-10C9-4ECF-B7EB-8D917F36A9EE}"/>
          </ac:spMkLst>
        </pc:spChg>
        <pc:spChg chg="add del">
          <ac:chgData name="Cerys King (2205614)" userId="S::2205614@student.uwtsd.ac.uk::00f98ce7-3833-4813-8b2d-0b423b360c01" providerId="AD" clId="Web-{E8E564A9-D8B2-E97D-E47B-F92A850DDD1C}" dt="2023-04-25T08:31:25.610" v="97"/>
          <ac:spMkLst>
            <pc:docMk/>
            <pc:sldMk cId="451799717" sldId="271"/>
            <ac:spMk id="18" creationId="{2FFE28B5-FB16-49A9-B851-3C35FAC0CACB}"/>
          </ac:spMkLst>
        </pc:spChg>
        <pc:spChg chg="add del">
          <ac:chgData name="Cerys King (2205614)" userId="S::2205614@student.uwtsd.ac.uk::00f98ce7-3833-4813-8b2d-0b423b360c01" providerId="AD" clId="Web-{E8E564A9-D8B2-E97D-E47B-F92A850DDD1C}" dt="2023-04-25T08:31:25.610" v="97"/>
          <ac:spMkLst>
            <pc:docMk/>
            <pc:sldMk cId="451799717" sldId="271"/>
            <ac:spMk id="19" creationId="{01014442-855A-4E0F-8D09-C314661A48B9}"/>
          </ac:spMkLst>
        </pc:spChg>
        <pc:spChg chg="add del">
          <ac:chgData name="Cerys King (2205614)" userId="S::2205614@student.uwtsd.ac.uk::00f98ce7-3833-4813-8b2d-0b423b360c01" providerId="AD" clId="Web-{E8E564A9-D8B2-E97D-E47B-F92A850DDD1C}" dt="2023-04-25T08:31:25.610" v="97"/>
          <ac:spMkLst>
            <pc:docMk/>
            <pc:sldMk cId="451799717" sldId="271"/>
            <ac:spMk id="20" creationId="{9B1ABF09-86CF-414E-88A5-2B84CC7232A9}"/>
          </ac:spMkLst>
        </pc:spChg>
        <pc:spChg chg="add mod">
          <ac:chgData name="Cerys King (2205614)" userId="S::2205614@student.uwtsd.ac.uk::00f98ce7-3833-4813-8b2d-0b423b360c01" providerId="AD" clId="Web-{E8E564A9-D8B2-E97D-E47B-F92A850DDD1C}" dt="2023-04-25T08:33:44.911" v="116" actId="1076"/>
          <ac:spMkLst>
            <pc:docMk/>
            <pc:sldMk cId="451799717" sldId="271"/>
            <ac:spMk id="31" creationId="{645BB7B3-203B-F43D-1C61-E0DE139E1A14}"/>
          </ac:spMkLst>
        </pc:spChg>
        <pc:graphicFrameChg chg="add del">
          <ac:chgData name="Cerys King (2205614)" userId="S::2205614@student.uwtsd.ac.uk::00f98ce7-3833-4813-8b2d-0b423b360c01" providerId="AD" clId="Web-{E8E564A9-D8B2-E97D-E47B-F92A850DDD1C}" dt="2023-04-25T08:31:38.673" v="99"/>
          <ac:graphicFrameMkLst>
            <pc:docMk/>
            <pc:sldMk cId="451799717" sldId="271"/>
            <ac:graphicFrameMk id="5" creationId="{F796228A-E712-385E-76EB-E2FA9901C8B4}"/>
          </ac:graphicFrameMkLst>
        </pc:graphicFrameChg>
        <pc:graphicFrameChg chg="add">
          <ac:chgData name="Cerys King (2205614)" userId="S::2205614@student.uwtsd.ac.uk::00f98ce7-3833-4813-8b2d-0b423b360c01" providerId="AD" clId="Web-{E8E564A9-D8B2-E97D-E47B-F92A850DDD1C}" dt="2023-04-25T08:31:38.689" v="100"/>
          <ac:graphicFrameMkLst>
            <pc:docMk/>
            <pc:sldMk cId="451799717" sldId="271"/>
            <ac:graphicFrameMk id="7" creationId="{2B8C86E1-D876-03F2-1DD9-92639EBF25F0}"/>
          </ac:graphicFrameMkLst>
        </pc:graphicFrameChg>
        <pc:cxnChg chg="add del">
          <ac:chgData name="Cerys King (2205614)" userId="S::2205614@student.uwtsd.ac.uk::00f98ce7-3833-4813-8b2d-0b423b360c01" providerId="AD" clId="Web-{E8E564A9-D8B2-E97D-E47B-F92A850DDD1C}" dt="2023-04-25T08:31:13.954" v="95"/>
          <ac:cxnSpMkLst>
            <pc:docMk/>
            <pc:sldMk cId="451799717" sldId="271"/>
            <ac:cxnSpMk id="12" creationId="{8D89589C-2C90-4407-A995-05EC3DD7AB14}"/>
          </ac:cxnSpMkLst>
        </pc:cxnChg>
      </pc:sldChg>
      <pc:sldChg chg="addSp delSp modSp new mod setBg">
        <pc:chgData name="Cerys King (2205614)" userId="S::2205614@student.uwtsd.ac.uk::00f98ce7-3833-4813-8b2d-0b423b360c01" providerId="AD" clId="Web-{E8E564A9-D8B2-E97D-E47B-F92A850DDD1C}" dt="2023-04-25T09:09:59.460" v="169"/>
        <pc:sldMkLst>
          <pc:docMk/>
          <pc:sldMk cId="2786708096" sldId="272"/>
        </pc:sldMkLst>
        <pc:spChg chg="mod">
          <ac:chgData name="Cerys King (2205614)" userId="S::2205614@student.uwtsd.ac.uk::00f98ce7-3833-4813-8b2d-0b423b360c01" providerId="AD" clId="Web-{E8E564A9-D8B2-E97D-E47B-F92A850DDD1C}" dt="2023-04-25T09:09:59.460" v="169"/>
          <ac:spMkLst>
            <pc:docMk/>
            <pc:sldMk cId="2786708096" sldId="272"/>
            <ac:spMk id="2" creationId="{66074624-9BF7-1295-0C07-37FB1674C43B}"/>
          </ac:spMkLst>
        </pc:spChg>
        <pc:spChg chg="add del mod">
          <ac:chgData name="Cerys King (2205614)" userId="S::2205614@student.uwtsd.ac.uk::00f98ce7-3833-4813-8b2d-0b423b360c01" providerId="AD" clId="Web-{E8E564A9-D8B2-E97D-E47B-F92A850DDD1C}" dt="2023-04-25T09:09:59.460" v="169"/>
          <ac:spMkLst>
            <pc:docMk/>
            <pc:sldMk cId="2786708096" sldId="272"/>
            <ac:spMk id="3" creationId="{A78C2F20-493A-BF1F-7E34-9C352FC4D06A}"/>
          </ac:spMkLst>
        </pc:spChg>
        <pc:spChg chg="add">
          <ac:chgData name="Cerys King (2205614)" userId="S::2205614@student.uwtsd.ac.uk::00f98ce7-3833-4813-8b2d-0b423b360c01" providerId="AD" clId="Web-{E8E564A9-D8B2-E97D-E47B-F92A850DDD1C}" dt="2023-04-25T09:09:59.460" v="169"/>
          <ac:spMkLst>
            <pc:docMk/>
            <pc:sldMk cId="2786708096" sldId="272"/>
            <ac:spMk id="9" creationId="{A566E947-FB18-4E34-92A1-7AE6603498AE}"/>
          </ac:spMkLst>
        </pc:spChg>
        <pc:spChg chg="add">
          <ac:chgData name="Cerys King (2205614)" userId="S::2205614@student.uwtsd.ac.uk::00f98ce7-3833-4813-8b2d-0b423b360c01" providerId="AD" clId="Web-{E8E564A9-D8B2-E97D-E47B-F92A850DDD1C}" dt="2023-04-25T09:09:59.460" v="169"/>
          <ac:spMkLst>
            <pc:docMk/>
            <pc:sldMk cId="2786708096" sldId="272"/>
            <ac:spMk id="11" creationId="{7E1FB687-F018-4798-90C8-38F1111E1A6B}"/>
          </ac:spMkLst>
        </pc:spChg>
        <pc:spChg chg="add">
          <ac:chgData name="Cerys King (2205614)" userId="S::2205614@student.uwtsd.ac.uk::00f98ce7-3833-4813-8b2d-0b423b360c01" providerId="AD" clId="Web-{E8E564A9-D8B2-E97D-E47B-F92A850DDD1C}" dt="2023-04-25T09:09:59.460" v="169"/>
          <ac:spMkLst>
            <pc:docMk/>
            <pc:sldMk cId="2786708096" sldId="272"/>
            <ac:spMk id="13" creationId="{99BAA161-AE24-467D-9AE2-A99E23CD71CD}"/>
          </ac:spMkLst>
        </pc:spChg>
        <pc:graphicFrameChg chg="add del">
          <ac:chgData name="Cerys King (2205614)" userId="S::2205614@student.uwtsd.ac.uk::00f98ce7-3833-4813-8b2d-0b423b360c01" providerId="AD" clId="Web-{E8E564A9-D8B2-E97D-E47B-F92A850DDD1C}" dt="2023-04-25T09:09:59.445" v="168"/>
          <ac:graphicFrameMkLst>
            <pc:docMk/>
            <pc:sldMk cId="2786708096" sldId="272"/>
            <ac:graphicFrameMk id="5" creationId="{FD17B710-BABE-7D13-FAB8-F71742B07952}"/>
          </ac:graphicFrameMkLst>
        </pc:graphicFrameChg>
        <pc:graphicFrameChg chg="add">
          <ac:chgData name="Cerys King (2205614)" userId="S::2205614@student.uwtsd.ac.uk::00f98ce7-3833-4813-8b2d-0b423b360c01" providerId="AD" clId="Web-{E8E564A9-D8B2-E97D-E47B-F92A850DDD1C}" dt="2023-04-25T09:09:59.460" v="169"/>
          <ac:graphicFrameMkLst>
            <pc:docMk/>
            <pc:sldMk cId="2786708096" sldId="272"/>
            <ac:graphicFrameMk id="7" creationId="{D3172E3E-C6DA-B65B-CCB7-0E428D9A8403}"/>
          </ac:graphicFrameMkLst>
        </pc:graphicFrameChg>
      </pc:sldChg>
      <pc:sldChg chg="addSp modSp new">
        <pc:chgData name="Cerys King (2205614)" userId="S::2205614@student.uwtsd.ac.uk::00f98ce7-3833-4813-8b2d-0b423b360c01" providerId="AD" clId="Web-{E8E564A9-D8B2-E97D-E47B-F92A850DDD1C}" dt="2023-04-25T11:25:39.196" v="364" actId="1076"/>
        <pc:sldMkLst>
          <pc:docMk/>
          <pc:sldMk cId="1217622703" sldId="273"/>
        </pc:sldMkLst>
        <pc:spChg chg="add mod">
          <ac:chgData name="Cerys King (2205614)" userId="S::2205614@student.uwtsd.ac.uk::00f98ce7-3833-4813-8b2d-0b423b360c01" providerId="AD" clId="Web-{E8E564A9-D8B2-E97D-E47B-F92A850DDD1C}" dt="2023-04-25T11:25:39.196" v="364" actId="1076"/>
          <ac:spMkLst>
            <pc:docMk/>
            <pc:sldMk cId="1217622703" sldId="273"/>
            <ac:spMk id="2" creationId="{F2D57FDC-AEB7-938C-C40C-8AE99788B6FE}"/>
          </ac:spMkLst>
        </pc:spChg>
      </pc:sldChg>
    </pc:docChg>
  </pc:docChgLst>
  <pc:docChgLst>
    <pc:chgData name="Cerys King (2205614)" userId="S::2205614@student.uwtsd.ac.uk::00f98ce7-3833-4813-8b2d-0b423b360c01" providerId="AD" clId="Web-{168FFD21-B036-3816-C921-0B1CB33F6724}"/>
    <pc:docChg chg="addSld modSld">
      <pc:chgData name="Cerys King (2205614)" userId="S::2205614@student.uwtsd.ac.uk::00f98ce7-3833-4813-8b2d-0b423b360c01" providerId="AD" clId="Web-{168FFD21-B036-3816-C921-0B1CB33F6724}" dt="2023-04-23T14:58:57.758" v="121" actId="1076"/>
      <pc:docMkLst>
        <pc:docMk/>
      </pc:docMkLst>
      <pc:sldChg chg="addSp modSp new mod setBg">
        <pc:chgData name="Cerys King (2205614)" userId="S::2205614@student.uwtsd.ac.uk::00f98ce7-3833-4813-8b2d-0b423b360c01" providerId="AD" clId="Web-{168FFD21-B036-3816-C921-0B1CB33F6724}" dt="2023-04-23T14:58:57.758" v="121" actId="1076"/>
        <pc:sldMkLst>
          <pc:docMk/>
          <pc:sldMk cId="3798434259" sldId="268"/>
        </pc:sldMkLst>
        <pc:spChg chg="mod">
          <ac:chgData name="Cerys King (2205614)" userId="S::2205614@student.uwtsd.ac.uk::00f98ce7-3833-4813-8b2d-0b423b360c01" providerId="AD" clId="Web-{168FFD21-B036-3816-C921-0B1CB33F6724}" dt="2023-04-23T14:52:59.724" v="2" actId="20577"/>
          <ac:spMkLst>
            <pc:docMk/>
            <pc:sldMk cId="3798434259" sldId="268"/>
            <ac:spMk id="2" creationId="{1D38D1D1-4DDB-4047-4E31-20524CCC9F71}"/>
          </ac:spMkLst>
        </pc:spChg>
        <pc:spChg chg="mod">
          <ac:chgData name="Cerys King (2205614)" userId="S::2205614@student.uwtsd.ac.uk::00f98ce7-3833-4813-8b2d-0b423b360c01" providerId="AD" clId="Web-{168FFD21-B036-3816-C921-0B1CB33F6724}" dt="2023-04-23T14:56:11.996" v="93" actId="20577"/>
          <ac:spMkLst>
            <pc:docMk/>
            <pc:sldMk cId="3798434259" sldId="268"/>
            <ac:spMk id="3" creationId="{CDE6D5CB-5B9C-CFCB-112B-5CBDE2AAD525}"/>
          </ac:spMkLst>
        </pc:spChg>
        <pc:spChg chg="add mod">
          <ac:chgData name="Cerys King (2205614)" userId="S::2205614@student.uwtsd.ac.uk::00f98ce7-3833-4813-8b2d-0b423b360c01" providerId="AD" clId="Web-{168FFD21-B036-3816-C921-0B1CB33F6724}" dt="2023-04-23T14:58:57.758" v="121" actId="1076"/>
          <ac:spMkLst>
            <pc:docMk/>
            <pc:sldMk cId="3798434259" sldId="268"/>
            <ac:spMk id="4" creationId="{67D934C1-9D56-E21C-AAF6-BB95E374B54B}"/>
          </ac:spMkLst>
        </pc:spChg>
        <pc:spChg chg="add">
          <ac:chgData name="Cerys King (2205614)" userId="S::2205614@student.uwtsd.ac.uk::00f98ce7-3833-4813-8b2d-0b423b360c01" providerId="AD" clId="Web-{168FFD21-B036-3816-C921-0B1CB33F6724}" dt="2023-04-23T14:52:45.239" v="1"/>
          <ac:spMkLst>
            <pc:docMk/>
            <pc:sldMk cId="3798434259" sldId="268"/>
            <ac:spMk id="8" creationId="{29DC5A77-10C9-4ECF-B7EB-8D917F36A9EE}"/>
          </ac:spMkLst>
        </pc:spChg>
        <pc:spChg chg="add">
          <ac:chgData name="Cerys King (2205614)" userId="S::2205614@student.uwtsd.ac.uk::00f98ce7-3833-4813-8b2d-0b423b360c01" providerId="AD" clId="Web-{168FFD21-B036-3816-C921-0B1CB33F6724}" dt="2023-04-23T14:52:45.239" v="1"/>
          <ac:spMkLst>
            <pc:docMk/>
            <pc:sldMk cId="3798434259" sldId="268"/>
            <ac:spMk id="10" creationId="{2FFE28B5-FB16-49A9-B851-3C35FAC0CACB}"/>
          </ac:spMkLst>
        </pc:spChg>
        <pc:spChg chg="add">
          <ac:chgData name="Cerys King (2205614)" userId="S::2205614@student.uwtsd.ac.uk::00f98ce7-3833-4813-8b2d-0b423b360c01" providerId="AD" clId="Web-{168FFD21-B036-3816-C921-0B1CB33F6724}" dt="2023-04-23T14:52:45.239" v="1"/>
          <ac:spMkLst>
            <pc:docMk/>
            <pc:sldMk cId="3798434259" sldId="268"/>
            <ac:spMk id="12" creationId="{01014442-855A-4E0F-8D09-C314661A48B9}"/>
          </ac:spMkLst>
        </pc:spChg>
        <pc:spChg chg="add">
          <ac:chgData name="Cerys King (2205614)" userId="S::2205614@student.uwtsd.ac.uk::00f98ce7-3833-4813-8b2d-0b423b360c01" providerId="AD" clId="Web-{168FFD21-B036-3816-C921-0B1CB33F6724}" dt="2023-04-23T14:52:45.239" v="1"/>
          <ac:spMkLst>
            <pc:docMk/>
            <pc:sldMk cId="3798434259" sldId="268"/>
            <ac:spMk id="14" creationId="{9B1ABF09-86CF-414E-88A5-2B84CC7232A9}"/>
          </ac:spMkLst>
        </pc:spChg>
        <pc:spChg chg="add">
          <ac:chgData name="Cerys King (2205614)" userId="S::2205614@student.uwtsd.ac.uk::00f98ce7-3833-4813-8b2d-0b423b360c01" providerId="AD" clId="Web-{168FFD21-B036-3816-C921-0B1CB33F6724}" dt="2023-04-23T14:52:45.239" v="1"/>
          <ac:spMkLst>
            <pc:docMk/>
            <pc:sldMk cId="3798434259" sldId="268"/>
            <ac:spMk id="16" creationId="{3FE91770-CDBB-4D24-94E5-AD484F36CE87}"/>
          </ac:spMkLst>
        </pc:spChg>
      </pc:sldChg>
    </pc:docChg>
  </pc:docChgLst>
  <pc:docChgLst>
    <pc:chgData name="Cerys King (2205614)" userId="S::2205614@student.uwtsd.ac.uk::00f98ce7-3833-4813-8b2d-0b423b360c01" providerId="AD" clId="Web-{BB5940E8-49A2-1E16-F6E1-8885C1D711BD}"/>
    <pc:docChg chg="addSld modSld">
      <pc:chgData name="Cerys King (2205614)" userId="S::2205614@student.uwtsd.ac.uk::00f98ce7-3833-4813-8b2d-0b423b360c01" providerId="AD" clId="Web-{BB5940E8-49A2-1E16-F6E1-8885C1D711BD}" dt="2023-04-23T21:53:53.804" v="82" actId="20577"/>
      <pc:docMkLst>
        <pc:docMk/>
      </pc:docMkLst>
      <pc:sldChg chg="addSp modSp new mod setBg">
        <pc:chgData name="Cerys King (2205614)" userId="S::2205614@student.uwtsd.ac.uk::00f98ce7-3833-4813-8b2d-0b423b360c01" providerId="AD" clId="Web-{BB5940E8-49A2-1E16-F6E1-8885C1D711BD}" dt="2023-04-23T21:53:53.804" v="82" actId="20577"/>
        <pc:sldMkLst>
          <pc:docMk/>
          <pc:sldMk cId="457443867" sldId="269"/>
        </pc:sldMkLst>
        <pc:spChg chg="mod">
          <ac:chgData name="Cerys King (2205614)" userId="S::2205614@student.uwtsd.ac.uk::00f98ce7-3833-4813-8b2d-0b423b360c01" providerId="AD" clId="Web-{BB5940E8-49A2-1E16-F6E1-8885C1D711BD}" dt="2023-04-23T21:50:49.667" v="4" actId="20577"/>
          <ac:spMkLst>
            <pc:docMk/>
            <pc:sldMk cId="457443867" sldId="269"/>
            <ac:spMk id="2" creationId="{2A2D2866-9FCF-6898-72BF-B606C1C2FA95}"/>
          </ac:spMkLst>
        </pc:spChg>
        <pc:spChg chg="mod">
          <ac:chgData name="Cerys King (2205614)" userId="S::2205614@student.uwtsd.ac.uk::00f98ce7-3833-4813-8b2d-0b423b360c01" providerId="AD" clId="Web-{BB5940E8-49A2-1E16-F6E1-8885C1D711BD}" dt="2023-04-23T21:53:21.802" v="65" actId="20577"/>
          <ac:spMkLst>
            <pc:docMk/>
            <pc:sldMk cId="457443867" sldId="269"/>
            <ac:spMk id="3" creationId="{F911DB5D-AC4E-1F92-CE82-D1DD1D59E879}"/>
          </ac:spMkLst>
        </pc:spChg>
        <pc:spChg chg="add mod">
          <ac:chgData name="Cerys King (2205614)" userId="S::2205614@student.uwtsd.ac.uk::00f98ce7-3833-4813-8b2d-0b423b360c01" providerId="AD" clId="Web-{BB5940E8-49A2-1E16-F6E1-8885C1D711BD}" dt="2023-04-23T21:53:53.804" v="82" actId="20577"/>
          <ac:spMkLst>
            <pc:docMk/>
            <pc:sldMk cId="457443867" sldId="269"/>
            <ac:spMk id="4" creationId="{F97CB04F-5945-8629-00FF-2F06729CBE53}"/>
          </ac:spMkLst>
        </pc:spChg>
        <pc:spChg chg="add">
          <ac:chgData name="Cerys King (2205614)" userId="S::2205614@student.uwtsd.ac.uk::00f98ce7-3833-4813-8b2d-0b423b360c01" providerId="AD" clId="Web-{BB5940E8-49A2-1E16-F6E1-8885C1D711BD}" dt="2023-04-23T21:50:42.698" v="1"/>
          <ac:spMkLst>
            <pc:docMk/>
            <pc:sldMk cId="457443867" sldId="269"/>
            <ac:spMk id="8" creationId="{29DC5A77-10C9-4ECF-B7EB-8D917F36A9EE}"/>
          </ac:spMkLst>
        </pc:spChg>
        <pc:spChg chg="add">
          <ac:chgData name="Cerys King (2205614)" userId="S::2205614@student.uwtsd.ac.uk::00f98ce7-3833-4813-8b2d-0b423b360c01" providerId="AD" clId="Web-{BB5940E8-49A2-1E16-F6E1-8885C1D711BD}" dt="2023-04-23T21:50:42.698" v="1"/>
          <ac:spMkLst>
            <pc:docMk/>
            <pc:sldMk cId="457443867" sldId="269"/>
            <ac:spMk id="10" creationId="{2FFE28B5-FB16-49A9-B851-3C35FAC0CACB}"/>
          </ac:spMkLst>
        </pc:spChg>
        <pc:spChg chg="add">
          <ac:chgData name="Cerys King (2205614)" userId="S::2205614@student.uwtsd.ac.uk::00f98ce7-3833-4813-8b2d-0b423b360c01" providerId="AD" clId="Web-{BB5940E8-49A2-1E16-F6E1-8885C1D711BD}" dt="2023-04-23T21:50:42.698" v="1"/>
          <ac:spMkLst>
            <pc:docMk/>
            <pc:sldMk cId="457443867" sldId="269"/>
            <ac:spMk id="12" creationId="{01014442-855A-4E0F-8D09-C314661A48B9}"/>
          </ac:spMkLst>
        </pc:spChg>
        <pc:spChg chg="add">
          <ac:chgData name="Cerys King (2205614)" userId="S::2205614@student.uwtsd.ac.uk::00f98ce7-3833-4813-8b2d-0b423b360c01" providerId="AD" clId="Web-{BB5940E8-49A2-1E16-F6E1-8885C1D711BD}" dt="2023-04-23T21:50:42.698" v="1"/>
          <ac:spMkLst>
            <pc:docMk/>
            <pc:sldMk cId="457443867" sldId="269"/>
            <ac:spMk id="14" creationId="{9B1ABF09-86CF-414E-88A5-2B84CC7232A9}"/>
          </ac:spMkLst>
        </pc:spChg>
        <pc:spChg chg="add">
          <ac:chgData name="Cerys King (2205614)" userId="S::2205614@student.uwtsd.ac.uk::00f98ce7-3833-4813-8b2d-0b423b360c01" providerId="AD" clId="Web-{BB5940E8-49A2-1E16-F6E1-8885C1D711BD}" dt="2023-04-23T21:50:42.698" v="1"/>
          <ac:spMkLst>
            <pc:docMk/>
            <pc:sldMk cId="457443867" sldId="269"/>
            <ac:spMk id="16" creationId="{3FE91770-CDBB-4D24-94E5-AD484F36CE87}"/>
          </ac:spMkLst>
        </pc:spChg>
      </pc:sldChg>
    </pc:docChg>
  </pc:docChgLst>
  <pc:docChgLst>
    <pc:chgData name="Cerys King (2205614)" userId="S::2205614@student.uwtsd.ac.uk::00f98ce7-3833-4813-8b2d-0b423b360c01" providerId="AD" clId="Web-{12E38640-405E-4B5F-AE75-B7D996976B59}"/>
    <pc:docChg chg="addSld modSld addMainMaster delMainMaster">
      <pc:chgData name="Cerys King (2205614)" userId="S::2205614@student.uwtsd.ac.uk::00f98ce7-3833-4813-8b2d-0b423b360c01" providerId="AD" clId="Web-{12E38640-405E-4B5F-AE75-B7D996976B59}" dt="2023-04-12T12:11:31.135" v="932"/>
      <pc:docMkLst>
        <pc:docMk/>
      </pc:docMkLst>
      <pc:sldChg chg="addSp delSp modSp mod setBg modClrScheme addAnim delAnim modAnim setClrOvrMap delDesignElem chgLayout">
        <pc:chgData name="Cerys King (2205614)" userId="S::2205614@student.uwtsd.ac.uk::00f98ce7-3833-4813-8b2d-0b423b360c01" providerId="AD" clId="Web-{12E38640-405E-4B5F-AE75-B7D996976B59}" dt="2023-04-12T12:01:23.226" v="904"/>
        <pc:sldMkLst>
          <pc:docMk/>
          <pc:sldMk cId="2622186954" sldId="256"/>
        </pc:sldMkLst>
        <pc:spChg chg="mod ord">
          <ac:chgData name="Cerys King (2205614)" userId="S::2205614@student.uwtsd.ac.uk::00f98ce7-3833-4813-8b2d-0b423b360c01" providerId="AD" clId="Web-{12E38640-405E-4B5F-AE75-B7D996976B59}" dt="2023-04-11T14:49:31.753" v="38"/>
          <ac:spMkLst>
            <pc:docMk/>
            <pc:sldMk cId="2622186954" sldId="256"/>
            <ac:spMk id="2" creationId="{00000000-0000-0000-0000-000000000000}"/>
          </ac:spMkLst>
        </pc:spChg>
        <pc:spChg chg="mod ord">
          <ac:chgData name="Cerys King (2205614)" userId="S::2205614@student.uwtsd.ac.uk::00f98ce7-3833-4813-8b2d-0b423b360c01" providerId="AD" clId="Web-{12E38640-405E-4B5F-AE75-B7D996976B59}" dt="2023-04-11T14:49:31.753" v="38"/>
          <ac:spMkLst>
            <pc:docMk/>
            <pc:sldMk cId="2622186954" sldId="256"/>
            <ac:spMk id="3" creationId="{00000000-0000-0000-0000-000000000000}"/>
          </ac:spMkLst>
        </pc:spChg>
        <pc:spChg chg="add">
          <ac:chgData name="Cerys King (2205614)" userId="S::2205614@student.uwtsd.ac.uk::00f98ce7-3833-4813-8b2d-0b423b360c01" providerId="AD" clId="Web-{12E38640-405E-4B5F-AE75-B7D996976B59}" dt="2023-04-11T14:49:31.753" v="38"/>
          <ac:spMkLst>
            <pc:docMk/>
            <pc:sldMk cId="2622186954" sldId="256"/>
            <ac:spMk id="6" creationId="{BC512124-0D13-4ED9-80B7-52AE15B6B41F}"/>
          </ac:spMkLst>
        </pc:spChg>
        <pc:spChg chg="add del">
          <ac:chgData name="Cerys King (2205614)" userId="S::2205614@student.uwtsd.ac.uk::00f98ce7-3833-4813-8b2d-0b423b360c01" providerId="AD" clId="Web-{12E38640-405E-4B5F-AE75-B7D996976B59}" dt="2023-04-11T14:44:40.063" v="25"/>
          <ac:spMkLst>
            <pc:docMk/>
            <pc:sldMk cId="2622186954" sldId="256"/>
            <ac:spMk id="8" creationId="{D278ADA9-6383-4BDD-80D2-8899A402687B}"/>
          </ac:spMkLst>
        </pc:spChg>
        <pc:spChg chg="add del">
          <ac:chgData name="Cerys King (2205614)" userId="S::2205614@student.uwtsd.ac.uk::00f98ce7-3833-4813-8b2d-0b423b360c01" providerId="AD" clId="Web-{12E38640-405E-4B5F-AE75-B7D996976B59}" dt="2023-04-11T14:47:45.949" v="36"/>
          <ac:spMkLst>
            <pc:docMk/>
            <pc:sldMk cId="2622186954" sldId="256"/>
            <ac:spMk id="9" creationId="{8334A2EF-69D9-41C1-9876-91D7FCF7C3C4}"/>
          </ac:spMkLst>
        </pc:spChg>
        <pc:spChg chg="add del">
          <ac:chgData name="Cerys King (2205614)" userId="S::2205614@student.uwtsd.ac.uk::00f98ce7-3833-4813-8b2d-0b423b360c01" providerId="AD" clId="Web-{12E38640-405E-4B5F-AE75-B7D996976B59}" dt="2023-04-11T14:44:40.063" v="25"/>
          <ac:spMkLst>
            <pc:docMk/>
            <pc:sldMk cId="2622186954" sldId="256"/>
            <ac:spMk id="10" creationId="{484B7147-B0F6-40ED-B5A2-FF72BC8198B6}"/>
          </ac:spMkLst>
        </pc:spChg>
        <pc:spChg chg="add del">
          <ac:chgData name="Cerys King (2205614)" userId="S::2205614@student.uwtsd.ac.uk::00f98ce7-3833-4813-8b2d-0b423b360c01" providerId="AD" clId="Web-{12E38640-405E-4B5F-AE75-B7D996976B59}" dt="2023-04-11T14:44:40.063" v="25"/>
          <ac:spMkLst>
            <pc:docMk/>
            <pc:sldMk cId="2622186954" sldId="256"/>
            <ac:spMk id="12" creationId="{B36D2DE0-0628-4A9A-A59D-7BA8B5EB3022}"/>
          </ac:spMkLst>
        </pc:spChg>
        <pc:spChg chg="add del">
          <ac:chgData name="Cerys King (2205614)" userId="S::2205614@student.uwtsd.ac.uk::00f98ce7-3833-4813-8b2d-0b423b360c01" providerId="AD" clId="Web-{12E38640-405E-4B5F-AE75-B7D996976B59}" dt="2023-04-11T14:44:40.063" v="25"/>
          <ac:spMkLst>
            <pc:docMk/>
            <pc:sldMk cId="2622186954" sldId="256"/>
            <ac:spMk id="14" creationId="{48E405C9-94BE-41DA-928C-DEC9A8550E9F}"/>
          </ac:spMkLst>
        </pc:spChg>
        <pc:spChg chg="add del">
          <ac:chgData name="Cerys King (2205614)" userId="S::2205614@student.uwtsd.ac.uk::00f98ce7-3833-4813-8b2d-0b423b360c01" providerId="AD" clId="Web-{12E38640-405E-4B5F-AE75-B7D996976B59}" dt="2023-04-11T14:44:40.063" v="25"/>
          <ac:spMkLst>
            <pc:docMk/>
            <pc:sldMk cId="2622186954" sldId="256"/>
            <ac:spMk id="16" creationId="{D2091A72-D5BB-42AC-8FD3-F7747D90861E}"/>
          </ac:spMkLst>
        </pc:spChg>
        <pc:spChg chg="add del">
          <ac:chgData name="Cerys King (2205614)" userId="S::2205614@student.uwtsd.ac.uk::00f98ce7-3833-4813-8b2d-0b423b360c01" providerId="AD" clId="Web-{12E38640-405E-4B5F-AE75-B7D996976B59}" dt="2023-04-11T14:44:40.063" v="25"/>
          <ac:spMkLst>
            <pc:docMk/>
            <pc:sldMk cId="2622186954" sldId="256"/>
            <ac:spMk id="18" creationId="{6ED12BFC-A737-46AF-8411-481112D54B0C}"/>
          </ac:spMkLst>
        </pc:spChg>
        <pc:spChg chg="add del">
          <ac:chgData name="Cerys King (2205614)" userId="S::2205614@student.uwtsd.ac.uk::00f98ce7-3833-4813-8b2d-0b423b360c01" providerId="AD" clId="Web-{12E38640-405E-4B5F-AE75-B7D996976B59}" dt="2023-04-11T14:46:26.132" v="33"/>
          <ac:spMkLst>
            <pc:docMk/>
            <pc:sldMk cId="2622186954" sldId="256"/>
            <ac:spMk id="23" creationId="{D04CF648-5CB3-49E4-BE34-8A0598901AE4}"/>
          </ac:spMkLst>
        </pc:spChg>
        <pc:spChg chg="add del">
          <ac:chgData name="Cerys King (2205614)" userId="S::2205614@student.uwtsd.ac.uk::00f98ce7-3833-4813-8b2d-0b423b360c01" providerId="AD" clId="Web-{12E38640-405E-4B5F-AE75-B7D996976B59}" dt="2023-04-11T14:46:26.132" v="33"/>
          <ac:spMkLst>
            <pc:docMk/>
            <pc:sldMk cId="2622186954" sldId="256"/>
            <ac:spMk id="25" creationId="{669E559C-09DA-4586-86C9-F3C05D9A08C9}"/>
          </ac:spMkLst>
        </pc:spChg>
        <pc:spChg chg="add del">
          <ac:chgData name="Cerys King (2205614)" userId="S::2205614@student.uwtsd.ac.uk::00f98ce7-3833-4813-8b2d-0b423b360c01" providerId="AD" clId="Web-{12E38640-405E-4B5F-AE75-B7D996976B59}" dt="2023-04-11T14:46:26.132" v="33"/>
          <ac:spMkLst>
            <pc:docMk/>
            <pc:sldMk cId="2622186954" sldId="256"/>
            <ac:spMk id="27" creationId="{87AA7ECE-DB5E-48B2-9EF4-7EEAF123BAB1}"/>
          </ac:spMkLst>
        </pc:spChg>
        <pc:spChg chg="add del">
          <ac:chgData name="Cerys King (2205614)" userId="S::2205614@student.uwtsd.ac.uk::00f98ce7-3833-4813-8b2d-0b423b360c01" providerId="AD" clId="Web-{12E38640-405E-4B5F-AE75-B7D996976B59}" dt="2023-04-11T14:46:26.132" v="33"/>
          <ac:spMkLst>
            <pc:docMk/>
            <pc:sldMk cId="2622186954" sldId="256"/>
            <ac:spMk id="29" creationId="{89CB4E80-C571-41A6-BC8A-968D8C75FBF1}"/>
          </ac:spMkLst>
        </pc:spChg>
        <pc:spChg chg="add del">
          <ac:chgData name="Cerys King (2205614)" userId="S::2205614@student.uwtsd.ac.uk::00f98ce7-3833-4813-8b2d-0b423b360c01" providerId="AD" clId="Web-{12E38640-405E-4B5F-AE75-B7D996976B59}" dt="2023-04-11T14:47:45.949" v="36"/>
          <ac:spMkLst>
            <pc:docMk/>
            <pc:sldMk cId="2622186954" sldId="256"/>
            <ac:spMk id="32" creationId="{C8CA0C52-5ACA-4F17-AA4A-312E0E110981}"/>
          </ac:spMkLst>
        </pc:spChg>
        <pc:spChg chg="add del">
          <ac:chgData name="Cerys King (2205614)" userId="S::2205614@student.uwtsd.ac.uk::00f98ce7-3833-4813-8b2d-0b423b360c01" providerId="AD" clId="Web-{12E38640-405E-4B5F-AE75-B7D996976B59}" dt="2023-04-11T14:46:26.132" v="33"/>
          <ac:spMkLst>
            <pc:docMk/>
            <pc:sldMk cId="2622186954" sldId="256"/>
            <ac:spMk id="33" creationId="{454F422E-435A-4694-BE6E-B4968E7981A3}"/>
          </ac:spMkLst>
        </pc:spChg>
        <pc:spChg chg="add del">
          <ac:chgData name="Cerys King (2205614)" userId="S::2205614@student.uwtsd.ac.uk::00f98ce7-3833-4813-8b2d-0b423b360c01" providerId="AD" clId="Web-{12E38640-405E-4B5F-AE75-B7D996976B59}" dt="2023-04-11T14:47:45.949" v="36"/>
          <ac:spMkLst>
            <pc:docMk/>
            <pc:sldMk cId="2622186954" sldId="256"/>
            <ac:spMk id="34" creationId="{4F37E7FB-7372-47E3-914E-7CF7E94B1C49}"/>
          </ac:spMkLst>
        </pc:spChg>
        <pc:spChg chg="add del">
          <ac:chgData name="Cerys King (2205614)" userId="S::2205614@student.uwtsd.ac.uk::00f98ce7-3833-4813-8b2d-0b423b360c01" providerId="AD" clId="Web-{12E38640-405E-4B5F-AE75-B7D996976B59}" dt="2023-04-11T14:46:26.132" v="33"/>
          <ac:spMkLst>
            <pc:docMk/>
            <pc:sldMk cId="2622186954" sldId="256"/>
            <ac:spMk id="35" creationId="{8ADE9F60-E2BA-44E6-8C5B-A51B19292E3F}"/>
          </ac:spMkLst>
        </pc:spChg>
        <pc:grpChg chg="add del">
          <ac:chgData name="Cerys King (2205614)" userId="S::2205614@student.uwtsd.ac.uk::00f98ce7-3833-4813-8b2d-0b423b360c01" providerId="AD" clId="Web-{12E38640-405E-4B5F-AE75-B7D996976B59}" dt="2023-04-11T14:47:45.949" v="36"/>
          <ac:grpSpMkLst>
            <pc:docMk/>
            <pc:sldMk cId="2622186954" sldId="256"/>
            <ac:grpSpMk id="11" creationId="{874C0C03-1202-4DC9-BA33-998DDFB3FB89}"/>
          </ac:grpSpMkLst>
        </pc:grpChg>
        <pc:picChg chg="add mod ord">
          <ac:chgData name="Cerys King (2205614)" userId="S::2205614@student.uwtsd.ac.uk::00f98ce7-3833-4813-8b2d-0b423b360c01" providerId="AD" clId="Web-{12E38640-405E-4B5F-AE75-B7D996976B59}" dt="2023-04-11T14:49:31.753" v="38"/>
          <ac:picMkLst>
            <pc:docMk/>
            <pc:sldMk cId="2622186954" sldId="256"/>
            <ac:picMk id="4" creationId="{563BA79E-6CAF-004F-BBF1-1069C5A7B20F}"/>
          </ac:picMkLst>
        </pc:picChg>
        <pc:picChg chg="add del">
          <ac:chgData name="Cerys King (2205614)" userId="S::2205614@student.uwtsd.ac.uk::00f98ce7-3833-4813-8b2d-0b423b360c01" providerId="AD" clId="Web-{12E38640-405E-4B5F-AE75-B7D996976B59}" dt="2023-04-11T14:46:26.132" v="33"/>
          <ac:picMkLst>
            <pc:docMk/>
            <pc:sldMk cId="2622186954" sldId="256"/>
            <ac:picMk id="31" creationId="{4C072E0C-5768-4B45-A438-DFFA8AF4C609}"/>
          </ac:picMkLst>
        </pc:picChg>
        <pc:picChg chg="add del">
          <ac:chgData name="Cerys King (2205614)" userId="S::2205614@student.uwtsd.ac.uk::00f98ce7-3833-4813-8b2d-0b423b360c01" providerId="AD" clId="Web-{12E38640-405E-4B5F-AE75-B7D996976B59}" dt="2023-04-11T14:46:26.132" v="33"/>
          <ac:picMkLst>
            <pc:docMk/>
            <pc:sldMk cId="2622186954" sldId="256"/>
            <ac:picMk id="37" creationId="{02430862-1B4A-470B-8AD3-780215B67392}"/>
          </ac:picMkLst>
        </pc:picChg>
        <pc:picChg chg="add del">
          <ac:chgData name="Cerys King (2205614)" userId="S::2205614@student.uwtsd.ac.uk::00f98ce7-3833-4813-8b2d-0b423b360c01" providerId="AD" clId="Web-{12E38640-405E-4B5F-AE75-B7D996976B59}" dt="2023-04-11T14:46:26.132" v="33"/>
          <ac:picMkLst>
            <pc:docMk/>
            <pc:sldMk cId="2622186954" sldId="256"/>
            <ac:picMk id="39" creationId="{B168F1C9-4999-4AA2-A916-26FD968681D6}"/>
          </ac:picMkLst>
        </pc:picChg>
      </pc:sldChg>
      <pc:sldChg chg="addSp modSp new mod modTransition modClrScheme addAnim modAnim chgLayout">
        <pc:chgData name="Cerys King (2205614)" userId="S::2205614@student.uwtsd.ac.uk::00f98ce7-3833-4813-8b2d-0b423b360c01" providerId="AD" clId="Web-{12E38640-405E-4B5F-AE75-B7D996976B59}" dt="2023-04-12T12:09:01.064" v="908"/>
        <pc:sldMkLst>
          <pc:docMk/>
          <pc:sldMk cId="2940362106" sldId="257"/>
        </pc:sldMkLst>
        <pc:spChg chg="mod ord">
          <ac:chgData name="Cerys King (2205614)" userId="S::2205614@student.uwtsd.ac.uk::00f98ce7-3833-4813-8b2d-0b423b360c01" providerId="AD" clId="Web-{12E38640-405E-4B5F-AE75-B7D996976B59}" dt="2023-04-11T14:50:15.630" v="53" actId="20577"/>
          <ac:spMkLst>
            <pc:docMk/>
            <pc:sldMk cId="2940362106" sldId="257"/>
            <ac:spMk id="2" creationId="{68039521-FFF2-BA1B-44AB-A9FE5B0949BD}"/>
          </ac:spMkLst>
        </pc:spChg>
        <pc:spChg chg="mod ord">
          <ac:chgData name="Cerys King (2205614)" userId="S::2205614@student.uwtsd.ac.uk::00f98ce7-3833-4813-8b2d-0b423b360c01" providerId="AD" clId="Web-{12E38640-405E-4B5F-AE75-B7D996976B59}" dt="2023-04-11T15:05:08.264" v="212" actId="20577"/>
          <ac:spMkLst>
            <pc:docMk/>
            <pc:sldMk cId="2940362106" sldId="257"/>
            <ac:spMk id="3" creationId="{CEF14193-AA70-2D99-9887-751D134560F3}"/>
          </ac:spMkLst>
        </pc:spChg>
        <pc:spChg chg="add mod">
          <ac:chgData name="Cerys King (2205614)" userId="S::2205614@student.uwtsd.ac.uk::00f98ce7-3833-4813-8b2d-0b423b360c01" providerId="AD" clId="Web-{12E38640-405E-4B5F-AE75-B7D996976B59}" dt="2023-04-12T09:59:59.464" v="651" actId="20577"/>
          <ac:spMkLst>
            <pc:docMk/>
            <pc:sldMk cId="2940362106" sldId="257"/>
            <ac:spMk id="4" creationId="{C6284BF5-EB86-0796-16E4-3582E0A21527}"/>
          </ac:spMkLst>
        </pc:spChg>
      </pc:sldChg>
      <pc:sldChg chg="addSp modSp new mod modTransition setBg addAnim modAnim">
        <pc:chgData name="Cerys King (2205614)" userId="S::2205614@student.uwtsd.ac.uk::00f98ce7-3833-4813-8b2d-0b423b360c01" providerId="AD" clId="Web-{12E38640-405E-4B5F-AE75-B7D996976B59}" dt="2023-04-12T12:10:09.287" v="914"/>
        <pc:sldMkLst>
          <pc:docMk/>
          <pc:sldMk cId="185995921" sldId="258"/>
        </pc:sldMkLst>
        <pc:spChg chg="mod">
          <ac:chgData name="Cerys King (2205614)" userId="S::2205614@student.uwtsd.ac.uk::00f98ce7-3833-4813-8b2d-0b423b360c01" providerId="AD" clId="Web-{12E38640-405E-4B5F-AE75-B7D996976B59}" dt="2023-04-11T18:09:22.608" v="262" actId="14100"/>
          <ac:spMkLst>
            <pc:docMk/>
            <pc:sldMk cId="185995921" sldId="258"/>
            <ac:spMk id="2" creationId="{0DC63E27-2B0F-9064-50E6-3D7FE6095868}"/>
          </ac:spMkLst>
        </pc:spChg>
        <pc:spChg chg="mod">
          <ac:chgData name="Cerys King (2205614)" userId="S::2205614@student.uwtsd.ac.uk::00f98ce7-3833-4813-8b2d-0b423b360c01" providerId="AD" clId="Web-{12E38640-405E-4B5F-AE75-B7D996976B59}" dt="2023-04-12T10:17:18.288" v="661" actId="20577"/>
          <ac:spMkLst>
            <pc:docMk/>
            <pc:sldMk cId="185995921" sldId="258"/>
            <ac:spMk id="3" creationId="{D000BA79-7C5C-8B23-1848-98E0B41238E2}"/>
          </ac:spMkLst>
        </pc:spChg>
        <pc:spChg chg="add">
          <ac:chgData name="Cerys King (2205614)" userId="S::2205614@student.uwtsd.ac.uk::00f98ce7-3833-4813-8b2d-0b423b360c01" providerId="AD" clId="Web-{12E38640-405E-4B5F-AE75-B7D996976B59}" dt="2023-04-11T14:57:56.502" v="187"/>
          <ac:spMkLst>
            <pc:docMk/>
            <pc:sldMk cId="185995921" sldId="258"/>
            <ac:spMk id="8" creationId="{5DB23C2B-2054-4D8B-9E98-9190F8E05EAD}"/>
          </ac:spMkLst>
        </pc:spChg>
        <pc:spChg chg="add">
          <ac:chgData name="Cerys King (2205614)" userId="S::2205614@student.uwtsd.ac.uk::00f98ce7-3833-4813-8b2d-0b423b360c01" providerId="AD" clId="Web-{12E38640-405E-4B5F-AE75-B7D996976B59}" dt="2023-04-11T14:57:56.502" v="187"/>
          <ac:spMkLst>
            <pc:docMk/>
            <pc:sldMk cId="185995921" sldId="258"/>
            <ac:spMk id="10" creationId="{8797B5BC-9873-45F9-97D6-298FB5AF08FF}"/>
          </ac:spMkLst>
        </pc:spChg>
        <pc:spChg chg="add">
          <ac:chgData name="Cerys King (2205614)" userId="S::2205614@student.uwtsd.ac.uk::00f98ce7-3833-4813-8b2d-0b423b360c01" providerId="AD" clId="Web-{12E38640-405E-4B5F-AE75-B7D996976B59}" dt="2023-04-11T14:57:56.502" v="187"/>
          <ac:spMkLst>
            <pc:docMk/>
            <pc:sldMk cId="185995921" sldId="258"/>
            <ac:spMk id="12" creationId="{665C2FCD-09A4-4B4B-AA73-F330DFE91799}"/>
          </ac:spMkLst>
        </pc:spChg>
      </pc:sldChg>
      <pc:sldChg chg="addSp delSp modSp new mod modTransition setBg addAnim modAnim">
        <pc:chgData name="Cerys King (2205614)" userId="S::2205614@student.uwtsd.ac.uk::00f98ce7-3833-4813-8b2d-0b423b360c01" providerId="AD" clId="Web-{12E38640-405E-4B5F-AE75-B7D996976B59}" dt="2023-04-12T12:09:08.377" v="910"/>
        <pc:sldMkLst>
          <pc:docMk/>
          <pc:sldMk cId="753836448" sldId="259"/>
        </pc:sldMkLst>
        <pc:spChg chg="mod">
          <ac:chgData name="Cerys King (2205614)" userId="S::2205614@student.uwtsd.ac.uk::00f98ce7-3833-4813-8b2d-0b423b360c01" providerId="AD" clId="Web-{12E38640-405E-4B5F-AE75-B7D996976B59}" dt="2023-04-11T15:18:31.626" v="243" actId="20577"/>
          <ac:spMkLst>
            <pc:docMk/>
            <pc:sldMk cId="753836448" sldId="259"/>
            <ac:spMk id="2" creationId="{AD158FFD-C45F-6A55-7493-A18B2499A8DD}"/>
          </ac:spMkLst>
        </pc:spChg>
        <pc:spChg chg="del">
          <ac:chgData name="Cerys King (2205614)" userId="S::2205614@student.uwtsd.ac.uk::00f98ce7-3833-4813-8b2d-0b423b360c01" providerId="AD" clId="Web-{12E38640-405E-4B5F-AE75-B7D996976B59}" dt="2023-04-11T15:17:54.436" v="219"/>
          <ac:spMkLst>
            <pc:docMk/>
            <pc:sldMk cId="753836448" sldId="259"/>
            <ac:spMk id="3" creationId="{8E535DDB-A705-74B5-5AE1-3582DF6CD160}"/>
          </ac:spMkLst>
        </pc:spChg>
        <pc:spChg chg="add mod">
          <ac:chgData name="Cerys King (2205614)" userId="S::2205614@student.uwtsd.ac.uk::00f98ce7-3833-4813-8b2d-0b423b360c01" providerId="AD" clId="Web-{12E38640-405E-4B5F-AE75-B7D996976B59}" dt="2023-04-11T15:19:22.566" v="256" actId="20577"/>
          <ac:spMkLst>
            <pc:docMk/>
            <pc:sldMk cId="753836448" sldId="259"/>
            <ac:spMk id="4" creationId="{1D044039-346D-4B72-1B08-503282BD156B}"/>
          </ac:spMkLst>
        </pc:spChg>
        <pc:spChg chg="add">
          <ac:chgData name="Cerys King (2205614)" userId="S::2205614@student.uwtsd.ac.uk::00f98ce7-3833-4813-8b2d-0b423b360c01" providerId="AD" clId="Web-{12E38640-405E-4B5F-AE75-B7D996976B59}" dt="2023-04-11T15:17:54.436" v="219"/>
          <ac:spMkLst>
            <pc:docMk/>
            <pc:sldMk cId="753836448" sldId="259"/>
            <ac:spMk id="8" creationId="{C162DF2A-64D1-4AA9-BA42-8A4063EADE09}"/>
          </ac:spMkLst>
        </pc:spChg>
        <pc:spChg chg="add">
          <ac:chgData name="Cerys King (2205614)" userId="S::2205614@student.uwtsd.ac.uk::00f98ce7-3833-4813-8b2d-0b423b360c01" providerId="AD" clId="Web-{12E38640-405E-4B5F-AE75-B7D996976B59}" dt="2023-04-11T15:17:54.436" v="219"/>
          <ac:spMkLst>
            <pc:docMk/>
            <pc:sldMk cId="753836448" sldId="259"/>
            <ac:spMk id="10" creationId="{5D7C1373-63AF-4A75-909E-990E05356670}"/>
          </ac:spMkLst>
        </pc:spChg>
        <pc:spChg chg="add">
          <ac:chgData name="Cerys King (2205614)" userId="S::2205614@student.uwtsd.ac.uk::00f98ce7-3833-4813-8b2d-0b423b360c01" providerId="AD" clId="Web-{12E38640-405E-4B5F-AE75-B7D996976B59}" dt="2023-04-11T15:17:54.436" v="219"/>
          <ac:spMkLst>
            <pc:docMk/>
            <pc:sldMk cId="753836448" sldId="259"/>
            <ac:spMk id="12" creationId="{2F4AD318-2FB6-4C6E-931E-58E404FA18CD}"/>
          </ac:spMkLst>
        </pc:spChg>
        <pc:spChg chg="add">
          <ac:chgData name="Cerys King (2205614)" userId="S::2205614@student.uwtsd.ac.uk::00f98ce7-3833-4813-8b2d-0b423b360c01" providerId="AD" clId="Web-{12E38640-405E-4B5F-AE75-B7D996976B59}" dt="2023-04-11T15:17:54.436" v="219"/>
          <ac:spMkLst>
            <pc:docMk/>
            <pc:sldMk cId="753836448" sldId="259"/>
            <ac:spMk id="14" creationId="{1A118E35-1CBF-4863-8497-F4DF1A166D2D}"/>
          </ac:spMkLst>
        </pc:spChg>
        <pc:spChg chg="add">
          <ac:chgData name="Cerys King (2205614)" userId="S::2205614@student.uwtsd.ac.uk::00f98ce7-3833-4813-8b2d-0b423b360c01" providerId="AD" clId="Web-{12E38640-405E-4B5F-AE75-B7D996976B59}" dt="2023-04-11T15:17:54.436" v="219"/>
          <ac:spMkLst>
            <pc:docMk/>
            <pc:sldMk cId="753836448" sldId="259"/>
            <ac:spMk id="16" creationId="{6E187274-5DC2-4BE0-AF99-925D6D973550}"/>
          </ac:spMkLst>
        </pc:spChg>
      </pc:sldChg>
      <pc:sldChg chg="addSp delSp modSp new modTransition addAnim modAnim">
        <pc:chgData name="Cerys King (2205614)" userId="S::2205614@student.uwtsd.ac.uk::00f98ce7-3833-4813-8b2d-0b423b360c01" providerId="AD" clId="Web-{12E38640-405E-4B5F-AE75-B7D996976B59}" dt="2023-04-12T12:10:34.913" v="919"/>
        <pc:sldMkLst>
          <pc:docMk/>
          <pc:sldMk cId="1205769586" sldId="260"/>
        </pc:sldMkLst>
        <pc:spChg chg="mod">
          <ac:chgData name="Cerys King (2205614)" userId="S::2205614@student.uwtsd.ac.uk::00f98ce7-3833-4813-8b2d-0b423b360c01" providerId="AD" clId="Web-{12E38640-405E-4B5F-AE75-B7D996976B59}" dt="2023-04-11T18:18:56.937" v="435" actId="20577"/>
          <ac:spMkLst>
            <pc:docMk/>
            <pc:sldMk cId="1205769586" sldId="260"/>
            <ac:spMk id="2" creationId="{3D8A7F7D-74F9-8ED0-E1BC-8CB92D677E00}"/>
          </ac:spMkLst>
        </pc:spChg>
        <pc:spChg chg="add del mod">
          <ac:chgData name="Cerys King (2205614)" userId="S::2205614@student.uwtsd.ac.uk::00f98ce7-3833-4813-8b2d-0b423b360c01" providerId="AD" clId="Web-{12E38640-405E-4B5F-AE75-B7D996976B59}" dt="2023-04-11T18:24:52.978" v="528"/>
          <ac:spMkLst>
            <pc:docMk/>
            <pc:sldMk cId="1205769586" sldId="260"/>
            <ac:spMk id="3" creationId="{7CF4CAA7-8EFC-DB8F-F3E6-AE051DA58066}"/>
          </ac:spMkLst>
        </pc:spChg>
        <pc:graphicFrameChg chg="add del">
          <ac:chgData name="Cerys King (2205614)" userId="S::2205614@student.uwtsd.ac.uk::00f98ce7-3833-4813-8b2d-0b423b360c01" providerId="AD" clId="Web-{12E38640-405E-4B5F-AE75-B7D996976B59}" dt="2023-04-11T18:24:52.963" v="527"/>
          <ac:graphicFrameMkLst>
            <pc:docMk/>
            <pc:sldMk cId="1205769586" sldId="260"/>
            <ac:graphicFrameMk id="5" creationId="{819015BD-1294-0F2F-FB21-EFBB5BCF6C4A}"/>
          </ac:graphicFrameMkLst>
        </pc:graphicFrameChg>
        <pc:graphicFrameChg chg="add mod">
          <ac:chgData name="Cerys King (2205614)" userId="S::2205614@student.uwtsd.ac.uk::00f98ce7-3833-4813-8b2d-0b423b360c01" providerId="AD" clId="Web-{12E38640-405E-4B5F-AE75-B7D996976B59}" dt="2023-04-12T11:55:47.848" v="889" actId="1076"/>
          <ac:graphicFrameMkLst>
            <pc:docMk/>
            <pc:sldMk cId="1205769586" sldId="260"/>
            <ac:graphicFrameMk id="7" creationId="{36EC7C5B-B9A3-422A-D419-397C0ADB7B92}"/>
          </ac:graphicFrameMkLst>
        </pc:graphicFrameChg>
      </pc:sldChg>
      <pc:sldChg chg="addSp delSp modSp new mod modTransition setBg addAnim modAnim setClrOvrMap">
        <pc:chgData name="Cerys King (2205614)" userId="S::2205614@student.uwtsd.ac.uk::00f98ce7-3833-4813-8b2d-0b423b360c01" providerId="AD" clId="Web-{12E38640-405E-4B5F-AE75-B7D996976B59}" dt="2023-04-12T12:10:46.711" v="923"/>
        <pc:sldMkLst>
          <pc:docMk/>
          <pc:sldMk cId="2618457839" sldId="261"/>
        </pc:sldMkLst>
        <pc:spChg chg="mod">
          <ac:chgData name="Cerys King (2205614)" userId="S::2205614@student.uwtsd.ac.uk::00f98ce7-3833-4813-8b2d-0b423b360c01" providerId="AD" clId="Web-{12E38640-405E-4B5F-AE75-B7D996976B59}" dt="2023-04-12T11:43:54.793" v="883"/>
          <ac:spMkLst>
            <pc:docMk/>
            <pc:sldMk cId="2618457839" sldId="261"/>
            <ac:spMk id="2" creationId="{EC83750B-FBC2-3E79-C358-D436E33641EF}"/>
          </ac:spMkLst>
        </pc:spChg>
        <pc:spChg chg="add del">
          <ac:chgData name="Cerys King (2205614)" userId="S::2205614@student.uwtsd.ac.uk::00f98ce7-3833-4813-8b2d-0b423b360c01" providerId="AD" clId="Web-{12E38640-405E-4B5F-AE75-B7D996976B59}" dt="2023-04-11T18:24:05.133" v="525"/>
          <ac:spMkLst>
            <pc:docMk/>
            <pc:sldMk cId="2618457839" sldId="261"/>
            <ac:spMk id="3" creationId="{D262DDCC-9FB7-EBB5-F338-D018D81F3FD8}"/>
          </ac:spMkLst>
        </pc:spChg>
        <pc:spChg chg="add del">
          <ac:chgData name="Cerys King (2205614)" userId="S::2205614@student.uwtsd.ac.uk::00f98ce7-3833-4813-8b2d-0b423b360c01" providerId="AD" clId="Web-{12E38640-405E-4B5F-AE75-B7D996976B59}" dt="2023-04-11T18:24:05.133" v="524"/>
          <ac:spMkLst>
            <pc:docMk/>
            <pc:sldMk cId="2618457839" sldId="261"/>
            <ac:spMk id="8" creationId="{C162DF2A-64D1-4AA9-BA42-8A4063EADE09}"/>
          </ac:spMkLst>
        </pc:spChg>
        <pc:spChg chg="add del">
          <ac:chgData name="Cerys King (2205614)" userId="S::2205614@student.uwtsd.ac.uk::00f98ce7-3833-4813-8b2d-0b423b360c01" providerId="AD" clId="Web-{12E38640-405E-4B5F-AE75-B7D996976B59}" dt="2023-04-11T18:24:05.133" v="524"/>
          <ac:spMkLst>
            <pc:docMk/>
            <pc:sldMk cId="2618457839" sldId="261"/>
            <ac:spMk id="10" creationId="{5D7C1373-63AF-4A75-909E-990E05356670}"/>
          </ac:spMkLst>
        </pc:spChg>
        <pc:spChg chg="add del">
          <ac:chgData name="Cerys King (2205614)" userId="S::2205614@student.uwtsd.ac.uk::00f98ce7-3833-4813-8b2d-0b423b360c01" providerId="AD" clId="Web-{12E38640-405E-4B5F-AE75-B7D996976B59}" dt="2023-04-11T18:24:05.133" v="524"/>
          <ac:spMkLst>
            <pc:docMk/>
            <pc:sldMk cId="2618457839" sldId="261"/>
            <ac:spMk id="12" creationId="{2F4AD318-2FB6-4C6E-931E-58E404FA18CD}"/>
          </ac:spMkLst>
        </pc:spChg>
        <pc:spChg chg="add del">
          <ac:chgData name="Cerys King (2205614)" userId="S::2205614@student.uwtsd.ac.uk::00f98ce7-3833-4813-8b2d-0b423b360c01" providerId="AD" clId="Web-{12E38640-405E-4B5F-AE75-B7D996976B59}" dt="2023-04-11T18:24:05.133" v="524"/>
          <ac:spMkLst>
            <pc:docMk/>
            <pc:sldMk cId="2618457839" sldId="261"/>
            <ac:spMk id="14" creationId="{1A118E35-1CBF-4863-8497-F4DF1A166D2D}"/>
          </ac:spMkLst>
        </pc:spChg>
        <pc:spChg chg="add del">
          <ac:chgData name="Cerys King (2205614)" userId="S::2205614@student.uwtsd.ac.uk::00f98ce7-3833-4813-8b2d-0b423b360c01" providerId="AD" clId="Web-{12E38640-405E-4B5F-AE75-B7D996976B59}" dt="2023-04-11T18:24:05.133" v="524"/>
          <ac:spMkLst>
            <pc:docMk/>
            <pc:sldMk cId="2618457839" sldId="261"/>
            <ac:spMk id="16" creationId="{6E187274-5DC2-4BE0-AF99-925D6D973550}"/>
          </ac:spMkLst>
        </pc:spChg>
        <pc:spChg chg="add del">
          <ac:chgData name="Cerys King (2205614)" userId="S::2205614@student.uwtsd.ac.uk::00f98ce7-3833-4813-8b2d-0b423b360c01" providerId="AD" clId="Web-{12E38640-405E-4B5F-AE75-B7D996976B59}" dt="2023-04-11T18:30:19.769" v="645"/>
          <ac:spMkLst>
            <pc:docMk/>
            <pc:sldMk cId="2618457839" sldId="261"/>
            <ac:spMk id="18" creationId="{5DB23C2B-2054-4D8B-9E98-9190F8E05EAD}"/>
          </ac:spMkLst>
        </pc:spChg>
        <pc:spChg chg="add del">
          <ac:chgData name="Cerys King (2205614)" userId="S::2205614@student.uwtsd.ac.uk::00f98ce7-3833-4813-8b2d-0b423b360c01" providerId="AD" clId="Web-{12E38640-405E-4B5F-AE75-B7D996976B59}" dt="2023-04-11T18:30:19.769" v="645"/>
          <ac:spMkLst>
            <pc:docMk/>
            <pc:sldMk cId="2618457839" sldId="261"/>
            <ac:spMk id="19" creationId="{8797B5BC-9873-45F9-97D6-298FB5AF08FF}"/>
          </ac:spMkLst>
        </pc:spChg>
        <pc:spChg chg="add mod">
          <ac:chgData name="Cerys King (2205614)" userId="S::2205614@student.uwtsd.ac.uk::00f98ce7-3833-4813-8b2d-0b423b360c01" providerId="AD" clId="Web-{12E38640-405E-4B5F-AE75-B7D996976B59}" dt="2023-04-12T11:43:54.793" v="883"/>
          <ac:spMkLst>
            <pc:docMk/>
            <pc:sldMk cId="2618457839" sldId="261"/>
            <ac:spMk id="20" creationId="{D262DDCC-9FB7-EBB5-F338-D018D81F3FD8}"/>
          </ac:spMkLst>
        </pc:spChg>
        <pc:spChg chg="add del">
          <ac:chgData name="Cerys King (2205614)" userId="S::2205614@student.uwtsd.ac.uk::00f98ce7-3833-4813-8b2d-0b423b360c01" providerId="AD" clId="Web-{12E38640-405E-4B5F-AE75-B7D996976B59}" dt="2023-04-11T18:30:19.769" v="645"/>
          <ac:spMkLst>
            <pc:docMk/>
            <pc:sldMk cId="2618457839" sldId="261"/>
            <ac:spMk id="21" creationId="{665C2FCD-09A4-4B4B-AA73-F330DFE91799}"/>
          </ac:spMkLst>
        </pc:spChg>
        <pc:spChg chg="add del">
          <ac:chgData name="Cerys King (2205614)" userId="S::2205614@student.uwtsd.ac.uk::00f98ce7-3833-4813-8b2d-0b423b360c01" providerId="AD" clId="Web-{12E38640-405E-4B5F-AE75-B7D996976B59}" dt="2023-04-12T11:43:54.793" v="883"/>
          <ac:spMkLst>
            <pc:docMk/>
            <pc:sldMk cId="2618457839" sldId="261"/>
            <ac:spMk id="27" creationId="{DADC4F84-175A-4AB1-916C-1E5796E1E0D3}"/>
          </ac:spMkLst>
        </pc:spChg>
        <pc:spChg chg="add del">
          <ac:chgData name="Cerys King (2205614)" userId="S::2205614@student.uwtsd.ac.uk::00f98ce7-3833-4813-8b2d-0b423b360c01" providerId="AD" clId="Web-{12E38640-405E-4B5F-AE75-B7D996976B59}" dt="2023-04-12T11:43:52.027" v="880"/>
          <ac:spMkLst>
            <pc:docMk/>
            <pc:sldMk cId="2618457839" sldId="261"/>
            <ac:spMk id="32" creationId="{13577A01-3DD8-4E33-BEE1-3065F7E6FB2F}"/>
          </ac:spMkLst>
        </pc:spChg>
        <pc:spChg chg="add del">
          <ac:chgData name="Cerys King (2205614)" userId="S::2205614@student.uwtsd.ac.uk::00f98ce7-3833-4813-8b2d-0b423b360c01" providerId="AD" clId="Web-{12E38640-405E-4B5F-AE75-B7D996976B59}" dt="2023-04-12T11:43:54.777" v="882"/>
          <ac:spMkLst>
            <pc:docMk/>
            <pc:sldMk cId="2618457839" sldId="261"/>
            <ac:spMk id="34" creationId="{DADC4F84-175A-4AB1-916C-1E5796E1E0D3}"/>
          </ac:spMkLst>
        </pc:spChg>
        <pc:spChg chg="add">
          <ac:chgData name="Cerys King (2205614)" userId="S::2205614@student.uwtsd.ac.uk::00f98ce7-3833-4813-8b2d-0b423b360c01" providerId="AD" clId="Web-{12E38640-405E-4B5F-AE75-B7D996976B59}" dt="2023-04-12T11:43:54.793" v="883"/>
          <ac:spMkLst>
            <pc:docMk/>
            <pc:sldMk cId="2618457839" sldId="261"/>
            <ac:spMk id="36" creationId="{13577A01-3DD8-4E33-BEE1-3065F7E6FB2F}"/>
          </ac:spMkLst>
        </pc:spChg>
        <pc:picChg chg="add mod ord">
          <ac:chgData name="Cerys King (2205614)" userId="S::2205614@student.uwtsd.ac.uk::00f98ce7-3833-4813-8b2d-0b423b360c01" providerId="AD" clId="Web-{12E38640-405E-4B5F-AE75-B7D996976B59}" dt="2023-04-12T11:43:54.793" v="883"/>
          <ac:picMkLst>
            <pc:docMk/>
            <pc:sldMk cId="2618457839" sldId="261"/>
            <ac:picMk id="23" creationId="{196193A6-1579-FAC4-F76E-3A295466528E}"/>
          </ac:picMkLst>
        </pc:picChg>
      </pc:sldChg>
      <pc:sldChg chg="addSp delSp modSp new mod modTransition setBg addAnim modAnim">
        <pc:chgData name="Cerys King (2205614)" userId="S::2205614@student.uwtsd.ac.uk::00f98ce7-3833-4813-8b2d-0b423b360c01" providerId="AD" clId="Web-{12E38640-405E-4B5F-AE75-B7D996976B59}" dt="2023-04-12T12:11:04.602" v="927"/>
        <pc:sldMkLst>
          <pc:docMk/>
          <pc:sldMk cId="2137790360" sldId="262"/>
        </pc:sldMkLst>
        <pc:spChg chg="mod">
          <ac:chgData name="Cerys King (2205614)" userId="S::2205614@student.uwtsd.ac.uk::00f98ce7-3833-4813-8b2d-0b423b360c01" providerId="AD" clId="Web-{12E38640-405E-4B5F-AE75-B7D996976B59}" dt="2023-04-12T10:45:46.744" v="742"/>
          <ac:spMkLst>
            <pc:docMk/>
            <pc:sldMk cId="2137790360" sldId="262"/>
            <ac:spMk id="2" creationId="{7B262386-B3A0-007E-872C-CA76A13B79C0}"/>
          </ac:spMkLst>
        </pc:spChg>
        <pc:spChg chg="add del">
          <ac:chgData name="Cerys King (2205614)" userId="S::2205614@student.uwtsd.ac.uk::00f98ce7-3833-4813-8b2d-0b423b360c01" providerId="AD" clId="Web-{12E38640-405E-4B5F-AE75-B7D996976B59}" dt="2023-04-12T10:36:07.852" v="675"/>
          <ac:spMkLst>
            <pc:docMk/>
            <pc:sldMk cId="2137790360" sldId="262"/>
            <ac:spMk id="3" creationId="{D7E300F4-218D-264C-7D2F-F14ACD743A05}"/>
          </ac:spMkLst>
        </pc:spChg>
        <pc:spChg chg="add del">
          <ac:chgData name="Cerys King (2205614)" userId="S::2205614@student.uwtsd.ac.uk::00f98ce7-3833-4813-8b2d-0b423b360c01" providerId="AD" clId="Web-{12E38640-405E-4B5F-AE75-B7D996976B59}" dt="2023-04-12T10:45:46.744" v="742"/>
          <ac:spMkLst>
            <pc:docMk/>
            <pc:sldMk cId="2137790360" sldId="262"/>
            <ac:spMk id="8" creationId="{5DB23C2B-2054-4D8B-9E98-9190F8E05EAD}"/>
          </ac:spMkLst>
        </pc:spChg>
        <pc:spChg chg="add del">
          <ac:chgData name="Cerys King (2205614)" userId="S::2205614@student.uwtsd.ac.uk::00f98ce7-3833-4813-8b2d-0b423b360c01" providerId="AD" clId="Web-{12E38640-405E-4B5F-AE75-B7D996976B59}" dt="2023-04-12T10:36:07.852" v="674"/>
          <ac:spMkLst>
            <pc:docMk/>
            <pc:sldMk cId="2137790360" sldId="262"/>
            <ac:spMk id="9" creationId="{17115F77-2FAE-4CA7-9A7F-10D5F2C8F831}"/>
          </ac:spMkLst>
        </pc:spChg>
        <pc:spChg chg="add del">
          <ac:chgData name="Cerys King (2205614)" userId="S::2205614@student.uwtsd.ac.uk::00f98ce7-3833-4813-8b2d-0b423b360c01" providerId="AD" clId="Web-{12E38640-405E-4B5F-AE75-B7D996976B59}" dt="2023-04-12T10:45:46.744" v="742"/>
          <ac:spMkLst>
            <pc:docMk/>
            <pc:sldMk cId="2137790360" sldId="262"/>
            <ac:spMk id="10" creationId="{8797B5BC-9873-45F9-97D6-298FB5AF08FF}"/>
          </ac:spMkLst>
        </pc:spChg>
        <pc:spChg chg="add del">
          <ac:chgData name="Cerys King (2205614)" userId="S::2205614@student.uwtsd.ac.uk::00f98ce7-3833-4813-8b2d-0b423b360c01" providerId="AD" clId="Web-{12E38640-405E-4B5F-AE75-B7D996976B59}" dt="2023-04-12T10:36:07.852" v="674"/>
          <ac:spMkLst>
            <pc:docMk/>
            <pc:sldMk cId="2137790360" sldId="262"/>
            <ac:spMk id="11" creationId="{5CD4C046-A04C-46CC-AFA3-6B0621F628C8}"/>
          </ac:spMkLst>
        </pc:spChg>
        <pc:spChg chg="add del">
          <ac:chgData name="Cerys King (2205614)" userId="S::2205614@student.uwtsd.ac.uk::00f98ce7-3833-4813-8b2d-0b423b360c01" providerId="AD" clId="Web-{12E38640-405E-4B5F-AE75-B7D996976B59}" dt="2023-04-12T10:45:46.744" v="742"/>
          <ac:spMkLst>
            <pc:docMk/>
            <pc:sldMk cId="2137790360" sldId="262"/>
            <ac:spMk id="12" creationId="{665C2FCD-09A4-4B4B-AA73-F330DFE91799}"/>
          </ac:spMkLst>
        </pc:spChg>
        <pc:spChg chg="add del">
          <ac:chgData name="Cerys King (2205614)" userId="S::2205614@student.uwtsd.ac.uk::00f98ce7-3833-4813-8b2d-0b423b360c01" providerId="AD" clId="Web-{12E38640-405E-4B5F-AE75-B7D996976B59}" dt="2023-04-12T10:36:07.852" v="674"/>
          <ac:spMkLst>
            <pc:docMk/>
            <pc:sldMk cId="2137790360" sldId="262"/>
            <ac:spMk id="13" creationId="{25D5C296-F4B1-4AE5-8EEB-9FEB7ED17780}"/>
          </ac:spMkLst>
        </pc:spChg>
        <pc:spChg chg="add del">
          <ac:chgData name="Cerys King (2205614)" userId="S::2205614@student.uwtsd.ac.uk::00f98ce7-3833-4813-8b2d-0b423b360c01" providerId="AD" clId="Web-{12E38640-405E-4B5F-AE75-B7D996976B59}" dt="2023-04-12T10:36:07.852" v="674"/>
          <ac:spMkLst>
            <pc:docMk/>
            <pc:sldMk cId="2137790360" sldId="262"/>
            <ac:spMk id="15" creationId="{9C1ACE66-194D-48C4-A14A-6933B35283F6}"/>
          </ac:spMkLst>
        </pc:spChg>
        <pc:spChg chg="add del">
          <ac:chgData name="Cerys King (2205614)" userId="S::2205614@student.uwtsd.ac.uk::00f98ce7-3833-4813-8b2d-0b423b360c01" providerId="AD" clId="Web-{12E38640-405E-4B5F-AE75-B7D996976B59}" dt="2023-04-12T10:36:07.852" v="674"/>
          <ac:spMkLst>
            <pc:docMk/>
            <pc:sldMk cId="2137790360" sldId="262"/>
            <ac:spMk id="17" creationId="{025B886A-7ED1-4B77-819B-76ACBEFB07D0}"/>
          </ac:spMkLst>
        </pc:spChg>
        <pc:spChg chg="add mod">
          <ac:chgData name="Cerys King (2205614)" userId="S::2205614@student.uwtsd.ac.uk::00f98ce7-3833-4813-8b2d-0b423b360c01" providerId="AD" clId="Web-{12E38640-405E-4B5F-AE75-B7D996976B59}" dt="2023-04-12T10:45:46.744" v="742"/>
          <ac:spMkLst>
            <pc:docMk/>
            <pc:sldMk cId="2137790360" sldId="262"/>
            <ac:spMk id="19" creationId="{D7E300F4-218D-264C-7D2F-F14ACD743A05}"/>
          </ac:spMkLst>
        </pc:spChg>
        <pc:spChg chg="add">
          <ac:chgData name="Cerys King (2205614)" userId="S::2205614@student.uwtsd.ac.uk::00f98ce7-3833-4813-8b2d-0b423b360c01" providerId="AD" clId="Web-{12E38640-405E-4B5F-AE75-B7D996976B59}" dt="2023-04-12T10:45:46.744" v="742"/>
          <ac:spMkLst>
            <pc:docMk/>
            <pc:sldMk cId="2137790360" sldId="262"/>
            <ac:spMk id="24" creationId="{80516254-1D9F-4F3A-9870-3A3280BE2BFE}"/>
          </ac:spMkLst>
        </pc:spChg>
        <pc:spChg chg="add">
          <ac:chgData name="Cerys King (2205614)" userId="S::2205614@student.uwtsd.ac.uk::00f98ce7-3833-4813-8b2d-0b423b360c01" providerId="AD" clId="Web-{12E38640-405E-4B5F-AE75-B7D996976B59}" dt="2023-04-12T10:45:46.744" v="742"/>
          <ac:spMkLst>
            <pc:docMk/>
            <pc:sldMk cId="2137790360" sldId="262"/>
            <ac:spMk id="26" creationId="{FC14672B-27A5-4CDA-ABAF-5E4CF4B41C23}"/>
          </ac:spMkLst>
        </pc:spChg>
        <pc:spChg chg="add">
          <ac:chgData name="Cerys King (2205614)" userId="S::2205614@student.uwtsd.ac.uk::00f98ce7-3833-4813-8b2d-0b423b360c01" providerId="AD" clId="Web-{12E38640-405E-4B5F-AE75-B7D996976B59}" dt="2023-04-12T10:45:46.744" v="742"/>
          <ac:spMkLst>
            <pc:docMk/>
            <pc:sldMk cId="2137790360" sldId="262"/>
            <ac:spMk id="30" creationId="{9A206779-5C74-4555-94BC-5845C92EC3A8}"/>
          </ac:spMkLst>
        </pc:spChg>
        <pc:picChg chg="add del">
          <ac:chgData name="Cerys King (2205614)" userId="S::2205614@student.uwtsd.ac.uk::00f98ce7-3833-4813-8b2d-0b423b360c01" providerId="AD" clId="Web-{12E38640-405E-4B5F-AE75-B7D996976B59}" dt="2023-04-12T10:36:07.852" v="674"/>
          <ac:picMkLst>
            <pc:docMk/>
            <pc:sldMk cId="2137790360" sldId="262"/>
            <ac:picMk id="5" creationId="{8E120B1D-3359-5FC5-A651-775B7FCFE0EC}"/>
          </ac:picMkLst>
        </pc:picChg>
        <pc:cxnChg chg="add">
          <ac:chgData name="Cerys King (2205614)" userId="S::2205614@student.uwtsd.ac.uk::00f98ce7-3833-4813-8b2d-0b423b360c01" providerId="AD" clId="Web-{12E38640-405E-4B5F-AE75-B7D996976B59}" dt="2023-04-12T10:45:46.744" v="742"/>
          <ac:cxnSpMkLst>
            <pc:docMk/>
            <pc:sldMk cId="2137790360" sldId="262"/>
            <ac:cxnSpMk id="28" creationId="{8D89589C-2C90-4407-A995-05EC3DD7AB14}"/>
          </ac:cxnSpMkLst>
        </pc:cxnChg>
      </pc:sldChg>
      <pc:sldChg chg="addSp delSp modSp new mod modTransition setBg addAnim modAnim">
        <pc:chgData name="Cerys King (2205614)" userId="S::2205614@student.uwtsd.ac.uk::00f98ce7-3833-4813-8b2d-0b423b360c01" providerId="AD" clId="Web-{12E38640-405E-4B5F-AE75-B7D996976B59}" dt="2023-04-12T12:11:20.587" v="931"/>
        <pc:sldMkLst>
          <pc:docMk/>
          <pc:sldMk cId="1082249111" sldId="263"/>
        </pc:sldMkLst>
        <pc:spChg chg="mod">
          <ac:chgData name="Cerys King (2205614)" userId="S::2205614@student.uwtsd.ac.uk::00f98ce7-3833-4813-8b2d-0b423b360c01" providerId="AD" clId="Web-{12E38640-405E-4B5F-AE75-B7D996976B59}" dt="2023-04-12T10:50:38.088" v="821"/>
          <ac:spMkLst>
            <pc:docMk/>
            <pc:sldMk cId="1082249111" sldId="263"/>
            <ac:spMk id="2" creationId="{11ED3B6D-8712-3EA6-5C2F-77F07CB42C82}"/>
          </ac:spMkLst>
        </pc:spChg>
        <pc:spChg chg="del mod">
          <ac:chgData name="Cerys King (2205614)" userId="S::2205614@student.uwtsd.ac.uk::00f98ce7-3833-4813-8b2d-0b423b360c01" providerId="AD" clId="Web-{12E38640-405E-4B5F-AE75-B7D996976B59}" dt="2023-04-12T10:49:59.852" v="817"/>
          <ac:spMkLst>
            <pc:docMk/>
            <pc:sldMk cId="1082249111" sldId="263"/>
            <ac:spMk id="3" creationId="{156B12B9-2944-058D-20A3-F221B341DB31}"/>
          </ac:spMkLst>
        </pc:spChg>
        <pc:spChg chg="add del">
          <ac:chgData name="Cerys King (2205614)" userId="S::2205614@student.uwtsd.ac.uk::00f98ce7-3833-4813-8b2d-0b423b360c01" providerId="AD" clId="Web-{12E38640-405E-4B5F-AE75-B7D996976B59}" dt="2023-04-12T10:50:38.088" v="821"/>
          <ac:spMkLst>
            <pc:docMk/>
            <pc:sldMk cId="1082249111" sldId="263"/>
            <ac:spMk id="9" creationId="{CDF7C9B3-01BE-4D46-ACA2-312DFE36A143}"/>
          </ac:spMkLst>
        </pc:spChg>
        <pc:graphicFrameChg chg="add mod modGraphic">
          <ac:chgData name="Cerys King (2205614)" userId="S::2205614@student.uwtsd.ac.uk::00f98ce7-3833-4813-8b2d-0b423b360c01" providerId="AD" clId="Web-{12E38640-405E-4B5F-AE75-B7D996976B59}" dt="2023-04-12T10:51:31.748" v="854"/>
          <ac:graphicFrameMkLst>
            <pc:docMk/>
            <pc:sldMk cId="1082249111" sldId="263"/>
            <ac:graphicFrameMk id="5" creationId="{5D7E97E9-86A3-C567-E11F-8933F1575410}"/>
          </ac:graphicFrameMkLst>
        </pc:graphicFrameChg>
      </pc:sldChg>
      <pc:sldChg chg="addSp delSp modSp new mod modTransition setBg addAnim delAnim modAnim setClrOvrMap">
        <pc:chgData name="Cerys King (2205614)" userId="S::2205614@student.uwtsd.ac.uk::00f98ce7-3833-4813-8b2d-0b423b360c01" providerId="AD" clId="Web-{12E38640-405E-4B5F-AE75-B7D996976B59}" dt="2023-04-12T12:11:31.135" v="932"/>
        <pc:sldMkLst>
          <pc:docMk/>
          <pc:sldMk cId="1185936068" sldId="264"/>
        </pc:sldMkLst>
        <pc:spChg chg="mod">
          <ac:chgData name="Cerys King (2205614)" userId="S::2205614@student.uwtsd.ac.uk::00f98ce7-3833-4813-8b2d-0b423b360c01" providerId="AD" clId="Web-{12E38640-405E-4B5F-AE75-B7D996976B59}" dt="2023-04-12T11:40:04.155" v="875"/>
          <ac:spMkLst>
            <pc:docMk/>
            <pc:sldMk cId="1185936068" sldId="264"/>
            <ac:spMk id="2" creationId="{58C641F5-F956-7B9C-2687-D17ACE66BC6E}"/>
          </ac:spMkLst>
        </pc:spChg>
        <pc:spChg chg="del">
          <ac:chgData name="Cerys King (2205614)" userId="S::2205614@student.uwtsd.ac.uk::00f98ce7-3833-4813-8b2d-0b423b360c01" providerId="AD" clId="Web-{12E38640-405E-4B5F-AE75-B7D996976B59}" dt="2023-04-12T11:39:25.997" v="856"/>
          <ac:spMkLst>
            <pc:docMk/>
            <pc:sldMk cId="1185936068" sldId="264"/>
            <ac:spMk id="3" creationId="{898F72CF-9EDE-5C8E-664C-CF8D2A9D7DF8}"/>
          </ac:spMkLst>
        </pc:spChg>
        <pc:spChg chg="add del">
          <ac:chgData name="Cerys King (2205614)" userId="S::2205614@student.uwtsd.ac.uk::00f98ce7-3833-4813-8b2d-0b423b360c01" providerId="AD" clId="Web-{12E38640-405E-4B5F-AE75-B7D996976B59}" dt="2023-04-12T11:40:04.155" v="875"/>
          <ac:spMkLst>
            <pc:docMk/>
            <pc:sldMk cId="1185936068" sldId="264"/>
            <ac:spMk id="8" creationId="{C162DF2A-64D1-4AA9-BA42-8A4063EADE09}"/>
          </ac:spMkLst>
        </pc:spChg>
        <pc:spChg chg="add del">
          <ac:chgData name="Cerys King (2205614)" userId="S::2205614@student.uwtsd.ac.uk::00f98ce7-3833-4813-8b2d-0b423b360c01" providerId="AD" clId="Web-{12E38640-405E-4B5F-AE75-B7D996976B59}" dt="2023-04-12T11:40:04.155" v="875"/>
          <ac:spMkLst>
            <pc:docMk/>
            <pc:sldMk cId="1185936068" sldId="264"/>
            <ac:spMk id="10" creationId="{5D7C1373-63AF-4A75-909E-990E05356670}"/>
          </ac:spMkLst>
        </pc:spChg>
        <pc:spChg chg="add del">
          <ac:chgData name="Cerys King (2205614)" userId="S::2205614@student.uwtsd.ac.uk::00f98ce7-3833-4813-8b2d-0b423b360c01" providerId="AD" clId="Web-{12E38640-405E-4B5F-AE75-B7D996976B59}" dt="2023-04-12T11:40:04.155" v="875"/>
          <ac:spMkLst>
            <pc:docMk/>
            <pc:sldMk cId="1185936068" sldId="264"/>
            <ac:spMk id="12" creationId="{2F4AD318-2FB6-4C6E-931E-58E404FA18CD}"/>
          </ac:spMkLst>
        </pc:spChg>
        <pc:spChg chg="add del">
          <ac:chgData name="Cerys King (2205614)" userId="S::2205614@student.uwtsd.ac.uk::00f98ce7-3833-4813-8b2d-0b423b360c01" providerId="AD" clId="Web-{12E38640-405E-4B5F-AE75-B7D996976B59}" dt="2023-04-12T11:40:04.155" v="875"/>
          <ac:spMkLst>
            <pc:docMk/>
            <pc:sldMk cId="1185936068" sldId="264"/>
            <ac:spMk id="14" creationId="{1A118E35-1CBF-4863-8497-F4DF1A166D2D}"/>
          </ac:spMkLst>
        </pc:spChg>
        <pc:spChg chg="add del">
          <ac:chgData name="Cerys King (2205614)" userId="S::2205614@student.uwtsd.ac.uk::00f98ce7-3833-4813-8b2d-0b423b360c01" providerId="AD" clId="Web-{12E38640-405E-4B5F-AE75-B7D996976B59}" dt="2023-04-12T11:40:04.155" v="875"/>
          <ac:spMkLst>
            <pc:docMk/>
            <pc:sldMk cId="1185936068" sldId="264"/>
            <ac:spMk id="16" creationId="{6E187274-5DC2-4BE0-AF99-925D6D973550}"/>
          </ac:spMkLst>
        </pc:spChg>
        <pc:spChg chg="add del">
          <ac:chgData name="Cerys King (2205614)" userId="S::2205614@student.uwtsd.ac.uk::00f98ce7-3833-4813-8b2d-0b423b360c01" providerId="AD" clId="Web-{12E38640-405E-4B5F-AE75-B7D996976B59}" dt="2023-04-12T11:40:04.124" v="874"/>
          <ac:spMkLst>
            <pc:docMk/>
            <pc:sldMk cId="1185936068" sldId="264"/>
            <ac:spMk id="22" creationId="{17115F77-2FAE-4CA7-9A7F-10D5F2C8F831}"/>
          </ac:spMkLst>
        </pc:spChg>
        <pc:spChg chg="add del">
          <ac:chgData name="Cerys King (2205614)" userId="S::2205614@student.uwtsd.ac.uk::00f98ce7-3833-4813-8b2d-0b423b360c01" providerId="AD" clId="Web-{12E38640-405E-4B5F-AE75-B7D996976B59}" dt="2023-04-12T11:40:04.124" v="874"/>
          <ac:spMkLst>
            <pc:docMk/>
            <pc:sldMk cId="1185936068" sldId="264"/>
            <ac:spMk id="24" creationId="{5CD4C046-A04C-46CC-AFA3-6B0621F628C8}"/>
          </ac:spMkLst>
        </pc:spChg>
        <pc:spChg chg="add del">
          <ac:chgData name="Cerys King (2205614)" userId="S::2205614@student.uwtsd.ac.uk::00f98ce7-3833-4813-8b2d-0b423b360c01" providerId="AD" clId="Web-{12E38640-405E-4B5F-AE75-B7D996976B59}" dt="2023-04-12T11:40:04.124" v="874"/>
          <ac:spMkLst>
            <pc:docMk/>
            <pc:sldMk cId="1185936068" sldId="264"/>
            <ac:spMk id="26" creationId="{BC512124-0D13-4ED9-80B7-52AE15B6B41F}"/>
          </ac:spMkLst>
        </pc:spChg>
        <pc:spChg chg="add del">
          <ac:chgData name="Cerys King (2205614)" userId="S::2205614@student.uwtsd.ac.uk::00f98ce7-3833-4813-8b2d-0b423b360c01" providerId="AD" clId="Web-{12E38640-405E-4B5F-AE75-B7D996976B59}" dt="2023-04-12T11:40:04.124" v="874"/>
          <ac:spMkLst>
            <pc:docMk/>
            <pc:sldMk cId="1185936068" sldId="264"/>
            <ac:spMk id="28" creationId="{D4ABACDC-BD54-40F3-9047-8298C77C2DD6}"/>
          </ac:spMkLst>
        </pc:spChg>
        <pc:spChg chg="add del">
          <ac:chgData name="Cerys King (2205614)" userId="S::2205614@student.uwtsd.ac.uk::00f98ce7-3833-4813-8b2d-0b423b360c01" providerId="AD" clId="Web-{12E38640-405E-4B5F-AE75-B7D996976B59}" dt="2023-04-12T11:40:04.124" v="874"/>
          <ac:spMkLst>
            <pc:docMk/>
            <pc:sldMk cId="1185936068" sldId="264"/>
            <ac:spMk id="30" creationId="{B76CB7CA-05C2-4EE8-A97F-B5F3A4F89DA4}"/>
          </ac:spMkLst>
        </pc:spChg>
        <pc:spChg chg="add">
          <ac:chgData name="Cerys King (2205614)" userId="S::2205614@student.uwtsd.ac.uk::00f98ce7-3833-4813-8b2d-0b423b360c01" providerId="AD" clId="Web-{12E38640-405E-4B5F-AE75-B7D996976B59}" dt="2023-04-12T11:40:04.155" v="875"/>
          <ac:spMkLst>
            <pc:docMk/>
            <pc:sldMk cId="1185936068" sldId="264"/>
            <ac:spMk id="32" creationId="{17115F77-2FAE-4CA7-9A7F-10D5F2C8F831}"/>
          </ac:spMkLst>
        </pc:spChg>
        <pc:spChg chg="add">
          <ac:chgData name="Cerys King (2205614)" userId="S::2205614@student.uwtsd.ac.uk::00f98ce7-3833-4813-8b2d-0b423b360c01" providerId="AD" clId="Web-{12E38640-405E-4B5F-AE75-B7D996976B59}" dt="2023-04-12T11:40:04.155" v="875"/>
          <ac:spMkLst>
            <pc:docMk/>
            <pc:sldMk cId="1185936068" sldId="264"/>
            <ac:spMk id="33" creationId="{5CD4C046-A04C-46CC-AFA3-6B0621F628C8}"/>
          </ac:spMkLst>
        </pc:spChg>
        <pc:spChg chg="add">
          <ac:chgData name="Cerys King (2205614)" userId="S::2205614@student.uwtsd.ac.uk::00f98ce7-3833-4813-8b2d-0b423b360c01" providerId="AD" clId="Web-{12E38640-405E-4B5F-AE75-B7D996976B59}" dt="2023-04-12T11:40:04.155" v="875"/>
          <ac:spMkLst>
            <pc:docMk/>
            <pc:sldMk cId="1185936068" sldId="264"/>
            <ac:spMk id="34" creationId="{25D5C296-F4B1-4AE5-8EEB-9FEB7ED17780}"/>
          </ac:spMkLst>
        </pc:spChg>
        <pc:spChg chg="add">
          <ac:chgData name="Cerys King (2205614)" userId="S::2205614@student.uwtsd.ac.uk::00f98ce7-3833-4813-8b2d-0b423b360c01" providerId="AD" clId="Web-{12E38640-405E-4B5F-AE75-B7D996976B59}" dt="2023-04-12T11:40:04.155" v="875"/>
          <ac:spMkLst>
            <pc:docMk/>
            <pc:sldMk cId="1185936068" sldId="264"/>
            <ac:spMk id="36" creationId="{9C1ACE66-194D-48C4-A14A-6933B35283F6}"/>
          </ac:spMkLst>
        </pc:spChg>
        <pc:spChg chg="add">
          <ac:chgData name="Cerys King (2205614)" userId="S::2205614@student.uwtsd.ac.uk::00f98ce7-3833-4813-8b2d-0b423b360c01" providerId="AD" clId="Web-{12E38640-405E-4B5F-AE75-B7D996976B59}" dt="2023-04-12T11:40:04.155" v="875"/>
          <ac:spMkLst>
            <pc:docMk/>
            <pc:sldMk cId="1185936068" sldId="264"/>
            <ac:spMk id="37" creationId="{025B886A-7ED1-4B77-819B-76ACBEFB07D0}"/>
          </ac:spMkLst>
        </pc:spChg>
        <pc:picChg chg="add del">
          <ac:chgData name="Cerys King (2205614)" userId="S::2205614@student.uwtsd.ac.uk::00f98ce7-3833-4813-8b2d-0b423b360c01" providerId="AD" clId="Web-{12E38640-405E-4B5F-AE75-B7D996976B59}" dt="2023-04-12T11:40:04.124" v="874"/>
          <ac:picMkLst>
            <pc:docMk/>
            <pc:sldMk cId="1185936068" sldId="264"/>
            <ac:picMk id="18" creationId="{42A5C39A-8FFC-4388-4FA6-E4B205C2E58A}"/>
          </ac:picMkLst>
        </pc:picChg>
        <pc:picChg chg="add">
          <ac:chgData name="Cerys King (2205614)" userId="S::2205614@student.uwtsd.ac.uk::00f98ce7-3833-4813-8b2d-0b423b360c01" providerId="AD" clId="Web-{12E38640-405E-4B5F-AE75-B7D996976B59}" dt="2023-04-12T11:40:04.155" v="875"/>
          <ac:picMkLst>
            <pc:docMk/>
            <pc:sldMk cId="1185936068" sldId="264"/>
            <ac:picMk id="35" creationId="{F7F9127A-57A3-5EAA-AF5C-25152839C1CB}"/>
          </ac:picMkLst>
        </pc:picChg>
      </pc:sldChg>
      <pc:sldMasterChg chg="del delSldLayout">
        <pc:chgData name="Cerys King (2205614)" userId="S::2205614@student.uwtsd.ac.uk::00f98ce7-3833-4813-8b2d-0b423b360c01" providerId="AD" clId="Web-{12E38640-405E-4B5F-AE75-B7D996976B59}" dt="2023-04-11T14:42:57.119" v="0"/>
        <pc:sldMasterMkLst>
          <pc:docMk/>
          <pc:sldMasterMk cId="0" sldId="2147483648"/>
        </pc:sldMasterMkLst>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49"/>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0"/>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1"/>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2"/>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3"/>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4"/>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5"/>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6"/>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7"/>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8"/>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59"/>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0"/>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1"/>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3"/>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6"/>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7"/>
          </pc:sldLayoutMkLst>
        </pc:sldLayoutChg>
        <pc:sldLayoutChg chg="del">
          <pc:chgData name="Cerys King (2205614)" userId="S::2205614@student.uwtsd.ac.uk::00f98ce7-3833-4813-8b2d-0b423b360c01" providerId="AD" clId="Web-{12E38640-405E-4B5F-AE75-B7D996976B59}" dt="2023-04-11T14:42:57.119" v="0"/>
          <pc:sldLayoutMkLst>
            <pc:docMk/>
            <pc:sldMasterMk cId="0" sldId="2147483648"/>
            <pc:sldLayoutMk cId="0" sldId="2147483668"/>
          </pc:sldLayoutMkLst>
        </pc:sldLayoutChg>
      </pc:sldMasterChg>
      <pc:sldMasterChg chg="add del addSldLayout delSldLayout">
        <pc:chgData name="Cerys King (2205614)" userId="S::2205614@student.uwtsd.ac.uk::00f98ce7-3833-4813-8b2d-0b423b360c01" providerId="AD" clId="Web-{12E38640-405E-4B5F-AE75-B7D996976B59}" dt="2023-04-11T14:44:40.063" v="25"/>
        <pc:sldMasterMkLst>
          <pc:docMk/>
          <pc:sldMasterMk cId="1828634990" sldId="2147483699"/>
        </pc:sldMasterMkLst>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3490972754" sldId="2147483688"/>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882960975" sldId="2147483689"/>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795022762" sldId="2147483690"/>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1651103046" sldId="2147483691"/>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777705040" sldId="2147483692"/>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2985321087" sldId="2147483693"/>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2303008001" sldId="2147483694"/>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888312833" sldId="2147483695"/>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398546267" sldId="2147483696"/>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2259636647" sldId="2147483697"/>
          </pc:sldLayoutMkLst>
        </pc:sldLayoutChg>
        <pc:sldLayoutChg chg="add del">
          <pc:chgData name="Cerys King (2205614)" userId="S::2205614@student.uwtsd.ac.uk::00f98ce7-3833-4813-8b2d-0b423b360c01" providerId="AD" clId="Web-{12E38640-405E-4B5F-AE75-B7D996976B59}" dt="2023-04-11T14:44:40.063" v="25"/>
          <pc:sldLayoutMkLst>
            <pc:docMk/>
            <pc:sldMasterMk cId="1828634990" sldId="2147483699"/>
            <pc:sldLayoutMk cId="2206746811" sldId="2147483698"/>
          </pc:sldLayoutMkLst>
        </pc:sldLayoutChg>
      </pc:sldMasterChg>
      <pc:sldMasterChg chg="add del addSldLayout delSldLayout">
        <pc:chgData name="Cerys King (2205614)" userId="S::2205614@student.uwtsd.ac.uk::00f98ce7-3833-4813-8b2d-0b423b360c01" providerId="AD" clId="Web-{12E38640-405E-4B5F-AE75-B7D996976B59}" dt="2023-04-11T14:46:26.132" v="33"/>
        <pc:sldMasterMkLst>
          <pc:docMk/>
          <pc:sldMasterMk cId="1674145681" sldId="2147483700"/>
        </pc:sldMasterMkLst>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1451847637" sldId="2147483701"/>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3107162060" sldId="2147483702"/>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2886743203" sldId="2147483703"/>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580919801" sldId="2147483704"/>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4178331011" sldId="2147483705"/>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951307670" sldId="2147483706"/>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1044477523" sldId="2147483707"/>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356432613" sldId="2147483708"/>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29941237" sldId="2147483709"/>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2262509830" sldId="2147483710"/>
          </pc:sldLayoutMkLst>
        </pc:sldLayoutChg>
        <pc:sldLayoutChg chg="add del">
          <pc:chgData name="Cerys King (2205614)" userId="S::2205614@student.uwtsd.ac.uk::00f98ce7-3833-4813-8b2d-0b423b360c01" providerId="AD" clId="Web-{12E38640-405E-4B5F-AE75-B7D996976B59}" dt="2023-04-11T14:46:26.132" v="33"/>
          <pc:sldLayoutMkLst>
            <pc:docMk/>
            <pc:sldMasterMk cId="1674145681" sldId="2147483700"/>
            <pc:sldLayoutMk cId="2661652953" sldId="2147483711"/>
          </pc:sldLayoutMkLst>
        </pc:sldLayoutChg>
      </pc:sldMasterChg>
      <pc:sldMasterChg chg="add del addSldLayout delSldLayout modSldLayout">
        <pc:chgData name="Cerys King (2205614)" userId="S::2205614@student.uwtsd.ac.uk::00f98ce7-3833-4813-8b2d-0b423b360c01" providerId="AD" clId="Web-{12E38640-405E-4B5F-AE75-B7D996976B59}" dt="2023-04-11T14:46:29.616" v="34"/>
        <pc:sldMasterMkLst>
          <pc:docMk/>
          <pc:sldMasterMk cId="2230111762" sldId="2147483712"/>
        </pc:sldMasterMkLst>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21542731" sldId="2147483713"/>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4047320034" sldId="2147483714"/>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3937702115" sldId="2147483715"/>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3808129737" sldId="2147483716"/>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3424331329" sldId="2147483717"/>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4053256741" sldId="2147483718"/>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2790083959" sldId="2147483719"/>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3081328616" sldId="2147483720"/>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3352459612" sldId="2147483721"/>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618373063" sldId="2147483722"/>
          </pc:sldLayoutMkLst>
        </pc:sldLayoutChg>
        <pc:sldLayoutChg chg="add del mod replId">
          <pc:chgData name="Cerys King (2205614)" userId="S::2205614@student.uwtsd.ac.uk::00f98ce7-3833-4813-8b2d-0b423b360c01" providerId="AD" clId="Web-{12E38640-405E-4B5F-AE75-B7D996976B59}" dt="2023-04-11T14:46:29.616" v="34"/>
          <pc:sldLayoutMkLst>
            <pc:docMk/>
            <pc:sldMasterMk cId="2230111762" sldId="2147483712"/>
            <pc:sldLayoutMk cId="18754532" sldId="2147483723"/>
          </pc:sldLayoutMkLst>
        </pc:sldLayoutChg>
      </pc:sldMasterChg>
      <pc:sldMasterChg chg="add del addSldLayout delSldLayout modSldLayout">
        <pc:chgData name="Cerys King (2205614)" userId="S::2205614@student.uwtsd.ac.uk::00f98ce7-3833-4813-8b2d-0b423b360c01" providerId="AD" clId="Web-{12E38640-405E-4B5F-AE75-B7D996976B59}" dt="2023-04-11T14:47:45.949" v="36"/>
        <pc:sldMasterMkLst>
          <pc:docMk/>
          <pc:sldMasterMk cId="4005037908" sldId="2147483724"/>
        </pc:sldMasterMkLst>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2897213109" sldId="2147483725"/>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2148784824" sldId="2147483726"/>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1179329000" sldId="2147483727"/>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2487126110" sldId="2147483728"/>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3205320603" sldId="2147483729"/>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4065605218" sldId="2147483730"/>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147605599" sldId="2147483731"/>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449749469" sldId="2147483732"/>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2818257190" sldId="2147483733"/>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4135274612" sldId="2147483734"/>
          </pc:sldLayoutMkLst>
        </pc:sldLayoutChg>
        <pc:sldLayoutChg chg="add del mod replId">
          <pc:chgData name="Cerys King (2205614)" userId="S::2205614@student.uwtsd.ac.uk::00f98ce7-3833-4813-8b2d-0b423b360c01" providerId="AD" clId="Web-{12E38640-405E-4B5F-AE75-B7D996976B59}" dt="2023-04-11T14:47:45.949" v="36"/>
          <pc:sldLayoutMkLst>
            <pc:docMk/>
            <pc:sldMasterMk cId="4005037908" sldId="2147483724"/>
            <pc:sldLayoutMk cId="1114833205" sldId="2147483735"/>
          </pc:sldLayoutMkLst>
        </pc:sldLayoutChg>
      </pc:sldMasterChg>
      <pc:sldMasterChg chg="add del addSldLayout delSldLayout modSldLayout">
        <pc:chgData name="Cerys King (2205614)" userId="S::2205614@student.uwtsd.ac.uk::00f98ce7-3833-4813-8b2d-0b423b360c01" providerId="AD" clId="Web-{12E38640-405E-4B5F-AE75-B7D996976B59}" dt="2023-04-11T14:47:51.528" v="37"/>
        <pc:sldMasterMkLst>
          <pc:docMk/>
          <pc:sldMasterMk cId="1958180526" sldId="2147483736"/>
        </pc:sldMasterMkLst>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2169549362" sldId="2147483737"/>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1896445373" sldId="2147483738"/>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222730358" sldId="2147483739"/>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132944136" sldId="2147483740"/>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883699999" sldId="2147483741"/>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62936472" sldId="2147483742"/>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2391859402" sldId="2147483743"/>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831627918" sldId="2147483744"/>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630906289" sldId="2147483745"/>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049294837" sldId="2147483746"/>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650992317" sldId="2147483747"/>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2999642313" sldId="2147483748"/>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356354475" sldId="2147483749"/>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1686548291" sldId="2147483750"/>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324372549" sldId="2147483751"/>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2402437331" sldId="2147483752"/>
          </pc:sldLayoutMkLst>
        </pc:sldLayoutChg>
        <pc:sldLayoutChg chg="add del mod replId">
          <pc:chgData name="Cerys King (2205614)" userId="S::2205614@student.uwtsd.ac.uk::00f98ce7-3833-4813-8b2d-0b423b360c01" providerId="AD" clId="Web-{12E38640-405E-4B5F-AE75-B7D996976B59}" dt="2023-04-11T14:47:51.528" v="37"/>
          <pc:sldLayoutMkLst>
            <pc:docMk/>
            <pc:sldMasterMk cId="1958180526" sldId="2147483736"/>
            <pc:sldLayoutMk cId="952323831" sldId="2147483753"/>
          </pc:sldLayoutMkLst>
        </pc:sldLayoutChg>
      </pc:sldMasterChg>
      <pc:sldMasterChg chg="add addSldLayout modSldLayout">
        <pc:chgData name="Cerys King (2205614)" userId="S::2205614@student.uwtsd.ac.uk::00f98ce7-3833-4813-8b2d-0b423b360c01" providerId="AD" clId="Web-{12E38640-405E-4B5F-AE75-B7D996976B59}" dt="2023-04-11T14:47:51.528" v="37"/>
        <pc:sldMasterMkLst>
          <pc:docMk/>
          <pc:sldMasterMk cId="4069578286" sldId="2147483754"/>
        </pc:sldMasterMkLst>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1915205528" sldId="2147483755"/>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2652949896" sldId="2147483756"/>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3944500314" sldId="2147483757"/>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2896052494" sldId="2147483758"/>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2949600928" sldId="2147483759"/>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3031218432" sldId="2147483760"/>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3917917661" sldId="2147483761"/>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3558263470" sldId="2147483762"/>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589422964" sldId="2147483763"/>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3104438327" sldId="2147483764"/>
          </pc:sldLayoutMkLst>
        </pc:sldLayoutChg>
        <pc:sldLayoutChg chg="add mod replId">
          <pc:chgData name="Cerys King (2205614)" userId="S::2205614@student.uwtsd.ac.uk::00f98ce7-3833-4813-8b2d-0b423b360c01" providerId="AD" clId="Web-{12E38640-405E-4B5F-AE75-B7D996976B59}" dt="2023-04-11T14:47:51.528" v="37"/>
          <pc:sldLayoutMkLst>
            <pc:docMk/>
            <pc:sldMasterMk cId="4069578286" sldId="2147483754"/>
            <pc:sldLayoutMk cId="1013537131" sldId="2147483765"/>
          </pc:sldLayoutMkLst>
        </pc:sldLayoutChg>
      </pc:sldMasterChg>
    </pc:docChg>
  </pc:docChgLst>
  <pc:docChgLst>
    <pc:chgData name="Cerys King (2205614)" userId="S::2205614@student.uwtsd.ac.uk::00f98ce7-3833-4813-8b2d-0b423b360c01" providerId="AD" clId="Web-{ED28912D-7B05-3CBF-BB52-78C4712FF21E}"/>
    <pc:docChg chg="addSld modSld">
      <pc:chgData name="Cerys King (2205614)" userId="S::2205614@student.uwtsd.ac.uk::00f98ce7-3833-4813-8b2d-0b423b360c01" providerId="AD" clId="Web-{ED28912D-7B05-3CBF-BB52-78C4712FF21E}" dt="2023-04-25T08:29:21.972" v="180" actId="20577"/>
      <pc:docMkLst>
        <pc:docMk/>
      </pc:docMkLst>
      <pc:sldChg chg="addSp modSp">
        <pc:chgData name="Cerys King (2205614)" userId="S::2205614@student.uwtsd.ac.uk::00f98ce7-3833-4813-8b2d-0b423b360c01" providerId="AD" clId="Web-{ED28912D-7B05-3CBF-BB52-78C4712FF21E}" dt="2023-04-24T15:25:55.941" v="107" actId="20577"/>
        <pc:sldMkLst>
          <pc:docMk/>
          <pc:sldMk cId="2137790360" sldId="262"/>
        </pc:sldMkLst>
        <pc:spChg chg="add mod">
          <ac:chgData name="Cerys King (2205614)" userId="S::2205614@student.uwtsd.ac.uk::00f98ce7-3833-4813-8b2d-0b423b360c01" providerId="AD" clId="Web-{ED28912D-7B05-3CBF-BB52-78C4712FF21E}" dt="2023-04-24T15:25:55.941" v="107" actId="20577"/>
          <ac:spMkLst>
            <pc:docMk/>
            <pc:sldMk cId="2137790360" sldId="262"/>
            <ac:spMk id="3" creationId="{D5659823-580B-B62C-E9E5-D4183A56B124}"/>
          </ac:spMkLst>
        </pc:spChg>
      </pc:sldChg>
      <pc:sldChg chg="addSp delSp">
        <pc:chgData name="Cerys King (2205614)" userId="S::2205614@student.uwtsd.ac.uk::00f98ce7-3833-4813-8b2d-0b423b360c01" providerId="AD" clId="Web-{ED28912D-7B05-3CBF-BB52-78C4712FF21E}" dt="2023-04-24T08:34:03.271" v="81"/>
        <pc:sldMkLst>
          <pc:docMk/>
          <pc:sldMk cId="457443867" sldId="269"/>
        </pc:sldMkLst>
        <pc:spChg chg="del">
          <ac:chgData name="Cerys King (2205614)" userId="S::2205614@student.uwtsd.ac.uk::00f98ce7-3833-4813-8b2d-0b423b360c01" providerId="AD" clId="Web-{ED28912D-7B05-3CBF-BB52-78C4712FF21E}" dt="2023-04-24T08:34:03.271" v="81"/>
          <ac:spMkLst>
            <pc:docMk/>
            <pc:sldMk cId="457443867" sldId="269"/>
            <ac:spMk id="3" creationId="{F911DB5D-AC4E-1F92-CE82-D1DD1D59E879}"/>
          </ac:spMkLst>
        </pc:spChg>
        <pc:graphicFrameChg chg="add">
          <ac:chgData name="Cerys King (2205614)" userId="S::2205614@student.uwtsd.ac.uk::00f98ce7-3833-4813-8b2d-0b423b360c01" providerId="AD" clId="Web-{ED28912D-7B05-3CBF-BB52-78C4712FF21E}" dt="2023-04-24T08:34:03.271" v="81"/>
          <ac:graphicFrameMkLst>
            <pc:docMk/>
            <pc:sldMk cId="457443867" sldId="269"/>
            <ac:graphicFrameMk id="18" creationId="{0DED7E85-4D2B-D771-089E-6778F9489599}"/>
          </ac:graphicFrameMkLst>
        </pc:graphicFrameChg>
      </pc:sldChg>
      <pc:sldChg chg="addSp delSp modSp new mod setBg">
        <pc:chgData name="Cerys King (2205614)" userId="S::2205614@student.uwtsd.ac.uk::00f98ce7-3833-4813-8b2d-0b423b360c01" providerId="AD" clId="Web-{ED28912D-7B05-3CBF-BB52-78C4712FF21E}" dt="2023-04-24T08:37:06.806" v="91" actId="20577"/>
        <pc:sldMkLst>
          <pc:docMk/>
          <pc:sldMk cId="1707375803" sldId="270"/>
        </pc:sldMkLst>
        <pc:spChg chg="mod">
          <ac:chgData name="Cerys King (2205614)" userId="S::2205614@student.uwtsd.ac.uk::00f98ce7-3833-4813-8b2d-0b423b360c01" providerId="AD" clId="Web-{ED28912D-7B05-3CBF-BB52-78C4712FF21E}" dt="2023-04-24T08:37:06.806" v="91" actId="20577"/>
          <ac:spMkLst>
            <pc:docMk/>
            <pc:sldMk cId="1707375803" sldId="270"/>
            <ac:spMk id="2" creationId="{1D898F20-9E55-6727-D750-360E20B74DF0}"/>
          </ac:spMkLst>
        </pc:spChg>
        <pc:spChg chg="del">
          <ac:chgData name="Cerys King (2205614)" userId="S::2205614@student.uwtsd.ac.uk::00f98ce7-3833-4813-8b2d-0b423b360c01" providerId="AD" clId="Web-{ED28912D-7B05-3CBF-BB52-78C4712FF21E}" dt="2023-04-24T08:23:00.226" v="4"/>
          <ac:spMkLst>
            <pc:docMk/>
            <pc:sldMk cId="1707375803" sldId="270"/>
            <ac:spMk id="3" creationId="{27732969-74D1-B834-7845-B7235E0FF955}"/>
          </ac:spMkLst>
        </pc:spChg>
        <pc:spChg chg="add mod">
          <ac:chgData name="Cerys King (2205614)" userId="S::2205614@student.uwtsd.ac.uk::00f98ce7-3833-4813-8b2d-0b423b360c01" providerId="AD" clId="Web-{ED28912D-7B05-3CBF-BB52-78C4712FF21E}" dt="2023-04-24T08:25:09.322" v="58"/>
          <ac:spMkLst>
            <pc:docMk/>
            <pc:sldMk cId="1707375803" sldId="270"/>
            <ac:spMk id="4" creationId="{7ABA9C60-5F33-0C22-1DF1-470492A0E674}"/>
          </ac:spMkLst>
        </pc:spChg>
        <pc:spChg chg="add mod">
          <ac:chgData name="Cerys King (2205614)" userId="S::2205614@student.uwtsd.ac.uk::00f98ce7-3833-4813-8b2d-0b423b360c01" providerId="AD" clId="Web-{ED28912D-7B05-3CBF-BB52-78C4712FF21E}" dt="2023-04-24T08:25:58.823" v="80" actId="20577"/>
          <ac:spMkLst>
            <pc:docMk/>
            <pc:sldMk cId="1707375803" sldId="270"/>
            <ac:spMk id="6" creationId="{53F70A65-AC15-189F-7CB9-84095A812996}"/>
          </ac:spMkLst>
        </pc:spChg>
        <pc:spChg chg="add del">
          <ac:chgData name="Cerys King (2205614)" userId="S::2205614@student.uwtsd.ac.uk::00f98ce7-3833-4813-8b2d-0b423b360c01" providerId="AD" clId="Web-{ED28912D-7B05-3CBF-BB52-78C4712FF21E}" dt="2023-04-24T08:25:09.322" v="58"/>
          <ac:spMkLst>
            <pc:docMk/>
            <pc:sldMk cId="1707375803" sldId="270"/>
            <ac:spMk id="9" creationId="{17115F77-2FAE-4CA7-9A7F-10D5F2C8F831}"/>
          </ac:spMkLst>
        </pc:spChg>
        <pc:spChg chg="add del">
          <ac:chgData name="Cerys King (2205614)" userId="S::2205614@student.uwtsd.ac.uk::00f98ce7-3833-4813-8b2d-0b423b360c01" providerId="AD" clId="Web-{ED28912D-7B05-3CBF-BB52-78C4712FF21E}" dt="2023-04-24T08:25:09.322" v="58"/>
          <ac:spMkLst>
            <pc:docMk/>
            <pc:sldMk cId="1707375803" sldId="270"/>
            <ac:spMk id="11" creationId="{5CD4C046-A04C-46CC-AFA3-6B0621F628C8}"/>
          </ac:spMkLst>
        </pc:spChg>
        <pc:spChg chg="add del">
          <ac:chgData name="Cerys King (2205614)" userId="S::2205614@student.uwtsd.ac.uk::00f98ce7-3833-4813-8b2d-0b423b360c01" providerId="AD" clId="Web-{ED28912D-7B05-3CBF-BB52-78C4712FF21E}" dt="2023-04-24T08:25:09.322" v="58"/>
          <ac:spMkLst>
            <pc:docMk/>
            <pc:sldMk cId="1707375803" sldId="270"/>
            <ac:spMk id="13" creationId="{25D5C296-F4B1-4AE5-8EEB-9FEB7ED17780}"/>
          </ac:spMkLst>
        </pc:spChg>
        <pc:spChg chg="add del">
          <ac:chgData name="Cerys King (2205614)" userId="S::2205614@student.uwtsd.ac.uk::00f98ce7-3833-4813-8b2d-0b423b360c01" providerId="AD" clId="Web-{ED28912D-7B05-3CBF-BB52-78C4712FF21E}" dt="2023-04-24T08:25:09.322" v="58"/>
          <ac:spMkLst>
            <pc:docMk/>
            <pc:sldMk cId="1707375803" sldId="270"/>
            <ac:spMk id="15" creationId="{9C1ACE66-194D-48C4-A14A-6933B35283F6}"/>
          </ac:spMkLst>
        </pc:spChg>
        <pc:spChg chg="add del">
          <ac:chgData name="Cerys King (2205614)" userId="S::2205614@student.uwtsd.ac.uk::00f98ce7-3833-4813-8b2d-0b423b360c01" providerId="AD" clId="Web-{ED28912D-7B05-3CBF-BB52-78C4712FF21E}" dt="2023-04-24T08:25:09.322" v="58"/>
          <ac:spMkLst>
            <pc:docMk/>
            <pc:sldMk cId="1707375803" sldId="270"/>
            <ac:spMk id="17" creationId="{025B886A-7ED1-4B77-819B-76ACBEFB07D0}"/>
          </ac:spMkLst>
        </pc:spChg>
        <pc:picChg chg="add mod ord">
          <ac:chgData name="Cerys King (2205614)" userId="S::2205614@student.uwtsd.ac.uk::00f98ce7-3833-4813-8b2d-0b423b360c01" providerId="AD" clId="Web-{ED28912D-7B05-3CBF-BB52-78C4712FF21E}" dt="2023-04-24T08:25:09.322" v="58"/>
          <ac:picMkLst>
            <pc:docMk/>
            <pc:sldMk cId="1707375803" sldId="270"/>
            <ac:picMk id="5" creationId="{0555B5F4-46CA-51F7-689C-8D784728334C}"/>
          </ac:picMkLst>
        </pc:picChg>
      </pc:sldChg>
      <pc:sldChg chg="modSp new">
        <pc:chgData name="Cerys King (2205614)" userId="S::2205614@student.uwtsd.ac.uk::00f98ce7-3833-4813-8b2d-0b423b360c01" providerId="AD" clId="Web-{ED28912D-7B05-3CBF-BB52-78C4712FF21E}" dt="2023-04-25T08:29:21.972" v="180" actId="20577"/>
        <pc:sldMkLst>
          <pc:docMk/>
          <pc:sldMk cId="451799717" sldId="271"/>
        </pc:sldMkLst>
        <pc:spChg chg="mod">
          <ac:chgData name="Cerys King (2205614)" userId="S::2205614@student.uwtsd.ac.uk::00f98ce7-3833-4813-8b2d-0b423b360c01" providerId="AD" clId="Web-{ED28912D-7B05-3CBF-BB52-78C4712FF21E}" dt="2023-04-25T08:27:07.313" v="110" actId="20577"/>
          <ac:spMkLst>
            <pc:docMk/>
            <pc:sldMk cId="451799717" sldId="271"/>
            <ac:spMk id="2" creationId="{8EDF83A5-D0B6-295A-1244-C0A49A8015B1}"/>
          </ac:spMkLst>
        </pc:spChg>
        <pc:spChg chg="mod">
          <ac:chgData name="Cerys King (2205614)" userId="S::2205614@student.uwtsd.ac.uk::00f98ce7-3833-4813-8b2d-0b423b360c01" providerId="AD" clId="Web-{ED28912D-7B05-3CBF-BB52-78C4712FF21E}" dt="2023-04-25T08:29:21.972" v="180" actId="20577"/>
          <ac:spMkLst>
            <pc:docMk/>
            <pc:sldMk cId="451799717" sldId="271"/>
            <ac:spMk id="3" creationId="{F2AE850C-3D1E-788E-6B0A-7115407BD682}"/>
          </ac:spMkLst>
        </pc:spChg>
      </pc:sldChg>
    </pc:docChg>
  </pc:docChgLst>
  <pc:docChgLst>
    <pc:chgData name="Cerys King (2205614)" userId="S::2205614@student.uwtsd.ac.uk::00f98ce7-3833-4813-8b2d-0b423b360c01" providerId="AD" clId="Web-{3219F116-B65A-BDEC-B879-7F78F265BA36}"/>
    <pc:docChg chg="addSld modSld">
      <pc:chgData name="Cerys King (2205614)" userId="S::2205614@student.uwtsd.ac.uk::00f98ce7-3833-4813-8b2d-0b423b360c01" providerId="AD" clId="Web-{3219F116-B65A-BDEC-B879-7F78F265BA36}" dt="2023-04-17T21:13:34.013" v="505"/>
      <pc:docMkLst>
        <pc:docMk/>
      </pc:docMkLst>
      <pc:sldChg chg="addSp delSp modSp mod setClrOvrMap">
        <pc:chgData name="Cerys King (2205614)" userId="S::2205614@student.uwtsd.ac.uk::00f98ce7-3833-4813-8b2d-0b423b360c01" providerId="AD" clId="Web-{3219F116-B65A-BDEC-B879-7F78F265BA36}" dt="2023-04-17T21:13:34.013" v="505"/>
        <pc:sldMkLst>
          <pc:docMk/>
          <pc:sldMk cId="2622186954" sldId="256"/>
        </pc:sldMkLst>
        <pc:spChg chg="mod">
          <ac:chgData name="Cerys King (2205614)" userId="S::2205614@student.uwtsd.ac.uk::00f98ce7-3833-4813-8b2d-0b423b360c01" providerId="AD" clId="Web-{3219F116-B65A-BDEC-B879-7F78F265BA36}" dt="2023-04-17T21:13:34.013" v="505"/>
          <ac:spMkLst>
            <pc:docMk/>
            <pc:sldMk cId="2622186954" sldId="256"/>
            <ac:spMk id="2" creationId="{00000000-0000-0000-0000-000000000000}"/>
          </ac:spMkLst>
        </pc:spChg>
        <pc:spChg chg="mod">
          <ac:chgData name="Cerys King (2205614)" userId="S::2205614@student.uwtsd.ac.uk::00f98ce7-3833-4813-8b2d-0b423b360c01" providerId="AD" clId="Web-{3219F116-B65A-BDEC-B879-7F78F265BA36}" dt="2023-04-17T21:13:34.013" v="505"/>
          <ac:spMkLst>
            <pc:docMk/>
            <pc:sldMk cId="2622186954" sldId="256"/>
            <ac:spMk id="3" creationId="{00000000-0000-0000-0000-000000000000}"/>
          </ac:spMkLst>
        </pc:spChg>
        <pc:spChg chg="del">
          <ac:chgData name="Cerys King (2205614)" userId="S::2205614@student.uwtsd.ac.uk::00f98ce7-3833-4813-8b2d-0b423b360c01" providerId="AD" clId="Web-{3219F116-B65A-BDEC-B879-7F78F265BA36}" dt="2023-04-17T21:13:34.013" v="505"/>
          <ac:spMkLst>
            <pc:docMk/>
            <pc:sldMk cId="2622186954" sldId="256"/>
            <ac:spMk id="6" creationId="{BC512124-0D13-4ED9-80B7-52AE15B6B41F}"/>
          </ac:spMkLst>
        </pc:spChg>
        <pc:spChg chg="add">
          <ac:chgData name="Cerys King (2205614)" userId="S::2205614@student.uwtsd.ac.uk::00f98ce7-3833-4813-8b2d-0b423b360c01" providerId="AD" clId="Web-{3219F116-B65A-BDEC-B879-7F78F265BA36}" dt="2023-04-17T21:13:34.013" v="505"/>
          <ac:spMkLst>
            <pc:docMk/>
            <pc:sldMk cId="2622186954" sldId="256"/>
            <ac:spMk id="13" creationId="{9C1ACE66-194D-48C4-A14A-6933B35283F6}"/>
          </ac:spMkLst>
        </pc:spChg>
        <pc:spChg chg="add">
          <ac:chgData name="Cerys King (2205614)" userId="S::2205614@student.uwtsd.ac.uk::00f98ce7-3833-4813-8b2d-0b423b360c01" providerId="AD" clId="Web-{3219F116-B65A-BDEC-B879-7F78F265BA36}" dt="2023-04-17T21:13:34.013" v="505"/>
          <ac:spMkLst>
            <pc:docMk/>
            <pc:sldMk cId="2622186954" sldId="256"/>
            <ac:spMk id="15" creationId="{025B886A-7ED1-4B77-819B-76ACBEFB07D0}"/>
          </ac:spMkLst>
        </pc:spChg>
        <pc:spChg chg="add">
          <ac:chgData name="Cerys King (2205614)" userId="S::2205614@student.uwtsd.ac.uk::00f98ce7-3833-4813-8b2d-0b423b360c01" providerId="AD" clId="Web-{3219F116-B65A-BDEC-B879-7F78F265BA36}" dt="2023-04-17T21:13:34.013" v="505"/>
          <ac:spMkLst>
            <pc:docMk/>
            <pc:sldMk cId="2622186954" sldId="256"/>
            <ac:spMk id="17" creationId="{25D5C296-F4B1-4AE5-8EEB-9FEB7ED17780}"/>
          </ac:spMkLst>
        </pc:spChg>
        <pc:picChg chg="mod">
          <ac:chgData name="Cerys King (2205614)" userId="S::2205614@student.uwtsd.ac.uk::00f98ce7-3833-4813-8b2d-0b423b360c01" providerId="AD" clId="Web-{3219F116-B65A-BDEC-B879-7F78F265BA36}" dt="2023-04-17T21:13:34.013" v="505"/>
          <ac:picMkLst>
            <pc:docMk/>
            <pc:sldMk cId="2622186954" sldId="256"/>
            <ac:picMk id="4" creationId="{563BA79E-6CAF-004F-BBF1-1069C5A7B20F}"/>
          </ac:picMkLst>
        </pc:picChg>
      </pc:sldChg>
      <pc:sldChg chg="modSp">
        <pc:chgData name="Cerys King (2205614)" userId="S::2205614@student.uwtsd.ac.uk::00f98ce7-3833-4813-8b2d-0b423b360c01" providerId="AD" clId="Web-{3219F116-B65A-BDEC-B879-7F78F265BA36}" dt="2023-04-17T15:22:47.598" v="360" actId="20577"/>
        <pc:sldMkLst>
          <pc:docMk/>
          <pc:sldMk cId="2940362106" sldId="257"/>
        </pc:sldMkLst>
        <pc:spChg chg="mod">
          <ac:chgData name="Cerys King (2205614)" userId="S::2205614@student.uwtsd.ac.uk::00f98ce7-3833-4813-8b2d-0b423b360c01" providerId="AD" clId="Web-{3219F116-B65A-BDEC-B879-7F78F265BA36}" dt="2023-04-17T15:22:47.598" v="360" actId="20577"/>
          <ac:spMkLst>
            <pc:docMk/>
            <pc:sldMk cId="2940362106" sldId="257"/>
            <ac:spMk id="3" creationId="{CEF14193-AA70-2D99-9887-751D134560F3}"/>
          </ac:spMkLst>
        </pc:spChg>
        <pc:spChg chg="mod">
          <ac:chgData name="Cerys King (2205614)" userId="S::2205614@student.uwtsd.ac.uk::00f98ce7-3833-4813-8b2d-0b423b360c01" providerId="AD" clId="Web-{3219F116-B65A-BDEC-B879-7F78F265BA36}" dt="2023-04-17T15:20:09.015" v="326" actId="1076"/>
          <ac:spMkLst>
            <pc:docMk/>
            <pc:sldMk cId="2940362106" sldId="257"/>
            <ac:spMk id="4" creationId="{C6284BF5-EB86-0796-16E4-3582E0A21527}"/>
          </ac:spMkLst>
        </pc:spChg>
      </pc:sldChg>
      <pc:sldChg chg="addSp modSp new mod setBg">
        <pc:chgData name="Cerys King (2205614)" userId="S::2205614@student.uwtsd.ac.uk::00f98ce7-3833-4813-8b2d-0b423b360c01" providerId="AD" clId="Web-{3219F116-B65A-BDEC-B879-7F78F265BA36}" dt="2023-04-15T14:39:12.904" v="167" actId="20577"/>
        <pc:sldMkLst>
          <pc:docMk/>
          <pc:sldMk cId="1067980349" sldId="265"/>
        </pc:sldMkLst>
        <pc:spChg chg="mod">
          <ac:chgData name="Cerys King (2205614)" userId="S::2205614@student.uwtsd.ac.uk::00f98ce7-3833-4813-8b2d-0b423b360c01" providerId="AD" clId="Web-{3219F116-B65A-BDEC-B879-7F78F265BA36}" dt="2023-04-15T14:31:32.421" v="1"/>
          <ac:spMkLst>
            <pc:docMk/>
            <pc:sldMk cId="1067980349" sldId="265"/>
            <ac:spMk id="2" creationId="{549BF185-F12D-4007-B345-6BDAC051DAE7}"/>
          </ac:spMkLst>
        </pc:spChg>
        <pc:spChg chg="mod">
          <ac:chgData name="Cerys King (2205614)" userId="S::2205614@student.uwtsd.ac.uk::00f98ce7-3833-4813-8b2d-0b423b360c01" providerId="AD" clId="Web-{3219F116-B65A-BDEC-B879-7F78F265BA36}" dt="2023-04-15T14:39:12.904" v="167" actId="20577"/>
          <ac:spMkLst>
            <pc:docMk/>
            <pc:sldMk cId="1067980349" sldId="265"/>
            <ac:spMk id="3" creationId="{A2736B4C-E414-9D02-68E8-ADE7B5A7B159}"/>
          </ac:spMkLst>
        </pc:spChg>
        <pc:spChg chg="add">
          <ac:chgData name="Cerys King (2205614)" userId="S::2205614@student.uwtsd.ac.uk::00f98ce7-3833-4813-8b2d-0b423b360c01" providerId="AD" clId="Web-{3219F116-B65A-BDEC-B879-7F78F265BA36}" dt="2023-04-15T14:35:11.851" v="64"/>
          <ac:spMkLst>
            <pc:docMk/>
            <pc:sldMk cId="1067980349" sldId="265"/>
            <ac:spMk id="4" creationId="{041CD782-E73B-96C5-9897-4A17E1F05348}"/>
          </ac:spMkLst>
        </pc:spChg>
        <pc:spChg chg="add mod">
          <ac:chgData name="Cerys King (2205614)" userId="S::2205614@student.uwtsd.ac.uk::00f98ce7-3833-4813-8b2d-0b423b360c01" providerId="AD" clId="Web-{3219F116-B65A-BDEC-B879-7F78F265BA36}" dt="2023-04-15T14:35:45.071" v="72" actId="20577"/>
          <ac:spMkLst>
            <pc:docMk/>
            <pc:sldMk cId="1067980349" sldId="265"/>
            <ac:spMk id="5" creationId="{1407A12E-5A11-57C8-BDEA-250AD7C5EB1F}"/>
          </ac:spMkLst>
        </pc:spChg>
        <pc:spChg chg="add">
          <ac:chgData name="Cerys King (2205614)" userId="S::2205614@student.uwtsd.ac.uk::00f98ce7-3833-4813-8b2d-0b423b360c01" providerId="AD" clId="Web-{3219F116-B65A-BDEC-B879-7F78F265BA36}" dt="2023-04-15T14:31:32.421" v="1"/>
          <ac:spMkLst>
            <pc:docMk/>
            <pc:sldMk cId="1067980349" sldId="265"/>
            <ac:spMk id="8" creationId="{5DB23C2B-2054-4D8B-9E98-9190F8E05EAD}"/>
          </ac:spMkLst>
        </pc:spChg>
        <pc:spChg chg="add">
          <ac:chgData name="Cerys King (2205614)" userId="S::2205614@student.uwtsd.ac.uk::00f98ce7-3833-4813-8b2d-0b423b360c01" providerId="AD" clId="Web-{3219F116-B65A-BDEC-B879-7F78F265BA36}" dt="2023-04-15T14:31:32.421" v="1"/>
          <ac:spMkLst>
            <pc:docMk/>
            <pc:sldMk cId="1067980349" sldId="265"/>
            <ac:spMk id="10" creationId="{8797B5BC-9873-45F9-97D6-298FB5AF08FF}"/>
          </ac:spMkLst>
        </pc:spChg>
        <pc:spChg chg="add">
          <ac:chgData name="Cerys King (2205614)" userId="S::2205614@student.uwtsd.ac.uk::00f98ce7-3833-4813-8b2d-0b423b360c01" providerId="AD" clId="Web-{3219F116-B65A-BDEC-B879-7F78F265BA36}" dt="2023-04-15T14:31:32.421" v="1"/>
          <ac:spMkLst>
            <pc:docMk/>
            <pc:sldMk cId="1067980349" sldId="265"/>
            <ac:spMk id="12" creationId="{665C2FCD-09A4-4B4B-AA73-F330DFE91799}"/>
          </ac:spMkLst>
        </pc:spChg>
      </pc:sldChg>
      <pc:sldChg chg="modSp new">
        <pc:chgData name="Cerys King (2205614)" userId="S::2205614@student.uwtsd.ac.uk::00f98ce7-3833-4813-8b2d-0b423b360c01" providerId="AD" clId="Web-{3219F116-B65A-BDEC-B879-7F78F265BA36}" dt="2023-04-17T16:00:22.887" v="504" actId="20577"/>
        <pc:sldMkLst>
          <pc:docMk/>
          <pc:sldMk cId="2543079498" sldId="266"/>
        </pc:sldMkLst>
        <pc:spChg chg="mod">
          <ac:chgData name="Cerys King (2205614)" userId="S::2205614@student.uwtsd.ac.uk::00f98ce7-3833-4813-8b2d-0b423b360c01" providerId="AD" clId="Web-{3219F116-B65A-BDEC-B879-7F78F265BA36}" dt="2023-04-15T15:10:26.380" v="174" actId="20577"/>
          <ac:spMkLst>
            <pc:docMk/>
            <pc:sldMk cId="2543079498" sldId="266"/>
            <ac:spMk id="2" creationId="{D07E8417-B77C-F4E4-3616-2BAE6ADFE220}"/>
          </ac:spMkLst>
        </pc:spChg>
        <pc:spChg chg="mod">
          <ac:chgData name="Cerys King (2205614)" userId="S::2205614@student.uwtsd.ac.uk::00f98ce7-3833-4813-8b2d-0b423b360c01" providerId="AD" clId="Web-{3219F116-B65A-BDEC-B879-7F78F265BA36}" dt="2023-04-17T16:00:22.887" v="504" actId="20577"/>
          <ac:spMkLst>
            <pc:docMk/>
            <pc:sldMk cId="2543079498" sldId="266"/>
            <ac:spMk id="3" creationId="{4857F8C1-9AE3-59EE-3CC1-E32E76F3D43B}"/>
          </ac:spMkLst>
        </pc:spChg>
      </pc:sldChg>
      <pc:sldChg chg="addSp delSp modSp new mod setBg">
        <pc:chgData name="Cerys King (2205614)" userId="S::2205614@student.uwtsd.ac.uk::00f98ce7-3833-4813-8b2d-0b423b360c01" providerId="AD" clId="Web-{3219F116-B65A-BDEC-B879-7F78F265BA36}" dt="2023-04-17T15:51:23.310" v="503"/>
        <pc:sldMkLst>
          <pc:docMk/>
          <pc:sldMk cId="1663639553" sldId="267"/>
        </pc:sldMkLst>
        <pc:spChg chg="mod">
          <ac:chgData name="Cerys King (2205614)" userId="S::2205614@student.uwtsd.ac.uk::00f98ce7-3833-4813-8b2d-0b423b360c01" providerId="AD" clId="Web-{3219F116-B65A-BDEC-B879-7F78F265BA36}" dt="2023-04-17T15:51:08.122" v="500"/>
          <ac:spMkLst>
            <pc:docMk/>
            <pc:sldMk cId="1663639553" sldId="267"/>
            <ac:spMk id="2" creationId="{ECF3045A-746E-17CF-3348-74E8D0388943}"/>
          </ac:spMkLst>
        </pc:spChg>
        <pc:spChg chg="add del mod">
          <ac:chgData name="Cerys King (2205614)" userId="S::2205614@student.uwtsd.ac.uk::00f98ce7-3833-4813-8b2d-0b423b360c01" providerId="AD" clId="Web-{3219F116-B65A-BDEC-B879-7F78F265BA36}" dt="2023-04-17T15:51:23.310" v="503"/>
          <ac:spMkLst>
            <pc:docMk/>
            <pc:sldMk cId="1663639553" sldId="267"/>
            <ac:spMk id="3" creationId="{69176E8C-1A13-A4FB-F113-E729EA25CC6F}"/>
          </ac:spMkLst>
        </pc:spChg>
        <pc:graphicFrameChg chg="add del">
          <ac:chgData name="Cerys King (2205614)" userId="S::2205614@student.uwtsd.ac.uk::00f98ce7-3833-4813-8b2d-0b423b360c01" providerId="AD" clId="Web-{3219F116-B65A-BDEC-B879-7F78F265BA36}" dt="2023-04-17T15:51:08.122" v="500"/>
          <ac:graphicFrameMkLst>
            <pc:docMk/>
            <pc:sldMk cId="1663639553" sldId="267"/>
            <ac:graphicFrameMk id="5" creationId="{E3859173-7493-573D-533E-2ED0FDFF1847}"/>
          </ac:graphicFrameMkLst>
        </pc:graphicFrameChg>
        <pc:graphicFrameChg chg="add del">
          <ac:chgData name="Cerys King (2205614)" userId="S::2205614@student.uwtsd.ac.uk::00f98ce7-3833-4813-8b2d-0b423b360c01" providerId="AD" clId="Web-{3219F116-B65A-BDEC-B879-7F78F265BA36}" dt="2023-04-17T15:51:23.294" v="502"/>
          <ac:graphicFrameMkLst>
            <pc:docMk/>
            <pc:sldMk cId="1663639553" sldId="267"/>
            <ac:graphicFrameMk id="7" creationId="{D54B71C5-EF79-C6B8-AED2-6E6AAF196C90}"/>
          </ac:graphicFrameMkLst>
        </pc:graphicFrameChg>
        <pc:graphicFrameChg chg="add">
          <ac:chgData name="Cerys King (2205614)" userId="S::2205614@student.uwtsd.ac.uk::00f98ce7-3833-4813-8b2d-0b423b360c01" providerId="AD" clId="Web-{3219F116-B65A-BDEC-B879-7F78F265BA36}" dt="2023-04-17T15:51:23.310" v="503"/>
          <ac:graphicFrameMkLst>
            <pc:docMk/>
            <pc:sldMk cId="1663639553" sldId="267"/>
            <ac:graphicFrameMk id="9" creationId="{BB2E27FA-3D2D-E06A-FA77-2A52231F09E5}"/>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3.svg"/><Relationship Id="rId5" Type="http://schemas.openxmlformats.org/officeDocument/2006/relationships/image" Target="../media/image2.png"/><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3.svg"/><Relationship Id="rId5" Type="http://schemas.openxmlformats.org/officeDocument/2006/relationships/image" Target="../media/image2.png"/><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D6D20-F65D-44D7-93AA-A4DDAC80074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502EEC6-30F9-4776-87D7-612045B38534}">
      <dgm:prSet/>
      <dgm:spPr/>
      <dgm:t>
        <a:bodyPr/>
        <a:lstStyle/>
        <a:p>
          <a:r>
            <a:rPr lang="en-GB"/>
            <a:t>Currency- Is it up to date? Published?</a:t>
          </a:r>
          <a:endParaRPr lang="en-US"/>
        </a:p>
      </dgm:t>
    </dgm:pt>
    <dgm:pt modelId="{6404A1F0-AAEE-46D7-A3BD-9BF9D2030441}" type="parTrans" cxnId="{AD6E0CDF-FBEB-4F41-98E2-8803E99F7B62}">
      <dgm:prSet/>
      <dgm:spPr/>
      <dgm:t>
        <a:bodyPr/>
        <a:lstStyle/>
        <a:p>
          <a:endParaRPr lang="en-US"/>
        </a:p>
      </dgm:t>
    </dgm:pt>
    <dgm:pt modelId="{B8C9556D-1B37-4CEE-B494-716113A40321}" type="sibTrans" cxnId="{AD6E0CDF-FBEB-4F41-98E2-8803E99F7B62}">
      <dgm:prSet/>
      <dgm:spPr/>
      <dgm:t>
        <a:bodyPr/>
        <a:lstStyle/>
        <a:p>
          <a:endParaRPr lang="en-US"/>
        </a:p>
      </dgm:t>
    </dgm:pt>
    <dgm:pt modelId="{9FB4CF49-2957-4A6E-9391-E931AB8AB110}">
      <dgm:prSet/>
      <dgm:spPr/>
      <dgm:t>
        <a:bodyPr/>
        <a:lstStyle/>
        <a:p>
          <a:r>
            <a:rPr lang="en-GB"/>
            <a:t>Relevance- Is it suitable for your needs? Of a good standard?</a:t>
          </a:r>
          <a:endParaRPr lang="en-US"/>
        </a:p>
      </dgm:t>
    </dgm:pt>
    <dgm:pt modelId="{B57432E9-E037-4EF9-8348-991DAE127F3C}" type="parTrans" cxnId="{6709B6F7-2EBD-4EC0-8BDE-1C6D1F5371F7}">
      <dgm:prSet/>
      <dgm:spPr/>
      <dgm:t>
        <a:bodyPr/>
        <a:lstStyle/>
        <a:p>
          <a:endParaRPr lang="en-US"/>
        </a:p>
      </dgm:t>
    </dgm:pt>
    <dgm:pt modelId="{64466410-BD84-4C6F-9EBA-DF226E233A83}" type="sibTrans" cxnId="{6709B6F7-2EBD-4EC0-8BDE-1C6D1F5371F7}">
      <dgm:prSet/>
      <dgm:spPr/>
      <dgm:t>
        <a:bodyPr/>
        <a:lstStyle/>
        <a:p>
          <a:endParaRPr lang="en-US"/>
        </a:p>
      </dgm:t>
    </dgm:pt>
    <dgm:pt modelId="{640F4ED7-DE71-4598-A378-99BA58658010}">
      <dgm:prSet/>
      <dgm:spPr/>
      <dgm:t>
        <a:bodyPr/>
        <a:lstStyle/>
        <a:p>
          <a:r>
            <a:rPr lang="en-GB"/>
            <a:t>Authority- Credentials? Qualified?</a:t>
          </a:r>
          <a:endParaRPr lang="en-US"/>
        </a:p>
      </dgm:t>
    </dgm:pt>
    <dgm:pt modelId="{332DDD3C-A4EE-49AA-89EC-89CFB91EB2D5}" type="parTrans" cxnId="{38D108EA-A6C8-4F22-9711-FA1BE3B301DC}">
      <dgm:prSet/>
      <dgm:spPr/>
      <dgm:t>
        <a:bodyPr/>
        <a:lstStyle/>
        <a:p>
          <a:endParaRPr lang="en-US"/>
        </a:p>
      </dgm:t>
    </dgm:pt>
    <dgm:pt modelId="{D85040F6-27C0-4BC0-9E4B-1BB90B8EA2AB}" type="sibTrans" cxnId="{38D108EA-A6C8-4F22-9711-FA1BE3B301DC}">
      <dgm:prSet/>
      <dgm:spPr/>
      <dgm:t>
        <a:bodyPr/>
        <a:lstStyle/>
        <a:p>
          <a:endParaRPr lang="en-US"/>
        </a:p>
      </dgm:t>
    </dgm:pt>
    <dgm:pt modelId="{DFA63908-ABD7-4B20-97BD-B3A173EC63A7}">
      <dgm:prSet/>
      <dgm:spPr/>
      <dgm:t>
        <a:bodyPr/>
        <a:lstStyle/>
        <a:p>
          <a:r>
            <a:rPr lang="en-GB"/>
            <a:t>Accuracy- Reliable? Unbiased? Reviewed? Supported by evidence?</a:t>
          </a:r>
          <a:endParaRPr lang="en-US"/>
        </a:p>
      </dgm:t>
    </dgm:pt>
    <dgm:pt modelId="{9EF68659-190E-4E7A-B4A2-57CBAC71BD7D}" type="parTrans" cxnId="{EC36CB46-3597-4B63-BA53-D6DF676E7F86}">
      <dgm:prSet/>
      <dgm:spPr/>
      <dgm:t>
        <a:bodyPr/>
        <a:lstStyle/>
        <a:p>
          <a:endParaRPr lang="en-US"/>
        </a:p>
      </dgm:t>
    </dgm:pt>
    <dgm:pt modelId="{31405B7A-E1BD-4A4E-A147-A40B8384A45C}" type="sibTrans" cxnId="{EC36CB46-3597-4B63-BA53-D6DF676E7F86}">
      <dgm:prSet/>
      <dgm:spPr/>
      <dgm:t>
        <a:bodyPr/>
        <a:lstStyle/>
        <a:p>
          <a:endParaRPr lang="en-US"/>
        </a:p>
      </dgm:t>
    </dgm:pt>
    <dgm:pt modelId="{9CF124FB-0571-46F7-A13F-64804BAB89EE}">
      <dgm:prSet/>
      <dgm:spPr/>
      <dgm:t>
        <a:bodyPr/>
        <a:lstStyle/>
        <a:p>
          <a:r>
            <a:rPr lang="en-GB"/>
            <a:t>Purpose- Is it to inform, teach or sell? Objective? Fact or opinion?</a:t>
          </a:r>
          <a:endParaRPr lang="en-US"/>
        </a:p>
      </dgm:t>
    </dgm:pt>
    <dgm:pt modelId="{C4D9C995-F230-40C0-9AAA-E28C28D92EDD}" type="parTrans" cxnId="{70D5B0D1-9C6B-4159-A673-0ECB8BB033C9}">
      <dgm:prSet/>
      <dgm:spPr/>
      <dgm:t>
        <a:bodyPr/>
        <a:lstStyle/>
        <a:p>
          <a:endParaRPr lang="en-US"/>
        </a:p>
      </dgm:t>
    </dgm:pt>
    <dgm:pt modelId="{A5E3C40E-95B0-4C44-9E45-87480C17AAF7}" type="sibTrans" cxnId="{70D5B0D1-9C6B-4159-A673-0ECB8BB033C9}">
      <dgm:prSet/>
      <dgm:spPr/>
      <dgm:t>
        <a:bodyPr/>
        <a:lstStyle/>
        <a:p>
          <a:endParaRPr lang="en-US"/>
        </a:p>
      </dgm:t>
    </dgm:pt>
    <dgm:pt modelId="{1A10F351-EFD3-467F-89EE-AD0080F7084A}" type="pres">
      <dgm:prSet presAssocID="{DB4D6D20-F65D-44D7-93AA-A4DDAC800743}" presName="vert0" presStyleCnt="0">
        <dgm:presLayoutVars>
          <dgm:dir/>
          <dgm:animOne val="branch"/>
          <dgm:animLvl val="lvl"/>
        </dgm:presLayoutVars>
      </dgm:prSet>
      <dgm:spPr/>
    </dgm:pt>
    <dgm:pt modelId="{53607917-F4D7-4CA5-9F46-A2BBBFADBAA6}" type="pres">
      <dgm:prSet presAssocID="{6502EEC6-30F9-4776-87D7-612045B38534}" presName="thickLine" presStyleLbl="alignNode1" presStyleIdx="0" presStyleCnt="5"/>
      <dgm:spPr/>
    </dgm:pt>
    <dgm:pt modelId="{1B93A309-449A-4A8D-85BB-43F5EE0B526E}" type="pres">
      <dgm:prSet presAssocID="{6502EEC6-30F9-4776-87D7-612045B38534}" presName="horz1" presStyleCnt="0"/>
      <dgm:spPr/>
    </dgm:pt>
    <dgm:pt modelId="{B479FAF1-A044-4A65-91F7-CB79CBEDA436}" type="pres">
      <dgm:prSet presAssocID="{6502EEC6-30F9-4776-87D7-612045B38534}" presName="tx1" presStyleLbl="revTx" presStyleIdx="0" presStyleCnt="5"/>
      <dgm:spPr/>
    </dgm:pt>
    <dgm:pt modelId="{D9815A8C-4687-43AA-BF83-ECDED58C250F}" type="pres">
      <dgm:prSet presAssocID="{6502EEC6-30F9-4776-87D7-612045B38534}" presName="vert1" presStyleCnt="0"/>
      <dgm:spPr/>
    </dgm:pt>
    <dgm:pt modelId="{D962EA30-6E39-47AF-B3BB-6C016AFA0D16}" type="pres">
      <dgm:prSet presAssocID="{9FB4CF49-2957-4A6E-9391-E931AB8AB110}" presName="thickLine" presStyleLbl="alignNode1" presStyleIdx="1" presStyleCnt="5"/>
      <dgm:spPr/>
    </dgm:pt>
    <dgm:pt modelId="{7105D373-D209-4C09-ADAA-CCB638CFD2F6}" type="pres">
      <dgm:prSet presAssocID="{9FB4CF49-2957-4A6E-9391-E931AB8AB110}" presName="horz1" presStyleCnt="0"/>
      <dgm:spPr/>
    </dgm:pt>
    <dgm:pt modelId="{48220909-8673-407A-8844-AFE4B2A9F0CB}" type="pres">
      <dgm:prSet presAssocID="{9FB4CF49-2957-4A6E-9391-E931AB8AB110}" presName="tx1" presStyleLbl="revTx" presStyleIdx="1" presStyleCnt="5"/>
      <dgm:spPr/>
    </dgm:pt>
    <dgm:pt modelId="{BAC7EC88-3DC1-4198-8C71-D5BEA9494244}" type="pres">
      <dgm:prSet presAssocID="{9FB4CF49-2957-4A6E-9391-E931AB8AB110}" presName="vert1" presStyleCnt="0"/>
      <dgm:spPr/>
    </dgm:pt>
    <dgm:pt modelId="{8BAD8E33-7317-4B1E-8540-F81ABCC46955}" type="pres">
      <dgm:prSet presAssocID="{640F4ED7-DE71-4598-A378-99BA58658010}" presName="thickLine" presStyleLbl="alignNode1" presStyleIdx="2" presStyleCnt="5"/>
      <dgm:spPr/>
    </dgm:pt>
    <dgm:pt modelId="{6BB10D08-FB43-4D7B-B02B-3BBE05DE54BB}" type="pres">
      <dgm:prSet presAssocID="{640F4ED7-DE71-4598-A378-99BA58658010}" presName="horz1" presStyleCnt="0"/>
      <dgm:spPr/>
    </dgm:pt>
    <dgm:pt modelId="{E84899CB-BB99-4449-9812-B9F93C2FCAA1}" type="pres">
      <dgm:prSet presAssocID="{640F4ED7-DE71-4598-A378-99BA58658010}" presName="tx1" presStyleLbl="revTx" presStyleIdx="2" presStyleCnt="5"/>
      <dgm:spPr/>
    </dgm:pt>
    <dgm:pt modelId="{D75A102D-1DEF-4FF2-89BE-3C60720754CB}" type="pres">
      <dgm:prSet presAssocID="{640F4ED7-DE71-4598-A378-99BA58658010}" presName="vert1" presStyleCnt="0"/>
      <dgm:spPr/>
    </dgm:pt>
    <dgm:pt modelId="{FB035D9B-EE7F-43BB-A57F-2D1ED7C51FA9}" type="pres">
      <dgm:prSet presAssocID="{DFA63908-ABD7-4B20-97BD-B3A173EC63A7}" presName="thickLine" presStyleLbl="alignNode1" presStyleIdx="3" presStyleCnt="5"/>
      <dgm:spPr/>
    </dgm:pt>
    <dgm:pt modelId="{E9FE83E9-4886-48F7-B2C5-F8C6955A6F48}" type="pres">
      <dgm:prSet presAssocID="{DFA63908-ABD7-4B20-97BD-B3A173EC63A7}" presName="horz1" presStyleCnt="0"/>
      <dgm:spPr/>
    </dgm:pt>
    <dgm:pt modelId="{8E1E57F4-8174-4A48-B49E-6DF541571AA6}" type="pres">
      <dgm:prSet presAssocID="{DFA63908-ABD7-4B20-97BD-B3A173EC63A7}" presName="tx1" presStyleLbl="revTx" presStyleIdx="3" presStyleCnt="5"/>
      <dgm:spPr/>
    </dgm:pt>
    <dgm:pt modelId="{8383258D-2748-4E5A-A145-1C9BA5D166EF}" type="pres">
      <dgm:prSet presAssocID="{DFA63908-ABD7-4B20-97BD-B3A173EC63A7}" presName="vert1" presStyleCnt="0"/>
      <dgm:spPr/>
    </dgm:pt>
    <dgm:pt modelId="{0DF62CB0-A7B0-4108-8F84-A4B2B45816FA}" type="pres">
      <dgm:prSet presAssocID="{9CF124FB-0571-46F7-A13F-64804BAB89EE}" presName="thickLine" presStyleLbl="alignNode1" presStyleIdx="4" presStyleCnt="5"/>
      <dgm:spPr/>
    </dgm:pt>
    <dgm:pt modelId="{E6CBDD69-D169-488D-BB9D-BE69AE644586}" type="pres">
      <dgm:prSet presAssocID="{9CF124FB-0571-46F7-A13F-64804BAB89EE}" presName="horz1" presStyleCnt="0"/>
      <dgm:spPr/>
    </dgm:pt>
    <dgm:pt modelId="{84C14BB0-4449-4F84-90A0-59E81663AA56}" type="pres">
      <dgm:prSet presAssocID="{9CF124FB-0571-46F7-A13F-64804BAB89EE}" presName="tx1" presStyleLbl="revTx" presStyleIdx="4" presStyleCnt="5"/>
      <dgm:spPr/>
    </dgm:pt>
    <dgm:pt modelId="{CD6ABD06-DB1D-4D1A-8BDA-285F056D301B}" type="pres">
      <dgm:prSet presAssocID="{9CF124FB-0571-46F7-A13F-64804BAB89EE}" presName="vert1" presStyleCnt="0"/>
      <dgm:spPr/>
    </dgm:pt>
  </dgm:ptLst>
  <dgm:cxnLst>
    <dgm:cxn modelId="{7243FC0D-CACC-400B-B839-ED6D321000FD}" type="presOf" srcId="{9CF124FB-0571-46F7-A13F-64804BAB89EE}" destId="{84C14BB0-4449-4F84-90A0-59E81663AA56}" srcOrd="0" destOrd="0" presId="urn:microsoft.com/office/officeart/2008/layout/LinedList"/>
    <dgm:cxn modelId="{B586AE1A-464A-4C7E-8894-E8872DFD45E7}" type="presOf" srcId="{640F4ED7-DE71-4598-A378-99BA58658010}" destId="{E84899CB-BB99-4449-9812-B9F93C2FCAA1}" srcOrd="0" destOrd="0" presId="urn:microsoft.com/office/officeart/2008/layout/LinedList"/>
    <dgm:cxn modelId="{0B54A15D-C131-4A3F-A0D4-4097C49F9651}" type="presOf" srcId="{9FB4CF49-2957-4A6E-9391-E931AB8AB110}" destId="{48220909-8673-407A-8844-AFE4B2A9F0CB}" srcOrd="0" destOrd="0" presId="urn:microsoft.com/office/officeart/2008/layout/LinedList"/>
    <dgm:cxn modelId="{EC36CB46-3597-4B63-BA53-D6DF676E7F86}" srcId="{DB4D6D20-F65D-44D7-93AA-A4DDAC800743}" destId="{DFA63908-ABD7-4B20-97BD-B3A173EC63A7}" srcOrd="3" destOrd="0" parTransId="{9EF68659-190E-4E7A-B4A2-57CBAC71BD7D}" sibTransId="{31405B7A-E1BD-4A4E-A147-A40B8384A45C}"/>
    <dgm:cxn modelId="{7FB7336A-0DC6-4B0A-85EA-7DF886DB8BD0}" type="presOf" srcId="{DFA63908-ABD7-4B20-97BD-B3A173EC63A7}" destId="{8E1E57F4-8174-4A48-B49E-6DF541571AA6}" srcOrd="0" destOrd="0" presId="urn:microsoft.com/office/officeart/2008/layout/LinedList"/>
    <dgm:cxn modelId="{2D9360AB-3C37-42C9-92A1-A304C5D6B11E}" type="presOf" srcId="{6502EEC6-30F9-4776-87D7-612045B38534}" destId="{B479FAF1-A044-4A65-91F7-CB79CBEDA436}" srcOrd="0" destOrd="0" presId="urn:microsoft.com/office/officeart/2008/layout/LinedList"/>
    <dgm:cxn modelId="{2028CCB5-97D7-4330-ABAD-3B6276B594FC}" type="presOf" srcId="{DB4D6D20-F65D-44D7-93AA-A4DDAC800743}" destId="{1A10F351-EFD3-467F-89EE-AD0080F7084A}" srcOrd="0" destOrd="0" presId="urn:microsoft.com/office/officeart/2008/layout/LinedList"/>
    <dgm:cxn modelId="{70D5B0D1-9C6B-4159-A673-0ECB8BB033C9}" srcId="{DB4D6D20-F65D-44D7-93AA-A4DDAC800743}" destId="{9CF124FB-0571-46F7-A13F-64804BAB89EE}" srcOrd="4" destOrd="0" parTransId="{C4D9C995-F230-40C0-9AAA-E28C28D92EDD}" sibTransId="{A5E3C40E-95B0-4C44-9E45-87480C17AAF7}"/>
    <dgm:cxn modelId="{AD6E0CDF-FBEB-4F41-98E2-8803E99F7B62}" srcId="{DB4D6D20-F65D-44D7-93AA-A4DDAC800743}" destId="{6502EEC6-30F9-4776-87D7-612045B38534}" srcOrd="0" destOrd="0" parTransId="{6404A1F0-AAEE-46D7-A3BD-9BF9D2030441}" sibTransId="{B8C9556D-1B37-4CEE-B494-716113A40321}"/>
    <dgm:cxn modelId="{38D108EA-A6C8-4F22-9711-FA1BE3B301DC}" srcId="{DB4D6D20-F65D-44D7-93AA-A4DDAC800743}" destId="{640F4ED7-DE71-4598-A378-99BA58658010}" srcOrd="2" destOrd="0" parTransId="{332DDD3C-A4EE-49AA-89EC-89CFB91EB2D5}" sibTransId="{D85040F6-27C0-4BC0-9E4B-1BB90B8EA2AB}"/>
    <dgm:cxn modelId="{6709B6F7-2EBD-4EC0-8BDE-1C6D1F5371F7}" srcId="{DB4D6D20-F65D-44D7-93AA-A4DDAC800743}" destId="{9FB4CF49-2957-4A6E-9391-E931AB8AB110}" srcOrd="1" destOrd="0" parTransId="{B57432E9-E037-4EF9-8348-991DAE127F3C}" sibTransId="{64466410-BD84-4C6F-9EBA-DF226E233A83}"/>
    <dgm:cxn modelId="{90D9E20F-41B2-4D19-9CFF-6435AA34E0C3}" type="presParOf" srcId="{1A10F351-EFD3-467F-89EE-AD0080F7084A}" destId="{53607917-F4D7-4CA5-9F46-A2BBBFADBAA6}" srcOrd="0" destOrd="0" presId="urn:microsoft.com/office/officeart/2008/layout/LinedList"/>
    <dgm:cxn modelId="{2A8423A7-9F38-4A07-A441-107601D98824}" type="presParOf" srcId="{1A10F351-EFD3-467F-89EE-AD0080F7084A}" destId="{1B93A309-449A-4A8D-85BB-43F5EE0B526E}" srcOrd="1" destOrd="0" presId="urn:microsoft.com/office/officeart/2008/layout/LinedList"/>
    <dgm:cxn modelId="{F4F39F1A-C010-406D-8591-69485FD8A28D}" type="presParOf" srcId="{1B93A309-449A-4A8D-85BB-43F5EE0B526E}" destId="{B479FAF1-A044-4A65-91F7-CB79CBEDA436}" srcOrd="0" destOrd="0" presId="urn:microsoft.com/office/officeart/2008/layout/LinedList"/>
    <dgm:cxn modelId="{0CFA4B58-E818-4B52-978E-A1B5DF2631FA}" type="presParOf" srcId="{1B93A309-449A-4A8D-85BB-43F5EE0B526E}" destId="{D9815A8C-4687-43AA-BF83-ECDED58C250F}" srcOrd="1" destOrd="0" presId="urn:microsoft.com/office/officeart/2008/layout/LinedList"/>
    <dgm:cxn modelId="{CBF896DB-11BF-491F-A6B4-0C52F7BC3604}" type="presParOf" srcId="{1A10F351-EFD3-467F-89EE-AD0080F7084A}" destId="{D962EA30-6E39-47AF-B3BB-6C016AFA0D16}" srcOrd="2" destOrd="0" presId="urn:microsoft.com/office/officeart/2008/layout/LinedList"/>
    <dgm:cxn modelId="{FB9315E1-2639-4B2D-8126-7D1BE9384B41}" type="presParOf" srcId="{1A10F351-EFD3-467F-89EE-AD0080F7084A}" destId="{7105D373-D209-4C09-ADAA-CCB638CFD2F6}" srcOrd="3" destOrd="0" presId="urn:microsoft.com/office/officeart/2008/layout/LinedList"/>
    <dgm:cxn modelId="{C24899D1-2603-48FE-97D6-F48C0D61D587}" type="presParOf" srcId="{7105D373-D209-4C09-ADAA-CCB638CFD2F6}" destId="{48220909-8673-407A-8844-AFE4B2A9F0CB}" srcOrd="0" destOrd="0" presId="urn:microsoft.com/office/officeart/2008/layout/LinedList"/>
    <dgm:cxn modelId="{7C34F115-4B9B-4E65-B631-E8959093A2E1}" type="presParOf" srcId="{7105D373-D209-4C09-ADAA-CCB638CFD2F6}" destId="{BAC7EC88-3DC1-4198-8C71-D5BEA9494244}" srcOrd="1" destOrd="0" presId="urn:microsoft.com/office/officeart/2008/layout/LinedList"/>
    <dgm:cxn modelId="{74668CC5-B666-4CF1-8798-07B63241CB11}" type="presParOf" srcId="{1A10F351-EFD3-467F-89EE-AD0080F7084A}" destId="{8BAD8E33-7317-4B1E-8540-F81ABCC46955}" srcOrd="4" destOrd="0" presId="urn:microsoft.com/office/officeart/2008/layout/LinedList"/>
    <dgm:cxn modelId="{A27E4CCB-8D00-4DA6-B639-83D5FBA2E43A}" type="presParOf" srcId="{1A10F351-EFD3-467F-89EE-AD0080F7084A}" destId="{6BB10D08-FB43-4D7B-B02B-3BBE05DE54BB}" srcOrd="5" destOrd="0" presId="urn:microsoft.com/office/officeart/2008/layout/LinedList"/>
    <dgm:cxn modelId="{BBF76E26-685D-403D-BEC3-E23F5C26B845}" type="presParOf" srcId="{6BB10D08-FB43-4D7B-B02B-3BBE05DE54BB}" destId="{E84899CB-BB99-4449-9812-B9F93C2FCAA1}" srcOrd="0" destOrd="0" presId="urn:microsoft.com/office/officeart/2008/layout/LinedList"/>
    <dgm:cxn modelId="{F16F80F8-1088-42B9-BFC4-8DA3E009F7E6}" type="presParOf" srcId="{6BB10D08-FB43-4D7B-B02B-3BBE05DE54BB}" destId="{D75A102D-1DEF-4FF2-89BE-3C60720754CB}" srcOrd="1" destOrd="0" presId="urn:microsoft.com/office/officeart/2008/layout/LinedList"/>
    <dgm:cxn modelId="{BCC4648A-FD78-4D90-B783-268E81E559C2}" type="presParOf" srcId="{1A10F351-EFD3-467F-89EE-AD0080F7084A}" destId="{FB035D9B-EE7F-43BB-A57F-2D1ED7C51FA9}" srcOrd="6" destOrd="0" presId="urn:microsoft.com/office/officeart/2008/layout/LinedList"/>
    <dgm:cxn modelId="{7C0EF678-300B-4F9D-BC2D-F08F34960A60}" type="presParOf" srcId="{1A10F351-EFD3-467F-89EE-AD0080F7084A}" destId="{E9FE83E9-4886-48F7-B2C5-F8C6955A6F48}" srcOrd="7" destOrd="0" presId="urn:microsoft.com/office/officeart/2008/layout/LinedList"/>
    <dgm:cxn modelId="{52B9EDD1-D06B-4B9F-AC13-9827505B6568}" type="presParOf" srcId="{E9FE83E9-4886-48F7-B2C5-F8C6955A6F48}" destId="{8E1E57F4-8174-4A48-B49E-6DF541571AA6}" srcOrd="0" destOrd="0" presId="urn:microsoft.com/office/officeart/2008/layout/LinedList"/>
    <dgm:cxn modelId="{04824955-F71D-474C-BA4F-F72E54D7571C}" type="presParOf" srcId="{E9FE83E9-4886-48F7-B2C5-F8C6955A6F48}" destId="{8383258D-2748-4E5A-A145-1C9BA5D166EF}" srcOrd="1" destOrd="0" presId="urn:microsoft.com/office/officeart/2008/layout/LinedList"/>
    <dgm:cxn modelId="{89DC8420-A462-4898-BA58-FA8494DE78BE}" type="presParOf" srcId="{1A10F351-EFD3-467F-89EE-AD0080F7084A}" destId="{0DF62CB0-A7B0-4108-8F84-A4B2B45816FA}" srcOrd="8" destOrd="0" presId="urn:microsoft.com/office/officeart/2008/layout/LinedList"/>
    <dgm:cxn modelId="{022ED0EB-3AD4-4899-9746-56F5182E5C93}" type="presParOf" srcId="{1A10F351-EFD3-467F-89EE-AD0080F7084A}" destId="{E6CBDD69-D169-488D-BB9D-BE69AE644586}" srcOrd="9" destOrd="0" presId="urn:microsoft.com/office/officeart/2008/layout/LinedList"/>
    <dgm:cxn modelId="{750111A5-566B-42B3-9007-6999DFCB71FA}" type="presParOf" srcId="{E6CBDD69-D169-488D-BB9D-BE69AE644586}" destId="{84C14BB0-4449-4F84-90A0-59E81663AA56}" srcOrd="0" destOrd="0" presId="urn:microsoft.com/office/officeart/2008/layout/LinedList"/>
    <dgm:cxn modelId="{7436D1C9-6F58-4DE0-BC36-EE01826C07EB}" type="presParOf" srcId="{E6CBDD69-D169-488D-BB9D-BE69AE644586}" destId="{CD6ABD06-DB1D-4D1A-8BDA-285F056D30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EE4E93-2CD9-425D-A614-393BA8C42F1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39BDA15A-F8D3-4ACA-8FFD-BD65EFE4C0F9}">
      <dgm:prSet/>
      <dgm:spPr/>
      <dgm:t>
        <a:bodyPr/>
        <a:lstStyle/>
        <a:p>
          <a:r>
            <a:rPr lang="en-GB"/>
            <a:t>What to do when a patient presents with HBP?</a:t>
          </a:r>
          <a:endParaRPr lang="en-US"/>
        </a:p>
      </dgm:t>
    </dgm:pt>
    <dgm:pt modelId="{3CB2D34B-61F6-46E2-8691-9F07E694CD8A}" type="parTrans" cxnId="{4E1A8058-F1F2-4B19-B9DF-684CBA2CD722}">
      <dgm:prSet/>
      <dgm:spPr/>
      <dgm:t>
        <a:bodyPr/>
        <a:lstStyle/>
        <a:p>
          <a:endParaRPr lang="en-US"/>
        </a:p>
      </dgm:t>
    </dgm:pt>
    <dgm:pt modelId="{39129E5D-0317-4278-B18E-7302ADE987A6}" type="sibTrans" cxnId="{4E1A8058-F1F2-4B19-B9DF-684CBA2CD722}">
      <dgm:prSet/>
      <dgm:spPr/>
      <dgm:t>
        <a:bodyPr/>
        <a:lstStyle/>
        <a:p>
          <a:endParaRPr lang="en-US"/>
        </a:p>
      </dgm:t>
    </dgm:pt>
    <dgm:pt modelId="{538B6534-718A-4AF0-AB6C-8E8F89B193A3}">
      <dgm:prSet/>
      <dgm:spPr/>
      <dgm:t>
        <a:bodyPr/>
        <a:lstStyle/>
        <a:p>
          <a:r>
            <a:rPr lang="en-GB"/>
            <a:t>Discussion about lifestyle</a:t>
          </a:r>
          <a:endParaRPr lang="en-US"/>
        </a:p>
      </dgm:t>
    </dgm:pt>
    <dgm:pt modelId="{91291D88-E86A-488F-9919-6A8908EAAFEC}" type="parTrans" cxnId="{D4F602A6-0345-495F-957A-2B9246C783DA}">
      <dgm:prSet/>
      <dgm:spPr/>
      <dgm:t>
        <a:bodyPr/>
        <a:lstStyle/>
        <a:p>
          <a:endParaRPr lang="en-US"/>
        </a:p>
      </dgm:t>
    </dgm:pt>
    <dgm:pt modelId="{34A74C4A-4D18-45B4-9D44-0F47B803915B}" type="sibTrans" cxnId="{D4F602A6-0345-495F-957A-2B9246C783DA}">
      <dgm:prSet/>
      <dgm:spPr/>
      <dgm:t>
        <a:bodyPr/>
        <a:lstStyle/>
        <a:p>
          <a:endParaRPr lang="en-US"/>
        </a:p>
      </dgm:t>
    </dgm:pt>
    <dgm:pt modelId="{CFF1B851-3593-4946-9686-DEB69A896229}">
      <dgm:prSet/>
      <dgm:spPr/>
      <dgm:t>
        <a:bodyPr/>
        <a:lstStyle/>
        <a:p>
          <a:r>
            <a:rPr lang="en-GB"/>
            <a:t>Smoking status</a:t>
          </a:r>
          <a:endParaRPr lang="en-US"/>
        </a:p>
      </dgm:t>
    </dgm:pt>
    <dgm:pt modelId="{7FF1B886-51DB-49F2-9849-E26DBB7B7434}" type="parTrans" cxnId="{7837E455-E1A9-4215-9642-E3EF83568988}">
      <dgm:prSet/>
      <dgm:spPr/>
      <dgm:t>
        <a:bodyPr/>
        <a:lstStyle/>
        <a:p>
          <a:endParaRPr lang="en-US"/>
        </a:p>
      </dgm:t>
    </dgm:pt>
    <dgm:pt modelId="{B5A7AFC5-10F9-47AF-8FD9-ACBD86149EF7}" type="sibTrans" cxnId="{7837E455-E1A9-4215-9642-E3EF83568988}">
      <dgm:prSet/>
      <dgm:spPr/>
      <dgm:t>
        <a:bodyPr/>
        <a:lstStyle/>
        <a:p>
          <a:endParaRPr lang="en-US"/>
        </a:p>
      </dgm:t>
    </dgm:pt>
    <dgm:pt modelId="{1422ABE3-F7C7-4730-B417-636F03598BBF}">
      <dgm:prSet/>
      <dgm:spPr/>
      <dgm:t>
        <a:bodyPr/>
        <a:lstStyle/>
        <a:p>
          <a:r>
            <a:rPr lang="en-GB"/>
            <a:t>Diet</a:t>
          </a:r>
          <a:endParaRPr lang="en-US"/>
        </a:p>
      </dgm:t>
    </dgm:pt>
    <dgm:pt modelId="{3DF70896-9AE3-4748-B057-698C1AE88258}" type="parTrans" cxnId="{4EF4DFAC-9F8F-4554-9C49-2A04DAF9FCE6}">
      <dgm:prSet/>
      <dgm:spPr/>
      <dgm:t>
        <a:bodyPr/>
        <a:lstStyle/>
        <a:p>
          <a:endParaRPr lang="en-US"/>
        </a:p>
      </dgm:t>
    </dgm:pt>
    <dgm:pt modelId="{DFB98FB1-8C71-4626-91C0-328E5C0FA0E5}" type="sibTrans" cxnId="{4EF4DFAC-9F8F-4554-9C49-2A04DAF9FCE6}">
      <dgm:prSet/>
      <dgm:spPr/>
      <dgm:t>
        <a:bodyPr/>
        <a:lstStyle/>
        <a:p>
          <a:endParaRPr lang="en-US"/>
        </a:p>
      </dgm:t>
    </dgm:pt>
    <dgm:pt modelId="{B4B71426-7DBD-4002-9356-58548846BB25}">
      <dgm:prSet/>
      <dgm:spPr/>
      <dgm:t>
        <a:bodyPr/>
        <a:lstStyle/>
        <a:p>
          <a:r>
            <a:rPr lang="en-GB"/>
            <a:t>Sodium intake</a:t>
          </a:r>
          <a:endParaRPr lang="en-US"/>
        </a:p>
      </dgm:t>
    </dgm:pt>
    <dgm:pt modelId="{D2219C96-586C-4230-8CD2-78E26D538C53}" type="parTrans" cxnId="{A526D396-598E-4292-9CE4-AE80D69249F4}">
      <dgm:prSet/>
      <dgm:spPr/>
      <dgm:t>
        <a:bodyPr/>
        <a:lstStyle/>
        <a:p>
          <a:endParaRPr lang="en-US"/>
        </a:p>
      </dgm:t>
    </dgm:pt>
    <dgm:pt modelId="{1471DD94-24DA-44E9-A89C-2E0079D265F9}" type="sibTrans" cxnId="{A526D396-598E-4292-9CE4-AE80D69249F4}">
      <dgm:prSet/>
      <dgm:spPr/>
      <dgm:t>
        <a:bodyPr/>
        <a:lstStyle/>
        <a:p>
          <a:endParaRPr lang="en-US"/>
        </a:p>
      </dgm:t>
    </dgm:pt>
    <dgm:pt modelId="{E8D81714-CEA1-4655-8C46-97A6F6D94D32}">
      <dgm:prSet/>
      <dgm:spPr/>
      <dgm:t>
        <a:bodyPr/>
        <a:lstStyle/>
        <a:p>
          <a:r>
            <a:rPr lang="en-GB"/>
            <a:t>Level of exercise</a:t>
          </a:r>
          <a:endParaRPr lang="en-US"/>
        </a:p>
      </dgm:t>
    </dgm:pt>
    <dgm:pt modelId="{FAE18D64-EC87-416B-8C8D-F4AFA7BB7827}" type="parTrans" cxnId="{76DE8211-827D-4EE7-8735-113179C862D8}">
      <dgm:prSet/>
      <dgm:spPr/>
      <dgm:t>
        <a:bodyPr/>
        <a:lstStyle/>
        <a:p>
          <a:endParaRPr lang="en-US"/>
        </a:p>
      </dgm:t>
    </dgm:pt>
    <dgm:pt modelId="{55C07571-E273-4324-A1D0-C005485A1491}" type="sibTrans" cxnId="{76DE8211-827D-4EE7-8735-113179C862D8}">
      <dgm:prSet/>
      <dgm:spPr/>
      <dgm:t>
        <a:bodyPr/>
        <a:lstStyle/>
        <a:p>
          <a:endParaRPr lang="en-US"/>
        </a:p>
      </dgm:t>
    </dgm:pt>
    <dgm:pt modelId="{9103A17E-3921-4ADF-9893-7848B0075D81}">
      <dgm:prSet/>
      <dgm:spPr/>
      <dgm:t>
        <a:bodyPr/>
        <a:lstStyle/>
        <a:p>
          <a:r>
            <a:rPr lang="en-GB"/>
            <a:t>Alcohol consumption</a:t>
          </a:r>
          <a:endParaRPr lang="en-US"/>
        </a:p>
      </dgm:t>
    </dgm:pt>
    <dgm:pt modelId="{491423D2-576F-49FA-B4E7-E9C3BA7C92CB}" type="parTrans" cxnId="{791C3CEE-55FF-438C-A8AC-8AFF7EC6088D}">
      <dgm:prSet/>
      <dgm:spPr/>
      <dgm:t>
        <a:bodyPr/>
        <a:lstStyle/>
        <a:p>
          <a:endParaRPr lang="en-US"/>
        </a:p>
      </dgm:t>
    </dgm:pt>
    <dgm:pt modelId="{FB0BDD61-16D3-42E2-BD13-CAF118713E1E}" type="sibTrans" cxnId="{791C3CEE-55FF-438C-A8AC-8AFF7EC6088D}">
      <dgm:prSet/>
      <dgm:spPr/>
      <dgm:t>
        <a:bodyPr/>
        <a:lstStyle/>
        <a:p>
          <a:endParaRPr lang="en-US"/>
        </a:p>
      </dgm:t>
    </dgm:pt>
    <dgm:pt modelId="{7A922708-2778-4928-9AE4-59464997A16B}">
      <dgm:prSet/>
      <dgm:spPr/>
      <dgm:t>
        <a:bodyPr/>
        <a:lstStyle/>
        <a:p>
          <a:r>
            <a:rPr lang="en-GB"/>
            <a:t>Height and weight check</a:t>
          </a:r>
          <a:endParaRPr lang="en-US"/>
        </a:p>
      </dgm:t>
    </dgm:pt>
    <dgm:pt modelId="{D4068EC6-A5BB-4C1B-BAF8-28409AEFCCAB}" type="parTrans" cxnId="{8925C3C6-5E7F-40BA-B9F8-31A93175B7F4}">
      <dgm:prSet/>
      <dgm:spPr/>
      <dgm:t>
        <a:bodyPr/>
        <a:lstStyle/>
        <a:p>
          <a:endParaRPr lang="en-US"/>
        </a:p>
      </dgm:t>
    </dgm:pt>
    <dgm:pt modelId="{67C7F7F3-D947-416D-A540-540AEE426510}" type="sibTrans" cxnId="{8925C3C6-5E7F-40BA-B9F8-31A93175B7F4}">
      <dgm:prSet/>
      <dgm:spPr/>
      <dgm:t>
        <a:bodyPr/>
        <a:lstStyle/>
        <a:p>
          <a:endParaRPr lang="en-US"/>
        </a:p>
      </dgm:t>
    </dgm:pt>
    <dgm:pt modelId="{81EC76CA-BCB5-4792-822F-70C3C7380319}" type="pres">
      <dgm:prSet presAssocID="{2EEE4E93-2CD9-425D-A614-393BA8C42F1D}" presName="Name0" presStyleCnt="0">
        <dgm:presLayoutVars>
          <dgm:dir/>
          <dgm:animLvl val="lvl"/>
          <dgm:resizeHandles val="exact"/>
        </dgm:presLayoutVars>
      </dgm:prSet>
      <dgm:spPr/>
    </dgm:pt>
    <dgm:pt modelId="{4EDFF0AF-A4E9-40CF-9CD8-B265DFE908D3}" type="pres">
      <dgm:prSet presAssocID="{538B6534-718A-4AF0-AB6C-8E8F89B193A3}" presName="boxAndChildren" presStyleCnt="0"/>
      <dgm:spPr/>
    </dgm:pt>
    <dgm:pt modelId="{D7C4E5C6-ACDB-4186-94B8-A23BCBDDE67C}" type="pres">
      <dgm:prSet presAssocID="{538B6534-718A-4AF0-AB6C-8E8F89B193A3}" presName="parentTextBox" presStyleLbl="node1" presStyleIdx="0" presStyleCnt="2"/>
      <dgm:spPr/>
    </dgm:pt>
    <dgm:pt modelId="{5DAD4575-5F16-4AC7-8BE5-F25650F881A5}" type="pres">
      <dgm:prSet presAssocID="{538B6534-718A-4AF0-AB6C-8E8F89B193A3}" presName="entireBox" presStyleLbl="node1" presStyleIdx="0" presStyleCnt="2"/>
      <dgm:spPr/>
    </dgm:pt>
    <dgm:pt modelId="{82B3BD43-E509-4A58-9CD8-9AB87FEFAD2A}" type="pres">
      <dgm:prSet presAssocID="{538B6534-718A-4AF0-AB6C-8E8F89B193A3}" presName="descendantBox" presStyleCnt="0"/>
      <dgm:spPr/>
    </dgm:pt>
    <dgm:pt modelId="{EC54AE3F-7AA2-47D6-9C71-9345F7942E18}" type="pres">
      <dgm:prSet presAssocID="{CFF1B851-3593-4946-9686-DEB69A896229}" presName="childTextBox" presStyleLbl="fgAccFollowNode1" presStyleIdx="0" presStyleCnt="6">
        <dgm:presLayoutVars>
          <dgm:bulletEnabled val="1"/>
        </dgm:presLayoutVars>
      </dgm:prSet>
      <dgm:spPr/>
    </dgm:pt>
    <dgm:pt modelId="{EA57063E-5601-42BB-A0F9-D6FACBACF1B9}" type="pres">
      <dgm:prSet presAssocID="{1422ABE3-F7C7-4730-B417-636F03598BBF}" presName="childTextBox" presStyleLbl="fgAccFollowNode1" presStyleIdx="1" presStyleCnt="6">
        <dgm:presLayoutVars>
          <dgm:bulletEnabled val="1"/>
        </dgm:presLayoutVars>
      </dgm:prSet>
      <dgm:spPr/>
    </dgm:pt>
    <dgm:pt modelId="{22B95CE2-8EC7-4C7C-9663-AD7C9AB02BAE}" type="pres">
      <dgm:prSet presAssocID="{B4B71426-7DBD-4002-9356-58548846BB25}" presName="childTextBox" presStyleLbl="fgAccFollowNode1" presStyleIdx="2" presStyleCnt="6">
        <dgm:presLayoutVars>
          <dgm:bulletEnabled val="1"/>
        </dgm:presLayoutVars>
      </dgm:prSet>
      <dgm:spPr/>
    </dgm:pt>
    <dgm:pt modelId="{D2563ECA-65B1-4497-A8A9-4F5FE6C0C8FA}" type="pres">
      <dgm:prSet presAssocID="{E8D81714-CEA1-4655-8C46-97A6F6D94D32}" presName="childTextBox" presStyleLbl="fgAccFollowNode1" presStyleIdx="3" presStyleCnt="6">
        <dgm:presLayoutVars>
          <dgm:bulletEnabled val="1"/>
        </dgm:presLayoutVars>
      </dgm:prSet>
      <dgm:spPr/>
    </dgm:pt>
    <dgm:pt modelId="{6DD3E682-E102-4EB5-9B07-D515FCEB29C0}" type="pres">
      <dgm:prSet presAssocID="{9103A17E-3921-4ADF-9893-7848B0075D81}" presName="childTextBox" presStyleLbl="fgAccFollowNode1" presStyleIdx="4" presStyleCnt="6">
        <dgm:presLayoutVars>
          <dgm:bulletEnabled val="1"/>
        </dgm:presLayoutVars>
      </dgm:prSet>
      <dgm:spPr/>
    </dgm:pt>
    <dgm:pt modelId="{6F95C8FC-B561-48F7-ACF1-2AE5B8897616}" type="pres">
      <dgm:prSet presAssocID="{7A922708-2778-4928-9AE4-59464997A16B}" presName="childTextBox" presStyleLbl="fgAccFollowNode1" presStyleIdx="5" presStyleCnt="6">
        <dgm:presLayoutVars>
          <dgm:bulletEnabled val="1"/>
        </dgm:presLayoutVars>
      </dgm:prSet>
      <dgm:spPr/>
    </dgm:pt>
    <dgm:pt modelId="{61BBCB28-7FB0-4316-85DC-2CF0E0CB653E}" type="pres">
      <dgm:prSet presAssocID="{39129E5D-0317-4278-B18E-7302ADE987A6}" presName="sp" presStyleCnt="0"/>
      <dgm:spPr/>
    </dgm:pt>
    <dgm:pt modelId="{4E54237C-68D4-45D1-A282-45AA3BA3C571}" type="pres">
      <dgm:prSet presAssocID="{39BDA15A-F8D3-4ACA-8FFD-BD65EFE4C0F9}" presName="arrowAndChildren" presStyleCnt="0"/>
      <dgm:spPr/>
    </dgm:pt>
    <dgm:pt modelId="{48312E58-06B3-4557-87F6-D0920103D964}" type="pres">
      <dgm:prSet presAssocID="{39BDA15A-F8D3-4ACA-8FFD-BD65EFE4C0F9}" presName="parentTextArrow" presStyleLbl="node1" presStyleIdx="1" presStyleCnt="2"/>
      <dgm:spPr/>
    </dgm:pt>
  </dgm:ptLst>
  <dgm:cxnLst>
    <dgm:cxn modelId="{E209150C-DAF3-4EF9-874A-53E0557BB39F}" type="presOf" srcId="{CFF1B851-3593-4946-9686-DEB69A896229}" destId="{EC54AE3F-7AA2-47D6-9C71-9345F7942E18}" srcOrd="0" destOrd="0" presId="urn:microsoft.com/office/officeart/2005/8/layout/process4"/>
    <dgm:cxn modelId="{76DE8211-827D-4EE7-8735-113179C862D8}" srcId="{538B6534-718A-4AF0-AB6C-8E8F89B193A3}" destId="{E8D81714-CEA1-4655-8C46-97A6F6D94D32}" srcOrd="3" destOrd="0" parTransId="{FAE18D64-EC87-416B-8C8D-F4AFA7BB7827}" sibTransId="{55C07571-E273-4324-A1D0-C005485A1491}"/>
    <dgm:cxn modelId="{A2F78923-C28B-4A52-AB82-921CA9CE6B8A}" type="presOf" srcId="{538B6534-718A-4AF0-AB6C-8E8F89B193A3}" destId="{D7C4E5C6-ACDB-4186-94B8-A23BCBDDE67C}" srcOrd="0" destOrd="0" presId="urn:microsoft.com/office/officeart/2005/8/layout/process4"/>
    <dgm:cxn modelId="{A5E6F940-BBD2-4000-9023-D211239AA5F1}" type="presOf" srcId="{39BDA15A-F8D3-4ACA-8FFD-BD65EFE4C0F9}" destId="{48312E58-06B3-4557-87F6-D0920103D964}" srcOrd="0" destOrd="0" presId="urn:microsoft.com/office/officeart/2005/8/layout/process4"/>
    <dgm:cxn modelId="{774C5042-3357-45F0-8E6A-1F999174C174}" type="presOf" srcId="{E8D81714-CEA1-4655-8C46-97A6F6D94D32}" destId="{D2563ECA-65B1-4497-A8A9-4F5FE6C0C8FA}" srcOrd="0" destOrd="0" presId="urn:microsoft.com/office/officeart/2005/8/layout/process4"/>
    <dgm:cxn modelId="{CAA1D563-E288-419A-9763-41B488B7B249}" type="presOf" srcId="{7A922708-2778-4928-9AE4-59464997A16B}" destId="{6F95C8FC-B561-48F7-ACF1-2AE5B8897616}" srcOrd="0" destOrd="0" presId="urn:microsoft.com/office/officeart/2005/8/layout/process4"/>
    <dgm:cxn modelId="{9D032064-ADB3-4AF6-BE6B-D57575710E99}" type="presOf" srcId="{1422ABE3-F7C7-4730-B417-636F03598BBF}" destId="{EA57063E-5601-42BB-A0F9-D6FACBACF1B9}" srcOrd="0" destOrd="0" presId="urn:microsoft.com/office/officeart/2005/8/layout/process4"/>
    <dgm:cxn modelId="{7837E455-E1A9-4215-9642-E3EF83568988}" srcId="{538B6534-718A-4AF0-AB6C-8E8F89B193A3}" destId="{CFF1B851-3593-4946-9686-DEB69A896229}" srcOrd="0" destOrd="0" parTransId="{7FF1B886-51DB-49F2-9849-E26DBB7B7434}" sibTransId="{B5A7AFC5-10F9-47AF-8FD9-ACBD86149EF7}"/>
    <dgm:cxn modelId="{4E1A8058-F1F2-4B19-B9DF-684CBA2CD722}" srcId="{2EEE4E93-2CD9-425D-A614-393BA8C42F1D}" destId="{39BDA15A-F8D3-4ACA-8FFD-BD65EFE4C0F9}" srcOrd="0" destOrd="0" parTransId="{3CB2D34B-61F6-46E2-8691-9F07E694CD8A}" sibTransId="{39129E5D-0317-4278-B18E-7302ADE987A6}"/>
    <dgm:cxn modelId="{052D717A-7B76-4F8F-9DAD-4518A9B7228E}" type="presOf" srcId="{2EEE4E93-2CD9-425D-A614-393BA8C42F1D}" destId="{81EC76CA-BCB5-4792-822F-70C3C7380319}" srcOrd="0" destOrd="0" presId="urn:microsoft.com/office/officeart/2005/8/layout/process4"/>
    <dgm:cxn modelId="{A526D396-598E-4292-9CE4-AE80D69249F4}" srcId="{538B6534-718A-4AF0-AB6C-8E8F89B193A3}" destId="{B4B71426-7DBD-4002-9356-58548846BB25}" srcOrd="2" destOrd="0" parTransId="{D2219C96-586C-4230-8CD2-78E26D538C53}" sibTransId="{1471DD94-24DA-44E9-A89C-2E0079D265F9}"/>
    <dgm:cxn modelId="{D4F602A6-0345-495F-957A-2B9246C783DA}" srcId="{2EEE4E93-2CD9-425D-A614-393BA8C42F1D}" destId="{538B6534-718A-4AF0-AB6C-8E8F89B193A3}" srcOrd="1" destOrd="0" parTransId="{91291D88-E86A-488F-9919-6A8908EAAFEC}" sibTransId="{34A74C4A-4D18-45B4-9D44-0F47B803915B}"/>
    <dgm:cxn modelId="{ED8ED8A8-2823-43A2-9C24-7D5156B1D4C2}" type="presOf" srcId="{B4B71426-7DBD-4002-9356-58548846BB25}" destId="{22B95CE2-8EC7-4C7C-9663-AD7C9AB02BAE}" srcOrd="0" destOrd="0" presId="urn:microsoft.com/office/officeart/2005/8/layout/process4"/>
    <dgm:cxn modelId="{4EF4DFAC-9F8F-4554-9C49-2A04DAF9FCE6}" srcId="{538B6534-718A-4AF0-AB6C-8E8F89B193A3}" destId="{1422ABE3-F7C7-4730-B417-636F03598BBF}" srcOrd="1" destOrd="0" parTransId="{3DF70896-9AE3-4748-B057-698C1AE88258}" sibTransId="{DFB98FB1-8C71-4626-91C0-328E5C0FA0E5}"/>
    <dgm:cxn modelId="{6EB152B0-7F3C-4EB5-9D9D-8486167FAF1D}" type="presOf" srcId="{538B6534-718A-4AF0-AB6C-8E8F89B193A3}" destId="{5DAD4575-5F16-4AC7-8BE5-F25650F881A5}" srcOrd="1" destOrd="0" presId="urn:microsoft.com/office/officeart/2005/8/layout/process4"/>
    <dgm:cxn modelId="{0C1B77B4-CCEE-4DE3-B19A-E313B5B2D785}" type="presOf" srcId="{9103A17E-3921-4ADF-9893-7848B0075D81}" destId="{6DD3E682-E102-4EB5-9B07-D515FCEB29C0}" srcOrd="0" destOrd="0" presId="urn:microsoft.com/office/officeart/2005/8/layout/process4"/>
    <dgm:cxn modelId="{8925C3C6-5E7F-40BA-B9F8-31A93175B7F4}" srcId="{538B6534-718A-4AF0-AB6C-8E8F89B193A3}" destId="{7A922708-2778-4928-9AE4-59464997A16B}" srcOrd="5" destOrd="0" parTransId="{D4068EC6-A5BB-4C1B-BAF8-28409AEFCCAB}" sibTransId="{67C7F7F3-D947-416D-A540-540AEE426510}"/>
    <dgm:cxn modelId="{791C3CEE-55FF-438C-A8AC-8AFF7EC6088D}" srcId="{538B6534-718A-4AF0-AB6C-8E8F89B193A3}" destId="{9103A17E-3921-4ADF-9893-7848B0075D81}" srcOrd="4" destOrd="0" parTransId="{491423D2-576F-49FA-B4E7-E9C3BA7C92CB}" sibTransId="{FB0BDD61-16D3-42E2-BD13-CAF118713E1E}"/>
    <dgm:cxn modelId="{E93BF411-2940-42D2-ACD5-7CFC64738337}" type="presParOf" srcId="{81EC76CA-BCB5-4792-822F-70C3C7380319}" destId="{4EDFF0AF-A4E9-40CF-9CD8-B265DFE908D3}" srcOrd="0" destOrd="0" presId="urn:microsoft.com/office/officeart/2005/8/layout/process4"/>
    <dgm:cxn modelId="{1F2DFD68-B549-4340-98E4-AEDF19FFC9BE}" type="presParOf" srcId="{4EDFF0AF-A4E9-40CF-9CD8-B265DFE908D3}" destId="{D7C4E5C6-ACDB-4186-94B8-A23BCBDDE67C}" srcOrd="0" destOrd="0" presId="urn:microsoft.com/office/officeart/2005/8/layout/process4"/>
    <dgm:cxn modelId="{C51944D5-2021-4B1A-A6BD-B0B8AC4D4859}" type="presParOf" srcId="{4EDFF0AF-A4E9-40CF-9CD8-B265DFE908D3}" destId="{5DAD4575-5F16-4AC7-8BE5-F25650F881A5}" srcOrd="1" destOrd="0" presId="urn:microsoft.com/office/officeart/2005/8/layout/process4"/>
    <dgm:cxn modelId="{A137D68B-4B6D-4987-B23F-A43C94C9E7AF}" type="presParOf" srcId="{4EDFF0AF-A4E9-40CF-9CD8-B265DFE908D3}" destId="{82B3BD43-E509-4A58-9CD8-9AB87FEFAD2A}" srcOrd="2" destOrd="0" presId="urn:microsoft.com/office/officeart/2005/8/layout/process4"/>
    <dgm:cxn modelId="{00AD7331-3015-4A0B-AFA6-0326481583AE}" type="presParOf" srcId="{82B3BD43-E509-4A58-9CD8-9AB87FEFAD2A}" destId="{EC54AE3F-7AA2-47D6-9C71-9345F7942E18}" srcOrd="0" destOrd="0" presId="urn:microsoft.com/office/officeart/2005/8/layout/process4"/>
    <dgm:cxn modelId="{9CEF5FF9-669C-42D8-ADBD-43286C9AB7FC}" type="presParOf" srcId="{82B3BD43-E509-4A58-9CD8-9AB87FEFAD2A}" destId="{EA57063E-5601-42BB-A0F9-D6FACBACF1B9}" srcOrd="1" destOrd="0" presId="urn:microsoft.com/office/officeart/2005/8/layout/process4"/>
    <dgm:cxn modelId="{84522B62-A9B4-4C2B-BBC4-FFFC046B74AC}" type="presParOf" srcId="{82B3BD43-E509-4A58-9CD8-9AB87FEFAD2A}" destId="{22B95CE2-8EC7-4C7C-9663-AD7C9AB02BAE}" srcOrd="2" destOrd="0" presId="urn:microsoft.com/office/officeart/2005/8/layout/process4"/>
    <dgm:cxn modelId="{D7F90171-A8AF-4B55-A218-B2693B3C0394}" type="presParOf" srcId="{82B3BD43-E509-4A58-9CD8-9AB87FEFAD2A}" destId="{D2563ECA-65B1-4497-A8A9-4F5FE6C0C8FA}" srcOrd="3" destOrd="0" presId="urn:microsoft.com/office/officeart/2005/8/layout/process4"/>
    <dgm:cxn modelId="{359FE94D-E164-4E81-86CC-776A025D97FF}" type="presParOf" srcId="{82B3BD43-E509-4A58-9CD8-9AB87FEFAD2A}" destId="{6DD3E682-E102-4EB5-9B07-D515FCEB29C0}" srcOrd="4" destOrd="0" presId="urn:microsoft.com/office/officeart/2005/8/layout/process4"/>
    <dgm:cxn modelId="{E7302A3D-5B2B-456F-BFCD-F95F3CE20455}" type="presParOf" srcId="{82B3BD43-E509-4A58-9CD8-9AB87FEFAD2A}" destId="{6F95C8FC-B561-48F7-ACF1-2AE5B8897616}" srcOrd="5" destOrd="0" presId="urn:microsoft.com/office/officeart/2005/8/layout/process4"/>
    <dgm:cxn modelId="{728C2772-DBA6-4CF9-A079-C2E77DBF2572}" type="presParOf" srcId="{81EC76CA-BCB5-4792-822F-70C3C7380319}" destId="{61BBCB28-7FB0-4316-85DC-2CF0E0CB653E}" srcOrd="1" destOrd="0" presId="urn:microsoft.com/office/officeart/2005/8/layout/process4"/>
    <dgm:cxn modelId="{64F1F3D3-19C5-4D3C-A655-1FEF2A16827E}" type="presParOf" srcId="{81EC76CA-BCB5-4792-822F-70C3C7380319}" destId="{4E54237C-68D4-45D1-A282-45AA3BA3C571}" srcOrd="2" destOrd="0" presId="urn:microsoft.com/office/officeart/2005/8/layout/process4"/>
    <dgm:cxn modelId="{F34478F8-5BB2-4A49-B073-8D334A2E4E26}" type="presParOf" srcId="{4E54237C-68D4-45D1-A282-45AA3BA3C571}" destId="{48312E58-06B3-4557-87F6-D0920103D96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7335F-0F66-411C-9033-5C1DD677CBA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7661FA4-A87A-4FE4-9F97-40B377FA327E}">
      <dgm:prSet/>
      <dgm:spPr/>
      <dgm:t>
        <a:bodyPr/>
        <a:lstStyle/>
        <a:p>
          <a:pPr>
            <a:lnSpc>
              <a:spcPct val="100000"/>
            </a:lnSpc>
          </a:pPr>
          <a:r>
            <a:rPr lang="en-GB"/>
            <a:t>Research shows a strong relationship between the amount of salt consumed and raised levels of BP</a:t>
          </a:r>
          <a:endParaRPr lang="en-US"/>
        </a:p>
      </dgm:t>
    </dgm:pt>
    <dgm:pt modelId="{09C1AE00-B7F5-4D1D-AAE2-687866CCBCA3}" type="parTrans" cxnId="{5F6B886D-A2F8-4288-8B84-388A6CE72BB6}">
      <dgm:prSet/>
      <dgm:spPr/>
      <dgm:t>
        <a:bodyPr/>
        <a:lstStyle/>
        <a:p>
          <a:endParaRPr lang="en-US"/>
        </a:p>
      </dgm:t>
    </dgm:pt>
    <dgm:pt modelId="{060879E8-9AA2-456F-9578-3A0935472571}" type="sibTrans" cxnId="{5F6B886D-A2F8-4288-8B84-388A6CE72BB6}">
      <dgm:prSet/>
      <dgm:spPr/>
      <dgm:t>
        <a:bodyPr/>
        <a:lstStyle/>
        <a:p>
          <a:pPr>
            <a:lnSpc>
              <a:spcPct val="100000"/>
            </a:lnSpc>
          </a:pPr>
          <a:endParaRPr lang="en-US"/>
        </a:p>
      </dgm:t>
    </dgm:pt>
    <dgm:pt modelId="{36C41472-EE3D-498D-9C04-2253F87D07E7}">
      <dgm:prSet/>
      <dgm:spPr/>
      <dgm:t>
        <a:bodyPr/>
        <a:lstStyle/>
        <a:p>
          <a:pPr>
            <a:lnSpc>
              <a:spcPct val="100000"/>
            </a:lnSpc>
          </a:pPr>
          <a:r>
            <a:rPr lang="en-GB"/>
            <a:t>Within weeks of salt intake being reduced, blood pressure reduces in most people</a:t>
          </a:r>
          <a:endParaRPr lang="en-US"/>
        </a:p>
      </dgm:t>
    </dgm:pt>
    <dgm:pt modelId="{832E566A-B4CF-4D29-BB3F-F4446992B030}" type="parTrans" cxnId="{9DD7821D-98DA-490A-8CFE-B8093FF942A2}">
      <dgm:prSet/>
      <dgm:spPr/>
      <dgm:t>
        <a:bodyPr/>
        <a:lstStyle/>
        <a:p>
          <a:endParaRPr lang="en-US"/>
        </a:p>
      </dgm:t>
    </dgm:pt>
    <dgm:pt modelId="{AC812C8F-E73D-46D8-8674-5AAFBB63F4F8}" type="sibTrans" cxnId="{9DD7821D-98DA-490A-8CFE-B8093FF942A2}">
      <dgm:prSet/>
      <dgm:spPr/>
      <dgm:t>
        <a:bodyPr/>
        <a:lstStyle/>
        <a:p>
          <a:endParaRPr lang="en-US"/>
        </a:p>
      </dgm:t>
    </dgm:pt>
    <dgm:pt modelId="{29CAFF5C-5D0F-4756-82F1-69FDF9EF34D9}" type="pres">
      <dgm:prSet presAssocID="{7297335F-0F66-411C-9033-5C1DD677CBA8}" presName="root" presStyleCnt="0">
        <dgm:presLayoutVars>
          <dgm:dir/>
          <dgm:resizeHandles val="exact"/>
        </dgm:presLayoutVars>
      </dgm:prSet>
      <dgm:spPr/>
    </dgm:pt>
    <dgm:pt modelId="{25A2ACDE-7904-4A06-9A2D-3FED9709B8E8}" type="pres">
      <dgm:prSet presAssocID="{7297335F-0F66-411C-9033-5C1DD677CBA8}" presName="container" presStyleCnt="0">
        <dgm:presLayoutVars>
          <dgm:dir/>
          <dgm:resizeHandles val="exact"/>
        </dgm:presLayoutVars>
      </dgm:prSet>
      <dgm:spPr/>
    </dgm:pt>
    <dgm:pt modelId="{4F6F8B00-5A85-41F7-B59A-6CF0EF6C07E0}" type="pres">
      <dgm:prSet presAssocID="{77661FA4-A87A-4FE4-9F97-40B377FA327E}" presName="compNode" presStyleCnt="0"/>
      <dgm:spPr/>
    </dgm:pt>
    <dgm:pt modelId="{36BE3370-96D1-4786-9653-A84FEB585670}" type="pres">
      <dgm:prSet presAssocID="{77661FA4-A87A-4FE4-9F97-40B377FA327E}" presName="iconBgRect" presStyleLbl="bgShp" presStyleIdx="0" presStyleCnt="2"/>
      <dgm:spPr/>
    </dgm:pt>
    <dgm:pt modelId="{6F1DDD96-8283-48B5-8DF0-B7D008943405}" type="pres">
      <dgm:prSet presAssocID="{77661FA4-A87A-4FE4-9F97-40B377FA32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276DC18A-FC97-4FA9-900F-094F97E1E558}" type="pres">
      <dgm:prSet presAssocID="{77661FA4-A87A-4FE4-9F97-40B377FA327E}" presName="spaceRect" presStyleCnt="0"/>
      <dgm:spPr/>
    </dgm:pt>
    <dgm:pt modelId="{E26D405E-1226-4AD8-8531-EFA059EEC03F}" type="pres">
      <dgm:prSet presAssocID="{77661FA4-A87A-4FE4-9F97-40B377FA327E}" presName="textRect" presStyleLbl="revTx" presStyleIdx="0" presStyleCnt="2">
        <dgm:presLayoutVars>
          <dgm:chMax val="1"/>
          <dgm:chPref val="1"/>
        </dgm:presLayoutVars>
      </dgm:prSet>
      <dgm:spPr/>
    </dgm:pt>
    <dgm:pt modelId="{62D15ABE-64AB-45EC-877D-7E92D0693F19}" type="pres">
      <dgm:prSet presAssocID="{060879E8-9AA2-456F-9578-3A0935472571}" presName="sibTrans" presStyleLbl="sibTrans2D1" presStyleIdx="0" presStyleCnt="0"/>
      <dgm:spPr/>
    </dgm:pt>
    <dgm:pt modelId="{A772E7D5-0609-44CE-8832-65052FB900DC}" type="pres">
      <dgm:prSet presAssocID="{36C41472-EE3D-498D-9C04-2253F87D07E7}" presName="compNode" presStyleCnt="0"/>
      <dgm:spPr/>
    </dgm:pt>
    <dgm:pt modelId="{F6DFB855-E285-4189-8120-71B7E6176897}" type="pres">
      <dgm:prSet presAssocID="{36C41472-EE3D-498D-9C04-2253F87D07E7}" presName="iconBgRect" presStyleLbl="bgShp" presStyleIdx="1" presStyleCnt="2"/>
      <dgm:spPr/>
    </dgm:pt>
    <dgm:pt modelId="{1C6CE4E6-7289-411D-B196-48845A51F36D}" type="pres">
      <dgm:prSet presAssocID="{36C41472-EE3D-498D-9C04-2253F87D07E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0D347AF8-D30D-403C-A37B-025B5A0ABA79}" type="pres">
      <dgm:prSet presAssocID="{36C41472-EE3D-498D-9C04-2253F87D07E7}" presName="spaceRect" presStyleCnt="0"/>
      <dgm:spPr/>
    </dgm:pt>
    <dgm:pt modelId="{F39C5735-3908-4B37-AD76-52075F3E82B5}" type="pres">
      <dgm:prSet presAssocID="{36C41472-EE3D-498D-9C04-2253F87D07E7}" presName="textRect" presStyleLbl="revTx" presStyleIdx="1" presStyleCnt="2">
        <dgm:presLayoutVars>
          <dgm:chMax val="1"/>
          <dgm:chPref val="1"/>
        </dgm:presLayoutVars>
      </dgm:prSet>
      <dgm:spPr/>
    </dgm:pt>
  </dgm:ptLst>
  <dgm:cxnLst>
    <dgm:cxn modelId="{9DD7821D-98DA-490A-8CFE-B8093FF942A2}" srcId="{7297335F-0F66-411C-9033-5C1DD677CBA8}" destId="{36C41472-EE3D-498D-9C04-2253F87D07E7}" srcOrd="1" destOrd="0" parTransId="{832E566A-B4CF-4D29-BB3F-F4446992B030}" sibTransId="{AC812C8F-E73D-46D8-8674-5AAFBB63F4F8}"/>
    <dgm:cxn modelId="{5F6B886D-A2F8-4288-8B84-388A6CE72BB6}" srcId="{7297335F-0F66-411C-9033-5C1DD677CBA8}" destId="{77661FA4-A87A-4FE4-9F97-40B377FA327E}" srcOrd="0" destOrd="0" parTransId="{09C1AE00-B7F5-4D1D-AAE2-687866CCBCA3}" sibTransId="{060879E8-9AA2-456F-9578-3A0935472571}"/>
    <dgm:cxn modelId="{F5C63C79-766B-413C-8D58-4F0ADBBC2866}" type="presOf" srcId="{36C41472-EE3D-498D-9C04-2253F87D07E7}" destId="{F39C5735-3908-4B37-AD76-52075F3E82B5}" srcOrd="0" destOrd="0" presId="urn:microsoft.com/office/officeart/2018/2/layout/IconCircleList"/>
    <dgm:cxn modelId="{076F9B7A-9038-43F0-BE35-083D4EC72056}" type="presOf" srcId="{7297335F-0F66-411C-9033-5C1DD677CBA8}" destId="{29CAFF5C-5D0F-4756-82F1-69FDF9EF34D9}" srcOrd="0" destOrd="0" presId="urn:microsoft.com/office/officeart/2018/2/layout/IconCircleList"/>
    <dgm:cxn modelId="{EB9A84AC-D493-42C3-8A3F-211BC74FDD76}" type="presOf" srcId="{77661FA4-A87A-4FE4-9F97-40B377FA327E}" destId="{E26D405E-1226-4AD8-8531-EFA059EEC03F}" srcOrd="0" destOrd="0" presId="urn:microsoft.com/office/officeart/2018/2/layout/IconCircleList"/>
    <dgm:cxn modelId="{E8CE4BFF-CEC4-4693-ADF9-45DA147B3763}" type="presOf" srcId="{060879E8-9AA2-456F-9578-3A0935472571}" destId="{62D15ABE-64AB-45EC-877D-7E92D0693F19}" srcOrd="0" destOrd="0" presId="urn:microsoft.com/office/officeart/2018/2/layout/IconCircleList"/>
    <dgm:cxn modelId="{084898CE-A53F-45CB-A4A6-D26838F7744A}" type="presParOf" srcId="{29CAFF5C-5D0F-4756-82F1-69FDF9EF34D9}" destId="{25A2ACDE-7904-4A06-9A2D-3FED9709B8E8}" srcOrd="0" destOrd="0" presId="urn:microsoft.com/office/officeart/2018/2/layout/IconCircleList"/>
    <dgm:cxn modelId="{CE90D264-04AF-442E-9AAF-3E058231C07A}" type="presParOf" srcId="{25A2ACDE-7904-4A06-9A2D-3FED9709B8E8}" destId="{4F6F8B00-5A85-41F7-B59A-6CF0EF6C07E0}" srcOrd="0" destOrd="0" presId="urn:microsoft.com/office/officeart/2018/2/layout/IconCircleList"/>
    <dgm:cxn modelId="{35DACE85-8A78-4378-82BC-479769357EA2}" type="presParOf" srcId="{4F6F8B00-5A85-41F7-B59A-6CF0EF6C07E0}" destId="{36BE3370-96D1-4786-9653-A84FEB585670}" srcOrd="0" destOrd="0" presId="urn:microsoft.com/office/officeart/2018/2/layout/IconCircleList"/>
    <dgm:cxn modelId="{1576BF6E-C052-4C29-90DA-4070DC682D79}" type="presParOf" srcId="{4F6F8B00-5A85-41F7-B59A-6CF0EF6C07E0}" destId="{6F1DDD96-8283-48B5-8DF0-B7D008943405}" srcOrd="1" destOrd="0" presId="urn:microsoft.com/office/officeart/2018/2/layout/IconCircleList"/>
    <dgm:cxn modelId="{820F2CE1-264A-44EB-8F72-143BFFD2883E}" type="presParOf" srcId="{4F6F8B00-5A85-41F7-B59A-6CF0EF6C07E0}" destId="{276DC18A-FC97-4FA9-900F-094F97E1E558}" srcOrd="2" destOrd="0" presId="urn:microsoft.com/office/officeart/2018/2/layout/IconCircleList"/>
    <dgm:cxn modelId="{93668DD2-A5DC-418A-BA8F-9E4EA1BBA715}" type="presParOf" srcId="{4F6F8B00-5A85-41F7-B59A-6CF0EF6C07E0}" destId="{E26D405E-1226-4AD8-8531-EFA059EEC03F}" srcOrd="3" destOrd="0" presId="urn:microsoft.com/office/officeart/2018/2/layout/IconCircleList"/>
    <dgm:cxn modelId="{839A5657-6C6D-4484-A5B1-6697E899367C}" type="presParOf" srcId="{25A2ACDE-7904-4A06-9A2D-3FED9709B8E8}" destId="{62D15ABE-64AB-45EC-877D-7E92D0693F19}" srcOrd="1" destOrd="0" presId="urn:microsoft.com/office/officeart/2018/2/layout/IconCircleList"/>
    <dgm:cxn modelId="{2C9AABCC-2FBC-4869-BF63-A94774E1BC93}" type="presParOf" srcId="{25A2ACDE-7904-4A06-9A2D-3FED9709B8E8}" destId="{A772E7D5-0609-44CE-8832-65052FB900DC}" srcOrd="2" destOrd="0" presId="urn:microsoft.com/office/officeart/2018/2/layout/IconCircleList"/>
    <dgm:cxn modelId="{351EF1EE-3757-4AB5-B0DB-2419E71C1EDD}" type="presParOf" srcId="{A772E7D5-0609-44CE-8832-65052FB900DC}" destId="{F6DFB855-E285-4189-8120-71B7E6176897}" srcOrd="0" destOrd="0" presId="urn:microsoft.com/office/officeart/2018/2/layout/IconCircleList"/>
    <dgm:cxn modelId="{323DAA9C-10C9-41B5-8A30-C254189F2E5B}" type="presParOf" srcId="{A772E7D5-0609-44CE-8832-65052FB900DC}" destId="{1C6CE4E6-7289-411D-B196-48845A51F36D}" srcOrd="1" destOrd="0" presId="urn:microsoft.com/office/officeart/2018/2/layout/IconCircleList"/>
    <dgm:cxn modelId="{F9640D9B-4B18-4C4F-89E6-F19DC2FDCCB9}" type="presParOf" srcId="{A772E7D5-0609-44CE-8832-65052FB900DC}" destId="{0D347AF8-D30D-403C-A37B-025B5A0ABA79}" srcOrd="2" destOrd="0" presId="urn:microsoft.com/office/officeart/2018/2/layout/IconCircleList"/>
    <dgm:cxn modelId="{0310C146-BFE0-4707-9524-1A4E6ECEC987}" type="presParOf" srcId="{A772E7D5-0609-44CE-8832-65052FB900DC}" destId="{F39C5735-3908-4B37-AD76-52075F3E82B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757ED4-6819-4227-852C-DDD82AEAAD72}"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4FD6A9-6EC3-459B-B82B-5E2D5DBD9F11}">
      <dgm:prSet/>
      <dgm:spPr/>
      <dgm:t>
        <a:bodyPr/>
        <a:lstStyle/>
        <a:p>
          <a:pPr>
            <a:lnSpc>
              <a:spcPct val="100000"/>
            </a:lnSpc>
            <a:defRPr b="1"/>
          </a:pPr>
          <a:r>
            <a:rPr lang="en-GB"/>
            <a:t>Refer to GP</a:t>
          </a:r>
          <a:endParaRPr lang="en-US"/>
        </a:p>
      </dgm:t>
    </dgm:pt>
    <dgm:pt modelId="{5D7E4BC8-23E8-4585-8A9D-5AF589E092DD}" type="parTrans" cxnId="{4E63D2C4-E52B-4DFE-B15D-549D38A24029}">
      <dgm:prSet/>
      <dgm:spPr/>
      <dgm:t>
        <a:bodyPr/>
        <a:lstStyle/>
        <a:p>
          <a:endParaRPr lang="en-US"/>
        </a:p>
      </dgm:t>
    </dgm:pt>
    <dgm:pt modelId="{47E795E1-5B68-4524-85CD-FCE99D3DE944}" type="sibTrans" cxnId="{4E63D2C4-E52B-4DFE-B15D-549D38A24029}">
      <dgm:prSet/>
      <dgm:spPr/>
      <dgm:t>
        <a:bodyPr/>
        <a:lstStyle/>
        <a:p>
          <a:endParaRPr lang="en-US"/>
        </a:p>
      </dgm:t>
    </dgm:pt>
    <dgm:pt modelId="{7EA9059C-6487-4997-BD73-25F040EDAEE8}">
      <dgm:prSet/>
      <dgm:spPr/>
      <dgm:t>
        <a:bodyPr/>
        <a:lstStyle/>
        <a:p>
          <a:pPr>
            <a:lnSpc>
              <a:spcPct val="100000"/>
            </a:lnSpc>
            <a:defRPr b="1"/>
          </a:pPr>
          <a:r>
            <a:rPr lang="en-GB"/>
            <a:t>Further tests including</a:t>
          </a:r>
          <a:endParaRPr lang="en-US"/>
        </a:p>
      </dgm:t>
    </dgm:pt>
    <dgm:pt modelId="{2F583E83-653F-492D-98A3-ECA72DDC547B}" type="parTrans" cxnId="{52B8E3F0-9A6A-4E31-A7C1-3215C1AD7BE7}">
      <dgm:prSet/>
      <dgm:spPr/>
      <dgm:t>
        <a:bodyPr/>
        <a:lstStyle/>
        <a:p>
          <a:endParaRPr lang="en-US"/>
        </a:p>
      </dgm:t>
    </dgm:pt>
    <dgm:pt modelId="{3F6587D1-D42F-467A-B294-DC78A5F6FF4E}" type="sibTrans" cxnId="{52B8E3F0-9A6A-4E31-A7C1-3215C1AD7BE7}">
      <dgm:prSet/>
      <dgm:spPr/>
      <dgm:t>
        <a:bodyPr/>
        <a:lstStyle/>
        <a:p>
          <a:endParaRPr lang="en-US"/>
        </a:p>
      </dgm:t>
    </dgm:pt>
    <dgm:pt modelId="{E8C99FF8-36C8-4CBE-A2FE-D58A272245E2}">
      <dgm:prSet/>
      <dgm:spPr/>
      <dgm:t>
        <a:bodyPr/>
        <a:lstStyle/>
        <a:p>
          <a:pPr>
            <a:lnSpc>
              <a:spcPct val="100000"/>
            </a:lnSpc>
          </a:pPr>
          <a:r>
            <a:rPr lang="en-GB"/>
            <a:t>ECG</a:t>
          </a:r>
          <a:endParaRPr lang="en-US"/>
        </a:p>
      </dgm:t>
    </dgm:pt>
    <dgm:pt modelId="{EBFF9D59-F006-4CD1-AFC7-BF63F416A219}" type="parTrans" cxnId="{EDF63896-B82F-49FB-A8D8-C9591C11933D}">
      <dgm:prSet/>
      <dgm:spPr/>
      <dgm:t>
        <a:bodyPr/>
        <a:lstStyle/>
        <a:p>
          <a:endParaRPr lang="en-US"/>
        </a:p>
      </dgm:t>
    </dgm:pt>
    <dgm:pt modelId="{FF8B2C64-5A9D-4E71-B9B1-84F1B63E1062}" type="sibTrans" cxnId="{EDF63896-B82F-49FB-A8D8-C9591C11933D}">
      <dgm:prSet/>
      <dgm:spPr/>
      <dgm:t>
        <a:bodyPr/>
        <a:lstStyle/>
        <a:p>
          <a:endParaRPr lang="en-US"/>
        </a:p>
      </dgm:t>
    </dgm:pt>
    <dgm:pt modelId="{1AD3EE5A-F786-43FC-B13A-12615EB87BD8}">
      <dgm:prSet/>
      <dgm:spPr/>
      <dgm:t>
        <a:bodyPr/>
        <a:lstStyle/>
        <a:p>
          <a:pPr>
            <a:lnSpc>
              <a:spcPct val="100000"/>
            </a:lnSpc>
          </a:pPr>
          <a:r>
            <a:rPr lang="en-GB"/>
            <a:t>Urinalysis</a:t>
          </a:r>
          <a:endParaRPr lang="en-US"/>
        </a:p>
      </dgm:t>
    </dgm:pt>
    <dgm:pt modelId="{69BB2AFC-E229-4972-9C9D-CEB3F4C8405F}" type="parTrans" cxnId="{13F8D5C6-DC20-470E-929A-836D5F05490C}">
      <dgm:prSet/>
      <dgm:spPr/>
      <dgm:t>
        <a:bodyPr/>
        <a:lstStyle/>
        <a:p>
          <a:endParaRPr lang="en-US"/>
        </a:p>
      </dgm:t>
    </dgm:pt>
    <dgm:pt modelId="{1EAD3748-B059-4EF8-BB8E-351B45ED8D45}" type="sibTrans" cxnId="{13F8D5C6-DC20-470E-929A-836D5F05490C}">
      <dgm:prSet/>
      <dgm:spPr/>
      <dgm:t>
        <a:bodyPr/>
        <a:lstStyle/>
        <a:p>
          <a:endParaRPr lang="en-US"/>
        </a:p>
      </dgm:t>
    </dgm:pt>
    <dgm:pt modelId="{FC27884D-E3EE-494C-B110-FC57D89CB5D0}">
      <dgm:prSet/>
      <dgm:spPr/>
      <dgm:t>
        <a:bodyPr/>
        <a:lstStyle/>
        <a:p>
          <a:pPr>
            <a:lnSpc>
              <a:spcPct val="100000"/>
            </a:lnSpc>
          </a:pPr>
          <a:r>
            <a:rPr lang="en-GB"/>
            <a:t>Blood tests</a:t>
          </a:r>
          <a:endParaRPr lang="en-US"/>
        </a:p>
      </dgm:t>
    </dgm:pt>
    <dgm:pt modelId="{35FC7A7E-E013-4D1D-AF1E-2946F8B2B668}" type="parTrans" cxnId="{3C202FDF-0974-4D4D-A70F-F890B4C5551B}">
      <dgm:prSet/>
      <dgm:spPr/>
      <dgm:t>
        <a:bodyPr/>
        <a:lstStyle/>
        <a:p>
          <a:endParaRPr lang="en-US"/>
        </a:p>
      </dgm:t>
    </dgm:pt>
    <dgm:pt modelId="{E09274E0-CE26-42EA-8F16-348A2D51534E}" type="sibTrans" cxnId="{3C202FDF-0974-4D4D-A70F-F890B4C5551B}">
      <dgm:prSet/>
      <dgm:spPr/>
      <dgm:t>
        <a:bodyPr/>
        <a:lstStyle/>
        <a:p>
          <a:endParaRPr lang="en-US"/>
        </a:p>
      </dgm:t>
    </dgm:pt>
    <dgm:pt modelId="{752BB3BD-D245-4369-AA4F-A7A99D74552A}">
      <dgm:prSet phldr="0"/>
      <dgm:spPr/>
      <dgm:t>
        <a:bodyPr/>
        <a:lstStyle/>
        <a:p>
          <a:pPr>
            <a:lnSpc>
              <a:spcPct val="100000"/>
            </a:lnSpc>
            <a:defRPr b="1"/>
          </a:pPr>
          <a:r>
            <a:rPr lang="en-GB">
              <a:latin typeface="Corbel" panose="020B0503020204020204"/>
            </a:rPr>
            <a:t>GP will analyse all results and commence treatment plan</a:t>
          </a:r>
        </a:p>
      </dgm:t>
    </dgm:pt>
    <dgm:pt modelId="{B77CD5D9-502F-4FE5-B855-694618C82210}" type="parTrans" cxnId="{8A969E36-9C7E-4BC2-B323-66D909236A8E}">
      <dgm:prSet/>
      <dgm:spPr/>
    </dgm:pt>
    <dgm:pt modelId="{3D908CE8-FA02-43CD-8D3C-6142DE0BD8B6}" type="sibTrans" cxnId="{8A969E36-9C7E-4BC2-B323-66D909236A8E}">
      <dgm:prSet/>
      <dgm:spPr/>
      <dgm:t>
        <a:bodyPr/>
        <a:lstStyle/>
        <a:p>
          <a:endParaRPr lang="en-US"/>
        </a:p>
      </dgm:t>
    </dgm:pt>
    <dgm:pt modelId="{CF9F6764-550F-4581-BD01-829E3D030CC6}" type="pres">
      <dgm:prSet presAssocID="{4B757ED4-6819-4227-852C-DDD82AEAAD72}" presName="root" presStyleCnt="0">
        <dgm:presLayoutVars>
          <dgm:dir/>
          <dgm:resizeHandles val="exact"/>
        </dgm:presLayoutVars>
      </dgm:prSet>
      <dgm:spPr/>
    </dgm:pt>
    <dgm:pt modelId="{07807B83-CBFB-4E25-8498-97650F74C437}" type="pres">
      <dgm:prSet presAssocID="{FD4FD6A9-6EC3-459B-B82B-5E2D5DBD9F11}" presName="compNode" presStyleCnt="0"/>
      <dgm:spPr/>
    </dgm:pt>
    <dgm:pt modelId="{A0168863-6073-4C2A-B5A3-87BC16EB3D51}" type="pres">
      <dgm:prSet presAssocID="{FD4FD6A9-6EC3-459B-B82B-5E2D5DBD9F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64FD8961-0B96-4AC0-9E8E-F167B3937239}" type="pres">
      <dgm:prSet presAssocID="{FD4FD6A9-6EC3-459B-B82B-5E2D5DBD9F11}" presName="iconSpace" presStyleCnt="0"/>
      <dgm:spPr/>
    </dgm:pt>
    <dgm:pt modelId="{F9097092-D811-47DF-8286-AC3BC8F3F64C}" type="pres">
      <dgm:prSet presAssocID="{FD4FD6A9-6EC3-459B-B82B-5E2D5DBD9F11}" presName="parTx" presStyleLbl="revTx" presStyleIdx="0" presStyleCnt="6">
        <dgm:presLayoutVars>
          <dgm:chMax val="0"/>
          <dgm:chPref val="0"/>
        </dgm:presLayoutVars>
      </dgm:prSet>
      <dgm:spPr/>
    </dgm:pt>
    <dgm:pt modelId="{D9BABE8E-C5AF-4C81-BDED-B81DFE7F84C4}" type="pres">
      <dgm:prSet presAssocID="{FD4FD6A9-6EC3-459B-B82B-5E2D5DBD9F11}" presName="txSpace" presStyleCnt="0"/>
      <dgm:spPr/>
    </dgm:pt>
    <dgm:pt modelId="{F82AD212-868F-4BB9-A831-570EBCDA5564}" type="pres">
      <dgm:prSet presAssocID="{FD4FD6A9-6EC3-459B-B82B-5E2D5DBD9F11}" presName="desTx" presStyleLbl="revTx" presStyleIdx="1" presStyleCnt="6">
        <dgm:presLayoutVars/>
      </dgm:prSet>
      <dgm:spPr/>
    </dgm:pt>
    <dgm:pt modelId="{01AA3C04-3220-4F86-BC66-7FBD2D2C37CB}" type="pres">
      <dgm:prSet presAssocID="{47E795E1-5B68-4524-85CD-FCE99D3DE944}" presName="sibTrans" presStyleCnt="0"/>
      <dgm:spPr/>
    </dgm:pt>
    <dgm:pt modelId="{275BCCE3-1E68-4173-9E2C-32D75DEF1822}" type="pres">
      <dgm:prSet presAssocID="{7EA9059C-6487-4997-BD73-25F040EDAEE8}" presName="compNode" presStyleCnt="0"/>
      <dgm:spPr/>
    </dgm:pt>
    <dgm:pt modelId="{69F5F6FD-8C13-4154-BBE1-B258F8108FB7}" type="pres">
      <dgm:prSet presAssocID="{7EA9059C-6487-4997-BD73-25F040EDAE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AF9924F-EB8B-4FD7-A4C7-E4A894E21060}" type="pres">
      <dgm:prSet presAssocID="{7EA9059C-6487-4997-BD73-25F040EDAEE8}" presName="iconSpace" presStyleCnt="0"/>
      <dgm:spPr/>
    </dgm:pt>
    <dgm:pt modelId="{5389706A-F66B-468C-B491-F65FA4AE6F16}" type="pres">
      <dgm:prSet presAssocID="{7EA9059C-6487-4997-BD73-25F040EDAEE8}" presName="parTx" presStyleLbl="revTx" presStyleIdx="2" presStyleCnt="6">
        <dgm:presLayoutVars>
          <dgm:chMax val="0"/>
          <dgm:chPref val="0"/>
        </dgm:presLayoutVars>
      </dgm:prSet>
      <dgm:spPr/>
    </dgm:pt>
    <dgm:pt modelId="{D66F7B25-D1DC-44FB-A161-EAEF412885F7}" type="pres">
      <dgm:prSet presAssocID="{7EA9059C-6487-4997-BD73-25F040EDAEE8}" presName="txSpace" presStyleCnt="0"/>
      <dgm:spPr/>
    </dgm:pt>
    <dgm:pt modelId="{10A79C46-F2CC-42D4-86D3-7A55C01D76F6}" type="pres">
      <dgm:prSet presAssocID="{7EA9059C-6487-4997-BD73-25F040EDAEE8}" presName="desTx" presStyleLbl="revTx" presStyleIdx="3" presStyleCnt="6">
        <dgm:presLayoutVars/>
      </dgm:prSet>
      <dgm:spPr/>
    </dgm:pt>
    <dgm:pt modelId="{4B2F437A-78F4-45DB-8257-D901B3CADDC4}" type="pres">
      <dgm:prSet presAssocID="{3F6587D1-D42F-467A-B294-DC78A5F6FF4E}" presName="sibTrans" presStyleCnt="0"/>
      <dgm:spPr/>
    </dgm:pt>
    <dgm:pt modelId="{93D7C557-0EF7-4F3B-BEB7-6599AE36B82A}" type="pres">
      <dgm:prSet presAssocID="{752BB3BD-D245-4369-AA4F-A7A99D74552A}" presName="compNode" presStyleCnt="0"/>
      <dgm:spPr/>
    </dgm:pt>
    <dgm:pt modelId="{0FF32CB8-0BC8-49A5-896B-81D4AC570E42}" type="pres">
      <dgm:prSet presAssocID="{752BB3BD-D245-4369-AA4F-A7A99D7455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F0B2C77A-64BB-4E06-A7C3-201478FED4CC}" type="pres">
      <dgm:prSet presAssocID="{752BB3BD-D245-4369-AA4F-A7A99D74552A}" presName="iconSpace" presStyleCnt="0"/>
      <dgm:spPr/>
    </dgm:pt>
    <dgm:pt modelId="{190E493F-4688-4CE6-8591-8F27D2969330}" type="pres">
      <dgm:prSet presAssocID="{752BB3BD-D245-4369-AA4F-A7A99D74552A}" presName="parTx" presStyleLbl="revTx" presStyleIdx="4" presStyleCnt="6">
        <dgm:presLayoutVars>
          <dgm:chMax val="0"/>
          <dgm:chPref val="0"/>
        </dgm:presLayoutVars>
      </dgm:prSet>
      <dgm:spPr/>
    </dgm:pt>
    <dgm:pt modelId="{4D81FD22-71C8-4AEC-88F0-83CED8C1CB52}" type="pres">
      <dgm:prSet presAssocID="{752BB3BD-D245-4369-AA4F-A7A99D74552A}" presName="txSpace" presStyleCnt="0"/>
      <dgm:spPr/>
    </dgm:pt>
    <dgm:pt modelId="{C25E72BB-DDD0-411F-8D04-B26BD75C5FBB}" type="pres">
      <dgm:prSet presAssocID="{752BB3BD-D245-4369-AA4F-A7A99D74552A}" presName="desTx" presStyleLbl="revTx" presStyleIdx="5" presStyleCnt="6">
        <dgm:presLayoutVars/>
      </dgm:prSet>
      <dgm:spPr/>
    </dgm:pt>
  </dgm:ptLst>
  <dgm:cxnLst>
    <dgm:cxn modelId="{4A0BFF04-9719-443C-9AED-999D33B794DE}" type="presOf" srcId="{E8C99FF8-36C8-4CBE-A2FE-D58A272245E2}" destId="{10A79C46-F2CC-42D4-86D3-7A55C01D76F6}" srcOrd="0" destOrd="0" presId="urn:microsoft.com/office/officeart/2018/5/layout/CenteredIconLabelDescriptionList"/>
    <dgm:cxn modelId="{7C44E22A-36DF-4FFA-870F-A41822AE4BA7}" type="presOf" srcId="{7EA9059C-6487-4997-BD73-25F040EDAEE8}" destId="{5389706A-F66B-468C-B491-F65FA4AE6F16}" srcOrd="0" destOrd="0" presId="urn:microsoft.com/office/officeart/2018/5/layout/CenteredIconLabelDescriptionList"/>
    <dgm:cxn modelId="{8A969E36-9C7E-4BC2-B323-66D909236A8E}" srcId="{4B757ED4-6819-4227-852C-DDD82AEAAD72}" destId="{752BB3BD-D245-4369-AA4F-A7A99D74552A}" srcOrd="2" destOrd="0" parTransId="{B77CD5D9-502F-4FE5-B855-694618C82210}" sibTransId="{3D908CE8-FA02-43CD-8D3C-6142DE0BD8B6}"/>
    <dgm:cxn modelId="{E60CB95D-4FC0-43F9-8EA7-5F4A4518D4EF}" type="presOf" srcId="{1AD3EE5A-F786-43FC-B13A-12615EB87BD8}" destId="{10A79C46-F2CC-42D4-86D3-7A55C01D76F6}" srcOrd="0" destOrd="1" presId="urn:microsoft.com/office/officeart/2018/5/layout/CenteredIconLabelDescriptionList"/>
    <dgm:cxn modelId="{EDF63896-B82F-49FB-A8D8-C9591C11933D}" srcId="{7EA9059C-6487-4997-BD73-25F040EDAEE8}" destId="{E8C99FF8-36C8-4CBE-A2FE-D58A272245E2}" srcOrd="0" destOrd="0" parTransId="{EBFF9D59-F006-4CD1-AFC7-BF63F416A219}" sibTransId="{FF8B2C64-5A9D-4E71-B9B1-84F1B63E1062}"/>
    <dgm:cxn modelId="{C9D450A8-08CB-49D1-9956-4AED143F8B8B}" type="presOf" srcId="{FD4FD6A9-6EC3-459B-B82B-5E2D5DBD9F11}" destId="{F9097092-D811-47DF-8286-AC3BC8F3F64C}" srcOrd="0" destOrd="0" presId="urn:microsoft.com/office/officeart/2018/5/layout/CenteredIconLabelDescriptionList"/>
    <dgm:cxn modelId="{4E63D2C4-E52B-4DFE-B15D-549D38A24029}" srcId="{4B757ED4-6819-4227-852C-DDD82AEAAD72}" destId="{FD4FD6A9-6EC3-459B-B82B-5E2D5DBD9F11}" srcOrd="0" destOrd="0" parTransId="{5D7E4BC8-23E8-4585-8A9D-5AF589E092DD}" sibTransId="{47E795E1-5B68-4524-85CD-FCE99D3DE944}"/>
    <dgm:cxn modelId="{13F8D5C6-DC20-470E-929A-836D5F05490C}" srcId="{7EA9059C-6487-4997-BD73-25F040EDAEE8}" destId="{1AD3EE5A-F786-43FC-B13A-12615EB87BD8}" srcOrd="1" destOrd="0" parTransId="{69BB2AFC-E229-4972-9C9D-CEB3F4C8405F}" sibTransId="{1EAD3748-B059-4EF8-BB8E-351B45ED8D45}"/>
    <dgm:cxn modelId="{D34C4AD6-FDED-480F-A035-CDFD5C77FD5A}" type="presOf" srcId="{4B757ED4-6819-4227-852C-DDD82AEAAD72}" destId="{CF9F6764-550F-4581-BD01-829E3D030CC6}" srcOrd="0" destOrd="0" presId="urn:microsoft.com/office/officeart/2018/5/layout/CenteredIconLabelDescriptionList"/>
    <dgm:cxn modelId="{3C202FDF-0974-4D4D-A70F-F890B4C5551B}" srcId="{7EA9059C-6487-4997-BD73-25F040EDAEE8}" destId="{FC27884D-E3EE-494C-B110-FC57D89CB5D0}" srcOrd="2" destOrd="0" parTransId="{35FC7A7E-E013-4D1D-AF1E-2946F8B2B668}" sibTransId="{E09274E0-CE26-42EA-8F16-348A2D51534E}"/>
    <dgm:cxn modelId="{2E68D9DF-DAC2-44B4-B347-5FC7A171310F}" type="presOf" srcId="{FC27884D-E3EE-494C-B110-FC57D89CB5D0}" destId="{10A79C46-F2CC-42D4-86D3-7A55C01D76F6}" srcOrd="0" destOrd="2" presId="urn:microsoft.com/office/officeart/2018/5/layout/CenteredIconLabelDescriptionList"/>
    <dgm:cxn modelId="{C17490E7-B403-4BF4-954C-EE502516A531}" type="presOf" srcId="{752BB3BD-D245-4369-AA4F-A7A99D74552A}" destId="{190E493F-4688-4CE6-8591-8F27D2969330}" srcOrd="0" destOrd="0" presId="urn:microsoft.com/office/officeart/2018/5/layout/CenteredIconLabelDescriptionList"/>
    <dgm:cxn modelId="{52B8E3F0-9A6A-4E31-A7C1-3215C1AD7BE7}" srcId="{4B757ED4-6819-4227-852C-DDD82AEAAD72}" destId="{7EA9059C-6487-4997-BD73-25F040EDAEE8}" srcOrd="1" destOrd="0" parTransId="{2F583E83-653F-492D-98A3-ECA72DDC547B}" sibTransId="{3F6587D1-D42F-467A-B294-DC78A5F6FF4E}"/>
    <dgm:cxn modelId="{E3C9CBFA-E711-456C-954F-B6AF7F92E936}" type="presParOf" srcId="{CF9F6764-550F-4581-BD01-829E3D030CC6}" destId="{07807B83-CBFB-4E25-8498-97650F74C437}" srcOrd="0" destOrd="0" presId="urn:microsoft.com/office/officeart/2018/5/layout/CenteredIconLabelDescriptionList"/>
    <dgm:cxn modelId="{9A70C2EE-0C6C-44EC-B5B0-B434B2C9C6A9}" type="presParOf" srcId="{07807B83-CBFB-4E25-8498-97650F74C437}" destId="{A0168863-6073-4C2A-B5A3-87BC16EB3D51}" srcOrd="0" destOrd="0" presId="urn:microsoft.com/office/officeart/2018/5/layout/CenteredIconLabelDescriptionList"/>
    <dgm:cxn modelId="{57FB72F6-47CA-48F5-9CAF-E04465FA8FB0}" type="presParOf" srcId="{07807B83-CBFB-4E25-8498-97650F74C437}" destId="{64FD8961-0B96-4AC0-9E8E-F167B3937239}" srcOrd="1" destOrd="0" presId="urn:microsoft.com/office/officeart/2018/5/layout/CenteredIconLabelDescriptionList"/>
    <dgm:cxn modelId="{FF03D419-2AF9-4032-859C-389DBE4F2092}" type="presParOf" srcId="{07807B83-CBFB-4E25-8498-97650F74C437}" destId="{F9097092-D811-47DF-8286-AC3BC8F3F64C}" srcOrd="2" destOrd="0" presId="urn:microsoft.com/office/officeart/2018/5/layout/CenteredIconLabelDescriptionList"/>
    <dgm:cxn modelId="{7827127F-5EB1-445E-B130-A004392672E0}" type="presParOf" srcId="{07807B83-CBFB-4E25-8498-97650F74C437}" destId="{D9BABE8E-C5AF-4C81-BDED-B81DFE7F84C4}" srcOrd="3" destOrd="0" presId="urn:microsoft.com/office/officeart/2018/5/layout/CenteredIconLabelDescriptionList"/>
    <dgm:cxn modelId="{7601B891-4172-4526-BA25-DB296ECF5999}" type="presParOf" srcId="{07807B83-CBFB-4E25-8498-97650F74C437}" destId="{F82AD212-868F-4BB9-A831-570EBCDA5564}" srcOrd="4" destOrd="0" presId="urn:microsoft.com/office/officeart/2018/5/layout/CenteredIconLabelDescriptionList"/>
    <dgm:cxn modelId="{1CB91AD6-19EA-4AD6-9AAB-2857DED8D6E6}" type="presParOf" srcId="{CF9F6764-550F-4581-BD01-829E3D030CC6}" destId="{01AA3C04-3220-4F86-BC66-7FBD2D2C37CB}" srcOrd="1" destOrd="0" presId="urn:microsoft.com/office/officeart/2018/5/layout/CenteredIconLabelDescriptionList"/>
    <dgm:cxn modelId="{911278A1-5318-4DEC-8C40-9D2595FC0D1C}" type="presParOf" srcId="{CF9F6764-550F-4581-BD01-829E3D030CC6}" destId="{275BCCE3-1E68-4173-9E2C-32D75DEF1822}" srcOrd="2" destOrd="0" presId="urn:microsoft.com/office/officeart/2018/5/layout/CenteredIconLabelDescriptionList"/>
    <dgm:cxn modelId="{AE04160B-74B4-432D-A724-598FC98BBA01}" type="presParOf" srcId="{275BCCE3-1E68-4173-9E2C-32D75DEF1822}" destId="{69F5F6FD-8C13-4154-BBE1-B258F8108FB7}" srcOrd="0" destOrd="0" presId="urn:microsoft.com/office/officeart/2018/5/layout/CenteredIconLabelDescriptionList"/>
    <dgm:cxn modelId="{6AF9DFD3-AFB8-440C-8637-9D55D8C01323}" type="presParOf" srcId="{275BCCE3-1E68-4173-9E2C-32D75DEF1822}" destId="{1AF9924F-EB8B-4FD7-A4C7-E4A894E21060}" srcOrd="1" destOrd="0" presId="urn:microsoft.com/office/officeart/2018/5/layout/CenteredIconLabelDescriptionList"/>
    <dgm:cxn modelId="{5BD819F1-6DCC-44CB-A261-23840B5FF133}" type="presParOf" srcId="{275BCCE3-1E68-4173-9E2C-32D75DEF1822}" destId="{5389706A-F66B-468C-B491-F65FA4AE6F16}" srcOrd="2" destOrd="0" presId="urn:microsoft.com/office/officeart/2018/5/layout/CenteredIconLabelDescriptionList"/>
    <dgm:cxn modelId="{86A2DBB1-AD0F-452F-99A5-A3BE04E11044}" type="presParOf" srcId="{275BCCE3-1E68-4173-9E2C-32D75DEF1822}" destId="{D66F7B25-D1DC-44FB-A161-EAEF412885F7}" srcOrd="3" destOrd="0" presId="urn:microsoft.com/office/officeart/2018/5/layout/CenteredIconLabelDescriptionList"/>
    <dgm:cxn modelId="{58F66D1C-B4C7-4E15-8685-9409E84469A3}" type="presParOf" srcId="{275BCCE3-1E68-4173-9E2C-32D75DEF1822}" destId="{10A79C46-F2CC-42D4-86D3-7A55C01D76F6}" srcOrd="4" destOrd="0" presId="urn:microsoft.com/office/officeart/2018/5/layout/CenteredIconLabelDescriptionList"/>
    <dgm:cxn modelId="{D69BFACA-D798-45A5-9B91-F89CBF62CC22}" type="presParOf" srcId="{CF9F6764-550F-4581-BD01-829E3D030CC6}" destId="{4B2F437A-78F4-45DB-8257-D901B3CADDC4}" srcOrd="3" destOrd="0" presId="urn:microsoft.com/office/officeart/2018/5/layout/CenteredIconLabelDescriptionList"/>
    <dgm:cxn modelId="{1978B080-CD01-452D-B6E4-0878B7342E6D}" type="presParOf" srcId="{CF9F6764-550F-4581-BD01-829E3D030CC6}" destId="{93D7C557-0EF7-4F3B-BEB7-6599AE36B82A}" srcOrd="4" destOrd="0" presId="urn:microsoft.com/office/officeart/2018/5/layout/CenteredIconLabelDescriptionList"/>
    <dgm:cxn modelId="{5EFC9226-653A-4306-9CBF-8EF13DBFE2E8}" type="presParOf" srcId="{93D7C557-0EF7-4F3B-BEB7-6599AE36B82A}" destId="{0FF32CB8-0BC8-49A5-896B-81D4AC570E42}" srcOrd="0" destOrd="0" presId="urn:microsoft.com/office/officeart/2018/5/layout/CenteredIconLabelDescriptionList"/>
    <dgm:cxn modelId="{49CDF4ED-7B75-4C4F-8BED-1091D5188420}" type="presParOf" srcId="{93D7C557-0EF7-4F3B-BEB7-6599AE36B82A}" destId="{F0B2C77A-64BB-4E06-A7C3-201478FED4CC}" srcOrd="1" destOrd="0" presId="urn:microsoft.com/office/officeart/2018/5/layout/CenteredIconLabelDescriptionList"/>
    <dgm:cxn modelId="{39DB44D3-1814-444C-A947-FCD4705AE6D9}" type="presParOf" srcId="{93D7C557-0EF7-4F3B-BEB7-6599AE36B82A}" destId="{190E493F-4688-4CE6-8591-8F27D2969330}" srcOrd="2" destOrd="0" presId="urn:microsoft.com/office/officeart/2018/5/layout/CenteredIconLabelDescriptionList"/>
    <dgm:cxn modelId="{2042E795-F001-45D9-8ABE-9811822A5B78}" type="presParOf" srcId="{93D7C557-0EF7-4F3B-BEB7-6599AE36B82A}" destId="{4D81FD22-71C8-4AEC-88F0-83CED8C1CB52}" srcOrd="3" destOrd="0" presId="urn:microsoft.com/office/officeart/2018/5/layout/CenteredIconLabelDescriptionList"/>
    <dgm:cxn modelId="{F316541B-BFBF-4737-B536-CFEB15A7A46A}" type="presParOf" srcId="{93D7C557-0EF7-4F3B-BEB7-6599AE36B82A}" destId="{C25E72BB-DDD0-411F-8D04-B26BD75C5FBB}"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48C86F-66A3-458E-A702-B82A8A2825C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781F49E-D5FF-4CFC-AFD8-629F68D6774B}">
      <dgm:prSet/>
      <dgm:spPr/>
      <dgm:t>
        <a:bodyPr/>
        <a:lstStyle/>
        <a:p>
          <a:pPr>
            <a:lnSpc>
              <a:spcPct val="100000"/>
            </a:lnSpc>
          </a:pPr>
          <a:r>
            <a:rPr lang="en-GB"/>
            <a:t>Patient is monitored after treatment starts</a:t>
          </a:r>
          <a:endParaRPr lang="en-US"/>
        </a:p>
      </dgm:t>
    </dgm:pt>
    <dgm:pt modelId="{9280B9D2-F037-4C6B-81F5-69950377C512}" type="parTrans" cxnId="{1D30F901-9595-4D93-BC27-E82ED3869DB5}">
      <dgm:prSet/>
      <dgm:spPr/>
      <dgm:t>
        <a:bodyPr/>
        <a:lstStyle/>
        <a:p>
          <a:endParaRPr lang="en-US"/>
        </a:p>
      </dgm:t>
    </dgm:pt>
    <dgm:pt modelId="{17D8C3E2-0194-4529-81A4-AE266D97F56A}" type="sibTrans" cxnId="{1D30F901-9595-4D93-BC27-E82ED3869DB5}">
      <dgm:prSet/>
      <dgm:spPr/>
      <dgm:t>
        <a:bodyPr/>
        <a:lstStyle/>
        <a:p>
          <a:pPr>
            <a:lnSpc>
              <a:spcPct val="100000"/>
            </a:lnSpc>
          </a:pPr>
          <a:endParaRPr lang="en-US"/>
        </a:p>
      </dgm:t>
    </dgm:pt>
    <dgm:pt modelId="{536D8DC5-ABC1-47B3-AF9B-C57985875F5A}">
      <dgm:prSet/>
      <dgm:spPr/>
      <dgm:t>
        <a:bodyPr/>
        <a:lstStyle/>
        <a:p>
          <a:pPr>
            <a:lnSpc>
              <a:spcPct val="100000"/>
            </a:lnSpc>
          </a:pPr>
          <a:r>
            <a:rPr lang="en-GB"/>
            <a:t>BP check and u&amp;e blood test after 2 weeks</a:t>
          </a:r>
          <a:endParaRPr lang="en-US"/>
        </a:p>
      </dgm:t>
    </dgm:pt>
    <dgm:pt modelId="{91ABBFA4-8966-4C10-B48B-6FA0063689ED}" type="parTrans" cxnId="{2DC558E8-1700-4B2C-8910-11BBC33AB0E4}">
      <dgm:prSet/>
      <dgm:spPr/>
      <dgm:t>
        <a:bodyPr/>
        <a:lstStyle/>
        <a:p>
          <a:endParaRPr lang="en-US"/>
        </a:p>
      </dgm:t>
    </dgm:pt>
    <dgm:pt modelId="{E575142C-92B1-4232-A91F-5D10E949CC7A}" type="sibTrans" cxnId="{2DC558E8-1700-4B2C-8910-11BBC33AB0E4}">
      <dgm:prSet/>
      <dgm:spPr/>
      <dgm:t>
        <a:bodyPr/>
        <a:lstStyle/>
        <a:p>
          <a:pPr>
            <a:lnSpc>
              <a:spcPct val="100000"/>
            </a:lnSpc>
          </a:pPr>
          <a:endParaRPr lang="en-US"/>
        </a:p>
      </dgm:t>
    </dgm:pt>
    <dgm:pt modelId="{5AD6D495-D0B9-4A99-B22A-E4058B517E8B}">
      <dgm:prSet/>
      <dgm:spPr/>
      <dgm:t>
        <a:bodyPr/>
        <a:lstStyle/>
        <a:p>
          <a:pPr>
            <a:lnSpc>
              <a:spcPct val="100000"/>
            </a:lnSpc>
          </a:pPr>
          <a:r>
            <a:rPr lang="en-GB"/>
            <a:t>Continue until stable</a:t>
          </a:r>
          <a:endParaRPr lang="en-US"/>
        </a:p>
      </dgm:t>
    </dgm:pt>
    <dgm:pt modelId="{4DBF4451-01A4-4CF0-9BA1-C0559159B9CB}" type="parTrans" cxnId="{982F6DE9-F323-4015-B2A3-3654AF3069CB}">
      <dgm:prSet/>
      <dgm:spPr/>
      <dgm:t>
        <a:bodyPr/>
        <a:lstStyle/>
        <a:p>
          <a:endParaRPr lang="en-US"/>
        </a:p>
      </dgm:t>
    </dgm:pt>
    <dgm:pt modelId="{87BF4440-B25E-4CAA-A5B8-C9B269B73AD6}" type="sibTrans" cxnId="{982F6DE9-F323-4015-B2A3-3654AF3069CB}">
      <dgm:prSet/>
      <dgm:spPr/>
      <dgm:t>
        <a:bodyPr/>
        <a:lstStyle/>
        <a:p>
          <a:pPr>
            <a:lnSpc>
              <a:spcPct val="100000"/>
            </a:lnSpc>
          </a:pPr>
          <a:endParaRPr lang="en-US"/>
        </a:p>
      </dgm:t>
    </dgm:pt>
    <dgm:pt modelId="{DB0092DA-35D1-4282-B7D0-98AEEF617D67}">
      <dgm:prSet/>
      <dgm:spPr/>
      <dgm:t>
        <a:bodyPr/>
        <a:lstStyle/>
        <a:p>
          <a:pPr>
            <a:lnSpc>
              <a:spcPct val="100000"/>
            </a:lnSpc>
          </a:pPr>
          <a:r>
            <a:rPr lang="en-GB"/>
            <a:t>Little or no improvement- GP reviews medication</a:t>
          </a:r>
          <a:endParaRPr lang="en-US"/>
        </a:p>
      </dgm:t>
    </dgm:pt>
    <dgm:pt modelId="{4FDF3DA4-5493-4B06-A833-4BF89C91BF25}" type="parTrans" cxnId="{946C119E-C75F-419B-B69C-ECB4A9C251AF}">
      <dgm:prSet/>
      <dgm:spPr/>
      <dgm:t>
        <a:bodyPr/>
        <a:lstStyle/>
        <a:p>
          <a:endParaRPr lang="en-US"/>
        </a:p>
      </dgm:t>
    </dgm:pt>
    <dgm:pt modelId="{620B5368-66C1-4993-BDB6-F0E292740507}" type="sibTrans" cxnId="{946C119E-C75F-419B-B69C-ECB4A9C251AF}">
      <dgm:prSet/>
      <dgm:spPr/>
      <dgm:t>
        <a:bodyPr/>
        <a:lstStyle/>
        <a:p>
          <a:pPr>
            <a:lnSpc>
              <a:spcPct val="100000"/>
            </a:lnSpc>
          </a:pPr>
          <a:endParaRPr lang="en-US"/>
        </a:p>
      </dgm:t>
    </dgm:pt>
    <dgm:pt modelId="{86449333-F06D-4DFE-9D52-E75D96AC2FF1}">
      <dgm:prSet/>
      <dgm:spPr/>
      <dgm:t>
        <a:bodyPr/>
        <a:lstStyle/>
        <a:p>
          <a:pPr>
            <a:lnSpc>
              <a:spcPct val="100000"/>
            </a:lnSpc>
          </a:pPr>
          <a:r>
            <a:rPr lang="en-GB"/>
            <a:t>Goal reached- annual reviews to monitor BP and general health</a:t>
          </a:r>
          <a:endParaRPr lang="en-US"/>
        </a:p>
      </dgm:t>
    </dgm:pt>
    <dgm:pt modelId="{65FBC22C-D380-4E1D-ACC1-CB804D7910BF}" type="parTrans" cxnId="{5D28697F-A296-4136-BE29-7512C92A37C9}">
      <dgm:prSet/>
      <dgm:spPr/>
      <dgm:t>
        <a:bodyPr/>
        <a:lstStyle/>
        <a:p>
          <a:endParaRPr lang="en-US"/>
        </a:p>
      </dgm:t>
    </dgm:pt>
    <dgm:pt modelId="{74A4DF1B-C7EA-480A-BF89-885F1B2EBEE6}" type="sibTrans" cxnId="{5D28697F-A296-4136-BE29-7512C92A37C9}">
      <dgm:prSet/>
      <dgm:spPr/>
      <dgm:t>
        <a:bodyPr/>
        <a:lstStyle/>
        <a:p>
          <a:endParaRPr lang="en-US"/>
        </a:p>
      </dgm:t>
    </dgm:pt>
    <dgm:pt modelId="{1B193C6E-F529-4B15-8C71-5F41716123D2}" type="pres">
      <dgm:prSet presAssocID="{2A48C86F-66A3-458E-A702-B82A8A2825C5}" presName="root" presStyleCnt="0">
        <dgm:presLayoutVars>
          <dgm:dir/>
          <dgm:resizeHandles val="exact"/>
        </dgm:presLayoutVars>
      </dgm:prSet>
      <dgm:spPr/>
    </dgm:pt>
    <dgm:pt modelId="{1092FC94-82AD-4857-B4CC-999231C5F697}" type="pres">
      <dgm:prSet presAssocID="{2A48C86F-66A3-458E-A702-B82A8A2825C5}" presName="container" presStyleCnt="0">
        <dgm:presLayoutVars>
          <dgm:dir/>
          <dgm:resizeHandles val="exact"/>
        </dgm:presLayoutVars>
      </dgm:prSet>
      <dgm:spPr/>
    </dgm:pt>
    <dgm:pt modelId="{4257A3E8-7E2F-47F8-97C1-9331C77C3125}" type="pres">
      <dgm:prSet presAssocID="{6781F49E-D5FF-4CFC-AFD8-629F68D6774B}" presName="compNode" presStyleCnt="0"/>
      <dgm:spPr/>
    </dgm:pt>
    <dgm:pt modelId="{D96C0D0E-EFE6-4A40-A645-C0083B9AF6AF}" type="pres">
      <dgm:prSet presAssocID="{6781F49E-D5FF-4CFC-AFD8-629F68D6774B}" presName="iconBgRect" presStyleLbl="bgShp" presStyleIdx="0" presStyleCnt="5"/>
      <dgm:spPr/>
    </dgm:pt>
    <dgm:pt modelId="{3C06098B-231C-4D85-B5FB-7EBB8C1DF616}" type="pres">
      <dgm:prSet presAssocID="{6781F49E-D5FF-4CFC-AFD8-629F68D6774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71C807D3-B7BC-4609-AD16-EBAC586E06B8}" type="pres">
      <dgm:prSet presAssocID="{6781F49E-D5FF-4CFC-AFD8-629F68D6774B}" presName="spaceRect" presStyleCnt="0"/>
      <dgm:spPr/>
    </dgm:pt>
    <dgm:pt modelId="{0681943D-2666-4F98-A788-5D7E6349CC80}" type="pres">
      <dgm:prSet presAssocID="{6781F49E-D5FF-4CFC-AFD8-629F68D6774B}" presName="textRect" presStyleLbl="revTx" presStyleIdx="0" presStyleCnt="5">
        <dgm:presLayoutVars>
          <dgm:chMax val="1"/>
          <dgm:chPref val="1"/>
        </dgm:presLayoutVars>
      </dgm:prSet>
      <dgm:spPr/>
    </dgm:pt>
    <dgm:pt modelId="{C669783D-318D-4F70-A3DE-42B41359F0B7}" type="pres">
      <dgm:prSet presAssocID="{17D8C3E2-0194-4529-81A4-AE266D97F56A}" presName="sibTrans" presStyleLbl="sibTrans2D1" presStyleIdx="0" presStyleCnt="0"/>
      <dgm:spPr/>
    </dgm:pt>
    <dgm:pt modelId="{70C95C59-2745-4C63-982C-147557F10E17}" type="pres">
      <dgm:prSet presAssocID="{536D8DC5-ABC1-47B3-AF9B-C57985875F5A}" presName="compNode" presStyleCnt="0"/>
      <dgm:spPr/>
    </dgm:pt>
    <dgm:pt modelId="{674B3886-F4CE-48D9-AF36-1213CBAC4BD8}" type="pres">
      <dgm:prSet presAssocID="{536D8DC5-ABC1-47B3-AF9B-C57985875F5A}" presName="iconBgRect" presStyleLbl="bgShp" presStyleIdx="1" presStyleCnt="5"/>
      <dgm:spPr/>
    </dgm:pt>
    <dgm:pt modelId="{B0A0ED13-0F3C-466D-96F3-5D91F19820E4}" type="pres">
      <dgm:prSet presAssocID="{536D8DC5-ABC1-47B3-AF9B-C57985875F5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V"/>
        </a:ext>
      </dgm:extLst>
    </dgm:pt>
    <dgm:pt modelId="{2B575AB9-93F5-47D6-BCCD-538245F3EA79}" type="pres">
      <dgm:prSet presAssocID="{536D8DC5-ABC1-47B3-AF9B-C57985875F5A}" presName="spaceRect" presStyleCnt="0"/>
      <dgm:spPr/>
    </dgm:pt>
    <dgm:pt modelId="{AD6D2B67-3C65-4C71-A77B-DFF2CBF1A60E}" type="pres">
      <dgm:prSet presAssocID="{536D8DC5-ABC1-47B3-AF9B-C57985875F5A}" presName="textRect" presStyleLbl="revTx" presStyleIdx="1" presStyleCnt="5">
        <dgm:presLayoutVars>
          <dgm:chMax val="1"/>
          <dgm:chPref val="1"/>
        </dgm:presLayoutVars>
      </dgm:prSet>
      <dgm:spPr/>
    </dgm:pt>
    <dgm:pt modelId="{746BBEDC-6722-4FD5-A79C-4D22AB8BEAA3}" type="pres">
      <dgm:prSet presAssocID="{E575142C-92B1-4232-A91F-5D10E949CC7A}" presName="sibTrans" presStyleLbl="sibTrans2D1" presStyleIdx="0" presStyleCnt="0"/>
      <dgm:spPr/>
    </dgm:pt>
    <dgm:pt modelId="{E2B2D3B0-AE90-4745-A895-8E58D195A4E0}" type="pres">
      <dgm:prSet presAssocID="{5AD6D495-D0B9-4A99-B22A-E4058B517E8B}" presName="compNode" presStyleCnt="0"/>
      <dgm:spPr/>
    </dgm:pt>
    <dgm:pt modelId="{4F000E61-CD73-4843-AAB4-6CC39BE3B6E6}" type="pres">
      <dgm:prSet presAssocID="{5AD6D495-D0B9-4A99-B22A-E4058B517E8B}" presName="iconBgRect" presStyleLbl="bgShp" presStyleIdx="2" presStyleCnt="5"/>
      <dgm:spPr/>
    </dgm:pt>
    <dgm:pt modelId="{47B30538-5F4F-4EBA-92B6-60A7BE95C467}" type="pres">
      <dgm:prSet presAssocID="{5AD6D495-D0B9-4A99-B22A-E4058B517E8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6825690B-F47F-40B6-8686-9DDC782F9C45}" type="pres">
      <dgm:prSet presAssocID="{5AD6D495-D0B9-4A99-B22A-E4058B517E8B}" presName="spaceRect" presStyleCnt="0"/>
      <dgm:spPr/>
    </dgm:pt>
    <dgm:pt modelId="{653FEB0B-84AC-4AE0-AAAB-D17DBD9A3571}" type="pres">
      <dgm:prSet presAssocID="{5AD6D495-D0B9-4A99-B22A-E4058B517E8B}" presName="textRect" presStyleLbl="revTx" presStyleIdx="2" presStyleCnt="5">
        <dgm:presLayoutVars>
          <dgm:chMax val="1"/>
          <dgm:chPref val="1"/>
        </dgm:presLayoutVars>
      </dgm:prSet>
      <dgm:spPr/>
    </dgm:pt>
    <dgm:pt modelId="{09865A3F-566D-49FC-9FB7-800BCD24B89E}" type="pres">
      <dgm:prSet presAssocID="{87BF4440-B25E-4CAA-A5B8-C9B269B73AD6}" presName="sibTrans" presStyleLbl="sibTrans2D1" presStyleIdx="0" presStyleCnt="0"/>
      <dgm:spPr/>
    </dgm:pt>
    <dgm:pt modelId="{3C72A0C9-78EB-4AC5-A2F9-24A4D9910A65}" type="pres">
      <dgm:prSet presAssocID="{DB0092DA-35D1-4282-B7D0-98AEEF617D67}" presName="compNode" presStyleCnt="0"/>
      <dgm:spPr/>
    </dgm:pt>
    <dgm:pt modelId="{FAF45996-97E7-4E39-BEF7-8B62D1322533}" type="pres">
      <dgm:prSet presAssocID="{DB0092DA-35D1-4282-B7D0-98AEEF617D67}" presName="iconBgRect" presStyleLbl="bgShp" presStyleIdx="3" presStyleCnt="5"/>
      <dgm:spPr/>
    </dgm:pt>
    <dgm:pt modelId="{29E4EC21-1E44-4726-89EE-F9405B381751}" type="pres">
      <dgm:prSet presAssocID="{DB0092DA-35D1-4282-B7D0-98AEEF617D6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ine"/>
        </a:ext>
      </dgm:extLst>
    </dgm:pt>
    <dgm:pt modelId="{1593F19D-33F9-4065-84A8-27533BF450E4}" type="pres">
      <dgm:prSet presAssocID="{DB0092DA-35D1-4282-B7D0-98AEEF617D67}" presName="spaceRect" presStyleCnt="0"/>
      <dgm:spPr/>
    </dgm:pt>
    <dgm:pt modelId="{BA02DD84-697C-4CD8-A54D-9254729A230A}" type="pres">
      <dgm:prSet presAssocID="{DB0092DA-35D1-4282-B7D0-98AEEF617D67}" presName="textRect" presStyleLbl="revTx" presStyleIdx="3" presStyleCnt="5">
        <dgm:presLayoutVars>
          <dgm:chMax val="1"/>
          <dgm:chPref val="1"/>
        </dgm:presLayoutVars>
      </dgm:prSet>
      <dgm:spPr/>
    </dgm:pt>
    <dgm:pt modelId="{35F3F46C-F4A5-4D25-B77D-970919EFC870}" type="pres">
      <dgm:prSet presAssocID="{620B5368-66C1-4993-BDB6-F0E292740507}" presName="sibTrans" presStyleLbl="sibTrans2D1" presStyleIdx="0" presStyleCnt="0"/>
      <dgm:spPr/>
    </dgm:pt>
    <dgm:pt modelId="{D84DC326-FBE8-45D1-9490-0F5B2EEFBF25}" type="pres">
      <dgm:prSet presAssocID="{86449333-F06D-4DFE-9D52-E75D96AC2FF1}" presName="compNode" presStyleCnt="0"/>
      <dgm:spPr/>
    </dgm:pt>
    <dgm:pt modelId="{F27E9D60-7E1B-407A-8E25-5E924FCA00FD}" type="pres">
      <dgm:prSet presAssocID="{86449333-F06D-4DFE-9D52-E75D96AC2FF1}" presName="iconBgRect" presStyleLbl="bgShp" presStyleIdx="4" presStyleCnt="5"/>
      <dgm:spPr/>
    </dgm:pt>
    <dgm:pt modelId="{6571DDDF-9204-40B1-8CFF-EDA8264C7AD5}" type="pres">
      <dgm:prSet presAssocID="{86449333-F06D-4DFE-9D52-E75D96AC2FF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llseye"/>
        </a:ext>
      </dgm:extLst>
    </dgm:pt>
    <dgm:pt modelId="{2E4D51ED-B3A8-45C0-90F6-6EC08225B6E4}" type="pres">
      <dgm:prSet presAssocID="{86449333-F06D-4DFE-9D52-E75D96AC2FF1}" presName="spaceRect" presStyleCnt="0"/>
      <dgm:spPr/>
    </dgm:pt>
    <dgm:pt modelId="{7895AD4C-BC24-47AE-9E4C-BBF0977B4EEA}" type="pres">
      <dgm:prSet presAssocID="{86449333-F06D-4DFE-9D52-E75D96AC2FF1}" presName="textRect" presStyleLbl="revTx" presStyleIdx="4" presStyleCnt="5">
        <dgm:presLayoutVars>
          <dgm:chMax val="1"/>
          <dgm:chPref val="1"/>
        </dgm:presLayoutVars>
      </dgm:prSet>
      <dgm:spPr/>
    </dgm:pt>
  </dgm:ptLst>
  <dgm:cxnLst>
    <dgm:cxn modelId="{1D30F901-9595-4D93-BC27-E82ED3869DB5}" srcId="{2A48C86F-66A3-458E-A702-B82A8A2825C5}" destId="{6781F49E-D5FF-4CFC-AFD8-629F68D6774B}" srcOrd="0" destOrd="0" parTransId="{9280B9D2-F037-4C6B-81F5-69950377C512}" sibTransId="{17D8C3E2-0194-4529-81A4-AE266D97F56A}"/>
    <dgm:cxn modelId="{0033C115-C868-4ED3-869F-A7D17A9709A9}" type="presOf" srcId="{17D8C3E2-0194-4529-81A4-AE266D97F56A}" destId="{C669783D-318D-4F70-A3DE-42B41359F0B7}" srcOrd="0" destOrd="0" presId="urn:microsoft.com/office/officeart/2018/2/layout/IconCircleList"/>
    <dgm:cxn modelId="{3BB91C35-46BA-4DD2-A40F-026EB9D91787}" type="presOf" srcId="{5AD6D495-D0B9-4A99-B22A-E4058B517E8B}" destId="{653FEB0B-84AC-4AE0-AAAB-D17DBD9A3571}" srcOrd="0" destOrd="0" presId="urn:microsoft.com/office/officeart/2018/2/layout/IconCircleList"/>
    <dgm:cxn modelId="{CBB8CA39-000B-4965-B4B9-09640FB23B1A}" type="presOf" srcId="{87BF4440-B25E-4CAA-A5B8-C9B269B73AD6}" destId="{09865A3F-566D-49FC-9FB7-800BCD24B89E}" srcOrd="0" destOrd="0" presId="urn:microsoft.com/office/officeart/2018/2/layout/IconCircleList"/>
    <dgm:cxn modelId="{00D2E35B-DFEC-476A-99D8-0F30BB8010E1}" type="presOf" srcId="{2A48C86F-66A3-458E-A702-B82A8A2825C5}" destId="{1B193C6E-F529-4B15-8C71-5F41716123D2}" srcOrd="0" destOrd="0" presId="urn:microsoft.com/office/officeart/2018/2/layout/IconCircleList"/>
    <dgm:cxn modelId="{502F534C-B29B-4AC3-8EA8-492CFFE7A061}" type="presOf" srcId="{6781F49E-D5FF-4CFC-AFD8-629F68D6774B}" destId="{0681943D-2666-4F98-A788-5D7E6349CC80}" srcOrd="0" destOrd="0" presId="urn:microsoft.com/office/officeart/2018/2/layout/IconCircleList"/>
    <dgm:cxn modelId="{FC03DA5A-24CD-462A-AF36-F5460464624E}" type="presOf" srcId="{86449333-F06D-4DFE-9D52-E75D96AC2FF1}" destId="{7895AD4C-BC24-47AE-9E4C-BBF0977B4EEA}" srcOrd="0" destOrd="0" presId="urn:microsoft.com/office/officeart/2018/2/layout/IconCircleList"/>
    <dgm:cxn modelId="{651EDB7C-5D09-4270-A8DB-A73EF8678E22}" type="presOf" srcId="{E575142C-92B1-4232-A91F-5D10E949CC7A}" destId="{746BBEDC-6722-4FD5-A79C-4D22AB8BEAA3}" srcOrd="0" destOrd="0" presId="urn:microsoft.com/office/officeart/2018/2/layout/IconCircleList"/>
    <dgm:cxn modelId="{5D28697F-A296-4136-BE29-7512C92A37C9}" srcId="{2A48C86F-66A3-458E-A702-B82A8A2825C5}" destId="{86449333-F06D-4DFE-9D52-E75D96AC2FF1}" srcOrd="4" destOrd="0" parTransId="{65FBC22C-D380-4E1D-ACC1-CB804D7910BF}" sibTransId="{74A4DF1B-C7EA-480A-BF89-885F1B2EBEE6}"/>
    <dgm:cxn modelId="{D2629C9C-BBD6-47D3-AC01-E83FFD9C04EB}" type="presOf" srcId="{DB0092DA-35D1-4282-B7D0-98AEEF617D67}" destId="{BA02DD84-697C-4CD8-A54D-9254729A230A}" srcOrd="0" destOrd="0" presId="urn:microsoft.com/office/officeart/2018/2/layout/IconCircleList"/>
    <dgm:cxn modelId="{946C119E-C75F-419B-B69C-ECB4A9C251AF}" srcId="{2A48C86F-66A3-458E-A702-B82A8A2825C5}" destId="{DB0092DA-35D1-4282-B7D0-98AEEF617D67}" srcOrd="3" destOrd="0" parTransId="{4FDF3DA4-5493-4B06-A833-4BF89C91BF25}" sibTransId="{620B5368-66C1-4993-BDB6-F0E292740507}"/>
    <dgm:cxn modelId="{89909BD1-1FD5-4C36-8D79-AB4203793E6F}" type="presOf" srcId="{620B5368-66C1-4993-BDB6-F0E292740507}" destId="{35F3F46C-F4A5-4D25-B77D-970919EFC870}" srcOrd="0" destOrd="0" presId="urn:microsoft.com/office/officeart/2018/2/layout/IconCircleList"/>
    <dgm:cxn modelId="{77C2B5D6-22D7-4779-8B06-2FE088931D01}" type="presOf" srcId="{536D8DC5-ABC1-47B3-AF9B-C57985875F5A}" destId="{AD6D2B67-3C65-4C71-A77B-DFF2CBF1A60E}" srcOrd="0" destOrd="0" presId="urn:microsoft.com/office/officeart/2018/2/layout/IconCircleList"/>
    <dgm:cxn modelId="{2DC558E8-1700-4B2C-8910-11BBC33AB0E4}" srcId="{2A48C86F-66A3-458E-A702-B82A8A2825C5}" destId="{536D8DC5-ABC1-47B3-AF9B-C57985875F5A}" srcOrd="1" destOrd="0" parTransId="{91ABBFA4-8966-4C10-B48B-6FA0063689ED}" sibTransId="{E575142C-92B1-4232-A91F-5D10E949CC7A}"/>
    <dgm:cxn modelId="{982F6DE9-F323-4015-B2A3-3654AF3069CB}" srcId="{2A48C86F-66A3-458E-A702-B82A8A2825C5}" destId="{5AD6D495-D0B9-4A99-B22A-E4058B517E8B}" srcOrd="2" destOrd="0" parTransId="{4DBF4451-01A4-4CF0-9BA1-C0559159B9CB}" sibTransId="{87BF4440-B25E-4CAA-A5B8-C9B269B73AD6}"/>
    <dgm:cxn modelId="{2C53ADC5-0CB6-4595-A987-33E8DCE69898}" type="presParOf" srcId="{1B193C6E-F529-4B15-8C71-5F41716123D2}" destId="{1092FC94-82AD-4857-B4CC-999231C5F697}" srcOrd="0" destOrd="0" presId="urn:microsoft.com/office/officeart/2018/2/layout/IconCircleList"/>
    <dgm:cxn modelId="{FE11F164-0ACD-44B0-80AD-FFC817703469}" type="presParOf" srcId="{1092FC94-82AD-4857-B4CC-999231C5F697}" destId="{4257A3E8-7E2F-47F8-97C1-9331C77C3125}" srcOrd="0" destOrd="0" presId="urn:microsoft.com/office/officeart/2018/2/layout/IconCircleList"/>
    <dgm:cxn modelId="{5D0C31A9-D2A7-447B-9FBA-C7FE8A89617F}" type="presParOf" srcId="{4257A3E8-7E2F-47F8-97C1-9331C77C3125}" destId="{D96C0D0E-EFE6-4A40-A645-C0083B9AF6AF}" srcOrd="0" destOrd="0" presId="urn:microsoft.com/office/officeart/2018/2/layout/IconCircleList"/>
    <dgm:cxn modelId="{6CDC619D-0417-4E00-8828-445C1AE852CE}" type="presParOf" srcId="{4257A3E8-7E2F-47F8-97C1-9331C77C3125}" destId="{3C06098B-231C-4D85-B5FB-7EBB8C1DF616}" srcOrd="1" destOrd="0" presId="urn:microsoft.com/office/officeart/2018/2/layout/IconCircleList"/>
    <dgm:cxn modelId="{C2702552-BB2D-4D90-B1DD-BCB6BAAB2622}" type="presParOf" srcId="{4257A3E8-7E2F-47F8-97C1-9331C77C3125}" destId="{71C807D3-B7BC-4609-AD16-EBAC586E06B8}" srcOrd="2" destOrd="0" presId="urn:microsoft.com/office/officeart/2018/2/layout/IconCircleList"/>
    <dgm:cxn modelId="{006F772A-24AE-4C10-9611-1C815B3E7015}" type="presParOf" srcId="{4257A3E8-7E2F-47F8-97C1-9331C77C3125}" destId="{0681943D-2666-4F98-A788-5D7E6349CC80}" srcOrd="3" destOrd="0" presId="urn:microsoft.com/office/officeart/2018/2/layout/IconCircleList"/>
    <dgm:cxn modelId="{8EB6FC75-FD23-4DB3-872C-1ED2E58A6C09}" type="presParOf" srcId="{1092FC94-82AD-4857-B4CC-999231C5F697}" destId="{C669783D-318D-4F70-A3DE-42B41359F0B7}" srcOrd="1" destOrd="0" presId="urn:microsoft.com/office/officeart/2018/2/layout/IconCircleList"/>
    <dgm:cxn modelId="{51B85957-D20C-46AB-8B39-EC1F61E21196}" type="presParOf" srcId="{1092FC94-82AD-4857-B4CC-999231C5F697}" destId="{70C95C59-2745-4C63-982C-147557F10E17}" srcOrd="2" destOrd="0" presId="urn:microsoft.com/office/officeart/2018/2/layout/IconCircleList"/>
    <dgm:cxn modelId="{E6AD1BBA-38AA-45FA-947A-829770F11CE1}" type="presParOf" srcId="{70C95C59-2745-4C63-982C-147557F10E17}" destId="{674B3886-F4CE-48D9-AF36-1213CBAC4BD8}" srcOrd="0" destOrd="0" presId="urn:microsoft.com/office/officeart/2018/2/layout/IconCircleList"/>
    <dgm:cxn modelId="{6D682DBB-EC8A-474D-A73D-422A31FAE81C}" type="presParOf" srcId="{70C95C59-2745-4C63-982C-147557F10E17}" destId="{B0A0ED13-0F3C-466D-96F3-5D91F19820E4}" srcOrd="1" destOrd="0" presId="urn:microsoft.com/office/officeart/2018/2/layout/IconCircleList"/>
    <dgm:cxn modelId="{28CFE187-0203-44C5-94E6-A385D738C752}" type="presParOf" srcId="{70C95C59-2745-4C63-982C-147557F10E17}" destId="{2B575AB9-93F5-47D6-BCCD-538245F3EA79}" srcOrd="2" destOrd="0" presId="urn:microsoft.com/office/officeart/2018/2/layout/IconCircleList"/>
    <dgm:cxn modelId="{7DB76984-E96F-4472-8785-3C71AB91F368}" type="presParOf" srcId="{70C95C59-2745-4C63-982C-147557F10E17}" destId="{AD6D2B67-3C65-4C71-A77B-DFF2CBF1A60E}" srcOrd="3" destOrd="0" presId="urn:microsoft.com/office/officeart/2018/2/layout/IconCircleList"/>
    <dgm:cxn modelId="{349FC367-FE7B-41BF-B772-E2B8F5A20596}" type="presParOf" srcId="{1092FC94-82AD-4857-B4CC-999231C5F697}" destId="{746BBEDC-6722-4FD5-A79C-4D22AB8BEAA3}" srcOrd="3" destOrd="0" presId="urn:microsoft.com/office/officeart/2018/2/layout/IconCircleList"/>
    <dgm:cxn modelId="{DB99CEFB-5A1C-442D-B947-98009257C33B}" type="presParOf" srcId="{1092FC94-82AD-4857-B4CC-999231C5F697}" destId="{E2B2D3B0-AE90-4745-A895-8E58D195A4E0}" srcOrd="4" destOrd="0" presId="urn:microsoft.com/office/officeart/2018/2/layout/IconCircleList"/>
    <dgm:cxn modelId="{F7270D4F-85A4-4D79-8F91-DD5857ADD99C}" type="presParOf" srcId="{E2B2D3B0-AE90-4745-A895-8E58D195A4E0}" destId="{4F000E61-CD73-4843-AAB4-6CC39BE3B6E6}" srcOrd="0" destOrd="0" presId="urn:microsoft.com/office/officeart/2018/2/layout/IconCircleList"/>
    <dgm:cxn modelId="{DC9F7F51-C956-45B9-BF47-9D203A82FE04}" type="presParOf" srcId="{E2B2D3B0-AE90-4745-A895-8E58D195A4E0}" destId="{47B30538-5F4F-4EBA-92B6-60A7BE95C467}" srcOrd="1" destOrd="0" presId="urn:microsoft.com/office/officeart/2018/2/layout/IconCircleList"/>
    <dgm:cxn modelId="{5EDE461D-7650-4AB0-A640-7473649B58BA}" type="presParOf" srcId="{E2B2D3B0-AE90-4745-A895-8E58D195A4E0}" destId="{6825690B-F47F-40B6-8686-9DDC782F9C45}" srcOrd="2" destOrd="0" presId="urn:microsoft.com/office/officeart/2018/2/layout/IconCircleList"/>
    <dgm:cxn modelId="{4F44BDF7-9758-4ADB-80E7-A75C40C406F8}" type="presParOf" srcId="{E2B2D3B0-AE90-4745-A895-8E58D195A4E0}" destId="{653FEB0B-84AC-4AE0-AAAB-D17DBD9A3571}" srcOrd="3" destOrd="0" presId="urn:microsoft.com/office/officeart/2018/2/layout/IconCircleList"/>
    <dgm:cxn modelId="{5DD7734A-98D8-4AEE-AD08-A9F88340E9A0}" type="presParOf" srcId="{1092FC94-82AD-4857-B4CC-999231C5F697}" destId="{09865A3F-566D-49FC-9FB7-800BCD24B89E}" srcOrd="5" destOrd="0" presId="urn:microsoft.com/office/officeart/2018/2/layout/IconCircleList"/>
    <dgm:cxn modelId="{C7189A1D-68AC-44C8-BB73-FC30436E1713}" type="presParOf" srcId="{1092FC94-82AD-4857-B4CC-999231C5F697}" destId="{3C72A0C9-78EB-4AC5-A2F9-24A4D9910A65}" srcOrd="6" destOrd="0" presId="urn:microsoft.com/office/officeart/2018/2/layout/IconCircleList"/>
    <dgm:cxn modelId="{0D8783E2-B29A-4E3B-980D-2F0A814EFBF1}" type="presParOf" srcId="{3C72A0C9-78EB-4AC5-A2F9-24A4D9910A65}" destId="{FAF45996-97E7-4E39-BEF7-8B62D1322533}" srcOrd="0" destOrd="0" presId="urn:microsoft.com/office/officeart/2018/2/layout/IconCircleList"/>
    <dgm:cxn modelId="{DBBF9D92-74E2-4ECB-B575-CEE493989C59}" type="presParOf" srcId="{3C72A0C9-78EB-4AC5-A2F9-24A4D9910A65}" destId="{29E4EC21-1E44-4726-89EE-F9405B381751}" srcOrd="1" destOrd="0" presId="urn:microsoft.com/office/officeart/2018/2/layout/IconCircleList"/>
    <dgm:cxn modelId="{76B928BC-8979-427A-B3B3-471C7AB56147}" type="presParOf" srcId="{3C72A0C9-78EB-4AC5-A2F9-24A4D9910A65}" destId="{1593F19D-33F9-4065-84A8-27533BF450E4}" srcOrd="2" destOrd="0" presId="urn:microsoft.com/office/officeart/2018/2/layout/IconCircleList"/>
    <dgm:cxn modelId="{C3130529-F805-40D5-BBAD-1E8ED803BEFA}" type="presParOf" srcId="{3C72A0C9-78EB-4AC5-A2F9-24A4D9910A65}" destId="{BA02DD84-697C-4CD8-A54D-9254729A230A}" srcOrd="3" destOrd="0" presId="urn:microsoft.com/office/officeart/2018/2/layout/IconCircleList"/>
    <dgm:cxn modelId="{5F50FBC0-A2A7-4597-AA75-44857BCCDBCC}" type="presParOf" srcId="{1092FC94-82AD-4857-B4CC-999231C5F697}" destId="{35F3F46C-F4A5-4D25-B77D-970919EFC870}" srcOrd="7" destOrd="0" presId="urn:microsoft.com/office/officeart/2018/2/layout/IconCircleList"/>
    <dgm:cxn modelId="{8666A59B-679C-4231-9091-E46E3BC65020}" type="presParOf" srcId="{1092FC94-82AD-4857-B4CC-999231C5F697}" destId="{D84DC326-FBE8-45D1-9490-0F5B2EEFBF25}" srcOrd="8" destOrd="0" presId="urn:microsoft.com/office/officeart/2018/2/layout/IconCircleList"/>
    <dgm:cxn modelId="{3C8E3FC6-D690-4443-A5BC-55DA02572634}" type="presParOf" srcId="{D84DC326-FBE8-45D1-9490-0F5B2EEFBF25}" destId="{F27E9D60-7E1B-407A-8E25-5E924FCA00FD}" srcOrd="0" destOrd="0" presId="urn:microsoft.com/office/officeart/2018/2/layout/IconCircleList"/>
    <dgm:cxn modelId="{044D3A22-B103-4D07-9587-A073B853CCEF}" type="presParOf" srcId="{D84DC326-FBE8-45D1-9490-0F5B2EEFBF25}" destId="{6571DDDF-9204-40B1-8CFF-EDA8264C7AD5}" srcOrd="1" destOrd="0" presId="urn:microsoft.com/office/officeart/2018/2/layout/IconCircleList"/>
    <dgm:cxn modelId="{34FD64E9-F85A-4615-A59F-808C7A9788B8}" type="presParOf" srcId="{D84DC326-FBE8-45D1-9490-0F5B2EEFBF25}" destId="{2E4D51ED-B3A8-45C0-90F6-6EC08225B6E4}" srcOrd="2" destOrd="0" presId="urn:microsoft.com/office/officeart/2018/2/layout/IconCircleList"/>
    <dgm:cxn modelId="{B62D1AA7-3F8E-4277-A115-C3366C4A1D34}" type="presParOf" srcId="{D84DC326-FBE8-45D1-9490-0F5B2EEFBF25}" destId="{7895AD4C-BC24-47AE-9E4C-BBF0977B4EE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4DE33D-F95E-43BE-B7EB-476EBE3AE8F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E69B855E-E735-45B3-B347-8D5059FBF7D0}">
      <dgm:prSet/>
      <dgm:spPr/>
      <dgm:t>
        <a:bodyPr/>
        <a:lstStyle/>
        <a:p>
          <a:r>
            <a:rPr lang="en-GB"/>
            <a:t>EBP and clinical experience</a:t>
          </a:r>
          <a:endParaRPr lang="en-US"/>
        </a:p>
      </dgm:t>
    </dgm:pt>
    <dgm:pt modelId="{A4EE4CD8-4DD2-4348-8BFB-06767AADD26C}" type="parTrans" cxnId="{4389B208-E1ED-4689-BD0C-A38F26CC1904}">
      <dgm:prSet/>
      <dgm:spPr/>
      <dgm:t>
        <a:bodyPr/>
        <a:lstStyle/>
        <a:p>
          <a:endParaRPr lang="en-US"/>
        </a:p>
      </dgm:t>
    </dgm:pt>
    <dgm:pt modelId="{446AC63B-A4CA-4455-B108-D8B0D4AA13E7}" type="sibTrans" cxnId="{4389B208-E1ED-4689-BD0C-A38F26CC1904}">
      <dgm:prSet/>
      <dgm:spPr/>
      <dgm:t>
        <a:bodyPr/>
        <a:lstStyle/>
        <a:p>
          <a:endParaRPr lang="en-US"/>
        </a:p>
      </dgm:t>
    </dgm:pt>
    <dgm:pt modelId="{B1A01CAE-0EC4-4AB4-9894-19DD71242C71}">
      <dgm:prSet/>
      <dgm:spPr/>
      <dgm:t>
        <a:bodyPr/>
        <a:lstStyle/>
        <a:p>
          <a:r>
            <a:rPr lang="en-GB"/>
            <a:t>Senior nursing team</a:t>
          </a:r>
          <a:endParaRPr lang="en-US"/>
        </a:p>
      </dgm:t>
    </dgm:pt>
    <dgm:pt modelId="{EEAB2557-DC3D-4049-8EE7-6C64600AC281}" type="parTrans" cxnId="{2A0F7025-9B4E-480E-8310-38C0BAA01894}">
      <dgm:prSet/>
      <dgm:spPr/>
      <dgm:t>
        <a:bodyPr/>
        <a:lstStyle/>
        <a:p>
          <a:endParaRPr lang="en-US"/>
        </a:p>
      </dgm:t>
    </dgm:pt>
    <dgm:pt modelId="{5D648AAF-7E64-4D0D-8E20-D56FE141535C}" type="sibTrans" cxnId="{2A0F7025-9B4E-480E-8310-38C0BAA01894}">
      <dgm:prSet/>
      <dgm:spPr/>
      <dgm:t>
        <a:bodyPr/>
        <a:lstStyle/>
        <a:p>
          <a:endParaRPr lang="en-US"/>
        </a:p>
      </dgm:t>
    </dgm:pt>
    <dgm:pt modelId="{4B74F8D9-2374-4AC7-A498-3BE2A14C4D38}">
      <dgm:prSet/>
      <dgm:spPr/>
      <dgm:t>
        <a:bodyPr/>
        <a:lstStyle/>
        <a:p>
          <a:r>
            <a:rPr lang="en-GB"/>
            <a:t>GP team</a:t>
          </a:r>
          <a:endParaRPr lang="en-US"/>
        </a:p>
      </dgm:t>
    </dgm:pt>
    <dgm:pt modelId="{FD5DB9A1-19B9-47C7-A092-8A48BF54BAAC}" type="parTrans" cxnId="{8986D74F-CC27-400A-B913-3C2549D61787}">
      <dgm:prSet/>
      <dgm:spPr/>
      <dgm:t>
        <a:bodyPr/>
        <a:lstStyle/>
        <a:p>
          <a:endParaRPr lang="en-US"/>
        </a:p>
      </dgm:t>
    </dgm:pt>
    <dgm:pt modelId="{A84FE45B-A226-46F6-9257-46B3B25F8248}" type="sibTrans" cxnId="{8986D74F-CC27-400A-B913-3C2549D61787}">
      <dgm:prSet/>
      <dgm:spPr/>
      <dgm:t>
        <a:bodyPr/>
        <a:lstStyle/>
        <a:p>
          <a:endParaRPr lang="en-US"/>
        </a:p>
      </dgm:t>
    </dgm:pt>
    <dgm:pt modelId="{B097F9C0-CCFF-47A4-A8CF-A4797FCE7472}">
      <dgm:prSet/>
      <dgm:spPr/>
      <dgm:t>
        <a:bodyPr/>
        <a:lstStyle/>
        <a:p>
          <a:r>
            <a:rPr lang="en-GB"/>
            <a:t>Updated regularly</a:t>
          </a:r>
          <a:endParaRPr lang="en-US"/>
        </a:p>
      </dgm:t>
    </dgm:pt>
    <dgm:pt modelId="{DC05B66C-66A3-4871-8BB7-2B2D9678D19A}" type="parTrans" cxnId="{D9E0502B-3E14-4909-B1CD-6895AE46325B}">
      <dgm:prSet/>
      <dgm:spPr/>
      <dgm:t>
        <a:bodyPr/>
        <a:lstStyle/>
        <a:p>
          <a:endParaRPr lang="en-US"/>
        </a:p>
      </dgm:t>
    </dgm:pt>
    <dgm:pt modelId="{62C8746F-B743-4166-B33C-8161867A3917}" type="sibTrans" cxnId="{D9E0502B-3E14-4909-B1CD-6895AE46325B}">
      <dgm:prSet/>
      <dgm:spPr/>
      <dgm:t>
        <a:bodyPr/>
        <a:lstStyle/>
        <a:p>
          <a:endParaRPr lang="en-US"/>
        </a:p>
      </dgm:t>
    </dgm:pt>
    <dgm:pt modelId="{918B213F-345C-4E38-8E16-0AF3508AB288}" type="pres">
      <dgm:prSet presAssocID="{134DE33D-F95E-43BE-B7EB-476EBE3AE8FF}" presName="diagram" presStyleCnt="0">
        <dgm:presLayoutVars>
          <dgm:dir/>
          <dgm:resizeHandles val="exact"/>
        </dgm:presLayoutVars>
      </dgm:prSet>
      <dgm:spPr/>
    </dgm:pt>
    <dgm:pt modelId="{FC4E1298-9C32-44DD-B2FB-7619AD900FE2}" type="pres">
      <dgm:prSet presAssocID="{E69B855E-E735-45B3-B347-8D5059FBF7D0}" presName="node" presStyleLbl="node1" presStyleIdx="0" presStyleCnt="4">
        <dgm:presLayoutVars>
          <dgm:bulletEnabled val="1"/>
        </dgm:presLayoutVars>
      </dgm:prSet>
      <dgm:spPr/>
    </dgm:pt>
    <dgm:pt modelId="{E24236E1-8B0E-4235-94D7-B720C33FA2DA}" type="pres">
      <dgm:prSet presAssocID="{446AC63B-A4CA-4455-B108-D8B0D4AA13E7}" presName="sibTrans" presStyleLbl="sibTrans2D1" presStyleIdx="0" presStyleCnt="3"/>
      <dgm:spPr/>
    </dgm:pt>
    <dgm:pt modelId="{A6060C17-40DA-4EF0-B1BC-583944977CD6}" type="pres">
      <dgm:prSet presAssocID="{446AC63B-A4CA-4455-B108-D8B0D4AA13E7}" presName="connectorText" presStyleLbl="sibTrans2D1" presStyleIdx="0" presStyleCnt="3"/>
      <dgm:spPr/>
    </dgm:pt>
    <dgm:pt modelId="{99109ED5-05D4-48A7-B5FE-F19C137524C0}" type="pres">
      <dgm:prSet presAssocID="{B1A01CAE-0EC4-4AB4-9894-19DD71242C71}" presName="node" presStyleLbl="node1" presStyleIdx="1" presStyleCnt="4">
        <dgm:presLayoutVars>
          <dgm:bulletEnabled val="1"/>
        </dgm:presLayoutVars>
      </dgm:prSet>
      <dgm:spPr/>
    </dgm:pt>
    <dgm:pt modelId="{B8D1D4D5-DD53-454E-A5C4-B6D36768886D}" type="pres">
      <dgm:prSet presAssocID="{5D648AAF-7E64-4D0D-8E20-D56FE141535C}" presName="sibTrans" presStyleLbl="sibTrans2D1" presStyleIdx="1" presStyleCnt="3"/>
      <dgm:spPr/>
    </dgm:pt>
    <dgm:pt modelId="{4A3542DE-A81E-40DD-A026-C9008DC51D93}" type="pres">
      <dgm:prSet presAssocID="{5D648AAF-7E64-4D0D-8E20-D56FE141535C}" presName="connectorText" presStyleLbl="sibTrans2D1" presStyleIdx="1" presStyleCnt="3"/>
      <dgm:spPr/>
    </dgm:pt>
    <dgm:pt modelId="{CAE59D10-DD25-42AA-8B43-3643EF938077}" type="pres">
      <dgm:prSet presAssocID="{4B74F8D9-2374-4AC7-A498-3BE2A14C4D38}" presName="node" presStyleLbl="node1" presStyleIdx="2" presStyleCnt="4">
        <dgm:presLayoutVars>
          <dgm:bulletEnabled val="1"/>
        </dgm:presLayoutVars>
      </dgm:prSet>
      <dgm:spPr/>
    </dgm:pt>
    <dgm:pt modelId="{9FB32E00-EBAC-40FC-A607-BDB49245FF1E}" type="pres">
      <dgm:prSet presAssocID="{A84FE45B-A226-46F6-9257-46B3B25F8248}" presName="sibTrans" presStyleLbl="sibTrans2D1" presStyleIdx="2" presStyleCnt="3"/>
      <dgm:spPr/>
    </dgm:pt>
    <dgm:pt modelId="{9263EEC3-9258-4257-B544-FEF3DCA3379B}" type="pres">
      <dgm:prSet presAssocID="{A84FE45B-A226-46F6-9257-46B3B25F8248}" presName="connectorText" presStyleLbl="sibTrans2D1" presStyleIdx="2" presStyleCnt="3"/>
      <dgm:spPr/>
    </dgm:pt>
    <dgm:pt modelId="{46B6D21C-3EDD-42BB-909A-A6B0953B6479}" type="pres">
      <dgm:prSet presAssocID="{B097F9C0-CCFF-47A4-A8CF-A4797FCE7472}" presName="node" presStyleLbl="node1" presStyleIdx="3" presStyleCnt="4">
        <dgm:presLayoutVars>
          <dgm:bulletEnabled val="1"/>
        </dgm:presLayoutVars>
      </dgm:prSet>
      <dgm:spPr/>
    </dgm:pt>
  </dgm:ptLst>
  <dgm:cxnLst>
    <dgm:cxn modelId="{4389B208-E1ED-4689-BD0C-A38F26CC1904}" srcId="{134DE33D-F95E-43BE-B7EB-476EBE3AE8FF}" destId="{E69B855E-E735-45B3-B347-8D5059FBF7D0}" srcOrd="0" destOrd="0" parTransId="{A4EE4CD8-4DD2-4348-8BFB-06767AADD26C}" sibTransId="{446AC63B-A4CA-4455-B108-D8B0D4AA13E7}"/>
    <dgm:cxn modelId="{5F349210-11D0-45AB-B06B-C8C6D4647ED8}" type="presOf" srcId="{E69B855E-E735-45B3-B347-8D5059FBF7D0}" destId="{FC4E1298-9C32-44DD-B2FB-7619AD900FE2}" srcOrd="0" destOrd="0" presId="urn:microsoft.com/office/officeart/2005/8/layout/process5"/>
    <dgm:cxn modelId="{11F9BF1D-8F07-4659-B03D-58094B627AD7}" type="presOf" srcId="{5D648AAF-7E64-4D0D-8E20-D56FE141535C}" destId="{B8D1D4D5-DD53-454E-A5C4-B6D36768886D}" srcOrd="0" destOrd="0" presId="urn:microsoft.com/office/officeart/2005/8/layout/process5"/>
    <dgm:cxn modelId="{2A0F7025-9B4E-480E-8310-38C0BAA01894}" srcId="{134DE33D-F95E-43BE-B7EB-476EBE3AE8FF}" destId="{B1A01CAE-0EC4-4AB4-9894-19DD71242C71}" srcOrd="1" destOrd="0" parTransId="{EEAB2557-DC3D-4049-8EE7-6C64600AC281}" sibTransId="{5D648AAF-7E64-4D0D-8E20-D56FE141535C}"/>
    <dgm:cxn modelId="{D9E0502B-3E14-4909-B1CD-6895AE46325B}" srcId="{134DE33D-F95E-43BE-B7EB-476EBE3AE8FF}" destId="{B097F9C0-CCFF-47A4-A8CF-A4797FCE7472}" srcOrd="3" destOrd="0" parTransId="{DC05B66C-66A3-4871-8BB7-2B2D9678D19A}" sibTransId="{62C8746F-B743-4166-B33C-8161867A3917}"/>
    <dgm:cxn modelId="{5940AC3B-426B-49D3-B13A-6E4358CB4B54}" type="presOf" srcId="{446AC63B-A4CA-4455-B108-D8B0D4AA13E7}" destId="{E24236E1-8B0E-4235-94D7-B720C33FA2DA}" srcOrd="0" destOrd="0" presId="urn:microsoft.com/office/officeart/2005/8/layout/process5"/>
    <dgm:cxn modelId="{260B655C-0951-42CB-BAED-26206E807C47}" type="presOf" srcId="{4B74F8D9-2374-4AC7-A498-3BE2A14C4D38}" destId="{CAE59D10-DD25-42AA-8B43-3643EF938077}" srcOrd="0" destOrd="0" presId="urn:microsoft.com/office/officeart/2005/8/layout/process5"/>
    <dgm:cxn modelId="{06B54569-B905-4320-9A19-D8AB541C7822}" type="presOf" srcId="{5D648AAF-7E64-4D0D-8E20-D56FE141535C}" destId="{4A3542DE-A81E-40DD-A026-C9008DC51D93}" srcOrd="1" destOrd="0" presId="urn:microsoft.com/office/officeart/2005/8/layout/process5"/>
    <dgm:cxn modelId="{8986D74F-CC27-400A-B913-3C2549D61787}" srcId="{134DE33D-F95E-43BE-B7EB-476EBE3AE8FF}" destId="{4B74F8D9-2374-4AC7-A498-3BE2A14C4D38}" srcOrd="2" destOrd="0" parTransId="{FD5DB9A1-19B9-47C7-A092-8A48BF54BAAC}" sibTransId="{A84FE45B-A226-46F6-9257-46B3B25F8248}"/>
    <dgm:cxn modelId="{583EA851-7992-4627-9963-B0DC6CC5430D}" type="presOf" srcId="{B1A01CAE-0EC4-4AB4-9894-19DD71242C71}" destId="{99109ED5-05D4-48A7-B5FE-F19C137524C0}" srcOrd="0" destOrd="0" presId="urn:microsoft.com/office/officeart/2005/8/layout/process5"/>
    <dgm:cxn modelId="{26AA978F-4331-4F47-B6CC-7C60FC180FFC}" type="presOf" srcId="{134DE33D-F95E-43BE-B7EB-476EBE3AE8FF}" destId="{918B213F-345C-4E38-8E16-0AF3508AB288}" srcOrd="0" destOrd="0" presId="urn:microsoft.com/office/officeart/2005/8/layout/process5"/>
    <dgm:cxn modelId="{30C0DF97-6333-4C8F-B33A-DCEF62BE1DD6}" type="presOf" srcId="{A84FE45B-A226-46F6-9257-46B3B25F8248}" destId="{9FB32E00-EBAC-40FC-A607-BDB49245FF1E}" srcOrd="0" destOrd="0" presId="urn:microsoft.com/office/officeart/2005/8/layout/process5"/>
    <dgm:cxn modelId="{04A7249B-2886-4DE3-9118-27F1FF8184C4}" type="presOf" srcId="{A84FE45B-A226-46F6-9257-46B3B25F8248}" destId="{9263EEC3-9258-4257-B544-FEF3DCA3379B}" srcOrd="1" destOrd="0" presId="urn:microsoft.com/office/officeart/2005/8/layout/process5"/>
    <dgm:cxn modelId="{553AD5CD-FF6F-4832-B716-6DCE6957A05C}" type="presOf" srcId="{446AC63B-A4CA-4455-B108-D8B0D4AA13E7}" destId="{A6060C17-40DA-4EF0-B1BC-583944977CD6}" srcOrd="1" destOrd="0" presId="urn:microsoft.com/office/officeart/2005/8/layout/process5"/>
    <dgm:cxn modelId="{D98A09EB-9AC2-40D6-9D3A-5AC67C2361E8}" type="presOf" srcId="{B097F9C0-CCFF-47A4-A8CF-A4797FCE7472}" destId="{46B6D21C-3EDD-42BB-909A-A6B0953B6479}" srcOrd="0" destOrd="0" presId="urn:microsoft.com/office/officeart/2005/8/layout/process5"/>
    <dgm:cxn modelId="{3EAA5F95-A631-43AD-972D-FC25DBEC5D41}" type="presParOf" srcId="{918B213F-345C-4E38-8E16-0AF3508AB288}" destId="{FC4E1298-9C32-44DD-B2FB-7619AD900FE2}" srcOrd="0" destOrd="0" presId="urn:microsoft.com/office/officeart/2005/8/layout/process5"/>
    <dgm:cxn modelId="{E0EE73CD-1E19-402F-BCC9-D996DB54C1FE}" type="presParOf" srcId="{918B213F-345C-4E38-8E16-0AF3508AB288}" destId="{E24236E1-8B0E-4235-94D7-B720C33FA2DA}" srcOrd="1" destOrd="0" presId="urn:microsoft.com/office/officeart/2005/8/layout/process5"/>
    <dgm:cxn modelId="{3DAAFDAD-8170-46F9-9BD7-627DCDC7B4DD}" type="presParOf" srcId="{E24236E1-8B0E-4235-94D7-B720C33FA2DA}" destId="{A6060C17-40DA-4EF0-B1BC-583944977CD6}" srcOrd="0" destOrd="0" presId="urn:microsoft.com/office/officeart/2005/8/layout/process5"/>
    <dgm:cxn modelId="{A5B4D45B-2694-4D54-9F7E-AA2A9750C0CB}" type="presParOf" srcId="{918B213F-345C-4E38-8E16-0AF3508AB288}" destId="{99109ED5-05D4-48A7-B5FE-F19C137524C0}" srcOrd="2" destOrd="0" presId="urn:microsoft.com/office/officeart/2005/8/layout/process5"/>
    <dgm:cxn modelId="{66C43AEA-7C9E-42B8-AE31-CA5B3ED7A23B}" type="presParOf" srcId="{918B213F-345C-4E38-8E16-0AF3508AB288}" destId="{B8D1D4D5-DD53-454E-A5C4-B6D36768886D}" srcOrd="3" destOrd="0" presId="urn:microsoft.com/office/officeart/2005/8/layout/process5"/>
    <dgm:cxn modelId="{A7F446FB-3DB5-427C-BFAA-9505DCBC680A}" type="presParOf" srcId="{B8D1D4D5-DD53-454E-A5C4-B6D36768886D}" destId="{4A3542DE-A81E-40DD-A026-C9008DC51D93}" srcOrd="0" destOrd="0" presId="urn:microsoft.com/office/officeart/2005/8/layout/process5"/>
    <dgm:cxn modelId="{5CCE31F2-AA1F-4FC0-A457-B4E72DBC8231}" type="presParOf" srcId="{918B213F-345C-4E38-8E16-0AF3508AB288}" destId="{CAE59D10-DD25-42AA-8B43-3643EF938077}" srcOrd="4" destOrd="0" presId="urn:microsoft.com/office/officeart/2005/8/layout/process5"/>
    <dgm:cxn modelId="{2A38E908-66D0-44BE-9A49-474E839131FE}" type="presParOf" srcId="{918B213F-345C-4E38-8E16-0AF3508AB288}" destId="{9FB32E00-EBAC-40FC-A607-BDB49245FF1E}" srcOrd="5" destOrd="0" presId="urn:microsoft.com/office/officeart/2005/8/layout/process5"/>
    <dgm:cxn modelId="{9242DF79-993F-458A-9656-436D5688EAD1}" type="presParOf" srcId="{9FB32E00-EBAC-40FC-A607-BDB49245FF1E}" destId="{9263EEC3-9258-4257-B544-FEF3DCA3379B}" srcOrd="0" destOrd="0" presId="urn:microsoft.com/office/officeart/2005/8/layout/process5"/>
    <dgm:cxn modelId="{6878626D-F374-49CE-9DB4-0CD9BCB81B95}" type="presParOf" srcId="{918B213F-345C-4E38-8E16-0AF3508AB288}" destId="{46B6D21C-3EDD-42BB-909A-A6B0953B6479}"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07917-F4D7-4CA5-9F46-A2BBBFADBAA6}">
      <dsp:nvSpPr>
        <dsp:cNvPr id="0" name=""/>
        <dsp:cNvSpPr/>
      </dsp:nvSpPr>
      <dsp:spPr>
        <a:xfrm>
          <a:off x="0" y="625"/>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79FAF1-A044-4A65-91F7-CB79CBEDA436}">
      <dsp:nvSpPr>
        <dsp:cNvPr id="0" name=""/>
        <dsp:cNvSpPr/>
      </dsp:nvSpPr>
      <dsp:spPr>
        <a:xfrm>
          <a:off x="0" y="625"/>
          <a:ext cx="7315200" cy="102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Currency- Is it up to date? Published?</a:t>
          </a:r>
          <a:endParaRPr lang="en-US" sz="2800" kern="1200"/>
        </a:p>
      </dsp:txBody>
      <dsp:txXfrm>
        <a:off x="0" y="625"/>
        <a:ext cx="7315200" cy="1023877"/>
      </dsp:txXfrm>
    </dsp:sp>
    <dsp:sp modelId="{D962EA30-6E39-47AF-B3BB-6C016AFA0D16}">
      <dsp:nvSpPr>
        <dsp:cNvPr id="0" name=""/>
        <dsp:cNvSpPr/>
      </dsp:nvSpPr>
      <dsp:spPr>
        <a:xfrm>
          <a:off x="0" y="1024503"/>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220909-8673-407A-8844-AFE4B2A9F0CB}">
      <dsp:nvSpPr>
        <dsp:cNvPr id="0" name=""/>
        <dsp:cNvSpPr/>
      </dsp:nvSpPr>
      <dsp:spPr>
        <a:xfrm>
          <a:off x="0" y="1024503"/>
          <a:ext cx="7315200" cy="102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Relevance- Is it suitable for your needs? Of a good standard?</a:t>
          </a:r>
          <a:endParaRPr lang="en-US" sz="2800" kern="1200"/>
        </a:p>
      </dsp:txBody>
      <dsp:txXfrm>
        <a:off x="0" y="1024503"/>
        <a:ext cx="7315200" cy="1023877"/>
      </dsp:txXfrm>
    </dsp:sp>
    <dsp:sp modelId="{8BAD8E33-7317-4B1E-8540-F81ABCC46955}">
      <dsp:nvSpPr>
        <dsp:cNvPr id="0" name=""/>
        <dsp:cNvSpPr/>
      </dsp:nvSpPr>
      <dsp:spPr>
        <a:xfrm>
          <a:off x="0" y="2048381"/>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899CB-BB99-4449-9812-B9F93C2FCAA1}">
      <dsp:nvSpPr>
        <dsp:cNvPr id="0" name=""/>
        <dsp:cNvSpPr/>
      </dsp:nvSpPr>
      <dsp:spPr>
        <a:xfrm>
          <a:off x="0" y="2048381"/>
          <a:ext cx="7315200" cy="102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Authority- Credentials? Qualified?</a:t>
          </a:r>
          <a:endParaRPr lang="en-US" sz="2800" kern="1200"/>
        </a:p>
      </dsp:txBody>
      <dsp:txXfrm>
        <a:off x="0" y="2048381"/>
        <a:ext cx="7315200" cy="1023877"/>
      </dsp:txXfrm>
    </dsp:sp>
    <dsp:sp modelId="{FB035D9B-EE7F-43BB-A57F-2D1ED7C51FA9}">
      <dsp:nvSpPr>
        <dsp:cNvPr id="0" name=""/>
        <dsp:cNvSpPr/>
      </dsp:nvSpPr>
      <dsp:spPr>
        <a:xfrm>
          <a:off x="0" y="3072258"/>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1E57F4-8174-4A48-B49E-6DF541571AA6}">
      <dsp:nvSpPr>
        <dsp:cNvPr id="0" name=""/>
        <dsp:cNvSpPr/>
      </dsp:nvSpPr>
      <dsp:spPr>
        <a:xfrm>
          <a:off x="0" y="3072258"/>
          <a:ext cx="7315200" cy="102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Accuracy- Reliable? Unbiased? Reviewed? Supported by evidence?</a:t>
          </a:r>
          <a:endParaRPr lang="en-US" sz="2800" kern="1200"/>
        </a:p>
      </dsp:txBody>
      <dsp:txXfrm>
        <a:off x="0" y="3072258"/>
        <a:ext cx="7315200" cy="1023877"/>
      </dsp:txXfrm>
    </dsp:sp>
    <dsp:sp modelId="{0DF62CB0-A7B0-4108-8F84-A4B2B45816FA}">
      <dsp:nvSpPr>
        <dsp:cNvPr id="0" name=""/>
        <dsp:cNvSpPr/>
      </dsp:nvSpPr>
      <dsp:spPr>
        <a:xfrm>
          <a:off x="0" y="4096136"/>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14BB0-4449-4F84-90A0-59E81663AA56}">
      <dsp:nvSpPr>
        <dsp:cNvPr id="0" name=""/>
        <dsp:cNvSpPr/>
      </dsp:nvSpPr>
      <dsp:spPr>
        <a:xfrm>
          <a:off x="0" y="4096136"/>
          <a:ext cx="7315200" cy="102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Purpose- Is it to inform, teach or sell? Objective? Fact or opinion?</a:t>
          </a:r>
          <a:endParaRPr lang="en-US" sz="2800" kern="1200"/>
        </a:p>
      </dsp:txBody>
      <dsp:txXfrm>
        <a:off x="0" y="4096136"/>
        <a:ext cx="7315200" cy="1023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D4575-5F16-4AC7-8BE5-F25650F881A5}">
      <dsp:nvSpPr>
        <dsp:cNvPr id="0" name=""/>
        <dsp:cNvSpPr/>
      </dsp:nvSpPr>
      <dsp:spPr>
        <a:xfrm>
          <a:off x="0" y="3090577"/>
          <a:ext cx="7315200" cy="202775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Discussion about lifestyle</a:t>
          </a:r>
          <a:endParaRPr lang="en-US" sz="3800" kern="1200"/>
        </a:p>
      </dsp:txBody>
      <dsp:txXfrm>
        <a:off x="0" y="3090577"/>
        <a:ext cx="7315200" cy="1094986"/>
      </dsp:txXfrm>
    </dsp:sp>
    <dsp:sp modelId="{EC54AE3F-7AA2-47D6-9C71-9345F7942E18}">
      <dsp:nvSpPr>
        <dsp:cNvPr id="0" name=""/>
        <dsp:cNvSpPr/>
      </dsp:nvSpPr>
      <dsp:spPr>
        <a:xfrm>
          <a:off x="3571"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Smoking status</a:t>
          </a:r>
          <a:endParaRPr lang="en-US" sz="1400" kern="1200"/>
        </a:p>
      </dsp:txBody>
      <dsp:txXfrm>
        <a:off x="3571" y="4145009"/>
        <a:ext cx="1218009" cy="932766"/>
      </dsp:txXfrm>
    </dsp:sp>
    <dsp:sp modelId="{EA57063E-5601-42BB-A0F9-D6FACBACF1B9}">
      <dsp:nvSpPr>
        <dsp:cNvPr id="0" name=""/>
        <dsp:cNvSpPr/>
      </dsp:nvSpPr>
      <dsp:spPr>
        <a:xfrm>
          <a:off x="1221581"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Diet</a:t>
          </a:r>
          <a:endParaRPr lang="en-US" sz="1400" kern="1200"/>
        </a:p>
      </dsp:txBody>
      <dsp:txXfrm>
        <a:off x="1221581" y="4145009"/>
        <a:ext cx="1218009" cy="932766"/>
      </dsp:txXfrm>
    </dsp:sp>
    <dsp:sp modelId="{22B95CE2-8EC7-4C7C-9663-AD7C9AB02BAE}">
      <dsp:nvSpPr>
        <dsp:cNvPr id="0" name=""/>
        <dsp:cNvSpPr/>
      </dsp:nvSpPr>
      <dsp:spPr>
        <a:xfrm>
          <a:off x="2439590"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Sodium intake</a:t>
          </a:r>
          <a:endParaRPr lang="en-US" sz="1400" kern="1200"/>
        </a:p>
      </dsp:txBody>
      <dsp:txXfrm>
        <a:off x="2439590" y="4145009"/>
        <a:ext cx="1218009" cy="932766"/>
      </dsp:txXfrm>
    </dsp:sp>
    <dsp:sp modelId="{D2563ECA-65B1-4497-A8A9-4F5FE6C0C8FA}">
      <dsp:nvSpPr>
        <dsp:cNvPr id="0" name=""/>
        <dsp:cNvSpPr/>
      </dsp:nvSpPr>
      <dsp:spPr>
        <a:xfrm>
          <a:off x="3657600"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Level of exercise</a:t>
          </a:r>
          <a:endParaRPr lang="en-US" sz="1400" kern="1200"/>
        </a:p>
      </dsp:txBody>
      <dsp:txXfrm>
        <a:off x="3657600" y="4145009"/>
        <a:ext cx="1218009" cy="932766"/>
      </dsp:txXfrm>
    </dsp:sp>
    <dsp:sp modelId="{6DD3E682-E102-4EB5-9B07-D515FCEB29C0}">
      <dsp:nvSpPr>
        <dsp:cNvPr id="0" name=""/>
        <dsp:cNvSpPr/>
      </dsp:nvSpPr>
      <dsp:spPr>
        <a:xfrm>
          <a:off x="4875609"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Alcohol consumption</a:t>
          </a:r>
          <a:endParaRPr lang="en-US" sz="1400" kern="1200"/>
        </a:p>
      </dsp:txBody>
      <dsp:txXfrm>
        <a:off x="4875609" y="4145009"/>
        <a:ext cx="1218009" cy="932766"/>
      </dsp:txXfrm>
    </dsp:sp>
    <dsp:sp modelId="{6F95C8FC-B561-48F7-ACF1-2AE5B8897616}">
      <dsp:nvSpPr>
        <dsp:cNvPr id="0" name=""/>
        <dsp:cNvSpPr/>
      </dsp:nvSpPr>
      <dsp:spPr>
        <a:xfrm>
          <a:off x="6093618" y="4145009"/>
          <a:ext cx="1218009" cy="932766"/>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Height and weight check</a:t>
          </a:r>
          <a:endParaRPr lang="en-US" sz="1400" kern="1200"/>
        </a:p>
      </dsp:txBody>
      <dsp:txXfrm>
        <a:off x="6093618" y="4145009"/>
        <a:ext cx="1218009" cy="932766"/>
      </dsp:txXfrm>
    </dsp:sp>
    <dsp:sp modelId="{48312E58-06B3-4557-87F6-D0920103D964}">
      <dsp:nvSpPr>
        <dsp:cNvPr id="0" name=""/>
        <dsp:cNvSpPr/>
      </dsp:nvSpPr>
      <dsp:spPr>
        <a:xfrm rot="10800000">
          <a:off x="0" y="2309"/>
          <a:ext cx="7315200" cy="3118684"/>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What to do when a patient presents with HBP?</a:t>
          </a:r>
          <a:endParaRPr lang="en-US" sz="3800" kern="1200"/>
        </a:p>
      </dsp:txBody>
      <dsp:txXfrm rot="10800000">
        <a:off x="0" y="2309"/>
        <a:ext cx="7315200" cy="20264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E3370-96D1-4786-9653-A84FEB585670}">
      <dsp:nvSpPr>
        <dsp:cNvPr id="0" name=""/>
        <dsp:cNvSpPr/>
      </dsp:nvSpPr>
      <dsp:spPr>
        <a:xfrm>
          <a:off x="178089" y="1206153"/>
          <a:ext cx="1142149" cy="11421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DDD96-8283-48B5-8DF0-B7D008943405}">
      <dsp:nvSpPr>
        <dsp:cNvPr id="0" name=""/>
        <dsp:cNvSpPr/>
      </dsp:nvSpPr>
      <dsp:spPr>
        <a:xfrm>
          <a:off x="417941" y="1446005"/>
          <a:ext cx="662446" cy="6624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6D405E-1226-4AD8-8531-EFA059EEC03F}">
      <dsp:nvSpPr>
        <dsp:cNvPr id="0" name=""/>
        <dsp:cNvSpPr/>
      </dsp:nvSpPr>
      <dsp:spPr>
        <a:xfrm>
          <a:off x="1564985" y="1206153"/>
          <a:ext cx="2692210" cy="11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Research shows a strong relationship between the amount of salt consumed and raised levels of BP</a:t>
          </a:r>
          <a:endParaRPr lang="en-US" sz="1800" kern="1200"/>
        </a:p>
      </dsp:txBody>
      <dsp:txXfrm>
        <a:off x="1564985" y="1206153"/>
        <a:ext cx="2692210" cy="1142149"/>
      </dsp:txXfrm>
    </dsp:sp>
    <dsp:sp modelId="{F6DFB855-E285-4189-8120-71B7E6176897}">
      <dsp:nvSpPr>
        <dsp:cNvPr id="0" name=""/>
        <dsp:cNvSpPr/>
      </dsp:nvSpPr>
      <dsp:spPr>
        <a:xfrm>
          <a:off x="4726293" y="1206153"/>
          <a:ext cx="1142149" cy="11421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6CE4E6-7289-411D-B196-48845A51F36D}">
      <dsp:nvSpPr>
        <dsp:cNvPr id="0" name=""/>
        <dsp:cNvSpPr/>
      </dsp:nvSpPr>
      <dsp:spPr>
        <a:xfrm>
          <a:off x="4966144" y="1446005"/>
          <a:ext cx="662446" cy="6624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C5735-3908-4B37-AD76-52075F3E82B5}">
      <dsp:nvSpPr>
        <dsp:cNvPr id="0" name=""/>
        <dsp:cNvSpPr/>
      </dsp:nvSpPr>
      <dsp:spPr>
        <a:xfrm>
          <a:off x="6113189" y="1206153"/>
          <a:ext cx="2692210" cy="11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Within weeks of salt intake being reduced, blood pressure reduces in most people</a:t>
          </a:r>
          <a:endParaRPr lang="en-US" sz="1800" kern="1200"/>
        </a:p>
      </dsp:txBody>
      <dsp:txXfrm>
        <a:off x="6113189" y="1206153"/>
        <a:ext cx="2692210" cy="11421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68863-6073-4C2A-B5A3-87BC16EB3D51}">
      <dsp:nvSpPr>
        <dsp:cNvPr id="0" name=""/>
        <dsp:cNvSpPr/>
      </dsp:nvSpPr>
      <dsp:spPr>
        <a:xfrm>
          <a:off x="754492" y="1399014"/>
          <a:ext cx="806203" cy="806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097092-D811-47DF-8286-AC3BC8F3F64C}">
      <dsp:nvSpPr>
        <dsp:cNvPr id="0" name=""/>
        <dsp:cNvSpPr/>
      </dsp:nvSpPr>
      <dsp:spPr>
        <a:xfrm>
          <a:off x="5875" y="2303656"/>
          <a:ext cx="2303437" cy="442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Refer to GP</a:t>
          </a:r>
          <a:endParaRPr lang="en-US" sz="1400" kern="1200"/>
        </a:p>
      </dsp:txBody>
      <dsp:txXfrm>
        <a:off x="5875" y="2303656"/>
        <a:ext cx="2303437" cy="442691"/>
      </dsp:txXfrm>
    </dsp:sp>
    <dsp:sp modelId="{F82AD212-868F-4BB9-A831-570EBCDA5564}">
      <dsp:nvSpPr>
        <dsp:cNvPr id="0" name=""/>
        <dsp:cNvSpPr/>
      </dsp:nvSpPr>
      <dsp:spPr>
        <a:xfrm>
          <a:off x="5875" y="2792134"/>
          <a:ext cx="2303437" cy="896175"/>
        </a:xfrm>
        <a:prstGeom prst="rect">
          <a:avLst/>
        </a:prstGeom>
        <a:noFill/>
        <a:ln>
          <a:noFill/>
        </a:ln>
        <a:effectLst/>
      </dsp:spPr>
      <dsp:style>
        <a:lnRef idx="0">
          <a:scrgbClr r="0" g="0" b="0"/>
        </a:lnRef>
        <a:fillRef idx="0">
          <a:scrgbClr r="0" g="0" b="0"/>
        </a:fillRef>
        <a:effectRef idx="0">
          <a:scrgbClr r="0" g="0" b="0"/>
        </a:effectRef>
        <a:fontRef idx="minor"/>
      </dsp:style>
    </dsp:sp>
    <dsp:sp modelId="{69F5F6FD-8C13-4154-BBE1-B258F8108FB7}">
      <dsp:nvSpPr>
        <dsp:cNvPr id="0" name=""/>
        <dsp:cNvSpPr/>
      </dsp:nvSpPr>
      <dsp:spPr>
        <a:xfrm>
          <a:off x="3461031" y="1399014"/>
          <a:ext cx="806203" cy="806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89706A-F66B-468C-B491-F65FA4AE6F16}">
      <dsp:nvSpPr>
        <dsp:cNvPr id="0" name=""/>
        <dsp:cNvSpPr/>
      </dsp:nvSpPr>
      <dsp:spPr>
        <a:xfrm>
          <a:off x="2712414" y="2303656"/>
          <a:ext cx="2303437" cy="442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Further tests including</a:t>
          </a:r>
          <a:endParaRPr lang="en-US" sz="1400" kern="1200"/>
        </a:p>
      </dsp:txBody>
      <dsp:txXfrm>
        <a:off x="2712414" y="2303656"/>
        <a:ext cx="2303437" cy="442691"/>
      </dsp:txXfrm>
    </dsp:sp>
    <dsp:sp modelId="{10A79C46-F2CC-42D4-86D3-7A55C01D76F6}">
      <dsp:nvSpPr>
        <dsp:cNvPr id="0" name=""/>
        <dsp:cNvSpPr/>
      </dsp:nvSpPr>
      <dsp:spPr>
        <a:xfrm>
          <a:off x="2712414" y="2792134"/>
          <a:ext cx="2303437" cy="896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ECG</a:t>
          </a:r>
          <a:endParaRPr lang="en-US" sz="1100" kern="1200"/>
        </a:p>
        <a:p>
          <a:pPr marL="0" lvl="0" indent="0" algn="ctr" defTabSz="488950">
            <a:lnSpc>
              <a:spcPct val="100000"/>
            </a:lnSpc>
            <a:spcBef>
              <a:spcPct val="0"/>
            </a:spcBef>
            <a:spcAft>
              <a:spcPct val="35000"/>
            </a:spcAft>
            <a:buNone/>
          </a:pPr>
          <a:r>
            <a:rPr lang="en-GB" sz="1100" kern="1200"/>
            <a:t>Urinalysis</a:t>
          </a:r>
          <a:endParaRPr lang="en-US" sz="1100" kern="1200"/>
        </a:p>
        <a:p>
          <a:pPr marL="0" lvl="0" indent="0" algn="ctr" defTabSz="488950">
            <a:lnSpc>
              <a:spcPct val="100000"/>
            </a:lnSpc>
            <a:spcBef>
              <a:spcPct val="0"/>
            </a:spcBef>
            <a:spcAft>
              <a:spcPct val="35000"/>
            </a:spcAft>
            <a:buNone/>
          </a:pPr>
          <a:r>
            <a:rPr lang="en-GB" sz="1100" kern="1200"/>
            <a:t>Blood tests</a:t>
          </a:r>
          <a:endParaRPr lang="en-US" sz="1100" kern="1200"/>
        </a:p>
      </dsp:txBody>
      <dsp:txXfrm>
        <a:off x="2712414" y="2792134"/>
        <a:ext cx="2303437" cy="896175"/>
      </dsp:txXfrm>
    </dsp:sp>
    <dsp:sp modelId="{0FF32CB8-0BC8-49A5-896B-81D4AC570E42}">
      <dsp:nvSpPr>
        <dsp:cNvPr id="0" name=""/>
        <dsp:cNvSpPr/>
      </dsp:nvSpPr>
      <dsp:spPr>
        <a:xfrm>
          <a:off x="6167571" y="1399014"/>
          <a:ext cx="806203" cy="806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E493F-4688-4CE6-8591-8F27D2969330}">
      <dsp:nvSpPr>
        <dsp:cNvPr id="0" name=""/>
        <dsp:cNvSpPr/>
      </dsp:nvSpPr>
      <dsp:spPr>
        <a:xfrm>
          <a:off x="5418953" y="2303656"/>
          <a:ext cx="2303437" cy="442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latin typeface="Corbel" panose="020B0503020204020204"/>
            </a:rPr>
            <a:t>GP will analyse all results and commence treatment plan</a:t>
          </a:r>
        </a:p>
      </dsp:txBody>
      <dsp:txXfrm>
        <a:off x="5418953" y="2303656"/>
        <a:ext cx="2303437" cy="442691"/>
      </dsp:txXfrm>
    </dsp:sp>
    <dsp:sp modelId="{C25E72BB-DDD0-411F-8D04-B26BD75C5FBB}">
      <dsp:nvSpPr>
        <dsp:cNvPr id="0" name=""/>
        <dsp:cNvSpPr/>
      </dsp:nvSpPr>
      <dsp:spPr>
        <a:xfrm>
          <a:off x="5418953" y="2792134"/>
          <a:ext cx="2303437" cy="89617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C0D0E-EFE6-4A40-A645-C0083B9AF6AF}">
      <dsp:nvSpPr>
        <dsp:cNvPr id="0" name=""/>
        <dsp:cNvSpPr/>
      </dsp:nvSpPr>
      <dsp:spPr>
        <a:xfrm>
          <a:off x="10493" y="241315"/>
          <a:ext cx="965664" cy="9656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06098B-231C-4D85-B5FB-7EBB8C1DF616}">
      <dsp:nvSpPr>
        <dsp:cNvPr id="0" name=""/>
        <dsp:cNvSpPr/>
      </dsp:nvSpPr>
      <dsp:spPr>
        <a:xfrm>
          <a:off x="213283" y="444104"/>
          <a:ext cx="560085" cy="560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81943D-2666-4F98-A788-5D7E6349CC80}">
      <dsp:nvSpPr>
        <dsp:cNvPr id="0" name=""/>
        <dsp:cNvSpPr/>
      </dsp:nvSpPr>
      <dsp:spPr>
        <a:xfrm>
          <a:off x="1183086" y="241315"/>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Patient is monitored after treatment starts</a:t>
          </a:r>
          <a:endParaRPr lang="en-US" sz="1900" kern="1200"/>
        </a:p>
      </dsp:txBody>
      <dsp:txXfrm>
        <a:off x="1183086" y="241315"/>
        <a:ext cx="2276207" cy="965664"/>
      </dsp:txXfrm>
    </dsp:sp>
    <dsp:sp modelId="{674B3886-F4CE-48D9-AF36-1213CBAC4BD8}">
      <dsp:nvSpPr>
        <dsp:cNvPr id="0" name=""/>
        <dsp:cNvSpPr/>
      </dsp:nvSpPr>
      <dsp:spPr>
        <a:xfrm>
          <a:off x="3855906" y="241315"/>
          <a:ext cx="965664" cy="9656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0ED13-0F3C-466D-96F3-5D91F19820E4}">
      <dsp:nvSpPr>
        <dsp:cNvPr id="0" name=""/>
        <dsp:cNvSpPr/>
      </dsp:nvSpPr>
      <dsp:spPr>
        <a:xfrm>
          <a:off x="4058695" y="444104"/>
          <a:ext cx="560085" cy="560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6D2B67-3C65-4C71-A77B-DFF2CBF1A60E}">
      <dsp:nvSpPr>
        <dsp:cNvPr id="0" name=""/>
        <dsp:cNvSpPr/>
      </dsp:nvSpPr>
      <dsp:spPr>
        <a:xfrm>
          <a:off x="5028498" y="241315"/>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BP check and u&amp;e blood test after 2 weeks</a:t>
          </a:r>
          <a:endParaRPr lang="en-US" sz="1900" kern="1200"/>
        </a:p>
      </dsp:txBody>
      <dsp:txXfrm>
        <a:off x="5028498" y="241315"/>
        <a:ext cx="2276207" cy="965664"/>
      </dsp:txXfrm>
    </dsp:sp>
    <dsp:sp modelId="{4F000E61-CD73-4843-AAB4-6CC39BE3B6E6}">
      <dsp:nvSpPr>
        <dsp:cNvPr id="0" name=""/>
        <dsp:cNvSpPr/>
      </dsp:nvSpPr>
      <dsp:spPr>
        <a:xfrm>
          <a:off x="10493" y="2077488"/>
          <a:ext cx="965664" cy="9656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30538-5F4F-4EBA-92B6-60A7BE95C467}">
      <dsp:nvSpPr>
        <dsp:cNvPr id="0" name=""/>
        <dsp:cNvSpPr/>
      </dsp:nvSpPr>
      <dsp:spPr>
        <a:xfrm>
          <a:off x="213283" y="2280277"/>
          <a:ext cx="560085" cy="560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3FEB0B-84AC-4AE0-AAAB-D17DBD9A3571}">
      <dsp:nvSpPr>
        <dsp:cNvPr id="0" name=""/>
        <dsp:cNvSpPr/>
      </dsp:nvSpPr>
      <dsp:spPr>
        <a:xfrm>
          <a:off x="1183086" y="2077488"/>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Continue until stable</a:t>
          </a:r>
          <a:endParaRPr lang="en-US" sz="1900" kern="1200"/>
        </a:p>
      </dsp:txBody>
      <dsp:txXfrm>
        <a:off x="1183086" y="2077488"/>
        <a:ext cx="2276207" cy="965664"/>
      </dsp:txXfrm>
    </dsp:sp>
    <dsp:sp modelId="{FAF45996-97E7-4E39-BEF7-8B62D1322533}">
      <dsp:nvSpPr>
        <dsp:cNvPr id="0" name=""/>
        <dsp:cNvSpPr/>
      </dsp:nvSpPr>
      <dsp:spPr>
        <a:xfrm>
          <a:off x="3855906" y="2077488"/>
          <a:ext cx="965664" cy="9656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E4EC21-1E44-4726-89EE-F9405B381751}">
      <dsp:nvSpPr>
        <dsp:cNvPr id="0" name=""/>
        <dsp:cNvSpPr/>
      </dsp:nvSpPr>
      <dsp:spPr>
        <a:xfrm>
          <a:off x="4058695" y="2280277"/>
          <a:ext cx="560085" cy="560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02DD84-697C-4CD8-A54D-9254729A230A}">
      <dsp:nvSpPr>
        <dsp:cNvPr id="0" name=""/>
        <dsp:cNvSpPr/>
      </dsp:nvSpPr>
      <dsp:spPr>
        <a:xfrm>
          <a:off x="5028498" y="2077488"/>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Little or no improvement- GP reviews medication</a:t>
          </a:r>
          <a:endParaRPr lang="en-US" sz="1900" kern="1200"/>
        </a:p>
      </dsp:txBody>
      <dsp:txXfrm>
        <a:off x="5028498" y="2077488"/>
        <a:ext cx="2276207" cy="965664"/>
      </dsp:txXfrm>
    </dsp:sp>
    <dsp:sp modelId="{F27E9D60-7E1B-407A-8E25-5E924FCA00FD}">
      <dsp:nvSpPr>
        <dsp:cNvPr id="0" name=""/>
        <dsp:cNvSpPr/>
      </dsp:nvSpPr>
      <dsp:spPr>
        <a:xfrm>
          <a:off x="10493" y="3913660"/>
          <a:ext cx="965664" cy="9656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1DDDF-9204-40B1-8CFF-EDA8264C7AD5}">
      <dsp:nvSpPr>
        <dsp:cNvPr id="0" name=""/>
        <dsp:cNvSpPr/>
      </dsp:nvSpPr>
      <dsp:spPr>
        <a:xfrm>
          <a:off x="213283" y="4116450"/>
          <a:ext cx="560085" cy="5600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5AD4C-BC24-47AE-9E4C-BBF0977B4EEA}">
      <dsp:nvSpPr>
        <dsp:cNvPr id="0" name=""/>
        <dsp:cNvSpPr/>
      </dsp:nvSpPr>
      <dsp:spPr>
        <a:xfrm>
          <a:off x="1183086" y="3913660"/>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Goal reached- annual reviews to monitor BP and general health</a:t>
          </a:r>
          <a:endParaRPr lang="en-US" sz="1900" kern="1200"/>
        </a:p>
      </dsp:txBody>
      <dsp:txXfrm>
        <a:off x="1183086" y="3913660"/>
        <a:ext cx="2276207" cy="9656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E1298-9C32-44DD-B2FB-7619AD900FE2}">
      <dsp:nvSpPr>
        <dsp:cNvPr id="0" name=""/>
        <dsp:cNvSpPr/>
      </dsp:nvSpPr>
      <dsp:spPr>
        <a:xfrm>
          <a:off x="1305393" y="839"/>
          <a:ext cx="2151515" cy="12909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EBP and clinical experience</a:t>
          </a:r>
          <a:endParaRPr lang="en-US" sz="2400" kern="1200"/>
        </a:p>
      </dsp:txBody>
      <dsp:txXfrm>
        <a:off x="1343202" y="38648"/>
        <a:ext cx="2075897" cy="1215291"/>
      </dsp:txXfrm>
    </dsp:sp>
    <dsp:sp modelId="{E24236E1-8B0E-4235-94D7-B720C33FA2DA}">
      <dsp:nvSpPr>
        <dsp:cNvPr id="0" name=""/>
        <dsp:cNvSpPr/>
      </dsp:nvSpPr>
      <dsp:spPr>
        <a:xfrm>
          <a:off x="3646242" y="379506"/>
          <a:ext cx="456121" cy="53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646242" y="486221"/>
        <a:ext cx="319285" cy="320145"/>
      </dsp:txXfrm>
    </dsp:sp>
    <dsp:sp modelId="{99109ED5-05D4-48A7-B5FE-F19C137524C0}">
      <dsp:nvSpPr>
        <dsp:cNvPr id="0" name=""/>
        <dsp:cNvSpPr/>
      </dsp:nvSpPr>
      <dsp:spPr>
        <a:xfrm>
          <a:off x="4317515" y="839"/>
          <a:ext cx="2151515" cy="12909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Senior nursing team</a:t>
          </a:r>
          <a:endParaRPr lang="en-US" sz="2400" kern="1200"/>
        </a:p>
      </dsp:txBody>
      <dsp:txXfrm>
        <a:off x="4355324" y="38648"/>
        <a:ext cx="2075897" cy="1215291"/>
      </dsp:txXfrm>
    </dsp:sp>
    <dsp:sp modelId="{B8D1D4D5-DD53-454E-A5C4-B6D36768886D}">
      <dsp:nvSpPr>
        <dsp:cNvPr id="0" name=""/>
        <dsp:cNvSpPr/>
      </dsp:nvSpPr>
      <dsp:spPr>
        <a:xfrm>
          <a:off x="6658364" y="379506"/>
          <a:ext cx="456121" cy="53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658364" y="486221"/>
        <a:ext cx="319285" cy="320145"/>
      </dsp:txXfrm>
    </dsp:sp>
    <dsp:sp modelId="{CAE59D10-DD25-42AA-8B43-3643EF938077}">
      <dsp:nvSpPr>
        <dsp:cNvPr id="0" name=""/>
        <dsp:cNvSpPr/>
      </dsp:nvSpPr>
      <dsp:spPr>
        <a:xfrm>
          <a:off x="7329637" y="839"/>
          <a:ext cx="2151515" cy="12909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GP team</a:t>
          </a:r>
          <a:endParaRPr lang="en-US" sz="2400" kern="1200"/>
        </a:p>
      </dsp:txBody>
      <dsp:txXfrm>
        <a:off x="7367446" y="38648"/>
        <a:ext cx="2075897" cy="1215291"/>
      </dsp:txXfrm>
    </dsp:sp>
    <dsp:sp modelId="{9FB32E00-EBAC-40FC-A607-BDB49245FF1E}">
      <dsp:nvSpPr>
        <dsp:cNvPr id="0" name=""/>
        <dsp:cNvSpPr/>
      </dsp:nvSpPr>
      <dsp:spPr>
        <a:xfrm rot="5400000">
          <a:off x="8177334" y="1442355"/>
          <a:ext cx="456121" cy="53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45322" y="1481082"/>
        <a:ext cx="320145" cy="319285"/>
      </dsp:txXfrm>
    </dsp:sp>
    <dsp:sp modelId="{46B6D21C-3EDD-42BB-909A-A6B0953B6479}">
      <dsp:nvSpPr>
        <dsp:cNvPr id="0" name=""/>
        <dsp:cNvSpPr/>
      </dsp:nvSpPr>
      <dsp:spPr>
        <a:xfrm>
          <a:off x="7329637" y="2152355"/>
          <a:ext cx="2151515" cy="12909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Updated regularly</a:t>
          </a:r>
          <a:endParaRPr lang="en-US" sz="2400" kern="1200"/>
        </a:p>
      </dsp:txBody>
      <dsp:txXfrm>
        <a:off x="7367446" y="2190164"/>
        <a:ext cx="2075897" cy="12152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25/04/2023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15205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52949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44500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4/25/2023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96052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4/25/2023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49600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4/25/2023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031218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791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4/25/2023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58263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4/25/2023</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89422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04438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1353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4/25/2023</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406957828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who.int/news-room/fact-sheets/detail/hypertension" TargetMode="External"/><Relationship Id="rId3" Type="http://schemas.openxmlformats.org/officeDocument/2006/relationships/hyperlink" Target="https://www.bloodpressureuk.org/your-blood-pressure/how-to-lower-your-blood-pressure/healthy-living/smoking-and-your-blood-pressure/" TargetMode="External"/><Relationship Id="rId7" Type="http://schemas.openxmlformats.org/officeDocument/2006/relationships/hyperlink" Target="https://www.nursingtimes.net/roles/nurse-educators/developing-evidence-based-practice-among-students-09-12-2011/" TargetMode="External"/><Relationship Id="rId2" Type="http://schemas.openxmlformats.org/officeDocument/2006/relationships/hyperlink" Target="https://www.heart.org/en/health-topics/high-blood-pressure/changes-you-can-make-to-manage-high-blood-pressure/managing-weight-to-control-high-blood-pressure" TargetMode="External"/><Relationship Id="rId1" Type="http://schemas.openxmlformats.org/officeDocument/2006/relationships/slideLayout" Target="../slideLayouts/slideLayout7.xml"/><Relationship Id="rId6" Type="http://schemas.openxmlformats.org/officeDocument/2006/relationships/hyperlink" Target="https://www.nmc.org.uk/globalassets/sitedocuments/nmc-publications/nmc-code.pdf" TargetMode="External"/><Relationship Id="rId5" Type="http://schemas.openxmlformats.org/officeDocument/2006/relationships/hyperlink" Target="https://www.nhs.uk/conditions/high-blood-pressure-hypertension/" TargetMode="External"/><Relationship Id="rId4" Type="http://schemas.openxmlformats.org/officeDocument/2006/relationships/hyperlink" Target="https://www.cdc.gov/heartdisease/sodium.htm#:~:text=High%20sodium%20consumption%20can%20raise,for%20heart%20disease%20and%20stroke.&amp;text=Most%20of%20the%20sodium%20we%20consume%20is%20in%20the%20form%20of%20sal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holding hands">
            <a:extLst>
              <a:ext uri="{FF2B5EF4-FFF2-40B4-BE49-F238E27FC236}">
                <a16:creationId xmlns:a16="http://schemas.microsoft.com/office/drawing/2014/main" id="{563BA79E-6CAF-004F-BBF1-1069C5A7B20F}"/>
              </a:ext>
            </a:extLst>
          </p:cNvPr>
          <p:cNvPicPr>
            <a:picLocks noChangeAspect="1"/>
          </p:cNvPicPr>
          <p:nvPr/>
        </p:nvPicPr>
        <p:blipFill rotWithShape="1">
          <a:blip r:embed="rId3">
            <a:duotone>
              <a:schemeClr val="accent1">
                <a:shade val="45000"/>
                <a:satMod val="135000"/>
              </a:schemeClr>
              <a:prstClr val="white"/>
            </a:duotone>
          </a:blip>
          <a:srcRect t="9081" r="9092" b="14292"/>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43467" y="1298448"/>
            <a:ext cx="3685070" cy="3255264"/>
          </a:xfrm>
        </p:spPr>
        <p:txBody>
          <a:bodyPr rtlCol="0">
            <a:normAutofit/>
          </a:bodyPr>
          <a:lstStyle/>
          <a:p>
            <a:r>
              <a:rPr lang="en-GB" sz="5000"/>
              <a:t>Evidence Based Nursing Practice</a:t>
            </a:r>
          </a:p>
        </p:txBody>
      </p:sp>
      <p:sp>
        <p:nvSpPr>
          <p:cNvPr id="3" name="Subtitle 2"/>
          <p:cNvSpPr>
            <a:spLocks noGrp="1"/>
          </p:cNvSpPr>
          <p:nvPr>
            <p:ph type="subTitle" idx="1"/>
          </p:nvPr>
        </p:nvSpPr>
        <p:spPr>
          <a:xfrm>
            <a:off x="643467" y="4670246"/>
            <a:ext cx="3685069" cy="914400"/>
          </a:xfrm>
        </p:spPr>
        <p:txBody>
          <a:bodyPr vert="horz" lIns="91440" tIns="45720" rIns="91440" bIns="45720" rtlCol="0">
            <a:normAutofit/>
          </a:bodyPr>
          <a:lstStyle/>
          <a:p>
            <a:r>
              <a:rPr lang="en-GB" sz="1700"/>
              <a:t>Used with patients with Hypertension</a:t>
            </a:r>
          </a:p>
          <a:p>
            <a:r>
              <a:rPr lang="en-GB" sz="1700">
                <a:cs typeface="Calibri"/>
              </a:rPr>
              <a:t>By Cerys King</a:t>
            </a:r>
          </a:p>
        </p:txBody>
      </p:sp>
      <p:sp>
        <p:nvSpPr>
          <p:cNvPr id="15" name="Rectangle 14">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218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39521-FFF2-BA1B-44AB-A9FE5B0949BD}"/>
              </a:ext>
            </a:extLst>
          </p:cNvPr>
          <p:cNvSpPr>
            <a:spLocks noGrp="1"/>
          </p:cNvSpPr>
          <p:nvPr>
            <p:ph type="title"/>
          </p:nvPr>
        </p:nvSpPr>
        <p:spPr/>
        <p:txBody>
          <a:bodyPr/>
          <a:lstStyle/>
          <a:p>
            <a:r>
              <a:rPr lang="en-GB"/>
              <a:t>What is Evidence Based Nursing Practice?</a:t>
            </a:r>
          </a:p>
        </p:txBody>
      </p:sp>
      <p:sp>
        <p:nvSpPr>
          <p:cNvPr id="3" name="Content Placeholder 2">
            <a:extLst>
              <a:ext uri="{FF2B5EF4-FFF2-40B4-BE49-F238E27FC236}">
                <a16:creationId xmlns:a16="http://schemas.microsoft.com/office/drawing/2014/main" id="{CEF14193-AA70-2D99-9887-751D134560F3}"/>
              </a:ext>
            </a:extLst>
          </p:cNvPr>
          <p:cNvSpPr>
            <a:spLocks noGrp="1"/>
          </p:cNvSpPr>
          <p:nvPr>
            <p:ph idx="1"/>
          </p:nvPr>
        </p:nvSpPr>
        <p:spPr/>
        <p:txBody>
          <a:bodyPr/>
          <a:lstStyle/>
          <a:p>
            <a:pPr>
              <a:buFont typeface="Arial" pitchFamily="18" charset="2"/>
              <a:buChar char="•"/>
            </a:pPr>
            <a:r>
              <a:rPr lang="en-GB" dirty="0"/>
              <a:t>Defined as 'an approach to decision  making in which the clinician uses the best available evidence in consultation with the patient to decide upon the option which suits the patient best'</a:t>
            </a:r>
          </a:p>
          <a:p>
            <a:pPr>
              <a:buFont typeface="Arial" pitchFamily="18" charset="2"/>
              <a:buChar char="•"/>
            </a:pPr>
            <a:r>
              <a:rPr lang="en-GB" dirty="0"/>
              <a:t>Utilises the best evidence as a basis of nursing practice</a:t>
            </a:r>
          </a:p>
          <a:p>
            <a:pPr>
              <a:buFont typeface="Arial" pitchFamily="18" charset="2"/>
              <a:buChar char="•"/>
            </a:pPr>
            <a:r>
              <a:rPr lang="en-GB" dirty="0"/>
              <a:t>Used by nurses as an effective way of managing chronic diseases and promoting health, using knowledge and skills to provide the best care throughout the nursing process</a:t>
            </a:r>
          </a:p>
          <a:p>
            <a:pPr>
              <a:buFont typeface="Arial" pitchFamily="18" charset="2"/>
              <a:buChar char="•"/>
            </a:pPr>
            <a:r>
              <a:rPr lang="en-GB" dirty="0"/>
              <a:t>Uses the four conceptual levels:</a:t>
            </a:r>
          </a:p>
          <a:p>
            <a:pPr lvl="2">
              <a:buFont typeface="Arial" pitchFamily="18" charset="2"/>
              <a:buChar char="•"/>
            </a:pPr>
            <a:r>
              <a:rPr lang="en-GB" dirty="0"/>
              <a:t>Assessment</a:t>
            </a:r>
          </a:p>
          <a:p>
            <a:pPr lvl="2">
              <a:buFont typeface="Arial" pitchFamily="18" charset="2"/>
              <a:buChar char="•"/>
            </a:pPr>
            <a:r>
              <a:rPr lang="en-GB" dirty="0"/>
              <a:t>Diagnosis</a:t>
            </a:r>
          </a:p>
          <a:p>
            <a:pPr lvl="2">
              <a:buFont typeface="Arial" pitchFamily="18" charset="2"/>
              <a:buChar char="•"/>
            </a:pPr>
            <a:r>
              <a:rPr lang="en-GB" dirty="0"/>
              <a:t>Intervention</a:t>
            </a:r>
          </a:p>
          <a:p>
            <a:pPr lvl="2">
              <a:buFont typeface="Arial" pitchFamily="18" charset="2"/>
              <a:buChar char="•"/>
            </a:pPr>
            <a:r>
              <a:rPr lang="en-GB" dirty="0"/>
              <a:t>Outcome</a:t>
            </a:r>
          </a:p>
        </p:txBody>
      </p:sp>
      <p:sp>
        <p:nvSpPr>
          <p:cNvPr id="4" name="TextBox 3">
            <a:extLst>
              <a:ext uri="{FF2B5EF4-FFF2-40B4-BE49-F238E27FC236}">
                <a16:creationId xmlns:a16="http://schemas.microsoft.com/office/drawing/2014/main" id="{C6284BF5-EB86-0796-16E4-3582E0A21527}"/>
              </a:ext>
            </a:extLst>
          </p:cNvPr>
          <p:cNvSpPr txBox="1"/>
          <p:nvPr/>
        </p:nvSpPr>
        <p:spPr>
          <a:xfrm>
            <a:off x="6468000" y="6324000"/>
            <a:ext cx="530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Gray, 2009; Chein, 2019; </a:t>
            </a:r>
            <a:r>
              <a:rPr lang="en-GB" dirty="0" err="1"/>
              <a:t>Woi</a:t>
            </a:r>
            <a:r>
              <a:rPr lang="en-GB" dirty="0"/>
              <a:t>-Hyun and Hong, 2010)</a:t>
            </a:r>
          </a:p>
        </p:txBody>
      </p:sp>
    </p:spTree>
    <p:extLst>
      <p:ext uri="{BB962C8B-B14F-4D97-AF65-F5344CB8AC3E}">
        <p14:creationId xmlns:p14="http://schemas.microsoft.com/office/powerpoint/2010/main" val="2940362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9BF185-F12D-4007-B345-6BDAC051DAE7}"/>
              </a:ext>
            </a:extLst>
          </p:cNvPr>
          <p:cNvSpPr>
            <a:spLocks noGrp="1"/>
          </p:cNvSpPr>
          <p:nvPr>
            <p:ph type="title"/>
          </p:nvPr>
        </p:nvSpPr>
        <p:spPr>
          <a:xfrm>
            <a:off x="494260" y="1683144"/>
            <a:ext cx="2774922" cy="3491712"/>
          </a:xfrm>
        </p:spPr>
        <p:txBody>
          <a:bodyPr>
            <a:normAutofit/>
          </a:bodyPr>
          <a:lstStyle/>
          <a:p>
            <a:endParaRPr lang="en-GB"/>
          </a:p>
        </p:txBody>
      </p:sp>
      <p:sp>
        <p:nvSpPr>
          <p:cNvPr id="3" name="Content Placeholder 2">
            <a:extLst>
              <a:ext uri="{FF2B5EF4-FFF2-40B4-BE49-F238E27FC236}">
                <a16:creationId xmlns:a16="http://schemas.microsoft.com/office/drawing/2014/main" id="{A2736B4C-E414-9D02-68E8-ADE7B5A7B159}"/>
              </a:ext>
            </a:extLst>
          </p:cNvPr>
          <p:cNvSpPr>
            <a:spLocks noGrp="1"/>
          </p:cNvSpPr>
          <p:nvPr>
            <p:ph idx="1"/>
          </p:nvPr>
        </p:nvSpPr>
        <p:spPr>
          <a:xfrm>
            <a:off x="4361606" y="1683143"/>
            <a:ext cx="6627377" cy="3491713"/>
          </a:xfrm>
        </p:spPr>
        <p:txBody>
          <a:bodyPr>
            <a:normAutofit fontScale="92500" lnSpcReduction="20000"/>
          </a:bodyPr>
          <a:lstStyle/>
          <a:p>
            <a:pPr>
              <a:buFont typeface="Arial" pitchFamily="18" charset="2"/>
              <a:buChar char="•"/>
            </a:pPr>
            <a:r>
              <a:rPr lang="en-GB"/>
              <a:t>Patient care must be based on the latest evidence-based practice</a:t>
            </a:r>
          </a:p>
          <a:p>
            <a:pPr>
              <a:buFont typeface="Arial" pitchFamily="18" charset="2"/>
              <a:buChar char="•"/>
            </a:pPr>
            <a:r>
              <a:rPr lang="en-GB"/>
              <a:t>Student nurses should be introduced to the principles of this as part of the pre-registration education</a:t>
            </a:r>
          </a:p>
          <a:p>
            <a:pPr>
              <a:buFont typeface="Arial" pitchFamily="18" charset="2"/>
              <a:buChar char="•"/>
            </a:pPr>
            <a:r>
              <a:rPr lang="en-GB"/>
              <a:t>Using patient-centred approaches to care using the most current evidence</a:t>
            </a:r>
          </a:p>
          <a:p>
            <a:pPr>
              <a:buFont typeface="Arial" pitchFamily="18" charset="2"/>
              <a:buChar char="•"/>
            </a:pPr>
            <a:r>
              <a:rPr lang="en-GB"/>
              <a:t>Developing a questioning approach incorporating the four principles of healthcare ethics-</a:t>
            </a:r>
          </a:p>
          <a:p>
            <a:pPr lvl="1">
              <a:buFont typeface="Arial" pitchFamily="18" charset="2"/>
              <a:buChar char="•"/>
            </a:pPr>
            <a:r>
              <a:rPr lang="en-GB"/>
              <a:t>Beneficence</a:t>
            </a:r>
          </a:p>
          <a:p>
            <a:pPr lvl="1">
              <a:buFont typeface="Arial" pitchFamily="18" charset="2"/>
              <a:buChar char="•"/>
            </a:pPr>
            <a:r>
              <a:rPr lang="en-GB"/>
              <a:t>Non-maleficence</a:t>
            </a:r>
          </a:p>
          <a:p>
            <a:pPr lvl="1">
              <a:buFont typeface="Arial" pitchFamily="18" charset="2"/>
              <a:buChar char="•"/>
            </a:pPr>
            <a:r>
              <a:rPr lang="en-GB"/>
              <a:t>Autonomy</a:t>
            </a:r>
          </a:p>
          <a:p>
            <a:pPr lvl="1">
              <a:buFont typeface="Arial" pitchFamily="18" charset="2"/>
              <a:buChar char="•"/>
            </a:pPr>
            <a:r>
              <a:rPr lang="en-GB"/>
              <a:t>Justice</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041CD782-E73B-96C5-9897-4A17E1F05348}"/>
              </a:ext>
            </a:extLst>
          </p:cNvPr>
          <p:cNvSpPr txBox="1"/>
          <p:nvPr/>
        </p:nvSpPr>
        <p:spPr>
          <a:xfrm>
            <a:off x="8904000" y="6576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1407A12E-5A11-57C8-BDEA-250AD7C5EB1F}"/>
              </a:ext>
            </a:extLst>
          </p:cNvPr>
          <p:cNvSpPr txBox="1"/>
          <p:nvPr/>
        </p:nvSpPr>
        <p:spPr>
          <a:xfrm>
            <a:off x="8220000" y="6012000"/>
            <a:ext cx="2712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Nursing Times, 2011</a:t>
            </a:r>
          </a:p>
        </p:txBody>
      </p:sp>
    </p:spTree>
    <p:extLst>
      <p:ext uri="{BB962C8B-B14F-4D97-AF65-F5344CB8AC3E}">
        <p14:creationId xmlns:p14="http://schemas.microsoft.com/office/powerpoint/2010/main" val="106798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83A5-D0B6-295A-1244-C0A49A8015B1}"/>
              </a:ext>
            </a:extLst>
          </p:cNvPr>
          <p:cNvSpPr>
            <a:spLocks noGrp="1"/>
          </p:cNvSpPr>
          <p:nvPr>
            <p:ph type="title"/>
          </p:nvPr>
        </p:nvSpPr>
        <p:spPr/>
        <p:txBody>
          <a:bodyPr/>
          <a:lstStyle/>
          <a:p>
            <a:r>
              <a:rPr lang="en-GB"/>
              <a:t>CRAAP</a:t>
            </a:r>
          </a:p>
        </p:txBody>
      </p:sp>
      <p:graphicFrame>
        <p:nvGraphicFramePr>
          <p:cNvPr id="7" name="Content Placeholder 2">
            <a:extLst>
              <a:ext uri="{FF2B5EF4-FFF2-40B4-BE49-F238E27FC236}">
                <a16:creationId xmlns:a16="http://schemas.microsoft.com/office/drawing/2014/main" id="{2B8C86E1-D876-03F2-1DD9-92639EBF25F0}"/>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a:extLst>
              <a:ext uri="{FF2B5EF4-FFF2-40B4-BE49-F238E27FC236}">
                <a16:creationId xmlns:a16="http://schemas.microsoft.com/office/drawing/2014/main" id="{645BB7B3-203B-F43D-1C61-E0DE139E1A14}"/>
              </a:ext>
            </a:extLst>
          </p:cNvPr>
          <p:cNvSpPr txBox="1"/>
          <p:nvPr/>
        </p:nvSpPr>
        <p:spPr>
          <a:xfrm>
            <a:off x="9774620" y="6376275"/>
            <a:ext cx="21195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Blakeslee, 2004</a:t>
            </a:r>
          </a:p>
        </p:txBody>
      </p:sp>
    </p:spTree>
    <p:extLst>
      <p:ext uri="{BB962C8B-B14F-4D97-AF65-F5344CB8AC3E}">
        <p14:creationId xmlns:p14="http://schemas.microsoft.com/office/powerpoint/2010/main" val="451799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D158FFD-C45F-6A55-7493-A18B2499A8DD}"/>
              </a:ext>
            </a:extLst>
          </p:cNvPr>
          <p:cNvSpPr>
            <a:spLocks noGrp="1"/>
          </p:cNvSpPr>
          <p:nvPr>
            <p:ph type="title"/>
          </p:nvPr>
        </p:nvSpPr>
        <p:spPr>
          <a:xfrm>
            <a:off x="1069849" y="1298448"/>
            <a:ext cx="7056444" cy="3255264"/>
          </a:xfrm>
        </p:spPr>
        <p:txBody>
          <a:bodyPr vert="horz" lIns="91440" tIns="45720" rIns="91440" bIns="45720" rtlCol="0" anchor="b">
            <a:normAutofit/>
          </a:bodyPr>
          <a:lstStyle/>
          <a:p>
            <a:pPr algn="r"/>
            <a:r>
              <a:rPr lang="en-US" sz="5900" spc="-100">
                <a:solidFill>
                  <a:schemeClr val="accent1"/>
                </a:solidFill>
              </a:rPr>
              <a:t>"Nursing science needs to encompass all manners of research"</a:t>
            </a:r>
          </a:p>
        </p:txBody>
      </p:sp>
      <p:sp>
        <p:nvSpPr>
          <p:cNvPr id="4" name="TextBox 3">
            <a:extLst>
              <a:ext uri="{FF2B5EF4-FFF2-40B4-BE49-F238E27FC236}">
                <a16:creationId xmlns:a16="http://schemas.microsoft.com/office/drawing/2014/main" id="{1D044039-346D-4B72-1B08-503282BD156B}"/>
              </a:ext>
            </a:extLst>
          </p:cNvPr>
          <p:cNvSpPr txBox="1"/>
          <p:nvPr/>
        </p:nvSpPr>
        <p:spPr>
          <a:xfrm>
            <a:off x="7725103" y="639379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0B0F0"/>
                </a:solidFill>
                <a:latin typeface="Century Gothic"/>
              </a:rPr>
              <a:t>Pickler, 2018</a:t>
            </a:r>
          </a:p>
        </p:txBody>
      </p:sp>
    </p:spTree>
    <p:extLst>
      <p:ext uri="{BB962C8B-B14F-4D97-AF65-F5344CB8AC3E}">
        <p14:creationId xmlns:p14="http://schemas.microsoft.com/office/powerpoint/2010/main" val="7538364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C63E27-2B0F-9064-50E6-3D7FE6095868}"/>
              </a:ext>
            </a:extLst>
          </p:cNvPr>
          <p:cNvSpPr>
            <a:spLocks noGrp="1"/>
          </p:cNvSpPr>
          <p:nvPr>
            <p:ph type="title"/>
          </p:nvPr>
        </p:nvSpPr>
        <p:spPr>
          <a:xfrm>
            <a:off x="494260" y="1701144"/>
            <a:ext cx="2858922" cy="3473712"/>
          </a:xfrm>
        </p:spPr>
        <p:txBody>
          <a:bodyPr>
            <a:normAutofit/>
          </a:bodyPr>
          <a:lstStyle/>
          <a:p>
            <a:r>
              <a:rPr lang="en-GB"/>
              <a:t>What is Hypertension?</a:t>
            </a:r>
          </a:p>
        </p:txBody>
      </p:sp>
      <p:sp>
        <p:nvSpPr>
          <p:cNvPr id="3" name="Content Placeholder 2">
            <a:extLst>
              <a:ext uri="{FF2B5EF4-FFF2-40B4-BE49-F238E27FC236}">
                <a16:creationId xmlns:a16="http://schemas.microsoft.com/office/drawing/2014/main" id="{D000BA79-7C5C-8B23-1848-98E0B41238E2}"/>
              </a:ext>
            </a:extLst>
          </p:cNvPr>
          <p:cNvSpPr>
            <a:spLocks noGrp="1"/>
          </p:cNvSpPr>
          <p:nvPr>
            <p:ph idx="1"/>
          </p:nvPr>
        </p:nvSpPr>
        <p:spPr>
          <a:xfrm>
            <a:off x="4361606" y="1683143"/>
            <a:ext cx="6627377" cy="3491713"/>
          </a:xfrm>
        </p:spPr>
        <p:txBody>
          <a:bodyPr>
            <a:normAutofit fontScale="85000" lnSpcReduction="10000"/>
          </a:bodyPr>
          <a:lstStyle/>
          <a:p>
            <a:pPr>
              <a:buFont typeface="Arial" pitchFamily="18" charset="2"/>
              <a:buChar char="•"/>
            </a:pPr>
            <a:r>
              <a:rPr lang="en-GB" dirty="0"/>
              <a:t>Also known as high blood pressure (HBP)</a:t>
            </a:r>
            <a:endParaRPr lang="en-US" dirty="0"/>
          </a:p>
          <a:p>
            <a:pPr>
              <a:buFont typeface="Arial" pitchFamily="18" charset="2"/>
              <a:buChar char="•"/>
            </a:pPr>
            <a:r>
              <a:rPr lang="en-GB" dirty="0"/>
              <a:t>Rarely has noticeable symptoms</a:t>
            </a:r>
          </a:p>
          <a:p>
            <a:pPr>
              <a:buFont typeface="Arial" pitchFamily="18" charset="2"/>
              <a:buChar char="•"/>
            </a:pPr>
            <a:r>
              <a:rPr lang="en-GB" dirty="0"/>
              <a:t>Can lead to serious problems such as heart attack or stroke</a:t>
            </a:r>
          </a:p>
          <a:p>
            <a:pPr>
              <a:buFont typeface="Arial" pitchFamily="18" charset="2"/>
              <a:buChar char="•"/>
            </a:pPr>
            <a:r>
              <a:rPr lang="en-GB" dirty="0"/>
              <a:t>1.28 billion adults have HBP worldwide, with 46% being unaware</a:t>
            </a:r>
          </a:p>
          <a:p>
            <a:pPr>
              <a:buFont typeface="Arial,Sans-Serif" pitchFamily="18" charset="2"/>
              <a:buChar char="•"/>
            </a:pPr>
            <a:r>
              <a:rPr lang="en-GB" sz="2100" dirty="0"/>
              <a:t>HBP takes up 4.5% of the global disease burden (WHO, 2023)</a:t>
            </a:r>
            <a:endParaRPr lang="en-US" sz="2100" dirty="0"/>
          </a:p>
          <a:p>
            <a:pPr>
              <a:buFont typeface="Arial" pitchFamily="18" charset="2"/>
              <a:buChar char="•"/>
            </a:pPr>
            <a:r>
              <a:rPr lang="en-GB" dirty="0"/>
              <a:t>Living with HBP can put extra pressure on blood vessels, heart and other organs such as the brain, kidneys and eyes (NHS, 2023)</a:t>
            </a:r>
          </a:p>
          <a:p>
            <a:pPr>
              <a:buFont typeface="Arial" pitchFamily="18" charset="2"/>
              <a:buChar char="•"/>
            </a:pPr>
            <a:r>
              <a:rPr lang="en-GB" dirty="0"/>
              <a:t>Two methods of treatment</a:t>
            </a:r>
          </a:p>
          <a:p>
            <a:pPr lvl="1">
              <a:spcAft>
                <a:spcPts val="0"/>
              </a:spcAft>
              <a:buFont typeface="Arial" pitchFamily="18" charset="2"/>
              <a:buChar char="•"/>
            </a:pPr>
            <a:r>
              <a:rPr lang="en-GB" dirty="0"/>
              <a:t>Lifestyle changes</a:t>
            </a:r>
          </a:p>
          <a:p>
            <a:pPr lvl="1">
              <a:buFont typeface="Arial" pitchFamily="18" charset="2"/>
              <a:buChar char="•"/>
            </a:pPr>
            <a:r>
              <a:rPr lang="en-GB" dirty="0"/>
              <a:t>medication</a:t>
            </a:r>
          </a:p>
          <a:p>
            <a:endParaRPr lang="en-GB"/>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59959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A7F7D-74F9-8ED0-E1BC-8CB92D677E00}"/>
              </a:ext>
            </a:extLst>
          </p:cNvPr>
          <p:cNvSpPr>
            <a:spLocks noGrp="1"/>
          </p:cNvSpPr>
          <p:nvPr>
            <p:ph type="title"/>
          </p:nvPr>
        </p:nvSpPr>
        <p:spPr/>
        <p:txBody>
          <a:bodyPr/>
          <a:lstStyle/>
          <a:p>
            <a:r>
              <a:rPr lang="en-GB"/>
              <a:t>Practice policy</a:t>
            </a:r>
          </a:p>
        </p:txBody>
      </p:sp>
      <p:graphicFrame>
        <p:nvGraphicFramePr>
          <p:cNvPr id="7" name="Content Placeholder 2">
            <a:extLst>
              <a:ext uri="{FF2B5EF4-FFF2-40B4-BE49-F238E27FC236}">
                <a16:creationId xmlns:a16="http://schemas.microsoft.com/office/drawing/2014/main" id="{36EC7C5B-B9A3-422A-D419-397C0ADB7B92}"/>
              </a:ext>
            </a:extLst>
          </p:cNvPr>
          <p:cNvGraphicFramePr>
            <a:graphicFrameLocks noGrp="1"/>
          </p:cNvGraphicFramePr>
          <p:nvPr>
            <p:ph idx="1"/>
            <p:extLst>
              <p:ext uri="{D42A27DB-BD31-4B8C-83A1-F6EECF244321}">
                <p14:modId xmlns:p14="http://schemas.microsoft.com/office/powerpoint/2010/main" val="3765206989"/>
              </p:ext>
            </p:extLst>
          </p:nvPr>
        </p:nvGraphicFramePr>
        <p:xfrm>
          <a:off x="3869268" y="881625"/>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7695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D38D1D1-4DDB-4047-4E31-20524CCC9F71}"/>
              </a:ext>
            </a:extLst>
          </p:cNvPr>
          <p:cNvSpPr>
            <a:spLocks noGrp="1"/>
          </p:cNvSpPr>
          <p:nvPr>
            <p:ph type="title"/>
          </p:nvPr>
        </p:nvSpPr>
        <p:spPr>
          <a:xfrm>
            <a:off x="1600754" y="1087374"/>
            <a:ext cx="8983489" cy="1000978"/>
          </a:xfrm>
        </p:spPr>
        <p:txBody>
          <a:bodyPr>
            <a:normAutofit/>
          </a:bodyPr>
          <a:lstStyle/>
          <a:p>
            <a:r>
              <a:rPr lang="en-GB"/>
              <a:t>Smoking</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DE6D5CB-5B9C-CFCB-112B-5CBDE2AAD525}"/>
              </a:ext>
            </a:extLst>
          </p:cNvPr>
          <p:cNvSpPr>
            <a:spLocks noGrp="1"/>
          </p:cNvSpPr>
          <p:nvPr>
            <p:ph idx="1"/>
          </p:nvPr>
        </p:nvSpPr>
        <p:spPr>
          <a:xfrm>
            <a:off x="1600753" y="2535446"/>
            <a:ext cx="8983489" cy="3554457"/>
          </a:xfrm>
        </p:spPr>
        <p:txBody>
          <a:bodyPr>
            <a:normAutofit/>
          </a:bodyPr>
          <a:lstStyle/>
          <a:p>
            <a:pPr>
              <a:buFont typeface="Arial" pitchFamily="18" charset="2"/>
              <a:buChar char="•"/>
            </a:pPr>
            <a:r>
              <a:rPr lang="en-GB">
                <a:solidFill>
                  <a:schemeClr val="tx1"/>
                </a:solidFill>
              </a:rPr>
              <a:t>Smoking causes an acute increase in blood pressure and heart rate and has been found to be associated with malignant hypertension</a:t>
            </a:r>
          </a:p>
          <a:p>
            <a:pPr>
              <a:buFont typeface="Arial" pitchFamily="18" charset="2"/>
              <a:buChar char="•"/>
            </a:pPr>
            <a:r>
              <a:rPr lang="en-GB">
                <a:solidFill>
                  <a:schemeClr val="tx1"/>
                </a:solidFill>
              </a:rPr>
              <a:t>Each cigarette you smoke causes a temporary rise in blood pressure and narrows your arteries</a:t>
            </a:r>
          </a:p>
          <a:p>
            <a:pPr>
              <a:buFont typeface="Arial" pitchFamily="18" charset="2"/>
              <a:buChar char="•"/>
            </a:pPr>
            <a:r>
              <a:rPr lang="en-GB">
                <a:solidFill>
                  <a:schemeClr val="tx1"/>
                </a:solidFill>
              </a:rPr>
              <a:t>It also makes your blood more likely to clot</a:t>
            </a:r>
          </a:p>
        </p:txBody>
      </p:sp>
      <p:sp>
        <p:nvSpPr>
          <p:cNvPr id="4" name="TextBox 3">
            <a:extLst>
              <a:ext uri="{FF2B5EF4-FFF2-40B4-BE49-F238E27FC236}">
                <a16:creationId xmlns:a16="http://schemas.microsoft.com/office/drawing/2014/main" id="{67D934C1-9D56-E21C-AAF6-BB95E374B54B}"/>
              </a:ext>
            </a:extLst>
          </p:cNvPr>
          <p:cNvSpPr txBox="1"/>
          <p:nvPr/>
        </p:nvSpPr>
        <p:spPr>
          <a:xfrm>
            <a:off x="8390758" y="6209862"/>
            <a:ext cx="34684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Primatesta</a:t>
            </a:r>
            <a:r>
              <a:rPr lang="en-GB"/>
              <a:t> et al, (2001), Blood Pressure UK, (2021)</a:t>
            </a:r>
          </a:p>
        </p:txBody>
      </p:sp>
    </p:spTree>
    <p:extLst>
      <p:ext uri="{BB962C8B-B14F-4D97-AF65-F5344CB8AC3E}">
        <p14:creationId xmlns:p14="http://schemas.microsoft.com/office/powerpoint/2010/main" val="3798434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A2D2866-9FCF-6898-72BF-B606C1C2FA95}"/>
              </a:ext>
            </a:extLst>
          </p:cNvPr>
          <p:cNvSpPr>
            <a:spLocks noGrp="1"/>
          </p:cNvSpPr>
          <p:nvPr>
            <p:ph type="title"/>
          </p:nvPr>
        </p:nvSpPr>
        <p:spPr>
          <a:xfrm>
            <a:off x="1600754" y="1087374"/>
            <a:ext cx="8983489" cy="1000978"/>
          </a:xfrm>
        </p:spPr>
        <p:txBody>
          <a:bodyPr>
            <a:normAutofit/>
          </a:bodyPr>
          <a:lstStyle/>
          <a:p>
            <a:r>
              <a:rPr lang="en-GB"/>
              <a:t>Sodium</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8" name="Content Placeholder 2">
            <a:extLst>
              <a:ext uri="{FF2B5EF4-FFF2-40B4-BE49-F238E27FC236}">
                <a16:creationId xmlns:a16="http://schemas.microsoft.com/office/drawing/2014/main" id="{0DED7E85-4D2B-D771-089E-6778F9489599}"/>
              </a:ext>
            </a:extLst>
          </p:cNvPr>
          <p:cNvGraphicFramePr>
            <a:graphicFrameLocks noGrp="1"/>
          </p:cNvGraphicFramePr>
          <p:nvPr>
            <p:ph idx="1"/>
          </p:nvPr>
        </p:nvGraphicFramePr>
        <p:xfrm>
          <a:off x="1600753" y="2535446"/>
          <a:ext cx="8983489" cy="3554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97CB04F-5945-8629-00FF-2F06729CBE53}"/>
              </a:ext>
            </a:extLst>
          </p:cNvPr>
          <p:cNvSpPr txBox="1"/>
          <p:nvPr/>
        </p:nvSpPr>
        <p:spPr>
          <a:xfrm>
            <a:off x="7024413" y="6428827"/>
            <a:ext cx="49398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Centres for Disease Control and Prevention (2021)</a:t>
            </a:r>
          </a:p>
        </p:txBody>
      </p:sp>
    </p:spTree>
    <p:extLst>
      <p:ext uri="{BB962C8B-B14F-4D97-AF65-F5344CB8AC3E}">
        <p14:creationId xmlns:p14="http://schemas.microsoft.com/office/powerpoint/2010/main" val="457443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98F20-9E55-6727-D750-360E20B74DF0}"/>
              </a:ext>
            </a:extLst>
          </p:cNvPr>
          <p:cNvSpPr>
            <a:spLocks noGrp="1"/>
          </p:cNvSpPr>
          <p:nvPr>
            <p:ph type="title"/>
          </p:nvPr>
        </p:nvSpPr>
        <p:spPr>
          <a:xfrm>
            <a:off x="252919" y="1123837"/>
            <a:ext cx="2947482" cy="1283461"/>
          </a:xfrm>
        </p:spPr>
        <p:txBody>
          <a:bodyPr vert="horz" lIns="91440" tIns="45720" rIns="91440" bIns="45720" rtlCol="0" anchor="b">
            <a:normAutofit fontScale="90000"/>
          </a:bodyPr>
          <a:lstStyle/>
          <a:p>
            <a:r>
              <a:rPr lang="en-US" sz="2400"/>
              <a:t>Weight, diet and exercise</a:t>
            </a:r>
            <a:br>
              <a:rPr lang="en-US" sz="2400"/>
            </a:br>
            <a:br>
              <a:rPr lang="en-US" sz="2400"/>
            </a:br>
            <a:endParaRPr lang="en-US" sz="2400"/>
          </a:p>
        </p:txBody>
      </p:sp>
      <p:sp>
        <p:nvSpPr>
          <p:cNvPr id="4" name="TextBox 3">
            <a:extLst>
              <a:ext uri="{FF2B5EF4-FFF2-40B4-BE49-F238E27FC236}">
                <a16:creationId xmlns:a16="http://schemas.microsoft.com/office/drawing/2014/main" id="{7ABA9C60-5F33-0C22-1DF1-470492A0E674}"/>
              </a:ext>
            </a:extLst>
          </p:cNvPr>
          <p:cNvSpPr txBox="1"/>
          <p:nvPr/>
        </p:nvSpPr>
        <p:spPr>
          <a:xfrm>
            <a:off x="252920" y="2407298"/>
            <a:ext cx="2947482" cy="34989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Someone with a BMI of 25 or more can help lower their BP by losing as little as 10lb</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Move more, eat less!</a:t>
            </a:r>
          </a:p>
        </p:txBody>
      </p:sp>
      <p:pic>
        <p:nvPicPr>
          <p:cNvPr id="5" name="Picture 4" descr="Apple with measuring tape">
            <a:extLst>
              <a:ext uri="{FF2B5EF4-FFF2-40B4-BE49-F238E27FC236}">
                <a16:creationId xmlns:a16="http://schemas.microsoft.com/office/drawing/2014/main" id="{0555B5F4-46CA-51F7-689C-8D784728334C}"/>
              </a:ext>
            </a:extLst>
          </p:cNvPr>
          <p:cNvPicPr>
            <a:picLocks noChangeAspect="1"/>
          </p:cNvPicPr>
          <p:nvPr/>
        </p:nvPicPr>
        <p:blipFill rotWithShape="1">
          <a:blip r:embed="rId2"/>
          <a:srcRect r="3774"/>
          <a:stretch/>
        </p:blipFill>
        <p:spPr>
          <a:xfrm>
            <a:off x="3778897" y="758952"/>
            <a:ext cx="7772401" cy="5330952"/>
          </a:xfrm>
          <a:prstGeom prst="rect">
            <a:avLst/>
          </a:prstGeom>
        </p:spPr>
      </p:pic>
      <p:sp>
        <p:nvSpPr>
          <p:cNvPr id="6" name="TextBox 5">
            <a:extLst>
              <a:ext uri="{FF2B5EF4-FFF2-40B4-BE49-F238E27FC236}">
                <a16:creationId xmlns:a16="http://schemas.microsoft.com/office/drawing/2014/main" id="{53F70A65-AC15-189F-7CB9-84095A812996}"/>
              </a:ext>
            </a:extLst>
          </p:cNvPr>
          <p:cNvSpPr txBox="1"/>
          <p:nvPr/>
        </p:nvSpPr>
        <p:spPr>
          <a:xfrm>
            <a:off x="8040413" y="6236137"/>
            <a:ext cx="38012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American Heart Association, 2016</a:t>
            </a:r>
          </a:p>
        </p:txBody>
      </p:sp>
    </p:spTree>
    <p:extLst>
      <p:ext uri="{BB962C8B-B14F-4D97-AF65-F5344CB8AC3E}">
        <p14:creationId xmlns:p14="http://schemas.microsoft.com/office/powerpoint/2010/main" val="1707375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E8417-B77C-F4E4-3616-2BAE6ADFE220}"/>
              </a:ext>
            </a:extLst>
          </p:cNvPr>
          <p:cNvSpPr>
            <a:spLocks noGrp="1"/>
          </p:cNvSpPr>
          <p:nvPr>
            <p:ph type="title"/>
          </p:nvPr>
        </p:nvSpPr>
        <p:spPr/>
        <p:txBody>
          <a:bodyPr/>
          <a:lstStyle/>
          <a:p>
            <a:r>
              <a:rPr lang="en-GB"/>
              <a:t>Practice policy</a:t>
            </a:r>
          </a:p>
        </p:txBody>
      </p:sp>
      <p:sp>
        <p:nvSpPr>
          <p:cNvPr id="3" name="Content Placeholder 2">
            <a:extLst>
              <a:ext uri="{FF2B5EF4-FFF2-40B4-BE49-F238E27FC236}">
                <a16:creationId xmlns:a16="http://schemas.microsoft.com/office/drawing/2014/main" id="{4857F8C1-9AE3-59EE-3CC1-E32E76F3D43B}"/>
              </a:ext>
            </a:extLst>
          </p:cNvPr>
          <p:cNvSpPr>
            <a:spLocks noGrp="1"/>
          </p:cNvSpPr>
          <p:nvPr>
            <p:ph idx="1"/>
          </p:nvPr>
        </p:nvSpPr>
        <p:spPr/>
        <p:txBody>
          <a:bodyPr/>
          <a:lstStyle/>
          <a:p>
            <a:pPr>
              <a:buFont typeface="Arial" pitchFamily="18" charset="2"/>
              <a:buChar char="•"/>
            </a:pPr>
            <a:r>
              <a:rPr lang="en-GB"/>
              <a:t>Appointments are scheduled to monitor BP weekly as three high readings are needed to confirm a diagnosis of HBP (unless exceptionally high, where immediate action is necessary)</a:t>
            </a:r>
          </a:p>
          <a:p>
            <a:pPr>
              <a:buFont typeface="Arial" pitchFamily="18" charset="2"/>
              <a:buChar char="•"/>
            </a:pPr>
            <a:r>
              <a:rPr lang="en-GB"/>
              <a:t>Lifestyle advice given to the patient to try to reduce BP during this time</a:t>
            </a:r>
          </a:p>
        </p:txBody>
      </p:sp>
    </p:spTree>
    <p:extLst>
      <p:ext uri="{BB962C8B-B14F-4D97-AF65-F5344CB8AC3E}">
        <p14:creationId xmlns:p14="http://schemas.microsoft.com/office/powerpoint/2010/main" val="2543079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1">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83750B-FBC2-3E79-C358-D436E33641EF}"/>
              </a:ext>
            </a:extLst>
          </p:cNvPr>
          <p:cNvSpPr>
            <a:spLocks noGrp="1"/>
          </p:cNvSpPr>
          <p:nvPr>
            <p:ph type="title"/>
          </p:nvPr>
        </p:nvSpPr>
        <p:spPr>
          <a:xfrm>
            <a:off x="289248" y="1123837"/>
            <a:ext cx="6451110" cy="1255469"/>
          </a:xfrm>
        </p:spPr>
        <p:txBody>
          <a:bodyPr>
            <a:normAutofit/>
          </a:bodyPr>
          <a:lstStyle/>
          <a:p>
            <a:r>
              <a:rPr lang="en-GB"/>
              <a:t>Evidence Based</a:t>
            </a:r>
            <a:br>
              <a:rPr lang="en-GB"/>
            </a:br>
            <a:r>
              <a:rPr lang="en-GB"/>
              <a:t>Research</a:t>
            </a:r>
          </a:p>
        </p:txBody>
      </p:sp>
      <p:sp>
        <p:nvSpPr>
          <p:cNvPr id="20" name="Content Placeholder 2">
            <a:extLst>
              <a:ext uri="{FF2B5EF4-FFF2-40B4-BE49-F238E27FC236}">
                <a16:creationId xmlns:a16="http://schemas.microsoft.com/office/drawing/2014/main" id="{D262DDCC-9FB7-EBB5-F338-D018D81F3FD8}"/>
              </a:ext>
            </a:extLst>
          </p:cNvPr>
          <p:cNvSpPr>
            <a:spLocks noGrp="1"/>
          </p:cNvSpPr>
          <p:nvPr>
            <p:ph idx="1"/>
          </p:nvPr>
        </p:nvSpPr>
        <p:spPr>
          <a:xfrm>
            <a:off x="289248" y="2510395"/>
            <a:ext cx="6451109" cy="3274586"/>
          </a:xfrm>
        </p:spPr>
        <p:txBody>
          <a:bodyPr anchor="t">
            <a:normAutofit/>
          </a:bodyPr>
          <a:lstStyle/>
          <a:p>
            <a:r>
              <a:rPr lang="en-GB">
                <a:solidFill>
                  <a:srgbClr val="FFFFFF"/>
                </a:solidFill>
              </a:rPr>
              <a:t>Many studies have concluded that lifestyle choices can impact HBP and recommended modifications to reduce HBP include</a:t>
            </a:r>
          </a:p>
          <a:p>
            <a:pPr lvl="1">
              <a:buFont typeface="Arial" pitchFamily="18" charset="2"/>
              <a:buChar char="•"/>
            </a:pPr>
            <a:r>
              <a:rPr lang="en-GB">
                <a:solidFill>
                  <a:srgbClr val="FFFFFF"/>
                </a:solidFill>
              </a:rPr>
              <a:t>Weight control</a:t>
            </a:r>
          </a:p>
          <a:p>
            <a:pPr lvl="1">
              <a:buFont typeface="Arial" pitchFamily="18" charset="2"/>
              <a:buChar char="•"/>
            </a:pPr>
            <a:r>
              <a:rPr lang="en-GB">
                <a:solidFill>
                  <a:srgbClr val="FFFFFF"/>
                </a:solidFill>
              </a:rPr>
              <a:t>Exercise</a:t>
            </a:r>
          </a:p>
          <a:p>
            <a:pPr lvl="1">
              <a:buFont typeface="Arial" pitchFamily="18" charset="2"/>
              <a:buChar char="•"/>
            </a:pPr>
            <a:r>
              <a:rPr lang="en-GB">
                <a:solidFill>
                  <a:srgbClr val="FFFFFF"/>
                </a:solidFill>
              </a:rPr>
              <a:t>Healthy diet</a:t>
            </a:r>
          </a:p>
          <a:p>
            <a:pPr lvl="1">
              <a:buFont typeface="Arial" pitchFamily="18" charset="2"/>
              <a:buChar char="•"/>
            </a:pPr>
            <a:r>
              <a:rPr lang="en-GB">
                <a:solidFill>
                  <a:srgbClr val="FFFFFF"/>
                </a:solidFill>
              </a:rPr>
              <a:t>Limiting alcohol usage (Appel et al, 2003)</a:t>
            </a:r>
          </a:p>
        </p:txBody>
      </p:sp>
      <p:pic>
        <p:nvPicPr>
          <p:cNvPr id="23" name="Picture 22" descr="Desk with stethoscope and computer keyboard">
            <a:extLst>
              <a:ext uri="{FF2B5EF4-FFF2-40B4-BE49-F238E27FC236}">
                <a16:creationId xmlns:a16="http://schemas.microsoft.com/office/drawing/2014/main" id="{196193A6-1579-FAC4-F76E-3A295466528E}"/>
              </a:ext>
            </a:extLst>
          </p:cNvPr>
          <p:cNvPicPr>
            <a:picLocks noChangeAspect="1"/>
          </p:cNvPicPr>
          <p:nvPr/>
        </p:nvPicPr>
        <p:blipFill rotWithShape="1">
          <a:blip r:embed="rId2"/>
          <a:srcRect l="52689"/>
          <a:stretch/>
        </p:blipFill>
        <p:spPr>
          <a:xfrm>
            <a:off x="7545032" y="759599"/>
            <a:ext cx="3778286" cy="5330650"/>
          </a:xfrm>
          <a:prstGeom prst="rect">
            <a:avLst/>
          </a:prstGeom>
        </p:spPr>
      </p:pic>
    </p:spTree>
    <p:extLst>
      <p:ext uri="{BB962C8B-B14F-4D97-AF65-F5344CB8AC3E}">
        <p14:creationId xmlns:p14="http://schemas.microsoft.com/office/powerpoint/2010/main" val="2618457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B262386-B3A0-007E-872C-CA76A13B79C0}"/>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Other causes</a:t>
            </a:r>
          </a:p>
        </p:txBody>
      </p:sp>
      <p:sp>
        <p:nvSpPr>
          <p:cNvPr id="26" name="Rectangle 25">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D7E300F4-218D-264C-7D2F-F14ACD743A05}"/>
              </a:ext>
            </a:extLst>
          </p:cNvPr>
          <p:cNvSpPr>
            <a:spLocks noGrp="1"/>
          </p:cNvSpPr>
          <p:nvPr>
            <p:ph idx="1"/>
          </p:nvPr>
        </p:nvSpPr>
        <p:spPr>
          <a:xfrm>
            <a:off x="5289229" y="864108"/>
            <a:ext cx="5910677" cy="5120640"/>
          </a:xfrm>
        </p:spPr>
        <p:txBody>
          <a:bodyPr>
            <a:normAutofit/>
          </a:bodyPr>
          <a:lstStyle/>
          <a:p>
            <a:pPr>
              <a:buFont typeface="Arial" pitchFamily="18" charset="2"/>
              <a:buChar char="•"/>
            </a:pPr>
            <a:r>
              <a:rPr lang="en-GB"/>
              <a:t>Age- being over 65</a:t>
            </a:r>
          </a:p>
          <a:p>
            <a:pPr>
              <a:buFont typeface="Arial" pitchFamily="18" charset="2"/>
              <a:buChar char="•"/>
            </a:pPr>
            <a:r>
              <a:rPr lang="en-GB"/>
              <a:t>Hereditary </a:t>
            </a:r>
          </a:p>
          <a:p>
            <a:pPr>
              <a:buFont typeface="Arial" pitchFamily="18" charset="2"/>
              <a:buChar char="•"/>
            </a:pPr>
            <a:r>
              <a:rPr lang="en-GB"/>
              <a:t>Black African or Black Caribbean descent</a:t>
            </a:r>
          </a:p>
        </p:txBody>
      </p:sp>
      <p:sp>
        <p:nvSpPr>
          <p:cNvPr id="30" name="Rectangle 29">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5659823-580B-B62C-E9E5-D4183A56B124}"/>
              </a:ext>
            </a:extLst>
          </p:cNvPr>
          <p:cNvSpPr txBox="1"/>
          <p:nvPr/>
        </p:nvSpPr>
        <p:spPr>
          <a:xfrm>
            <a:off x="8016000" y="6498000"/>
            <a:ext cx="321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(National Health Service, 2023)</a:t>
            </a:r>
          </a:p>
        </p:txBody>
      </p:sp>
    </p:spTree>
    <p:extLst>
      <p:ext uri="{BB962C8B-B14F-4D97-AF65-F5344CB8AC3E}">
        <p14:creationId xmlns:p14="http://schemas.microsoft.com/office/powerpoint/2010/main" val="21377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3B6D-8712-3EA6-5C2F-77F07CB42C82}"/>
              </a:ext>
            </a:extLst>
          </p:cNvPr>
          <p:cNvSpPr>
            <a:spLocks noGrp="1"/>
          </p:cNvSpPr>
          <p:nvPr>
            <p:ph type="title"/>
          </p:nvPr>
        </p:nvSpPr>
        <p:spPr>
          <a:xfrm>
            <a:off x="252919" y="1123837"/>
            <a:ext cx="2947482" cy="4601183"/>
          </a:xfrm>
        </p:spPr>
        <p:txBody>
          <a:bodyPr>
            <a:normAutofit/>
          </a:bodyPr>
          <a:lstStyle/>
          <a:p>
            <a:r>
              <a:rPr lang="en-GB"/>
              <a:t>Practice policy</a:t>
            </a:r>
          </a:p>
        </p:txBody>
      </p:sp>
      <p:graphicFrame>
        <p:nvGraphicFramePr>
          <p:cNvPr id="5" name="Content Placeholder 2">
            <a:extLst>
              <a:ext uri="{FF2B5EF4-FFF2-40B4-BE49-F238E27FC236}">
                <a16:creationId xmlns:a16="http://schemas.microsoft.com/office/drawing/2014/main" id="{5D7E97E9-86A3-C567-E11F-8933F1575410}"/>
              </a:ext>
            </a:extLst>
          </p:cNvPr>
          <p:cNvGraphicFramePr>
            <a:graphicFrameLocks noGrp="1"/>
          </p:cNvGraphicFramePr>
          <p:nvPr>
            <p:ph idx="1"/>
            <p:extLst>
              <p:ext uri="{D42A27DB-BD31-4B8C-83A1-F6EECF244321}">
                <p14:modId xmlns:p14="http://schemas.microsoft.com/office/powerpoint/2010/main" val="71394403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2491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045A-746E-17CF-3348-74E8D0388943}"/>
              </a:ext>
            </a:extLst>
          </p:cNvPr>
          <p:cNvSpPr>
            <a:spLocks noGrp="1"/>
          </p:cNvSpPr>
          <p:nvPr>
            <p:ph type="title"/>
          </p:nvPr>
        </p:nvSpPr>
        <p:spPr/>
        <p:txBody>
          <a:bodyPr/>
          <a:lstStyle/>
          <a:p>
            <a:r>
              <a:rPr lang="en-GB"/>
              <a:t>Aftercare</a:t>
            </a:r>
          </a:p>
        </p:txBody>
      </p:sp>
      <p:graphicFrame>
        <p:nvGraphicFramePr>
          <p:cNvPr id="9" name="Content Placeholder 2">
            <a:extLst>
              <a:ext uri="{FF2B5EF4-FFF2-40B4-BE49-F238E27FC236}">
                <a16:creationId xmlns:a16="http://schemas.microsoft.com/office/drawing/2014/main" id="{BB2E27FA-3D2D-E06A-FA77-2A52231F09E5}"/>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3639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6074624-9BF7-1295-0C07-37FB1674C43B}"/>
              </a:ext>
            </a:extLst>
          </p:cNvPr>
          <p:cNvSpPr>
            <a:spLocks noGrp="1"/>
          </p:cNvSpPr>
          <p:nvPr>
            <p:ph type="title"/>
          </p:nvPr>
        </p:nvSpPr>
        <p:spPr>
          <a:xfrm>
            <a:off x="641667" y="5257630"/>
            <a:ext cx="10908667" cy="1021405"/>
          </a:xfrm>
        </p:spPr>
        <p:txBody>
          <a:bodyPr>
            <a:normAutofit/>
          </a:bodyPr>
          <a:lstStyle/>
          <a:p>
            <a:pPr algn="ctr"/>
            <a:r>
              <a:rPr lang="en-GB"/>
              <a:t>Evidence-based research</a:t>
            </a:r>
          </a:p>
        </p:txBody>
      </p:sp>
      <p:sp>
        <p:nvSpPr>
          <p:cNvPr id="13" name="Rectangle 12">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D3172E3E-C6DA-B65B-CCB7-0E428D9A8403}"/>
              </a:ext>
            </a:extLst>
          </p:cNvPr>
          <p:cNvGraphicFramePr>
            <a:graphicFrameLocks noGrp="1"/>
          </p:cNvGraphicFramePr>
          <p:nvPr>
            <p:ph idx="1"/>
            <p:extLst>
              <p:ext uri="{D42A27DB-BD31-4B8C-83A1-F6EECF244321}">
                <p14:modId xmlns:p14="http://schemas.microsoft.com/office/powerpoint/2010/main" val="2936327910"/>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708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56">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9" name="Rectangle 58">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8C641F5-F956-7B9C-2687-D17ACE66BC6E}"/>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a:t>Evidence Based Research!</a:t>
            </a:r>
          </a:p>
        </p:txBody>
      </p:sp>
      <p:pic>
        <p:nvPicPr>
          <p:cNvPr id="35" name="Picture 17" descr="A row of samples for medical testing">
            <a:extLst>
              <a:ext uri="{FF2B5EF4-FFF2-40B4-BE49-F238E27FC236}">
                <a16:creationId xmlns:a16="http://schemas.microsoft.com/office/drawing/2014/main" id="{F7F9127A-57A3-5EAA-AF5C-25152839C1CB}"/>
              </a:ext>
            </a:extLst>
          </p:cNvPr>
          <p:cNvPicPr>
            <a:picLocks noChangeAspect="1"/>
          </p:cNvPicPr>
          <p:nvPr/>
        </p:nvPicPr>
        <p:blipFill rotWithShape="1">
          <a:blip r:embed="rId2"/>
          <a:srcRect l="9753" r="664" b="1"/>
          <a:stretch/>
        </p:blipFill>
        <p:spPr>
          <a:xfrm>
            <a:off x="5120640" y="759599"/>
            <a:ext cx="6367271" cy="5330650"/>
          </a:xfrm>
          <a:prstGeom prst="rect">
            <a:avLst/>
          </a:prstGeom>
        </p:spPr>
      </p:pic>
      <p:sp>
        <p:nvSpPr>
          <p:cNvPr id="63" name="Rectangle 62">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59360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D57FDC-AEB7-938C-C40C-8AE99788B6FE}"/>
              </a:ext>
            </a:extLst>
          </p:cNvPr>
          <p:cNvSpPr txBox="1"/>
          <p:nvPr/>
        </p:nvSpPr>
        <p:spPr>
          <a:xfrm>
            <a:off x="584400" y="308400"/>
            <a:ext cx="9223200"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latin typeface="Calibri"/>
                <a:cs typeface="Segoe UI"/>
              </a:rPr>
              <a:t>Reference List</a:t>
            </a:r>
          </a:p>
          <a:p>
            <a:endParaRPr lang="en-GB" sz="1200" b="1" u="sng" dirty="0">
              <a:latin typeface="Calibri"/>
              <a:cs typeface="Segoe UI"/>
            </a:endParaRPr>
          </a:p>
          <a:p>
            <a:r>
              <a:rPr lang="en-GB" sz="1200" dirty="0">
                <a:latin typeface="Calibri"/>
                <a:cs typeface="Segoe UI"/>
              </a:rPr>
              <a:t>American Heart Association (2016)</a:t>
            </a:r>
            <a:r>
              <a:rPr lang="en-GB" sz="1200" i="1" dirty="0">
                <a:latin typeface="Calibri"/>
                <a:cs typeface="Segoe UI"/>
              </a:rPr>
              <a:t> Managing Weight to Control High Blood Pressure.</a:t>
            </a:r>
            <a:r>
              <a:rPr lang="en-GB" sz="1200" dirty="0">
                <a:latin typeface="Calibri"/>
                <a:cs typeface="Segoe UI"/>
              </a:rPr>
              <a:t> Available at:</a:t>
            </a:r>
            <a:r>
              <a:rPr lang="en-GB" sz="1200" dirty="0">
                <a:solidFill>
                  <a:srgbClr val="0563C1"/>
                </a:solidFill>
                <a:latin typeface="Calibri"/>
                <a:cs typeface="Segoe UI"/>
                <a:hlinkClick r:id="rId2"/>
              </a:rPr>
              <a:t> Managing Weight to Control High Blood Pressure | American Heart Association</a:t>
            </a:r>
            <a:r>
              <a:rPr lang="en-GB" sz="1200" dirty="0">
                <a:latin typeface="Calibri"/>
                <a:cs typeface="Segoe UI"/>
              </a:rPr>
              <a:t> (Accessed 24 April 2023)  </a:t>
            </a:r>
            <a:endParaRPr lang="en-GB"/>
          </a:p>
          <a:p>
            <a:endParaRPr lang="en-GB" sz="1200" dirty="0">
              <a:latin typeface="Calibri"/>
              <a:cs typeface="Segoe UI"/>
            </a:endParaRPr>
          </a:p>
          <a:p>
            <a:r>
              <a:rPr lang="en-GB" sz="1200" dirty="0">
                <a:latin typeface="Calibri"/>
                <a:cs typeface="Segoe UI"/>
              </a:rPr>
              <a:t>Appel, L. J., Champagne, C. M., Harsha, D. W., Cooper, L. S., Obarzanek, E., Elmer, P. J., Stevens, V. J., Vollmer, W. M., Lin, P. H., </a:t>
            </a:r>
            <a:r>
              <a:rPr lang="en-GB" sz="1200" dirty="0" err="1">
                <a:latin typeface="Calibri"/>
                <a:cs typeface="Segoe UI"/>
              </a:rPr>
              <a:t>Svetkey</a:t>
            </a:r>
            <a:r>
              <a:rPr lang="en-GB" sz="1200" dirty="0">
                <a:latin typeface="Calibri"/>
                <a:cs typeface="Segoe UI"/>
              </a:rPr>
              <a:t>, L. P., Stedman, S. W. and Young, D. R.; Writing Group of the PREMIER Collaborative Research Group. (2003) </a:t>
            </a:r>
            <a:r>
              <a:rPr lang="en-GB" sz="1200" dirty="0">
                <a:solidFill>
                  <a:srgbClr val="2F5496"/>
                </a:solidFill>
                <a:latin typeface="Calibri"/>
                <a:cs typeface="Segoe UI"/>
              </a:rPr>
              <a:t>‘</a:t>
            </a:r>
            <a:r>
              <a:rPr lang="en-GB" sz="1200" dirty="0">
                <a:solidFill>
                  <a:srgbClr val="212121"/>
                </a:solidFill>
                <a:latin typeface="Calibri"/>
                <a:cs typeface="Segoe UI"/>
              </a:rPr>
              <a:t>Effects of comprehensive lifestyle modification on blood pressure control: main results of the PREMIER clinical trial’, </a:t>
            </a:r>
            <a:r>
              <a:rPr lang="en-GB" sz="1200" i="1" dirty="0">
                <a:solidFill>
                  <a:srgbClr val="212121"/>
                </a:solidFill>
                <a:latin typeface="Calibri"/>
                <a:cs typeface="Segoe UI"/>
              </a:rPr>
              <a:t>JAMA, </a:t>
            </a:r>
            <a:r>
              <a:rPr lang="en-GB" sz="1200" dirty="0">
                <a:solidFill>
                  <a:srgbClr val="212121"/>
                </a:solidFill>
                <a:latin typeface="Calibri"/>
                <a:cs typeface="Segoe UI"/>
              </a:rPr>
              <a:t>289(16), pp. 2083-93. </a:t>
            </a:r>
          </a:p>
          <a:p>
            <a:endParaRPr lang="en-GB" sz="1200" dirty="0">
              <a:solidFill>
                <a:srgbClr val="212121"/>
              </a:solidFill>
              <a:latin typeface="Calibri"/>
              <a:cs typeface="Segoe UI"/>
            </a:endParaRPr>
          </a:p>
          <a:p>
            <a:r>
              <a:rPr lang="en-GB" sz="1200" dirty="0">
                <a:latin typeface="Calibri"/>
                <a:cs typeface="Segoe UI"/>
              </a:rPr>
              <a:t>Blakeslee, S. (2004) ‘The CRAAP test’ </a:t>
            </a:r>
            <a:r>
              <a:rPr lang="en-GB" sz="1200" i="1" dirty="0" err="1">
                <a:latin typeface="Calibri"/>
                <a:cs typeface="Segoe UI"/>
              </a:rPr>
              <a:t>Loex</a:t>
            </a:r>
            <a:r>
              <a:rPr lang="en-GB" sz="1200" i="1" dirty="0">
                <a:latin typeface="Calibri"/>
                <a:cs typeface="Segoe UI"/>
              </a:rPr>
              <a:t> Quarterly, </a:t>
            </a:r>
            <a:r>
              <a:rPr lang="en-GB" sz="1200" dirty="0">
                <a:latin typeface="Calibri"/>
                <a:cs typeface="Segoe UI"/>
              </a:rPr>
              <a:t>31(3), pp.4.  </a:t>
            </a:r>
          </a:p>
          <a:p>
            <a:endParaRPr lang="en-GB" sz="1200" dirty="0">
              <a:latin typeface="Calibri"/>
              <a:cs typeface="Segoe UI"/>
            </a:endParaRPr>
          </a:p>
          <a:p>
            <a:r>
              <a:rPr lang="en-GB" sz="1200" dirty="0">
                <a:latin typeface="Calibri"/>
                <a:cs typeface="Segoe UI"/>
              </a:rPr>
              <a:t>Blood Pressure UK (2021) </a:t>
            </a:r>
            <a:r>
              <a:rPr lang="en-GB" sz="1200" i="1" dirty="0">
                <a:latin typeface="Calibri"/>
                <a:cs typeface="Segoe UI"/>
              </a:rPr>
              <a:t>Smoking and your blood pressure. </a:t>
            </a:r>
            <a:r>
              <a:rPr lang="en-GB" sz="1200" dirty="0">
                <a:latin typeface="Calibri"/>
                <a:cs typeface="Segoe UI"/>
              </a:rPr>
              <a:t>Available at:</a:t>
            </a:r>
            <a:r>
              <a:rPr lang="en-GB" sz="1200" dirty="0">
                <a:solidFill>
                  <a:srgbClr val="0563C1"/>
                </a:solidFill>
                <a:latin typeface="Calibri"/>
                <a:cs typeface="Segoe UI"/>
                <a:hlinkClick r:id="rId3"/>
              </a:rPr>
              <a:t> Blood Pressure UK</a:t>
            </a:r>
            <a:r>
              <a:rPr lang="en-GB" sz="1200" dirty="0">
                <a:latin typeface="Calibri"/>
                <a:cs typeface="Segoe UI"/>
              </a:rPr>
              <a:t> (Accessed 23 April 2023).  </a:t>
            </a:r>
          </a:p>
          <a:p>
            <a:endParaRPr lang="en-GB" sz="1200" dirty="0">
              <a:latin typeface="Calibri"/>
              <a:cs typeface="Segoe UI"/>
            </a:endParaRPr>
          </a:p>
          <a:p>
            <a:r>
              <a:rPr lang="en-GB" sz="1200" dirty="0">
                <a:latin typeface="Calibri"/>
                <a:cs typeface="Segoe UI"/>
              </a:rPr>
              <a:t>Centres for Disease Control and Prevention (2021) </a:t>
            </a:r>
            <a:r>
              <a:rPr lang="en-GB" sz="1200" i="1" dirty="0">
                <a:latin typeface="Calibri"/>
                <a:cs typeface="Segoe UI"/>
              </a:rPr>
              <a:t>Sodium.</a:t>
            </a:r>
            <a:r>
              <a:rPr lang="en-GB" sz="1200" dirty="0">
                <a:latin typeface="Calibri"/>
                <a:cs typeface="Segoe UI"/>
              </a:rPr>
              <a:t> Available at:</a:t>
            </a:r>
            <a:r>
              <a:rPr lang="en-GB" sz="1200" dirty="0">
                <a:solidFill>
                  <a:srgbClr val="0563C1"/>
                </a:solidFill>
                <a:latin typeface="Calibri"/>
                <a:cs typeface="Segoe UI"/>
                <a:hlinkClick r:id="rId4"/>
              </a:rPr>
              <a:t> Sodium | cdc.gov</a:t>
            </a:r>
            <a:r>
              <a:rPr lang="en-GB" sz="1200" dirty="0">
                <a:latin typeface="Calibri"/>
                <a:cs typeface="Segoe UI"/>
              </a:rPr>
              <a:t> (Accessed 23 April 2023)  </a:t>
            </a:r>
          </a:p>
          <a:p>
            <a:endParaRPr lang="en-GB" sz="1200" dirty="0">
              <a:latin typeface="Calibri"/>
              <a:cs typeface="Segoe UI"/>
            </a:endParaRPr>
          </a:p>
          <a:p>
            <a:r>
              <a:rPr lang="en-GB" sz="1200" dirty="0">
                <a:latin typeface="Calibri"/>
                <a:cs typeface="Segoe UI"/>
              </a:rPr>
              <a:t>Gray, M. (2009) </a:t>
            </a:r>
            <a:r>
              <a:rPr lang="en-GB" sz="1200" i="1" dirty="0">
                <a:latin typeface="Calibri"/>
                <a:cs typeface="Segoe UI"/>
              </a:rPr>
              <a:t>Evidence-Based Healthcare and Public Health. </a:t>
            </a:r>
            <a:r>
              <a:rPr lang="en-GB" sz="1200" dirty="0">
                <a:latin typeface="Calibri"/>
                <a:cs typeface="Segoe UI"/>
              </a:rPr>
              <a:t>3</a:t>
            </a:r>
            <a:r>
              <a:rPr lang="en-GB" sz="950" baseline="30000" dirty="0">
                <a:latin typeface="Calibri"/>
                <a:cs typeface="Segoe UI"/>
              </a:rPr>
              <a:t>rd</a:t>
            </a:r>
            <a:r>
              <a:rPr lang="en-GB" sz="1200" dirty="0">
                <a:latin typeface="Calibri"/>
                <a:cs typeface="Segoe UI"/>
              </a:rPr>
              <a:t> </a:t>
            </a:r>
            <a:r>
              <a:rPr lang="en-GB" sz="1200" dirty="0" err="1">
                <a:latin typeface="Calibri"/>
                <a:cs typeface="Segoe UI"/>
              </a:rPr>
              <a:t>edn</a:t>
            </a:r>
            <a:r>
              <a:rPr lang="en-GB" sz="1200" dirty="0">
                <a:latin typeface="Calibri"/>
                <a:cs typeface="Segoe UI"/>
              </a:rPr>
              <a:t>. London: Churchill Livingstone Elsevier.</a:t>
            </a:r>
          </a:p>
          <a:p>
            <a:r>
              <a:rPr lang="en-GB" sz="1200" i="1" dirty="0">
                <a:latin typeface="Calibri"/>
                <a:cs typeface="Segoe UI"/>
              </a:rPr>
              <a:t> </a:t>
            </a:r>
            <a:r>
              <a:rPr lang="en-GB" sz="1200" dirty="0">
                <a:latin typeface="Calibri"/>
                <a:cs typeface="Segoe UI"/>
              </a:rPr>
              <a:t>  </a:t>
            </a:r>
            <a:endParaRPr lang="en-GB"/>
          </a:p>
          <a:p>
            <a:r>
              <a:rPr lang="en-GB" sz="1200" dirty="0">
                <a:latin typeface="Calibri"/>
                <a:cs typeface="Segoe UI"/>
              </a:rPr>
              <a:t>National Health Service (NHS) (2023) </a:t>
            </a:r>
            <a:r>
              <a:rPr lang="en-GB" sz="1200" i="1" dirty="0">
                <a:latin typeface="Calibri"/>
                <a:cs typeface="Segoe UI"/>
              </a:rPr>
              <a:t>High blood pressure (Hypertension)</a:t>
            </a:r>
            <a:r>
              <a:rPr lang="en-GB" sz="1200" dirty="0">
                <a:latin typeface="Calibri"/>
                <a:cs typeface="Segoe UI"/>
              </a:rPr>
              <a:t>. Available at:</a:t>
            </a:r>
            <a:r>
              <a:rPr lang="en-GB" sz="1200" dirty="0">
                <a:solidFill>
                  <a:srgbClr val="0563C1"/>
                </a:solidFill>
                <a:latin typeface="Calibri"/>
                <a:cs typeface="Segoe UI"/>
                <a:hlinkClick r:id="rId5"/>
              </a:rPr>
              <a:t> High blood pressure (hypertension) - NHS (www.nhs.uk)</a:t>
            </a:r>
            <a:r>
              <a:rPr lang="en-GB" sz="1200" dirty="0">
                <a:latin typeface="Calibri"/>
                <a:cs typeface="Segoe UI"/>
              </a:rPr>
              <a:t> (Accessed 11 April 2023).  </a:t>
            </a:r>
          </a:p>
          <a:p>
            <a:endParaRPr lang="en-GB" sz="1200" dirty="0">
              <a:latin typeface="Calibri"/>
              <a:cs typeface="Segoe UI"/>
            </a:endParaRPr>
          </a:p>
          <a:p>
            <a:r>
              <a:rPr lang="en-GB" sz="1200" dirty="0">
                <a:latin typeface="Calibri"/>
                <a:cs typeface="Segoe UI"/>
              </a:rPr>
              <a:t>Nursing and Midwifery Council (2018) </a:t>
            </a:r>
            <a:r>
              <a:rPr lang="en-GB" sz="1200" i="1" dirty="0">
                <a:latin typeface="Calibri"/>
                <a:cs typeface="Segoe UI"/>
              </a:rPr>
              <a:t>The Code. </a:t>
            </a:r>
            <a:r>
              <a:rPr lang="en-GB" sz="1200" dirty="0">
                <a:latin typeface="Calibri"/>
                <a:cs typeface="Segoe UI"/>
              </a:rPr>
              <a:t>Available at:</a:t>
            </a:r>
            <a:r>
              <a:rPr lang="en-GB" sz="1200" dirty="0">
                <a:solidFill>
                  <a:srgbClr val="0563C1"/>
                </a:solidFill>
                <a:latin typeface="Calibri"/>
                <a:cs typeface="Segoe UI"/>
                <a:hlinkClick r:id="rId6"/>
              </a:rPr>
              <a:t> The Code (nmc.org.uk)</a:t>
            </a:r>
            <a:r>
              <a:rPr lang="en-GB" sz="1200" dirty="0">
                <a:latin typeface="Calibri"/>
                <a:cs typeface="Segoe UI"/>
              </a:rPr>
              <a:t> (Accessed 24 April 2023)  </a:t>
            </a:r>
          </a:p>
          <a:p>
            <a:endParaRPr lang="en-GB" sz="1200" dirty="0">
              <a:latin typeface="Calibri"/>
              <a:cs typeface="Segoe UI"/>
            </a:endParaRPr>
          </a:p>
          <a:p>
            <a:r>
              <a:rPr lang="en-GB" sz="1200" dirty="0">
                <a:latin typeface="Calibri"/>
                <a:cs typeface="Segoe UI"/>
              </a:rPr>
              <a:t>Nursing Times (2011) </a:t>
            </a:r>
            <a:r>
              <a:rPr lang="en-GB" sz="1200" i="1" dirty="0">
                <a:latin typeface="Calibri"/>
                <a:cs typeface="Segoe UI"/>
              </a:rPr>
              <a:t>Developing evidence-based practice among students. </a:t>
            </a:r>
            <a:r>
              <a:rPr lang="en-GB" sz="1200" dirty="0">
                <a:latin typeface="Calibri"/>
                <a:cs typeface="Segoe UI"/>
              </a:rPr>
              <a:t>Available at:</a:t>
            </a:r>
            <a:r>
              <a:rPr lang="en-GB" sz="1200" dirty="0">
                <a:solidFill>
                  <a:srgbClr val="0563C1"/>
                </a:solidFill>
                <a:latin typeface="Calibri"/>
                <a:cs typeface="Segoe UI"/>
                <a:hlinkClick r:id="rId7"/>
              </a:rPr>
              <a:t>Developing Evidence Based Practice in Nursing | Nursing Times</a:t>
            </a:r>
            <a:r>
              <a:rPr lang="en-GB" sz="1200" dirty="0">
                <a:latin typeface="Calibri"/>
                <a:cs typeface="Segoe UI"/>
              </a:rPr>
              <a:t>  (Accessed 11 April 2023).  </a:t>
            </a:r>
          </a:p>
          <a:p>
            <a:endParaRPr lang="en-GB" sz="1200" dirty="0">
              <a:latin typeface="Calibri"/>
              <a:cs typeface="Segoe UI"/>
            </a:endParaRPr>
          </a:p>
          <a:p>
            <a:r>
              <a:rPr lang="en-GB" sz="1200" dirty="0">
                <a:latin typeface="Calibri"/>
                <a:cs typeface="Segoe UI"/>
              </a:rPr>
              <a:t>Pickler, R. (2018). ‘Honouring the Past, Pursuing the Future’, </a:t>
            </a:r>
            <a:r>
              <a:rPr lang="en-GB" sz="1200" i="1" dirty="0">
                <a:latin typeface="Calibri"/>
                <a:cs typeface="Segoe UI"/>
              </a:rPr>
              <a:t>Nursing Research. </a:t>
            </a:r>
            <a:r>
              <a:rPr lang="en-GB" sz="1200" dirty="0">
                <a:latin typeface="Calibri"/>
                <a:cs typeface="Segoe UI"/>
              </a:rPr>
              <a:t>67(1), pp. 1-2.  </a:t>
            </a:r>
          </a:p>
          <a:p>
            <a:endParaRPr lang="en-GB" sz="1200" dirty="0">
              <a:latin typeface="Calibri"/>
              <a:cs typeface="Segoe UI"/>
            </a:endParaRPr>
          </a:p>
          <a:p>
            <a:r>
              <a:rPr lang="en-GB" sz="1200" dirty="0" err="1">
                <a:latin typeface="Calibri"/>
                <a:cs typeface="Segoe UI"/>
              </a:rPr>
              <a:t>Primatesta</a:t>
            </a:r>
            <a:r>
              <a:rPr lang="en-GB" sz="1200" dirty="0">
                <a:latin typeface="Calibri"/>
                <a:cs typeface="Segoe UI"/>
              </a:rPr>
              <a:t>, P., </a:t>
            </a:r>
            <a:r>
              <a:rPr lang="en-GB" sz="1200" dirty="0" err="1">
                <a:latin typeface="Calibri"/>
                <a:cs typeface="Segoe UI"/>
              </a:rPr>
              <a:t>Falaschetti</a:t>
            </a:r>
            <a:r>
              <a:rPr lang="en-GB" sz="1200" dirty="0">
                <a:latin typeface="Calibri"/>
                <a:cs typeface="Segoe UI"/>
              </a:rPr>
              <a:t>, E., Gupta, S., Marmot, M.G., Poulter, N.R. (2001) ‘Association Between Smoking and Blood Pressure’ </a:t>
            </a:r>
            <a:r>
              <a:rPr lang="en-GB" sz="1200" i="1" dirty="0">
                <a:latin typeface="Calibri"/>
                <a:cs typeface="Segoe UI"/>
              </a:rPr>
              <a:t>AHA Journals, </a:t>
            </a:r>
            <a:r>
              <a:rPr lang="en-GB" sz="1200" dirty="0">
                <a:latin typeface="Calibri"/>
                <a:cs typeface="Segoe UI"/>
              </a:rPr>
              <a:t>37(2), pp. 187-193.  </a:t>
            </a:r>
          </a:p>
          <a:p>
            <a:endParaRPr lang="en-GB" sz="1200" dirty="0">
              <a:latin typeface="Calibri"/>
              <a:cs typeface="Segoe UI"/>
            </a:endParaRPr>
          </a:p>
          <a:p>
            <a:r>
              <a:rPr lang="en-GB" sz="1200" dirty="0">
                <a:latin typeface="Calibri"/>
                <a:cs typeface="Segoe UI"/>
              </a:rPr>
              <a:t> </a:t>
            </a:r>
            <a:r>
              <a:rPr lang="en-GB" sz="1200" dirty="0" err="1">
                <a:latin typeface="Calibri"/>
                <a:cs typeface="Segoe UI"/>
              </a:rPr>
              <a:t>Woi</a:t>
            </a:r>
            <a:r>
              <a:rPr lang="en-GB" sz="1200" dirty="0">
                <a:latin typeface="Calibri"/>
                <a:cs typeface="Segoe UI"/>
              </a:rPr>
              <a:t>-Hyun, S. and Hong, R. N. (2010) ‘Evidence-Based Nursing Practice for Health Promotion in Adults with Hypertension: A Literature Review’ </a:t>
            </a:r>
            <a:r>
              <a:rPr lang="en-GB" sz="1200" i="1" dirty="0">
                <a:latin typeface="Calibri"/>
                <a:cs typeface="Segoe UI"/>
              </a:rPr>
              <a:t>Asian Nursing Research, </a:t>
            </a:r>
            <a:r>
              <a:rPr lang="en-GB" sz="1200" dirty="0">
                <a:latin typeface="Calibri"/>
                <a:cs typeface="Segoe UI"/>
              </a:rPr>
              <a:t>4(4), pp. 227-245.</a:t>
            </a:r>
          </a:p>
          <a:p>
            <a:r>
              <a:rPr lang="en-GB" sz="1200" dirty="0">
                <a:latin typeface="Calibri"/>
                <a:cs typeface="Segoe UI"/>
              </a:rPr>
              <a:t>  </a:t>
            </a:r>
            <a:endParaRPr lang="en-GB"/>
          </a:p>
          <a:p>
            <a:r>
              <a:rPr lang="en-GB" sz="1200" dirty="0">
                <a:latin typeface="Calibri"/>
                <a:cs typeface="Segoe UI"/>
              </a:rPr>
              <a:t>World Health Organisation (2023) </a:t>
            </a:r>
            <a:r>
              <a:rPr lang="en-GB" sz="1200" i="1" dirty="0">
                <a:latin typeface="Calibri"/>
                <a:cs typeface="Segoe UI"/>
              </a:rPr>
              <a:t>Hypertension. </a:t>
            </a:r>
            <a:r>
              <a:rPr lang="en-GB" sz="1200" dirty="0">
                <a:latin typeface="Calibri"/>
                <a:cs typeface="Segoe UI"/>
              </a:rPr>
              <a:t>Available at:</a:t>
            </a:r>
            <a:r>
              <a:rPr lang="en-GB" sz="1200" dirty="0">
                <a:solidFill>
                  <a:srgbClr val="0563C1"/>
                </a:solidFill>
                <a:latin typeface="Calibri"/>
                <a:cs typeface="Segoe UI"/>
                <a:hlinkClick r:id="rId8"/>
              </a:rPr>
              <a:t> Hypertension (who.int)</a:t>
            </a:r>
            <a:r>
              <a:rPr lang="en-GB" sz="1200" dirty="0">
                <a:latin typeface="Calibri"/>
                <a:cs typeface="Segoe UI"/>
              </a:rPr>
              <a:t> (Accessed 11 April 2023).  </a:t>
            </a:r>
          </a:p>
        </p:txBody>
      </p:sp>
    </p:spTree>
    <p:extLst>
      <p:ext uri="{BB962C8B-B14F-4D97-AF65-F5344CB8AC3E}">
        <p14:creationId xmlns:p14="http://schemas.microsoft.com/office/powerpoint/2010/main" val="121762270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18</Slides>
  <Notes>1</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Frame</vt:lpstr>
      <vt:lpstr>Evidence Based Nursing Practice</vt:lpstr>
      <vt:lpstr>What is Evidence Based Nursing Practice?</vt:lpstr>
      <vt:lpstr>PowerPoint Presentation</vt:lpstr>
      <vt:lpstr>CRAAP</vt:lpstr>
      <vt:lpstr>"Nursing science needs to encompass all manners of research"</vt:lpstr>
      <vt:lpstr>What is Hypertension?</vt:lpstr>
      <vt:lpstr>Practice policy</vt:lpstr>
      <vt:lpstr>Smoking</vt:lpstr>
      <vt:lpstr>Sodium</vt:lpstr>
      <vt:lpstr>Weight, diet and exercise  </vt:lpstr>
      <vt:lpstr>Practice policy</vt:lpstr>
      <vt:lpstr>Evidence Based Research</vt:lpstr>
      <vt:lpstr>Other causes</vt:lpstr>
      <vt:lpstr>Practice policy</vt:lpstr>
      <vt:lpstr>Aftercare</vt:lpstr>
      <vt:lpstr>Evidence-based research</vt:lpstr>
      <vt:lpstr>Evidence Based Research!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50</cp:revision>
  <dcterms:created xsi:type="dcterms:W3CDTF">2023-04-11T14:42:33Z</dcterms:created>
  <dcterms:modified xsi:type="dcterms:W3CDTF">2023-04-25T11:25:46Z</dcterms:modified>
</cp:coreProperties>
</file>