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39DB246-05E8-E30E-BE34-E325253C10DF}" v="4" dt="2022-06-07T17:21:40.019"/>
    <p1510:client id="{F45D9052-6F62-46A0-992A-7131DCBBAA05}" v="69" dt="2022-06-06T20:30:04.23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07/06/2022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07/06/2022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07/06/2022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Dialogue Spanish 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Sheikh Md Salman.</a:t>
            </a:r>
          </a:p>
          <a:p>
            <a:r>
              <a:rPr lang="en-GB" dirty="0">
                <a:cs typeface="Calibri"/>
              </a:rPr>
              <a:t>Student no. 2026220</a:t>
            </a:r>
          </a:p>
          <a:p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E9A623-E2F0-7838-5C07-1F88A9C9B8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33083"/>
          </a:xfrm>
        </p:spPr>
        <p:txBody>
          <a:bodyPr>
            <a:normAutofit fontScale="90000"/>
          </a:bodyPr>
          <a:lstStyle/>
          <a:p>
            <a:r>
              <a:rPr lang="en-GB" dirty="0">
                <a:cs typeface="Calibri Light"/>
              </a:rPr>
              <a:t>Dialogue. 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1A9E34-B9E3-6852-CD13-6061B6C435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890905"/>
            <a:ext cx="10170160" cy="5672138"/>
          </a:xfrm>
        </p:spPr>
        <p:txBody>
          <a:bodyPr vert="horz" lIns="91440" tIns="45720" rIns="91440" bIns="45720" rtlCol="0" anchor="t">
            <a:normAutofit fontScale="62500" lnSpcReduction="20000"/>
          </a:bodyPr>
          <a:lstStyle/>
          <a:p>
            <a:pPr>
              <a:buNone/>
            </a:pPr>
            <a:r>
              <a:rPr lang="en-GB" dirty="0" err="1">
                <a:ea typeface="+mn-lt"/>
                <a:cs typeface="+mn-lt"/>
              </a:rPr>
              <a:t>Recepcionista</a:t>
            </a:r>
            <a:r>
              <a:rPr lang="en-GB" dirty="0">
                <a:ea typeface="+mn-lt"/>
                <a:cs typeface="+mn-lt"/>
              </a:rPr>
              <a:t>: Buenos días! Hotel Trinity. Como le </a:t>
            </a:r>
            <a:r>
              <a:rPr lang="en-GB" dirty="0" err="1">
                <a:ea typeface="+mn-lt"/>
                <a:cs typeface="+mn-lt"/>
              </a:rPr>
              <a:t>puedo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ayudar</a:t>
            </a:r>
            <a:r>
              <a:rPr lang="en-GB" dirty="0">
                <a:ea typeface="+mn-lt"/>
                <a:cs typeface="+mn-lt"/>
              </a:rPr>
              <a:t>? (How may I help you)</a:t>
            </a:r>
          </a:p>
          <a:p>
            <a:pPr>
              <a:buNone/>
            </a:pPr>
            <a:r>
              <a:rPr lang="en-GB" dirty="0">
                <a:ea typeface="+mn-lt"/>
                <a:cs typeface="+mn-lt"/>
              </a:rPr>
              <a:t>Salman: Buenos días! Me </a:t>
            </a:r>
            <a:r>
              <a:rPr lang="en-GB" dirty="0" err="1">
                <a:ea typeface="+mn-lt"/>
                <a:cs typeface="+mn-lt"/>
              </a:rPr>
              <a:t>gustaría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reservar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una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habitación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en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el</a:t>
            </a:r>
            <a:r>
              <a:rPr lang="en-GB" dirty="0">
                <a:ea typeface="+mn-lt"/>
                <a:cs typeface="+mn-lt"/>
              </a:rPr>
              <a:t> hotel. (Make a reservation)</a:t>
            </a:r>
          </a:p>
          <a:p>
            <a:pPr>
              <a:buNone/>
            </a:pPr>
            <a:r>
              <a:rPr lang="en-GB" dirty="0" err="1">
                <a:ea typeface="+mn-lt"/>
                <a:cs typeface="+mn-lt"/>
              </a:rPr>
              <a:t>Recepcionista</a:t>
            </a:r>
            <a:r>
              <a:rPr lang="en-GB" dirty="0">
                <a:ea typeface="+mn-lt"/>
                <a:cs typeface="+mn-lt"/>
              </a:rPr>
              <a:t>: Muy bien. Como se llama </a:t>
            </a:r>
            <a:r>
              <a:rPr lang="en-GB" dirty="0" err="1">
                <a:ea typeface="+mn-lt"/>
                <a:cs typeface="+mn-lt"/>
              </a:rPr>
              <a:t>usted</a:t>
            </a:r>
            <a:r>
              <a:rPr lang="en-GB" dirty="0">
                <a:ea typeface="+mn-lt"/>
                <a:cs typeface="+mn-lt"/>
              </a:rPr>
              <a:t>?</a:t>
            </a:r>
          </a:p>
          <a:p>
            <a:pPr>
              <a:buNone/>
            </a:pPr>
            <a:r>
              <a:rPr lang="en-GB" dirty="0">
                <a:ea typeface="+mn-lt"/>
                <a:cs typeface="+mn-lt"/>
              </a:rPr>
              <a:t>Salman: Me </a:t>
            </a:r>
            <a:r>
              <a:rPr lang="en-GB" dirty="0" err="1">
                <a:ea typeface="+mn-lt"/>
                <a:cs typeface="+mn-lt"/>
              </a:rPr>
              <a:t>llamo</a:t>
            </a:r>
            <a:r>
              <a:rPr lang="en-GB" dirty="0">
                <a:ea typeface="+mn-lt"/>
                <a:cs typeface="+mn-lt"/>
              </a:rPr>
              <a:t> Sheikh Salman.</a:t>
            </a:r>
          </a:p>
          <a:p>
            <a:pPr marL="0" indent="0">
              <a:buNone/>
            </a:pPr>
            <a:r>
              <a:rPr lang="en-GB" dirty="0" err="1">
                <a:ea typeface="+mn-lt"/>
                <a:cs typeface="+mn-lt"/>
              </a:rPr>
              <a:t>Recepcionista</a:t>
            </a:r>
            <a:r>
              <a:rPr lang="en-GB" dirty="0">
                <a:ea typeface="+mn-lt"/>
                <a:cs typeface="+mn-lt"/>
              </a:rPr>
              <a:t>: Muy bien </a:t>
            </a:r>
            <a:r>
              <a:rPr lang="en-GB" dirty="0" err="1">
                <a:ea typeface="+mn-lt"/>
                <a:cs typeface="+mn-lt"/>
              </a:rPr>
              <a:t>Señor</a:t>
            </a:r>
            <a:r>
              <a:rPr lang="en-GB" dirty="0">
                <a:ea typeface="+mn-lt"/>
                <a:cs typeface="+mn-lt"/>
              </a:rPr>
              <a:t> Sheikh Salman. Para </a:t>
            </a:r>
            <a:r>
              <a:rPr lang="en-GB" dirty="0" err="1">
                <a:ea typeface="+mn-lt"/>
                <a:cs typeface="+mn-lt"/>
              </a:rPr>
              <a:t>cuantas</a:t>
            </a:r>
            <a:r>
              <a:rPr lang="en-GB" dirty="0">
                <a:ea typeface="+mn-lt"/>
                <a:cs typeface="+mn-lt"/>
              </a:rPr>
              <a:t> personas? (for how many people)</a:t>
            </a:r>
            <a:endParaRPr lang="en-GB" dirty="0">
              <a:cs typeface="Calibri"/>
            </a:endParaRPr>
          </a:p>
          <a:p>
            <a:pPr>
              <a:buNone/>
            </a:pPr>
            <a:r>
              <a:rPr lang="en-GB" dirty="0">
                <a:ea typeface="+mn-lt"/>
                <a:cs typeface="+mn-lt"/>
              </a:rPr>
              <a:t>Salman: Para cuatro personas. </a:t>
            </a:r>
          </a:p>
          <a:p>
            <a:pPr>
              <a:buNone/>
            </a:pPr>
            <a:r>
              <a:rPr lang="en-GB" dirty="0" err="1">
                <a:ea typeface="+mn-lt"/>
                <a:cs typeface="+mn-lt"/>
              </a:rPr>
              <a:t>Recepcionista</a:t>
            </a:r>
            <a:r>
              <a:rPr lang="en-GB" dirty="0">
                <a:ea typeface="+mn-lt"/>
                <a:cs typeface="+mn-lt"/>
              </a:rPr>
              <a:t>: Una o dos </a:t>
            </a:r>
            <a:r>
              <a:rPr lang="en-GB" dirty="0" err="1">
                <a:ea typeface="+mn-lt"/>
                <a:cs typeface="+mn-lt"/>
              </a:rPr>
              <a:t>habitaciones</a:t>
            </a:r>
            <a:r>
              <a:rPr lang="en-GB" dirty="0">
                <a:ea typeface="+mn-lt"/>
                <a:cs typeface="+mn-lt"/>
              </a:rPr>
              <a:t>?</a:t>
            </a:r>
          </a:p>
          <a:p>
            <a:pPr>
              <a:buNone/>
            </a:pPr>
            <a:r>
              <a:rPr lang="en-GB" dirty="0">
                <a:ea typeface="+mn-lt"/>
                <a:cs typeface="+mn-lt"/>
              </a:rPr>
              <a:t>Salman: dos </a:t>
            </a:r>
            <a:r>
              <a:rPr lang="en-GB" dirty="0" err="1">
                <a:ea typeface="+mn-lt"/>
                <a:cs typeface="+mn-lt"/>
              </a:rPr>
              <a:t>habitaciónes</a:t>
            </a:r>
            <a:r>
              <a:rPr lang="en-GB" dirty="0">
                <a:ea typeface="+mn-lt"/>
                <a:cs typeface="+mn-lt"/>
              </a:rPr>
              <a:t>.</a:t>
            </a:r>
          </a:p>
          <a:p>
            <a:pPr>
              <a:buNone/>
            </a:pPr>
            <a:r>
              <a:rPr lang="en-GB" dirty="0" err="1">
                <a:ea typeface="+mn-lt"/>
                <a:cs typeface="+mn-lt"/>
              </a:rPr>
              <a:t>Recepcionista</a:t>
            </a:r>
            <a:r>
              <a:rPr lang="en-GB" dirty="0">
                <a:ea typeface="+mn-lt"/>
                <a:cs typeface="+mn-lt"/>
              </a:rPr>
              <a:t>: Cama doble o dos </a:t>
            </a:r>
            <a:r>
              <a:rPr lang="en-GB" dirty="0" err="1">
                <a:ea typeface="+mn-lt"/>
                <a:cs typeface="+mn-lt"/>
              </a:rPr>
              <a:t>individuales</a:t>
            </a:r>
            <a:r>
              <a:rPr lang="en-GB" dirty="0">
                <a:ea typeface="+mn-lt"/>
                <a:cs typeface="+mn-lt"/>
              </a:rPr>
              <a:t>? (</a:t>
            </a:r>
            <a:r>
              <a:rPr lang="en-GB" dirty="0" err="1">
                <a:ea typeface="+mn-lt"/>
                <a:cs typeface="+mn-lt"/>
              </a:rPr>
              <a:t>doublé</a:t>
            </a:r>
            <a:r>
              <a:rPr lang="en-GB" dirty="0">
                <a:ea typeface="+mn-lt"/>
                <a:cs typeface="+mn-lt"/>
              </a:rPr>
              <a:t> bed or 2 singles)</a:t>
            </a:r>
          </a:p>
          <a:p>
            <a:pPr>
              <a:buNone/>
            </a:pPr>
            <a:r>
              <a:rPr lang="en-GB" dirty="0">
                <a:ea typeface="+mn-lt"/>
                <a:cs typeface="+mn-lt"/>
              </a:rPr>
              <a:t>Salman: dos </a:t>
            </a:r>
            <a:r>
              <a:rPr lang="en-GB" dirty="0" err="1">
                <a:ea typeface="+mn-lt"/>
                <a:cs typeface="+mn-lt"/>
              </a:rPr>
              <a:t>cama</a:t>
            </a:r>
            <a:r>
              <a:rPr lang="en-GB" dirty="0">
                <a:ea typeface="+mn-lt"/>
                <a:cs typeface="+mn-lt"/>
              </a:rPr>
              <a:t> doble.</a:t>
            </a:r>
          </a:p>
          <a:p>
            <a:pPr>
              <a:buNone/>
            </a:pPr>
            <a:r>
              <a:rPr lang="en-GB" dirty="0" err="1">
                <a:ea typeface="+mn-lt"/>
                <a:cs typeface="+mn-lt"/>
              </a:rPr>
              <a:t>Recepcionista</a:t>
            </a:r>
            <a:r>
              <a:rPr lang="en-GB" dirty="0">
                <a:ea typeface="+mn-lt"/>
                <a:cs typeface="+mn-lt"/>
              </a:rPr>
              <a:t>: Para que </a:t>
            </a:r>
            <a:r>
              <a:rPr lang="en-GB" dirty="0" err="1">
                <a:ea typeface="+mn-lt"/>
                <a:cs typeface="+mn-lt"/>
              </a:rPr>
              <a:t>fecha</a:t>
            </a:r>
            <a:r>
              <a:rPr lang="en-GB" dirty="0">
                <a:ea typeface="+mn-lt"/>
                <a:cs typeface="+mn-lt"/>
              </a:rPr>
              <a:t>? </a:t>
            </a:r>
          </a:p>
          <a:p>
            <a:pPr>
              <a:buNone/>
            </a:pPr>
            <a:r>
              <a:rPr lang="en-GB" dirty="0">
                <a:ea typeface="+mn-lt"/>
                <a:cs typeface="+mn-lt"/>
              </a:rPr>
              <a:t>Salman: Para </a:t>
            </a:r>
            <a:r>
              <a:rPr lang="en-GB" dirty="0" err="1">
                <a:ea typeface="+mn-lt"/>
                <a:cs typeface="+mn-lt"/>
              </a:rPr>
              <a:t>domingo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cinco</a:t>
            </a:r>
            <a:r>
              <a:rPr lang="en-GB" dirty="0">
                <a:ea typeface="+mn-lt"/>
                <a:cs typeface="+mn-lt"/>
              </a:rPr>
              <a:t> Junio de dos mil </a:t>
            </a:r>
            <a:r>
              <a:rPr lang="en-GB" dirty="0" err="1">
                <a:ea typeface="+mn-lt"/>
                <a:cs typeface="+mn-lt"/>
              </a:rPr>
              <a:t>veintidos</a:t>
            </a:r>
            <a:r>
              <a:rPr lang="en-GB" dirty="0">
                <a:ea typeface="+mn-lt"/>
                <a:cs typeface="+mn-lt"/>
              </a:rPr>
              <a:t>. </a:t>
            </a:r>
          </a:p>
          <a:p>
            <a:pPr>
              <a:buNone/>
            </a:pPr>
            <a:r>
              <a:rPr lang="en-GB" dirty="0" err="1">
                <a:ea typeface="+mn-lt"/>
                <a:cs typeface="+mn-lt"/>
              </a:rPr>
              <a:t>Recepcionista</a:t>
            </a:r>
            <a:r>
              <a:rPr lang="en-GB" dirty="0">
                <a:ea typeface="+mn-lt"/>
                <a:cs typeface="+mn-lt"/>
              </a:rPr>
              <a:t>: Por </a:t>
            </a:r>
            <a:r>
              <a:rPr lang="en-GB" dirty="0" err="1">
                <a:ea typeface="+mn-lt"/>
                <a:cs typeface="+mn-lt"/>
              </a:rPr>
              <a:t>cuantas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noches</a:t>
            </a:r>
            <a:r>
              <a:rPr lang="en-GB" dirty="0">
                <a:ea typeface="+mn-lt"/>
                <a:cs typeface="+mn-lt"/>
              </a:rPr>
              <a:t>? (How many nights)</a:t>
            </a:r>
          </a:p>
          <a:p>
            <a:pPr>
              <a:buNone/>
            </a:pPr>
            <a:r>
              <a:rPr lang="en-GB" dirty="0">
                <a:ea typeface="+mn-lt"/>
                <a:cs typeface="+mn-lt"/>
              </a:rPr>
              <a:t>Salman: Por dos </a:t>
            </a:r>
            <a:r>
              <a:rPr lang="en-GB" dirty="0" err="1">
                <a:ea typeface="+mn-lt"/>
                <a:cs typeface="+mn-lt"/>
              </a:rPr>
              <a:t>noches</a:t>
            </a:r>
            <a:r>
              <a:rPr lang="en-GB" dirty="0">
                <a:ea typeface="+mn-lt"/>
                <a:cs typeface="+mn-lt"/>
              </a:rPr>
              <a:t>.</a:t>
            </a:r>
          </a:p>
          <a:p>
            <a:pPr>
              <a:buNone/>
            </a:pPr>
            <a:r>
              <a:rPr lang="en-GB" dirty="0" err="1">
                <a:ea typeface="+mn-lt"/>
                <a:cs typeface="+mn-lt"/>
              </a:rPr>
              <a:t>Recepcionista</a:t>
            </a:r>
            <a:r>
              <a:rPr lang="en-GB" dirty="0">
                <a:ea typeface="+mn-lt"/>
                <a:cs typeface="+mn-lt"/>
              </a:rPr>
              <a:t>: Bueno. Todo </a:t>
            </a:r>
            <a:r>
              <a:rPr lang="en-GB" dirty="0" err="1">
                <a:ea typeface="+mn-lt"/>
                <a:cs typeface="+mn-lt"/>
              </a:rPr>
              <a:t>esta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reservado</a:t>
            </a:r>
            <a:r>
              <a:rPr lang="en-GB" dirty="0">
                <a:ea typeface="+mn-lt"/>
                <a:cs typeface="+mn-lt"/>
              </a:rPr>
              <a:t>. (Everything is reserved)</a:t>
            </a:r>
          </a:p>
          <a:p>
            <a:pPr>
              <a:buNone/>
            </a:pPr>
            <a:r>
              <a:rPr lang="en-GB" dirty="0">
                <a:ea typeface="+mn-lt"/>
                <a:cs typeface="+mn-lt"/>
              </a:rPr>
              <a:t>Salman: Genial! </a:t>
            </a:r>
            <a:r>
              <a:rPr lang="en-GB" dirty="0" err="1">
                <a:ea typeface="+mn-lt"/>
                <a:cs typeface="+mn-lt"/>
              </a:rPr>
              <a:t>Muchas</a:t>
            </a:r>
            <a:r>
              <a:rPr lang="en-GB" dirty="0">
                <a:ea typeface="+mn-lt"/>
                <a:cs typeface="+mn-lt"/>
              </a:rPr>
              <a:t> Gracias. </a:t>
            </a:r>
            <a:r>
              <a:rPr lang="en-GB" dirty="0" err="1">
                <a:ea typeface="+mn-lt"/>
                <a:cs typeface="+mn-lt"/>
              </a:rPr>
              <a:t>Adiós</a:t>
            </a:r>
            <a:r>
              <a:rPr lang="en-GB" dirty="0">
                <a:ea typeface="+mn-lt"/>
                <a:cs typeface="+mn-lt"/>
              </a:rPr>
              <a:t>.</a:t>
            </a:r>
          </a:p>
          <a:p>
            <a:pPr>
              <a:buNone/>
            </a:pPr>
            <a:r>
              <a:rPr lang="en-GB" dirty="0" err="1">
                <a:ea typeface="+mn-lt"/>
                <a:cs typeface="+mn-lt"/>
              </a:rPr>
              <a:t>Recepcionista</a:t>
            </a:r>
            <a:r>
              <a:rPr lang="en-GB" dirty="0">
                <a:ea typeface="+mn-lt"/>
                <a:cs typeface="+mn-lt"/>
              </a:rPr>
              <a:t>:   </a:t>
            </a:r>
            <a:r>
              <a:rPr lang="en-GB" dirty="0" err="1">
                <a:ea typeface="+mn-lt"/>
                <a:cs typeface="+mn-lt"/>
              </a:rPr>
              <a:t>Muchas</a:t>
            </a:r>
            <a:r>
              <a:rPr lang="en-GB" dirty="0">
                <a:ea typeface="+mn-lt"/>
                <a:cs typeface="+mn-lt"/>
              </a:rPr>
              <a:t> gracias. </a:t>
            </a:r>
            <a:r>
              <a:rPr lang="en-GB" dirty="0" err="1">
                <a:ea typeface="+mn-lt"/>
                <a:cs typeface="+mn-lt"/>
              </a:rPr>
              <a:t>Adiós</a:t>
            </a:r>
            <a:r>
              <a:rPr lang="en-GB" dirty="0">
                <a:ea typeface="+mn-lt"/>
                <a:cs typeface="+mn-lt"/>
              </a:rPr>
              <a:t>.</a:t>
            </a:r>
          </a:p>
          <a:p>
            <a:pPr marL="0" indent="0">
              <a:buNone/>
            </a:pPr>
            <a:endParaRPr lang="en-GB" dirty="0">
              <a:cs typeface="Calibri" panose="020F0502020204030204"/>
            </a:endParaRPr>
          </a:p>
        </p:txBody>
      </p:sp>
      <p:pic>
        <p:nvPicPr>
          <p:cNvPr id="5" name="Recording">
            <a:hlinkClick r:id="" action="ppaction://media"/>
            <a:extLst>
              <a:ext uri="{FF2B5EF4-FFF2-40B4-BE49-F238E27FC236}">
                <a16:creationId xmlns:a16="http://schemas.microsoft.com/office/drawing/2014/main" id="{3EFC90C8-2304-E410-01E4-416C5CA942B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016875" y="3591414"/>
            <a:ext cx="1306634" cy="1189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0829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Dialogue Spanish </vt:lpstr>
      <vt:lpstr>Dialogue.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46</cp:revision>
  <dcterms:created xsi:type="dcterms:W3CDTF">2022-06-06T20:07:09Z</dcterms:created>
  <dcterms:modified xsi:type="dcterms:W3CDTF">2022-06-07T17:22:07Z</dcterms:modified>
</cp:coreProperties>
</file>