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70" r:id="rId14"/>
    <p:sldId id="268" r:id="rId15"/>
    <p:sldId id="269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99F3EF-3436-5BE5-5852-5FA45867E7F8}" v="3" dt="2024-06-26T11:56:43.325"/>
    <p1510:client id="{8CADCC46-C1F2-EC9E-451C-69F0053B45CB}" v="473" dt="2024-06-26T12:22:00.740"/>
    <p1510:client id="{A4CDC045-699B-2546-4DB7-C26632506C7F}" v="9" dt="2024-06-27T16:39:26.852"/>
    <p1510:client id="{F19530DA-2F65-F776-CEAD-7550DDE0452C}" v="535" dt="2024-06-26T14:59:09.6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metia James (2308793)" userId="S::2308793@student.uwtsd.ac.uk::2f228f8e-6e67-4f19-ad7d-20e58b94b4ce" providerId="AD" clId="Web-{A4CDC045-699B-2546-4DB7-C26632506C7F}"/>
    <pc:docChg chg="addSld modSld">
      <pc:chgData name="Kemetia James (2308793)" userId="S::2308793@student.uwtsd.ac.uk::2f228f8e-6e67-4f19-ad7d-20e58b94b4ce" providerId="AD" clId="Web-{A4CDC045-699B-2546-4DB7-C26632506C7F}" dt="2024-06-27T16:39:26.852" v="20" actId="20577"/>
      <pc:docMkLst>
        <pc:docMk/>
      </pc:docMkLst>
      <pc:sldChg chg="modSp">
        <pc:chgData name="Kemetia James (2308793)" userId="S::2308793@student.uwtsd.ac.uk::2f228f8e-6e67-4f19-ad7d-20e58b94b4ce" providerId="AD" clId="Web-{A4CDC045-699B-2546-4DB7-C26632506C7F}" dt="2024-06-27T16:35:35.377" v="11" actId="20577"/>
        <pc:sldMkLst>
          <pc:docMk/>
          <pc:sldMk cId="1738975" sldId="269"/>
        </pc:sldMkLst>
        <pc:graphicFrameChg chg="modGraphic">
          <ac:chgData name="Kemetia James (2308793)" userId="S::2308793@student.uwtsd.ac.uk::2f228f8e-6e67-4f19-ad7d-20e58b94b4ce" providerId="AD" clId="Web-{A4CDC045-699B-2546-4DB7-C26632506C7F}" dt="2024-06-27T16:35:35.377" v="11" actId="20577"/>
          <ac:graphicFrameMkLst>
            <pc:docMk/>
            <pc:sldMk cId="1738975" sldId="269"/>
            <ac:graphicFrameMk id="5" creationId="{40A72742-271B-E41E-1865-C4CE8914601C}"/>
          </ac:graphicFrameMkLst>
        </pc:graphicFrameChg>
      </pc:sldChg>
      <pc:sldChg chg="modSp new">
        <pc:chgData name="Kemetia James (2308793)" userId="S::2308793@student.uwtsd.ac.uk::2f228f8e-6e67-4f19-ad7d-20e58b94b4ce" providerId="AD" clId="Web-{A4CDC045-699B-2546-4DB7-C26632506C7F}" dt="2024-06-27T16:39:26.852" v="20" actId="20577"/>
        <pc:sldMkLst>
          <pc:docMk/>
          <pc:sldMk cId="2607755589" sldId="271"/>
        </pc:sldMkLst>
        <pc:spChg chg="mod">
          <ac:chgData name="Kemetia James (2308793)" userId="S::2308793@student.uwtsd.ac.uk::2f228f8e-6e67-4f19-ad7d-20e58b94b4ce" providerId="AD" clId="Web-{A4CDC045-699B-2546-4DB7-C26632506C7F}" dt="2024-06-27T16:39:26.852" v="20" actId="20577"/>
          <ac:spMkLst>
            <pc:docMk/>
            <pc:sldMk cId="2607755589" sldId="271"/>
            <ac:spMk id="2" creationId="{CE6978CC-6D7C-1B72-E28E-3E295943EAC6}"/>
          </ac:spMkLst>
        </pc:spChg>
        <pc:spChg chg="mod">
          <ac:chgData name="Kemetia James (2308793)" userId="S::2308793@student.uwtsd.ac.uk::2f228f8e-6e67-4f19-ad7d-20e58b94b4ce" providerId="AD" clId="Web-{A4CDC045-699B-2546-4DB7-C26632506C7F}" dt="2024-06-27T16:37:48.068" v="14" actId="20577"/>
          <ac:spMkLst>
            <pc:docMk/>
            <pc:sldMk cId="2607755589" sldId="271"/>
            <ac:spMk id="3" creationId="{8EC42021-1739-9E30-E86C-4C05423875A3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otform.com/blog/restaurant-survey-questions/" TargetMode="External"/><Relationship Id="rId13" Type="http://schemas.openxmlformats.org/officeDocument/2006/relationships/image" Target="../media/image44.png"/><Relationship Id="rId18" Type="http://schemas.openxmlformats.org/officeDocument/2006/relationships/image" Target="../media/image49.svg"/><Relationship Id="rId3" Type="http://schemas.openxmlformats.org/officeDocument/2006/relationships/hyperlink" Target="https://www.tutor2u.net/business/reference/mission-statements-and-business-objectives" TargetMode="External"/><Relationship Id="rId7" Type="http://schemas.openxmlformats.org/officeDocument/2006/relationships/hyperlink" Target="https://www.mindtools.com/amtbj63/swot-analysis" TargetMode="External"/><Relationship Id="rId12" Type="http://schemas.openxmlformats.org/officeDocument/2006/relationships/image" Target="../media/image43.svg"/><Relationship Id="rId17" Type="http://schemas.openxmlformats.org/officeDocument/2006/relationships/image" Target="../media/image48.png"/><Relationship Id="rId2" Type="http://schemas.openxmlformats.org/officeDocument/2006/relationships/hyperlink" Target="https://compare.tech.co/compare/hr-systems" TargetMode="External"/><Relationship Id="rId16" Type="http://schemas.openxmlformats.org/officeDocument/2006/relationships/image" Target="../media/image47.svg"/><Relationship Id="rId1" Type="http://schemas.openxmlformats.org/officeDocument/2006/relationships/hyperlink" Target="https://www.capterra.com/resources/branding-vs-marketing/" TargetMode="External"/><Relationship Id="rId6" Type="http://schemas.openxmlformats.org/officeDocument/2006/relationships/hyperlink" Target="https://www.touchbistro.com/blog/market-research-for-restaurants-101/" TargetMode="External"/><Relationship Id="rId11" Type="http://schemas.openxmlformats.org/officeDocument/2006/relationships/image" Target="../media/image42.png"/><Relationship Id="rId5" Type="http://schemas.openxmlformats.org/officeDocument/2006/relationships/hyperlink" Target="https://www.rhapsodymedia.com/our-work" TargetMode="External"/><Relationship Id="rId15" Type="http://schemas.openxmlformats.org/officeDocument/2006/relationships/image" Target="../media/image46.png"/><Relationship Id="rId10" Type="http://schemas.openxmlformats.org/officeDocument/2006/relationships/hyperlink" Target="https://resources.workable.com/hr-terms/human-resources-definition" TargetMode="External"/><Relationship Id="rId4" Type="http://schemas.openxmlformats.org/officeDocument/2006/relationships/hyperlink" Target="https://online.york.ac.uk/financial-resources-what-are-they-and-how-are-they-managed/" TargetMode="External"/><Relationship Id="rId9" Type="http://schemas.openxmlformats.org/officeDocument/2006/relationships/hyperlink" Target="https://www.rightbiz.co.uk/restaurants-for-sale-in-cardiff.html" TargetMode="External"/><Relationship Id="rId14" Type="http://schemas.openxmlformats.org/officeDocument/2006/relationships/image" Target="../media/image45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13" Type="http://schemas.openxmlformats.org/officeDocument/2006/relationships/image" Target="../media/image17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6" Type="http://schemas.openxmlformats.org/officeDocument/2006/relationships/image" Target="../media/image20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5" Type="http://schemas.openxmlformats.org/officeDocument/2006/relationships/image" Target="../media/image1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Relationship Id="rId14" Type="http://schemas.openxmlformats.org/officeDocument/2006/relationships/image" Target="../media/image18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13" Type="http://schemas.openxmlformats.org/officeDocument/2006/relationships/image" Target="../media/image40.png"/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12" Type="http://schemas.openxmlformats.org/officeDocument/2006/relationships/image" Target="../media/image39.svg"/><Relationship Id="rId2" Type="http://schemas.openxmlformats.org/officeDocument/2006/relationships/image" Target="../media/image29.svg"/><Relationship Id="rId1" Type="http://schemas.openxmlformats.org/officeDocument/2006/relationships/image" Target="../media/image28.png"/><Relationship Id="rId6" Type="http://schemas.openxmlformats.org/officeDocument/2006/relationships/image" Target="../media/image33.svg"/><Relationship Id="rId11" Type="http://schemas.openxmlformats.org/officeDocument/2006/relationships/image" Target="../media/image38.png"/><Relationship Id="rId5" Type="http://schemas.openxmlformats.org/officeDocument/2006/relationships/image" Target="../media/image32.png"/><Relationship Id="rId10" Type="http://schemas.openxmlformats.org/officeDocument/2006/relationships/image" Target="../media/image37.svg"/><Relationship Id="rId4" Type="http://schemas.openxmlformats.org/officeDocument/2006/relationships/image" Target="../media/image31.svg"/><Relationship Id="rId9" Type="http://schemas.openxmlformats.org/officeDocument/2006/relationships/image" Target="../media/image36.png"/><Relationship Id="rId14" Type="http://schemas.openxmlformats.org/officeDocument/2006/relationships/image" Target="../media/image4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svg"/><Relationship Id="rId13" Type="http://schemas.openxmlformats.org/officeDocument/2006/relationships/hyperlink" Target="https://www.rhapsodymedia.com/our-work" TargetMode="External"/><Relationship Id="rId18" Type="http://schemas.openxmlformats.org/officeDocument/2006/relationships/hyperlink" Target="https://resources.workable.com/hr-terms/human-resources-definition" TargetMode="External"/><Relationship Id="rId3" Type="http://schemas.openxmlformats.org/officeDocument/2006/relationships/hyperlink" Target="https://www.capterra.com/resources/branding-vs-marketing/" TargetMode="External"/><Relationship Id="rId7" Type="http://schemas.openxmlformats.org/officeDocument/2006/relationships/image" Target="../media/image46.png"/><Relationship Id="rId12" Type="http://schemas.openxmlformats.org/officeDocument/2006/relationships/hyperlink" Target="https://online.york.ac.uk/financial-resources-what-are-they-and-how-are-they-managed/" TargetMode="External"/><Relationship Id="rId17" Type="http://schemas.openxmlformats.org/officeDocument/2006/relationships/hyperlink" Target="https://www.rightbiz.co.uk/restaurants-for-sale-in-cardiff.html" TargetMode="External"/><Relationship Id="rId2" Type="http://schemas.openxmlformats.org/officeDocument/2006/relationships/image" Target="../media/image43.svg"/><Relationship Id="rId16" Type="http://schemas.openxmlformats.org/officeDocument/2006/relationships/hyperlink" Target="https://www.jotform.com/blog/restaurant-survey-questions/" TargetMode="External"/><Relationship Id="rId1" Type="http://schemas.openxmlformats.org/officeDocument/2006/relationships/image" Target="../media/image42.png"/><Relationship Id="rId6" Type="http://schemas.openxmlformats.org/officeDocument/2006/relationships/hyperlink" Target="https://compare.tech.co/compare/hr-systems" TargetMode="External"/><Relationship Id="rId11" Type="http://schemas.openxmlformats.org/officeDocument/2006/relationships/image" Target="../media/image49.svg"/><Relationship Id="rId5" Type="http://schemas.openxmlformats.org/officeDocument/2006/relationships/image" Target="../media/image45.svg"/><Relationship Id="rId15" Type="http://schemas.openxmlformats.org/officeDocument/2006/relationships/hyperlink" Target="https://www.mindtools.com/amtbj63/swot-analysis" TargetMode="External"/><Relationship Id="rId10" Type="http://schemas.openxmlformats.org/officeDocument/2006/relationships/image" Target="../media/image48.png"/><Relationship Id="rId4" Type="http://schemas.openxmlformats.org/officeDocument/2006/relationships/image" Target="../media/image44.png"/><Relationship Id="rId9" Type="http://schemas.openxmlformats.org/officeDocument/2006/relationships/hyperlink" Target="https://www.tutor2u.net/business/reference/mission-statements-and-business-objectives" TargetMode="External"/><Relationship Id="rId14" Type="http://schemas.openxmlformats.org/officeDocument/2006/relationships/hyperlink" Target="https://www.touchbistro.com/blog/market-research-for-restaurants-101/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A4C0C-EB0E-47F4-8184-301EDC1DF1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BF878806-E153-4FDC-8B89-BB1E3A5EDB98}">
      <dgm:prSet/>
      <dgm:spPr/>
      <dgm:t>
        <a:bodyPr/>
        <a:lstStyle/>
        <a:p>
          <a:r>
            <a:rPr lang="en-US"/>
            <a:t>Create a brand  </a:t>
          </a:r>
        </a:p>
      </dgm:t>
    </dgm:pt>
    <dgm:pt modelId="{8F975513-A714-4E4B-A933-8C9AAF193EA1}" type="parTrans" cxnId="{099D82D5-EB4E-4F59-8A04-8484AAE01EE1}">
      <dgm:prSet/>
      <dgm:spPr/>
      <dgm:t>
        <a:bodyPr/>
        <a:lstStyle/>
        <a:p>
          <a:endParaRPr lang="en-US"/>
        </a:p>
      </dgm:t>
    </dgm:pt>
    <dgm:pt modelId="{EFCBB45B-D10F-4EC2-B9EC-6D9B8096C451}" type="sibTrans" cxnId="{099D82D5-EB4E-4F59-8A04-8484AAE01EE1}">
      <dgm:prSet/>
      <dgm:spPr/>
      <dgm:t>
        <a:bodyPr/>
        <a:lstStyle/>
        <a:p>
          <a:endParaRPr lang="en-US"/>
        </a:p>
      </dgm:t>
    </dgm:pt>
    <dgm:pt modelId="{C039494F-3FBB-42F4-A253-92D23FD9EC1B}">
      <dgm:prSet/>
      <dgm:spPr/>
      <dgm:t>
        <a:bodyPr/>
        <a:lstStyle/>
        <a:p>
          <a:r>
            <a:rPr lang="en-US"/>
            <a:t>Offer great  menu with affordable prices  </a:t>
          </a:r>
        </a:p>
      </dgm:t>
    </dgm:pt>
    <dgm:pt modelId="{48CE6971-55BB-4F36-B57E-42CD26FA7A75}" type="parTrans" cxnId="{653CFB73-3C70-4A6E-83F7-6EE342F47264}">
      <dgm:prSet/>
      <dgm:spPr/>
      <dgm:t>
        <a:bodyPr/>
        <a:lstStyle/>
        <a:p>
          <a:endParaRPr lang="en-US"/>
        </a:p>
      </dgm:t>
    </dgm:pt>
    <dgm:pt modelId="{B9DF9128-7644-4494-8DE3-916268F541F7}" type="sibTrans" cxnId="{653CFB73-3C70-4A6E-83F7-6EE342F47264}">
      <dgm:prSet/>
      <dgm:spPr/>
      <dgm:t>
        <a:bodyPr/>
        <a:lstStyle/>
        <a:p>
          <a:endParaRPr lang="en-US"/>
        </a:p>
      </dgm:t>
    </dgm:pt>
    <dgm:pt modelId="{34950F61-D34A-4FCC-ADEA-4F9C927CB3BC}">
      <dgm:prSet/>
      <dgm:spPr/>
      <dgm:t>
        <a:bodyPr/>
        <a:lstStyle/>
        <a:p>
          <a:r>
            <a:rPr lang="en-US"/>
            <a:t>Eco-friendly environment </a:t>
          </a:r>
        </a:p>
      </dgm:t>
    </dgm:pt>
    <dgm:pt modelId="{53FC0987-4A58-4207-8839-8E098D436007}" type="parTrans" cxnId="{5AAAC786-8183-4EC6-9587-C3FA7E7D641B}">
      <dgm:prSet/>
      <dgm:spPr/>
      <dgm:t>
        <a:bodyPr/>
        <a:lstStyle/>
        <a:p>
          <a:endParaRPr lang="en-US"/>
        </a:p>
      </dgm:t>
    </dgm:pt>
    <dgm:pt modelId="{B920633B-533B-4549-AD30-DC3180918653}" type="sibTrans" cxnId="{5AAAC786-8183-4EC6-9587-C3FA7E7D641B}">
      <dgm:prSet/>
      <dgm:spPr/>
      <dgm:t>
        <a:bodyPr/>
        <a:lstStyle/>
        <a:p>
          <a:endParaRPr lang="en-US"/>
        </a:p>
      </dgm:t>
    </dgm:pt>
    <dgm:pt modelId="{1D8BC78D-44F8-41E9-9BAA-77F9A6013816}">
      <dgm:prSet/>
      <dgm:spPr/>
      <dgm:t>
        <a:bodyPr/>
        <a:lstStyle/>
        <a:p>
          <a:r>
            <a:rPr lang="en-US"/>
            <a:t>Top quality service </a:t>
          </a:r>
        </a:p>
      </dgm:t>
    </dgm:pt>
    <dgm:pt modelId="{74222750-6F88-4390-8C6E-0D2232B8678F}" type="parTrans" cxnId="{51766946-D57B-4AF0-A017-5C844BC8EB2D}">
      <dgm:prSet/>
      <dgm:spPr/>
      <dgm:t>
        <a:bodyPr/>
        <a:lstStyle/>
        <a:p>
          <a:endParaRPr lang="en-US"/>
        </a:p>
      </dgm:t>
    </dgm:pt>
    <dgm:pt modelId="{E8484D8C-9989-4692-9362-08BAEA1FC5F8}" type="sibTrans" cxnId="{51766946-D57B-4AF0-A017-5C844BC8EB2D}">
      <dgm:prSet/>
      <dgm:spPr/>
      <dgm:t>
        <a:bodyPr/>
        <a:lstStyle/>
        <a:p>
          <a:endParaRPr lang="en-US"/>
        </a:p>
      </dgm:t>
    </dgm:pt>
    <dgm:pt modelId="{6028D74F-63BE-42F4-8757-B977F4E34F7A}">
      <dgm:prSet/>
      <dgm:spPr/>
      <dgm:t>
        <a:bodyPr/>
        <a:lstStyle/>
        <a:p>
          <a:r>
            <a:rPr lang="en-US"/>
            <a:t>Promote   on the social media </a:t>
          </a:r>
        </a:p>
      </dgm:t>
    </dgm:pt>
    <dgm:pt modelId="{84E48EA0-31DE-40F0-A018-EF224D5F3F99}" type="parTrans" cxnId="{DA46F302-CB89-4E5F-8F78-A297D5D96C44}">
      <dgm:prSet/>
      <dgm:spPr/>
      <dgm:t>
        <a:bodyPr/>
        <a:lstStyle/>
        <a:p>
          <a:endParaRPr lang="en-US"/>
        </a:p>
      </dgm:t>
    </dgm:pt>
    <dgm:pt modelId="{5047AC80-652C-459C-86A5-608D810C3379}" type="sibTrans" cxnId="{DA46F302-CB89-4E5F-8F78-A297D5D96C44}">
      <dgm:prSet/>
      <dgm:spPr/>
      <dgm:t>
        <a:bodyPr/>
        <a:lstStyle/>
        <a:p>
          <a:endParaRPr lang="en-US"/>
        </a:p>
      </dgm:t>
    </dgm:pt>
    <dgm:pt modelId="{4AAF092F-805F-48FF-A13A-6238744B563D}">
      <dgm:prSet/>
      <dgm:spPr/>
      <dgm:t>
        <a:bodyPr/>
        <a:lstStyle/>
        <a:p>
          <a:r>
            <a:rPr lang="en-US"/>
            <a:t>Ask for feedback from customers and employees </a:t>
          </a:r>
        </a:p>
      </dgm:t>
    </dgm:pt>
    <dgm:pt modelId="{7F47FDAC-7C4B-4725-B10A-DD0ECC9946F6}" type="parTrans" cxnId="{831487A3-EAC0-442B-93D4-4F95929FE5B2}">
      <dgm:prSet/>
      <dgm:spPr/>
      <dgm:t>
        <a:bodyPr/>
        <a:lstStyle/>
        <a:p>
          <a:endParaRPr lang="en-US"/>
        </a:p>
      </dgm:t>
    </dgm:pt>
    <dgm:pt modelId="{86C03A31-26BD-4B06-BBD7-684C3F5D6035}" type="sibTrans" cxnId="{831487A3-EAC0-442B-93D4-4F95929FE5B2}">
      <dgm:prSet/>
      <dgm:spPr/>
      <dgm:t>
        <a:bodyPr/>
        <a:lstStyle/>
        <a:p>
          <a:endParaRPr lang="en-US"/>
        </a:p>
      </dgm:t>
    </dgm:pt>
    <dgm:pt modelId="{A71E1FD8-6FC5-42D4-8A12-9E6CCAB167D5}">
      <dgm:prSet/>
      <dgm:spPr/>
      <dgm:t>
        <a:bodyPr/>
        <a:lstStyle/>
        <a:p>
          <a:r>
            <a:rPr lang="en-US"/>
            <a:t>Manage inventory efficiently</a:t>
          </a:r>
        </a:p>
      </dgm:t>
    </dgm:pt>
    <dgm:pt modelId="{CBB90DE4-D5F4-4340-9F25-5E61B80CF635}" type="parTrans" cxnId="{C2E5758E-A45E-489F-A533-746EB044ECD7}">
      <dgm:prSet/>
      <dgm:spPr/>
      <dgm:t>
        <a:bodyPr/>
        <a:lstStyle/>
        <a:p>
          <a:endParaRPr lang="en-US"/>
        </a:p>
      </dgm:t>
    </dgm:pt>
    <dgm:pt modelId="{76E0822C-AE70-49EF-8FDE-BA2E8ABA9E1E}" type="sibTrans" cxnId="{C2E5758E-A45E-489F-A533-746EB044ECD7}">
      <dgm:prSet/>
      <dgm:spPr/>
      <dgm:t>
        <a:bodyPr/>
        <a:lstStyle/>
        <a:p>
          <a:endParaRPr lang="en-US"/>
        </a:p>
      </dgm:t>
    </dgm:pt>
    <dgm:pt modelId="{E991469E-4D2B-401D-8A71-CCD7BFAB9377}">
      <dgm:prSet/>
      <dgm:spPr/>
      <dgm:t>
        <a:bodyPr/>
        <a:lstStyle/>
        <a:p>
          <a:r>
            <a:rPr lang="en-US"/>
            <a:t>Monitor company  growth </a:t>
          </a:r>
        </a:p>
      </dgm:t>
    </dgm:pt>
    <dgm:pt modelId="{E4B296B3-57BF-456E-B988-95FDEDAF4517}" type="parTrans" cxnId="{A9F26280-0903-49A5-91EE-8DEFA020EB8F}">
      <dgm:prSet/>
      <dgm:spPr/>
      <dgm:t>
        <a:bodyPr/>
        <a:lstStyle/>
        <a:p>
          <a:endParaRPr lang="en-US"/>
        </a:p>
      </dgm:t>
    </dgm:pt>
    <dgm:pt modelId="{F1FC4B38-7322-4724-A86E-793097C21DB4}" type="sibTrans" cxnId="{A9F26280-0903-49A5-91EE-8DEFA020EB8F}">
      <dgm:prSet/>
      <dgm:spPr/>
      <dgm:t>
        <a:bodyPr/>
        <a:lstStyle/>
        <a:p>
          <a:endParaRPr lang="en-US"/>
        </a:p>
      </dgm:t>
    </dgm:pt>
    <dgm:pt modelId="{5D091BB8-BF97-46E3-8670-63BB08AA56FE}" type="pres">
      <dgm:prSet presAssocID="{968A4C0C-EB0E-47F4-8184-301EDC1DF18B}" presName="root" presStyleCnt="0">
        <dgm:presLayoutVars>
          <dgm:dir/>
          <dgm:resizeHandles val="exact"/>
        </dgm:presLayoutVars>
      </dgm:prSet>
      <dgm:spPr/>
    </dgm:pt>
    <dgm:pt modelId="{12DB1DF1-8CB4-4C9E-B718-2828C7F7259C}" type="pres">
      <dgm:prSet presAssocID="{BF878806-E153-4FDC-8B89-BB1E3A5EDB98}" presName="compNode" presStyleCnt="0"/>
      <dgm:spPr/>
    </dgm:pt>
    <dgm:pt modelId="{7B220005-EF2A-4C58-A9B8-7FB329CBF047}" type="pres">
      <dgm:prSet presAssocID="{BF878806-E153-4FDC-8B89-BB1E3A5EDB98}" presName="bgRect" presStyleLbl="bgShp" presStyleIdx="0" presStyleCnt="8"/>
      <dgm:spPr/>
    </dgm:pt>
    <dgm:pt modelId="{B27A49EE-1A8F-4C01-9CCB-C2D86A7724F6}" type="pres">
      <dgm:prSet presAssocID="{BF878806-E153-4FDC-8B89-BB1E3A5EDB98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130934C0-4983-49EC-9F41-7D9FDA602864}" type="pres">
      <dgm:prSet presAssocID="{BF878806-E153-4FDC-8B89-BB1E3A5EDB98}" presName="spaceRect" presStyleCnt="0"/>
      <dgm:spPr/>
    </dgm:pt>
    <dgm:pt modelId="{FC4A37C9-EB4A-4156-B007-1AF00D449BC1}" type="pres">
      <dgm:prSet presAssocID="{BF878806-E153-4FDC-8B89-BB1E3A5EDB98}" presName="parTx" presStyleLbl="revTx" presStyleIdx="0" presStyleCnt="8">
        <dgm:presLayoutVars>
          <dgm:chMax val="0"/>
          <dgm:chPref val="0"/>
        </dgm:presLayoutVars>
      </dgm:prSet>
      <dgm:spPr/>
    </dgm:pt>
    <dgm:pt modelId="{A85FFD67-6518-411A-849D-D71C24CB1E52}" type="pres">
      <dgm:prSet presAssocID="{EFCBB45B-D10F-4EC2-B9EC-6D9B8096C451}" presName="sibTrans" presStyleCnt="0"/>
      <dgm:spPr/>
    </dgm:pt>
    <dgm:pt modelId="{37062614-7662-47C2-B4C1-87FD63C8BFCF}" type="pres">
      <dgm:prSet presAssocID="{C039494F-3FBB-42F4-A253-92D23FD9EC1B}" presName="compNode" presStyleCnt="0"/>
      <dgm:spPr/>
    </dgm:pt>
    <dgm:pt modelId="{5B874D66-9E11-47F1-9A83-35E68337C5D7}" type="pres">
      <dgm:prSet presAssocID="{C039494F-3FBB-42F4-A253-92D23FD9EC1B}" presName="bgRect" presStyleLbl="bgShp" presStyleIdx="1" presStyleCnt="8"/>
      <dgm:spPr/>
    </dgm:pt>
    <dgm:pt modelId="{7B00C02A-64B4-4FEB-83FC-98210B9EA526}" type="pres">
      <dgm:prSet presAssocID="{C039494F-3FBB-42F4-A253-92D23FD9EC1B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ork and knife"/>
        </a:ext>
      </dgm:extLst>
    </dgm:pt>
    <dgm:pt modelId="{31ED3C0B-A98F-4D0D-BE37-F582B9B61D5D}" type="pres">
      <dgm:prSet presAssocID="{C039494F-3FBB-42F4-A253-92D23FD9EC1B}" presName="spaceRect" presStyleCnt="0"/>
      <dgm:spPr/>
    </dgm:pt>
    <dgm:pt modelId="{6DDC5A3B-705D-4C63-8A4A-640684956101}" type="pres">
      <dgm:prSet presAssocID="{C039494F-3FBB-42F4-A253-92D23FD9EC1B}" presName="parTx" presStyleLbl="revTx" presStyleIdx="1" presStyleCnt="8">
        <dgm:presLayoutVars>
          <dgm:chMax val="0"/>
          <dgm:chPref val="0"/>
        </dgm:presLayoutVars>
      </dgm:prSet>
      <dgm:spPr/>
    </dgm:pt>
    <dgm:pt modelId="{28040BDE-7F3A-4E20-982B-EFB0E3833BA4}" type="pres">
      <dgm:prSet presAssocID="{B9DF9128-7644-4494-8DE3-916268F541F7}" presName="sibTrans" presStyleCnt="0"/>
      <dgm:spPr/>
    </dgm:pt>
    <dgm:pt modelId="{19ED8569-CB65-4358-B942-00EE68F618B2}" type="pres">
      <dgm:prSet presAssocID="{34950F61-D34A-4FCC-ADEA-4F9C927CB3BC}" presName="compNode" presStyleCnt="0"/>
      <dgm:spPr/>
    </dgm:pt>
    <dgm:pt modelId="{29777260-B83E-463F-84C6-18658314E537}" type="pres">
      <dgm:prSet presAssocID="{34950F61-D34A-4FCC-ADEA-4F9C927CB3BC}" presName="bgRect" presStyleLbl="bgShp" presStyleIdx="2" presStyleCnt="8"/>
      <dgm:spPr/>
    </dgm:pt>
    <dgm:pt modelId="{47B556A9-F516-456E-888B-541BE8897FBE}" type="pres">
      <dgm:prSet presAssocID="{34950F61-D34A-4FCC-ADEA-4F9C927CB3BC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3FA92E5A-1171-428E-A628-78B49237A39B}" type="pres">
      <dgm:prSet presAssocID="{34950F61-D34A-4FCC-ADEA-4F9C927CB3BC}" presName="spaceRect" presStyleCnt="0"/>
      <dgm:spPr/>
    </dgm:pt>
    <dgm:pt modelId="{D4342494-5889-4E5E-A5C0-9E2EFFBC4A70}" type="pres">
      <dgm:prSet presAssocID="{34950F61-D34A-4FCC-ADEA-4F9C927CB3BC}" presName="parTx" presStyleLbl="revTx" presStyleIdx="2" presStyleCnt="8">
        <dgm:presLayoutVars>
          <dgm:chMax val="0"/>
          <dgm:chPref val="0"/>
        </dgm:presLayoutVars>
      </dgm:prSet>
      <dgm:spPr/>
    </dgm:pt>
    <dgm:pt modelId="{E9A61C38-68ED-45B5-9D37-A24D14713682}" type="pres">
      <dgm:prSet presAssocID="{B920633B-533B-4549-AD30-DC3180918653}" presName="sibTrans" presStyleCnt="0"/>
      <dgm:spPr/>
    </dgm:pt>
    <dgm:pt modelId="{7A64EC48-79AF-4A98-8D95-0B672C8162E9}" type="pres">
      <dgm:prSet presAssocID="{1D8BC78D-44F8-41E9-9BAA-77F9A6013816}" presName="compNode" presStyleCnt="0"/>
      <dgm:spPr/>
    </dgm:pt>
    <dgm:pt modelId="{3181E5D8-F353-4264-8516-29DD92D1FEF2}" type="pres">
      <dgm:prSet presAssocID="{1D8BC78D-44F8-41E9-9BAA-77F9A6013816}" presName="bgRect" presStyleLbl="bgShp" presStyleIdx="3" presStyleCnt="8"/>
      <dgm:spPr/>
    </dgm:pt>
    <dgm:pt modelId="{B6F1F71A-38C2-4028-8DAD-174423044557}" type="pres">
      <dgm:prSet presAssocID="{1D8BC78D-44F8-41E9-9BAA-77F9A6013816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27D57248-CBA2-445C-B1C4-7AD10A20F102}" type="pres">
      <dgm:prSet presAssocID="{1D8BC78D-44F8-41E9-9BAA-77F9A6013816}" presName="spaceRect" presStyleCnt="0"/>
      <dgm:spPr/>
    </dgm:pt>
    <dgm:pt modelId="{3F2AF972-7686-4256-BBAC-977B96AC9C3C}" type="pres">
      <dgm:prSet presAssocID="{1D8BC78D-44F8-41E9-9BAA-77F9A6013816}" presName="parTx" presStyleLbl="revTx" presStyleIdx="3" presStyleCnt="8">
        <dgm:presLayoutVars>
          <dgm:chMax val="0"/>
          <dgm:chPref val="0"/>
        </dgm:presLayoutVars>
      </dgm:prSet>
      <dgm:spPr/>
    </dgm:pt>
    <dgm:pt modelId="{18849E51-042F-4CDA-9443-B80E5877DD1F}" type="pres">
      <dgm:prSet presAssocID="{E8484D8C-9989-4692-9362-08BAEA1FC5F8}" presName="sibTrans" presStyleCnt="0"/>
      <dgm:spPr/>
    </dgm:pt>
    <dgm:pt modelId="{7B826C0B-04C0-4320-A82B-701792B48D31}" type="pres">
      <dgm:prSet presAssocID="{6028D74F-63BE-42F4-8757-B977F4E34F7A}" presName="compNode" presStyleCnt="0"/>
      <dgm:spPr/>
    </dgm:pt>
    <dgm:pt modelId="{DB6CE956-FECD-48BE-9D48-6963F0385E03}" type="pres">
      <dgm:prSet presAssocID="{6028D74F-63BE-42F4-8757-B977F4E34F7A}" presName="bgRect" presStyleLbl="bgShp" presStyleIdx="4" presStyleCnt="8"/>
      <dgm:spPr/>
    </dgm:pt>
    <dgm:pt modelId="{F97A3AF4-E999-48DD-8E78-07B506E2C93E}" type="pres">
      <dgm:prSet presAssocID="{6028D74F-63BE-42F4-8757-B977F4E34F7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9E489D0E-FFFA-4E07-A4EA-A2D3F2925197}" type="pres">
      <dgm:prSet presAssocID="{6028D74F-63BE-42F4-8757-B977F4E34F7A}" presName="spaceRect" presStyleCnt="0"/>
      <dgm:spPr/>
    </dgm:pt>
    <dgm:pt modelId="{A5F4FE82-DCC3-44F9-827C-A7B9F8F25424}" type="pres">
      <dgm:prSet presAssocID="{6028D74F-63BE-42F4-8757-B977F4E34F7A}" presName="parTx" presStyleLbl="revTx" presStyleIdx="4" presStyleCnt="8">
        <dgm:presLayoutVars>
          <dgm:chMax val="0"/>
          <dgm:chPref val="0"/>
        </dgm:presLayoutVars>
      </dgm:prSet>
      <dgm:spPr/>
    </dgm:pt>
    <dgm:pt modelId="{B39186FB-E67F-4480-B7FE-ADA9649294B5}" type="pres">
      <dgm:prSet presAssocID="{5047AC80-652C-459C-86A5-608D810C3379}" presName="sibTrans" presStyleCnt="0"/>
      <dgm:spPr/>
    </dgm:pt>
    <dgm:pt modelId="{B8B805E3-A871-4B7A-AE78-FC9104BBA0C0}" type="pres">
      <dgm:prSet presAssocID="{4AAF092F-805F-48FF-A13A-6238744B563D}" presName="compNode" presStyleCnt="0"/>
      <dgm:spPr/>
    </dgm:pt>
    <dgm:pt modelId="{CDFC7867-F16A-4181-8282-48D637F6C625}" type="pres">
      <dgm:prSet presAssocID="{4AAF092F-805F-48FF-A13A-6238744B563D}" presName="bgRect" presStyleLbl="bgShp" presStyleIdx="5" presStyleCnt="8"/>
      <dgm:spPr/>
    </dgm:pt>
    <dgm:pt modelId="{E801143F-6206-4FCF-9C14-7B9465023E64}" type="pres">
      <dgm:prSet presAssocID="{4AAF092F-805F-48FF-A13A-6238744B563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EACF6EC0-215B-49BB-A08B-651FE9B35AB1}" type="pres">
      <dgm:prSet presAssocID="{4AAF092F-805F-48FF-A13A-6238744B563D}" presName="spaceRect" presStyleCnt="0"/>
      <dgm:spPr/>
    </dgm:pt>
    <dgm:pt modelId="{A4466BEC-B8EF-4DFD-8061-BBD23ABCF881}" type="pres">
      <dgm:prSet presAssocID="{4AAF092F-805F-48FF-A13A-6238744B563D}" presName="parTx" presStyleLbl="revTx" presStyleIdx="5" presStyleCnt="8">
        <dgm:presLayoutVars>
          <dgm:chMax val="0"/>
          <dgm:chPref val="0"/>
        </dgm:presLayoutVars>
      </dgm:prSet>
      <dgm:spPr/>
    </dgm:pt>
    <dgm:pt modelId="{1BE810CE-2784-4E0D-A55D-54D07E99C64C}" type="pres">
      <dgm:prSet presAssocID="{86C03A31-26BD-4B06-BBD7-684C3F5D6035}" presName="sibTrans" presStyleCnt="0"/>
      <dgm:spPr/>
    </dgm:pt>
    <dgm:pt modelId="{36BC6C2B-228A-4431-8BAF-548753F6C6A2}" type="pres">
      <dgm:prSet presAssocID="{A71E1FD8-6FC5-42D4-8A12-9E6CCAB167D5}" presName="compNode" presStyleCnt="0"/>
      <dgm:spPr/>
    </dgm:pt>
    <dgm:pt modelId="{BD3C0B62-F4CB-4125-9496-CDCC5982F46C}" type="pres">
      <dgm:prSet presAssocID="{A71E1FD8-6FC5-42D4-8A12-9E6CCAB167D5}" presName="bgRect" presStyleLbl="bgShp" presStyleIdx="6" presStyleCnt="8"/>
      <dgm:spPr/>
    </dgm:pt>
    <dgm:pt modelId="{24F67FA8-D86E-4340-BA82-8C3D84A067C6}" type="pres">
      <dgm:prSet presAssocID="{A71E1FD8-6FC5-42D4-8A12-9E6CCAB167D5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D6BF921E-AA87-4299-993B-EBB3286514AB}" type="pres">
      <dgm:prSet presAssocID="{A71E1FD8-6FC5-42D4-8A12-9E6CCAB167D5}" presName="spaceRect" presStyleCnt="0"/>
      <dgm:spPr/>
    </dgm:pt>
    <dgm:pt modelId="{08685115-5038-414B-98DF-70A9229E7481}" type="pres">
      <dgm:prSet presAssocID="{A71E1FD8-6FC5-42D4-8A12-9E6CCAB167D5}" presName="parTx" presStyleLbl="revTx" presStyleIdx="6" presStyleCnt="8">
        <dgm:presLayoutVars>
          <dgm:chMax val="0"/>
          <dgm:chPref val="0"/>
        </dgm:presLayoutVars>
      </dgm:prSet>
      <dgm:spPr/>
    </dgm:pt>
    <dgm:pt modelId="{EA6EFBFD-CF0E-48C8-90E6-64B2D5AD8A02}" type="pres">
      <dgm:prSet presAssocID="{76E0822C-AE70-49EF-8FDE-BA2E8ABA9E1E}" presName="sibTrans" presStyleCnt="0"/>
      <dgm:spPr/>
    </dgm:pt>
    <dgm:pt modelId="{7C316E28-005E-42AF-A33E-D3956E1B6CBF}" type="pres">
      <dgm:prSet presAssocID="{E991469E-4D2B-401D-8A71-CCD7BFAB9377}" presName="compNode" presStyleCnt="0"/>
      <dgm:spPr/>
    </dgm:pt>
    <dgm:pt modelId="{EB4892B0-15E2-481E-9124-8FCE13E0AAEE}" type="pres">
      <dgm:prSet presAssocID="{E991469E-4D2B-401D-8A71-CCD7BFAB9377}" presName="bgRect" presStyleLbl="bgShp" presStyleIdx="7" presStyleCnt="8"/>
      <dgm:spPr/>
    </dgm:pt>
    <dgm:pt modelId="{A67B29D0-EE64-4499-A426-BC112CBEE60E}" type="pres">
      <dgm:prSet presAssocID="{E991469E-4D2B-401D-8A71-CCD7BFAB9377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31DA7FBD-8C16-4EAF-BC37-8D53DB092D55}" type="pres">
      <dgm:prSet presAssocID="{E991469E-4D2B-401D-8A71-CCD7BFAB9377}" presName="spaceRect" presStyleCnt="0"/>
      <dgm:spPr/>
    </dgm:pt>
    <dgm:pt modelId="{F56BD9AF-D910-4B86-B5DA-77C8F87A53B5}" type="pres">
      <dgm:prSet presAssocID="{E991469E-4D2B-401D-8A71-CCD7BFAB9377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DA46F302-CB89-4E5F-8F78-A297D5D96C44}" srcId="{968A4C0C-EB0E-47F4-8184-301EDC1DF18B}" destId="{6028D74F-63BE-42F4-8757-B977F4E34F7A}" srcOrd="4" destOrd="0" parTransId="{84E48EA0-31DE-40F0-A018-EF224D5F3F99}" sibTransId="{5047AC80-652C-459C-86A5-608D810C3379}"/>
    <dgm:cxn modelId="{9026E532-7F33-4D4B-B5EF-B72E2718B6E6}" type="presOf" srcId="{6028D74F-63BE-42F4-8757-B977F4E34F7A}" destId="{A5F4FE82-DCC3-44F9-827C-A7B9F8F25424}" srcOrd="0" destOrd="0" presId="urn:microsoft.com/office/officeart/2018/2/layout/IconVerticalSolidList"/>
    <dgm:cxn modelId="{152BAA64-42C2-43D5-9305-A8E5A45C11E5}" type="presOf" srcId="{34950F61-D34A-4FCC-ADEA-4F9C927CB3BC}" destId="{D4342494-5889-4E5E-A5C0-9E2EFFBC4A70}" srcOrd="0" destOrd="0" presId="urn:microsoft.com/office/officeart/2018/2/layout/IconVerticalSolidList"/>
    <dgm:cxn modelId="{51766946-D57B-4AF0-A017-5C844BC8EB2D}" srcId="{968A4C0C-EB0E-47F4-8184-301EDC1DF18B}" destId="{1D8BC78D-44F8-41E9-9BAA-77F9A6013816}" srcOrd="3" destOrd="0" parTransId="{74222750-6F88-4390-8C6E-0D2232B8678F}" sibTransId="{E8484D8C-9989-4692-9362-08BAEA1FC5F8}"/>
    <dgm:cxn modelId="{2921BF69-A4FA-467B-8B63-7E4B9C556C55}" type="presOf" srcId="{4AAF092F-805F-48FF-A13A-6238744B563D}" destId="{A4466BEC-B8EF-4DFD-8061-BBD23ABCF881}" srcOrd="0" destOrd="0" presId="urn:microsoft.com/office/officeart/2018/2/layout/IconVerticalSolidList"/>
    <dgm:cxn modelId="{653CFB73-3C70-4A6E-83F7-6EE342F47264}" srcId="{968A4C0C-EB0E-47F4-8184-301EDC1DF18B}" destId="{C039494F-3FBB-42F4-A253-92D23FD9EC1B}" srcOrd="1" destOrd="0" parTransId="{48CE6971-55BB-4F36-B57E-42CD26FA7A75}" sibTransId="{B9DF9128-7644-4494-8DE3-916268F541F7}"/>
    <dgm:cxn modelId="{A9F26280-0903-49A5-91EE-8DEFA020EB8F}" srcId="{968A4C0C-EB0E-47F4-8184-301EDC1DF18B}" destId="{E991469E-4D2B-401D-8A71-CCD7BFAB9377}" srcOrd="7" destOrd="0" parTransId="{E4B296B3-57BF-456E-B988-95FDEDAF4517}" sibTransId="{F1FC4B38-7322-4724-A86E-793097C21DB4}"/>
    <dgm:cxn modelId="{5AAAC786-8183-4EC6-9587-C3FA7E7D641B}" srcId="{968A4C0C-EB0E-47F4-8184-301EDC1DF18B}" destId="{34950F61-D34A-4FCC-ADEA-4F9C927CB3BC}" srcOrd="2" destOrd="0" parTransId="{53FC0987-4A58-4207-8839-8E098D436007}" sibTransId="{B920633B-533B-4549-AD30-DC3180918653}"/>
    <dgm:cxn modelId="{C2E5758E-A45E-489F-A533-746EB044ECD7}" srcId="{968A4C0C-EB0E-47F4-8184-301EDC1DF18B}" destId="{A71E1FD8-6FC5-42D4-8A12-9E6CCAB167D5}" srcOrd="6" destOrd="0" parTransId="{CBB90DE4-D5F4-4340-9F25-5E61B80CF635}" sibTransId="{76E0822C-AE70-49EF-8FDE-BA2E8ABA9E1E}"/>
    <dgm:cxn modelId="{E6559B95-47D6-4B31-9AD5-890296795B77}" type="presOf" srcId="{E991469E-4D2B-401D-8A71-CCD7BFAB9377}" destId="{F56BD9AF-D910-4B86-B5DA-77C8F87A53B5}" srcOrd="0" destOrd="0" presId="urn:microsoft.com/office/officeart/2018/2/layout/IconVerticalSolidList"/>
    <dgm:cxn modelId="{831487A3-EAC0-442B-93D4-4F95929FE5B2}" srcId="{968A4C0C-EB0E-47F4-8184-301EDC1DF18B}" destId="{4AAF092F-805F-48FF-A13A-6238744B563D}" srcOrd="5" destOrd="0" parTransId="{7F47FDAC-7C4B-4725-B10A-DD0ECC9946F6}" sibTransId="{86C03A31-26BD-4B06-BBD7-684C3F5D6035}"/>
    <dgm:cxn modelId="{83756EC4-94AD-418D-BBC4-365883F264AB}" type="presOf" srcId="{BF878806-E153-4FDC-8B89-BB1E3A5EDB98}" destId="{FC4A37C9-EB4A-4156-B007-1AF00D449BC1}" srcOrd="0" destOrd="0" presId="urn:microsoft.com/office/officeart/2018/2/layout/IconVerticalSolidList"/>
    <dgm:cxn modelId="{386A2DC7-C94F-4014-800C-09106C9FC35F}" type="presOf" srcId="{C039494F-3FBB-42F4-A253-92D23FD9EC1B}" destId="{6DDC5A3B-705D-4C63-8A4A-640684956101}" srcOrd="0" destOrd="0" presId="urn:microsoft.com/office/officeart/2018/2/layout/IconVerticalSolidList"/>
    <dgm:cxn modelId="{D16A34D4-21DE-4E8C-8B14-F793D8795E46}" type="presOf" srcId="{A71E1FD8-6FC5-42D4-8A12-9E6CCAB167D5}" destId="{08685115-5038-414B-98DF-70A9229E7481}" srcOrd="0" destOrd="0" presId="urn:microsoft.com/office/officeart/2018/2/layout/IconVerticalSolidList"/>
    <dgm:cxn modelId="{099D82D5-EB4E-4F59-8A04-8484AAE01EE1}" srcId="{968A4C0C-EB0E-47F4-8184-301EDC1DF18B}" destId="{BF878806-E153-4FDC-8B89-BB1E3A5EDB98}" srcOrd="0" destOrd="0" parTransId="{8F975513-A714-4E4B-A933-8C9AAF193EA1}" sibTransId="{EFCBB45B-D10F-4EC2-B9EC-6D9B8096C451}"/>
    <dgm:cxn modelId="{577EE2E1-ADB4-41CF-B5C4-AF7E90D8791E}" type="presOf" srcId="{1D8BC78D-44F8-41E9-9BAA-77F9A6013816}" destId="{3F2AF972-7686-4256-BBAC-977B96AC9C3C}" srcOrd="0" destOrd="0" presId="urn:microsoft.com/office/officeart/2018/2/layout/IconVerticalSolidList"/>
    <dgm:cxn modelId="{C3C342E8-E18F-486E-9292-A03144CF3282}" type="presOf" srcId="{968A4C0C-EB0E-47F4-8184-301EDC1DF18B}" destId="{5D091BB8-BF97-46E3-8670-63BB08AA56FE}" srcOrd="0" destOrd="0" presId="urn:microsoft.com/office/officeart/2018/2/layout/IconVerticalSolidList"/>
    <dgm:cxn modelId="{DCE20B3E-1E2D-449D-9C35-39BF2D3A56BC}" type="presParOf" srcId="{5D091BB8-BF97-46E3-8670-63BB08AA56FE}" destId="{12DB1DF1-8CB4-4C9E-B718-2828C7F7259C}" srcOrd="0" destOrd="0" presId="urn:microsoft.com/office/officeart/2018/2/layout/IconVerticalSolidList"/>
    <dgm:cxn modelId="{53809AE2-E52F-4C4E-91D2-7DBC81FD2DAD}" type="presParOf" srcId="{12DB1DF1-8CB4-4C9E-B718-2828C7F7259C}" destId="{7B220005-EF2A-4C58-A9B8-7FB329CBF047}" srcOrd="0" destOrd="0" presId="urn:microsoft.com/office/officeart/2018/2/layout/IconVerticalSolidList"/>
    <dgm:cxn modelId="{689BA3C8-2A4D-4F6A-8E92-480690307CC2}" type="presParOf" srcId="{12DB1DF1-8CB4-4C9E-B718-2828C7F7259C}" destId="{B27A49EE-1A8F-4C01-9CCB-C2D86A7724F6}" srcOrd="1" destOrd="0" presId="urn:microsoft.com/office/officeart/2018/2/layout/IconVerticalSolidList"/>
    <dgm:cxn modelId="{F12A7016-807B-4E30-A8FB-08E3477E6809}" type="presParOf" srcId="{12DB1DF1-8CB4-4C9E-B718-2828C7F7259C}" destId="{130934C0-4983-49EC-9F41-7D9FDA602864}" srcOrd="2" destOrd="0" presId="urn:microsoft.com/office/officeart/2018/2/layout/IconVerticalSolidList"/>
    <dgm:cxn modelId="{B1CEDF9E-E675-4FAE-835D-2004A9FBC0E8}" type="presParOf" srcId="{12DB1DF1-8CB4-4C9E-B718-2828C7F7259C}" destId="{FC4A37C9-EB4A-4156-B007-1AF00D449BC1}" srcOrd="3" destOrd="0" presId="urn:microsoft.com/office/officeart/2018/2/layout/IconVerticalSolidList"/>
    <dgm:cxn modelId="{24F38A96-A3F2-4425-A960-3D5A6365D482}" type="presParOf" srcId="{5D091BB8-BF97-46E3-8670-63BB08AA56FE}" destId="{A85FFD67-6518-411A-849D-D71C24CB1E52}" srcOrd="1" destOrd="0" presId="urn:microsoft.com/office/officeart/2018/2/layout/IconVerticalSolidList"/>
    <dgm:cxn modelId="{4BF45AEE-7B15-4841-A6EB-DC7D329C36AB}" type="presParOf" srcId="{5D091BB8-BF97-46E3-8670-63BB08AA56FE}" destId="{37062614-7662-47C2-B4C1-87FD63C8BFCF}" srcOrd="2" destOrd="0" presId="urn:microsoft.com/office/officeart/2018/2/layout/IconVerticalSolidList"/>
    <dgm:cxn modelId="{E577AE11-92D2-48F3-8DF0-0A6D8E9AC1A3}" type="presParOf" srcId="{37062614-7662-47C2-B4C1-87FD63C8BFCF}" destId="{5B874D66-9E11-47F1-9A83-35E68337C5D7}" srcOrd="0" destOrd="0" presId="urn:microsoft.com/office/officeart/2018/2/layout/IconVerticalSolidList"/>
    <dgm:cxn modelId="{6D05EBC2-BED0-44DC-AEBC-F7676D531A8E}" type="presParOf" srcId="{37062614-7662-47C2-B4C1-87FD63C8BFCF}" destId="{7B00C02A-64B4-4FEB-83FC-98210B9EA526}" srcOrd="1" destOrd="0" presId="urn:microsoft.com/office/officeart/2018/2/layout/IconVerticalSolidList"/>
    <dgm:cxn modelId="{413A1847-5006-4181-B979-AE52D48CFC88}" type="presParOf" srcId="{37062614-7662-47C2-B4C1-87FD63C8BFCF}" destId="{31ED3C0B-A98F-4D0D-BE37-F582B9B61D5D}" srcOrd="2" destOrd="0" presId="urn:microsoft.com/office/officeart/2018/2/layout/IconVerticalSolidList"/>
    <dgm:cxn modelId="{899EEE79-B671-4773-87CC-ACA5744F4252}" type="presParOf" srcId="{37062614-7662-47C2-B4C1-87FD63C8BFCF}" destId="{6DDC5A3B-705D-4C63-8A4A-640684956101}" srcOrd="3" destOrd="0" presId="urn:microsoft.com/office/officeart/2018/2/layout/IconVerticalSolidList"/>
    <dgm:cxn modelId="{E4766CAA-6D50-43DF-B8C7-9117C9C5BCA0}" type="presParOf" srcId="{5D091BB8-BF97-46E3-8670-63BB08AA56FE}" destId="{28040BDE-7F3A-4E20-982B-EFB0E3833BA4}" srcOrd="3" destOrd="0" presId="urn:microsoft.com/office/officeart/2018/2/layout/IconVerticalSolidList"/>
    <dgm:cxn modelId="{7D3EB7CE-9660-49AC-B79A-B510FB88429E}" type="presParOf" srcId="{5D091BB8-BF97-46E3-8670-63BB08AA56FE}" destId="{19ED8569-CB65-4358-B942-00EE68F618B2}" srcOrd="4" destOrd="0" presId="urn:microsoft.com/office/officeart/2018/2/layout/IconVerticalSolidList"/>
    <dgm:cxn modelId="{272FBF5D-EE0C-4686-9091-5E6ACD493568}" type="presParOf" srcId="{19ED8569-CB65-4358-B942-00EE68F618B2}" destId="{29777260-B83E-463F-84C6-18658314E537}" srcOrd="0" destOrd="0" presId="urn:microsoft.com/office/officeart/2018/2/layout/IconVerticalSolidList"/>
    <dgm:cxn modelId="{C1D5FB13-5DA3-4B55-94DD-6CE6EA91C604}" type="presParOf" srcId="{19ED8569-CB65-4358-B942-00EE68F618B2}" destId="{47B556A9-F516-456E-888B-541BE8897FBE}" srcOrd="1" destOrd="0" presId="urn:microsoft.com/office/officeart/2018/2/layout/IconVerticalSolidList"/>
    <dgm:cxn modelId="{B43D7DC0-A8CC-4B5F-9B42-3E4F5188780D}" type="presParOf" srcId="{19ED8569-CB65-4358-B942-00EE68F618B2}" destId="{3FA92E5A-1171-428E-A628-78B49237A39B}" srcOrd="2" destOrd="0" presId="urn:microsoft.com/office/officeart/2018/2/layout/IconVerticalSolidList"/>
    <dgm:cxn modelId="{F43ED069-F162-4677-83B2-7C6DF6B7A96F}" type="presParOf" srcId="{19ED8569-CB65-4358-B942-00EE68F618B2}" destId="{D4342494-5889-4E5E-A5C0-9E2EFFBC4A70}" srcOrd="3" destOrd="0" presId="urn:microsoft.com/office/officeart/2018/2/layout/IconVerticalSolidList"/>
    <dgm:cxn modelId="{06C981A3-2709-4C92-B430-752B80520911}" type="presParOf" srcId="{5D091BB8-BF97-46E3-8670-63BB08AA56FE}" destId="{E9A61C38-68ED-45B5-9D37-A24D14713682}" srcOrd="5" destOrd="0" presId="urn:microsoft.com/office/officeart/2018/2/layout/IconVerticalSolidList"/>
    <dgm:cxn modelId="{B786937A-53C3-4915-82F2-A78B33BCFF7C}" type="presParOf" srcId="{5D091BB8-BF97-46E3-8670-63BB08AA56FE}" destId="{7A64EC48-79AF-4A98-8D95-0B672C8162E9}" srcOrd="6" destOrd="0" presId="urn:microsoft.com/office/officeart/2018/2/layout/IconVerticalSolidList"/>
    <dgm:cxn modelId="{3B256C82-1DC7-4A7D-9E63-CA050F3B9650}" type="presParOf" srcId="{7A64EC48-79AF-4A98-8D95-0B672C8162E9}" destId="{3181E5D8-F353-4264-8516-29DD92D1FEF2}" srcOrd="0" destOrd="0" presId="urn:microsoft.com/office/officeart/2018/2/layout/IconVerticalSolidList"/>
    <dgm:cxn modelId="{6B28CEF4-32AB-4E59-8842-6CCF08361887}" type="presParOf" srcId="{7A64EC48-79AF-4A98-8D95-0B672C8162E9}" destId="{B6F1F71A-38C2-4028-8DAD-174423044557}" srcOrd="1" destOrd="0" presId="urn:microsoft.com/office/officeart/2018/2/layout/IconVerticalSolidList"/>
    <dgm:cxn modelId="{F06134CA-0C9B-4715-9CE0-28586B5232FA}" type="presParOf" srcId="{7A64EC48-79AF-4A98-8D95-0B672C8162E9}" destId="{27D57248-CBA2-445C-B1C4-7AD10A20F102}" srcOrd="2" destOrd="0" presId="urn:microsoft.com/office/officeart/2018/2/layout/IconVerticalSolidList"/>
    <dgm:cxn modelId="{87D7CDDE-7E4A-41BE-BAE1-3B1890000D43}" type="presParOf" srcId="{7A64EC48-79AF-4A98-8D95-0B672C8162E9}" destId="{3F2AF972-7686-4256-BBAC-977B96AC9C3C}" srcOrd="3" destOrd="0" presId="urn:microsoft.com/office/officeart/2018/2/layout/IconVerticalSolidList"/>
    <dgm:cxn modelId="{72A5E9A2-022B-4EE5-8E00-B0978BA957BD}" type="presParOf" srcId="{5D091BB8-BF97-46E3-8670-63BB08AA56FE}" destId="{18849E51-042F-4CDA-9443-B80E5877DD1F}" srcOrd="7" destOrd="0" presId="urn:microsoft.com/office/officeart/2018/2/layout/IconVerticalSolidList"/>
    <dgm:cxn modelId="{57ED3E9E-0202-456D-BDEA-13BA96D065BD}" type="presParOf" srcId="{5D091BB8-BF97-46E3-8670-63BB08AA56FE}" destId="{7B826C0B-04C0-4320-A82B-701792B48D31}" srcOrd="8" destOrd="0" presId="urn:microsoft.com/office/officeart/2018/2/layout/IconVerticalSolidList"/>
    <dgm:cxn modelId="{E556D4CD-1A5B-47B1-B831-2A148C45D6A1}" type="presParOf" srcId="{7B826C0B-04C0-4320-A82B-701792B48D31}" destId="{DB6CE956-FECD-48BE-9D48-6963F0385E03}" srcOrd="0" destOrd="0" presId="urn:microsoft.com/office/officeart/2018/2/layout/IconVerticalSolidList"/>
    <dgm:cxn modelId="{0CB3565E-C058-4E1C-9679-D106911B90FB}" type="presParOf" srcId="{7B826C0B-04C0-4320-A82B-701792B48D31}" destId="{F97A3AF4-E999-48DD-8E78-07B506E2C93E}" srcOrd="1" destOrd="0" presId="urn:microsoft.com/office/officeart/2018/2/layout/IconVerticalSolidList"/>
    <dgm:cxn modelId="{CD82DFD5-66FB-4774-93AF-9C88F2266CF6}" type="presParOf" srcId="{7B826C0B-04C0-4320-A82B-701792B48D31}" destId="{9E489D0E-FFFA-4E07-A4EA-A2D3F2925197}" srcOrd="2" destOrd="0" presId="urn:microsoft.com/office/officeart/2018/2/layout/IconVerticalSolidList"/>
    <dgm:cxn modelId="{7AF98281-C464-4AE8-98F2-1BEC5ED65CC9}" type="presParOf" srcId="{7B826C0B-04C0-4320-A82B-701792B48D31}" destId="{A5F4FE82-DCC3-44F9-827C-A7B9F8F25424}" srcOrd="3" destOrd="0" presId="urn:microsoft.com/office/officeart/2018/2/layout/IconVerticalSolidList"/>
    <dgm:cxn modelId="{2CDC8444-41F8-4436-95B1-8E0804D6E830}" type="presParOf" srcId="{5D091BB8-BF97-46E3-8670-63BB08AA56FE}" destId="{B39186FB-E67F-4480-B7FE-ADA9649294B5}" srcOrd="9" destOrd="0" presId="urn:microsoft.com/office/officeart/2018/2/layout/IconVerticalSolidList"/>
    <dgm:cxn modelId="{BE5DE987-B563-4F05-B18F-510E093C14C1}" type="presParOf" srcId="{5D091BB8-BF97-46E3-8670-63BB08AA56FE}" destId="{B8B805E3-A871-4B7A-AE78-FC9104BBA0C0}" srcOrd="10" destOrd="0" presId="urn:microsoft.com/office/officeart/2018/2/layout/IconVerticalSolidList"/>
    <dgm:cxn modelId="{D2E68D0A-971C-4CB7-A49A-033DEE24C26B}" type="presParOf" srcId="{B8B805E3-A871-4B7A-AE78-FC9104BBA0C0}" destId="{CDFC7867-F16A-4181-8282-48D637F6C625}" srcOrd="0" destOrd="0" presId="urn:microsoft.com/office/officeart/2018/2/layout/IconVerticalSolidList"/>
    <dgm:cxn modelId="{96F10212-76CD-4720-BA02-AB6407AFED24}" type="presParOf" srcId="{B8B805E3-A871-4B7A-AE78-FC9104BBA0C0}" destId="{E801143F-6206-4FCF-9C14-7B9465023E64}" srcOrd="1" destOrd="0" presId="urn:microsoft.com/office/officeart/2018/2/layout/IconVerticalSolidList"/>
    <dgm:cxn modelId="{A1948EE1-9E31-4F85-883A-5C997330136A}" type="presParOf" srcId="{B8B805E3-A871-4B7A-AE78-FC9104BBA0C0}" destId="{EACF6EC0-215B-49BB-A08B-651FE9B35AB1}" srcOrd="2" destOrd="0" presId="urn:microsoft.com/office/officeart/2018/2/layout/IconVerticalSolidList"/>
    <dgm:cxn modelId="{83475866-7529-42B1-9308-D93C3A6A6664}" type="presParOf" srcId="{B8B805E3-A871-4B7A-AE78-FC9104BBA0C0}" destId="{A4466BEC-B8EF-4DFD-8061-BBD23ABCF881}" srcOrd="3" destOrd="0" presId="urn:microsoft.com/office/officeart/2018/2/layout/IconVerticalSolidList"/>
    <dgm:cxn modelId="{E27291F6-FDB5-4D54-B4F9-1692A26475CC}" type="presParOf" srcId="{5D091BB8-BF97-46E3-8670-63BB08AA56FE}" destId="{1BE810CE-2784-4E0D-A55D-54D07E99C64C}" srcOrd="11" destOrd="0" presId="urn:microsoft.com/office/officeart/2018/2/layout/IconVerticalSolidList"/>
    <dgm:cxn modelId="{FF2EA196-F0F2-4796-95FE-8B74C990A846}" type="presParOf" srcId="{5D091BB8-BF97-46E3-8670-63BB08AA56FE}" destId="{36BC6C2B-228A-4431-8BAF-548753F6C6A2}" srcOrd="12" destOrd="0" presId="urn:microsoft.com/office/officeart/2018/2/layout/IconVerticalSolidList"/>
    <dgm:cxn modelId="{C9707E74-4A3A-41D7-BB9E-7811D6B9B41D}" type="presParOf" srcId="{36BC6C2B-228A-4431-8BAF-548753F6C6A2}" destId="{BD3C0B62-F4CB-4125-9496-CDCC5982F46C}" srcOrd="0" destOrd="0" presId="urn:microsoft.com/office/officeart/2018/2/layout/IconVerticalSolidList"/>
    <dgm:cxn modelId="{BE1FF8A2-902C-4818-BF30-0C6F860C40C4}" type="presParOf" srcId="{36BC6C2B-228A-4431-8BAF-548753F6C6A2}" destId="{24F67FA8-D86E-4340-BA82-8C3D84A067C6}" srcOrd="1" destOrd="0" presId="urn:microsoft.com/office/officeart/2018/2/layout/IconVerticalSolidList"/>
    <dgm:cxn modelId="{5E389ED7-579E-47F7-A872-6D8E5715D9CC}" type="presParOf" srcId="{36BC6C2B-228A-4431-8BAF-548753F6C6A2}" destId="{D6BF921E-AA87-4299-993B-EBB3286514AB}" srcOrd="2" destOrd="0" presId="urn:microsoft.com/office/officeart/2018/2/layout/IconVerticalSolidList"/>
    <dgm:cxn modelId="{D0C092C2-9483-4D68-AC28-3C3075962010}" type="presParOf" srcId="{36BC6C2B-228A-4431-8BAF-548753F6C6A2}" destId="{08685115-5038-414B-98DF-70A9229E7481}" srcOrd="3" destOrd="0" presId="urn:microsoft.com/office/officeart/2018/2/layout/IconVerticalSolidList"/>
    <dgm:cxn modelId="{442A50BD-48C7-47CD-B423-8F531E8C0E6E}" type="presParOf" srcId="{5D091BB8-BF97-46E3-8670-63BB08AA56FE}" destId="{EA6EFBFD-CF0E-48C8-90E6-64B2D5AD8A02}" srcOrd="13" destOrd="0" presId="urn:microsoft.com/office/officeart/2018/2/layout/IconVerticalSolidList"/>
    <dgm:cxn modelId="{7A03F8CD-8F27-4775-8300-CFB43B65FA60}" type="presParOf" srcId="{5D091BB8-BF97-46E3-8670-63BB08AA56FE}" destId="{7C316E28-005E-42AF-A33E-D3956E1B6CBF}" srcOrd="14" destOrd="0" presId="urn:microsoft.com/office/officeart/2018/2/layout/IconVerticalSolidList"/>
    <dgm:cxn modelId="{9AB94498-275A-4488-ACE2-786E62C4353F}" type="presParOf" srcId="{7C316E28-005E-42AF-A33E-D3956E1B6CBF}" destId="{EB4892B0-15E2-481E-9124-8FCE13E0AAEE}" srcOrd="0" destOrd="0" presId="urn:microsoft.com/office/officeart/2018/2/layout/IconVerticalSolidList"/>
    <dgm:cxn modelId="{267814F4-7C55-4192-8E22-24E688708BD9}" type="presParOf" srcId="{7C316E28-005E-42AF-A33E-D3956E1B6CBF}" destId="{A67B29D0-EE64-4499-A426-BC112CBEE60E}" srcOrd="1" destOrd="0" presId="urn:microsoft.com/office/officeart/2018/2/layout/IconVerticalSolidList"/>
    <dgm:cxn modelId="{10DB9B9A-53A6-4FDF-8044-5944F0CA2913}" type="presParOf" srcId="{7C316E28-005E-42AF-A33E-D3956E1B6CBF}" destId="{31DA7FBD-8C16-4EAF-BC37-8D53DB092D55}" srcOrd="2" destOrd="0" presId="urn:microsoft.com/office/officeart/2018/2/layout/IconVerticalSolidList"/>
    <dgm:cxn modelId="{7BA52F98-DA19-4D30-B2EE-FED34920E37A}" type="presParOf" srcId="{7C316E28-005E-42AF-A33E-D3956E1B6CBF}" destId="{F56BD9AF-D910-4B86-B5DA-77C8F87A53B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BC18D24-595E-4BFB-9984-477694EF8A8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9213C70-CA12-43B3-8359-97BFFD422DB0}">
      <dgm:prSet/>
      <dgm:spPr/>
      <dgm:t>
        <a:bodyPr/>
        <a:lstStyle/>
        <a:p>
          <a:r>
            <a:rPr lang="en-US"/>
            <a:t>How to improve my customer experience.</a:t>
          </a:r>
        </a:p>
      </dgm:t>
    </dgm:pt>
    <dgm:pt modelId="{DCDEE329-25AD-4B44-AB3D-4D0F3A3CC2C9}" type="parTrans" cxnId="{C1531A26-D1C3-4974-A14B-302C6F89D314}">
      <dgm:prSet/>
      <dgm:spPr/>
      <dgm:t>
        <a:bodyPr/>
        <a:lstStyle/>
        <a:p>
          <a:endParaRPr lang="en-US"/>
        </a:p>
      </dgm:t>
    </dgm:pt>
    <dgm:pt modelId="{3A14CF02-4D29-4231-A734-912A706A95E4}" type="sibTrans" cxnId="{C1531A26-D1C3-4974-A14B-302C6F89D314}">
      <dgm:prSet/>
      <dgm:spPr/>
      <dgm:t>
        <a:bodyPr/>
        <a:lstStyle/>
        <a:p>
          <a:endParaRPr lang="en-US"/>
        </a:p>
      </dgm:t>
    </dgm:pt>
    <dgm:pt modelId="{DFB95003-C7F5-4E75-9E27-F92FD503CA83}">
      <dgm:prSet/>
      <dgm:spPr/>
      <dgm:t>
        <a:bodyPr/>
        <a:lstStyle/>
        <a:p>
          <a:r>
            <a:rPr lang="en-US"/>
            <a:t>Remain on trend </a:t>
          </a:r>
        </a:p>
      </dgm:t>
    </dgm:pt>
    <dgm:pt modelId="{8C9CFBCE-16C6-421A-BD5A-114A0C4326F7}" type="parTrans" cxnId="{51E56BBE-78A4-4E49-BB89-67B62F1BC4CA}">
      <dgm:prSet/>
      <dgm:spPr/>
      <dgm:t>
        <a:bodyPr/>
        <a:lstStyle/>
        <a:p>
          <a:endParaRPr lang="en-US"/>
        </a:p>
      </dgm:t>
    </dgm:pt>
    <dgm:pt modelId="{DE2861DA-9823-4D2E-B8A6-40AD7E23366E}" type="sibTrans" cxnId="{51E56BBE-78A4-4E49-BB89-67B62F1BC4CA}">
      <dgm:prSet/>
      <dgm:spPr/>
      <dgm:t>
        <a:bodyPr/>
        <a:lstStyle/>
        <a:p>
          <a:endParaRPr lang="en-US"/>
        </a:p>
      </dgm:t>
    </dgm:pt>
    <dgm:pt modelId="{AA81F70A-80A8-4385-8F17-F613C3994CAA}">
      <dgm:prSet/>
      <dgm:spPr/>
      <dgm:t>
        <a:bodyPr/>
        <a:lstStyle/>
        <a:p>
          <a:r>
            <a:rPr lang="en-US"/>
            <a:t>Gain a competitive advantage ( for example) offer promotion and keep up with competitors</a:t>
          </a:r>
        </a:p>
      </dgm:t>
    </dgm:pt>
    <dgm:pt modelId="{D09E0B82-05C2-4DCA-AE28-EFFFC8F05DC3}" type="parTrans" cxnId="{DA93865C-7277-40BB-8CF5-C3A800E1A95B}">
      <dgm:prSet/>
      <dgm:spPr/>
      <dgm:t>
        <a:bodyPr/>
        <a:lstStyle/>
        <a:p>
          <a:endParaRPr lang="en-US"/>
        </a:p>
      </dgm:t>
    </dgm:pt>
    <dgm:pt modelId="{E87E11EC-1802-48A7-A575-996B59150EC7}" type="sibTrans" cxnId="{DA93865C-7277-40BB-8CF5-C3A800E1A95B}">
      <dgm:prSet/>
      <dgm:spPr/>
      <dgm:t>
        <a:bodyPr/>
        <a:lstStyle/>
        <a:p>
          <a:endParaRPr lang="en-US"/>
        </a:p>
      </dgm:t>
    </dgm:pt>
    <dgm:pt modelId="{7EC65798-23CD-451F-B981-1D7FC0AB21C2}">
      <dgm:prSet/>
      <dgm:spPr/>
      <dgm:t>
        <a:bodyPr/>
        <a:lstStyle/>
        <a:p>
          <a:r>
            <a:rPr lang="en-US"/>
            <a:t>Keep with new recipes and new ideas .</a:t>
          </a:r>
        </a:p>
      </dgm:t>
    </dgm:pt>
    <dgm:pt modelId="{62A0DFA9-A0C7-464D-AF56-CD06EA28C299}" type="parTrans" cxnId="{F13D2F2C-0CC6-4CF3-B69C-E6FE16662228}">
      <dgm:prSet/>
      <dgm:spPr/>
      <dgm:t>
        <a:bodyPr/>
        <a:lstStyle/>
        <a:p>
          <a:endParaRPr lang="en-US"/>
        </a:p>
      </dgm:t>
    </dgm:pt>
    <dgm:pt modelId="{299225D5-5981-4529-AC85-7465609AD907}" type="sibTrans" cxnId="{F13D2F2C-0CC6-4CF3-B69C-E6FE16662228}">
      <dgm:prSet/>
      <dgm:spPr/>
      <dgm:t>
        <a:bodyPr/>
        <a:lstStyle/>
        <a:p>
          <a:endParaRPr lang="en-US"/>
        </a:p>
      </dgm:t>
    </dgm:pt>
    <dgm:pt modelId="{5EEE4423-3320-4D47-9D02-BD661D839655}">
      <dgm:prSet/>
      <dgm:spPr/>
      <dgm:t>
        <a:bodyPr/>
        <a:lstStyle/>
        <a:p>
          <a:r>
            <a:rPr lang="en-US"/>
            <a:t>Monitor industry trends and consumer preferences and adapt  different strategy to stay relevant and competitive.</a:t>
          </a:r>
        </a:p>
      </dgm:t>
    </dgm:pt>
    <dgm:pt modelId="{06E803DE-1B32-47FB-A3A3-5F4EDDDB762B}" type="parTrans" cxnId="{9EC66CF6-7021-43D2-8BC6-429A7924F24E}">
      <dgm:prSet/>
      <dgm:spPr/>
      <dgm:t>
        <a:bodyPr/>
        <a:lstStyle/>
        <a:p>
          <a:endParaRPr lang="en-US"/>
        </a:p>
      </dgm:t>
    </dgm:pt>
    <dgm:pt modelId="{90E1FD78-EA32-4026-B840-7CF4DB7B1972}" type="sibTrans" cxnId="{9EC66CF6-7021-43D2-8BC6-429A7924F24E}">
      <dgm:prSet/>
      <dgm:spPr/>
      <dgm:t>
        <a:bodyPr/>
        <a:lstStyle/>
        <a:p>
          <a:endParaRPr lang="en-US"/>
        </a:p>
      </dgm:t>
    </dgm:pt>
    <dgm:pt modelId="{412DE2D7-9D1D-4360-A05F-5524ECE5FE62}">
      <dgm:prSet/>
      <dgm:spPr/>
      <dgm:t>
        <a:bodyPr/>
        <a:lstStyle/>
        <a:p>
          <a:r>
            <a:rPr lang="en-US"/>
            <a:t>Keep in mind all the changes and always think of ways to improve the business.</a:t>
          </a:r>
        </a:p>
      </dgm:t>
    </dgm:pt>
    <dgm:pt modelId="{2FA677B2-66A4-4451-8A4B-5CFC0642673D}" type="parTrans" cxnId="{8B429F47-AD94-413F-B6EE-95D228CD819F}">
      <dgm:prSet/>
      <dgm:spPr/>
      <dgm:t>
        <a:bodyPr/>
        <a:lstStyle/>
        <a:p>
          <a:endParaRPr lang="en-US"/>
        </a:p>
      </dgm:t>
    </dgm:pt>
    <dgm:pt modelId="{ED8B9F36-3D8F-4E80-8BDA-C74B14B852C0}" type="sibTrans" cxnId="{8B429F47-AD94-413F-B6EE-95D228CD819F}">
      <dgm:prSet/>
      <dgm:spPr/>
      <dgm:t>
        <a:bodyPr/>
        <a:lstStyle/>
        <a:p>
          <a:endParaRPr lang="en-US"/>
        </a:p>
      </dgm:t>
    </dgm:pt>
    <dgm:pt modelId="{F5BB8E89-4CAE-4B1F-93C1-0B10B230273A}">
      <dgm:prSet/>
      <dgm:spPr/>
      <dgm:t>
        <a:bodyPr/>
        <a:lstStyle/>
        <a:p>
          <a:r>
            <a:rPr lang="en-US"/>
            <a:t>Make the necessary changes to stay a head </a:t>
          </a:r>
        </a:p>
      </dgm:t>
    </dgm:pt>
    <dgm:pt modelId="{875A527A-D138-4135-B974-B07C7FDCFBAE}" type="parTrans" cxnId="{62520F39-A0F8-469F-B7F4-FB7E50295D2F}">
      <dgm:prSet/>
      <dgm:spPr/>
      <dgm:t>
        <a:bodyPr/>
        <a:lstStyle/>
        <a:p>
          <a:endParaRPr lang="en-US"/>
        </a:p>
      </dgm:t>
    </dgm:pt>
    <dgm:pt modelId="{E3479FFB-ED90-48ED-9E26-C57BA020163F}" type="sibTrans" cxnId="{62520F39-A0F8-469F-B7F4-FB7E50295D2F}">
      <dgm:prSet/>
      <dgm:spPr/>
      <dgm:t>
        <a:bodyPr/>
        <a:lstStyle/>
        <a:p>
          <a:endParaRPr lang="en-US"/>
        </a:p>
      </dgm:t>
    </dgm:pt>
    <dgm:pt modelId="{C646BD73-130D-414C-A625-9F32439FAE78}" type="pres">
      <dgm:prSet presAssocID="{7BC18D24-595E-4BFB-9984-477694EF8A85}" presName="root" presStyleCnt="0">
        <dgm:presLayoutVars>
          <dgm:dir/>
          <dgm:resizeHandles val="exact"/>
        </dgm:presLayoutVars>
      </dgm:prSet>
      <dgm:spPr/>
    </dgm:pt>
    <dgm:pt modelId="{DE4A7FE8-4922-498A-82E3-723DBFC0A3CE}" type="pres">
      <dgm:prSet presAssocID="{79213C70-CA12-43B3-8359-97BFFD422DB0}" presName="compNode" presStyleCnt="0"/>
      <dgm:spPr/>
    </dgm:pt>
    <dgm:pt modelId="{EA93A6AC-67EF-4B23-926C-94C26AC4310C}" type="pres">
      <dgm:prSet presAssocID="{79213C70-CA12-43B3-8359-97BFFD422DB0}" presName="bgRect" presStyleLbl="bgShp" presStyleIdx="0" presStyleCnt="7"/>
      <dgm:spPr/>
    </dgm:pt>
    <dgm:pt modelId="{45307637-0956-492D-B2E1-21F1B5D9CFC1}" type="pres">
      <dgm:prSet presAssocID="{79213C70-CA12-43B3-8359-97BFFD422DB0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557CFF44-B405-43BD-9BA4-3B9BD481E212}" type="pres">
      <dgm:prSet presAssocID="{79213C70-CA12-43B3-8359-97BFFD422DB0}" presName="spaceRect" presStyleCnt="0"/>
      <dgm:spPr/>
    </dgm:pt>
    <dgm:pt modelId="{19E638D8-1527-4F0B-BB55-D959903E8A1C}" type="pres">
      <dgm:prSet presAssocID="{79213C70-CA12-43B3-8359-97BFFD422DB0}" presName="parTx" presStyleLbl="revTx" presStyleIdx="0" presStyleCnt="7">
        <dgm:presLayoutVars>
          <dgm:chMax val="0"/>
          <dgm:chPref val="0"/>
        </dgm:presLayoutVars>
      </dgm:prSet>
      <dgm:spPr/>
    </dgm:pt>
    <dgm:pt modelId="{7CD8BD98-3798-4501-9A7E-1DFC96CE76F6}" type="pres">
      <dgm:prSet presAssocID="{3A14CF02-4D29-4231-A734-912A706A95E4}" presName="sibTrans" presStyleCnt="0"/>
      <dgm:spPr/>
    </dgm:pt>
    <dgm:pt modelId="{E80B701D-49A5-45B1-A7C9-176E089FD644}" type="pres">
      <dgm:prSet presAssocID="{DFB95003-C7F5-4E75-9E27-F92FD503CA83}" presName="compNode" presStyleCnt="0"/>
      <dgm:spPr/>
    </dgm:pt>
    <dgm:pt modelId="{63953500-6B12-4907-8D2A-4E463BF184C9}" type="pres">
      <dgm:prSet presAssocID="{DFB95003-C7F5-4E75-9E27-F92FD503CA83}" presName="bgRect" presStyleLbl="bgShp" presStyleIdx="1" presStyleCnt="7"/>
      <dgm:spPr/>
    </dgm:pt>
    <dgm:pt modelId="{F95FC028-268E-43AF-A9E2-D4A3636427CE}" type="pres">
      <dgm:prSet presAssocID="{DFB95003-C7F5-4E75-9E27-F92FD503CA83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21886C13-F051-4EB8-A199-8A5F446628CF}" type="pres">
      <dgm:prSet presAssocID="{DFB95003-C7F5-4E75-9E27-F92FD503CA83}" presName="spaceRect" presStyleCnt="0"/>
      <dgm:spPr/>
    </dgm:pt>
    <dgm:pt modelId="{7FA5D42E-9133-4E5E-BABE-D0FAA7A86F2F}" type="pres">
      <dgm:prSet presAssocID="{DFB95003-C7F5-4E75-9E27-F92FD503CA83}" presName="parTx" presStyleLbl="revTx" presStyleIdx="1" presStyleCnt="7">
        <dgm:presLayoutVars>
          <dgm:chMax val="0"/>
          <dgm:chPref val="0"/>
        </dgm:presLayoutVars>
      </dgm:prSet>
      <dgm:spPr/>
    </dgm:pt>
    <dgm:pt modelId="{8746639B-E335-4B9A-811D-8E313A7BE84A}" type="pres">
      <dgm:prSet presAssocID="{DE2861DA-9823-4D2E-B8A6-40AD7E23366E}" presName="sibTrans" presStyleCnt="0"/>
      <dgm:spPr/>
    </dgm:pt>
    <dgm:pt modelId="{894D91D3-8F72-420C-9B43-BC7721712C66}" type="pres">
      <dgm:prSet presAssocID="{AA81F70A-80A8-4385-8F17-F613C3994CAA}" presName="compNode" presStyleCnt="0"/>
      <dgm:spPr/>
    </dgm:pt>
    <dgm:pt modelId="{D0E3F8B6-C447-4964-A1E8-9DF9448139B9}" type="pres">
      <dgm:prSet presAssocID="{AA81F70A-80A8-4385-8F17-F613C3994CAA}" presName="bgRect" presStyleLbl="bgShp" presStyleIdx="2" presStyleCnt="7"/>
      <dgm:spPr/>
    </dgm:pt>
    <dgm:pt modelId="{8F28206A-5E3B-44FD-B2A4-3CDD3D08C3A4}" type="pres">
      <dgm:prSet presAssocID="{AA81F70A-80A8-4385-8F17-F613C3994CAA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g"/>
        </a:ext>
      </dgm:extLst>
    </dgm:pt>
    <dgm:pt modelId="{1EB3BBC9-A280-45E4-9A40-C75DC2337010}" type="pres">
      <dgm:prSet presAssocID="{AA81F70A-80A8-4385-8F17-F613C3994CAA}" presName="spaceRect" presStyleCnt="0"/>
      <dgm:spPr/>
    </dgm:pt>
    <dgm:pt modelId="{47C2723C-2A6E-4120-98B7-F49C572CCCF5}" type="pres">
      <dgm:prSet presAssocID="{AA81F70A-80A8-4385-8F17-F613C3994CAA}" presName="parTx" presStyleLbl="revTx" presStyleIdx="2" presStyleCnt="7">
        <dgm:presLayoutVars>
          <dgm:chMax val="0"/>
          <dgm:chPref val="0"/>
        </dgm:presLayoutVars>
      </dgm:prSet>
      <dgm:spPr/>
    </dgm:pt>
    <dgm:pt modelId="{3DB04B82-ABBA-4DF2-86EE-4743E0138046}" type="pres">
      <dgm:prSet presAssocID="{E87E11EC-1802-48A7-A575-996B59150EC7}" presName="sibTrans" presStyleCnt="0"/>
      <dgm:spPr/>
    </dgm:pt>
    <dgm:pt modelId="{B59031D0-F389-4348-90BF-9BC5EBD02A43}" type="pres">
      <dgm:prSet presAssocID="{7EC65798-23CD-451F-B981-1D7FC0AB21C2}" presName="compNode" presStyleCnt="0"/>
      <dgm:spPr/>
    </dgm:pt>
    <dgm:pt modelId="{255CDA82-D0A0-42A0-966E-E7CB9AD1578D}" type="pres">
      <dgm:prSet presAssocID="{7EC65798-23CD-451F-B981-1D7FC0AB21C2}" presName="bgRect" presStyleLbl="bgShp" presStyleIdx="3" presStyleCnt="7"/>
      <dgm:spPr/>
    </dgm:pt>
    <dgm:pt modelId="{973D49DD-30B8-4027-AD8D-2DF94E33E271}" type="pres">
      <dgm:prSet presAssocID="{7EC65798-23CD-451F-B981-1D7FC0AB21C2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D131F49A-F3E4-416C-A13A-AC5EDF0DBF87}" type="pres">
      <dgm:prSet presAssocID="{7EC65798-23CD-451F-B981-1D7FC0AB21C2}" presName="spaceRect" presStyleCnt="0"/>
      <dgm:spPr/>
    </dgm:pt>
    <dgm:pt modelId="{04D324B4-0C0F-4AD5-9572-2F9FF8D6C040}" type="pres">
      <dgm:prSet presAssocID="{7EC65798-23CD-451F-B981-1D7FC0AB21C2}" presName="parTx" presStyleLbl="revTx" presStyleIdx="3" presStyleCnt="7">
        <dgm:presLayoutVars>
          <dgm:chMax val="0"/>
          <dgm:chPref val="0"/>
        </dgm:presLayoutVars>
      </dgm:prSet>
      <dgm:spPr/>
    </dgm:pt>
    <dgm:pt modelId="{71ADF0C9-FFEC-417F-8BC5-C6AE4A368FEF}" type="pres">
      <dgm:prSet presAssocID="{299225D5-5981-4529-AC85-7465609AD907}" presName="sibTrans" presStyleCnt="0"/>
      <dgm:spPr/>
    </dgm:pt>
    <dgm:pt modelId="{4DA48371-E9F4-4205-BC39-58080F16BF29}" type="pres">
      <dgm:prSet presAssocID="{5EEE4423-3320-4D47-9D02-BD661D839655}" presName="compNode" presStyleCnt="0"/>
      <dgm:spPr/>
    </dgm:pt>
    <dgm:pt modelId="{D3D74A61-F771-4FE1-9454-6236C9252B99}" type="pres">
      <dgm:prSet presAssocID="{5EEE4423-3320-4D47-9D02-BD661D839655}" presName="bgRect" presStyleLbl="bgShp" presStyleIdx="4" presStyleCnt="7"/>
      <dgm:spPr/>
    </dgm:pt>
    <dgm:pt modelId="{528E326F-383F-4A32-A142-83304CA02802}" type="pres">
      <dgm:prSet presAssocID="{5EEE4423-3320-4D47-9D02-BD661D839655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9FEE681-ECB5-4760-9433-F78F944E5251}" type="pres">
      <dgm:prSet presAssocID="{5EEE4423-3320-4D47-9D02-BD661D839655}" presName="spaceRect" presStyleCnt="0"/>
      <dgm:spPr/>
    </dgm:pt>
    <dgm:pt modelId="{535FD289-5ABC-48F1-87EE-577CEEB52565}" type="pres">
      <dgm:prSet presAssocID="{5EEE4423-3320-4D47-9D02-BD661D839655}" presName="parTx" presStyleLbl="revTx" presStyleIdx="4" presStyleCnt="7">
        <dgm:presLayoutVars>
          <dgm:chMax val="0"/>
          <dgm:chPref val="0"/>
        </dgm:presLayoutVars>
      </dgm:prSet>
      <dgm:spPr/>
    </dgm:pt>
    <dgm:pt modelId="{BA67ACDB-140B-4009-9D44-A356EDBF032C}" type="pres">
      <dgm:prSet presAssocID="{90E1FD78-EA32-4026-B840-7CF4DB7B1972}" presName="sibTrans" presStyleCnt="0"/>
      <dgm:spPr/>
    </dgm:pt>
    <dgm:pt modelId="{8BE7058C-92B4-4197-A2CE-2A5AABD028A5}" type="pres">
      <dgm:prSet presAssocID="{412DE2D7-9D1D-4360-A05F-5524ECE5FE62}" presName="compNode" presStyleCnt="0"/>
      <dgm:spPr/>
    </dgm:pt>
    <dgm:pt modelId="{AF690C7A-E4AD-4DAB-968E-1265C4606DD1}" type="pres">
      <dgm:prSet presAssocID="{412DE2D7-9D1D-4360-A05F-5524ECE5FE62}" presName="bgRect" presStyleLbl="bgShp" presStyleIdx="5" presStyleCnt="7"/>
      <dgm:spPr/>
    </dgm:pt>
    <dgm:pt modelId="{FDC09EE3-E882-4B21-86F9-3C6F84DB33DC}" type="pres">
      <dgm:prSet presAssocID="{412DE2D7-9D1D-4360-A05F-5524ECE5FE62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74DFFC5D-2750-4F17-9D80-2A6DDE9259B5}" type="pres">
      <dgm:prSet presAssocID="{412DE2D7-9D1D-4360-A05F-5524ECE5FE62}" presName="spaceRect" presStyleCnt="0"/>
      <dgm:spPr/>
    </dgm:pt>
    <dgm:pt modelId="{3EB2232D-4528-41D6-BD54-283AB9681AA1}" type="pres">
      <dgm:prSet presAssocID="{412DE2D7-9D1D-4360-A05F-5524ECE5FE62}" presName="parTx" presStyleLbl="revTx" presStyleIdx="5" presStyleCnt="7">
        <dgm:presLayoutVars>
          <dgm:chMax val="0"/>
          <dgm:chPref val="0"/>
        </dgm:presLayoutVars>
      </dgm:prSet>
      <dgm:spPr/>
    </dgm:pt>
    <dgm:pt modelId="{536890C3-0DE6-4391-BF3E-1D68296BDCAB}" type="pres">
      <dgm:prSet presAssocID="{ED8B9F36-3D8F-4E80-8BDA-C74B14B852C0}" presName="sibTrans" presStyleCnt="0"/>
      <dgm:spPr/>
    </dgm:pt>
    <dgm:pt modelId="{9D20E3FC-A365-4AA8-9CD9-ADD38052036A}" type="pres">
      <dgm:prSet presAssocID="{F5BB8E89-4CAE-4B1F-93C1-0B10B230273A}" presName="compNode" presStyleCnt="0"/>
      <dgm:spPr/>
    </dgm:pt>
    <dgm:pt modelId="{29961099-29DD-4117-8018-E8D781730C26}" type="pres">
      <dgm:prSet presAssocID="{F5BB8E89-4CAE-4B1F-93C1-0B10B230273A}" presName="bgRect" presStyleLbl="bgShp" presStyleIdx="6" presStyleCnt="7"/>
      <dgm:spPr/>
    </dgm:pt>
    <dgm:pt modelId="{5094DBB4-8E6A-4823-85FE-6400799E8626}" type="pres">
      <dgm:prSet presAssocID="{F5BB8E89-4CAE-4B1F-93C1-0B10B230273A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05E12F6-E692-466C-92A7-BDBF60F1143C}" type="pres">
      <dgm:prSet presAssocID="{F5BB8E89-4CAE-4B1F-93C1-0B10B230273A}" presName="spaceRect" presStyleCnt="0"/>
      <dgm:spPr/>
    </dgm:pt>
    <dgm:pt modelId="{B656F28B-4E8C-473C-846E-9377FFDF8470}" type="pres">
      <dgm:prSet presAssocID="{F5BB8E89-4CAE-4B1F-93C1-0B10B230273A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E062F522-3031-4702-B093-FD250EB341F5}" type="presOf" srcId="{412DE2D7-9D1D-4360-A05F-5524ECE5FE62}" destId="{3EB2232D-4528-41D6-BD54-283AB9681AA1}" srcOrd="0" destOrd="0" presId="urn:microsoft.com/office/officeart/2018/2/layout/IconVerticalSolidList"/>
    <dgm:cxn modelId="{C1531A26-D1C3-4974-A14B-302C6F89D314}" srcId="{7BC18D24-595E-4BFB-9984-477694EF8A85}" destId="{79213C70-CA12-43B3-8359-97BFFD422DB0}" srcOrd="0" destOrd="0" parTransId="{DCDEE329-25AD-4B44-AB3D-4D0F3A3CC2C9}" sibTransId="{3A14CF02-4D29-4231-A734-912A706A95E4}"/>
    <dgm:cxn modelId="{F13D2F2C-0CC6-4CF3-B69C-E6FE16662228}" srcId="{7BC18D24-595E-4BFB-9984-477694EF8A85}" destId="{7EC65798-23CD-451F-B981-1D7FC0AB21C2}" srcOrd="3" destOrd="0" parTransId="{62A0DFA9-A0C7-464D-AF56-CD06EA28C299}" sibTransId="{299225D5-5981-4529-AC85-7465609AD907}"/>
    <dgm:cxn modelId="{62520F39-A0F8-469F-B7F4-FB7E50295D2F}" srcId="{7BC18D24-595E-4BFB-9984-477694EF8A85}" destId="{F5BB8E89-4CAE-4B1F-93C1-0B10B230273A}" srcOrd="6" destOrd="0" parTransId="{875A527A-D138-4135-B974-B07C7FDCFBAE}" sibTransId="{E3479FFB-ED90-48ED-9E26-C57BA020163F}"/>
    <dgm:cxn modelId="{71B37D3B-DE9B-4447-8BA6-3438D27CD169}" type="presOf" srcId="{5EEE4423-3320-4D47-9D02-BD661D839655}" destId="{535FD289-5ABC-48F1-87EE-577CEEB52565}" srcOrd="0" destOrd="0" presId="urn:microsoft.com/office/officeart/2018/2/layout/IconVerticalSolidList"/>
    <dgm:cxn modelId="{79B3543C-E365-45BA-9CF5-34A97BF98BB9}" type="presOf" srcId="{7BC18D24-595E-4BFB-9984-477694EF8A85}" destId="{C646BD73-130D-414C-A625-9F32439FAE78}" srcOrd="0" destOrd="0" presId="urn:microsoft.com/office/officeart/2018/2/layout/IconVerticalSolidList"/>
    <dgm:cxn modelId="{DA93865C-7277-40BB-8CF5-C3A800E1A95B}" srcId="{7BC18D24-595E-4BFB-9984-477694EF8A85}" destId="{AA81F70A-80A8-4385-8F17-F613C3994CAA}" srcOrd="2" destOrd="0" parTransId="{D09E0B82-05C2-4DCA-AE28-EFFFC8F05DC3}" sibTransId="{E87E11EC-1802-48A7-A575-996B59150EC7}"/>
    <dgm:cxn modelId="{8B429F47-AD94-413F-B6EE-95D228CD819F}" srcId="{7BC18D24-595E-4BFB-9984-477694EF8A85}" destId="{412DE2D7-9D1D-4360-A05F-5524ECE5FE62}" srcOrd="5" destOrd="0" parTransId="{2FA677B2-66A4-4451-8A4B-5CFC0642673D}" sibTransId="{ED8B9F36-3D8F-4E80-8BDA-C74B14B852C0}"/>
    <dgm:cxn modelId="{1734D976-BA43-416F-93E7-2F4E4E66FE7E}" type="presOf" srcId="{AA81F70A-80A8-4385-8F17-F613C3994CAA}" destId="{47C2723C-2A6E-4120-98B7-F49C572CCCF5}" srcOrd="0" destOrd="0" presId="urn:microsoft.com/office/officeart/2018/2/layout/IconVerticalSolidList"/>
    <dgm:cxn modelId="{CF306959-0DB7-4CC5-9AEF-C6DE283F1F0C}" type="presOf" srcId="{79213C70-CA12-43B3-8359-97BFFD422DB0}" destId="{19E638D8-1527-4F0B-BB55-D959903E8A1C}" srcOrd="0" destOrd="0" presId="urn:microsoft.com/office/officeart/2018/2/layout/IconVerticalSolidList"/>
    <dgm:cxn modelId="{E9E37480-4396-4AD9-89EE-86EFAD41DF55}" type="presOf" srcId="{DFB95003-C7F5-4E75-9E27-F92FD503CA83}" destId="{7FA5D42E-9133-4E5E-BABE-D0FAA7A86F2F}" srcOrd="0" destOrd="0" presId="urn:microsoft.com/office/officeart/2018/2/layout/IconVerticalSolidList"/>
    <dgm:cxn modelId="{91AF4688-41FD-4CB1-99E8-F7BB1BF5A48C}" type="presOf" srcId="{F5BB8E89-4CAE-4B1F-93C1-0B10B230273A}" destId="{B656F28B-4E8C-473C-846E-9377FFDF8470}" srcOrd="0" destOrd="0" presId="urn:microsoft.com/office/officeart/2018/2/layout/IconVerticalSolidList"/>
    <dgm:cxn modelId="{51E56BBE-78A4-4E49-BB89-67B62F1BC4CA}" srcId="{7BC18D24-595E-4BFB-9984-477694EF8A85}" destId="{DFB95003-C7F5-4E75-9E27-F92FD503CA83}" srcOrd="1" destOrd="0" parTransId="{8C9CFBCE-16C6-421A-BD5A-114A0C4326F7}" sibTransId="{DE2861DA-9823-4D2E-B8A6-40AD7E23366E}"/>
    <dgm:cxn modelId="{99F4C5E4-8C23-4A90-828A-09AD049A8D49}" type="presOf" srcId="{7EC65798-23CD-451F-B981-1D7FC0AB21C2}" destId="{04D324B4-0C0F-4AD5-9572-2F9FF8D6C040}" srcOrd="0" destOrd="0" presId="urn:microsoft.com/office/officeart/2018/2/layout/IconVerticalSolidList"/>
    <dgm:cxn modelId="{9EC66CF6-7021-43D2-8BC6-429A7924F24E}" srcId="{7BC18D24-595E-4BFB-9984-477694EF8A85}" destId="{5EEE4423-3320-4D47-9D02-BD661D839655}" srcOrd="4" destOrd="0" parTransId="{06E803DE-1B32-47FB-A3A3-5F4EDDDB762B}" sibTransId="{90E1FD78-EA32-4026-B840-7CF4DB7B1972}"/>
    <dgm:cxn modelId="{FBB21A2A-0AC3-432C-80E5-EE8EDBE4737D}" type="presParOf" srcId="{C646BD73-130D-414C-A625-9F32439FAE78}" destId="{DE4A7FE8-4922-498A-82E3-723DBFC0A3CE}" srcOrd="0" destOrd="0" presId="urn:microsoft.com/office/officeart/2018/2/layout/IconVerticalSolidList"/>
    <dgm:cxn modelId="{5AC016B5-F538-46A9-BBB2-5C00634B4965}" type="presParOf" srcId="{DE4A7FE8-4922-498A-82E3-723DBFC0A3CE}" destId="{EA93A6AC-67EF-4B23-926C-94C26AC4310C}" srcOrd="0" destOrd="0" presId="urn:microsoft.com/office/officeart/2018/2/layout/IconVerticalSolidList"/>
    <dgm:cxn modelId="{3000EA7A-0701-4B9C-93DB-1EB88DAF2DDD}" type="presParOf" srcId="{DE4A7FE8-4922-498A-82E3-723DBFC0A3CE}" destId="{45307637-0956-492D-B2E1-21F1B5D9CFC1}" srcOrd="1" destOrd="0" presId="urn:microsoft.com/office/officeart/2018/2/layout/IconVerticalSolidList"/>
    <dgm:cxn modelId="{BF13D3B8-3621-4BB8-9B11-C07D4B1AAFA8}" type="presParOf" srcId="{DE4A7FE8-4922-498A-82E3-723DBFC0A3CE}" destId="{557CFF44-B405-43BD-9BA4-3B9BD481E212}" srcOrd="2" destOrd="0" presId="urn:microsoft.com/office/officeart/2018/2/layout/IconVerticalSolidList"/>
    <dgm:cxn modelId="{9DE4C45C-03D2-4AE5-9C53-F524A048B3B2}" type="presParOf" srcId="{DE4A7FE8-4922-498A-82E3-723DBFC0A3CE}" destId="{19E638D8-1527-4F0B-BB55-D959903E8A1C}" srcOrd="3" destOrd="0" presId="urn:microsoft.com/office/officeart/2018/2/layout/IconVerticalSolidList"/>
    <dgm:cxn modelId="{8C3CBFA1-A9E3-42B1-B18E-FECEE19C8D12}" type="presParOf" srcId="{C646BD73-130D-414C-A625-9F32439FAE78}" destId="{7CD8BD98-3798-4501-9A7E-1DFC96CE76F6}" srcOrd="1" destOrd="0" presId="urn:microsoft.com/office/officeart/2018/2/layout/IconVerticalSolidList"/>
    <dgm:cxn modelId="{19DA7ED4-0A91-4EFD-B9EB-CECF0B7FB462}" type="presParOf" srcId="{C646BD73-130D-414C-A625-9F32439FAE78}" destId="{E80B701D-49A5-45B1-A7C9-176E089FD644}" srcOrd="2" destOrd="0" presId="urn:microsoft.com/office/officeart/2018/2/layout/IconVerticalSolidList"/>
    <dgm:cxn modelId="{27716B57-9458-4B9C-B63F-6138952F01A9}" type="presParOf" srcId="{E80B701D-49A5-45B1-A7C9-176E089FD644}" destId="{63953500-6B12-4907-8D2A-4E463BF184C9}" srcOrd="0" destOrd="0" presId="urn:microsoft.com/office/officeart/2018/2/layout/IconVerticalSolidList"/>
    <dgm:cxn modelId="{3E68B4B9-2F24-4CDB-81C1-BB069F3FA189}" type="presParOf" srcId="{E80B701D-49A5-45B1-A7C9-176E089FD644}" destId="{F95FC028-268E-43AF-A9E2-D4A3636427CE}" srcOrd="1" destOrd="0" presId="urn:microsoft.com/office/officeart/2018/2/layout/IconVerticalSolidList"/>
    <dgm:cxn modelId="{78EC7087-D526-4BA0-875A-F83B20D6451B}" type="presParOf" srcId="{E80B701D-49A5-45B1-A7C9-176E089FD644}" destId="{21886C13-F051-4EB8-A199-8A5F446628CF}" srcOrd="2" destOrd="0" presId="urn:microsoft.com/office/officeart/2018/2/layout/IconVerticalSolidList"/>
    <dgm:cxn modelId="{3E8469BF-8D4A-4DB1-A624-F8BBF1E573FB}" type="presParOf" srcId="{E80B701D-49A5-45B1-A7C9-176E089FD644}" destId="{7FA5D42E-9133-4E5E-BABE-D0FAA7A86F2F}" srcOrd="3" destOrd="0" presId="urn:microsoft.com/office/officeart/2018/2/layout/IconVerticalSolidList"/>
    <dgm:cxn modelId="{D89D1D52-CD12-479B-BD5A-97F1A01F240B}" type="presParOf" srcId="{C646BD73-130D-414C-A625-9F32439FAE78}" destId="{8746639B-E335-4B9A-811D-8E313A7BE84A}" srcOrd="3" destOrd="0" presId="urn:microsoft.com/office/officeart/2018/2/layout/IconVerticalSolidList"/>
    <dgm:cxn modelId="{A88D9803-5985-4B8F-B392-CCB51853243C}" type="presParOf" srcId="{C646BD73-130D-414C-A625-9F32439FAE78}" destId="{894D91D3-8F72-420C-9B43-BC7721712C66}" srcOrd="4" destOrd="0" presId="urn:microsoft.com/office/officeart/2018/2/layout/IconVerticalSolidList"/>
    <dgm:cxn modelId="{021CCB35-B9A6-48C6-86EC-B3DE15D92CDB}" type="presParOf" srcId="{894D91D3-8F72-420C-9B43-BC7721712C66}" destId="{D0E3F8B6-C447-4964-A1E8-9DF9448139B9}" srcOrd="0" destOrd="0" presId="urn:microsoft.com/office/officeart/2018/2/layout/IconVerticalSolidList"/>
    <dgm:cxn modelId="{A534B66B-6342-43B0-9551-01FF9C79F5BB}" type="presParOf" srcId="{894D91D3-8F72-420C-9B43-BC7721712C66}" destId="{8F28206A-5E3B-44FD-B2A4-3CDD3D08C3A4}" srcOrd="1" destOrd="0" presId="urn:microsoft.com/office/officeart/2018/2/layout/IconVerticalSolidList"/>
    <dgm:cxn modelId="{80C93615-A746-4356-A208-BA47CB4284D4}" type="presParOf" srcId="{894D91D3-8F72-420C-9B43-BC7721712C66}" destId="{1EB3BBC9-A280-45E4-9A40-C75DC2337010}" srcOrd="2" destOrd="0" presId="urn:microsoft.com/office/officeart/2018/2/layout/IconVerticalSolidList"/>
    <dgm:cxn modelId="{CE574D88-86D7-40E4-A23B-46FC4F17A85B}" type="presParOf" srcId="{894D91D3-8F72-420C-9B43-BC7721712C66}" destId="{47C2723C-2A6E-4120-98B7-F49C572CCCF5}" srcOrd="3" destOrd="0" presId="urn:microsoft.com/office/officeart/2018/2/layout/IconVerticalSolidList"/>
    <dgm:cxn modelId="{3617C3F1-EAA4-46FF-B1D9-1C60DAF91963}" type="presParOf" srcId="{C646BD73-130D-414C-A625-9F32439FAE78}" destId="{3DB04B82-ABBA-4DF2-86EE-4743E0138046}" srcOrd="5" destOrd="0" presId="urn:microsoft.com/office/officeart/2018/2/layout/IconVerticalSolidList"/>
    <dgm:cxn modelId="{BFBCE949-F885-4895-946C-2B6DFDD02600}" type="presParOf" srcId="{C646BD73-130D-414C-A625-9F32439FAE78}" destId="{B59031D0-F389-4348-90BF-9BC5EBD02A43}" srcOrd="6" destOrd="0" presId="urn:microsoft.com/office/officeart/2018/2/layout/IconVerticalSolidList"/>
    <dgm:cxn modelId="{937869F3-E7AA-480C-A20E-531D47B71F7B}" type="presParOf" srcId="{B59031D0-F389-4348-90BF-9BC5EBD02A43}" destId="{255CDA82-D0A0-42A0-966E-E7CB9AD1578D}" srcOrd="0" destOrd="0" presId="urn:microsoft.com/office/officeart/2018/2/layout/IconVerticalSolidList"/>
    <dgm:cxn modelId="{5DD1A1D2-42B1-4974-A6FA-F76C8473831C}" type="presParOf" srcId="{B59031D0-F389-4348-90BF-9BC5EBD02A43}" destId="{973D49DD-30B8-4027-AD8D-2DF94E33E271}" srcOrd="1" destOrd="0" presId="urn:microsoft.com/office/officeart/2018/2/layout/IconVerticalSolidList"/>
    <dgm:cxn modelId="{E418820C-E13D-48CB-B96A-224E9552B5A6}" type="presParOf" srcId="{B59031D0-F389-4348-90BF-9BC5EBD02A43}" destId="{D131F49A-F3E4-416C-A13A-AC5EDF0DBF87}" srcOrd="2" destOrd="0" presId="urn:microsoft.com/office/officeart/2018/2/layout/IconVerticalSolidList"/>
    <dgm:cxn modelId="{839B9257-3E08-4E42-8ABB-564169F81A43}" type="presParOf" srcId="{B59031D0-F389-4348-90BF-9BC5EBD02A43}" destId="{04D324B4-0C0F-4AD5-9572-2F9FF8D6C040}" srcOrd="3" destOrd="0" presId="urn:microsoft.com/office/officeart/2018/2/layout/IconVerticalSolidList"/>
    <dgm:cxn modelId="{88756443-7878-45FB-A817-C050610E969B}" type="presParOf" srcId="{C646BD73-130D-414C-A625-9F32439FAE78}" destId="{71ADF0C9-FFEC-417F-8BC5-C6AE4A368FEF}" srcOrd="7" destOrd="0" presId="urn:microsoft.com/office/officeart/2018/2/layout/IconVerticalSolidList"/>
    <dgm:cxn modelId="{E982A52F-B363-49A5-B7C7-3BA9CDAAD671}" type="presParOf" srcId="{C646BD73-130D-414C-A625-9F32439FAE78}" destId="{4DA48371-E9F4-4205-BC39-58080F16BF29}" srcOrd="8" destOrd="0" presId="urn:microsoft.com/office/officeart/2018/2/layout/IconVerticalSolidList"/>
    <dgm:cxn modelId="{86E29983-80C3-47B6-B7D4-8C7F3B17EE03}" type="presParOf" srcId="{4DA48371-E9F4-4205-BC39-58080F16BF29}" destId="{D3D74A61-F771-4FE1-9454-6236C9252B99}" srcOrd="0" destOrd="0" presId="urn:microsoft.com/office/officeart/2018/2/layout/IconVerticalSolidList"/>
    <dgm:cxn modelId="{2054660E-30DF-481E-A54D-AC6AE26D2A3C}" type="presParOf" srcId="{4DA48371-E9F4-4205-BC39-58080F16BF29}" destId="{528E326F-383F-4A32-A142-83304CA02802}" srcOrd="1" destOrd="0" presId="urn:microsoft.com/office/officeart/2018/2/layout/IconVerticalSolidList"/>
    <dgm:cxn modelId="{0A198E64-D9A6-41C0-9E31-8538D10A2CF8}" type="presParOf" srcId="{4DA48371-E9F4-4205-BC39-58080F16BF29}" destId="{E9FEE681-ECB5-4760-9433-F78F944E5251}" srcOrd="2" destOrd="0" presId="urn:microsoft.com/office/officeart/2018/2/layout/IconVerticalSolidList"/>
    <dgm:cxn modelId="{F947707C-B8E8-46EF-8ACC-C1DFCB2EDED4}" type="presParOf" srcId="{4DA48371-E9F4-4205-BC39-58080F16BF29}" destId="{535FD289-5ABC-48F1-87EE-577CEEB52565}" srcOrd="3" destOrd="0" presId="urn:microsoft.com/office/officeart/2018/2/layout/IconVerticalSolidList"/>
    <dgm:cxn modelId="{885B1105-1DC0-49E1-A9DE-DE06DD63228C}" type="presParOf" srcId="{C646BD73-130D-414C-A625-9F32439FAE78}" destId="{BA67ACDB-140B-4009-9D44-A356EDBF032C}" srcOrd="9" destOrd="0" presId="urn:microsoft.com/office/officeart/2018/2/layout/IconVerticalSolidList"/>
    <dgm:cxn modelId="{3228B15B-F773-4514-8C4F-A97CD79864A5}" type="presParOf" srcId="{C646BD73-130D-414C-A625-9F32439FAE78}" destId="{8BE7058C-92B4-4197-A2CE-2A5AABD028A5}" srcOrd="10" destOrd="0" presId="urn:microsoft.com/office/officeart/2018/2/layout/IconVerticalSolidList"/>
    <dgm:cxn modelId="{EBA594A9-9AE7-4A70-80EA-C50CACA92C4B}" type="presParOf" srcId="{8BE7058C-92B4-4197-A2CE-2A5AABD028A5}" destId="{AF690C7A-E4AD-4DAB-968E-1265C4606DD1}" srcOrd="0" destOrd="0" presId="urn:microsoft.com/office/officeart/2018/2/layout/IconVerticalSolidList"/>
    <dgm:cxn modelId="{3EFF65E9-C1C6-416A-81F4-22B0E1887C48}" type="presParOf" srcId="{8BE7058C-92B4-4197-A2CE-2A5AABD028A5}" destId="{FDC09EE3-E882-4B21-86F9-3C6F84DB33DC}" srcOrd="1" destOrd="0" presId="urn:microsoft.com/office/officeart/2018/2/layout/IconVerticalSolidList"/>
    <dgm:cxn modelId="{D747D06D-0627-4EE9-883C-322473E96590}" type="presParOf" srcId="{8BE7058C-92B4-4197-A2CE-2A5AABD028A5}" destId="{74DFFC5D-2750-4F17-9D80-2A6DDE9259B5}" srcOrd="2" destOrd="0" presId="urn:microsoft.com/office/officeart/2018/2/layout/IconVerticalSolidList"/>
    <dgm:cxn modelId="{77FD7DCE-12D2-400B-AB54-BD449F394E8C}" type="presParOf" srcId="{8BE7058C-92B4-4197-A2CE-2A5AABD028A5}" destId="{3EB2232D-4528-41D6-BD54-283AB9681AA1}" srcOrd="3" destOrd="0" presId="urn:microsoft.com/office/officeart/2018/2/layout/IconVerticalSolidList"/>
    <dgm:cxn modelId="{A217094E-B4C3-4F7E-A505-917790C240D2}" type="presParOf" srcId="{C646BD73-130D-414C-A625-9F32439FAE78}" destId="{536890C3-0DE6-4391-BF3E-1D68296BDCAB}" srcOrd="11" destOrd="0" presId="urn:microsoft.com/office/officeart/2018/2/layout/IconVerticalSolidList"/>
    <dgm:cxn modelId="{0CB764D2-E27D-4D6E-BD89-E967087F01E6}" type="presParOf" srcId="{C646BD73-130D-414C-A625-9F32439FAE78}" destId="{9D20E3FC-A365-4AA8-9CD9-ADD38052036A}" srcOrd="12" destOrd="0" presId="urn:microsoft.com/office/officeart/2018/2/layout/IconVerticalSolidList"/>
    <dgm:cxn modelId="{482CC974-68C8-4E0F-81EB-CB1E04B01562}" type="presParOf" srcId="{9D20E3FC-A365-4AA8-9CD9-ADD38052036A}" destId="{29961099-29DD-4117-8018-E8D781730C26}" srcOrd="0" destOrd="0" presId="urn:microsoft.com/office/officeart/2018/2/layout/IconVerticalSolidList"/>
    <dgm:cxn modelId="{283FE232-4958-4CC0-A409-75E0E192BCFE}" type="presParOf" srcId="{9D20E3FC-A365-4AA8-9CD9-ADD38052036A}" destId="{5094DBB4-8E6A-4823-85FE-6400799E8626}" srcOrd="1" destOrd="0" presId="urn:microsoft.com/office/officeart/2018/2/layout/IconVerticalSolidList"/>
    <dgm:cxn modelId="{31D9D986-2FEB-42CA-B7FB-329757048F0F}" type="presParOf" srcId="{9D20E3FC-A365-4AA8-9CD9-ADD38052036A}" destId="{D05E12F6-E692-466C-92A7-BDBF60F1143C}" srcOrd="2" destOrd="0" presId="urn:microsoft.com/office/officeart/2018/2/layout/IconVerticalSolidList"/>
    <dgm:cxn modelId="{633B90FA-1A4B-4328-B543-D869F2F16E9F}" type="presParOf" srcId="{9D20E3FC-A365-4AA8-9CD9-ADD38052036A}" destId="{B656F28B-4E8C-473C-846E-9377FFDF847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79072D9-CD96-4F8B-94D7-E42E201E6450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4E60C21-A70D-478F-9A9A-380A762F413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linkClick xmlns:r="http://schemas.openxmlformats.org/officeDocument/2006/relationships" r:id="rId1"/>
            </a:rPr>
            <a:t>Branding vs. Marketing: What's the Difference? | Capterra</a:t>
          </a:r>
          <a:endParaRPr lang="en-US" dirty="0"/>
        </a:p>
      </dgm:t>
    </dgm:pt>
    <dgm:pt modelId="{257D35C7-6233-4FF3-B2BC-02168D62D31F}" type="parTrans" cxnId="{FA2DAD01-2AB0-4244-AD68-2808925FE5C5}">
      <dgm:prSet/>
      <dgm:spPr/>
      <dgm:t>
        <a:bodyPr/>
        <a:lstStyle/>
        <a:p>
          <a:endParaRPr lang="en-US"/>
        </a:p>
      </dgm:t>
    </dgm:pt>
    <dgm:pt modelId="{0C26A832-7782-4628-8970-1A3763AE30AF}" type="sibTrans" cxnId="{FA2DAD01-2AB0-4244-AD68-2808925FE5C5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4C4C155-E7F8-4B7E-9E73-38609433D70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linkClick xmlns:r="http://schemas.openxmlformats.org/officeDocument/2006/relationships" r:id="rId2"/>
            </a:rPr>
            <a:t>https://compare.tech.co/compare/hr-systems</a:t>
          </a:r>
          <a:endParaRPr lang="en-US" dirty="0"/>
        </a:p>
      </dgm:t>
    </dgm:pt>
    <dgm:pt modelId="{A793121D-C55D-48A9-B171-C4D92AA7C8A5}" type="parTrans" cxnId="{3FCD870B-66E2-49B9-B282-20D83228F7C7}">
      <dgm:prSet/>
      <dgm:spPr/>
      <dgm:t>
        <a:bodyPr/>
        <a:lstStyle/>
        <a:p>
          <a:endParaRPr lang="en-US"/>
        </a:p>
      </dgm:t>
    </dgm:pt>
    <dgm:pt modelId="{9066B57D-9D8B-4C89-8108-8DFCC6873364}" type="sibTrans" cxnId="{3FCD870B-66E2-49B9-B282-20D83228F7C7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3A0D761-0A15-40D3-981F-752FEFC92A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linkClick xmlns:r="http://schemas.openxmlformats.org/officeDocument/2006/relationships" r:id="rId3"/>
            </a:rPr>
            <a:t>Mission Statements and Business Objectives | Reference Library | Business | tutor2u</a:t>
          </a:r>
          <a:endParaRPr lang="en-US" dirty="0"/>
        </a:p>
      </dgm:t>
    </dgm:pt>
    <dgm:pt modelId="{6FF7827D-4251-4B60-8584-687BE5DFE1DD}" type="parTrans" cxnId="{336B1B5C-3FA2-4296-8272-3B59DD712EE0}">
      <dgm:prSet/>
      <dgm:spPr/>
      <dgm:t>
        <a:bodyPr/>
        <a:lstStyle/>
        <a:p>
          <a:endParaRPr lang="en-US"/>
        </a:p>
      </dgm:t>
    </dgm:pt>
    <dgm:pt modelId="{66D8FE21-B9EC-4F0F-AB14-0DDA93FC105C}" type="sibTrans" cxnId="{336B1B5C-3FA2-4296-8272-3B59DD712EE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E918938-8814-432D-8C01-3FB0AED4AD3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hlinkClick xmlns:r="http://schemas.openxmlformats.org/officeDocument/2006/relationships" r:id="rId4"/>
            </a:rPr>
            <a:t>Financial resources: what are they and how are they managed? - University of </a:t>
          </a:r>
          <a:r>
            <a:rPr lang="en-US" dirty="0">
              <a:latin typeface="Aptos Display" panose="020F0302020204030204"/>
              <a:hlinkClick xmlns:r="http://schemas.openxmlformats.org/officeDocument/2006/relationships" r:id="rId4"/>
            </a:rPr>
            <a:t>Yor</a:t>
          </a:r>
          <a:endParaRPr lang="en-US" dirty="0">
            <a:latin typeface="Aptos Display" panose="020F0302020204030204"/>
          </a:endParaRPr>
        </a:p>
      </dgm:t>
    </dgm:pt>
    <dgm:pt modelId="{BFBA5D0B-B6CE-4BDA-A47C-A3FABF784E10}" type="parTrans" cxnId="{2135E2EF-B333-48DB-88BB-6195992CE21D}">
      <dgm:prSet/>
      <dgm:spPr/>
      <dgm:t>
        <a:bodyPr/>
        <a:lstStyle/>
        <a:p>
          <a:endParaRPr lang="en-US"/>
        </a:p>
      </dgm:t>
    </dgm:pt>
    <dgm:pt modelId="{79FA704B-B35F-49F4-997E-0B7A975A89D9}" type="sibTrans" cxnId="{2135E2EF-B333-48DB-88BB-6195992CE21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A7293EB-4624-4A65-AC50-79AA472FED39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5"/>
            </a:rPr>
            <a:t>https://www.rhapsodymedia.com/our-work</a:t>
          </a: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D249D783-22A3-4A35-98DD-602AE05DB268}" type="parTrans" cxnId="{EB2DDE81-F220-4441-93C2-40D218013022}">
      <dgm:prSet/>
      <dgm:spPr/>
    </dgm:pt>
    <dgm:pt modelId="{ACA2B669-B43F-451F-93E7-955A29DA59D6}" type="sibTrans" cxnId="{EB2DDE81-F220-4441-93C2-40D218013022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9CF586D-B2F2-47A8-BCC6-508EFDBC80F3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6"/>
            </a:rPr>
            <a:t>Restaurant Market Research: How to Get Started (touchbistro.com)</a:t>
          </a: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42B0F1D3-9C66-425E-BA4B-32DA20922666}" type="parTrans" cxnId="{CFD43E19-87CB-46CC-B430-4E6756FAE7A8}">
      <dgm:prSet/>
      <dgm:spPr/>
    </dgm:pt>
    <dgm:pt modelId="{0D57ACBC-8C3B-4693-9BD8-4BC4A21C560D}" type="sibTrans" cxnId="{CFD43E19-87CB-46CC-B430-4E6756FAE7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EFEE51D-93AB-412C-A41E-0AACE130BCC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7"/>
            </a:rPr>
            <a:t>SWOT Analysis With SWOT Templates and Examples ! (mindtools.com)</a:t>
          </a: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54FAA2AC-2957-427C-98E4-2C9E1FB89899}" type="parTrans" cxnId="{B680A42D-DBF7-4C85-8D4E-51C7179163F8}">
      <dgm:prSet/>
      <dgm:spPr/>
    </dgm:pt>
    <dgm:pt modelId="{8CAC3F0F-EFC6-4937-A064-8289F72FCA84}" type="sibTrans" cxnId="{B680A42D-DBF7-4C85-8D4E-51C7179163F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B40D841-9076-44CC-BCBB-E57041F4978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8"/>
            </a:rPr>
            <a:t>25 restaurant survey questions | The Jotform Blog</a:t>
          </a: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47C4E971-A78E-45FC-84BC-1C687AB38CA2}" type="parTrans" cxnId="{AB47268E-E8EF-4405-B9FA-89C3D9434EE0}">
      <dgm:prSet/>
      <dgm:spPr/>
    </dgm:pt>
    <dgm:pt modelId="{2A2860BA-DA44-41DC-B7D0-73F504F4ABC2}" type="sibTrans" cxnId="{AB47268E-E8EF-4405-B9FA-89C3D9434EE0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0585848D-C338-472D-B242-99089185065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9"/>
            </a:rPr>
            <a:t>Cardiff, Restaurants For Sale: 27 Available To Buy Now (rightbiz.co.uk)</a:t>
          </a: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5B2782D0-CC1A-46E0-85A7-723BD194BF07}" type="parTrans" cxnId="{A8039822-0282-4B77-836E-610FECC7A379}">
      <dgm:prSet/>
      <dgm:spPr/>
    </dgm:pt>
    <dgm:pt modelId="{00EB6150-83C5-4895-B13B-AAC135C53002}" type="sibTrans" cxnId="{A8039822-0282-4B77-836E-610FECC7A379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33BCA065-B640-4DC1-A52C-968EE45967AC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0"/>
            </a:rPr>
            <a:t>What is Human Resources (HR)? [definition and more] - Workable</a:t>
          </a:r>
          <a:br>
            <a:rPr lang="en-US" dirty="0">
              <a:solidFill>
                <a:srgbClr val="000000"/>
              </a:solidFill>
              <a:latin typeface="Arial"/>
              <a:cs typeface="Arial"/>
            </a:rPr>
          </a:br>
          <a:endParaRPr lang="en-US" dirty="0">
            <a:solidFill>
              <a:srgbClr val="000000"/>
            </a:solidFill>
            <a:latin typeface="Arial"/>
            <a:cs typeface="Arial"/>
          </a:endParaRPr>
        </a:p>
      </dgm:t>
    </dgm:pt>
    <dgm:pt modelId="{AABB440A-8A5C-4919-8A54-1D0D1E097E43}" type="parTrans" cxnId="{6C194C5C-40D2-45B0-A892-D3E26252473C}">
      <dgm:prSet/>
      <dgm:spPr/>
    </dgm:pt>
    <dgm:pt modelId="{0E672638-15B6-4E78-B807-798D4251AAEF}" type="sibTrans" cxnId="{6C194C5C-40D2-45B0-A892-D3E26252473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952AFCD-BE96-46B9-A3D7-4E632CCB4C51}" type="pres">
      <dgm:prSet presAssocID="{D79072D9-CD96-4F8B-94D7-E42E201E6450}" presName="root" presStyleCnt="0">
        <dgm:presLayoutVars>
          <dgm:dir/>
          <dgm:resizeHandles val="exact"/>
        </dgm:presLayoutVars>
      </dgm:prSet>
      <dgm:spPr/>
    </dgm:pt>
    <dgm:pt modelId="{342FBACA-E9D9-4313-899D-C7A30A530567}" type="pres">
      <dgm:prSet presAssocID="{D79072D9-CD96-4F8B-94D7-E42E201E6450}" presName="container" presStyleCnt="0">
        <dgm:presLayoutVars>
          <dgm:dir/>
          <dgm:resizeHandles val="exact"/>
        </dgm:presLayoutVars>
      </dgm:prSet>
      <dgm:spPr/>
    </dgm:pt>
    <dgm:pt modelId="{7C2BB83D-9F0A-47F9-BB62-390476DF8AB3}" type="pres">
      <dgm:prSet presAssocID="{24E60C21-A70D-478F-9A9A-380A762F413A}" presName="compNode" presStyleCnt="0"/>
      <dgm:spPr/>
    </dgm:pt>
    <dgm:pt modelId="{3209C5E2-973A-45E1-82D9-1623BC286E9B}" type="pres">
      <dgm:prSet presAssocID="{24E60C21-A70D-478F-9A9A-380A762F413A}" presName="iconBgRect" presStyleLbl="bgShp" presStyleIdx="0" presStyleCnt="10"/>
      <dgm:spPr/>
    </dgm:pt>
    <dgm:pt modelId="{C32FFA42-45F8-4488-8DA3-0E7C44F2230E}" type="pres">
      <dgm:prSet presAssocID="{24E60C21-A70D-478F-9A9A-380A762F413A}" presName="iconRect" presStyleLbl="node1" presStyleIdx="0" presStyleCnt="10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gaphone"/>
        </a:ext>
      </dgm:extLst>
    </dgm:pt>
    <dgm:pt modelId="{5B7AE0E8-D8CF-48F3-AFB7-AD24EABD701C}" type="pres">
      <dgm:prSet presAssocID="{24E60C21-A70D-478F-9A9A-380A762F413A}" presName="spaceRect" presStyleCnt="0"/>
      <dgm:spPr/>
    </dgm:pt>
    <dgm:pt modelId="{59F0C942-D73C-42C1-BE57-0679A8105582}" type="pres">
      <dgm:prSet presAssocID="{24E60C21-A70D-478F-9A9A-380A762F413A}" presName="textRect" presStyleLbl="revTx" presStyleIdx="0" presStyleCnt="10">
        <dgm:presLayoutVars>
          <dgm:chMax val="1"/>
          <dgm:chPref val="1"/>
        </dgm:presLayoutVars>
      </dgm:prSet>
      <dgm:spPr/>
    </dgm:pt>
    <dgm:pt modelId="{D7AB3101-60DA-4A76-9304-04AC4FD687D6}" type="pres">
      <dgm:prSet presAssocID="{0C26A832-7782-4628-8970-1A3763AE30AF}" presName="sibTrans" presStyleLbl="sibTrans2D1" presStyleIdx="0" presStyleCnt="0"/>
      <dgm:spPr/>
    </dgm:pt>
    <dgm:pt modelId="{F3BB34BF-685E-40CE-BB30-3CEF85F51701}" type="pres">
      <dgm:prSet presAssocID="{C4C4C155-E7F8-4B7E-9E73-38609433D70D}" presName="compNode" presStyleCnt="0"/>
      <dgm:spPr/>
    </dgm:pt>
    <dgm:pt modelId="{901F8E89-115A-4026-A271-7ADA518A3A71}" type="pres">
      <dgm:prSet presAssocID="{C4C4C155-E7F8-4B7E-9E73-38609433D70D}" presName="iconBgRect" presStyleLbl="bgShp" presStyleIdx="1" presStyleCnt="10"/>
      <dgm:spPr/>
    </dgm:pt>
    <dgm:pt modelId="{6DFD47BA-3B1C-45B3-AC91-5BA0E230C099}" type="pres">
      <dgm:prSet presAssocID="{C4C4C155-E7F8-4B7E-9E73-38609433D70D}" presName="iconRect" presStyleLbl="node1" presStyleIdx="1" presStyleCnt="10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C92254DE-CB28-4793-B16B-7052F5DA56BB}" type="pres">
      <dgm:prSet presAssocID="{C4C4C155-E7F8-4B7E-9E73-38609433D70D}" presName="spaceRect" presStyleCnt="0"/>
      <dgm:spPr/>
    </dgm:pt>
    <dgm:pt modelId="{478F9F7A-9A64-443B-B07A-0C398266304C}" type="pres">
      <dgm:prSet presAssocID="{C4C4C155-E7F8-4B7E-9E73-38609433D70D}" presName="textRect" presStyleLbl="revTx" presStyleIdx="1" presStyleCnt="10">
        <dgm:presLayoutVars>
          <dgm:chMax val="1"/>
          <dgm:chPref val="1"/>
        </dgm:presLayoutVars>
      </dgm:prSet>
      <dgm:spPr/>
    </dgm:pt>
    <dgm:pt modelId="{2B9AA154-2B27-4B0F-99E7-3071BC9933B4}" type="pres">
      <dgm:prSet presAssocID="{9066B57D-9D8B-4C89-8108-8DFCC6873364}" presName="sibTrans" presStyleLbl="sibTrans2D1" presStyleIdx="0" presStyleCnt="0"/>
      <dgm:spPr/>
    </dgm:pt>
    <dgm:pt modelId="{6B06C683-9B0F-4B7B-A435-9C9B1D8438D2}" type="pres">
      <dgm:prSet presAssocID="{43A0D761-0A15-40D3-981F-752FEFC92A48}" presName="compNode" presStyleCnt="0"/>
      <dgm:spPr/>
    </dgm:pt>
    <dgm:pt modelId="{17ACDF32-63EF-49E4-9651-DC4BCFF2A677}" type="pres">
      <dgm:prSet presAssocID="{43A0D761-0A15-40D3-981F-752FEFC92A48}" presName="iconBgRect" presStyleLbl="bgShp" presStyleIdx="2" presStyleCnt="10"/>
      <dgm:spPr/>
    </dgm:pt>
    <dgm:pt modelId="{11C35858-1E6D-4729-91C5-2EF933E1820B}" type="pres">
      <dgm:prSet presAssocID="{43A0D761-0A15-40D3-981F-752FEFC92A48}" presName="iconRect" presStyleLbl="node1" presStyleIdx="2" presStyleCnt="10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BA63431-E31C-4A3D-BC21-757FDD232CB0}" type="pres">
      <dgm:prSet presAssocID="{43A0D761-0A15-40D3-981F-752FEFC92A48}" presName="spaceRect" presStyleCnt="0"/>
      <dgm:spPr/>
    </dgm:pt>
    <dgm:pt modelId="{4F1A3F71-7B5A-459B-8EA3-9ED5184CCD41}" type="pres">
      <dgm:prSet presAssocID="{43A0D761-0A15-40D3-981F-752FEFC92A48}" presName="textRect" presStyleLbl="revTx" presStyleIdx="2" presStyleCnt="10">
        <dgm:presLayoutVars>
          <dgm:chMax val="1"/>
          <dgm:chPref val="1"/>
        </dgm:presLayoutVars>
      </dgm:prSet>
      <dgm:spPr/>
    </dgm:pt>
    <dgm:pt modelId="{495B1B53-E8A2-4327-8F29-A570A9EB31D0}" type="pres">
      <dgm:prSet presAssocID="{66D8FE21-B9EC-4F0F-AB14-0DDA93FC105C}" presName="sibTrans" presStyleLbl="sibTrans2D1" presStyleIdx="0" presStyleCnt="0"/>
      <dgm:spPr/>
    </dgm:pt>
    <dgm:pt modelId="{81885989-E38D-476C-908A-1BCA462A7767}" type="pres">
      <dgm:prSet presAssocID="{9E918938-8814-432D-8C01-3FB0AED4AD3F}" presName="compNode" presStyleCnt="0"/>
      <dgm:spPr/>
    </dgm:pt>
    <dgm:pt modelId="{554035E9-5590-456B-A030-C16F579F1EDC}" type="pres">
      <dgm:prSet presAssocID="{9E918938-8814-432D-8C01-3FB0AED4AD3F}" presName="iconBgRect" presStyleLbl="bgShp" presStyleIdx="3" presStyleCnt="10"/>
      <dgm:spPr/>
    </dgm:pt>
    <dgm:pt modelId="{10BA0D1C-91C6-49D0-8A88-58310720AD77}" type="pres">
      <dgm:prSet presAssocID="{9E918938-8814-432D-8C01-3FB0AED4AD3F}" presName="iconRect" presStyleLbl="node1" presStyleIdx="3" presStyleCnt="10"/>
      <dgm:spPr>
        <a:blipFill>
          <a:blip xmlns:r="http://schemas.openxmlformats.org/officeDocument/2006/relationships" r:embed="rId1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ble"/>
        </a:ext>
      </dgm:extLst>
    </dgm:pt>
    <dgm:pt modelId="{5515D7DF-932F-45F4-BAFC-41B09ABF07A8}" type="pres">
      <dgm:prSet presAssocID="{9E918938-8814-432D-8C01-3FB0AED4AD3F}" presName="spaceRect" presStyleCnt="0"/>
      <dgm:spPr/>
    </dgm:pt>
    <dgm:pt modelId="{F3416BEC-BDEB-4750-81CA-D50126149B90}" type="pres">
      <dgm:prSet presAssocID="{9E918938-8814-432D-8C01-3FB0AED4AD3F}" presName="textRect" presStyleLbl="revTx" presStyleIdx="3" presStyleCnt="10">
        <dgm:presLayoutVars>
          <dgm:chMax val="1"/>
          <dgm:chPref val="1"/>
        </dgm:presLayoutVars>
      </dgm:prSet>
      <dgm:spPr/>
    </dgm:pt>
    <dgm:pt modelId="{E97988BD-2E21-4BC7-846B-BA5A455E2D74}" type="pres">
      <dgm:prSet presAssocID="{79FA704B-B35F-49F4-997E-0B7A975A89D9}" presName="sibTrans" presStyleLbl="sibTrans2D1" presStyleIdx="0" presStyleCnt="0"/>
      <dgm:spPr/>
    </dgm:pt>
    <dgm:pt modelId="{6A77C04B-418A-4186-8F73-C5CF7DD34E0D}" type="pres">
      <dgm:prSet presAssocID="{2A7293EB-4624-4A65-AC50-79AA472FED39}" presName="compNode" presStyleCnt="0"/>
      <dgm:spPr/>
    </dgm:pt>
    <dgm:pt modelId="{4E54F917-683A-479D-B984-EA512B0F4478}" type="pres">
      <dgm:prSet presAssocID="{2A7293EB-4624-4A65-AC50-79AA472FED39}" presName="iconBgRect" presStyleLbl="bgShp" presStyleIdx="4" presStyleCnt="10"/>
      <dgm:spPr/>
    </dgm:pt>
    <dgm:pt modelId="{8197D7A3-D9E5-46CF-AB62-0B300C6BC83D}" type="pres">
      <dgm:prSet presAssocID="{2A7293EB-4624-4A65-AC50-79AA472FED39}" presName="iconRect" presStyleLbl="node1" presStyleIdx="4" presStyleCnt="10"/>
      <dgm:spPr/>
    </dgm:pt>
    <dgm:pt modelId="{302AF0B8-C207-4F5E-91C1-7BE1A4D4DDBA}" type="pres">
      <dgm:prSet presAssocID="{2A7293EB-4624-4A65-AC50-79AA472FED39}" presName="spaceRect" presStyleCnt="0"/>
      <dgm:spPr/>
    </dgm:pt>
    <dgm:pt modelId="{6A90B58D-F109-4CD0-8F66-C6D0299D2731}" type="pres">
      <dgm:prSet presAssocID="{2A7293EB-4624-4A65-AC50-79AA472FED39}" presName="textRect" presStyleLbl="revTx" presStyleIdx="4" presStyleCnt="10">
        <dgm:presLayoutVars>
          <dgm:chMax val="1"/>
          <dgm:chPref val="1"/>
        </dgm:presLayoutVars>
      </dgm:prSet>
      <dgm:spPr/>
    </dgm:pt>
    <dgm:pt modelId="{DEEC0874-F1F5-49A9-8637-EA93AB943BAC}" type="pres">
      <dgm:prSet presAssocID="{ACA2B669-B43F-451F-93E7-955A29DA59D6}" presName="sibTrans" presStyleLbl="sibTrans2D1" presStyleIdx="0" presStyleCnt="0"/>
      <dgm:spPr/>
    </dgm:pt>
    <dgm:pt modelId="{3A096028-AE26-454B-89DD-5BD11074DAFD}" type="pres">
      <dgm:prSet presAssocID="{39CF586D-B2F2-47A8-BCC6-508EFDBC80F3}" presName="compNode" presStyleCnt="0"/>
      <dgm:spPr/>
    </dgm:pt>
    <dgm:pt modelId="{5B05B3E1-456E-4588-835A-15172086C141}" type="pres">
      <dgm:prSet presAssocID="{39CF586D-B2F2-47A8-BCC6-508EFDBC80F3}" presName="iconBgRect" presStyleLbl="bgShp" presStyleIdx="5" presStyleCnt="10"/>
      <dgm:spPr/>
    </dgm:pt>
    <dgm:pt modelId="{5B667FA6-5A3B-4320-A17E-27C7CC326A49}" type="pres">
      <dgm:prSet presAssocID="{39CF586D-B2F2-47A8-BCC6-508EFDBC80F3}" presName="iconRect" presStyleLbl="node1" presStyleIdx="5" presStyleCnt="10"/>
      <dgm:spPr/>
    </dgm:pt>
    <dgm:pt modelId="{9EF6E2B0-59BC-428B-B9C5-F08ECCC37DE6}" type="pres">
      <dgm:prSet presAssocID="{39CF586D-B2F2-47A8-BCC6-508EFDBC80F3}" presName="spaceRect" presStyleCnt="0"/>
      <dgm:spPr/>
    </dgm:pt>
    <dgm:pt modelId="{708E18A3-DD3C-4B03-8F97-6B90A752D547}" type="pres">
      <dgm:prSet presAssocID="{39CF586D-B2F2-47A8-BCC6-508EFDBC80F3}" presName="textRect" presStyleLbl="revTx" presStyleIdx="5" presStyleCnt="10">
        <dgm:presLayoutVars>
          <dgm:chMax val="1"/>
          <dgm:chPref val="1"/>
        </dgm:presLayoutVars>
      </dgm:prSet>
      <dgm:spPr/>
    </dgm:pt>
    <dgm:pt modelId="{43765BCE-7EB4-4E3B-9113-547A6A9C374E}" type="pres">
      <dgm:prSet presAssocID="{0D57ACBC-8C3B-4693-9BD8-4BC4A21C560D}" presName="sibTrans" presStyleLbl="sibTrans2D1" presStyleIdx="0" presStyleCnt="0"/>
      <dgm:spPr/>
    </dgm:pt>
    <dgm:pt modelId="{F91490F6-6DC5-492D-9734-CC08680D0B62}" type="pres">
      <dgm:prSet presAssocID="{BEFEE51D-93AB-412C-A41E-0AACE130BCC0}" presName="compNode" presStyleCnt="0"/>
      <dgm:spPr/>
    </dgm:pt>
    <dgm:pt modelId="{0CB84630-1795-46DF-AE85-D25BAA61C4AE}" type="pres">
      <dgm:prSet presAssocID="{BEFEE51D-93AB-412C-A41E-0AACE130BCC0}" presName="iconBgRect" presStyleLbl="bgShp" presStyleIdx="6" presStyleCnt="10"/>
      <dgm:spPr/>
    </dgm:pt>
    <dgm:pt modelId="{2A887E28-80D3-491B-98AD-7BC443BEB678}" type="pres">
      <dgm:prSet presAssocID="{BEFEE51D-93AB-412C-A41E-0AACE130BCC0}" presName="iconRect" presStyleLbl="node1" presStyleIdx="6" presStyleCnt="10"/>
      <dgm:spPr/>
    </dgm:pt>
    <dgm:pt modelId="{B43257B7-B508-4559-9107-35B05F43A23B}" type="pres">
      <dgm:prSet presAssocID="{BEFEE51D-93AB-412C-A41E-0AACE130BCC0}" presName="spaceRect" presStyleCnt="0"/>
      <dgm:spPr/>
    </dgm:pt>
    <dgm:pt modelId="{2EB6FD7F-F791-48D3-8A16-737B36094C64}" type="pres">
      <dgm:prSet presAssocID="{BEFEE51D-93AB-412C-A41E-0AACE130BCC0}" presName="textRect" presStyleLbl="revTx" presStyleIdx="6" presStyleCnt="10">
        <dgm:presLayoutVars>
          <dgm:chMax val="1"/>
          <dgm:chPref val="1"/>
        </dgm:presLayoutVars>
      </dgm:prSet>
      <dgm:spPr/>
    </dgm:pt>
    <dgm:pt modelId="{58D39132-4F5E-41F0-B011-0E8678FFF97B}" type="pres">
      <dgm:prSet presAssocID="{8CAC3F0F-EFC6-4937-A064-8289F72FCA84}" presName="sibTrans" presStyleLbl="sibTrans2D1" presStyleIdx="0" presStyleCnt="0"/>
      <dgm:spPr/>
    </dgm:pt>
    <dgm:pt modelId="{08E78B35-E327-40A3-BD01-DAC6228657BB}" type="pres">
      <dgm:prSet presAssocID="{2B40D841-9076-44CC-BCBB-E57041F4978A}" presName="compNode" presStyleCnt="0"/>
      <dgm:spPr/>
    </dgm:pt>
    <dgm:pt modelId="{AFA13ACC-9FD7-4B86-A0EC-D45CDD92D94F}" type="pres">
      <dgm:prSet presAssocID="{2B40D841-9076-44CC-BCBB-E57041F4978A}" presName="iconBgRect" presStyleLbl="bgShp" presStyleIdx="7" presStyleCnt="10"/>
      <dgm:spPr/>
    </dgm:pt>
    <dgm:pt modelId="{F52A43B1-AFFF-4E43-9E61-2EA131A0F16F}" type="pres">
      <dgm:prSet presAssocID="{2B40D841-9076-44CC-BCBB-E57041F4978A}" presName="iconRect" presStyleLbl="node1" presStyleIdx="7" presStyleCnt="10"/>
      <dgm:spPr/>
    </dgm:pt>
    <dgm:pt modelId="{1D99AEF9-C5E6-4189-A1FA-E2A19F5D6F26}" type="pres">
      <dgm:prSet presAssocID="{2B40D841-9076-44CC-BCBB-E57041F4978A}" presName="spaceRect" presStyleCnt="0"/>
      <dgm:spPr/>
    </dgm:pt>
    <dgm:pt modelId="{000E052E-B248-4EC6-ADDB-8A11BDC87F18}" type="pres">
      <dgm:prSet presAssocID="{2B40D841-9076-44CC-BCBB-E57041F4978A}" presName="textRect" presStyleLbl="revTx" presStyleIdx="7" presStyleCnt="10">
        <dgm:presLayoutVars>
          <dgm:chMax val="1"/>
          <dgm:chPref val="1"/>
        </dgm:presLayoutVars>
      </dgm:prSet>
      <dgm:spPr/>
    </dgm:pt>
    <dgm:pt modelId="{3EA39C5C-B78B-473F-B559-6E9D0FDC7345}" type="pres">
      <dgm:prSet presAssocID="{2A2860BA-DA44-41DC-B7D0-73F504F4ABC2}" presName="sibTrans" presStyleLbl="sibTrans2D1" presStyleIdx="0" presStyleCnt="0"/>
      <dgm:spPr/>
    </dgm:pt>
    <dgm:pt modelId="{9C859840-D39E-494B-8D98-A059248CCDC8}" type="pres">
      <dgm:prSet presAssocID="{0585848D-C338-472D-B242-990891850655}" presName="compNode" presStyleCnt="0"/>
      <dgm:spPr/>
    </dgm:pt>
    <dgm:pt modelId="{8C90C3A4-6E31-4DCB-859D-2D54EC13A8E5}" type="pres">
      <dgm:prSet presAssocID="{0585848D-C338-472D-B242-990891850655}" presName="iconBgRect" presStyleLbl="bgShp" presStyleIdx="8" presStyleCnt="10"/>
      <dgm:spPr/>
    </dgm:pt>
    <dgm:pt modelId="{72439B88-026C-4271-93C6-BB19121BE640}" type="pres">
      <dgm:prSet presAssocID="{0585848D-C338-472D-B242-990891850655}" presName="iconRect" presStyleLbl="node1" presStyleIdx="8" presStyleCnt="10"/>
      <dgm:spPr/>
    </dgm:pt>
    <dgm:pt modelId="{B178F523-6938-4568-9561-912A21C9285E}" type="pres">
      <dgm:prSet presAssocID="{0585848D-C338-472D-B242-990891850655}" presName="spaceRect" presStyleCnt="0"/>
      <dgm:spPr/>
    </dgm:pt>
    <dgm:pt modelId="{A29E7AEA-8D78-408B-8350-3F6A255F7F17}" type="pres">
      <dgm:prSet presAssocID="{0585848D-C338-472D-B242-990891850655}" presName="textRect" presStyleLbl="revTx" presStyleIdx="8" presStyleCnt="10">
        <dgm:presLayoutVars>
          <dgm:chMax val="1"/>
          <dgm:chPref val="1"/>
        </dgm:presLayoutVars>
      </dgm:prSet>
      <dgm:spPr/>
    </dgm:pt>
    <dgm:pt modelId="{7CCD4073-57F1-419E-9428-1A06CFE09C88}" type="pres">
      <dgm:prSet presAssocID="{00EB6150-83C5-4895-B13B-AAC135C53002}" presName="sibTrans" presStyleLbl="sibTrans2D1" presStyleIdx="0" presStyleCnt="0"/>
      <dgm:spPr/>
    </dgm:pt>
    <dgm:pt modelId="{66D56EC9-6DB0-4FE8-9A89-7A5828DD6713}" type="pres">
      <dgm:prSet presAssocID="{33BCA065-B640-4DC1-A52C-968EE45967AC}" presName="compNode" presStyleCnt="0"/>
      <dgm:spPr/>
    </dgm:pt>
    <dgm:pt modelId="{9B68347F-B33D-47DA-8A87-3AD0CC24E0D8}" type="pres">
      <dgm:prSet presAssocID="{33BCA065-B640-4DC1-A52C-968EE45967AC}" presName="iconBgRect" presStyleLbl="bgShp" presStyleIdx="9" presStyleCnt="10"/>
      <dgm:spPr/>
    </dgm:pt>
    <dgm:pt modelId="{E718DF9E-B4B2-4B1E-B1FA-3F8C59A60331}" type="pres">
      <dgm:prSet presAssocID="{33BCA065-B640-4DC1-A52C-968EE45967AC}" presName="iconRect" presStyleLbl="node1" presStyleIdx="9" presStyleCnt="10"/>
      <dgm:spPr/>
    </dgm:pt>
    <dgm:pt modelId="{CFC269D8-5ABA-401A-9FBC-78DEAA8741CB}" type="pres">
      <dgm:prSet presAssocID="{33BCA065-B640-4DC1-A52C-968EE45967AC}" presName="spaceRect" presStyleCnt="0"/>
      <dgm:spPr/>
    </dgm:pt>
    <dgm:pt modelId="{A488893A-EECB-4EAA-949B-29749D296E5D}" type="pres">
      <dgm:prSet presAssocID="{33BCA065-B640-4DC1-A52C-968EE45967AC}" presName="textRect" presStyleLbl="revTx" presStyleIdx="9" presStyleCnt="10">
        <dgm:presLayoutVars>
          <dgm:chMax val="1"/>
          <dgm:chPref val="1"/>
        </dgm:presLayoutVars>
      </dgm:prSet>
      <dgm:spPr/>
    </dgm:pt>
  </dgm:ptLst>
  <dgm:cxnLst>
    <dgm:cxn modelId="{FA2DAD01-2AB0-4244-AD68-2808925FE5C5}" srcId="{D79072D9-CD96-4F8B-94D7-E42E201E6450}" destId="{24E60C21-A70D-478F-9A9A-380A762F413A}" srcOrd="0" destOrd="0" parTransId="{257D35C7-6233-4FF3-B2BC-02168D62D31F}" sibTransId="{0C26A832-7782-4628-8970-1A3763AE30AF}"/>
    <dgm:cxn modelId="{3FCD870B-66E2-49B9-B282-20D83228F7C7}" srcId="{D79072D9-CD96-4F8B-94D7-E42E201E6450}" destId="{C4C4C155-E7F8-4B7E-9E73-38609433D70D}" srcOrd="1" destOrd="0" parTransId="{A793121D-C55D-48A9-B171-C4D92AA7C8A5}" sibTransId="{9066B57D-9D8B-4C89-8108-8DFCC6873364}"/>
    <dgm:cxn modelId="{CFD43E19-87CB-46CC-B430-4E6756FAE7A8}" srcId="{D79072D9-CD96-4F8B-94D7-E42E201E6450}" destId="{39CF586D-B2F2-47A8-BCC6-508EFDBC80F3}" srcOrd="5" destOrd="0" parTransId="{42B0F1D3-9C66-425E-BA4B-32DA20922666}" sibTransId="{0D57ACBC-8C3B-4693-9BD8-4BC4A21C560D}"/>
    <dgm:cxn modelId="{FAE5451E-4E9E-437A-B7FB-560C14AB7BC6}" type="presOf" srcId="{43A0D761-0A15-40D3-981F-752FEFC92A48}" destId="{4F1A3F71-7B5A-459B-8EA3-9ED5184CCD41}" srcOrd="0" destOrd="0" presId="urn:microsoft.com/office/officeart/2018/2/layout/IconCircleList"/>
    <dgm:cxn modelId="{A8039822-0282-4B77-836E-610FECC7A379}" srcId="{D79072D9-CD96-4F8B-94D7-E42E201E6450}" destId="{0585848D-C338-472D-B242-990891850655}" srcOrd="8" destOrd="0" parTransId="{5B2782D0-CC1A-46E0-85A7-723BD194BF07}" sibTransId="{00EB6150-83C5-4895-B13B-AAC135C53002}"/>
    <dgm:cxn modelId="{B10C9523-5C57-4958-A208-A8BF553F9ECD}" type="presOf" srcId="{2A7293EB-4624-4A65-AC50-79AA472FED39}" destId="{6A90B58D-F109-4CD0-8F66-C6D0299D2731}" srcOrd="0" destOrd="0" presId="urn:microsoft.com/office/officeart/2018/2/layout/IconCircleList"/>
    <dgm:cxn modelId="{B680A42D-DBF7-4C85-8D4E-51C7179163F8}" srcId="{D79072D9-CD96-4F8B-94D7-E42E201E6450}" destId="{BEFEE51D-93AB-412C-A41E-0AACE130BCC0}" srcOrd="6" destOrd="0" parTransId="{54FAA2AC-2957-427C-98E4-2C9E1FB89899}" sibTransId="{8CAC3F0F-EFC6-4937-A064-8289F72FCA84}"/>
    <dgm:cxn modelId="{173E963D-3AED-476D-BDA1-EF7B5D684FF9}" type="presOf" srcId="{8CAC3F0F-EFC6-4937-A064-8289F72FCA84}" destId="{58D39132-4F5E-41F0-B011-0E8678FFF97B}" srcOrd="0" destOrd="0" presId="urn:microsoft.com/office/officeart/2018/2/layout/IconCircleList"/>
    <dgm:cxn modelId="{336B1B5C-3FA2-4296-8272-3B59DD712EE0}" srcId="{D79072D9-CD96-4F8B-94D7-E42E201E6450}" destId="{43A0D761-0A15-40D3-981F-752FEFC92A48}" srcOrd="2" destOrd="0" parTransId="{6FF7827D-4251-4B60-8584-687BE5DFE1DD}" sibTransId="{66D8FE21-B9EC-4F0F-AB14-0DDA93FC105C}"/>
    <dgm:cxn modelId="{6C194C5C-40D2-45B0-A892-D3E26252473C}" srcId="{D79072D9-CD96-4F8B-94D7-E42E201E6450}" destId="{33BCA065-B640-4DC1-A52C-968EE45967AC}" srcOrd="9" destOrd="0" parTransId="{AABB440A-8A5C-4919-8A54-1D0D1E097E43}" sibTransId="{0E672638-15B6-4E78-B807-798D4251AAEF}"/>
    <dgm:cxn modelId="{CBC2A25D-F659-4333-B09E-AD36A57E08D0}" type="presOf" srcId="{9066B57D-9D8B-4C89-8108-8DFCC6873364}" destId="{2B9AA154-2B27-4B0F-99E7-3071BC9933B4}" srcOrd="0" destOrd="0" presId="urn:microsoft.com/office/officeart/2018/2/layout/IconCircleList"/>
    <dgm:cxn modelId="{E62E2262-7CA5-481C-A4E1-6500A829216F}" type="presOf" srcId="{0C26A832-7782-4628-8970-1A3763AE30AF}" destId="{D7AB3101-60DA-4A76-9304-04AC4FD687D6}" srcOrd="0" destOrd="0" presId="urn:microsoft.com/office/officeart/2018/2/layout/IconCircleList"/>
    <dgm:cxn modelId="{FAA49C66-C31C-43A5-9B32-F4813825B310}" type="presOf" srcId="{66D8FE21-B9EC-4F0F-AB14-0DDA93FC105C}" destId="{495B1B53-E8A2-4327-8F29-A570A9EB31D0}" srcOrd="0" destOrd="0" presId="urn:microsoft.com/office/officeart/2018/2/layout/IconCircleList"/>
    <dgm:cxn modelId="{12097D68-54CF-4AA6-AABB-9911C5E1ACF3}" type="presOf" srcId="{9E918938-8814-432D-8C01-3FB0AED4AD3F}" destId="{F3416BEC-BDEB-4750-81CA-D50126149B90}" srcOrd="0" destOrd="0" presId="urn:microsoft.com/office/officeart/2018/2/layout/IconCircleList"/>
    <dgm:cxn modelId="{0A332869-8168-44E7-BAAA-A6F2B150C711}" type="presOf" srcId="{33BCA065-B640-4DC1-A52C-968EE45967AC}" destId="{A488893A-EECB-4EAA-949B-29749D296E5D}" srcOrd="0" destOrd="0" presId="urn:microsoft.com/office/officeart/2018/2/layout/IconCircleList"/>
    <dgm:cxn modelId="{9E73C86E-4AB6-4FAF-837C-41A42B8A375D}" type="presOf" srcId="{24E60C21-A70D-478F-9A9A-380A762F413A}" destId="{59F0C942-D73C-42C1-BE57-0679A8105582}" srcOrd="0" destOrd="0" presId="urn:microsoft.com/office/officeart/2018/2/layout/IconCircleList"/>
    <dgm:cxn modelId="{ADE18171-8E94-4055-BD53-A821C57D7418}" type="presOf" srcId="{ACA2B669-B43F-451F-93E7-955A29DA59D6}" destId="{DEEC0874-F1F5-49A9-8637-EA93AB943BAC}" srcOrd="0" destOrd="0" presId="urn:microsoft.com/office/officeart/2018/2/layout/IconCircleList"/>
    <dgm:cxn modelId="{F2DEEB75-98EB-45F9-AD29-2F9A06B45432}" type="presOf" srcId="{0D57ACBC-8C3B-4693-9BD8-4BC4A21C560D}" destId="{43765BCE-7EB4-4E3B-9113-547A6A9C374E}" srcOrd="0" destOrd="0" presId="urn:microsoft.com/office/officeart/2018/2/layout/IconCircleList"/>
    <dgm:cxn modelId="{EB2DDE81-F220-4441-93C2-40D218013022}" srcId="{D79072D9-CD96-4F8B-94D7-E42E201E6450}" destId="{2A7293EB-4624-4A65-AC50-79AA472FED39}" srcOrd="4" destOrd="0" parTransId="{D249D783-22A3-4A35-98DD-602AE05DB268}" sibTransId="{ACA2B669-B43F-451F-93E7-955A29DA59D6}"/>
    <dgm:cxn modelId="{AB47268E-E8EF-4405-B9FA-89C3D9434EE0}" srcId="{D79072D9-CD96-4F8B-94D7-E42E201E6450}" destId="{2B40D841-9076-44CC-BCBB-E57041F4978A}" srcOrd="7" destOrd="0" parTransId="{47C4E971-A78E-45FC-84BC-1C687AB38CA2}" sibTransId="{2A2860BA-DA44-41DC-B7D0-73F504F4ABC2}"/>
    <dgm:cxn modelId="{EAE63892-27E7-4CFE-8A7F-BFB4CD072B04}" type="presOf" srcId="{D79072D9-CD96-4F8B-94D7-E42E201E6450}" destId="{2952AFCD-BE96-46B9-A3D7-4E632CCB4C51}" srcOrd="0" destOrd="0" presId="urn:microsoft.com/office/officeart/2018/2/layout/IconCircleList"/>
    <dgm:cxn modelId="{A489FEB8-1F8B-4440-85AF-B61985F7332D}" type="presOf" srcId="{79FA704B-B35F-49F4-997E-0B7A975A89D9}" destId="{E97988BD-2E21-4BC7-846B-BA5A455E2D74}" srcOrd="0" destOrd="0" presId="urn:microsoft.com/office/officeart/2018/2/layout/IconCircleList"/>
    <dgm:cxn modelId="{00CCF2BB-91A3-4859-BBB9-5EC374C60216}" type="presOf" srcId="{0585848D-C338-472D-B242-990891850655}" destId="{A29E7AEA-8D78-408B-8350-3F6A255F7F17}" srcOrd="0" destOrd="0" presId="urn:microsoft.com/office/officeart/2018/2/layout/IconCircleList"/>
    <dgm:cxn modelId="{0CF4C7C2-4A3C-4129-904E-5F2E0D66B593}" type="presOf" srcId="{C4C4C155-E7F8-4B7E-9E73-38609433D70D}" destId="{478F9F7A-9A64-443B-B07A-0C398266304C}" srcOrd="0" destOrd="0" presId="urn:microsoft.com/office/officeart/2018/2/layout/IconCircleList"/>
    <dgm:cxn modelId="{F5C230D1-44C1-4809-A724-FDFF4DBC02AF}" type="presOf" srcId="{2A2860BA-DA44-41DC-B7D0-73F504F4ABC2}" destId="{3EA39C5C-B78B-473F-B559-6E9D0FDC7345}" srcOrd="0" destOrd="0" presId="urn:microsoft.com/office/officeart/2018/2/layout/IconCircleList"/>
    <dgm:cxn modelId="{0F453DE5-F0C8-4F18-BA63-A9091EA620D6}" type="presOf" srcId="{39CF586D-B2F2-47A8-BCC6-508EFDBC80F3}" destId="{708E18A3-DD3C-4B03-8F97-6B90A752D547}" srcOrd="0" destOrd="0" presId="urn:microsoft.com/office/officeart/2018/2/layout/IconCircleList"/>
    <dgm:cxn modelId="{32FA81EA-E1B1-4A84-A89A-7E429E68BA92}" type="presOf" srcId="{00EB6150-83C5-4895-B13B-AAC135C53002}" destId="{7CCD4073-57F1-419E-9428-1A06CFE09C88}" srcOrd="0" destOrd="0" presId="urn:microsoft.com/office/officeart/2018/2/layout/IconCircleList"/>
    <dgm:cxn modelId="{2135E2EF-B333-48DB-88BB-6195992CE21D}" srcId="{D79072D9-CD96-4F8B-94D7-E42E201E6450}" destId="{9E918938-8814-432D-8C01-3FB0AED4AD3F}" srcOrd="3" destOrd="0" parTransId="{BFBA5D0B-B6CE-4BDA-A47C-A3FABF784E10}" sibTransId="{79FA704B-B35F-49F4-997E-0B7A975A89D9}"/>
    <dgm:cxn modelId="{29FE60F7-AF02-4408-B5CD-1CBE578DDF41}" type="presOf" srcId="{BEFEE51D-93AB-412C-A41E-0AACE130BCC0}" destId="{2EB6FD7F-F791-48D3-8A16-737B36094C64}" srcOrd="0" destOrd="0" presId="urn:microsoft.com/office/officeart/2018/2/layout/IconCircleList"/>
    <dgm:cxn modelId="{C49273FB-B96C-4B1F-AC83-49E0530A36F4}" type="presOf" srcId="{2B40D841-9076-44CC-BCBB-E57041F4978A}" destId="{000E052E-B248-4EC6-ADDB-8A11BDC87F18}" srcOrd="0" destOrd="0" presId="urn:microsoft.com/office/officeart/2018/2/layout/IconCircleList"/>
    <dgm:cxn modelId="{3DB78929-C0F9-448D-A113-E2FB134EF3E8}" type="presParOf" srcId="{2952AFCD-BE96-46B9-A3D7-4E632CCB4C51}" destId="{342FBACA-E9D9-4313-899D-C7A30A530567}" srcOrd="0" destOrd="0" presId="urn:microsoft.com/office/officeart/2018/2/layout/IconCircleList"/>
    <dgm:cxn modelId="{90452DB6-87C9-4F2D-A568-94F608CB2370}" type="presParOf" srcId="{342FBACA-E9D9-4313-899D-C7A30A530567}" destId="{7C2BB83D-9F0A-47F9-BB62-390476DF8AB3}" srcOrd="0" destOrd="0" presId="urn:microsoft.com/office/officeart/2018/2/layout/IconCircleList"/>
    <dgm:cxn modelId="{E518CABE-4BB4-449E-B88D-110410E82183}" type="presParOf" srcId="{7C2BB83D-9F0A-47F9-BB62-390476DF8AB3}" destId="{3209C5E2-973A-45E1-82D9-1623BC286E9B}" srcOrd="0" destOrd="0" presId="urn:microsoft.com/office/officeart/2018/2/layout/IconCircleList"/>
    <dgm:cxn modelId="{13768E19-C760-49FE-A54E-A51847213ECC}" type="presParOf" srcId="{7C2BB83D-9F0A-47F9-BB62-390476DF8AB3}" destId="{C32FFA42-45F8-4488-8DA3-0E7C44F2230E}" srcOrd="1" destOrd="0" presId="urn:microsoft.com/office/officeart/2018/2/layout/IconCircleList"/>
    <dgm:cxn modelId="{C706CF2E-6766-4C44-88B4-7B4C7A702BDE}" type="presParOf" srcId="{7C2BB83D-9F0A-47F9-BB62-390476DF8AB3}" destId="{5B7AE0E8-D8CF-48F3-AFB7-AD24EABD701C}" srcOrd="2" destOrd="0" presId="urn:microsoft.com/office/officeart/2018/2/layout/IconCircleList"/>
    <dgm:cxn modelId="{89F6B73C-9267-4913-9373-7031F77C4AC8}" type="presParOf" srcId="{7C2BB83D-9F0A-47F9-BB62-390476DF8AB3}" destId="{59F0C942-D73C-42C1-BE57-0679A8105582}" srcOrd="3" destOrd="0" presId="urn:microsoft.com/office/officeart/2018/2/layout/IconCircleList"/>
    <dgm:cxn modelId="{99298BBA-1560-42AB-A4A1-0717C577C499}" type="presParOf" srcId="{342FBACA-E9D9-4313-899D-C7A30A530567}" destId="{D7AB3101-60DA-4A76-9304-04AC4FD687D6}" srcOrd="1" destOrd="0" presId="urn:microsoft.com/office/officeart/2018/2/layout/IconCircleList"/>
    <dgm:cxn modelId="{9554A8B9-446A-482F-859B-A517EDDF377A}" type="presParOf" srcId="{342FBACA-E9D9-4313-899D-C7A30A530567}" destId="{F3BB34BF-685E-40CE-BB30-3CEF85F51701}" srcOrd="2" destOrd="0" presId="urn:microsoft.com/office/officeart/2018/2/layout/IconCircleList"/>
    <dgm:cxn modelId="{435C9683-DE43-41DC-B591-F382091CEE25}" type="presParOf" srcId="{F3BB34BF-685E-40CE-BB30-3CEF85F51701}" destId="{901F8E89-115A-4026-A271-7ADA518A3A71}" srcOrd="0" destOrd="0" presId="urn:microsoft.com/office/officeart/2018/2/layout/IconCircleList"/>
    <dgm:cxn modelId="{AAE7D279-4625-4D68-9BB0-C29F776B74F0}" type="presParOf" srcId="{F3BB34BF-685E-40CE-BB30-3CEF85F51701}" destId="{6DFD47BA-3B1C-45B3-AC91-5BA0E230C099}" srcOrd="1" destOrd="0" presId="urn:microsoft.com/office/officeart/2018/2/layout/IconCircleList"/>
    <dgm:cxn modelId="{7E5E82A6-CE58-4BEB-9468-09605AF931F9}" type="presParOf" srcId="{F3BB34BF-685E-40CE-BB30-3CEF85F51701}" destId="{C92254DE-CB28-4793-B16B-7052F5DA56BB}" srcOrd="2" destOrd="0" presId="urn:microsoft.com/office/officeart/2018/2/layout/IconCircleList"/>
    <dgm:cxn modelId="{850DCD18-F6DC-4642-AD02-24ACBB6153AB}" type="presParOf" srcId="{F3BB34BF-685E-40CE-BB30-3CEF85F51701}" destId="{478F9F7A-9A64-443B-B07A-0C398266304C}" srcOrd="3" destOrd="0" presId="urn:microsoft.com/office/officeart/2018/2/layout/IconCircleList"/>
    <dgm:cxn modelId="{4ED725C2-5280-42C7-A220-40D94E792CAC}" type="presParOf" srcId="{342FBACA-E9D9-4313-899D-C7A30A530567}" destId="{2B9AA154-2B27-4B0F-99E7-3071BC9933B4}" srcOrd="3" destOrd="0" presId="urn:microsoft.com/office/officeart/2018/2/layout/IconCircleList"/>
    <dgm:cxn modelId="{8999EF83-56FC-45D5-B205-73342865B697}" type="presParOf" srcId="{342FBACA-E9D9-4313-899D-C7A30A530567}" destId="{6B06C683-9B0F-4B7B-A435-9C9B1D8438D2}" srcOrd="4" destOrd="0" presId="urn:microsoft.com/office/officeart/2018/2/layout/IconCircleList"/>
    <dgm:cxn modelId="{FDD96DBA-3FE5-487E-B429-DDE0A214B38E}" type="presParOf" srcId="{6B06C683-9B0F-4B7B-A435-9C9B1D8438D2}" destId="{17ACDF32-63EF-49E4-9651-DC4BCFF2A677}" srcOrd="0" destOrd="0" presId="urn:microsoft.com/office/officeart/2018/2/layout/IconCircleList"/>
    <dgm:cxn modelId="{1355BDDB-5355-4DA5-91F4-3FDD2D412C79}" type="presParOf" srcId="{6B06C683-9B0F-4B7B-A435-9C9B1D8438D2}" destId="{11C35858-1E6D-4729-91C5-2EF933E1820B}" srcOrd="1" destOrd="0" presId="urn:microsoft.com/office/officeart/2018/2/layout/IconCircleList"/>
    <dgm:cxn modelId="{626256E5-D66C-450C-8A25-4700B220B4A9}" type="presParOf" srcId="{6B06C683-9B0F-4B7B-A435-9C9B1D8438D2}" destId="{ABA63431-E31C-4A3D-BC21-757FDD232CB0}" srcOrd="2" destOrd="0" presId="urn:microsoft.com/office/officeart/2018/2/layout/IconCircleList"/>
    <dgm:cxn modelId="{6BC6A159-BBBE-4521-B7CE-462415EEBEFC}" type="presParOf" srcId="{6B06C683-9B0F-4B7B-A435-9C9B1D8438D2}" destId="{4F1A3F71-7B5A-459B-8EA3-9ED5184CCD41}" srcOrd="3" destOrd="0" presId="urn:microsoft.com/office/officeart/2018/2/layout/IconCircleList"/>
    <dgm:cxn modelId="{80FA8120-90F2-4987-BBC8-759FB8F7847E}" type="presParOf" srcId="{342FBACA-E9D9-4313-899D-C7A30A530567}" destId="{495B1B53-E8A2-4327-8F29-A570A9EB31D0}" srcOrd="5" destOrd="0" presId="urn:microsoft.com/office/officeart/2018/2/layout/IconCircleList"/>
    <dgm:cxn modelId="{A5C9FB4F-A719-40C8-97C9-103771F1AF43}" type="presParOf" srcId="{342FBACA-E9D9-4313-899D-C7A30A530567}" destId="{81885989-E38D-476C-908A-1BCA462A7767}" srcOrd="6" destOrd="0" presId="urn:microsoft.com/office/officeart/2018/2/layout/IconCircleList"/>
    <dgm:cxn modelId="{EAB49021-FE68-4887-9418-40C7962102C9}" type="presParOf" srcId="{81885989-E38D-476C-908A-1BCA462A7767}" destId="{554035E9-5590-456B-A030-C16F579F1EDC}" srcOrd="0" destOrd="0" presId="urn:microsoft.com/office/officeart/2018/2/layout/IconCircleList"/>
    <dgm:cxn modelId="{EBC18348-1F4F-40D4-9CDE-FFB9F378EA78}" type="presParOf" srcId="{81885989-E38D-476C-908A-1BCA462A7767}" destId="{10BA0D1C-91C6-49D0-8A88-58310720AD77}" srcOrd="1" destOrd="0" presId="urn:microsoft.com/office/officeart/2018/2/layout/IconCircleList"/>
    <dgm:cxn modelId="{38D964C2-6EDB-4848-8B1E-B3C2713F6E42}" type="presParOf" srcId="{81885989-E38D-476C-908A-1BCA462A7767}" destId="{5515D7DF-932F-45F4-BAFC-41B09ABF07A8}" srcOrd="2" destOrd="0" presId="urn:microsoft.com/office/officeart/2018/2/layout/IconCircleList"/>
    <dgm:cxn modelId="{9BA68E74-5236-47C9-AF54-0AF307177219}" type="presParOf" srcId="{81885989-E38D-476C-908A-1BCA462A7767}" destId="{F3416BEC-BDEB-4750-81CA-D50126149B90}" srcOrd="3" destOrd="0" presId="urn:microsoft.com/office/officeart/2018/2/layout/IconCircleList"/>
    <dgm:cxn modelId="{6B05308D-F102-4BA3-8984-AA16B8401F05}" type="presParOf" srcId="{342FBACA-E9D9-4313-899D-C7A30A530567}" destId="{E97988BD-2E21-4BC7-846B-BA5A455E2D74}" srcOrd="7" destOrd="0" presId="urn:microsoft.com/office/officeart/2018/2/layout/IconCircleList"/>
    <dgm:cxn modelId="{03E9C8EB-698A-4DEA-A5FC-7E748392E057}" type="presParOf" srcId="{342FBACA-E9D9-4313-899D-C7A30A530567}" destId="{6A77C04B-418A-4186-8F73-C5CF7DD34E0D}" srcOrd="8" destOrd="0" presId="urn:microsoft.com/office/officeart/2018/2/layout/IconCircleList"/>
    <dgm:cxn modelId="{6A78DDAC-9490-4ADA-AE97-79FB73A48689}" type="presParOf" srcId="{6A77C04B-418A-4186-8F73-C5CF7DD34E0D}" destId="{4E54F917-683A-479D-B984-EA512B0F4478}" srcOrd="0" destOrd="0" presId="urn:microsoft.com/office/officeart/2018/2/layout/IconCircleList"/>
    <dgm:cxn modelId="{ABD5FFBB-D087-4C11-B05F-EA1912FB45B0}" type="presParOf" srcId="{6A77C04B-418A-4186-8F73-C5CF7DD34E0D}" destId="{8197D7A3-D9E5-46CF-AB62-0B300C6BC83D}" srcOrd="1" destOrd="0" presId="urn:microsoft.com/office/officeart/2018/2/layout/IconCircleList"/>
    <dgm:cxn modelId="{B9EA33C2-6E30-4C63-A05D-2316CEFC7248}" type="presParOf" srcId="{6A77C04B-418A-4186-8F73-C5CF7DD34E0D}" destId="{302AF0B8-C207-4F5E-91C1-7BE1A4D4DDBA}" srcOrd="2" destOrd="0" presId="urn:microsoft.com/office/officeart/2018/2/layout/IconCircleList"/>
    <dgm:cxn modelId="{D17B742C-D88F-4A60-A88E-56F888BFBAB5}" type="presParOf" srcId="{6A77C04B-418A-4186-8F73-C5CF7DD34E0D}" destId="{6A90B58D-F109-4CD0-8F66-C6D0299D2731}" srcOrd="3" destOrd="0" presId="urn:microsoft.com/office/officeart/2018/2/layout/IconCircleList"/>
    <dgm:cxn modelId="{76A849E1-D790-4DA4-8FB8-A7E23223CFA6}" type="presParOf" srcId="{342FBACA-E9D9-4313-899D-C7A30A530567}" destId="{DEEC0874-F1F5-49A9-8637-EA93AB943BAC}" srcOrd="9" destOrd="0" presId="urn:microsoft.com/office/officeart/2018/2/layout/IconCircleList"/>
    <dgm:cxn modelId="{60EC50B5-1AEC-45F0-ABBD-ADA409EDF33D}" type="presParOf" srcId="{342FBACA-E9D9-4313-899D-C7A30A530567}" destId="{3A096028-AE26-454B-89DD-5BD11074DAFD}" srcOrd="10" destOrd="0" presId="urn:microsoft.com/office/officeart/2018/2/layout/IconCircleList"/>
    <dgm:cxn modelId="{345E9A97-1E55-453B-9FB1-6733D78705BB}" type="presParOf" srcId="{3A096028-AE26-454B-89DD-5BD11074DAFD}" destId="{5B05B3E1-456E-4588-835A-15172086C141}" srcOrd="0" destOrd="0" presId="urn:microsoft.com/office/officeart/2018/2/layout/IconCircleList"/>
    <dgm:cxn modelId="{511FED37-B9E2-45BD-81A3-C92DE92AEB59}" type="presParOf" srcId="{3A096028-AE26-454B-89DD-5BD11074DAFD}" destId="{5B667FA6-5A3B-4320-A17E-27C7CC326A49}" srcOrd="1" destOrd="0" presId="urn:microsoft.com/office/officeart/2018/2/layout/IconCircleList"/>
    <dgm:cxn modelId="{C8041469-160B-4E77-B89A-56BEFA2B54C4}" type="presParOf" srcId="{3A096028-AE26-454B-89DD-5BD11074DAFD}" destId="{9EF6E2B0-59BC-428B-B9C5-F08ECCC37DE6}" srcOrd="2" destOrd="0" presId="urn:microsoft.com/office/officeart/2018/2/layout/IconCircleList"/>
    <dgm:cxn modelId="{314F6824-5D48-4698-8D52-792B3FAE751D}" type="presParOf" srcId="{3A096028-AE26-454B-89DD-5BD11074DAFD}" destId="{708E18A3-DD3C-4B03-8F97-6B90A752D547}" srcOrd="3" destOrd="0" presId="urn:microsoft.com/office/officeart/2018/2/layout/IconCircleList"/>
    <dgm:cxn modelId="{B063EB10-B7BF-4DFA-BAC0-26A07B41B0CF}" type="presParOf" srcId="{342FBACA-E9D9-4313-899D-C7A30A530567}" destId="{43765BCE-7EB4-4E3B-9113-547A6A9C374E}" srcOrd="11" destOrd="0" presId="urn:microsoft.com/office/officeart/2018/2/layout/IconCircleList"/>
    <dgm:cxn modelId="{0BBE1CE0-44F9-4BF9-9869-28F1E7D6DA09}" type="presParOf" srcId="{342FBACA-E9D9-4313-899D-C7A30A530567}" destId="{F91490F6-6DC5-492D-9734-CC08680D0B62}" srcOrd="12" destOrd="0" presId="urn:microsoft.com/office/officeart/2018/2/layout/IconCircleList"/>
    <dgm:cxn modelId="{544790F9-3428-49FE-885C-D3E6BCDFCBB0}" type="presParOf" srcId="{F91490F6-6DC5-492D-9734-CC08680D0B62}" destId="{0CB84630-1795-46DF-AE85-D25BAA61C4AE}" srcOrd="0" destOrd="0" presId="urn:microsoft.com/office/officeart/2018/2/layout/IconCircleList"/>
    <dgm:cxn modelId="{B61A66C0-4117-4ADF-882A-E1A54B2F24F3}" type="presParOf" srcId="{F91490F6-6DC5-492D-9734-CC08680D0B62}" destId="{2A887E28-80D3-491B-98AD-7BC443BEB678}" srcOrd="1" destOrd="0" presId="urn:microsoft.com/office/officeart/2018/2/layout/IconCircleList"/>
    <dgm:cxn modelId="{3DAEB6C9-53A3-4B6B-B234-02D0427A42D5}" type="presParOf" srcId="{F91490F6-6DC5-492D-9734-CC08680D0B62}" destId="{B43257B7-B508-4559-9107-35B05F43A23B}" srcOrd="2" destOrd="0" presId="urn:microsoft.com/office/officeart/2018/2/layout/IconCircleList"/>
    <dgm:cxn modelId="{22B54574-A38D-4826-A96E-00EFF973E4ED}" type="presParOf" srcId="{F91490F6-6DC5-492D-9734-CC08680D0B62}" destId="{2EB6FD7F-F791-48D3-8A16-737B36094C64}" srcOrd="3" destOrd="0" presId="urn:microsoft.com/office/officeart/2018/2/layout/IconCircleList"/>
    <dgm:cxn modelId="{DDD23268-27AC-453C-BB77-FAFA2A126F6A}" type="presParOf" srcId="{342FBACA-E9D9-4313-899D-C7A30A530567}" destId="{58D39132-4F5E-41F0-B011-0E8678FFF97B}" srcOrd="13" destOrd="0" presId="urn:microsoft.com/office/officeart/2018/2/layout/IconCircleList"/>
    <dgm:cxn modelId="{EDA89C75-20C3-4112-82C4-DCDFCDF2DCAC}" type="presParOf" srcId="{342FBACA-E9D9-4313-899D-C7A30A530567}" destId="{08E78B35-E327-40A3-BD01-DAC6228657BB}" srcOrd="14" destOrd="0" presId="urn:microsoft.com/office/officeart/2018/2/layout/IconCircleList"/>
    <dgm:cxn modelId="{466E2E57-0116-4663-A3C8-145D55069C84}" type="presParOf" srcId="{08E78B35-E327-40A3-BD01-DAC6228657BB}" destId="{AFA13ACC-9FD7-4B86-A0EC-D45CDD92D94F}" srcOrd="0" destOrd="0" presId="urn:microsoft.com/office/officeart/2018/2/layout/IconCircleList"/>
    <dgm:cxn modelId="{21FCDC3D-62AB-4A3E-AE29-78E0D9786329}" type="presParOf" srcId="{08E78B35-E327-40A3-BD01-DAC6228657BB}" destId="{F52A43B1-AFFF-4E43-9E61-2EA131A0F16F}" srcOrd="1" destOrd="0" presId="urn:microsoft.com/office/officeart/2018/2/layout/IconCircleList"/>
    <dgm:cxn modelId="{DF2B148B-55BC-4903-83CE-26556A87F31C}" type="presParOf" srcId="{08E78B35-E327-40A3-BD01-DAC6228657BB}" destId="{1D99AEF9-C5E6-4189-A1FA-E2A19F5D6F26}" srcOrd="2" destOrd="0" presId="urn:microsoft.com/office/officeart/2018/2/layout/IconCircleList"/>
    <dgm:cxn modelId="{84E17E69-A575-41FE-8EEC-AA37130847A3}" type="presParOf" srcId="{08E78B35-E327-40A3-BD01-DAC6228657BB}" destId="{000E052E-B248-4EC6-ADDB-8A11BDC87F18}" srcOrd="3" destOrd="0" presId="urn:microsoft.com/office/officeart/2018/2/layout/IconCircleList"/>
    <dgm:cxn modelId="{5EACD583-A781-447D-9920-7BB86BEE8F3C}" type="presParOf" srcId="{342FBACA-E9D9-4313-899D-C7A30A530567}" destId="{3EA39C5C-B78B-473F-B559-6E9D0FDC7345}" srcOrd="15" destOrd="0" presId="urn:microsoft.com/office/officeart/2018/2/layout/IconCircleList"/>
    <dgm:cxn modelId="{B3FBCBF9-35A9-4CA4-9EDF-4EF37B53C56C}" type="presParOf" srcId="{342FBACA-E9D9-4313-899D-C7A30A530567}" destId="{9C859840-D39E-494B-8D98-A059248CCDC8}" srcOrd="16" destOrd="0" presId="urn:microsoft.com/office/officeart/2018/2/layout/IconCircleList"/>
    <dgm:cxn modelId="{7F712A10-7137-4EF8-B134-DE6EC9EE6CE1}" type="presParOf" srcId="{9C859840-D39E-494B-8D98-A059248CCDC8}" destId="{8C90C3A4-6E31-4DCB-859D-2D54EC13A8E5}" srcOrd="0" destOrd="0" presId="urn:microsoft.com/office/officeart/2018/2/layout/IconCircleList"/>
    <dgm:cxn modelId="{D1C150A3-F613-4F42-8E92-C5E056D06738}" type="presParOf" srcId="{9C859840-D39E-494B-8D98-A059248CCDC8}" destId="{72439B88-026C-4271-93C6-BB19121BE640}" srcOrd="1" destOrd="0" presId="urn:microsoft.com/office/officeart/2018/2/layout/IconCircleList"/>
    <dgm:cxn modelId="{AB8C5A71-2FA1-428F-8E4D-5204DDC164E4}" type="presParOf" srcId="{9C859840-D39E-494B-8D98-A059248CCDC8}" destId="{B178F523-6938-4568-9561-912A21C9285E}" srcOrd="2" destOrd="0" presId="urn:microsoft.com/office/officeart/2018/2/layout/IconCircleList"/>
    <dgm:cxn modelId="{BDAF9B92-10BD-4F35-A0DE-9308BA92B728}" type="presParOf" srcId="{9C859840-D39E-494B-8D98-A059248CCDC8}" destId="{A29E7AEA-8D78-408B-8350-3F6A255F7F17}" srcOrd="3" destOrd="0" presId="urn:microsoft.com/office/officeart/2018/2/layout/IconCircleList"/>
    <dgm:cxn modelId="{66D89162-F6F2-458A-A1BE-BF49410F7F0A}" type="presParOf" srcId="{342FBACA-E9D9-4313-899D-C7A30A530567}" destId="{7CCD4073-57F1-419E-9428-1A06CFE09C88}" srcOrd="17" destOrd="0" presId="urn:microsoft.com/office/officeart/2018/2/layout/IconCircleList"/>
    <dgm:cxn modelId="{6B0B7040-DE67-43C4-A466-3D1726CDD0B7}" type="presParOf" srcId="{342FBACA-E9D9-4313-899D-C7A30A530567}" destId="{66D56EC9-6DB0-4FE8-9A89-7A5828DD6713}" srcOrd="18" destOrd="0" presId="urn:microsoft.com/office/officeart/2018/2/layout/IconCircleList"/>
    <dgm:cxn modelId="{474386F0-9469-44CD-979C-6C22CEDA182C}" type="presParOf" srcId="{66D56EC9-6DB0-4FE8-9A89-7A5828DD6713}" destId="{9B68347F-B33D-47DA-8A87-3AD0CC24E0D8}" srcOrd="0" destOrd="0" presId="urn:microsoft.com/office/officeart/2018/2/layout/IconCircleList"/>
    <dgm:cxn modelId="{EDC622B9-2AC1-47B8-83B1-4F4248EBBA94}" type="presParOf" srcId="{66D56EC9-6DB0-4FE8-9A89-7A5828DD6713}" destId="{E718DF9E-B4B2-4B1E-B1FA-3F8C59A60331}" srcOrd="1" destOrd="0" presId="urn:microsoft.com/office/officeart/2018/2/layout/IconCircleList"/>
    <dgm:cxn modelId="{7965C830-C4BA-4021-8DD9-99575FC4C46E}" type="presParOf" srcId="{66D56EC9-6DB0-4FE8-9A89-7A5828DD6713}" destId="{CFC269D8-5ABA-401A-9FBC-78DEAA8741CB}" srcOrd="2" destOrd="0" presId="urn:microsoft.com/office/officeart/2018/2/layout/IconCircleList"/>
    <dgm:cxn modelId="{B3AA0793-D24C-4414-8484-F077AB3C083D}" type="presParOf" srcId="{66D56EC9-6DB0-4FE8-9A89-7A5828DD6713}" destId="{A488893A-EECB-4EAA-949B-29749D296E5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20005-EF2A-4C58-A9B8-7FB329CBF047}">
      <dsp:nvSpPr>
        <dsp:cNvPr id="0" name=""/>
        <dsp:cNvSpPr/>
      </dsp:nvSpPr>
      <dsp:spPr>
        <a:xfrm>
          <a:off x="0" y="682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7A49EE-1A8F-4C01-9CCB-C2D86A7724F6}">
      <dsp:nvSpPr>
        <dsp:cNvPr id="0" name=""/>
        <dsp:cNvSpPr/>
      </dsp:nvSpPr>
      <dsp:spPr>
        <a:xfrm>
          <a:off x="173370" y="129635"/>
          <a:ext cx="315219" cy="31521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C4A37C9-EB4A-4156-B007-1AF00D449BC1}">
      <dsp:nvSpPr>
        <dsp:cNvPr id="0" name=""/>
        <dsp:cNvSpPr/>
      </dsp:nvSpPr>
      <dsp:spPr>
        <a:xfrm>
          <a:off x="661960" y="682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Create a brand  </a:t>
          </a:r>
        </a:p>
      </dsp:txBody>
      <dsp:txXfrm>
        <a:off x="661960" y="682"/>
        <a:ext cx="5583304" cy="573126"/>
      </dsp:txXfrm>
    </dsp:sp>
    <dsp:sp modelId="{5B874D66-9E11-47F1-9A83-35E68337C5D7}">
      <dsp:nvSpPr>
        <dsp:cNvPr id="0" name=""/>
        <dsp:cNvSpPr/>
      </dsp:nvSpPr>
      <dsp:spPr>
        <a:xfrm>
          <a:off x="0" y="717090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00C02A-64B4-4FEB-83FC-98210B9EA526}">
      <dsp:nvSpPr>
        <dsp:cNvPr id="0" name=""/>
        <dsp:cNvSpPr/>
      </dsp:nvSpPr>
      <dsp:spPr>
        <a:xfrm>
          <a:off x="173370" y="846043"/>
          <a:ext cx="315219" cy="31521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DC5A3B-705D-4C63-8A4A-640684956101}">
      <dsp:nvSpPr>
        <dsp:cNvPr id="0" name=""/>
        <dsp:cNvSpPr/>
      </dsp:nvSpPr>
      <dsp:spPr>
        <a:xfrm>
          <a:off x="661960" y="717090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Offer great  menu with affordable prices  </a:t>
          </a:r>
        </a:p>
      </dsp:txBody>
      <dsp:txXfrm>
        <a:off x="661960" y="717090"/>
        <a:ext cx="5583304" cy="573126"/>
      </dsp:txXfrm>
    </dsp:sp>
    <dsp:sp modelId="{29777260-B83E-463F-84C6-18658314E537}">
      <dsp:nvSpPr>
        <dsp:cNvPr id="0" name=""/>
        <dsp:cNvSpPr/>
      </dsp:nvSpPr>
      <dsp:spPr>
        <a:xfrm>
          <a:off x="0" y="1433498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B556A9-F516-456E-888B-541BE8897FBE}">
      <dsp:nvSpPr>
        <dsp:cNvPr id="0" name=""/>
        <dsp:cNvSpPr/>
      </dsp:nvSpPr>
      <dsp:spPr>
        <a:xfrm>
          <a:off x="173370" y="1562451"/>
          <a:ext cx="315219" cy="31521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342494-5889-4E5E-A5C0-9E2EFFBC4A70}">
      <dsp:nvSpPr>
        <dsp:cNvPr id="0" name=""/>
        <dsp:cNvSpPr/>
      </dsp:nvSpPr>
      <dsp:spPr>
        <a:xfrm>
          <a:off x="661960" y="1433498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Eco-friendly environment </a:t>
          </a:r>
        </a:p>
      </dsp:txBody>
      <dsp:txXfrm>
        <a:off x="661960" y="1433498"/>
        <a:ext cx="5583304" cy="573126"/>
      </dsp:txXfrm>
    </dsp:sp>
    <dsp:sp modelId="{3181E5D8-F353-4264-8516-29DD92D1FEF2}">
      <dsp:nvSpPr>
        <dsp:cNvPr id="0" name=""/>
        <dsp:cNvSpPr/>
      </dsp:nvSpPr>
      <dsp:spPr>
        <a:xfrm>
          <a:off x="0" y="2149906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6F1F71A-38C2-4028-8DAD-174423044557}">
      <dsp:nvSpPr>
        <dsp:cNvPr id="0" name=""/>
        <dsp:cNvSpPr/>
      </dsp:nvSpPr>
      <dsp:spPr>
        <a:xfrm>
          <a:off x="173370" y="2278859"/>
          <a:ext cx="315219" cy="31521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2AF972-7686-4256-BBAC-977B96AC9C3C}">
      <dsp:nvSpPr>
        <dsp:cNvPr id="0" name=""/>
        <dsp:cNvSpPr/>
      </dsp:nvSpPr>
      <dsp:spPr>
        <a:xfrm>
          <a:off x="661960" y="2149906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Top quality service </a:t>
          </a:r>
        </a:p>
      </dsp:txBody>
      <dsp:txXfrm>
        <a:off x="661960" y="2149906"/>
        <a:ext cx="5583304" cy="573126"/>
      </dsp:txXfrm>
    </dsp:sp>
    <dsp:sp modelId="{DB6CE956-FECD-48BE-9D48-6963F0385E03}">
      <dsp:nvSpPr>
        <dsp:cNvPr id="0" name=""/>
        <dsp:cNvSpPr/>
      </dsp:nvSpPr>
      <dsp:spPr>
        <a:xfrm>
          <a:off x="0" y="2866314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7A3AF4-E999-48DD-8E78-07B506E2C93E}">
      <dsp:nvSpPr>
        <dsp:cNvPr id="0" name=""/>
        <dsp:cNvSpPr/>
      </dsp:nvSpPr>
      <dsp:spPr>
        <a:xfrm>
          <a:off x="173370" y="2995267"/>
          <a:ext cx="315219" cy="315219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F4FE82-DCC3-44F9-827C-A7B9F8F25424}">
      <dsp:nvSpPr>
        <dsp:cNvPr id="0" name=""/>
        <dsp:cNvSpPr/>
      </dsp:nvSpPr>
      <dsp:spPr>
        <a:xfrm>
          <a:off x="661960" y="2866314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Promote   on the social media </a:t>
          </a:r>
        </a:p>
      </dsp:txBody>
      <dsp:txXfrm>
        <a:off x="661960" y="2866314"/>
        <a:ext cx="5583304" cy="573126"/>
      </dsp:txXfrm>
    </dsp:sp>
    <dsp:sp modelId="{CDFC7867-F16A-4181-8282-48D637F6C625}">
      <dsp:nvSpPr>
        <dsp:cNvPr id="0" name=""/>
        <dsp:cNvSpPr/>
      </dsp:nvSpPr>
      <dsp:spPr>
        <a:xfrm>
          <a:off x="0" y="3582722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01143F-6206-4FCF-9C14-7B9465023E64}">
      <dsp:nvSpPr>
        <dsp:cNvPr id="0" name=""/>
        <dsp:cNvSpPr/>
      </dsp:nvSpPr>
      <dsp:spPr>
        <a:xfrm>
          <a:off x="173370" y="3711675"/>
          <a:ext cx="315219" cy="315219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466BEC-B8EF-4DFD-8061-BBD23ABCF881}">
      <dsp:nvSpPr>
        <dsp:cNvPr id="0" name=""/>
        <dsp:cNvSpPr/>
      </dsp:nvSpPr>
      <dsp:spPr>
        <a:xfrm>
          <a:off x="661960" y="3582722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Ask for feedback from customers and employees </a:t>
          </a:r>
        </a:p>
      </dsp:txBody>
      <dsp:txXfrm>
        <a:off x="661960" y="3582722"/>
        <a:ext cx="5583304" cy="573126"/>
      </dsp:txXfrm>
    </dsp:sp>
    <dsp:sp modelId="{BD3C0B62-F4CB-4125-9496-CDCC5982F46C}">
      <dsp:nvSpPr>
        <dsp:cNvPr id="0" name=""/>
        <dsp:cNvSpPr/>
      </dsp:nvSpPr>
      <dsp:spPr>
        <a:xfrm>
          <a:off x="0" y="4299130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F67FA8-D86E-4340-BA82-8C3D84A067C6}">
      <dsp:nvSpPr>
        <dsp:cNvPr id="0" name=""/>
        <dsp:cNvSpPr/>
      </dsp:nvSpPr>
      <dsp:spPr>
        <a:xfrm>
          <a:off x="173370" y="4428083"/>
          <a:ext cx="315219" cy="315219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685115-5038-414B-98DF-70A9229E7481}">
      <dsp:nvSpPr>
        <dsp:cNvPr id="0" name=""/>
        <dsp:cNvSpPr/>
      </dsp:nvSpPr>
      <dsp:spPr>
        <a:xfrm>
          <a:off x="661960" y="4299130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Manage inventory efficiently</a:t>
          </a:r>
        </a:p>
      </dsp:txBody>
      <dsp:txXfrm>
        <a:off x="661960" y="4299130"/>
        <a:ext cx="5583304" cy="573126"/>
      </dsp:txXfrm>
    </dsp:sp>
    <dsp:sp modelId="{EB4892B0-15E2-481E-9124-8FCE13E0AAEE}">
      <dsp:nvSpPr>
        <dsp:cNvPr id="0" name=""/>
        <dsp:cNvSpPr/>
      </dsp:nvSpPr>
      <dsp:spPr>
        <a:xfrm>
          <a:off x="0" y="5015538"/>
          <a:ext cx="6245265" cy="57312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67B29D0-EE64-4499-A426-BC112CBEE60E}">
      <dsp:nvSpPr>
        <dsp:cNvPr id="0" name=""/>
        <dsp:cNvSpPr/>
      </dsp:nvSpPr>
      <dsp:spPr>
        <a:xfrm>
          <a:off x="173370" y="5144491"/>
          <a:ext cx="315219" cy="315219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6BD9AF-D910-4B86-B5DA-77C8F87A53B5}">
      <dsp:nvSpPr>
        <dsp:cNvPr id="0" name=""/>
        <dsp:cNvSpPr/>
      </dsp:nvSpPr>
      <dsp:spPr>
        <a:xfrm>
          <a:off x="661960" y="5015538"/>
          <a:ext cx="5583304" cy="5731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656" tIns="60656" rIns="60656" bIns="60656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Monitor company  growth </a:t>
          </a:r>
        </a:p>
      </dsp:txBody>
      <dsp:txXfrm>
        <a:off x="661960" y="5015538"/>
        <a:ext cx="5583304" cy="57312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93A6AC-67EF-4B23-926C-94C26AC4310C}">
      <dsp:nvSpPr>
        <dsp:cNvPr id="0" name=""/>
        <dsp:cNvSpPr/>
      </dsp:nvSpPr>
      <dsp:spPr>
        <a:xfrm>
          <a:off x="0" y="456"/>
          <a:ext cx="6651253" cy="6279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307637-0956-492D-B2E1-21F1B5D9CFC1}">
      <dsp:nvSpPr>
        <dsp:cNvPr id="0" name=""/>
        <dsp:cNvSpPr/>
      </dsp:nvSpPr>
      <dsp:spPr>
        <a:xfrm>
          <a:off x="189964" y="141752"/>
          <a:ext cx="345390" cy="3453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E638D8-1527-4F0B-BB55-D959903E8A1C}">
      <dsp:nvSpPr>
        <dsp:cNvPr id="0" name=""/>
        <dsp:cNvSpPr/>
      </dsp:nvSpPr>
      <dsp:spPr>
        <a:xfrm>
          <a:off x="725319" y="456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How to improve my customer experience.</a:t>
          </a:r>
        </a:p>
      </dsp:txBody>
      <dsp:txXfrm>
        <a:off x="725319" y="456"/>
        <a:ext cx="5925933" cy="627982"/>
      </dsp:txXfrm>
    </dsp:sp>
    <dsp:sp modelId="{63953500-6B12-4907-8D2A-4E463BF184C9}">
      <dsp:nvSpPr>
        <dsp:cNvPr id="0" name=""/>
        <dsp:cNvSpPr/>
      </dsp:nvSpPr>
      <dsp:spPr>
        <a:xfrm>
          <a:off x="0" y="785434"/>
          <a:ext cx="6651253" cy="6279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5FC028-268E-43AF-A9E2-D4A3636427CE}">
      <dsp:nvSpPr>
        <dsp:cNvPr id="0" name=""/>
        <dsp:cNvSpPr/>
      </dsp:nvSpPr>
      <dsp:spPr>
        <a:xfrm>
          <a:off x="189964" y="926730"/>
          <a:ext cx="345390" cy="3453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A5D42E-9133-4E5E-BABE-D0FAA7A86F2F}">
      <dsp:nvSpPr>
        <dsp:cNvPr id="0" name=""/>
        <dsp:cNvSpPr/>
      </dsp:nvSpPr>
      <dsp:spPr>
        <a:xfrm>
          <a:off x="725319" y="785434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Remain on trend </a:t>
          </a:r>
        </a:p>
      </dsp:txBody>
      <dsp:txXfrm>
        <a:off x="725319" y="785434"/>
        <a:ext cx="5925933" cy="627982"/>
      </dsp:txXfrm>
    </dsp:sp>
    <dsp:sp modelId="{D0E3F8B6-C447-4964-A1E8-9DF9448139B9}">
      <dsp:nvSpPr>
        <dsp:cNvPr id="0" name=""/>
        <dsp:cNvSpPr/>
      </dsp:nvSpPr>
      <dsp:spPr>
        <a:xfrm>
          <a:off x="0" y="1570412"/>
          <a:ext cx="6651253" cy="62798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28206A-5E3B-44FD-B2A4-3CDD3D08C3A4}">
      <dsp:nvSpPr>
        <dsp:cNvPr id="0" name=""/>
        <dsp:cNvSpPr/>
      </dsp:nvSpPr>
      <dsp:spPr>
        <a:xfrm>
          <a:off x="189964" y="1711708"/>
          <a:ext cx="345390" cy="3453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C2723C-2A6E-4120-98B7-F49C572CCCF5}">
      <dsp:nvSpPr>
        <dsp:cNvPr id="0" name=""/>
        <dsp:cNvSpPr/>
      </dsp:nvSpPr>
      <dsp:spPr>
        <a:xfrm>
          <a:off x="725319" y="1570412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Gain a competitive advantage ( for example) offer promotion and keep up with competitors</a:t>
          </a:r>
        </a:p>
      </dsp:txBody>
      <dsp:txXfrm>
        <a:off x="725319" y="1570412"/>
        <a:ext cx="5925933" cy="627982"/>
      </dsp:txXfrm>
    </dsp:sp>
    <dsp:sp modelId="{255CDA82-D0A0-42A0-966E-E7CB9AD1578D}">
      <dsp:nvSpPr>
        <dsp:cNvPr id="0" name=""/>
        <dsp:cNvSpPr/>
      </dsp:nvSpPr>
      <dsp:spPr>
        <a:xfrm>
          <a:off x="0" y="2355390"/>
          <a:ext cx="6651253" cy="62798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3D49DD-30B8-4027-AD8D-2DF94E33E271}">
      <dsp:nvSpPr>
        <dsp:cNvPr id="0" name=""/>
        <dsp:cNvSpPr/>
      </dsp:nvSpPr>
      <dsp:spPr>
        <a:xfrm>
          <a:off x="189964" y="2496686"/>
          <a:ext cx="345390" cy="3453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D324B4-0C0F-4AD5-9572-2F9FF8D6C040}">
      <dsp:nvSpPr>
        <dsp:cNvPr id="0" name=""/>
        <dsp:cNvSpPr/>
      </dsp:nvSpPr>
      <dsp:spPr>
        <a:xfrm>
          <a:off x="725319" y="2355390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Keep with new recipes and new ideas .</a:t>
          </a:r>
        </a:p>
      </dsp:txBody>
      <dsp:txXfrm>
        <a:off x="725319" y="2355390"/>
        <a:ext cx="5925933" cy="627982"/>
      </dsp:txXfrm>
    </dsp:sp>
    <dsp:sp modelId="{D3D74A61-F771-4FE1-9454-6236C9252B99}">
      <dsp:nvSpPr>
        <dsp:cNvPr id="0" name=""/>
        <dsp:cNvSpPr/>
      </dsp:nvSpPr>
      <dsp:spPr>
        <a:xfrm>
          <a:off x="0" y="3140368"/>
          <a:ext cx="6651253" cy="62798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28E326F-383F-4A32-A142-83304CA02802}">
      <dsp:nvSpPr>
        <dsp:cNvPr id="0" name=""/>
        <dsp:cNvSpPr/>
      </dsp:nvSpPr>
      <dsp:spPr>
        <a:xfrm>
          <a:off x="189964" y="3281664"/>
          <a:ext cx="345390" cy="3453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5FD289-5ABC-48F1-87EE-577CEEB52565}">
      <dsp:nvSpPr>
        <dsp:cNvPr id="0" name=""/>
        <dsp:cNvSpPr/>
      </dsp:nvSpPr>
      <dsp:spPr>
        <a:xfrm>
          <a:off x="725319" y="3140368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Monitor industry trends and consumer preferences and adapt  different strategy to stay relevant and competitive.</a:t>
          </a:r>
        </a:p>
      </dsp:txBody>
      <dsp:txXfrm>
        <a:off x="725319" y="3140368"/>
        <a:ext cx="5925933" cy="627982"/>
      </dsp:txXfrm>
    </dsp:sp>
    <dsp:sp modelId="{AF690C7A-E4AD-4DAB-968E-1265C4606DD1}">
      <dsp:nvSpPr>
        <dsp:cNvPr id="0" name=""/>
        <dsp:cNvSpPr/>
      </dsp:nvSpPr>
      <dsp:spPr>
        <a:xfrm>
          <a:off x="0" y="3925347"/>
          <a:ext cx="6651253" cy="62798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C09EE3-E882-4B21-86F9-3C6F84DB33DC}">
      <dsp:nvSpPr>
        <dsp:cNvPr id="0" name=""/>
        <dsp:cNvSpPr/>
      </dsp:nvSpPr>
      <dsp:spPr>
        <a:xfrm>
          <a:off x="189964" y="4066643"/>
          <a:ext cx="345390" cy="3453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B2232D-4528-41D6-BD54-283AB9681AA1}">
      <dsp:nvSpPr>
        <dsp:cNvPr id="0" name=""/>
        <dsp:cNvSpPr/>
      </dsp:nvSpPr>
      <dsp:spPr>
        <a:xfrm>
          <a:off x="725319" y="3925347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Keep in mind all the changes and always think of ways to improve the business.</a:t>
          </a:r>
        </a:p>
      </dsp:txBody>
      <dsp:txXfrm>
        <a:off x="725319" y="3925347"/>
        <a:ext cx="5925933" cy="627982"/>
      </dsp:txXfrm>
    </dsp:sp>
    <dsp:sp modelId="{29961099-29DD-4117-8018-E8D781730C26}">
      <dsp:nvSpPr>
        <dsp:cNvPr id="0" name=""/>
        <dsp:cNvSpPr/>
      </dsp:nvSpPr>
      <dsp:spPr>
        <a:xfrm>
          <a:off x="0" y="4710325"/>
          <a:ext cx="6651253" cy="62798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94DBB4-8E6A-4823-85FE-6400799E8626}">
      <dsp:nvSpPr>
        <dsp:cNvPr id="0" name=""/>
        <dsp:cNvSpPr/>
      </dsp:nvSpPr>
      <dsp:spPr>
        <a:xfrm>
          <a:off x="189964" y="4851621"/>
          <a:ext cx="345390" cy="345390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56F28B-4E8C-473C-846E-9377FFDF8470}">
      <dsp:nvSpPr>
        <dsp:cNvPr id="0" name=""/>
        <dsp:cNvSpPr/>
      </dsp:nvSpPr>
      <dsp:spPr>
        <a:xfrm>
          <a:off x="725319" y="4710325"/>
          <a:ext cx="5925933" cy="6279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461" tIns="66461" rIns="66461" bIns="6646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Make the necessary changes to stay a head </a:t>
          </a:r>
        </a:p>
      </dsp:txBody>
      <dsp:txXfrm>
        <a:off x="725319" y="4710325"/>
        <a:ext cx="5925933" cy="62798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9C5E2-973A-45E1-82D9-1623BC286E9B}">
      <dsp:nvSpPr>
        <dsp:cNvPr id="0" name=""/>
        <dsp:cNvSpPr/>
      </dsp:nvSpPr>
      <dsp:spPr>
        <a:xfrm>
          <a:off x="176061" y="361347"/>
          <a:ext cx="681518" cy="6815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2FFA42-45F8-4488-8DA3-0E7C44F2230E}">
      <dsp:nvSpPr>
        <dsp:cNvPr id="0" name=""/>
        <dsp:cNvSpPr/>
      </dsp:nvSpPr>
      <dsp:spPr>
        <a:xfrm>
          <a:off x="319179" y="504466"/>
          <a:ext cx="395280" cy="39528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F0C942-D73C-42C1-BE57-0679A8105582}">
      <dsp:nvSpPr>
        <dsp:cNvPr id="0" name=""/>
        <dsp:cNvSpPr/>
      </dsp:nvSpPr>
      <dsp:spPr>
        <a:xfrm>
          <a:off x="1003619" y="361347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hlinkClick xmlns:r="http://schemas.openxmlformats.org/officeDocument/2006/relationships" r:id="rId3"/>
            </a:rPr>
            <a:t>Branding vs. Marketing: What's the Difference? | Capterra</a:t>
          </a:r>
          <a:endParaRPr lang="en-US" sz="1100" kern="1200" dirty="0"/>
        </a:p>
      </dsp:txBody>
      <dsp:txXfrm>
        <a:off x="1003619" y="361347"/>
        <a:ext cx="1606436" cy="681518"/>
      </dsp:txXfrm>
    </dsp:sp>
    <dsp:sp modelId="{901F8E89-115A-4026-A271-7ADA518A3A71}">
      <dsp:nvSpPr>
        <dsp:cNvPr id="0" name=""/>
        <dsp:cNvSpPr/>
      </dsp:nvSpPr>
      <dsp:spPr>
        <a:xfrm>
          <a:off x="2889965" y="361347"/>
          <a:ext cx="681518" cy="6815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FD47BA-3B1C-45B3-AC91-5BA0E230C099}">
      <dsp:nvSpPr>
        <dsp:cNvPr id="0" name=""/>
        <dsp:cNvSpPr/>
      </dsp:nvSpPr>
      <dsp:spPr>
        <a:xfrm>
          <a:off x="3033084" y="504466"/>
          <a:ext cx="395280" cy="395280"/>
        </a:xfrm>
        <a:prstGeom prst="rect">
          <a:avLst/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F9F7A-9A64-443B-B07A-0C398266304C}">
      <dsp:nvSpPr>
        <dsp:cNvPr id="0" name=""/>
        <dsp:cNvSpPr/>
      </dsp:nvSpPr>
      <dsp:spPr>
        <a:xfrm>
          <a:off x="3717523" y="361347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hlinkClick xmlns:r="http://schemas.openxmlformats.org/officeDocument/2006/relationships" r:id="rId6"/>
            </a:rPr>
            <a:t>https://compare.tech.co/compare/hr-systems</a:t>
          </a:r>
          <a:endParaRPr lang="en-US" sz="1100" kern="1200" dirty="0"/>
        </a:p>
      </dsp:txBody>
      <dsp:txXfrm>
        <a:off x="3717523" y="361347"/>
        <a:ext cx="1606436" cy="681518"/>
      </dsp:txXfrm>
    </dsp:sp>
    <dsp:sp modelId="{17ACDF32-63EF-49E4-9651-DC4BCFF2A677}">
      <dsp:nvSpPr>
        <dsp:cNvPr id="0" name=""/>
        <dsp:cNvSpPr/>
      </dsp:nvSpPr>
      <dsp:spPr>
        <a:xfrm>
          <a:off x="5603869" y="361347"/>
          <a:ext cx="681518" cy="6815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C35858-1E6D-4729-91C5-2EF933E1820B}">
      <dsp:nvSpPr>
        <dsp:cNvPr id="0" name=""/>
        <dsp:cNvSpPr/>
      </dsp:nvSpPr>
      <dsp:spPr>
        <a:xfrm>
          <a:off x="5746988" y="504466"/>
          <a:ext cx="395280" cy="39528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1A3F71-7B5A-459B-8EA3-9ED5184CCD41}">
      <dsp:nvSpPr>
        <dsp:cNvPr id="0" name=""/>
        <dsp:cNvSpPr/>
      </dsp:nvSpPr>
      <dsp:spPr>
        <a:xfrm>
          <a:off x="6431427" y="361347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hlinkClick xmlns:r="http://schemas.openxmlformats.org/officeDocument/2006/relationships" r:id="rId9"/>
            </a:rPr>
            <a:t>Mission Statements and Business Objectives | Reference Library | Business | tutor2u</a:t>
          </a:r>
          <a:endParaRPr lang="en-US" sz="1100" kern="1200" dirty="0"/>
        </a:p>
      </dsp:txBody>
      <dsp:txXfrm>
        <a:off x="6431427" y="361347"/>
        <a:ext cx="1606436" cy="681518"/>
      </dsp:txXfrm>
    </dsp:sp>
    <dsp:sp modelId="{554035E9-5590-456B-A030-C16F579F1EDC}">
      <dsp:nvSpPr>
        <dsp:cNvPr id="0" name=""/>
        <dsp:cNvSpPr/>
      </dsp:nvSpPr>
      <dsp:spPr>
        <a:xfrm>
          <a:off x="8317773" y="361347"/>
          <a:ext cx="681518" cy="6815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A0D1C-91C6-49D0-8A88-58310720AD77}">
      <dsp:nvSpPr>
        <dsp:cNvPr id="0" name=""/>
        <dsp:cNvSpPr/>
      </dsp:nvSpPr>
      <dsp:spPr>
        <a:xfrm>
          <a:off x="8460892" y="504466"/>
          <a:ext cx="395280" cy="395280"/>
        </a:xfrm>
        <a:prstGeom prst="rect">
          <a:avLst/>
        </a:prstGeom>
        <a:blipFill>
          <a:blip xmlns:r="http://schemas.openxmlformats.org/officeDocument/2006/relationships"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16BEC-BDEB-4750-81CA-D50126149B90}">
      <dsp:nvSpPr>
        <dsp:cNvPr id="0" name=""/>
        <dsp:cNvSpPr/>
      </dsp:nvSpPr>
      <dsp:spPr>
        <a:xfrm>
          <a:off x="9145331" y="361347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hlinkClick xmlns:r="http://schemas.openxmlformats.org/officeDocument/2006/relationships" r:id="rId12"/>
            </a:rPr>
            <a:t>Financial resources: what are they and how are they managed? - University of </a:t>
          </a:r>
          <a:r>
            <a:rPr lang="en-US" sz="1100" kern="1200" dirty="0">
              <a:latin typeface="Aptos Display" panose="020F0302020204030204"/>
              <a:hlinkClick xmlns:r="http://schemas.openxmlformats.org/officeDocument/2006/relationships" r:id="rId12"/>
            </a:rPr>
            <a:t>Yor</a:t>
          </a:r>
          <a:endParaRPr lang="en-US" sz="1100" kern="1200" dirty="0">
            <a:latin typeface="Aptos Display" panose="020F0302020204030204"/>
          </a:endParaRPr>
        </a:p>
      </dsp:txBody>
      <dsp:txXfrm>
        <a:off x="9145331" y="361347"/>
        <a:ext cx="1606436" cy="681518"/>
      </dsp:txXfrm>
    </dsp:sp>
    <dsp:sp modelId="{4E54F917-683A-479D-B984-EA512B0F4478}">
      <dsp:nvSpPr>
        <dsp:cNvPr id="0" name=""/>
        <dsp:cNvSpPr/>
      </dsp:nvSpPr>
      <dsp:spPr>
        <a:xfrm>
          <a:off x="176061" y="1755643"/>
          <a:ext cx="681518" cy="68151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197D7A3-D9E5-46CF-AB62-0B300C6BC83D}">
      <dsp:nvSpPr>
        <dsp:cNvPr id="0" name=""/>
        <dsp:cNvSpPr/>
      </dsp:nvSpPr>
      <dsp:spPr>
        <a:xfrm>
          <a:off x="319179" y="1898762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0B58D-F109-4CD0-8F66-C6D0299D2731}">
      <dsp:nvSpPr>
        <dsp:cNvPr id="0" name=""/>
        <dsp:cNvSpPr/>
      </dsp:nvSpPr>
      <dsp:spPr>
        <a:xfrm>
          <a:off x="1003619" y="1755643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3"/>
            </a:rPr>
            <a:t>https://www.rhapsodymedia.com/our-work</a:t>
          </a: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1003619" y="1755643"/>
        <a:ext cx="1606436" cy="681518"/>
      </dsp:txXfrm>
    </dsp:sp>
    <dsp:sp modelId="{5B05B3E1-456E-4588-835A-15172086C141}">
      <dsp:nvSpPr>
        <dsp:cNvPr id="0" name=""/>
        <dsp:cNvSpPr/>
      </dsp:nvSpPr>
      <dsp:spPr>
        <a:xfrm>
          <a:off x="2889965" y="1755643"/>
          <a:ext cx="681518" cy="68151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B667FA6-5A3B-4320-A17E-27C7CC326A49}">
      <dsp:nvSpPr>
        <dsp:cNvPr id="0" name=""/>
        <dsp:cNvSpPr/>
      </dsp:nvSpPr>
      <dsp:spPr>
        <a:xfrm>
          <a:off x="3033084" y="1898762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8E18A3-DD3C-4B03-8F97-6B90A752D547}">
      <dsp:nvSpPr>
        <dsp:cNvPr id="0" name=""/>
        <dsp:cNvSpPr/>
      </dsp:nvSpPr>
      <dsp:spPr>
        <a:xfrm>
          <a:off x="3717523" y="1755643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4"/>
            </a:rPr>
            <a:t>Restaurant Market Research: How to Get Started (touchbistro.com)</a:t>
          </a: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3717523" y="1755643"/>
        <a:ext cx="1606436" cy="681518"/>
      </dsp:txXfrm>
    </dsp:sp>
    <dsp:sp modelId="{0CB84630-1795-46DF-AE85-D25BAA61C4AE}">
      <dsp:nvSpPr>
        <dsp:cNvPr id="0" name=""/>
        <dsp:cNvSpPr/>
      </dsp:nvSpPr>
      <dsp:spPr>
        <a:xfrm>
          <a:off x="5603869" y="1755643"/>
          <a:ext cx="681518" cy="68151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887E28-80D3-491B-98AD-7BC443BEB678}">
      <dsp:nvSpPr>
        <dsp:cNvPr id="0" name=""/>
        <dsp:cNvSpPr/>
      </dsp:nvSpPr>
      <dsp:spPr>
        <a:xfrm>
          <a:off x="5746988" y="1898762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EB6FD7F-F791-48D3-8A16-737B36094C64}">
      <dsp:nvSpPr>
        <dsp:cNvPr id="0" name=""/>
        <dsp:cNvSpPr/>
      </dsp:nvSpPr>
      <dsp:spPr>
        <a:xfrm>
          <a:off x="6431427" y="1755643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5"/>
            </a:rPr>
            <a:t>SWOT Analysis With SWOT Templates and Examples ! (mindtools.com)</a:t>
          </a: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6431427" y="1755643"/>
        <a:ext cx="1606436" cy="681518"/>
      </dsp:txXfrm>
    </dsp:sp>
    <dsp:sp modelId="{AFA13ACC-9FD7-4B86-A0EC-D45CDD92D94F}">
      <dsp:nvSpPr>
        <dsp:cNvPr id="0" name=""/>
        <dsp:cNvSpPr/>
      </dsp:nvSpPr>
      <dsp:spPr>
        <a:xfrm>
          <a:off x="8317773" y="1755643"/>
          <a:ext cx="681518" cy="68151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2A43B1-AFFF-4E43-9E61-2EA131A0F16F}">
      <dsp:nvSpPr>
        <dsp:cNvPr id="0" name=""/>
        <dsp:cNvSpPr/>
      </dsp:nvSpPr>
      <dsp:spPr>
        <a:xfrm>
          <a:off x="8460892" y="1898762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0E052E-B248-4EC6-ADDB-8A11BDC87F18}">
      <dsp:nvSpPr>
        <dsp:cNvPr id="0" name=""/>
        <dsp:cNvSpPr/>
      </dsp:nvSpPr>
      <dsp:spPr>
        <a:xfrm>
          <a:off x="9145331" y="1755643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6"/>
            </a:rPr>
            <a:t>25 restaurant survey questions | The Jotform Blog</a:t>
          </a: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9145331" y="1755643"/>
        <a:ext cx="1606436" cy="681518"/>
      </dsp:txXfrm>
    </dsp:sp>
    <dsp:sp modelId="{8C90C3A4-6E31-4DCB-859D-2D54EC13A8E5}">
      <dsp:nvSpPr>
        <dsp:cNvPr id="0" name=""/>
        <dsp:cNvSpPr/>
      </dsp:nvSpPr>
      <dsp:spPr>
        <a:xfrm>
          <a:off x="176061" y="3149938"/>
          <a:ext cx="681518" cy="68151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439B88-026C-4271-93C6-BB19121BE640}">
      <dsp:nvSpPr>
        <dsp:cNvPr id="0" name=""/>
        <dsp:cNvSpPr/>
      </dsp:nvSpPr>
      <dsp:spPr>
        <a:xfrm>
          <a:off x="319179" y="3293057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29E7AEA-8D78-408B-8350-3F6A255F7F17}">
      <dsp:nvSpPr>
        <dsp:cNvPr id="0" name=""/>
        <dsp:cNvSpPr/>
      </dsp:nvSpPr>
      <dsp:spPr>
        <a:xfrm>
          <a:off x="1003619" y="3149938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7"/>
            </a:rPr>
            <a:t>Cardiff, Restaurants For Sale: 27 Available To Buy Now (rightbiz.co.uk)</a:t>
          </a: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1003619" y="3149938"/>
        <a:ext cx="1606436" cy="681518"/>
      </dsp:txXfrm>
    </dsp:sp>
    <dsp:sp modelId="{9B68347F-B33D-47DA-8A87-3AD0CC24E0D8}">
      <dsp:nvSpPr>
        <dsp:cNvPr id="0" name=""/>
        <dsp:cNvSpPr/>
      </dsp:nvSpPr>
      <dsp:spPr>
        <a:xfrm>
          <a:off x="2889965" y="3149938"/>
          <a:ext cx="681518" cy="681518"/>
        </a:xfrm>
        <a:prstGeom prst="ellips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18DF9E-B4B2-4B1E-B1FA-3F8C59A60331}">
      <dsp:nvSpPr>
        <dsp:cNvPr id="0" name=""/>
        <dsp:cNvSpPr/>
      </dsp:nvSpPr>
      <dsp:spPr>
        <a:xfrm>
          <a:off x="3033084" y="3293057"/>
          <a:ext cx="395280" cy="39528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88893A-EECB-4EAA-949B-29749D296E5D}">
      <dsp:nvSpPr>
        <dsp:cNvPr id="0" name=""/>
        <dsp:cNvSpPr/>
      </dsp:nvSpPr>
      <dsp:spPr>
        <a:xfrm>
          <a:off x="3717523" y="3149938"/>
          <a:ext cx="1606436" cy="681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 dirty="0">
              <a:solidFill>
                <a:srgbClr val="000000"/>
              </a:solidFill>
              <a:latin typeface="Arial"/>
              <a:cs typeface="Arial"/>
              <a:hlinkClick xmlns:r="http://schemas.openxmlformats.org/officeDocument/2006/relationships" r:id="rId18"/>
            </a:rPr>
            <a:t>What is Human Resources (HR)? [definition and more] - Workable</a:t>
          </a:r>
          <a:br>
            <a:rPr lang="en-US" sz="1100" kern="1200" dirty="0">
              <a:solidFill>
                <a:srgbClr val="000000"/>
              </a:solidFill>
              <a:latin typeface="Arial"/>
              <a:cs typeface="Arial"/>
            </a:rPr>
          </a:br>
          <a:endParaRPr lang="en-US" sz="1100" kern="1200" dirty="0">
            <a:solidFill>
              <a:srgbClr val="000000"/>
            </a:solidFill>
            <a:latin typeface="Arial"/>
            <a:cs typeface="Arial"/>
          </a:endParaRPr>
        </a:p>
      </dsp:txBody>
      <dsp:txXfrm>
        <a:off x="3717523" y="3149938"/>
        <a:ext cx="1606436" cy="6815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6/27/2024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kichencorner.blogspot.com/2017/02/jamaican-jerk-chicken.html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flickr.com/photos/cricru/8364677480/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ograph.org.uk/photo/7413393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strategicmanagement/chapter/creating-an-organizational-structure/" TargetMode="External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introtourism/chapter/chapter-4-food-and-beverage-services/" TargetMode="External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jamaicanfoodsavvy.blogspot.com/2011/02/jamaican-rice-and-peas.html" TargetMode="External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canva.com/design/DAGJPnPp00U/CxcPKY6WIV1XOal3yBDaOA/edit?utm_content=DAGJPnPp00U&amp;utm_campaign=designshare&amp;utm_medium=link2&amp;utm_source=sharebutton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F828D28-8E09-41CC-8229-3070B5467A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Jamaica Beach Restaurant · Free photo on Pixabay">
            <a:extLst>
              <a:ext uri="{FF2B5EF4-FFF2-40B4-BE49-F238E27FC236}">
                <a16:creationId xmlns:a16="http://schemas.microsoft.com/office/drawing/2014/main" id="{240B1DFA-7463-2E2F-CA66-8CBAD7F70E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6045"/>
          <a:stretch/>
        </p:blipFill>
        <p:spPr>
          <a:xfrm>
            <a:off x="20" y="-22"/>
            <a:ext cx="12191977" cy="6858022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D5B012D8-7F27-4758-9AC6-C889B154BD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1103377" y="1100316"/>
            <a:ext cx="6858003" cy="4657347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3466" y="643467"/>
            <a:ext cx="5452529" cy="3569242"/>
          </a:xfrm>
        </p:spPr>
        <p:txBody>
          <a:bodyPr anchor="t"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</a:rPr>
              <a:t>MANAING ENTERPRISE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(BMSW4011_CARD)</a:t>
            </a:r>
            <a:br>
              <a:rPr lang="en-US" sz="4800">
                <a:solidFill>
                  <a:srgbClr val="FFFFFF"/>
                </a:solidFill>
              </a:rPr>
            </a:br>
            <a:r>
              <a:rPr lang="en-US" sz="4800">
                <a:solidFill>
                  <a:srgbClr val="FFFFFF"/>
                </a:solidFill>
              </a:rPr>
              <a:t>Kemetia James 2308793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3466" y="4551037"/>
            <a:ext cx="5449479" cy="157805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w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4063B759-00FC-46D1-9898-8E8625268F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40187" y="2206184"/>
            <a:ext cx="6858003" cy="2445624"/>
          </a:xfrm>
          <a:prstGeom prst="rect">
            <a:avLst/>
          </a:prstGeom>
          <a:gradFill flip="none" rotWithShape="1">
            <a:gsLst>
              <a:gs pos="48000">
                <a:srgbClr val="000000">
                  <a:alpha val="24000"/>
                </a:srgbClr>
              </a:gs>
              <a:gs pos="85000">
                <a:srgbClr val="000000">
                  <a:alpha val="45000"/>
                </a:srgbClr>
              </a:gs>
              <a:gs pos="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E25094-7829-19B5-9503-4E184299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000" dirty="0"/>
              <a:t>WATER </a:t>
            </a:r>
            <a:r>
              <a:rPr lang="en-US" sz="3000" dirty="0">
                <a:solidFill>
                  <a:srgbClr val="FFFF00"/>
                </a:solidFill>
              </a:rPr>
              <a:t>LILLY </a:t>
            </a:r>
            <a:r>
              <a:rPr lang="en-US" sz="3000" dirty="0">
                <a:solidFill>
                  <a:srgbClr val="00B050"/>
                </a:solidFill>
              </a:rPr>
              <a:t>BAR</a:t>
            </a:r>
            <a:r>
              <a:rPr lang="en-US" sz="3000" dirty="0"/>
              <a:t> and GRILL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A2D948-B131-FA84-CB3D-BEF0DF4FD8FC}"/>
              </a:ext>
            </a:extLst>
          </p:cNvPr>
          <p:cNvSpPr txBox="1"/>
          <p:nvPr/>
        </p:nvSpPr>
        <p:spPr>
          <a:xfrm>
            <a:off x="890339" y="4636008"/>
            <a:ext cx="3734014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/>
              <a:t>ThePhoto by PhotoAuthor is licensed under CCYYSA.</a:t>
            </a:r>
          </a:p>
        </p:txBody>
      </p:sp>
      <p:sp>
        <p:nvSpPr>
          <p:cNvPr id="12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plate of food on a black surface&#10;&#10;Description automatically generated">
            <a:extLst>
              <a:ext uri="{FF2B5EF4-FFF2-40B4-BE49-F238E27FC236}">
                <a16:creationId xmlns:a16="http://schemas.microsoft.com/office/drawing/2014/main" id="{C12BBADB-080B-4C76-3CA8-D9654A3ADC0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824" r="10419" b="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704436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9F7D5CDA-D291-4307-BF55-1381FED296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CB77DE-E66E-6B93-DA01-FF25A6B99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0" y="762001"/>
            <a:ext cx="5334197" cy="1708242"/>
          </a:xfrm>
        </p:spPr>
        <p:txBody>
          <a:bodyPr anchor="ctr">
            <a:normAutofit/>
          </a:bodyPr>
          <a:lstStyle/>
          <a:p>
            <a:r>
              <a:rPr lang="en-US" sz="2800"/>
              <a:t>                           Overview 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8C3DAC-53E9-FEAB-2F7F-5C4E88BFB7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0" y="2470244"/>
            <a:ext cx="5334197" cy="376983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600"/>
              <a:t>Water Lilly Bar and Grill Caribbean Restaurant</a:t>
            </a:r>
          </a:p>
          <a:p>
            <a:r>
              <a:rPr lang="en-US" sz="1600"/>
              <a:t>Delicious cuisine with fine dining that gives the taste of the Caribbean. </a:t>
            </a:r>
          </a:p>
          <a:p>
            <a:r>
              <a:rPr lang="en-US" sz="1600"/>
              <a:t>Located on the high street of Canton with parking and easy access to public transport.</a:t>
            </a:r>
          </a:p>
          <a:p>
            <a:r>
              <a:rPr lang="en-US" sz="1600"/>
              <a:t>To provide a welcoming environment that not only provide delicious food but a warm and friendly environment with great customer service.</a:t>
            </a:r>
          </a:p>
          <a:p>
            <a:r>
              <a:rPr lang="en-US" sz="1600"/>
              <a:t>Staff are well trained and are experienced to give top notch quality service.</a:t>
            </a:r>
          </a:p>
          <a:p>
            <a:r>
              <a:rPr lang="en-US" sz="1600"/>
              <a:t>A Sole Trade company that is manage by myself with 8 staff on board for support </a:t>
            </a:r>
          </a:p>
          <a:p>
            <a:r>
              <a:rPr lang="en-US" sz="1600"/>
              <a:t>Bank loan to finance the business.</a:t>
            </a:r>
          </a:p>
          <a:p>
            <a:endParaRPr lang="en-US" sz="1600"/>
          </a:p>
          <a:p>
            <a:endParaRPr lang="en-US" sz="1600"/>
          </a:p>
          <a:p>
            <a:endParaRPr lang="en-US" sz="1600"/>
          </a:p>
          <a:p>
            <a:endParaRPr lang="en-US" sz="1600"/>
          </a:p>
        </p:txBody>
      </p:sp>
      <p:pic>
        <p:nvPicPr>
          <p:cNvPr id="5" name="Picture 4" descr="Variety of fresh salads">
            <a:extLst>
              <a:ext uri="{FF2B5EF4-FFF2-40B4-BE49-F238E27FC236}">
                <a16:creationId xmlns:a16="http://schemas.microsoft.com/office/drawing/2014/main" id="{4F7D3058-F6C8-3F56-3BB2-B22BE5B7B0C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588" r="27651" b="-3"/>
          <a:stretch/>
        </p:blipFill>
        <p:spPr>
          <a:xfrm>
            <a:off x="6857797" y="-10886"/>
            <a:ext cx="5334204" cy="6868886"/>
          </a:xfrm>
          <a:prstGeom prst="rect">
            <a:avLst/>
          </a:prstGeom>
          <a:effectLst>
            <a:outerShdw blurRad="127000" dist="50800" dir="10800000" sx="99000" sy="99000" algn="r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39009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Slide Background">
            <a:extLst>
              <a:ext uri="{FF2B5EF4-FFF2-40B4-BE49-F238E27FC236}">
                <a16:creationId xmlns:a16="http://schemas.microsoft.com/office/drawing/2014/main" id="{924D84CD-5280-4B52-B96E-8EDAA2B20C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3E65D517-46E4-8037-A63D-629DE1253A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0"/>
            <a:ext cx="12192001" cy="1696413"/>
          </a:xfrm>
          <a:prstGeom prst="rect">
            <a:avLst/>
          </a:prstGeom>
          <a:ln>
            <a:noFill/>
          </a:ln>
          <a:effectLst>
            <a:outerShdw blurRad="304800" dist="114300" dir="5460000" sx="92000" sy="92000" algn="t" rotWithShape="0">
              <a:srgbClr val="000000">
                <a:alpha val="14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340A13-4ED4-E13C-2A7D-76F6DE69C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8952" y="276198"/>
            <a:ext cx="10477600" cy="1157242"/>
          </a:xfrm>
        </p:spPr>
        <p:txBody>
          <a:bodyPr>
            <a:normAutofit/>
          </a:bodyPr>
          <a:lstStyle/>
          <a:p>
            <a:r>
              <a:rPr lang="en-US" sz="4000"/>
              <a:t>                    Product/service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0EDEF7-E13F-081A-79CE-D86FEEAB7617}"/>
              </a:ext>
            </a:extLst>
          </p:cNvPr>
          <p:cNvSpPr>
            <a:spLocks/>
          </p:cNvSpPr>
          <p:nvPr/>
        </p:nvSpPr>
        <p:spPr>
          <a:xfrm>
            <a:off x="1362471" y="2122098"/>
            <a:ext cx="8140157" cy="336838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  Caribbean food and drinks 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Live Reggae entertainment.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Friendly environment with great customer service</a:t>
            </a:r>
          </a:p>
          <a:p>
            <a:pPr marL="352044" indent="-352044"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Easy and fun menu to read with great options for kids 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Affordable prices with special offer </a:t>
            </a:r>
          </a:p>
          <a:p>
            <a:pPr defTabSz="704088">
              <a:spcAft>
                <a:spcPts val="600"/>
              </a:spcAft>
            </a:pPr>
            <a:r>
              <a:rPr lang="en-US" sz="1386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Great pricing and affordable food on special</a:t>
            </a:r>
          </a:p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4" name="Picture 3" descr="A sign with text on it&#10;&#10;Description automatically generated">
            <a:extLst>
              <a:ext uri="{FF2B5EF4-FFF2-40B4-BE49-F238E27FC236}">
                <a16:creationId xmlns:a16="http://schemas.microsoft.com/office/drawing/2014/main" id="{3FFEF4FD-0600-66CB-88A2-A5EBC435E1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38156" y="2249703"/>
            <a:ext cx="2528790" cy="311991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90AEA52-38C2-A9CB-20E4-32F3F6B5D3B5}"/>
              </a:ext>
            </a:extLst>
          </p:cNvPr>
          <p:cNvSpPr txBox="1"/>
          <p:nvPr/>
        </p:nvSpPr>
        <p:spPr>
          <a:xfrm>
            <a:off x="7767604" y="5800060"/>
            <a:ext cx="3061925" cy="197951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704088">
              <a:lnSpc>
                <a:spcPct val="90000"/>
              </a:lnSpc>
              <a:spcAft>
                <a:spcPts val="600"/>
              </a:spcAft>
            </a:pPr>
            <a:r>
              <a:rPr lang="en-US" sz="9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ThePhoto by PhotoAuthor is licensed under CCYYSA.</a:t>
            </a:r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9313264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489F3-7D98-48E2-9EC4-9624BB8CC6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2600"/>
              <a:t>                     Business Aims 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E895691-253D-D7E5-2EC8-EE96EEE6101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78331116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29245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D5E9D-07C8-3984-62F0-A287FF7565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solidFill>
                  <a:srgbClr val="00B050"/>
                </a:solidFill>
              </a:rPr>
              <a:t>                            Objectives 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C26536-004E-125C-3F74-F9FB1171A9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To win over and bring new customers</a:t>
            </a:r>
          </a:p>
          <a:p>
            <a:r>
              <a:rPr lang="en-US" dirty="0"/>
              <a:t>Increase daily net sale in restaurant</a:t>
            </a:r>
          </a:p>
          <a:p>
            <a:r>
              <a:rPr lang="en-US" dirty="0"/>
              <a:t>Adding a new revenue stream </a:t>
            </a:r>
          </a:p>
          <a:p>
            <a:r>
              <a:rPr lang="en-US" dirty="0">
                <a:solidFill>
                  <a:schemeClr val="tx1">
                    <a:lumMod val="95000"/>
                    <a:lumOff val="5000"/>
                  </a:schemeClr>
                </a:solidFill>
              </a:rPr>
              <a:t>Having affordable menu prices to be a head of the competition </a:t>
            </a:r>
          </a:p>
          <a:p>
            <a:r>
              <a:rPr lang="en-US" dirty="0"/>
              <a:t>To maintain good quality product and maintaining cost efficiency </a:t>
            </a:r>
          </a:p>
          <a:p>
            <a:r>
              <a:rPr lang="en-US" dirty="0"/>
              <a:t>Finance. Lower business cost by 8% before the tax year.</a:t>
            </a:r>
          </a:p>
          <a:p>
            <a:r>
              <a:rPr lang="en-US" dirty="0"/>
              <a:t>Service quality, to decrease wait time for take-out order by 5% before the summer</a:t>
            </a:r>
          </a:p>
          <a:p>
            <a:r>
              <a:rPr lang="en-US" dirty="0"/>
              <a:t>Marketing, to improve customer review rating by ½ the year.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7896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29849F-6E1F-F855-9C95-CA18497DE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881" y="4501453"/>
            <a:ext cx="10909640" cy="10658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600"/>
              <a:t>                             Loctaion canton high street 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5DBAF9BF-5963-90AD-0EA1-5D86E06142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881" y="5647503"/>
            <a:ext cx="10909643" cy="55265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/>
              <a:t>ThePhoto by PhotoAuthor is licensed under CCYYSA.</a:t>
            </a:r>
          </a:p>
        </p:txBody>
      </p:sp>
      <p:pic>
        <p:nvPicPr>
          <p:cNvPr id="4" name="Content Placeholder 3" descr="A street with buildings and cars&#10;&#10;Description automatically generated">
            <a:extLst>
              <a:ext uri="{FF2B5EF4-FFF2-40B4-BE49-F238E27FC236}">
                <a16:creationId xmlns:a16="http://schemas.microsoft.com/office/drawing/2014/main" id="{A71AC160-A775-FD08-6254-DF3902056A4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20040" y="393901"/>
            <a:ext cx="5614416" cy="3747622"/>
          </a:xfrm>
          <a:prstGeom prst="rect">
            <a:avLst/>
          </a:pr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64753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D24F-4D1D-00B8-05FC-E5CAD3E0B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                        HRM Strategy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42DC08B-EDA5-8D8D-BA58-A1A4FF10ED08}"/>
              </a:ext>
            </a:extLst>
          </p:cNvPr>
          <p:cNvSpPr txBox="1"/>
          <p:nvPr/>
        </p:nvSpPr>
        <p:spPr>
          <a:xfrm>
            <a:off x="1737695" y="5342019"/>
            <a:ext cx="9596627" cy="757987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941832">
              <a:spcAft>
                <a:spcPts val="600"/>
              </a:spcAft>
            </a:pPr>
            <a:r>
              <a:rPr lang="en-US" sz="185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ThePhoto by PhotoAuthor is licensed under CCYYSA.</a:t>
            </a:r>
            <a:endParaRPr lang="en-US"/>
          </a:p>
        </p:txBody>
      </p:sp>
      <p:pic>
        <p:nvPicPr>
          <p:cNvPr id="9" name="Content Placeholder 8" descr="A diagram of a company&#10;&#10;Description automatically generated">
            <a:extLst>
              <a:ext uri="{FF2B5EF4-FFF2-40B4-BE49-F238E27FC236}">
                <a16:creationId xmlns:a16="http://schemas.microsoft.com/office/drawing/2014/main" id="{E1E4BFF6-6A32-5652-51E2-FF7FC078879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4056" y="2684966"/>
            <a:ext cx="10927829" cy="322104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408DAAF-0B38-D510-F88E-A12A2B39924B}"/>
              </a:ext>
            </a:extLst>
          </p:cNvPr>
          <p:cNvSpPr txBox="1"/>
          <p:nvPr/>
        </p:nvSpPr>
        <p:spPr>
          <a:xfrm>
            <a:off x="644056" y="5906450"/>
            <a:ext cx="10927829" cy="329947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941832">
              <a:lnSpc>
                <a:spcPct val="90000"/>
              </a:lnSpc>
              <a:spcAft>
                <a:spcPts val="600"/>
              </a:spcAft>
            </a:pPr>
            <a:r>
              <a:rPr lang="en-US" sz="17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ThePhoto by PhotoAuthor is licensed under CCYYSA.</a:t>
            </a:r>
            <a:endParaRPr lang="en-US" sz="1700"/>
          </a:p>
        </p:txBody>
      </p:sp>
    </p:spTree>
    <p:extLst>
      <p:ext uri="{BB962C8B-B14F-4D97-AF65-F5344CB8AC3E}">
        <p14:creationId xmlns:p14="http://schemas.microsoft.com/office/powerpoint/2010/main" val="25632004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B6A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DC72FAA-7362-634A-544A-B93498001B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12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         </a:t>
            </a:r>
            <a:r>
              <a:rPr lang="en-US" sz="1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  Financial Overview </a:t>
            </a:r>
          </a:p>
        </p:txBody>
      </p:sp>
      <p:pic>
        <p:nvPicPr>
          <p:cNvPr id="9" name="Content Placeholder 8" descr="A pie chart with numbers and text&#10;&#10;Description automatically generated">
            <a:extLst>
              <a:ext uri="{FF2B5EF4-FFF2-40B4-BE49-F238E27FC236}">
                <a16:creationId xmlns:a16="http://schemas.microsoft.com/office/drawing/2014/main" id="{C70E7779-13AB-356B-4A24-4CDC784E73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99265" y="961812"/>
            <a:ext cx="6466868" cy="493098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D31F15-E7A5-14F8-4769-152D66EA8CE2}"/>
              </a:ext>
            </a:extLst>
          </p:cNvPr>
          <p:cNvSpPr txBox="1"/>
          <p:nvPr/>
        </p:nvSpPr>
        <p:spPr>
          <a:xfrm flipV="1">
            <a:off x="4799570" y="7052790"/>
            <a:ext cx="3087130" cy="6350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500"/>
              <a:t>ThePhoto by PhotoAuthor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6431510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C06A8-AE9B-2950-7E11-C0B050067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3700">
                <a:solidFill>
                  <a:srgbClr val="FFFFFF"/>
                </a:solidFill>
              </a:rPr>
              <a:t>                         Mission statement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784FE2-E64D-0B94-CBCF-539B628ED9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/>
              <a:t>The Water Lilly Bar and Grill offer a menu that is affordable and an environment that  is warm and welcoming to all. </a:t>
            </a:r>
          </a:p>
          <a:p>
            <a:r>
              <a:rPr lang="en-US" sz="2000"/>
              <a:t>keep on trend to keep up with competitors and changes in the restaurant industry.</a:t>
            </a:r>
          </a:p>
          <a:p>
            <a:r>
              <a:rPr lang="en-US" sz="2000"/>
              <a:t>Water Lilly Bar and Grill aims to grow and increase in years to come.</a:t>
            </a:r>
          </a:p>
        </p:txBody>
      </p:sp>
    </p:spTree>
    <p:extLst>
      <p:ext uri="{BB962C8B-B14F-4D97-AF65-F5344CB8AC3E}">
        <p14:creationId xmlns:p14="http://schemas.microsoft.com/office/powerpoint/2010/main" val="36403186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944E337-3E5D-4A1F-A5A1-2057F25B8A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DA50D69-7CF7-4844-B844-A2B821C77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-7854"/>
            <a:ext cx="12192000" cy="6865854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EE7AA7-2941-C58D-F0D5-835F5F1CE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1" y="601744"/>
            <a:ext cx="6781800" cy="1338696"/>
          </a:xfrm>
        </p:spPr>
        <p:txBody>
          <a:bodyPr>
            <a:normAutofit/>
          </a:bodyPr>
          <a:lstStyle/>
          <a:p>
            <a:r>
              <a:rPr lang="en-US" sz="4100"/>
              <a:t>                         Marketing Strategy </a:t>
            </a:r>
          </a:p>
        </p:txBody>
      </p:sp>
      <p:pic>
        <p:nvPicPr>
          <p:cNvPr id="5" name="Picture 4" descr="3D Dialogue Boxes">
            <a:extLst>
              <a:ext uri="{FF2B5EF4-FFF2-40B4-BE49-F238E27FC236}">
                <a16:creationId xmlns:a16="http://schemas.microsoft.com/office/drawing/2014/main" id="{F98B787E-30FB-BE26-0BDE-215506980D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7498" r="26873" b="11"/>
          <a:stretch/>
        </p:blipFill>
        <p:spPr>
          <a:xfrm>
            <a:off x="20" y="10"/>
            <a:ext cx="3754739" cy="6857990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10829F-E51B-97B1-28D9-1A5BD2B269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1" y="2201958"/>
            <a:ext cx="6781800" cy="39007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Facebook </a:t>
            </a:r>
          </a:p>
          <a:p>
            <a:r>
              <a:rPr lang="en-US" sz="2000">
                <a:latin typeface="Arial"/>
                <a:cs typeface="Arial"/>
              </a:rPr>
              <a:t>Tiktok </a:t>
            </a:r>
          </a:p>
          <a:p>
            <a:r>
              <a:rPr lang="en-US" sz="2000">
                <a:latin typeface="Arial"/>
                <a:cs typeface="Arial"/>
              </a:rPr>
              <a:t>Website </a:t>
            </a:r>
          </a:p>
          <a:p>
            <a:r>
              <a:rPr lang="en-US" sz="2000">
                <a:latin typeface="Arial"/>
                <a:cs typeface="Arial"/>
              </a:rPr>
              <a:t>Television adverts </a:t>
            </a:r>
          </a:p>
          <a:p>
            <a:r>
              <a:rPr lang="en-US" sz="2000">
                <a:latin typeface="Arial"/>
                <a:cs typeface="Arial"/>
              </a:rPr>
              <a:t>Flyers/Posters</a:t>
            </a:r>
          </a:p>
          <a:p>
            <a:r>
              <a:rPr lang="en-US" sz="2000">
                <a:latin typeface="Arial"/>
                <a:cs typeface="Arial"/>
              </a:rPr>
              <a:t>Word of mouth 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2154818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E51FA9-D323-9747-7943-18BC48172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US" sz="2400">
                <a:solidFill>
                  <a:srgbClr val="FFFFFF"/>
                </a:solidFill>
              </a:rPr>
              <a:t>                            Branding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9FF162-3B64-DF39-0841-88AE6071B067}"/>
              </a:ext>
            </a:extLst>
          </p:cNvPr>
          <p:cNvSpPr>
            <a:spLocks/>
          </p:cNvSpPr>
          <p:nvPr/>
        </p:nvSpPr>
        <p:spPr>
          <a:xfrm>
            <a:off x="5207640" y="1964954"/>
            <a:ext cx="6291714" cy="260350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539496">
              <a:spcAft>
                <a:spcPts val="600"/>
              </a:spcAft>
            </a:pPr>
            <a:r>
              <a:rPr lang="en-US" sz="826" kern="1200">
                <a:solidFill>
                  <a:srgbClr val="000000"/>
                </a:solidFill>
                <a:latin typeface="Arial"/>
                <a:ea typeface="+mn-lt"/>
                <a:cs typeface="+mn-lt"/>
              </a:rPr>
              <a:t>Promote great quality food and service that highlights the overall brand </a:t>
            </a:r>
          </a:p>
          <a:p>
            <a:pPr defTabSz="539496">
              <a:spcAft>
                <a:spcPts val="600"/>
              </a:spcAft>
            </a:pPr>
            <a:r>
              <a:rPr lang="en-US" sz="826" kern="1200">
                <a:solidFill>
                  <a:srgbClr val="353535"/>
                </a:solidFill>
                <a:latin typeface="Arial"/>
                <a:ea typeface="+mn-lt"/>
                <a:cs typeface="+mn-lt"/>
              </a:rPr>
              <a:t>T</a:t>
            </a:r>
            <a:r>
              <a:rPr lang="en-US" sz="826" kern="1200">
                <a:solidFill>
                  <a:schemeClr val="tx1"/>
                </a:solidFill>
                <a:latin typeface="Arial"/>
                <a:ea typeface="+mn-lt"/>
                <a:cs typeface="+mn-lt"/>
              </a:rPr>
              <a:t>he goal of brand marketing is to link the identity, values, and personality with effective personalized brand for the Water Lilly Bar and Grill Caribbean restaurant.</a:t>
            </a:r>
          </a:p>
          <a:p>
            <a:pPr defTabSz="539496">
              <a:spcAft>
                <a:spcPts val="600"/>
              </a:spcAft>
            </a:pPr>
            <a:r>
              <a:rPr lang="en-US" sz="885" kern="1200">
                <a:solidFill>
                  <a:schemeClr val="tx1"/>
                </a:solidFill>
                <a:latin typeface="Roboto"/>
                <a:ea typeface="Roboto"/>
                <a:cs typeface="Roboto"/>
              </a:rPr>
              <a:t>The Goal of brand marketing is to create a strong brand identity and build a loyal customer service base that will keep bringing customers back and recommending Water Lilly Bar and Grill Caribbean restaurant to others. </a:t>
            </a:r>
            <a:endParaRPr lang="en-US" sz="1500">
              <a:latin typeface="Roboto"/>
              <a:ea typeface="Roboto"/>
              <a:cs typeface="Roboto"/>
            </a:endParaRPr>
          </a:p>
        </p:txBody>
      </p:sp>
      <p:pic>
        <p:nvPicPr>
          <p:cNvPr id="4" name="Picture 3" descr="A bowl of rice and beans next to peppers&#10;&#10;Description automatically generated">
            <a:extLst>
              <a:ext uri="{FF2B5EF4-FFF2-40B4-BE49-F238E27FC236}">
                <a16:creationId xmlns:a16="http://schemas.microsoft.com/office/drawing/2014/main" id="{B80F1477-DA75-63C9-A71A-BE699B916E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628389" y="2992061"/>
            <a:ext cx="2784816" cy="18606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44A0A34-1975-F901-84AC-4142E0B02B13}"/>
              </a:ext>
            </a:extLst>
          </p:cNvPr>
          <p:cNvSpPr txBox="1"/>
          <p:nvPr/>
        </p:nvSpPr>
        <p:spPr>
          <a:xfrm>
            <a:off x="8162502" y="3934708"/>
            <a:ext cx="2113257" cy="91390"/>
          </a:xfrm>
          <a:prstGeom prst="rect">
            <a:avLst/>
          </a:prstGeom>
        </p:spPr>
        <p:txBody>
          <a:bodyPr>
            <a:normAutofit/>
          </a:bodyPr>
          <a:lstStyle/>
          <a:p>
            <a:pPr defTabSz="539496">
              <a:lnSpc>
                <a:spcPct val="90000"/>
              </a:lnSpc>
              <a:spcAft>
                <a:spcPts val="600"/>
              </a:spcAft>
            </a:pPr>
            <a:r>
              <a:rPr lang="en-US" sz="100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ThePhoto by PhotoAuthor is licensed under CCYYSA.</a:t>
            </a:r>
            <a:endParaRPr lang="en-US" sz="100"/>
          </a:p>
        </p:txBody>
      </p:sp>
    </p:spTree>
    <p:extLst>
      <p:ext uri="{BB962C8B-B14F-4D97-AF65-F5344CB8AC3E}">
        <p14:creationId xmlns:p14="http://schemas.microsoft.com/office/powerpoint/2010/main" val="38294362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47582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165A02B-118F-F098-6624-8AD9A99E3044}"/>
              </a:ext>
            </a:extLst>
          </p:cNvPr>
          <p:cNvSpPr txBox="1"/>
          <p:nvPr/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1400" kern="1200" dirty="0">
                <a:solidFill>
                  <a:schemeClr val="bg1">
                    <a:lumMod val="95000"/>
                  </a:schemeClr>
                </a:solidFill>
                <a:latin typeface="+mj-lt"/>
                <a:ea typeface="+mj-ea"/>
                <a:cs typeface="+mj-cs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https://www.canva.com/design/DAGJPnPp00U/CxcPKY6WIV1XOal3yBDaOA/edit?utm_content=DAGJPnPp00U&amp;utm_campaign=designshare&amp;utm_medium=link2&amp;utm_source=sharebutton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14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business card with a green background and a bowl of soup&#10;&#10;Description automatically generated">
            <a:extLst>
              <a:ext uri="{FF2B5EF4-FFF2-40B4-BE49-F238E27FC236}">
                <a16:creationId xmlns:a16="http://schemas.microsoft.com/office/drawing/2014/main" id="{0A4F6324-8050-D93A-7E8A-E9A82C6016E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059" y="3635089"/>
            <a:ext cx="5283200" cy="3023730"/>
          </a:xfrm>
          <a:prstGeom prst="rect">
            <a:avLst/>
          </a:prstGeom>
        </p:spPr>
      </p:pic>
      <p:pic>
        <p:nvPicPr>
          <p:cNvPr id="6" name="Picture 5" descr="A group of bowls of soup&#10;&#10;Description automatically generated">
            <a:extLst>
              <a:ext uri="{FF2B5EF4-FFF2-40B4-BE49-F238E27FC236}">
                <a16:creationId xmlns:a16="http://schemas.microsoft.com/office/drawing/2014/main" id="{B2CC17FE-DE86-5F48-C025-D727A06F2A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4563" y="293472"/>
            <a:ext cx="5264493" cy="314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943127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DED6BC-9A3E-48D4-AD7C-A56D63F54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B6E033A-DB2E-49B8-B600-B38E0C280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3235" y="1371600"/>
            <a:ext cx="4529312" cy="3589977"/>
          </a:xfrm>
          <a:custGeom>
            <a:avLst/>
            <a:gdLst>
              <a:gd name="connsiteX0" fmla="*/ 5462602 w 5470628"/>
              <a:gd name="connsiteY0" fmla="*/ 1413608 h 3193741"/>
              <a:gd name="connsiteX1" fmla="*/ 5465724 w 5470628"/>
              <a:gd name="connsiteY1" fmla="*/ 1421881 h 3193741"/>
              <a:gd name="connsiteX2" fmla="*/ 5465025 w 5470628"/>
              <a:gd name="connsiteY2" fmla="*/ 1466556 h 3193741"/>
              <a:gd name="connsiteX3" fmla="*/ 5463208 w 5470628"/>
              <a:gd name="connsiteY3" fmla="*/ 1466226 h 3193741"/>
              <a:gd name="connsiteX4" fmla="*/ 5463242 w 5470628"/>
              <a:gd name="connsiteY4" fmla="*/ 1451866 h 3193741"/>
              <a:gd name="connsiteX5" fmla="*/ 5462894 w 5470628"/>
              <a:gd name="connsiteY5" fmla="*/ 1423194 h 3193741"/>
              <a:gd name="connsiteX6" fmla="*/ 5461417 w 5470628"/>
              <a:gd name="connsiteY6" fmla="*/ 1391849 h 3193741"/>
              <a:gd name="connsiteX7" fmla="*/ 5462246 w 5470628"/>
              <a:gd name="connsiteY7" fmla="*/ 1401944 h 3193741"/>
              <a:gd name="connsiteX8" fmla="*/ 5462602 w 5470628"/>
              <a:gd name="connsiteY8" fmla="*/ 1413608 h 3193741"/>
              <a:gd name="connsiteX9" fmla="*/ 5459078 w 5470628"/>
              <a:gd name="connsiteY9" fmla="*/ 1404268 h 3193741"/>
              <a:gd name="connsiteX10" fmla="*/ 5460137 w 5470628"/>
              <a:gd name="connsiteY10" fmla="*/ 1393780 h 3193741"/>
              <a:gd name="connsiteX11" fmla="*/ 5461417 w 5470628"/>
              <a:gd name="connsiteY11" fmla="*/ 1391849 h 3193741"/>
              <a:gd name="connsiteX12" fmla="*/ 614271 w 5470628"/>
              <a:gd name="connsiteY12" fmla="*/ 1052206 h 3193741"/>
              <a:gd name="connsiteX13" fmla="*/ 611497 w 5470628"/>
              <a:gd name="connsiteY13" fmla="*/ 1055389 h 3193741"/>
              <a:gd name="connsiteX14" fmla="*/ 630277 w 5470628"/>
              <a:gd name="connsiteY14" fmla="*/ 1065215 h 3193741"/>
              <a:gd name="connsiteX15" fmla="*/ 651856 w 5470628"/>
              <a:gd name="connsiteY15" fmla="*/ 1067584 h 3193741"/>
              <a:gd name="connsiteX16" fmla="*/ 614271 w 5470628"/>
              <a:gd name="connsiteY16" fmla="*/ 1052206 h 3193741"/>
              <a:gd name="connsiteX17" fmla="*/ 810628 w 5470628"/>
              <a:gd name="connsiteY17" fmla="*/ 695550 h 3193741"/>
              <a:gd name="connsiteX18" fmla="*/ 1033084 w 5470628"/>
              <a:gd name="connsiteY18" fmla="*/ 791270 h 3193741"/>
              <a:gd name="connsiteX19" fmla="*/ 1036153 w 5470628"/>
              <a:gd name="connsiteY19" fmla="*/ 788050 h 3193741"/>
              <a:gd name="connsiteX20" fmla="*/ 810628 w 5470628"/>
              <a:gd name="connsiteY20" fmla="*/ 695550 h 3193741"/>
              <a:gd name="connsiteX21" fmla="*/ 4850908 w 5470628"/>
              <a:gd name="connsiteY21" fmla="*/ 727 h 3193741"/>
              <a:gd name="connsiteX22" fmla="*/ 4858584 w 5470628"/>
              <a:gd name="connsiteY22" fmla="*/ 13795 h 3193741"/>
              <a:gd name="connsiteX23" fmla="*/ 4843408 w 5470628"/>
              <a:gd name="connsiteY23" fmla="*/ 37224 h 3193741"/>
              <a:gd name="connsiteX24" fmla="*/ 4871062 w 5470628"/>
              <a:gd name="connsiteY24" fmla="*/ 78954 h 3193741"/>
              <a:gd name="connsiteX25" fmla="*/ 4989038 w 5470628"/>
              <a:gd name="connsiteY25" fmla="*/ 66799 h 3193741"/>
              <a:gd name="connsiteX26" fmla="*/ 5002636 w 5470628"/>
              <a:gd name="connsiteY26" fmla="*/ 79388 h 3193741"/>
              <a:gd name="connsiteX27" fmla="*/ 5008332 w 5470628"/>
              <a:gd name="connsiteY27" fmla="*/ 140859 h 3193741"/>
              <a:gd name="connsiteX28" fmla="*/ 5014326 w 5470628"/>
              <a:gd name="connsiteY28" fmla="*/ 155555 h 3193741"/>
              <a:gd name="connsiteX29" fmla="*/ 5030704 w 5470628"/>
              <a:gd name="connsiteY29" fmla="*/ 221190 h 3193741"/>
              <a:gd name="connsiteX30" fmla="*/ 5097262 w 5470628"/>
              <a:gd name="connsiteY30" fmla="*/ 317759 h 3193741"/>
              <a:gd name="connsiteX31" fmla="*/ 5165084 w 5470628"/>
              <a:gd name="connsiteY31" fmla="*/ 373367 h 3193741"/>
              <a:gd name="connsiteX32" fmla="*/ 5174137 w 5470628"/>
              <a:gd name="connsiteY32" fmla="*/ 389353 h 3193741"/>
              <a:gd name="connsiteX33" fmla="*/ 5192507 w 5470628"/>
              <a:gd name="connsiteY33" fmla="*/ 453561 h 3193741"/>
              <a:gd name="connsiteX34" fmla="*/ 5187160 w 5470628"/>
              <a:gd name="connsiteY34" fmla="*/ 467732 h 3193741"/>
              <a:gd name="connsiteX35" fmla="*/ 5160106 w 5470628"/>
              <a:gd name="connsiteY35" fmla="*/ 486904 h 3193741"/>
              <a:gd name="connsiteX36" fmla="*/ 5138948 w 5470628"/>
              <a:gd name="connsiteY36" fmla="*/ 528614 h 3193741"/>
              <a:gd name="connsiteX37" fmla="*/ 5097016 w 5470628"/>
              <a:gd name="connsiteY37" fmla="*/ 589923 h 3193741"/>
              <a:gd name="connsiteX38" fmla="*/ 5075869 w 5470628"/>
              <a:gd name="connsiteY38" fmla="*/ 608381 h 3193741"/>
              <a:gd name="connsiteX39" fmla="*/ 5093172 w 5470628"/>
              <a:gd name="connsiteY39" fmla="*/ 618385 h 3193741"/>
              <a:gd name="connsiteX40" fmla="*/ 5153518 w 5470628"/>
              <a:gd name="connsiteY40" fmla="*/ 687474 h 3193741"/>
              <a:gd name="connsiteX41" fmla="*/ 5074984 w 5470628"/>
              <a:gd name="connsiteY41" fmla="*/ 776941 h 3193741"/>
              <a:gd name="connsiteX42" fmla="*/ 5033348 w 5470628"/>
              <a:gd name="connsiteY42" fmla="*/ 805473 h 3193741"/>
              <a:gd name="connsiteX43" fmla="*/ 5116847 w 5470628"/>
              <a:gd name="connsiteY43" fmla="*/ 803426 h 3193741"/>
              <a:gd name="connsiteX44" fmla="*/ 5147902 w 5470628"/>
              <a:gd name="connsiteY44" fmla="*/ 833118 h 3193741"/>
              <a:gd name="connsiteX45" fmla="*/ 5161665 w 5470628"/>
              <a:gd name="connsiteY45" fmla="*/ 848297 h 3193741"/>
              <a:gd name="connsiteX46" fmla="*/ 5246520 w 5470628"/>
              <a:gd name="connsiteY46" fmla="*/ 942412 h 3193741"/>
              <a:gd name="connsiteX47" fmla="*/ 5235368 w 5470628"/>
              <a:gd name="connsiteY47" fmla="*/ 972946 h 3193741"/>
              <a:gd name="connsiteX48" fmla="*/ 5113739 w 5470628"/>
              <a:gd name="connsiteY48" fmla="*/ 1128845 h 3193741"/>
              <a:gd name="connsiteX49" fmla="*/ 5255034 w 5470628"/>
              <a:gd name="connsiteY49" fmla="*/ 1151117 h 3193741"/>
              <a:gd name="connsiteX50" fmla="*/ 5267513 w 5470628"/>
              <a:gd name="connsiteY50" fmla="*/ 1216275 h 3193741"/>
              <a:gd name="connsiteX51" fmla="*/ 5343113 w 5470628"/>
              <a:gd name="connsiteY51" fmla="*/ 1281854 h 3193741"/>
              <a:gd name="connsiteX52" fmla="*/ 5452014 w 5470628"/>
              <a:gd name="connsiteY52" fmla="*/ 1385543 h 3193741"/>
              <a:gd name="connsiteX53" fmla="*/ 5459078 w 5470628"/>
              <a:gd name="connsiteY53" fmla="*/ 1404268 h 3193741"/>
              <a:gd name="connsiteX54" fmla="*/ 5458838 w 5470628"/>
              <a:gd name="connsiteY54" fmla="*/ 1406644 h 3193741"/>
              <a:gd name="connsiteX55" fmla="*/ 5455752 w 5470628"/>
              <a:gd name="connsiteY55" fmla="*/ 1450751 h 3193741"/>
              <a:gd name="connsiteX56" fmla="*/ 5454594 w 5470628"/>
              <a:gd name="connsiteY56" fmla="*/ 1464662 h 3193741"/>
              <a:gd name="connsiteX57" fmla="*/ 5447215 w 5470628"/>
              <a:gd name="connsiteY57" fmla="*/ 1463321 h 3193741"/>
              <a:gd name="connsiteX58" fmla="*/ 5433934 w 5470628"/>
              <a:gd name="connsiteY58" fmla="*/ 1458428 h 3193741"/>
              <a:gd name="connsiteX59" fmla="*/ 5424276 w 5470628"/>
              <a:gd name="connsiteY59" fmla="*/ 1477014 h 3193741"/>
              <a:gd name="connsiteX60" fmla="*/ 5444628 w 5470628"/>
              <a:gd name="connsiteY60" fmla="*/ 1511562 h 3193741"/>
              <a:gd name="connsiteX61" fmla="*/ 5453752 w 5470628"/>
              <a:gd name="connsiteY61" fmla="*/ 1474786 h 3193741"/>
              <a:gd name="connsiteX62" fmla="*/ 5454594 w 5470628"/>
              <a:gd name="connsiteY62" fmla="*/ 1464662 h 3193741"/>
              <a:gd name="connsiteX63" fmla="*/ 5463208 w 5470628"/>
              <a:gd name="connsiteY63" fmla="*/ 1466226 h 3193741"/>
              <a:gd name="connsiteX64" fmla="*/ 5463164 w 5470628"/>
              <a:gd name="connsiteY64" fmla="*/ 1484226 h 3193741"/>
              <a:gd name="connsiteX65" fmla="*/ 5456160 w 5470628"/>
              <a:gd name="connsiteY65" fmla="*/ 1575885 h 3193741"/>
              <a:gd name="connsiteX66" fmla="*/ 5345636 w 5470628"/>
              <a:gd name="connsiteY66" fmla="*/ 1714543 h 3193741"/>
              <a:gd name="connsiteX67" fmla="*/ 5251319 w 5470628"/>
              <a:gd name="connsiteY67" fmla="*/ 1775792 h 3193741"/>
              <a:gd name="connsiteX68" fmla="*/ 5043512 w 5470628"/>
              <a:gd name="connsiteY68" fmla="*/ 2027305 h 3193741"/>
              <a:gd name="connsiteX69" fmla="*/ 4978144 w 5470628"/>
              <a:gd name="connsiteY69" fmla="*/ 2108535 h 3193741"/>
              <a:gd name="connsiteX70" fmla="*/ 5031476 w 5470628"/>
              <a:gd name="connsiteY70" fmla="*/ 2128173 h 3193741"/>
              <a:gd name="connsiteX71" fmla="*/ 4937389 w 5470628"/>
              <a:gd name="connsiteY71" fmla="*/ 2216441 h 3193741"/>
              <a:gd name="connsiteX72" fmla="*/ 4826122 w 5470628"/>
              <a:gd name="connsiteY72" fmla="*/ 2315331 h 3193741"/>
              <a:gd name="connsiteX73" fmla="*/ 2544647 w 5470628"/>
              <a:gd name="connsiteY73" fmla="*/ 3190975 h 3193741"/>
              <a:gd name="connsiteX74" fmla="*/ 1328257 w 5470628"/>
              <a:gd name="connsiteY74" fmla="*/ 3153006 h 3193741"/>
              <a:gd name="connsiteX75" fmla="*/ 977943 w 5470628"/>
              <a:gd name="connsiteY75" fmla="*/ 3082502 h 3193741"/>
              <a:gd name="connsiteX76" fmla="*/ 854473 w 5470628"/>
              <a:gd name="connsiteY76" fmla="*/ 2994250 h 3193741"/>
              <a:gd name="connsiteX77" fmla="*/ 811593 w 5470628"/>
              <a:gd name="connsiteY77" fmla="*/ 2970498 h 3193741"/>
              <a:gd name="connsiteX78" fmla="*/ 707024 w 5470628"/>
              <a:gd name="connsiteY78" fmla="*/ 2945439 h 3193741"/>
              <a:gd name="connsiteX79" fmla="*/ 523487 w 5470628"/>
              <a:gd name="connsiteY79" fmla="*/ 2886053 h 3193741"/>
              <a:gd name="connsiteX80" fmla="*/ 587884 w 5470628"/>
              <a:gd name="connsiteY80" fmla="*/ 2859746 h 3193741"/>
              <a:gd name="connsiteX81" fmla="*/ 779426 w 5470628"/>
              <a:gd name="connsiteY81" fmla="*/ 2885897 h 3193741"/>
              <a:gd name="connsiteX82" fmla="*/ 917288 w 5470628"/>
              <a:gd name="connsiteY82" fmla="*/ 2882248 h 3193741"/>
              <a:gd name="connsiteX83" fmla="*/ 718684 w 5470628"/>
              <a:gd name="connsiteY83" fmla="*/ 2819941 h 3193741"/>
              <a:gd name="connsiteX84" fmla="*/ 524650 w 5470628"/>
              <a:gd name="connsiteY84" fmla="*/ 2731220 h 3193741"/>
              <a:gd name="connsiteX85" fmla="*/ 670138 w 5470628"/>
              <a:gd name="connsiteY85" fmla="*/ 2735189 h 3193741"/>
              <a:gd name="connsiteX86" fmla="*/ 675382 w 5470628"/>
              <a:gd name="connsiteY86" fmla="*/ 2719369 h 3193741"/>
              <a:gd name="connsiteX87" fmla="*/ 542021 w 5470628"/>
              <a:gd name="connsiteY87" fmla="*/ 2601946 h 3193741"/>
              <a:gd name="connsiteX88" fmla="*/ 476895 w 5470628"/>
              <a:gd name="connsiteY88" fmla="*/ 2555976 h 3193741"/>
              <a:gd name="connsiteX89" fmla="*/ 188751 w 5470628"/>
              <a:gd name="connsiteY89" fmla="*/ 2428830 h 3193741"/>
              <a:gd name="connsiteX90" fmla="*/ 456762 w 5470628"/>
              <a:gd name="connsiteY90" fmla="*/ 2468731 h 3193741"/>
              <a:gd name="connsiteX91" fmla="*/ 174514 w 5470628"/>
              <a:gd name="connsiteY91" fmla="*/ 2345378 h 3193741"/>
              <a:gd name="connsiteX92" fmla="*/ 38827 w 5470628"/>
              <a:gd name="connsiteY92" fmla="*/ 2303685 h 3193741"/>
              <a:gd name="connsiteX93" fmla="*/ 3281 w 5470628"/>
              <a:gd name="connsiteY93" fmla="*/ 2273587 h 3193741"/>
              <a:gd name="connsiteX94" fmla="*/ 61590 w 5470628"/>
              <a:gd name="connsiteY94" fmla="*/ 2259170 h 3193741"/>
              <a:gd name="connsiteX95" fmla="*/ 242291 w 5470628"/>
              <a:gd name="connsiteY95" fmla="*/ 2250569 h 3193741"/>
              <a:gd name="connsiteX96" fmla="*/ 13205 w 5470628"/>
              <a:gd name="connsiteY96" fmla="*/ 2172263 h 3193741"/>
              <a:gd name="connsiteX97" fmla="*/ 180810 w 5470628"/>
              <a:gd name="connsiteY97" fmla="*/ 2168333 h 3193741"/>
              <a:gd name="connsiteX98" fmla="*/ 226020 w 5470628"/>
              <a:gd name="connsiteY98" fmla="*/ 2121100 h 3193741"/>
              <a:gd name="connsiteX99" fmla="*/ 299145 w 5470628"/>
              <a:gd name="connsiteY99" fmla="*/ 2044862 h 3193741"/>
              <a:gd name="connsiteX100" fmla="*/ 350236 w 5470628"/>
              <a:gd name="connsiteY100" fmla="*/ 2001187 h 3193741"/>
              <a:gd name="connsiteX101" fmla="*/ 365223 w 5470628"/>
              <a:gd name="connsiteY101" fmla="*/ 1881218 h 3193741"/>
              <a:gd name="connsiteX102" fmla="*/ 310707 w 5470628"/>
              <a:gd name="connsiteY102" fmla="*/ 1758752 h 3193741"/>
              <a:gd name="connsiteX103" fmla="*/ 181659 w 5470628"/>
              <a:gd name="connsiteY103" fmla="*/ 1709137 h 3193741"/>
              <a:gd name="connsiteX104" fmla="*/ 213063 w 5470628"/>
              <a:gd name="connsiteY104" fmla="*/ 1632021 h 3193741"/>
              <a:gd name="connsiteX105" fmla="*/ 481390 w 5470628"/>
              <a:gd name="connsiteY105" fmla="*/ 1644125 h 3193741"/>
              <a:gd name="connsiteX106" fmla="*/ 68930 w 5470628"/>
              <a:gd name="connsiteY106" fmla="*/ 1457537 h 3193741"/>
              <a:gd name="connsiteX107" fmla="*/ 135138 w 5470628"/>
              <a:gd name="connsiteY107" fmla="*/ 1440976 h 3193741"/>
              <a:gd name="connsiteX108" fmla="*/ 131611 w 5470628"/>
              <a:gd name="connsiteY108" fmla="*/ 1427642 h 3193741"/>
              <a:gd name="connsiteX109" fmla="*/ 130443 w 5470628"/>
              <a:gd name="connsiteY109" fmla="*/ 1343795 h 3193741"/>
              <a:gd name="connsiteX110" fmla="*/ 138930 w 5470628"/>
              <a:gd name="connsiteY110" fmla="*/ 1304094 h 3193741"/>
              <a:gd name="connsiteX111" fmla="*/ 118409 w 5470628"/>
              <a:gd name="connsiteY111" fmla="*/ 1262212 h 3193741"/>
              <a:gd name="connsiteX112" fmla="*/ 421410 w 5470628"/>
              <a:gd name="connsiteY112" fmla="*/ 1304757 h 3193741"/>
              <a:gd name="connsiteX113" fmla="*/ 655702 w 5470628"/>
              <a:gd name="connsiteY113" fmla="*/ 1291801 h 3193741"/>
              <a:gd name="connsiteX114" fmla="*/ 648299 w 5470628"/>
              <a:gd name="connsiteY114" fmla="*/ 1287715 h 3193741"/>
              <a:gd name="connsiteX115" fmla="*/ 531027 w 5470628"/>
              <a:gd name="connsiteY115" fmla="*/ 1193967 h 3193741"/>
              <a:gd name="connsiteX116" fmla="*/ 526433 w 5470628"/>
              <a:gd name="connsiteY116" fmla="*/ 1191913 h 3193741"/>
              <a:gd name="connsiteX117" fmla="*/ 504666 w 5470628"/>
              <a:gd name="connsiteY117" fmla="*/ 1177230 h 3193741"/>
              <a:gd name="connsiteX118" fmla="*/ 482307 w 5470628"/>
              <a:gd name="connsiteY118" fmla="*/ 1162618 h 3193741"/>
              <a:gd name="connsiteX119" fmla="*/ 479029 w 5470628"/>
              <a:gd name="connsiteY119" fmla="*/ 1162540 h 3193741"/>
              <a:gd name="connsiteX120" fmla="*/ 447663 w 5470628"/>
              <a:gd name="connsiteY120" fmla="*/ 1132649 h 3193741"/>
              <a:gd name="connsiteX121" fmla="*/ 438547 w 5470628"/>
              <a:gd name="connsiteY121" fmla="*/ 1110977 h 3193741"/>
              <a:gd name="connsiteX122" fmla="*/ 405343 w 5470628"/>
              <a:gd name="connsiteY122" fmla="*/ 1089612 h 3193741"/>
              <a:gd name="connsiteX123" fmla="*/ 371373 w 5470628"/>
              <a:gd name="connsiteY123" fmla="*/ 1070238 h 3193741"/>
              <a:gd name="connsiteX124" fmla="*/ 290358 w 5470628"/>
              <a:gd name="connsiteY124" fmla="*/ 1059884 h 3193741"/>
              <a:gd name="connsiteX125" fmla="*/ 235140 w 5470628"/>
              <a:gd name="connsiteY125" fmla="*/ 1029322 h 3193741"/>
              <a:gd name="connsiteX126" fmla="*/ 300494 w 5470628"/>
              <a:gd name="connsiteY126" fmla="*/ 1032083 h 3193741"/>
              <a:gd name="connsiteX127" fmla="*/ 239661 w 5470628"/>
              <a:gd name="connsiteY127" fmla="*/ 997457 h 3193741"/>
              <a:gd name="connsiteX128" fmla="*/ 204788 w 5470628"/>
              <a:gd name="connsiteY128" fmla="*/ 959211 h 3193741"/>
              <a:gd name="connsiteX129" fmla="*/ 207583 w 5470628"/>
              <a:gd name="connsiteY129" fmla="*/ 947009 h 3193741"/>
              <a:gd name="connsiteX130" fmla="*/ 223061 w 5470628"/>
              <a:gd name="connsiteY130" fmla="*/ 947033 h 3193741"/>
              <a:gd name="connsiteX131" fmla="*/ 280015 w 5470628"/>
              <a:gd name="connsiteY131" fmla="*/ 972164 h 3193741"/>
              <a:gd name="connsiteX132" fmla="*/ 353948 w 5470628"/>
              <a:gd name="connsiteY132" fmla="*/ 1006865 h 3193741"/>
              <a:gd name="connsiteX133" fmla="*/ 240466 w 5470628"/>
              <a:gd name="connsiteY133" fmla="*/ 939943 h 3193741"/>
              <a:gd name="connsiteX134" fmla="*/ 158812 w 5470628"/>
              <a:gd name="connsiteY134" fmla="*/ 891467 h 3193741"/>
              <a:gd name="connsiteX135" fmla="*/ 139551 w 5470628"/>
              <a:gd name="connsiteY135" fmla="*/ 855364 h 3193741"/>
              <a:gd name="connsiteX136" fmla="*/ 145731 w 5470628"/>
              <a:gd name="connsiteY136" fmla="*/ 844888 h 3193741"/>
              <a:gd name="connsiteX137" fmla="*/ 158154 w 5470628"/>
              <a:gd name="connsiteY137" fmla="*/ 848366 h 3193741"/>
              <a:gd name="connsiteX138" fmla="*/ 169370 w 5470628"/>
              <a:gd name="connsiteY138" fmla="*/ 856260 h 3193741"/>
              <a:gd name="connsiteX139" fmla="*/ 288295 w 5470628"/>
              <a:gd name="connsiteY139" fmla="*/ 915169 h 3193741"/>
              <a:gd name="connsiteX140" fmla="*/ 462694 w 5470628"/>
              <a:gd name="connsiteY140" fmla="*/ 994643 h 3193741"/>
              <a:gd name="connsiteX141" fmla="*/ 531910 w 5470628"/>
              <a:gd name="connsiteY141" fmla="*/ 1006664 h 3193741"/>
              <a:gd name="connsiteX142" fmla="*/ 333940 w 5470628"/>
              <a:gd name="connsiteY142" fmla="*/ 893507 h 3193741"/>
              <a:gd name="connsiteX143" fmla="*/ 181443 w 5470628"/>
              <a:gd name="connsiteY143" fmla="*/ 746608 h 3193741"/>
              <a:gd name="connsiteX144" fmla="*/ 162678 w 5470628"/>
              <a:gd name="connsiteY144" fmla="*/ 737018 h 3193741"/>
              <a:gd name="connsiteX145" fmla="*/ 156307 w 5470628"/>
              <a:gd name="connsiteY145" fmla="*/ 730435 h 3193741"/>
              <a:gd name="connsiteX146" fmla="*/ 117227 w 5470628"/>
              <a:gd name="connsiteY146" fmla="*/ 677515 h 3193741"/>
              <a:gd name="connsiteX147" fmla="*/ 113655 w 5470628"/>
              <a:gd name="connsiteY147" fmla="*/ 663474 h 3193741"/>
              <a:gd name="connsiteX148" fmla="*/ 115226 w 5470628"/>
              <a:gd name="connsiteY148" fmla="*/ 636712 h 3193741"/>
              <a:gd name="connsiteX149" fmla="*/ 105067 w 5470628"/>
              <a:gd name="connsiteY149" fmla="*/ 622046 h 3193741"/>
              <a:gd name="connsiteX150" fmla="*/ 104113 w 5470628"/>
              <a:gd name="connsiteY150" fmla="*/ 611722 h 3193741"/>
              <a:gd name="connsiteX151" fmla="*/ 118895 w 5470628"/>
              <a:gd name="connsiteY151" fmla="*/ 610169 h 3193741"/>
              <a:gd name="connsiteX152" fmla="*/ 163095 w 5470628"/>
              <a:gd name="connsiteY152" fmla="*/ 640642 h 3193741"/>
              <a:gd name="connsiteX153" fmla="*/ 185766 w 5470628"/>
              <a:gd name="connsiteY153" fmla="*/ 641454 h 3193741"/>
              <a:gd name="connsiteX154" fmla="*/ 212892 w 5470628"/>
              <a:gd name="connsiteY154" fmla="*/ 637457 h 3193741"/>
              <a:gd name="connsiteX155" fmla="*/ 223932 w 5470628"/>
              <a:gd name="connsiteY155" fmla="*/ 647271 h 3193741"/>
              <a:gd name="connsiteX156" fmla="*/ 287167 w 5470628"/>
              <a:gd name="connsiteY156" fmla="*/ 691571 h 3193741"/>
              <a:gd name="connsiteX157" fmla="*/ 330380 w 5470628"/>
              <a:gd name="connsiteY157" fmla="*/ 692506 h 3193741"/>
              <a:gd name="connsiteX158" fmla="*/ 296172 w 5470628"/>
              <a:gd name="connsiteY158" fmla="*/ 688108 h 3193741"/>
              <a:gd name="connsiteX159" fmla="*/ 286974 w 5470628"/>
              <a:gd name="connsiteY159" fmla="*/ 674512 h 3193741"/>
              <a:gd name="connsiteX160" fmla="*/ 286166 w 5470628"/>
              <a:gd name="connsiteY160" fmla="*/ 661798 h 3193741"/>
              <a:gd name="connsiteX161" fmla="*/ 236268 w 5470628"/>
              <a:gd name="connsiteY161" fmla="*/ 635338 h 3193741"/>
              <a:gd name="connsiteX162" fmla="*/ 231734 w 5470628"/>
              <a:gd name="connsiteY162" fmla="*/ 634225 h 3193741"/>
              <a:gd name="connsiteX163" fmla="*/ 221253 w 5470628"/>
              <a:gd name="connsiteY163" fmla="*/ 623870 h 3193741"/>
              <a:gd name="connsiteX164" fmla="*/ 237564 w 5470628"/>
              <a:gd name="connsiteY164" fmla="*/ 613590 h 3193741"/>
              <a:gd name="connsiteX165" fmla="*/ 282259 w 5470628"/>
              <a:gd name="connsiteY165" fmla="*/ 619091 h 3193741"/>
              <a:gd name="connsiteX166" fmla="*/ 370630 w 5470628"/>
              <a:gd name="connsiteY166" fmla="*/ 665566 h 3193741"/>
              <a:gd name="connsiteX167" fmla="*/ 498017 w 5470628"/>
              <a:gd name="connsiteY167" fmla="*/ 740532 h 3193741"/>
              <a:gd name="connsiteX168" fmla="*/ 918036 w 5470628"/>
              <a:gd name="connsiteY168" fmla="*/ 924307 h 3193741"/>
              <a:gd name="connsiteX169" fmla="*/ 1079304 w 5470628"/>
              <a:gd name="connsiteY169" fmla="*/ 984494 h 3193741"/>
              <a:gd name="connsiteX170" fmla="*/ 1079935 w 5470628"/>
              <a:gd name="connsiteY170" fmla="*/ 980383 h 3193741"/>
              <a:gd name="connsiteX171" fmla="*/ 1079695 w 5470628"/>
              <a:gd name="connsiteY171" fmla="*/ 976616 h 3193741"/>
              <a:gd name="connsiteX172" fmla="*/ 966178 w 5470628"/>
              <a:gd name="connsiteY172" fmla="*/ 937219 h 3193741"/>
              <a:gd name="connsiteX173" fmla="*/ 720106 w 5470628"/>
              <a:gd name="connsiteY173" fmla="*/ 807112 h 3193741"/>
              <a:gd name="connsiteX174" fmla="*/ 698823 w 5470628"/>
              <a:gd name="connsiteY174" fmla="*/ 804708 h 3193741"/>
              <a:gd name="connsiteX175" fmla="*/ 664513 w 5470628"/>
              <a:gd name="connsiteY175" fmla="*/ 784663 h 3193741"/>
              <a:gd name="connsiteX176" fmla="*/ 660380 w 5470628"/>
              <a:gd name="connsiteY176" fmla="*/ 771165 h 3193741"/>
              <a:gd name="connsiteX177" fmla="*/ 584959 w 5470628"/>
              <a:gd name="connsiteY177" fmla="*/ 722409 h 3193741"/>
              <a:gd name="connsiteX178" fmla="*/ 435649 w 5470628"/>
              <a:gd name="connsiteY178" fmla="*/ 639659 h 3193741"/>
              <a:gd name="connsiteX179" fmla="*/ 404944 w 5470628"/>
              <a:gd name="connsiteY179" fmla="*/ 606128 h 3193741"/>
              <a:gd name="connsiteX180" fmla="*/ 408476 w 5470628"/>
              <a:gd name="connsiteY180" fmla="*/ 591466 h 3193741"/>
              <a:gd name="connsiteX181" fmla="*/ 425225 w 5470628"/>
              <a:gd name="connsiteY181" fmla="*/ 592759 h 3193741"/>
              <a:gd name="connsiteX182" fmla="*/ 487115 w 5470628"/>
              <a:gd name="connsiteY182" fmla="*/ 620614 h 3193741"/>
              <a:gd name="connsiteX183" fmla="*/ 550277 w 5470628"/>
              <a:gd name="connsiteY183" fmla="*/ 649738 h 3193741"/>
              <a:gd name="connsiteX184" fmla="*/ 544421 w 5470628"/>
              <a:gd name="connsiteY184" fmla="*/ 641907 h 3193741"/>
              <a:gd name="connsiteX185" fmla="*/ 431905 w 5470628"/>
              <a:gd name="connsiteY185" fmla="*/ 580799 h 3193741"/>
              <a:gd name="connsiteX186" fmla="*/ 351177 w 5470628"/>
              <a:gd name="connsiteY186" fmla="*/ 528177 h 3193741"/>
              <a:gd name="connsiteX187" fmla="*/ 339749 w 5470628"/>
              <a:gd name="connsiteY187" fmla="*/ 498244 h 3193741"/>
              <a:gd name="connsiteX188" fmla="*/ 346313 w 5470628"/>
              <a:gd name="connsiteY188" fmla="*/ 489145 h 3193741"/>
              <a:gd name="connsiteX189" fmla="*/ 356579 w 5470628"/>
              <a:gd name="connsiteY189" fmla="*/ 491460 h 3193741"/>
              <a:gd name="connsiteX190" fmla="*/ 371505 w 5470628"/>
              <a:gd name="connsiteY190" fmla="*/ 501516 h 3193741"/>
              <a:gd name="connsiteX191" fmla="*/ 476275 w 5470628"/>
              <a:gd name="connsiteY191" fmla="*/ 553122 h 3193741"/>
              <a:gd name="connsiteX192" fmla="*/ 649952 w 5470628"/>
              <a:gd name="connsiteY192" fmla="*/ 635294 h 3193741"/>
              <a:gd name="connsiteX193" fmla="*/ 727161 w 5470628"/>
              <a:gd name="connsiteY193" fmla="*/ 651328 h 3193741"/>
              <a:gd name="connsiteX194" fmla="*/ 722417 w 5470628"/>
              <a:gd name="connsiteY194" fmla="*/ 646921 h 3193741"/>
              <a:gd name="connsiteX195" fmla="*/ 546079 w 5470628"/>
              <a:gd name="connsiteY195" fmla="*/ 546328 h 3193741"/>
              <a:gd name="connsiteX196" fmla="*/ 378182 w 5470628"/>
              <a:gd name="connsiteY196" fmla="*/ 386585 h 3193741"/>
              <a:gd name="connsiteX197" fmla="*/ 370158 w 5470628"/>
              <a:gd name="connsiteY197" fmla="*/ 382100 h 3193741"/>
              <a:gd name="connsiteX198" fmla="*/ 357861 w 5470628"/>
              <a:gd name="connsiteY198" fmla="*/ 371252 h 3193741"/>
              <a:gd name="connsiteX199" fmla="*/ 331313 w 5470628"/>
              <a:gd name="connsiteY199" fmla="*/ 328203 h 3193741"/>
              <a:gd name="connsiteX200" fmla="*/ 319354 w 5470628"/>
              <a:gd name="connsiteY200" fmla="*/ 299282 h 3193741"/>
              <a:gd name="connsiteX201" fmla="*/ 319682 w 5470628"/>
              <a:gd name="connsiteY201" fmla="*/ 285719 h 3193741"/>
              <a:gd name="connsiteX202" fmla="*/ 306391 w 5470628"/>
              <a:gd name="connsiteY202" fmla="*/ 268585 h 3193741"/>
              <a:gd name="connsiteX203" fmla="*/ 303294 w 5470628"/>
              <a:gd name="connsiteY203" fmla="*/ 257334 h 3193741"/>
              <a:gd name="connsiteX204" fmla="*/ 319242 w 5470628"/>
              <a:gd name="connsiteY204" fmla="*/ 255403 h 3193741"/>
              <a:gd name="connsiteX205" fmla="*/ 364093 w 5470628"/>
              <a:gd name="connsiteY205" fmla="*/ 286745 h 3193741"/>
              <a:gd name="connsiteX206" fmla="*/ 385301 w 5470628"/>
              <a:gd name="connsiteY206" fmla="*/ 287973 h 3193741"/>
              <a:gd name="connsiteX207" fmla="*/ 417598 w 5470628"/>
              <a:gd name="connsiteY207" fmla="*/ 285722 h 3193741"/>
              <a:gd name="connsiteX208" fmla="*/ 440155 w 5470628"/>
              <a:gd name="connsiteY208" fmla="*/ 308139 h 3193741"/>
              <a:gd name="connsiteX209" fmla="*/ 534406 w 5470628"/>
              <a:gd name="connsiteY209" fmla="*/ 339430 h 3193741"/>
              <a:gd name="connsiteX210" fmla="*/ 495633 w 5470628"/>
              <a:gd name="connsiteY210" fmla="*/ 333450 h 3193741"/>
              <a:gd name="connsiteX211" fmla="*/ 486289 w 5470628"/>
              <a:gd name="connsiteY211" fmla="*/ 322243 h 3193741"/>
              <a:gd name="connsiteX212" fmla="*/ 484000 w 5470628"/>
              <a:gd name="connsiteY212" fmla="*/ 304964 h 3193741"/>
              <a:gd name="connsiteX213" fmla="*/ 436911 w 5470628"/>
              <a:gd name="connsiteY213" fmla="*/ 280536 h 3193741"/>
              <a:gd name="connsiteX214" fmla="*/ 426865 w 5470628"/>
              <a:gd name="connsiteY214" fmla="*/ 277007 h 3193741"/>
              <a:gd name="connsiteX215" fmla="*/ 420654 w 5470628"/>
              <a:gd name="connsiteY215" fmla="*/ 268269 h 3193741"/>
              <a:gd name="connsiteX216" fmla="*/ 432329 w 5470628"/>
              <a:gd name="connsiteY216" fmla="*/ 259975 h 3193741"/>
              <a:gd name="connsiteX217" fmla="*/ 447672 w 5470628"/>
              <a:gd name="connsiteY217" fmla="*/ 257879 h 3193741"/>
              <a:gd name="connsiteX218" fmla="*/ 502242 w 5470628"/>
              <a:gd name="connsiteY218" fmla="*/ 273572 h 3193741"/>
              <a:gd name="connsiteX219" fmla="*/ 659874 w 5470628"/>
              <a:gd name="connsiteY219" fmla="*/ 365516 h 3193741"/>
              <a:gd name="connsiteX220" fmla="*/ 829177 w 5470628"/>
              <a:gd name="connsiteY220" fmla="*/ 444421 h 3193741"/>
              <a:gd name="connsiteX221" fmla="*/ 1231903 w 5470628"/>
              <a:gd name="connsiteY221" fmla="*/ 613682 h 3193741"/>
              <a:gd name="connsiteX222" fmla="*/ 1911736 w 5470628"/>
              <a:gd name="connsiteY222" fmla="*/ 685084 h 3193741"/>
              <a:gd name="connsiteX223" fmla="*/ 2564313 w 5470628"/>
              <a:gd name="connsiteY223" fmla="*/ 632143 h 3193741"/>
              <a:gd name="connsiteX224" fmla="*/ 2657304 w 5470628"/>
              <a:gd name="connsiteY224" fmla="*/ 624913 h 3193741"/>
              <a:gd name="connsiteX225" fmla="*/ 4235818 w 5470628"/>
              <a:gd name="connsiteY225" fmla="*/ 259339 h 3193741"/>
              <a:gd name="connsiteX226" fmla="*/ 4460331 w 5470628"/>
              <a:gd name="connsiteY226" fmla="*/ 176864 h 3193741"/>
              <a:gd name="connsiteX227" fmla="*/ 4499578 w 5470628"/>
              <a:gd name="connsiteY227" fmla="*/ 186791 h 3193741"/>
              <a:gd name="connsiteX228" fmla="*/ 4514640 w 5470628"/>
              <a:gd name="connsiteY228" fmla="*/ 188841 h 3193741"/>
              <a:gd name="connsiteX229" fmla="*/ 4516523 w 5470628"/>
              <a:gd name="connsiteY229" fmla="*/ 189988 h 3193741"/>
              <a:gd name="connsiteX230" fmla="*/ 4518126 w 5470628"/>
              <a:gd name="connsiteY230" fmla="*/ 189316 h 3193741"/>
              <a:gd name="connsiteX231" fmla="*/ 4514640 w 5470628"/>
              <a:gd name="connsiteY231" fmla="*/ 188841 h 3193741"/>
              <a:gd name="connsiteX232" fmla="*/ 4511569 w 5470628"/>
              <a:gd name="connsiteY232" fmla="*/ 186970 h 3193741"/>
              <a:gd name="connsiteX233" fmla="*/ 4510888 w 5470628"/>
              <a:gd name="connsiteY233" fmla="*/ 180943 h 3193741"/>
              <a:gd name="connsiteX234" fmla="*/ 4531865 w 5470628"/>
              <a:gd name="connsiteY234" fmla="*/ 155151 h 3193741"/>
              <a:gd name="connsiteX235" fmla="*/ 4573441 w 5470628"/>
              <a:gd name="connsiteY235" fmla="*/ 139676 h 3193741"/>
              <a:gd name="connsiteX236" fmla="*/ 4594964 w 5470628"/>
              <a:gd name="connsiteY236" fmla="*/ 145847 h 3193741"/>
              <a:gd name="connsiteX237" fmla="*/ 4623059 w 5470628"/>
              <a:gd name="connsiteY237" fmla="*/ 152410 h 3193741"/>
              <a:gd name="connsiteX238" fmla="*/ 4748356 w 5470628"/>
              <a:gd name="connsiteY238" fmla="*/ 68192 h 3193741"/>
              <a:gd name="connsiteX239" fmla="*/ 4833812 w 5470628"/>
              <a:gd name="connsiteY239" fmla="*/ 8017 h 3193741"/>
              <a:gd name="connsiteX240" fmla="*/ 4850908 w 5470628"/>
              <a:gd name="connsiteY240" fmla="*/ 727 h 31937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</a:cxnLst>
            <a:rect l="l" t="t" r="r" b="b"/>
            <a:pathLst>
              <a:path w="5470628" h="3193741">
                <a:moveTo>
                  <a:pt x="5462602" y="1413608"/>
                </a:moveTo>
                <a:lnTo>
                  <a:pt x="5465724" y="1421881"/>
                </a:lnTo>
                <a:cubicBezTo>
                  <a:pt x="5472118" y="1444281"/>
                  <a:pt x="5472640" y="1461744"/>
                  <a:pt x="5465025" y="1466556"/>
                </a:cubicBezTo>
                <a:lnTo>
                  <a:pt x="5463208" y="1466226"/>
                </a:lnTo>
                <a:lnTo>
                  <a:pt x="5463242" y="1451866"/>
                </a:lnTo>
                <a:cubicBezTo>
                  <a:pt x="5463190" y="1441487"/>
                  <a:pt x="5463068" y="1431722"/>
                  <a:pt x="5462894" y="1423194"/>
                </a:cubicBezTo>
                <a:close/>
                <a:moveTo>
                  <a:pt x="5461417" y="1391849"/>
                </a:moveTo>
                <a:cubicBezTo>
                  <a:pt x="5461710" y="1392940"/>
                  <a:pt x="5461992" y="1396513"/>
                  <a:pt x="5462246" y="1401944"/>
                </a:cubicBezTo>
                <a:lnTo>
                  <a:pt x="5462602" y="1413608"/>
                </a:lnTo>
                <a:lnTo>
                  <a:pt x="5459078" y="1404268"/>
                </a:lnTo>
                <a:lnTo>
                  <a:pt x="5460137" y="1393780"/>
                </a:lnTo>
                <a:cubicBezTo>
                  <a:pt x="5460561" y="1391114"/>
                  <a:pt x="5460982" y="1390270"/>
                  <a:pt x="5461417" y="1391849"/>
                </a:cubicBezTo>
                <a:close/>
                <a:moveTo>
                  <a:pt x="614271" y="1052206"/>
                </a:moveTo>
                <a:cubicBezTo>
                  <a:pt x="613444" y="1053256"/>
                  <a:pt x="612323" y="1054339"/>
                  <a:pt x="611497" y="1055389"/>
                </a:cubicBezTo>
                <a:cubicBezTo>
                  <a:pt x="617673" y="1058912"/>
                  <a:pt x="624115" y="1061928"/>
                  <a:pt x="630277" y="1065215"/>
                </a:cubicBezTo>
                <a:cubicBezTo>
                  <a:pt x="637469" y="1066004"/>
                  <a:pt x="644958" y="1066759"/>
                  <a:pt x="651856" y="1067584"/>
                </a:cubicBezTo>
                <a:cubicBezTo>
                  <a:pt x="639327" y="1062458"/>
                  <a:pt x="626799" y="1057332"/>
                  <a:pt x="614271" y="1052206"/>
                </a:cubicBezTo>
                <a:close/>
                <a:moveTo>
                  <a:pt x="810628" y="695550"/>
                </a:moveTo>
                <a:cubicBezTo>
                  <a:pt x="873537" y="739416"/>
                  <a:pt x="951215" y="767494"/>
                  <a:pt x="1033084" y="791270"/>
                </a:cubicBezTo>
                <a:cubicBezTo>
                  <a:pt x="1034205" y="790184"/>
                  <a:pt x="1035031" y="789136"/>
                  <a:pt x="1036153" y="788050"/>
                </a:cubicBezTo>
                <a:cubicBezTo>
                  <a:pt x="960983" y="757296"/>
                  <a:pt x="885798" y="726306"/>
                  <a:pt x="810628" y="695550"/>
                </a:cubicBezTo>
                <a:close/>
                <a:moveTo>
                  <a:pt x="4850908" y="727"/>
                </a:moveTo>
                <a:cubicBezTo>
                  <a:pt x="4858191" y="2929"/>
                  <a:pt x="4860543" y="7152"/>
                  <a:pt x="4858584" y="13795"/>
                </a:cubicBezTo>
                <a:cubicBezTo>
                  <a:pt x="4855845" y="22194"/>
                  <a:pt x="4850092" y="30008"/>
                  <a:pt x="4843408" y="37224"/>
                </a:cubicBezTo>
                <a:cubicBezTo>
                  <a:pt x="4812232" y="71132"/>
                  <a:pt x="4827067" y="79774"/>
                  <a:pt x="4871062" y="78954"/>
                </a:cubicBezTo>
                <a:cubicBezTo>
                  <a:pt x="4910302" y="78234"/>
                  <a:pt x="4949507" y="72299"/>
                  <a:pt x="4989038" y="66799"/>
                </a:cubicBezTo>
                <a:cubicBezTo>
                  <a:pt x="5008500" y="63967"/>
                  <a:pt x="5009491" y="65509"/>
                  <a:pt x="5002636" y="79388"/>
                </a:cubicBezTo>
                <a:cubicBezTo>
                  <a:pt x="4991594" y="102315"/>
                  <a:pt x="4990844" y="123285"/>
                  <a:pt x="5008332" y="140859"/>
                </a:cubicBezTo>
                <a:cubicBezTo>
                  <a:pt x="5012456" y="144868"/>
                  <a:pt x="5015428" y="149491"/>
                  <a:pt x="5014326" y="155555"/>
                </a:cubicBezTo>
                <a:cubicBezTo>
                  <a:pt x="5009356" y="180357"/>
                  <a:pt x="5019874" y="200674"/>
                  <a:pt x="5030704" y="221190"/>
                </a:cubicBezTo>
                <a:cubicBezTo>
                  <a:pt x="5048958" y="255517"/>
                  <a:pt x="5072099" y="287116"/>
                  <a:pt x="5097262" y="317759"/>
                </a:cubicBezTo>
                <a:cubicBezTo>
                  <a:pt x="5115004" y="339336"/>
                  <a:pt x="5126222" y="365974"/>
                  <a:pt x="5165084" y="373367"/>
                </a:cubicBezTo>
                <a:cubicBezTo>
                  <a:pt x="5174420" y="375083"/>
                  <a:pt x="5177498" y="381353"/>
                  <a:pt x="5174137" y="389353"/>
                </a:cubicBezTo>
                <a:cubicBezTo>
                  <a:pt x="5163026" y="415847"/>
                  <a:pt x="5172067" y="436343"/>
                  <a:pt x="5192507" y="453561"/>
                </a:cubicBezTo>
                <a:cubicBezTo>
                  <a:pt x="5199734" y="459565"/>
                  <a:pt x="5197020" y="463690"/>
                  <a:pt x="5187160" y="467732"/>
                </a:cubicBezTo>
                <a:cubicBezTo>
                  <a:pt x="5175836" y="472188"/>
                  <a:pt x="5167025" y="478711"/>
                  <a:pt x="5160106" y="486904"/>
                </a:cubicBezTo>
                <a:cubicBezTo>
                  <a:pt x="5148744" y="500143"/>
                  <a:pt x="5143396" y="514315"/>
                  <a:pt x="5138948" y="528614"/>
                </a:cubicBezTo>
                <a:cubicBezTo>
                  <a:pt x="5132042" y="551041"/>
                  <a:pt x="5123894" y="572670"/>
                  <a:pt x="5097016" y="589923"/>
                </a:cubicBezTo>
                <a:cubicBezTo>
                  <a:pt x="5089016" y="595163"/>
                  <a:pt x="5082598" y="601872"/>
                  <a:pt x="5075869" y="608381"/>
                </a:cubicBezTo>
                <a:cubicBezTo>
                  <a:pt x="5078016" y="614052"/>
                  <a:pt x="5083322" y="617918"/>
                  <a:pt x="5093172" y="618385"/>
                </a:cubicBezTo>
                <a:cubicBezTo>
                  <a:pt x="5155867" y="621469"/>
                  <a:pt x="5153088" y="652648"/>
                  <a:pt x="5153518" y="687474"/>
                </a:cubicBezTo>
                <a:cubicBezTo>
                  <a:pt x="5154177" y="730575"/>
                  <a:pt x="5118812" y="754787"/>
                  <a:pt x="5074984" y="776941"/>
                </a:cubicBezTo>
                <a:cubicBezTo>
                  <a:pt x="5059986" y="784451"/>
                  <a:pt x="5038116" y="786863"/>
                  <a:pt x="5033348" y="805473"/>
                </a:cubicBezTo>
                <a:cubicBezTo>
                  <a:pt x="5059529" y="819384"/>
                  <a:pt x="5089376" y="802009"/>
                  <a:pt x="5116847" y="803426"/>
                </a:cubicBezTo>
                <a:cubicBezTo>
                  <a:pt x="5139548" y="804709"/>
                  <a:pt x="5176330" y="798120"/>
                  <a:pt x="5147902" y="833118"/>
                </a:cubicBezTo>
                <a:cubicBezTo>
                  <a:pt x="5139626" y="843373"/>
                  <a:pt x="5150382" y="848714"/>
                  <a:pt x="5161665" y="848297"/>
                </a:cubicBezTo>
                <a:cubicBezTo>
                  <a:pt x="5253064" y="844106"/>
                  <a:pt x="5215170" y="912756"/>
                  <a:pt x="5246520" y="942412"/>
                </a:cubicBezTo>
                <a:cubicBezTo>
                  <a:pt x="5255359" y="950358"/>
                  <a:pt x="5247812" y="967405"/>
                  <a:pt x="5235368" y="972946"/>
                </a:cubicBezTo>
                <a:cubicBezTo>
                  <a:pt x="5156387" y="1008610"/>
                  <a:pt x="5149354" y="1071149"/>
                  <a:pt x="5113739" y="1128845"/>
                </a:cubicBezTo>
                <a:cubicBezTo>
                  <a:pt x="5157305" y="1144685"/>
                  <a:pt x="5208388" y="1143005"/>
                  <a:pt x="5255034" y="1151117"/>
                </a:cubicBezTo>
                <a:cubicBezTo>
                  <a:pt x="5303482" y="1159484"/>
                  <a:pt x="5304156" y="1170079"/>
                  <a:pt x="5267513" y="1216275"/>
                </a:cubicBezTo>
                <a:cubicBezTo>
                  <a:pt x="5370269" y="1212844"/>
                  <a:pt x="5370269" y="1212844"/>
                  <a:pt x="5343113" y="1281854"/>
                </a:cubicBezTo>
                <a:cubicBezTo>
                  <a:pt x="5386272" y="1279593"/>
                  <a:pt x="5428618" y="1334726"/>
                  <a:pt x="5452014" y="1385543"/>
                </a:cubicBezTo>
                <a:lnTo>
                  <a:pt x="5459078" y="1404268"/>
                </a:lnTo>
                <a:lnTo>
                  <a:pt x="5458838" y="1406644"/>
                </a:lnTo>
                <a:cubicBezTo>
                  <a:pt x="5457942" y="1418063"/>
                  <a:pt x="5456960" y="1434367"/>
                  <a:pt x="5455752" y="1450751"/>
                </a:cubicBezTo>
                <a:lnTo>
                  <a:pt x="5454594" y="1464662"/>
                </a:lnTo>
                <a:lnTo>
                  <a:pt x="5447215" y="1463321"/>
                </a:lnTo>
                <a:cubicBezTo>
                  <a:pt x="5441256" y="1459714"/>
                  <a:pt x="5437002" y="1458345"/>
                  <a:pt x="5433934" y="1458428"/>
                </a:cubicBezTo>
                <a:cubicBezTo>
                  <a:pt x="5424728" y="1458676"/>
                  <a:pt x="5426188" y="1471978"/>
                  <a:pt x="5424276" y="1477014"/>
                </a:cubicBezTo>
                <a:cubicBezTo>
                  <a:pt x="5417851" y="1492977"/>
                  <a:pt x="5433852" y="1501241"/>
                  <a:pt x="5444628" y="1511562"/>
                </a:cubicBezTo>
                <a:cubicBezTo>
                  <a:pt x="5448663" y="1515344"/>
                  <a:pt x="5451544" y="1497678"/>
                  <a:pt x="5453752" y="1474786"/>
                </a:cubicBezTo>
                <a:lnTo>
                  <a:pt x="5454594" y="1464662"/>
                </a:lnTo>
                <a:lnTo>
                  <a:pt x="5463208" y="1466226"/>
                </a:lnTo>
                <a:lnTo>
                  <a:pt x="5463164" y="1484226"/>
                </a:lnTo>
                <a:cubicBezTo>
                  <a:pt x="5462722" y="1528173"/>
                  <a:pt x="5460824" y="1571999"/>
                  <a:pt x="5456160" y="1575885"/>
                </a:cubicBezTo>
                <a:cubicBezTo>
                  <a:pt x="5406708" y="1617226"/>
                  <a:pt x="5442751" y="1692579"/>
                  <a:pt x="5345636" y="1714543"/>
                </a:cubicBezTo>
                <a:cubicBezTo>
                  <a:pt x="5301930" y="1724583"/>
                  <a:pt x="5282493" y="1755882"/>
                  <a:pt x="5251319" y="1775792"/>
                </a:cubicBezTo>
                <a:cubicBezTo>
                  <a:pt x="5142610" y="1844714"/>
                  <a:pt x="5072132" y="1925140"/>
                  <a:pt x="5043512" y="2027305"/>
                </a:cubicBezTo>
                <a:cubicBezTo>
                  <a:pt x="5035488" y="2055562"/>
                  <a:pt x="5000258" y="2081893"/>
                  <a:pt x="4978144" y="2108535"/>
                </a:cubicBezTo>
                <a:cubicBezTo>
                  <a:pt x="4990785" y="2124798"/>
                  <a:pt x="5050411" y="2079615"/>
                  <a:pt x="5031476" y="2128173"/>
                </a:cubicBezTo>
                <a:cubicBezTo>
                  <a:pt x="5017138" y="2164787"/>
                  <a:pt x="4975973" y="2191363"/>
                  <a:pt x="4937389" y="2216441"/>
                </a:cubicBezTo>
                <a:cubicBezTo>
                  <a:pt x="4893079" y="2245058"/>
                  <a:pt x="4843760" y="2269776"/>
                  <a:pt x="4826122" y="2315331"/>
                </a:cubicBezTo>
                <a:cubicBezTo>
                  <a:pt x="4822276" y="2325050"/>
                  <a:pt x="3896510" y="3112888"/>
                  <a:pt x="2544647" y="3190975"/>
                </a:cubicBezTo>
                <a:cubicBezTo>
                  <a:pt x="2323734" y="3203734"/>
                  <a:pt x="1445947" y="3169121"/>
                  <a:pt x="1328257" y="3153006"/>
                </a:cubicBezTo>
                <a:cubicBezTo>
                  <a:pt x="1207258" y="3136344"/>
                  <a:pt x="1101756" y="3091943"/>
                  <a:pt x="977943" y="3082502"/>
                </a:cubicBezTo>
                <a:cubicBezTo>
                  <a:pt x="912454" y="3077622"/>
                  <a:pt x="848655" y="3061861"/>
                  <a:pt x="854473" y="2994250"/>
                </a:cubicBezTo>
                <a:cubicBezTo>
                  <a:pt x="856228" y="2975057"/>
                  <a:pt x="838125" y="2961827"/>
                  <a:pt x="811593" y="2970498"/>
                </a:cubicBezTo>
                <a:cubicBezTo>
                  <a:pt x="761454" y="2987010"/>
                  <a:pt x="736680" y="2962489"/>
                  <a:pt x="707024" y="2945439"/>
                </a:cubicBezTo>
                <a:cubicBezTo>
                  <a:pt x="654509" y="2915262"/>
                  <a:pt x="603913" y="2882480"/>
                  <a:pt x="523487" y="2886053"/>
                </a:cubicBezTo>
                <a:cubicBezTo>
                  <a:pt x="537017" y="2855468"/>
                  <a:pt x="563587" y="2856758"/>
                  <a:pt x="587884" y="2859746"/>
                </a:cubicBezTo>
                <a:cubicBezTo>
                  <a:pt x="652090" y="2867866"/>
                  <a:pt x="715235" y="2878012"/>
                  <a:pt x="779426" y="2885897"/>
                </a:cubicBezTo>
                <a:cubicBezTo>
                  <a:pt x="821123" y="2891048"/>
                  <a:pt x="863074" y="2900202"/>
                  <a:pt x="917288" y="2882248"/>
                </a:cubicBezTo>
                <a:cubicBezTo>
                  <a:pt x="866364" y="2830288"/>
                  <a:pt x="785092" y="2829930"/>
                  <a:pt x="718684" y="2819941"/>
                </a:cubicBezTo>
                <a:cubicBezTo>
                  <a:pt x="635747" y="2807447"/>
                  <a:pt x="584925" y="2771133"/>
                  <a:pt x="524650" y="2731220"/>
                </a:cubicBezTo>
                <a:cubicBezTo>
                  <a:pt x="584180" y="2712621"/>
                  <a:pt x="623299" y="2742760"/>
                  <a:pt x="670138" y="2735189"/>
                </a:cubicBezTo>
                <a:cubicBezTo>
                  <a:pt x="672406" y="2728745"/>
                  <a:pt x="675988" y="2719532"/>
                  <a:pt x="675382" y="2719369"/>
                </a:cubicBezTo>
                <a:cubicBezTo>
                  <a:pt x="596666" y="2703042"/>
                  <a:pt x="557844" y="2658869"/>
                  <a:pt x="542021" y="2601946"/>
                </a:cubicBezTo>
                <a:cubicBezTo>
                  <a:pt x="533902" y="2572560"/>
                  <a:pt x="505246" y="2566541"/>
                  <a:pt x="476895" y="2555976"/>
                </a:cubicBezTo>
                <a:cubicBezTo>
                  <a:pt x="377189" y="2518466"/>
                  <a:pt x="272496" y="2486779"/>
                  <a:pt x="188751" y="2428830"/>
                </a:cubicBezTo>
                <a:cubicBezTo>
                  <a:pt x="280875" y="2426687"/>
                  <a:pt x="357216" y="2461808"/>
                  <a:pt x="456762" y="2468731"/>
                </a:cubicBezTo>
                <a:cubicBezTo>
                  <a:pt x="373794" y="2404281"/>
                  <a:pt x="269816" y="2379152"/>
                  <a:pt x="174514" y="2345378"/>
                </a:cubicBezTo>
                <a:cubicBezTo>
                  <a:pt x="130977" y="2330009"/>
                  <a:pt x="90329" y="2308598"/>
                  <a:pt x="38827" y="2303685"/>
                </a:cubicBezTo>
                <a:cubicBezTo>
                  <a:pt x="20556" y="2301864"/>
                  <a:pt x="-10092" y="2297272"/>
                  <a:pt x="3281" y="2273587"/>
                </a:cubicBezTo>
                <a:cubicBezTo>
                  <a:pt x="14533" y="2253956"/>
                  <a:pt x="39095" y="2256437"/>
                  <a:pt x="61590" y="2259170"/>
                </a:cubicBezTo>
                <a:cubicBezTo>
                  <a:pt x="115591" y="2265916"/>
                  <a:pt x="170539" y="2259497"/>
                  <a:pt x="242291" y="2250569"/>
                </a:cubicBezTo>
                <a:cubicBezTo>
                  <a:pt x="178223" y="2197829"/>
                  <a:pt x="68904" y="2229102"/>
                  <a:pt x="13205" y="2172263"/>
                </a:cubicBezTo>
                <a:cubicBezTo>
                  <a:pt x="77196" y="2153598"/>
                  <a:pt x="128251" y="2170191"/>
                  <a:pt x="180810" y="2168333"/>
                </a:cubicBezTo>
                <a:cubicBezTo>
                  <a:pt x="228319" y="2166612"/>
                  <a:pt x="239444" y="2154350"/>
                  <a:pt x="226020" y="2121100"/>
                </a:cubicBezTo>
                <a:cubicBezTo>
                  <a:pt x="205165" y="2069293"/>
                  <a:pt x="229388" y="2038364"/>
                  <a:pt x="299145" y="2044862"/>
                </a:cubicBezTo>
                <a:cubicBezTo>
                  <a:pt x="363822" y="2051027"/>
                  <a:pt x="369032" y="2029991"/>
                  <a:pt x="350236" y="2001187"/>
                </a:cubicBezTo>
                <a:cubicBezTo>
                  <a:pt x="322862" y="1959187"/>
                  <a:pt x="348423" y="1921214"/>
                  <a:pt x="365223" y="1881218"/>
                </a:cubicBezTo>
                <a:cubicBezTo>
                  <a:pt x="390527" y="1820499"/>
                  <a:pt x="376326" y="1793748"/>
                  <a:pt x="310707" y="1758752"/>
                </a:cubicBezTo>
                <a:cubicBezTo>
                  <a:pt x="273754" y="1739265"/>
                  <a:pt x="234367" y="1723631"/>
                  <a:pt x="181659" y="1709137"/>
                </a:cubicBezTo>
                <a:cubicBezTo>
                  <a:pt x="299387" y="1683727"/>
                  <a:pt x="172918" y="1660608"/>
                  <a:pt x="213063" y="1632021"/>
                </a:cubicBezTo>
                <a:cubicBezTo>
                  <a:pt x="296030" y="1612244"/>
                  <a:pt x="369047" y="1679323"/>
                  <a:pt x="481390" y="1644125"/>
                </a:cubicBezTo>
                <a:cubicBezTo>
                  <a:pt x="336659" y="1595935"/>
                  <a:pt x="176348" y="1532074"/>
                  <a:pt x="68930" y="1457537"/>
                </a:cubicBezTo>
                <a:cubicBezTo>
                  <a:pt x="91299" y="1434897"/>
                  <a:pt x="115799" y="1450436"/>
                  <a:pt x="135138" y="1440976"/>
                </a:cubicBezTo>
                <a:cubicBezTo>
                  <a:pt x="133952" y="1436374"/>
                  <a:pt x="135290" y="1429332"/>
                  <a:pt x="131611" y="1427642"/>
                </a:cubicBezTo>
                <a:cubicBezTo>
                  <a:pt x="52402" y="1389548"/>
                  <a:pt x="51441" y="1388478"/>
                  <a:pt x="130443" y="1343795"/>
                </a:cubicBezTo>
                <a:cubicBezTo>
                  <a:pt x="158017" y="1328118"/>
                  <a:pt x="154966" y="1317573"/>
                  <a:pt x="138930" y="1304094"/>
                </a:cubicBezTo>
                <a:cubicBezTo>
                  <a:pt x="127608" y="1294551"/>
                  <a:pt x="113720" y="1286742"/>
                  <a:pt x="118409" y="1262212"/>
                </a:cubicBezTo>
                <a:cubicBezTo>
                  <a:pt x="164937" y="1287183"/>
                  <a:pt x="383505" y="1312432"/>
                  <a:pt x="421410" y="1304757"/>
                </a:cubicBezTo>
                <a:cubicBezTo>
                  <a:pt x="464009" y="1296037"/>
                  <a:pt x="610877" y="1288926"/>
                  <a:pt x="655702" y="1291801"/>
                </a:cubicBezTo>
                <a:cubicBezTo>
                  <a:pt x="653235" y="1290438"/>
                  <a:pt x="650767" y="1289077"/>
                  <a:pt x="648299" y="1287715"/>
                </a:cubicBezTo>
                <a:cubicBezTo>
                  <a:pt x="603999" y="1260339"/>
                  <a:pt x="559107" y="1233035"/>
                  <a:pt x="531027" y="1193967"/>
                </a:cubicBezTo>
                <a:cubicBezTo>
                  <a:pt x="529741" y="1192462"/>
                  <a:pt x="529061" y="1191120"/>
                  <a:pt x="526433" y="1191913"/>
                </a:cubicBezTo>
                <a:cubicBezTo>
                  <a:pt x="503415" y="1199684"/>
                  <a:pt x="505590" y="1187083"/>
                  <a:pt x="504666" y="1177230"/>
                </a:cubicBezTo>
                <a:cubicBezTo>
                  <a:pt x="503726" y="1167141"/>
                  <a:pt x="499378" y="1159602"/>
                  <a:pt x="482307" y="1162618"/>
                </a:cubicBezTo>
                <a:cubicBezTo>
                  <a:pt x="481421" y="1162726"/>
                  <a:pt x="480226" y="1162633"/>
                  <a:pt x="479029" y="1162540"/>
                </a:cubicBezTo>
                <a:cubicBezTo>
                  <a:pt x="470949" y="1161859"/>
                  <a:pt x="444139" y="1138059"/>
                  <a:pt x="447663" y="1132649"/>
                </a:cubicBezTo>
                <a:cubicBezTo>
                  <a:pt x="455539" y="1120781"/>
                  <a:pt x="446335" y="1116439"/>
                  <a:pt x="438547" y="1110977"/>
                </a:cubicBezTo>
                <a:cubicBezTo>
                  <a:pt x="427656" y="1103517"/>
                  <a:pt x="416795" y="1096529"/>
                  <a:pt x="405343" y="1089612"/>
                </a:cubicBezTo>
                <a:cubicBezTo>
                  <a:pt x="394202" y="1082895"/>
                  <a:pt x="382794" y="1076684"/>
                  <a:pt x="371373" y="1070238"/>
                </a:cubicBezTo>
                <a:cubicBezTo>
                  <a:pt x="344889" y="1065616"/>
                  <a:pt x="318169" y="1061972"/>
                  <a:pt x="290358" y="1059884"/>
                </a:cubicBezTo>
                <a:cubicBezTo>
                  <a:pt x="269709" y="1058114"/>
                  <a:pt x="246624" y="1055453"/>
                  <a:pt x="235140" y="1029322"/>
                </a:cubicBezTo>
                <a:cubicBezTo>
                  <a:pt x="256895" y="1029771"/>
                  <a:pt x="278695" y="1030927"/>
                  <a:pt x="300494" y="1032083"/>
                </a:cubicBezTo>
                <a:cubicBezTo>
                  <a:pt x="279542" y="1020860"/>
                  <a:pt x="259181" y="1009565"/>
                  <a:pt x="239661" y="997457"/>
                </a:cubicBezTo>
                <a:cubicBezTo>
                  <a:pt x="223540" y="987309"/>
                  <a:pt x="210281" y="975391"/>
                  <a:pt x="204788" y="959211"/>
                </a:cubicBezTo>
                <a:cubicBezTo>
                  <a:pt x="203337" y="955117"/>
                  <a:pt x="202166" y="950750"/>
                  <a:pt x="207583" y="947009"/>
                </a:cubicBezTo>
                <a:cubicBezTo>
                  <a:pt x="213561" y="942727"/>
                  <a:pt x="218466" y="944980"/>
                  <a:pt x="223061" y="947033"/>
                </a:cubicBezTo>
                <a:cubicBezTo>
                  <a:pt x="242046" y="955410"/>
                  <a:pt x="261311" y="963516"/>
                  <a:pt x="280015" y="972164"/>
                </a:cubicBezTo>
                <a:cubicBezTo>
                  <a:pt x="304852" y="983629"/>
                  <a:pt x="329408" y="995365"/>
                  <a:pt x="353948" y="1006865"/>
                </a:cubicBezTo>
                <a:cubicBezTo>
                  <a:pt x="319294" y="981405"/>
                  <a:pt x="281290" y="959435"/>
                  <a:pt x="240466" y="939943"/>
                </a:cubicBezTo>
                <a:cubicBezTo>
                  <a:pt x="210990" y="925718"/>
                  <a:pt x="181514" y="911494"/>
                  <a:pt x="158812" y="891467"/>
                </a:cubicBezTo>
                <a:cubicBezTo>
                  <a:pt x="147166" y="881489"/>
                  <a:pt x="141336" y="869384"/>
                  <a:pt x="139551" y="855364"/>
                </a:cubicBezTo>
                <a:cubicBezTo>
                  <a:pt x="139312" y="851597"/>
                  <a:pt x="139634" y="847287"/>
                  <a:pt x="145731" y="844888"/>
                </a:cubicBezTo>
                <a:cubicBezTo>
                  <a:pt x="151843" y="842724"/>
                  <a:pt x="155581" y="845356"/>
                  <a:pt x="158154" y="848366"/>
                </a:cubicBezTo>
                <a:cubicBezTo>
                  <a:pt x="161052" y="851811"/>
                  <a:pt x="164496" y="854479"/>
                  <a:pt x="169370" y="856260"/>
                </a:cubicBezTo>
                <a:cubicBezTo>
                  <a:pt x="212096" y="872913"/>
                  <a:pt x="249775" y="894448"/>
                  <a:pt x="288295" y="915169"/>
                </a:cubicBezTo>
                <a:cubicBezTo>
                  <a:pt x="343452" y="944788"/>
                  <a:pt x="397769" y="975222"/>
                  <a:pt x="462694" y="994643"/>
                </a:cubicBezTo>
                <a:cubicBezTo>
                  <a:pt x="487260" y="1001870"/>
                  <a:pt x="512622" y="1007575"/>
                  <a:pt x="531910" y="1006664"/>
                </a:cubicBezTo>
                <a:cubicBezTo>
                  <a:pt x="460990" y="972547"/>
                  <a:pt x="394087" y="936046"/>
                  <a:pt x="333940" y="893507"/>
                </a:cubicBezTo>
                <a:cubicBezTo>
                  <a:pt x="273173" y="850568"/>
                  <a:pt x="219876" y="803403"/>
                  <a:pt x="181443" y="746608"/>
                </a:cubicBezTo>
                <a:cubicBezTo>
                  <a:pt x="177494" y="740681"/>
                  <a:pt x="175038" y="734810"/>
                  <a:pt x="162678" y="737018"/>
                </a:cubicBezTo>
                <a:cubicBezTo>
                  <a:pt x="157082" y="737933"/>
                  <a:pt x="155070" y="734381"/>
                  <a:pt x="156307" y="730435"/>
                </a:cubicBezTo>
                <a:cubicBezTo>
                  <a:pt x="164051" y="702450"/>
                  <a:pt x="145532" y="687373"/>
                  <a:pt x="117227" y="677515"/>
                </a:cubicBezTo>
                <a:cubicBezTo>
                  <a:pt x="108392" y="674314"/>
                  <a:pt x="107546" y="670384"/>
                  <a:pt x="113655" y="663474"/>
                </a:cubicBezTo>
                <a:cubicBezTo>
                  <a:pt x="121976" y="653926"/>
                  <a:pt x="120506" y="644851"/>
                  <a:pt x="115226" y="636712"/>
                </a:cubicBezTo>
                <a:cubicBezTo>
                  <a:pt x="112224" y="631619"/>
                  <a:pt x="108350" y="626868"/>
                  <a:pt x="105067" y="622046"/>
                </a:cubicBezTo>
                <a:cubicBezTo>
                  <a:pt x="102790" y="619000"/>
                  <a:pt x="99022" y="615897"/>
                  <a:pt x="104113" y="611722"/>
                </a:cubicBezTo>
                <a:cubicBezTo>
                  <a:pt x="108939" y="608053"/>
                  <a:pt x="114081" y="609328"/>
                  <a:pt x="118895" y="610169"/>
                </a:cubicBezTo>
                <a:cubicBezTo>
                  <a:pt x="142040" y="613772"/>
                  <a:pt x="156094" y="624170"/>
                  <a:pt x="163095" y="640642"/>
                </a:cubicBezTo>
                <a:cubicBezTo>
                  <a:pt x="168334" y="652819"/>
                  <a:pt x="173104" y="652953"/>
                  <a:pt x="185766" y="641454"/>
                </a:cubicBezTo>
                <a:cubicBezTo>
                  <a:pt x="195327" y="632704"/>
                  <a:pt x="204232" y="632337"/>
                  <a:pt x="212892" y="637457"/>
                </a:cubicBezTo>
                <a:cubicBezTo>
                  <a:pt x="217516" y="639981"/>
                  <a:pt x="220444" y="643897"/>
                  <a:pt x="223932" y="647271"/>
                </a:cubicBezTo>
                <a:cubicBezTo>
                  <a:pt x="241420" y="664845"/>
                  <a:pt x="259762" y="681841"/>
                  <a:pt x="287167" y="691571"/>
                </a:cubicBezTo>
                <a:cubicBezTo>
                  <a:pt x="299355" y="696027"/>
                  <a:pt x="312354" y="699197"/>
                  <a:pt x="330380" y="692506"/>
                </a:cubicBezTo>
                <a:cubicBezTo>
                  <a:pt x="318517" y="688486"/>
                  <a:pt x="306954" y="689175"/>
                  <a:pt x="296172" y="688108"/>
                </a:cubicBezTo>
                <a:cubicBezTo>
                  <a:pt x="285390" y="687041"/>
                  <a:pt x="279539" y="683953"/>
                  <a:pt x="286974" y="674512"/>
                </a:cubicBezTo>
                <a:cubicBezTo>
                  <a:pt x="291105" y="669267"/>
                  <a:pt x="290555" y="665301"/>
                  <a:pt x="286166" y="661798"/>
                </a:cubicBezTo>
                <a:cubicBezTo>
                  <a:pt x="272052" y="650459"/>
                  <a:pt x="264416" y="633352"/>
                  <a:pt x="236268" y="635338"/>
                </a:cubicBezTo>
                <a:cubicBezTo>
                  <a:pt x="234792" y="635517"/>
                  <a:pt x="233255" y="634754"/>
                  <a:pt x="231734" y="634225"/>
                </a:cubicBezTo>
                <a:cubicBezTo>
                  <a:pt x="225957" y="632316"/>
                  <a:pt x="219575" y="630241"/>
                  <a:pt x="221253" y="623870"/>
                </a:cubicBezTo>
                <a:cubicBezTo>
                  <a:pt x="223227" y="617462"/>
                  <a:pt x="230816" y="615119"/>
                  <a:pt x="237564" y="613590"/>
                </a:cubicBezTo>
                <a:cubicBezTo>
                  <a:pt x="254884" y="609831"/>
                  <a:pt x="268844" y="614072"/>
                  <a:pt x="282259" y="619091"/>
                </a:cubicBezTo>
                <a:cubicBezTo>
                  <a:pt x="314893" y="631509"/>
                  <a:pt x="342201" y="649080"/>
                  <a:pt x="370630" y="665566"/>
                </a:cubicBezTo>
                <a:cubicBezTo>
                  <a:pt x="413275" y="690295"/>
                  <a:pt x="451153" y="719635"/>
                  <a:pt x="498017" y="740532"/>
                </a:cubicBezTo>
                <a:cubicBezTo>
                  <a:pt x="637369" y="802423"/>
                  <a:pt x="774774" y="866448"/>
                  <a:pt x="918036" y="924307"/>
                </a:cubicBezTo>
                <a:cubicBezTo>
                  <a:pt x="970882" y="945666"/>
                  <a:pt x="1024819" y="965469"/>
                  <a:pt x="1079304" y="984494"/>
                </a:cubicBezTo>
                <a:cubicBezTo>
                  <a:pt x="1079509" y="983045"/>
                  <a:pt x="1079744" y="982067"/>
                  <a:pt x="1079935" y="980383"/>
                </a:cubicBezTo>
                <a:cubicBezTo>
                  <a:pt x="1079860" y="979206"/>
                  <a:pt x="1079770" y="977793"/>
                  <a:pt x="1079695" y="976616"/>
                </a:cubicBezTo>
                <a:cubicBezTo>
                  <a:pt x="1041139" y="964679"/>
                  <a:pt x="1003098" y="951491"/>
                  <a:pt x="966178" y="937219"/>
                </a:cubicBezTo>
                <a:cubicBezTo>
                  <a:pt x="875541" y="901932"/>
                  <a:pt x="791930" y="860100"/>
                  <a:pt x="720106" y="807112"/>
                </a:cubicBezTo>
                <a:cubicBezTo>
                  <a:pt x="714181" y="802848"/>
                  <a:pt x="707904" y="802421"/>
                  <a:pt x="698823" y="804708"/>
                </a:cubicBezTo>
                <a:cubicBezTo>
                  <a:pt x="669544" y="812288"/>
                  <a:pt x="659939" y="806334"/>
                  <a:pt x="664513" y="784663"/>
                </a:cubicBezTo>
                <a:cubicBezTo>
                  <a:pt x="665660" y="779304"/>
                  <a:pt x="665686" y="775031"/>
                  <a:pt x="660380" y="771165"/>
                </a:cubicBezTo>
                <a:cubicBezTo>
                  <a:pt x="636661" y="753871"/>
                  <a:pt x="611807" y="737427"/>
                  <a:pt x="584959" y="722409"/>
                </a:cubicBezTo>
                <a:cubicBezTo>
                  <a:pt x="535282" y="694735"/>
                  <a:pt x="482226" y="670082"/>
                  <a:pt x="435649" y="639659"/>
                </a:cubicBezTo>
                <a:cubicBezTo>
                  <a:pt x="421965" y="630403"/>
                  <a:pt x="411440" y="619340"/>
                  <a:pt x="404944" y="606128"/>
                </a:cubicBezTo>
                <a:cubicBezTo>
                  <a:pt x="402872" y="601635"/>
                  <a:pt x="401613" y="595856"/>
                  <a:pt x="408476" y="591466"/>
                </a:cubicBezTo>
                <a:cubicBezTo>
                  <a:pt x="415044" y="587111"/>
                  <a:pt x="420320" y="590506"/>
                  <a:pt x="425225" y="592759"/>
                </a:cubicBezTo>
                <a:cubicBezTo>
                  <a:pt x="445746" y="601899"/>
                  <a:pt x="466578" y="611238"/>
                  <a:pt x="487115" y="620614"/>
                </a:cubicBezTo>
                <a:cubicBezTo>
                  <a:pt x="507947" y="629954"/>
                  <a:pt x="528514" y="639800"/>
                  <a:pt x="550277" y="649738"/>
                </a:cubicBezTo>
                <a:cubicBezTo>
                  <a:pt x="551408" y="644145"/>
                  <a:pt x="546904" y="643504"/>
                  <a:pt x="544421" y="641907"/>
                </a:cubicBezTo>
                <a:cubicBezTo>
                  <a:pt x="509355" y="619344"/>
                  <a:pt x="471190" y="599529"/>
                  <a:pt x="431905" y="580799"/>
                </a:cubicBezTo>
                <a:cubicBezTo>
                  <a:pt x="401512" y="566211"/>
                  <a:pt x="371947" y="550574"/>
                  <a:pt x="351177" y="528177"/>
                </a:cubicBezTo>
                <a:cubicBezTo>
                  <a:pt x="343180" y="519419"/>
                  <a:pt x="338696" y="509759"/>
                  <a:pt x="339749" y="498244"/>
                </a:cubicBezTo>
                <a:cubicBezTo>
                  <a:pt x="340115" y="494641"/>
                  <a:pt x="340481" y="491037"/>
                  <a:pt x="346313" y="489145"/>
                </a:cubicBezTo>
                <a:cubicBezTo>
                  <a:pt x="350979" y="487631"/>
                  <a:pt x="354067" y="489392"/>
                  <a:pt x="356579" y="491460"/>
                </a:cubicBezTo>
                <a:cubicBezTo>
                  <a:pt x="360984" y="495197"/>
                  <a:pt x="365388" y="498934"/>
                  <a:pt x="371505" y="501516"/>
                </a:cubicBezTo>
                <a:cubicBezTo>
                  <a:pt x="408203" y="517000"/>
                  <a:pt x="442659" y="534654"/>
                  <a:pt x="476275" y="553122"/>
                </a:cubicBezTo>
                <a:cubicBezTo>
                  <a:pt x="531461" y="583213"/>
                  <a:pt x="586103" y="614082"/>
                  <a:pt x="649952" y="635294"/>
                </a:cubicBezTo>
                <a:cubicBezTo>
                  <a:pt x="673972" y="643298"/>
                  <a:pt x="698805" y="650018"/>
                  <a:pt x="727161" y="651328"/>
                </a:cubicBezTo>
                <a:cubicBezTo>
                  <a:pt x="726126" y="649081"/>
                  <a:pt x="724263" y="647883"/>
                  <a:pt x="722417" y="646921"/>
                </a:cubicBezTo>
                <a:cubicBezTo>
                  <a:pt x="660627" y="615969"/>
                  <a:pt x="600830" y="583590"/>
                  <a:pt x="546079" y="546328"/>
                </a:cubicBezTo>
                <a:cubicBezTo>
                  <a:pt x="478576" y="500409"/>
                  <a:pt x="420223" y="448637"/>
                  <a:pt x="378182" y="386585"/>
                </a:cubicBezTo>
                <a:cubicBezTo>
                  <a:pt x="376229" y="383975"/>
                  <a:pt x="374884" y="381528"/>
                  <a:pt x="370158" y="382100"/>
                </a:cubicBezTo>
                <a:cubicBezTo>
                  <a:pt x="358064" y="383802"/>
                  <a:pt x="356583" y="379236"/>
                  <a:pt x="357861" y="371252"/>
                </a:cubicBezTo>
                <a:cubicBezTo>
                  <a:pt x="361373" y="351608"/>
                  <a:pt x="352380" y="336565"/>
                  <a:pt x="331313" y="328203"/>
                </a:cubicBezTo>
                <a:cubicBezTo>
                  <a:pt x="316037" y="321986"/>
                  <a:pt x="303183" y="316425"/>
                  <a:pt x="319354" y="299282"/>
                </a:cubicBezTo>
                <a:cubicBezTo>
                  <a:pt x="323265" y="295249"/>
                  <a:pt x="321459" y="290249"/>
                  <a:pt x="319682" y="285719"/>
                </a:cubicBezTo>
                <a:cubicBezTo>
                  <a:pt x="317166" y="278905"/>
                  <a:pt x="312080" y="273828"/>
                  <a:pt x="306391" y="268585"/>
                </a:cubicBezTo>
                <a:cubicBezTo>
                  <a:pt x="303227" y="265647"/>
                  <a:pt x="299399" y="261602"/>
                  <a:pt x="303294" y="257334"/>
                </a:cubicBezTo>
                <a:cubicBezTo>
                  <a:pt x="307735" y="252289"/>
                  <a:pt x="314131" y="254598"/>
                  <a:pt x="319242" y="255403"/>
                </a:cubicBezTo>
                <a:cubicBezTo>
                  <a:pt x="342683" y="258970"/>
                  <a:pt x="357062" y="269803"/>
                  <a:pt x="364093" y="286745"/>
                </a:cubicBezTo>
                <a:cubicBezTo>
                  <a:pt x="368651" y="297582"/>
                  <a:pt x="374307" y="297608"/>
                  <a:pt x="385301" y="287973"/>
                </a:cubicBezTo>
                <a:cubicBezTo>
                  <a:pt x="397712" y="277216"/>
                  <a:pt x="408079" y="276436"/>
                  <a:pt x="417598" y="285722"/>
                </a:cubicBezTo>
                <a:cubicBezTo>
                  <a:pt x="425226" y="293339"/>
                  <a:pt x="431406" y="301607"/>
                  <a:pt x="440155" y="308139"/>
                </a:cubicBezTo>
                <a:cubicBezTo>
                  <a:pt x="463623" y="326175"/>
                  <a:pt x="485720" y="346039"/>
                  <a:pt x="534406" y="339430"/>
                </a:cubicBezTo>
                <a:cubicBezTo>
                  <a:pt x="520872" y="332528"/>
                  <a:pt x="507316" y="334645"/>
                  <a:pt x="495633" y="333450"/>
                </a:cubicBezTo>
                <a:cubicBezTo>
                  <a:pt x="487244" y="332567"/>
                  <a:pt x="478750" y="330037"/>
                  <a:pt x="486289" y="322243"/>
                </a:cubicBezTo>
                <a:cubicBezTo>
                  <a:pt x="494951" y="313365"/>
                  <a:pt x="489365" y="309771"/>
                  <a:pt x="484000" y="304964"/>
                </a:cubicBezTo>
                <a:cubicBezTo>
                  <a:pt x="471673" y="293645"/>
                  <a:pt x="461604" y="280392"/>
                  <a:pt x="436911" y="280536"/>
                </a:cubicBezTo>
                <a:cubicBezTo>
                  <a:pt x="433041" y="280530"/>
                  <a:pt x="429923" y="278297"/>
                  <a:pt x="426865" y="277007"/>
                </a:cubicBezTo>
                <a:cubicBezTo>
                  <a:pt x="422581" y="275154"/>
                  <a:pt x="418872" y="272993"/>
                  <a:pt x="420654" y="268269"/>
                </a:cubicBezTo>
                <a:cubicBezTo>
                  <a:pt x="422468" y="264016"/>
                  <a:pt x="426748" y="261125"/>
                  <a:pt x="432329" y="259975"/>
                </a:cubicBezTo>
                <a:cubicBezTo>
                  <a:pt x="437320" y="258895"/>
                  <a:pt x="442621" y="258016"/>
                  <a:pt x="447672" y="257879"/>
                </a:cubicBezTo>
                <a:cubicBezTo>
                  <a:pt x="470223" y="256809"/>
                  <a:pt x="486254" y="265543"/>
                  <a:pt x="502242" y="273572"/>
                </a:cubicBezTo>
                <a:cubicBezTo>
                  <a:pt x="558179" y="301436"/>
                  <a:pt x="607891" y="334326"/>
                  <a:pt x="659874" y="365516"/>
                </a:cubicBezTo>
                <a:cubicBezTo>
                  <a:pt x="711842" y="396471"/>
                  <a:pt x="772192" y="418818"/>
                  <a:pt x="829177" y="444421"/>
                </a:cubicBezTo>
                <a:cubicBezTo>
                  <a:pt x="960626" y="503711"/>
                  <a:pt x="1092650" y="562693"/>
                  <a:pt x="1231903" y="613682"/>
                </a:cubicBezTo>
                <a:cubicBezTo>
                  <a:pt x="1368099" y="663381"/>
                  <a:pt x="1823141" y="686561"/>
                  <a:pt x="1911736" y="685084"/>
                </a:cubicBezTo>
                <a:cubicBezTo>
                  <a:pt x="2024994" y="682992"/>
                  <a:pt x="2291986" y="655399"/>
                  <a:pt x="2564313" y="632143"/>
                </a:cubicBezTo>
                <a:cubicBezTo>
                  <a:pt x="2595089" y="629364"/>
                  <a:pt x="2625288" y="626893"/>
                  <a:pt x="2657304" y="624913"/>
                </a:cubicBezTo>
                <a:cubicBezTo>
                  <a:pt x="3564401" y="568191"/>
                  <a:pt x="4203594" y="276765"/>
                  <a:pt x="4235818" y="259339"/>
                </a:cubicBezTo>
                <a:cubicBezTo>
                  <a:pt x="4287616" y="231474"/>
                  <a:pt x="4460006" y="176429"/>
                  <a:pt x="4460331" y="176864"/>
                </a:cubicBezTo>
                <a:cubicBezTo>
                  <a:pt x="4464175" y="181144"/>
                  <a:pt x="4483735" y="184529"/>
                  <a:pt x="4499578" y="186791"/>
                </a:cubicBezTo>
                <a:lnTo>
                  <a:pt x="4514640" y="188841"/>
                </a:lnTo>
                <a:lnTo>
                  <a:pt x="4516523" y="189988"/>
                </a:lnTo>
                <a:cubicBezTo>
                  <a:pt x="4522035" y="190091"/>
                  <a:pt x="4521760" y="189857"/>
                  <a:pt x="4518126" y="189316"/>
                </a:cubicBezTo>
                <a:lnTo>
                  <a:pt x="4514640" y="188841"/>
                </a:lnTo>
                <a:lnTo>
                  <a:pt x="4511569" y="186970"/>
                </a:lnTo>
                <a:cubicBezTo>
                  <a:pt x="4510788" y="185226"/>
                  <a:pt x="4510719" y="182981"/>
                  <a:pt x="4510888" y="180943"/>
                </a:cubicBezTo>
                <a:cubicBezTo>
                  <a:pt x="4511690" y="170169"/>
                  <a:pt x="4517648" y="160906"/>
                  <a:pt x="4531865" y="155151"/>
                </a:cubicBezTo>
                <a:cubicBezTo>
                  <a:pt x="4545507" y="149703"/>
                  <a:pt x="4559473" y="144689"/>
                  <a:pt x="4573441" y="139676"/>
                </a:cubicBezTo>
                <a:cubicBezTo>
                  <a:pt x="4585075" y="135420"/>
                  <a:pt x="4593048" y="134454"/>
                  <a:pt x="4594964" y="145847"/>
                </a:cubicBezTo>
                <a:cubicBezTo>
                  <a:pt x="4596879" y="157242"/>
                  <a:pt x="4613452" y="160454"/>
                  <a:pt x="4623059" y="152410"/>
                </a:cubicBezTo>
                <a:cubicBezTo>
                  <a:pt x="4660632" y="120811"/>
                  <a:pt x="4705757" y="95654"/>
                  <a:pt x="4748356" y="68192"/>
                </a:cubicBezTo>
                <a:cubicBezTo>
                  <a:pt x="4778098" y="49168"/>
                  <a:pt x="4809406" y="31378"/>
                  <a:pt x="4833812" y="8017"/>
                </a:cubicBezTo>
                <a:cubicBezTo>
                  <a:pt x="4838299" y="3678"/>
                  <a:pt x="4842399" y="-2039"/>
                  <a:pt x="4850908" y="727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B42FB-4325-9EA9-6DD7-661CEFB1CA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0941" y="685801"/>
            <a:ext cx="3494859" cy="5491162"/>
          </a:xfrm>
        </p:spPr>
        <p:txBody>
          <a:bodyPr>
            <a:normAutofit/>
          </a:bodyPr>
          <a:lstStyle/>
          <a:p>
            <a:r>
              <a:rPr lang="en-US" sz="1800"/>
              <a:t>                        MARKET RESEARCH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353649-2D51-9F08-2FE9-6C5D229B12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01754448"/>
              </p:ext>
            </p:extLst>
          </p:nvPr>
        </p:nvGraphicFramePr>
        <p:xfrm>
          <a:off x="4702547" y="838199"/>
          <a:ext cx="6651253" cy="53387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142401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FFC1-4511-CABA-D314-81E627BCE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                           References 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72742-271B-E41E-1865-C4CE8914601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295598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897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978CC-6D7C-1B72-E28E-3E295943EA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                       Thank 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42021-1739-9E30-E86C-4C05423875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latin typeface="Arial"/>
                <a:cs typeface="Arial"/>
              </a:rPr>
              <a:t>Thank you all for listening, "and that end of my presentation." </a:t>
            </a:r>
          </a:p>
          <a:p>
            <a:r>
              <a:rPr lang="en-US" dirty="0">
                <a:latin typeface="Arial"/>
                <a:cs typeface="Arial"/>
              </a:rPr>
              <a:t>I sincerely appreciate your attention today.</a:t>
            </a:r>
          </a:p>
          <a:p>
            <a:r>
              <a:rPr lang="en-US" dirty="0">
                <a:latin typeface="Arial"/>
                <a:cs typeface="Arial"/>
              </a:rPr>
              <a:t>Would anyone like to ask questions? </a:t>
            </a:r>
          </a:p>
          <a:p>
            <a:r>
              <a:rPr lang="en-US" dirty="0">
                <a:latin typeface="Arial"/>
                <a:cs typeface="Arial"/>
              </a:rPr>
              <a:t>Hope you all give the Water Lilly Bar and Grill a visit.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7755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MANAING ENTERPRISE (BMSW4011_CARD) Kemetia James 2308793</vt:lpstr>
      <vt:lpstr>WATER LILLY BAR and GRILL</vt:lpstr>
      <vt:lpstr>                           Overview Summary</vt:lpstr>
      <vt:lpstr>                    Product/service </vt:lpstr>
      <vt:lpstr>                     Business Aims </vt:lpstr>
      <vt:lpstr>                            Objectives </vt:lpstr>
      <vt:lpstr>                             Loctaion canton high street </vt:lpstr>
      <vt:lpstr>                        HRM Strategy </vt:lpstr>
      <vt:lpstr>             Financial Overview </vt:lpstr>
      <vt:lpstr>                         Mission statement </vt:lpstr>
      <vt:lpstr>                         Marketing Strategy </vt:lpstr>
      <vt:lpstr>                            Branding</vt:lpstr>
      <vt:lpstr>PowerPoint Presentation</vt:lpstr>
      <vt:lpstr>                        MARKET RESEARCH</vt:lpstr>
      <vt:lpstr>                           References </vt:lpstr>
      <vt:lpstr>                       Thank 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904</cp:revision>
  <dcterms:created xsi:type="dcterms:W3CDTF">2024-06-24T07:52:38Z</dcterms:created>
  <dcterms:modified xsi:type="dcterms:W3CDTF">2024-06-27T16:39:27Z</dcterms:modified>
</cp:coreProperties>
</file>