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93" r:id="rId4"/>
  </p:sldMasterIdLst>
  <p:notesMasterIdLst>
    <p:notesMasterId r:id="rId19"/>
  </p:notesMasterIdLst>
  <p:handoutMasterIdLst>
    <p:handoutMasterId r:id="rId20"/>
  </p:handoutMasterIdLst>
  <p:sldIdLst>
    <p:sldId id="256" r:id="rId5"/>
    <p:sldId id="257" r:id="rId6"/>
    <p:sldId id="286" r:id="rId7"/>
    <p:sldId id="288" r:id="rId8"/>
    <p:sldId id="290" r:id="rId9"/>
    <p:sldId id="297" r:id="rId10"/>
    <p:sldId id="291" r:id="rId11"/>
    <p:sldId id="306" r:id="rId12"/>
    <p:sldId id="305" r:id="rId13"/>
    <p:sldId id="310" r:id="rId14"/>
    <p:sldId id="300" r:id="rId15"/>
    <p:sldId id="309" r:id="rId16"/>
    <p:sldId id="307" r:id="rId17"/>
    <p:sldId id="296"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93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5646" autoAdjust="0"/>
  </p:normalViewPr>
  <p:slideViewPr>
    <p:cSldViewPr snapToGrid="0">
      <p:cViewPr varScale="1">
        <p:scale>
          <a:sx n="56" d="100"/>
          <a:sy n="56" d="100"/>
        </p:scale>
        <p:origin x="1296" y="276"/>
      </p:cViewPr>
      <p:guideLst/>
    </p:cSldViewPr>
  </p:slideViewPr>
  <p:outlineViewPr>
    <p:cViewPr>
      <p:scale>
        <a:sx n="33" d="100"/>
        <a:sy n="33" d="100"/>
      </p:scale>
      <p:origin x="0" y="-5760"/>
    </p:cViewPr>
  </p:outlineViewPr>
  <p:notesTextViewPr>
    <p:cViewPr>
      <p:scale>
        <a:sx n="1" d="1"/>
        <a:sy n="1" d="1"/>
      </p:scale>
      <p:origin x="0" y="0"/>
    </p:cViewPr>
  </p:notesTextViewPr>
  <p:sorterViewPr>
    <p:cViewPr varScale="1">
      <p:scale>
        <a:sx n="100" d="100"/>
        <a:sy n="100" d="100"/>
      </p:scale>
      <p:origin x="0" y="-7325"/>
    </p:cViewPr>
  </p:sorterViewPr>
  <p:notesViewPr>
    <p:cSldViewPr snapToGrid="0">
      <p:cViewPr varScale="1">
        <p:scale>
          <a:sx n="58" d="100"/>
          <a:sy n="58" d="100"/>
        </p:scale>
        <p:origin x="2371" y="6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commentAuthors" Target="commen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yan Tifow" userId="4dc6fa3a9647ab2a" providerId="LiveId" clId="{2F7F1CDB-0495-4251-A9B9-E0BA646E6891}"/>
    <pc:docChg chg="custSel modSld">
      <pc:chgData name="Ayan Tifow" userId="4dc6fa3a9647ab2a" providerId="LiveId" clId="{2F7F1CDB-0495-4251-A9B9-E0BA646E6891}" dt="2026-02-15T15:31:27.007" v="4" actId="20577"/>
      <pc:docMkLst>
        <pc:docMk/>
      </pc:docMkLst>
      <pc:sldChg chg="modSp mod">
        <pc:chgData name="Ayan Tifow" userId="4dc6fa3a9647ab2a" providerId="LiveId" clId="{2F7F1CDB-0495-4251-A9B9-E0BA646E6891}" dt="2026-02-15T15:31:27.007" v="4" actId="20577"/>
        <pc:sldMkLst>
          <pc:docMk/>
          <pc:sldMk cId="1265939620" sldId="290"/>
        </pc:sldMkLst>
        <pc:spChg chg="mod">
          <ac:chgData name="Ayan Tifow" userId="4dc6fa3a9647ab2a" providerId="LiveId" clId="{2F7F1CDB-0495-4251-A9B9-E0BA646E6891}" dt="2026-02-15T15:31:27.007" v="4" actId="20577"/>
          <ac:spMkLst>
            <pc:docMk/>
            <pc:sldMk cId="1265939620" sldId="290"/>
            <ac:spMk id="3" creationId="{D1455C0B-19FB-954B-532A-0A68CAC4E0E4}"/>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FB8B65A-D69F-C26C-B67E-036EF77BF1F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652B9064-AE57-427F-E5AF-71DE7D52FE6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D8190EA-5EEC-4300-B6AE-D9734C6C648E}" type="datetimeFigureOut">
              <a:rPr lang="en-US" smtClean="0"/>
              <a:t>2/15/2026</a:t>
            </a:fld>
            <a:endParaRPr lang="en-US" dirty="0"/>
          </a:p>
        </p:txBody>
      </p:sp>
      <p:sp>
        <p:nvSpPr>
          <p:cNvPr id="4" name="Footer Placeholder 3">
            <a:extLst>
              <a:ext uri="{FF2B5EF4-FFF2-40B4-BE49-F238E27FC236}">
                <a16:creationId xmlns:a16="http://schemas.microsoft.com/office/drawing/2014/main" id="{8186157A-CEB9-B0FC-3A49-BE950AEAD6F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E0819CA0-A57D-42D7-A625-56C22D0FA7C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AFF3A6F-DEFA-45E0-9496-BEE7C2C6F3D0}" type="slidenum">
              <a:rPr lang="en-US" smtClean="0"/>
              <a:t>‹#›</a:t>
            </a:fld>
            <a:endParaRPr lang="en-US" dirty="0"/>
          </a:p>
        </p:txBody>
      </p:sp>
    </p:spTree>
    <p:extLst>
      <p:ext uri="{BB962C8B-B14F-4D97-AF65-F5344CB8AC3E}">
        <p14:creationId xmlns:p14="http://schemas.microsoft.com/office/powerpoint/2010/main" val="1406002224"/>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87ADD9-2083-264C-A652-8D52D02F7E72}" type="datetimeFigureOut">
              <a:rPr lang="en-US" smtClean="0"/>
              <a:t>2/15/2026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7DC217-DF71-1A49-B3EA-559F1F43B0FF}" type="slidenum">
              <a:rPr lang="en-US" smtClean="0"/>
              <a:t>‹#›</a:t>
            </a:fld>
            <a:endParaRPr lang="en-US" dirty="0"/>
          </a:p>
        </p:txBody>
      </p:sp>
    </p:spTree>
    <p:extLst>
      <p:ext uri="{BB962C8B-B14F-4D97-AF65-F5344CB8AC3E}">
        <p14:creationId xmlns:p14="http://schemas.microsoft.com/office/powerpoint/2010/main" val="2846425201"/>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1</a:t>
            </a:fld>
            <a:endParaRPr lang="en-US" dirty="0"/>
          </a:p>
        </p:txBody>
      </p:sp>
      <p:sp>
        <p:nvSpPr>
          <p:cNvPr id="5" name="Header Placeholder 4">
            <a:extLst>
              <a:ext uri="{FF2B5EF4-FFF2-40B4-BE49-F238E27FC236}">
                <a16:creationId xmlns:a16="http://schemas.microsoft.com/office/drawing/2014/main" id="{D69309D8-150E-26AF-FF8E-5C107AE8249A}"/>
              </a:ext>
            </a:extLst>
          </p:cNvPr>
          <p:cNvSpPr>
            <a:spLocks noGrp="1"/>
          </p:cNvSpPr>
          <p:nvPr>
            <p:ph type="hdr" sz="quarter"/>
          </p:nvPr>
        </p:nvSpPr>
        <p:spPr/>
        <p:txBody>
          <a:bodyPr/>
          <a:lstStyle/>
          <a:p>
            <a:endParaRPr lang="en-US" dirty="0"/>
          </a:p>
        </p:txBody>
      </p:sp>
    </p:spTree>
    <p:extLst>
      <p:ext uri="{BB962C8B-B14F-4D97-AF65-F5344CB8AC3E}">
        <p14:creationId xmlns:p14="http://schemas.microsoft.com/office/powerpoint/2010/main" val="21693858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2</a:t>
            </a:fld>
            <a:endParaRPr lang="en-US" dirty="0"/>
          </a:p>
        </p:txBody>
      </p:sp>
      <p:sp>
        <p:nvSpPr>
          <p:cNvPr id="5" name="Header Placeholder 4">
            <a:extLst>
              <a:ext uri="{FF2B5EF4-FFF2-40B4-BE49-F238E27FC236}">
                <a16:creationId xmlns:a16="http://schemas.microsoft.com/office/drawing/2014/main" id="{C74A942C-6651-91C8-A4C2-9B0263E72C9B}"/>
              </a:ext>
            </a:extLst>
          </p:cNvPr>
          <p:cNvSpPr>
            <a:spLocks noGrp="1"/>
          </p:cNvSpPr>
          <p:nvPr>
            <p:ph type="hdr" sz="quarter"/>
          </p:nvPr>
        </p:nvSpPr>
        <p:spPr/>
        <p:txBody>
          <a:bodyPr/>
          <a:lstStyle/>
          <a:p>
            <a:endParaRPr lang="en-US" dirty="0"/>
          </a:p>
        </p:txBody>
      </p:sp>
    </p:spTree>
    <p:extLst>
      <p:ext uri="{BB962C8B-B14F-4D97-AF65-F5344CB8AC3E}">
        <p14:creationId xmlns:p14="http://schemas.microsoft.com/office/powerpoint/2010/main" val="29152478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3</a:t>
            </a:fld>
            <a:endParaRPr lang="en-US" dirty="0"/>
          </a:p>
        </p:txBody>
      </p:sp>
      <p:sp>
        <p:nvSpPr>
          <p:cNvPr id="5" name="Header Placeholder 4">
            <a:extLst>
              <a:ext uri="{FF2B5EF4-FFF2-40B4-BE49-F238E27FC236}">
                <a16:creationId xmlns:a16="http://schemas.microsoft.com/office/drawing/2014/main" id="{B85D196A-5E25-BA3D-A012-8838A7417DE0}"/>
              </a:ext>
            </a:extLst>
          </p:cNvPr>
          <p:cNvSpPr>
            <a:spLocks noGrp="1"/>
          </p:cNvSpPr>
          <p:nvPr>
            <p:ph type="hdr" sz="quarter"/>
          </p:nvPr>
        </p:nvSpPr>
        <p:spPr/>
        <p:txBody>
          <a:bodyPr/>
          <a:lstStyle/>
          <a:p>
            <a:endParaRPr lang="en-US" dirty="0"/>
          </a:p>
        </p:txBody>
      </p:sp>
    </p:spTree>
    <p:extLst>
      <p:ext uri="{BB962C8B-B14F-4D97-AF65-F5344CB8AC3E}">
        <p14:creationId xmlns:p14="http://schemas.microsoft.com/office/powerpoint/2010/main" val="19389489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4</a:t>
            </a:fld>
            <a:endParaRPr lang="en-US" dirty="0"/>
          </a:p>
        </p:txBody>
      </p:sp>
      <p:sp>
        <p:nvSpPr>
          <p:cNvPr id="5" name="Header Placeholder 4">
            <a:extLst>
              <a:ext uri="{FF2B5EF4-FFF2-40B4-BE49-F238E27FC236}">
                <a16:creationId xmlns:a16="http://schemas.microsoft.com/office/drawing/2014/main" id="{1705A20A-0E52-44A5-04AE-5F328EC5E182}"/>
              </a:ext>
            </a:extLst>
          </p:cNvPr>
          <p:cNvSpPr>
            <a:spLocks noGrp="1"/>
          </p:cNvSpPr>
          <p:nvPr>
            <p:ph type="hdr" sz="quarter"/>
          </p:nvPr>
        </p:nvSpPr>
        <p:spPr/>
        <p:txBody>
          <a:bodyPr/>
          <a:lstStyle/>
          <a:p>
            <a:endParaRPr lang="en-US" dirty="0"/>
          </a:p>
        </p:txBody>
      </p:sp>
    </p:spTree>
    <p:extLst>
      <p:ext uri="{BB962C8B-B14F-4D97-AF65-F5344CB8AC3E}">
        <p14:creationId xmlns:p14="http://schemas.microsoft.com/office/powerpoint/2010/main" val="38627438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5</a:t>
            </a:fld>
            <a:endParaRPr lang="en-US" dirty="0"/>
          </a:p>
        </p:txBody>
      </p:sp>
      <p:sp>
        <p:nvSpPr>
          <p:cNvPr id="5" name="Header Placeholder 4">
            <a:extLst>
              <a:ext uri="{FF2B5EF4-FFF2-40B4-BE49-F238E27FC236}">
                <a16:creationId xmlns:a16="http://schemas.microsoft.com/office/drawing/2014/main" id="{F60943A6-4493-D862-010E-DCE630230590}"/>
              </a:ext>
            </a:extLst>
          </p:cNvPr>
          <p:cNvSpPr>
            <a:spLocks noGrp="1"/>
          </p:cNvSpPr>
          <p:nvPr>
            <p:ph type="hdr" sz="quarter"/>
          </p:nvPr>
        </p:nvSpPr>
        <p:spPr/>
        <p:txBody>
          <a:bodyPr/>
          <a:lstStyle/>
          <a:p>
            <a:endParaRPr lang="en-US" dirty="0"/>
          </a:p>
        </p:txBody>
      </p:sp>
    </p:spTree>
    <p:extLst>
      <p:ext uri="{BB962C8B-B14F-4D97-AF65-F5344CB8AC3E}">
        <p14:creationId xmlns:p14="http://schemas.microsoft.com/office/powerpoint/2010/main" val="16390868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6</a:t>
            </a:fld>
            <a:endParaRPr lang="en-US" dirty="0"/>
          </a:p>
        </p:txBody>
      </p:sp>
      <p:sp>
        <p:nvSpPr>
          <p:cNvPr id="5" name="Header Placeholder 4">
            <a:extLst>
              <a:ext uri="{FF2B5EF4-FFF2-40B4-BE49-F238E27FC236}">
                <a16:creationId xmlns:a16="http://schemas.microsoft.com/office/drawing/2014/main" id="{FB4814A6-809A-4881-54F6-5F039BF1697A}"/>
              </a:ext>
            </a:extLst>
          </p:cNvPr>
          <p:cNvSpPr>
            <a:spLocks noGrp="1"/>
          </p:cNvSpPr>
          <p:nvPr>
            <p:ph type="hdr" sz="quarter"/>
          </p:nvPr>
        </p:nvSpPr>
        <p:spPr/>
        <p:txBody>
          <a:bodyPr/>
          <a:lstStyle/>
          <a:p>
            <a:endParaRPr lang="en-US" dirty="0"/>
          </a:p>
        </p:txBody>
      </p:sp>
    </p:spTree>
    <p:extLst>
      <p:ext uri="{BB962C8B-B14F-4D97-AF65-F5344CB8AC3E}">
        <p14:creationId xmlns:p14="http://schemas.microsoft.com/office/powerpoint/2010/main" val="14251592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7</a:t>
            </a:fld>
            <a:endParaRPr lang="en-US" dirty="0"/>
          </a:p>
        </p:txBody>
      </p:sp>
      <p:sp>
        <p:nvSpPr>
          <p:cNvPr id="5" name="Header Placeholder 4">
            <a:extLst>
              <a:ext uri="{FF2B5EF4-FFF2-40B4-BE49-F238E27FC236}">
                <a16:creationId xmlns:a16="http://schemas.microsoft.com/office/drawing/2014/main" id="{ADAEBE14-794D-DC8F-E97A-72430F347C81}"/>
              </a:ext>
            </a:extLst>
          </p:cNvPr>
          <p:cNvSpPr>
            <a:spLocks noGrp="1"/>
          </p:cNvSpPr>
          <p:nvPr>
            <p:ph type="hdr" sz="quarter"/>
          </p:nvPr>
        </p:nvSpPr>
        <p:spPr/>
        <p:txBody>
          <a:bodyPr/>
          <a:lstStyle/>
          <a:p>
            <a:endParaRPr lang="en-US" dirty="0"/>
          </a:p>
        </p:txBody>
      </p:sp>
    </p:spTree>
    <p:extLst>
      <p:ext uri="{BB962C8B-B14F-4D97-AF65-F5344CB8AC3E}">
        <p14:creationId xmlns:p14="http://schemas.microsoft.com/office/powerpoint/2010/main" val="9648444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AF6832-BF69-C189-7D5B-EBBAE2C31F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D93892-496E-2DEF-E242-3EDD6F241EA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CAB468E-09F0-0E60-26C1-C68AF28A820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7C5DD7A-FA52-3718-8B50-5FAA3F7D178B}"/>
              </a:ext>
            </a:extLst>
          </p:cNvPr>
          <p:cNvSpPr>
            <a:spLocks noGrp="1"/>
          </p:cNvSpPr>
          <p:nvPr>
            <p:ph type="sldNum" sz="quarter" idx="5"/>
          </p:nvPr>
        </p:nvSpPr>
        <p:spPr/>
        <p:txBody>
          <a:bodyPr/>
          <a:lstStyle/>
          <a:p>
            <a:fld id="{F97DC217-DF71-1A49-B3EA-559F1F43B0FF}" type="slidenum">
              <a:rPr lang="en-US" smtClean="0"/>
              <a:t>8</a:t>
            </a:fld>
            <a:endParaRPr lang="en-US" dirty="0"/>
          </a:p>
        </p:txBody>
      </p:sp>
      <p:sp>
        <p:nvSpPr>
          <p:cNvPr id="5" name="Header Placeholder 4">
            <a:extLst>
              <a:ext uri="{FF2B5EF4-FFF2-40B4-BE49-F238E27FC236}">
                <a16:creationId xmlns:a16="http://schemas.microsoft.com/office/drawing/2014/main" id="{93B74142-6847-5CAE-5A96-F1023BC94F21}"/>
              </a:ext>
            </a:extLst>
          </p:cNvPr>
          <p:cNvSpPr>
            <a:spLocks noGrp="1"/>
          </p:cNvSpPr>
          <p:nvPr>
            <p:ph type="hdr" sz="quarter"/>
          </p:nvPr>
        </p:nvSpPr>
        <p:spPr/>
        <p:txBody>
          <a:bodyPr/>
          <a:lstStyle/>
          <a:p>
            <a:endParaRPr lang="en-US" dirty="0"/>
          </a:p>
        </p:txBody>
      </p:sp>
    </p:spTree>
    <p:extLst>
      <p:ext uri="{BB962C8B-B14F-4D97-AF65-F5344CB8AC3E}">
        <p14:creationId xmlns:p14="http://schemas.microsoft.com/office/powerpoint/2010/main" val="9546489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FD7512-04FE-C885-7358-31EF678600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A6E081-636D-A4DE-122B-AB0A1B94002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26F9D17-E12B-58AD-F518-797EE824235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FE3DE94-3CAC-3210-2506-9B1E04282DA7}"/>
              </a:ext>
            </a:extLst>
          </p:cNvPr>
          <p:cNvSpPr>
            <a:spLocks noGrp="1"/>
          </p:cNvSpPr>
          <p:nvPr>
            <p:ph type="sldNum" sz="quarter" idx="5"/>
          </p:nvPr>
        </p:nvSpPr>
        <p:spPr/>
        <p:txBody>
          <a:bodyPr/>
          <a:lstStyle/>
          <a:p>
            <a:fld id="{F97DC217-DF71-1A49-B3EA-559F1F43B0FF}" type="slidenum">
              <a:rPr lang="en-US" smtClean="0"/>
              <a:t>9</a:t>
            </a:fld>
            <a:endParaRPr lang="en-US" dirty="0"/>
          </a:p>
        </p:txBody>
      </p:sp>
      <p:sp>
        <p:nvSpPr>
          <p:cNvPr id="5" name="Header Placeholder 4">
            <a:extLst>
              <a:ext uri="{FF2B5EF4-FFF2-40B4-BE49-F238E27FC236}">
                <a16:creationId xmlns:a16="http://schemas.microsoft.com/office/drawing/2014/main" id="{B9485402-1AD2-1A86-D887-66085E3333A9}"/>
              </a:ext>
            </a:extLst>
          </p:cNvPr>
          <p:cNvSpPr>
            <a:spLocks noGrp="1"/>
          </p:cNvSpPr>
          <p:nvPr>
            <p:ph type="hdr" sz="quarter"/>
          </p:nvPr>
        </p:nvSpPr>
        <p:spPr/>
        <p:txBody>
          <a:bodyPr/>
          <a:lstStyle/>
          <a:p>
            <a:endParaRPr lang="en-US" dirty="0"/>
          </a:p>
        </p:txBody>
      </p:sp>
    </p:spTree>
    <p:extLst>
      <p:ext uri="{BB962C8B-B14F-4D97-AF65-F5344CB8AC3E}">
        <p14:creationId xmlns:p14="http://schemas.microsoft.com/office/powerpoint/2010/main" val="14322882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C5F74A-5962-6817-BBC1-D3E53C8A444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464B6D1-6D41-E242-9461-1F4F3475D22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762F3EE-1A67-8A9C-D0C9-3F65A9479B8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D60667E-2F52-BC57-B528-8FADB2B1DA5C}"/>
              </a:ext>
            </a:extLst>
          </p:cNvPr>
          <p:cNvSpPr>
            <a:spLocks noGrp="1"/>
          </p:cNvSpPr>
          <p:nvPr>
            <p:ph type="sldNum" sz="quarter" idx="5"/>
          </p:nvPr>
        </p:nvSpPr>
        <p:spPr/>
        <p:txBody>
          <a:bodyPr/>
          <a:lstStyle/>
          <a:p>
            <a:fld id="{F97DC217-DF71-1A49-B3EA-559F1F43B0FF}" type="slidenum">
              <a:rPr lang="en-US" smtClean="0"/>
              <a:t>10</a:t>
            </a:fld>
            <a:endParaRPr lang="en-US" dirty="0"/>
          </a:p>
        </p:txBody>
      </p:sp>
      <p:sp>
        <p:nvSpPr>
          <p:cNvPr id="5" name="Header Placeholder 4">
            <a:extLst>
              <a:ext uri="{FF2B5EF4-FFF2-40B4-BE49-F238E27FC236}">
                <a16:creationId xmlns:a16="http://schemas.microsoft.com/office/drawing/2014/main" id="{A2A4B9E7-9163-D42F-507B-4FEC3C1D7CEB}"/>
              </a:ext>
            </a:extLst>
          </p:cNvPr>
          <p:cNvSpPr>
            <a:spLocks noGrp="1"/>
          </p:cNvSpPr>
          <p:nvPr>
            <p:ph type="hdr" sz="quarter"/>
          </p:nvPr>
        </p:nvSpPr>
        <p:spPr/>
        <p:txBody>
          <a:bodyPr/>
          <a:lstStyle/>
          <a:p>
            <a:endParaRPr lang="en-US" dirty="0"/>
          </a:p>
        </p:txBody>
      </p:sp>
    </p:spTree>
    <p:extLst>
      <p:ext uri="{BB962C8B-B14F-4D97-AF65-F5344CB8AC3E}">
        <p14:creationId xmlns:p14="http://schemas.microsoft.com/office/powerpoint/2010/main" val="34468494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3340A2-7F41-96A8-EC27-82D9564DE32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7791A4-8F6A-46F6-D0A6-402ABBB3AF6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C40C2AF-1EC2-A844-EF4D-E9CF5EE4851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84314B1-2748-8B23-C056-5073FACF0AFF}"/>
              </a:ext>
            </a:extLst>
          </p:cNvPr>
          <p:cNvSpPr>
            <a:spLocks noGrp="1"/>
          </p:cNvSpPr>
          <p:nvPr>
            <p:ph type="sldNum" sz="quarter" idx="5"/>
          </p:nvPr>
        </p:nvSpPr>
        <p:spPr/>
        <p:txBody>
          <a:bodyPr/>
          <a:lstStyle/>
          <a:p>
            <a:fld id="{F97DC217-DF71-1A49-B3EA-559F1F43B0FF}" type="slidenum">
              <a:rPr lang="en-US" smtClean="0"/>
              <a:t>11</a:t>
            </a:fld>
            <a:endParaRPr lang="en-US" dirty="0"/>
          </a:p>
        </p:txBody>
      </p:sp>
      <p:sp>
        <p:nvSpPr>
          <p:cNvPr id="5" name="Header Placeholder 4">
            <a:extLst>
              <a:ext uri="{FF2B5EF4-FFF2-40B4-BE49-F238E27FC236}">
                <a16:creationId xmlns:a16="http://schemas.microsoft.com/office/drawing/2014/main" id="{64C652A9-CFD0-2848-6B4C-6E070F2E6B8A}"/>
              </a:ext>
            </a:extLst>
          </p:cNvPr>
          <p:cNvSpPr>
            <a:spLocks noGrp="1"/>
          </p:cNvSpPr>
          <p:nvPr>
            <p:ph type="hdr" sz="quarter"/>
          </p:nvPr>
        </p:nvSpPr>
        <p:spPr/>
        <p:txBody>
          <a:bodyPr/>
          <a:lstStyle/>
          <a:p>
            <a:endParaRPr lang="en-US" dirty="0"/>
          </a:p>
        </p:txBody>
      </p:sp>
    </p:spTree>
    <p:extLst>
      <p:ext uri="{BB962C8B-B14F-4D97-AF65-F5344CB8AC3E}">
        <p14:creationId xmlns:p14="http://schemas.microsoft.com/office/powerpoint/2010/main" val="38276154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5753A9-657A-9489-30D7-B8E8A07DAB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88D5504-AFDB-C077-CABA-12ED9EBE0D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C31F37-F221-12A7-25FF-DAB1F04F343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4438447-9160-44EE-B8A3-58A22B4573E6}"/>
              </a:ext>
            </a:extLst>
          </p:cNvPr>
          <p:cNvSpPr>
            <a:spLocks noGrp="1"/>
          </p:cNvSpPr>
          <p:nvPr>
            <p:ph type="sldNum" sz="quarter" idx="5"/>
          </p:nvPr>
        </p:nvSpPr>
        <p:spPr/>
        <p:txBody>
          <a:bodyPr/>
          <a:lstStyle/>
          <a:p>
            <a:fld id="{F97DC217-DF71-1A49-B3EA-559F1F43B0FF}" type="slidenum">
              <a:rPr lang="en-US" smtClean="0"/>
              <a:t>12</a:t>
            </a:fld>
            <a:endParaRPr lang="en-US" dirty="0"/>
          </a:p>
        </p:txBody>
      </p:sp>
      <p:sp>
        <p:nvSpPr>
          <p:cNvPr id="5" name="Header Placeholder 4">
            <a:extLst>
              <a:ext uri="{FF2B5EF4-FFF2-40B4-BE49-F238E27FC236}">
                <a16:creationId xmlns:a16="http://schemas.microsoft.com/office/drawing/2014/main" id="{600FB3FF-DAD5-D1C8-3133-C8B45ABB3F11}"/>
              </a:ext>
            </a:extLst>
          </p:cNvPr>
          <p:cNvSpPr>
            <a:spLocks noGrp="1"/>
          </p:cNvSpPr>
          <p:nvPr>
            <p:ph type="hdr" sz="quarter"/>
          </p:nvPr>
        </p:nvSpPr>
        <p:spPr/>
        <p:txBody>
          <a:bodyPr/>
          <a:lstStyle/>
          <a:p>
            <a:endParaRPr lang="en-US" dirty="0"/>
          </a:p>
        </p:txBody>
      </p:sp>
    </p:spTree>
    <p:extLst>
      <p:ext uri="{BB962C8B-B14F-4D97-AF65-F5344CB8AC3E}">
        <p14:creationId xmlns:p14="http://schemas.microsoft.com/office/powerpoint/2010/main" val="16738300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6F03FC-CCFE-6049-6EA1-E4030226AB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1BCA6C-D4A8-A41C-DA8D-7E86943BA8D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190D354-EE1A-3D37-5B11-8D17883CB56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3DB65D7-67F8-F57F-B81A-14D2D58D6A13}"/>
              </a:ext>
            </a:extLst>
          </p:cNvPr>
          <p:cNvSpPr>
            <a:spLocks noGrp="1"/>
          </p:cNvSpPr>
          <p:nvPr>
            <p:ph type="sldNum" sz="quarter" idx="5"/>
          </p:nvPr>
        </p:nvSpPr>
        <p:spPr/>
        <p:txBody>
          <a:bodyPr/>
          <a:lstStyle/>
          <a:p>
            <a:fld id="{F97DC217-DF71-1A49-B3EA-559F1F43B0FF}" type="slidenum">
              <a:rPr lang="en-US" smtClean="0"/>
              <a:t>13</a:t>
            </a:fld>
            <a:endParaRPr lang="en-US" dirty="0"/>
          </a:p>
        </p:txBody>
      </p:sp>
      <p:sp>
        <p:nvSpPr>
          <p:cNvPr id="5" name="Header Placeholder 4">
            <a:extLst>
              <a:ext uri="{FF2B5EF4-FFF2-40B4-BE49-F238E27FC236}">
                <a16:creationId xmlns:a16="http://schemas.microsoft.com/office/drawing/2014/main" id="{84BC73E2-E927-93BD-71CF-9A99D773E179}"/>
              </a:ext>
            </a:extLst>
          </p:cNvPr>
          <p:cNvSpPr>
            <a:spLocks noGrp="1"/>
          </p:cNvSpPr>
          <p:nvPr>
            <p:ph type="hdr" sz="quarter"/>
          </p:nvPr>
        </p:nvSpPr>
        <p:spPr/>
        <p:txBody>
          <a:bodyPr/>
          <a:lstStyle/>
          <a:p>
            <a:endParaRPr lang="en-US" dirty="0"/>
          </a:p>
        </p:txBody>
      </p:sp>
    </p:spTree>
    <p:extLst>
      <p:ext uri="{BB962C8B-B14F-4D97-AF65-F5344CB8AC3E}">
        <p14:creationId xmlns:p14="http://schemas.microsoft.com/office/powerpoint/2010/main" val="41488911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14</a:t>
            </a:fld>
            <a:endParaRPr lang="en-US" dirty="0"/>
          </a:p>
        </p:txBody>
      </p:sp>
      <p:sp>
        <p:nvSpPr>
          <p:cNvPr id="5" name="Header Placeholder 4">
            <a:extLst>
              <a:ext uri="{FF2B5EF4-FFF2-40B4-BE49-F238E27FC236}">
                <a16:creationId xmlns:a16="http://schemas.microsoft.com/office/drawing/2014/main" id="{43C85AA0-B576-2297-34A3-53147D9B3683}"/>
              </a:ext>
            </a:extLst>
          </p:cNvPr>
          <p:cNvSpPr>
            <a:spLocks noGrp="1"/>
          </p:cNvSpPr>
          <p:nvPr>
            <p:ph type="hdr" sz="quarter"/>
          </p:nvPr>
        </p:nvSpPr>
        <p:spPr/>
        <p:txBody>
          <a:bodyPr/>
          <a:lstStyle/>
          <a:p>
            <a:endParaRPr lang="en-US" dirty="0"/>
          </a:p>
        </p:txBody>
      </p:sp>
    </p:spTree>
    <p:extLst>
      <p:ext uri="{BB962C8B-B14F-4D97-AF65-F5344CB8AC3E}">
        <p14:creationId xmlns:p14="http://schemas.microsoft.com/office/powerpoint/2010/main" val="3990086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r>
              <a:rPr lang="en-US"/>
              <a:t>9/8/20XX</a:t>
            </a:r>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06703999"/>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r>
              <a:rPr lang="en-US"/>
              <a:t>9/8/20XX</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294A09A9-5501-47C1-A89A-A340965A2BE2}" type="slidenum">
              <a:rPr lang="en-US" smtClean="0"/>
              <a:pPr/>
              <a:t>‹#›</a:t>
            </a:fld>
            <a:endParaRPr lang="en-US" dirty="0"/>
          </a:p>
        </p:txBody>
      </p:sp>
      <p:grpSp>
        <p:nvGrpSpPr>
          <p:cNvPr id="8" name="Group 7">
            <a:extLst>
              <a:ext uri="{FF2B5EF4-FFF2-40B4-BE49-F238E27FC236}">
                <a16:creationId xmlns:a16="http://schemas.microsoft.com/office/drawing/2014/main" id="{372A049F-D534-CE24-8757-B2717894DE91}"/>
              </a:ext>
              <a:ext uri="{C183D7F6-B498-43B3-948B-1728B52AA6E4}">
                <adec:decorative xmlns:adec="http://schemas.microsoft.com/office/drawing/2017/decorative" val="1"/>
              </a:ext>
            </a:extLst>
          </p:cNvPr>
          <p:cNvGrpSpPr/>
          <p:nvPr userDrawn="1"/>
        </p:nvGrpSpPr>
        <p:grpSpPr>
          <a:xfrm>
            <a:off x="1" y="0"/>
            <a:ext cx="12191999" cy="6858000"/>
            <a:chOff x="1" y="0"/>
            <a:chExt cx="12191999" cy="6858000"/>
          </a:xfrm>
        </p:grpSpPr>
        <p:sp>
          <p:nvSpPr>
            <p:cNvPr id="9" name="Freeform 3">
              <a:extLst>
                <a:ext uri="{FF2B5EF4-FFF2-40B4-BE49-F238E27FC236}">
                  <a16:creationId xmlns:a16="http://schemas.microsoft.com/office/drawing/2014/main" id="{8E34CC85-19BC-F8D3-730D-4ED0E6877DC0}"/>
                </a:ext>
                <a:ext uri="{C183D7F6-B498-43B3-948B-1728B52AA6E4}">
                  <adec:decorative xmlns:adec="http://schemas.microsoft.com/office/drawing/2017/decorative" val="1"/>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4">
              <a:extLst>
                <a:ext uri="{FF2B5EF4-FFF2-40B4-BE49-F238E27FC236}">
                  <a16:creationId xmlns:a16="http://schemas.microsoft.com/office/drawing/2014/main" id="{BF37C737-3C0D-505F-E729-A8E74A70B16C}"/>
                </a:ext>
                <a:ext uri="{C183D7F6-B498-43B3-948B-1728B52AA6E4}">
                  <adec:decorative xmlns:adec="http://schemas.microsoft.com/office/drawing/2017/decorative" val="1"/>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11" name="Freeform 5">
              <a:extLst>
                <a:ext uri="{FF2B5EF4-FFF2-40B4-BE49-F238E27FC236}">
                  <a16:creationId xmlns:a16="http://schemas.microsoft.com/office/drawing/2014/main" id="{94F0E1F6-34A0-9EA6-D92B-B8B856B38F69}"/>
                </a:ext>
                <a:ext uri="{C183D7F6-B498-43B3-948B-1728B52AA6E4}">
                  <adec:decorative xmlns:adec="http://schemas.microsoft.com/office/drawing/2017/decorative" val="1"/>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2" name="Group 11">
              <a:extLst>
                <a:ext uri="{FF2B5EF4-FFF2-40B4-BE49-F238E27FC236}">
                  <a16:creationId xmlns:a16="http://schemas.microsoft.com/office/drawing/2014/main" id="{CC204D88-C4C7-B4F7-2DB3-A12314189912}"/>
                </a:ext>
                <a:ext uri="{C183D7F6-B498-43B3-948B-1728B52AA6E4}">
                  <adec:decorative xmlns:adec="http://schemas.microsoft.com/office/drawing/2017/decorative" val="1"/>
                </a:ext>
              </a:extLst>
            </p:cNvPr>
            <p:cNvGrpSpPr/>
            <p:nvPr userDrawn="1"/>
          </p:nvGrpSpPr>
          <p:grpSpPr>
            <a:xfrm>
              <a:off x="8082092" y="5590903"/>
              <a:ext cx="1572380" cy="1267097"/>
              <a:chOff x="7413403" y="4976359"/>
              <a:chExt cx="2334986" cy="1881641"/>
            </a:xfrm>
          </p:grpSpPr>
          <p:sp>
            <p:nvSpPr>
              <p:cNvPr id="13" name="Freeform 6">
                <a:extLst>
                  <a:ext uri="{FF2B5EF4-FFF2-40B4-BE49-F238E27FC236}">
                    <a16:creationId xmlns:a16="http://schemas.microsoft.com/office/drawing/2014/main" id="{ECCC842B-8579-BEB5-5F6F-6CE7C96BD733}"/>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14" name="Freeform 7">
                <a:extLst>
                  <a:ext uri="{FF2B5EF4-FFF2-40B4-BE49-F238E27FC236}">
                    <a16:creationId xmlns:a16="http://schemas.microsoft.com/office/drawing/2014/main" id="{167B0D58-28A4-03F2-84F2-BBCEAF973D43}"/>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grpSp>
    </p:spTree>
    <p:extLst>
      <p:ext uri="{BB962C8B-B14F-4D97-AF65-F5344CB8AC3E}">
        <p14:creationId xmlns:p14="http://schemas.microsoft.com/office/powerpoint/2010/main" val="6084091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GB"/>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r>
              <a:rPr lang="en-US"/>
              <a:t>9/8/20XX</a:t>
            </a:r>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149500371"/>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r>
              <a:rPr lang="en-US"/>
              <a:t>9/8/20XX</a:t>
            </a:r>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366818201"/>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r>
              <a:rPr lang="en-US"/>
              <a:t>9/8/20XX</a:t>
            </a:r>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234842309"/>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r>
              <a:rPr lang="en-US"/>
              <a:t>9/8/20XX</a:t>
            </a:r>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205729442"/>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a:t>9/8/20XX</a:t>
            </a:r>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350627308"/>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GB"/>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r>
              <a:rPr lang="en-US"/>
              <a:t>9/8/20XX</a:t>
            </a:r>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181030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r>
              <a:rPr lang="en-US"/>
              <a:t>9/8/20XX</a:t>
            </a:r>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4076555233"/>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r>
              <a:rPr lang="en-US"/>
              <a:t>9/8/20XX</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25319329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r>
              <a:rPr lang="en-US"/>
              <a:t>9/8/20XX</a:t>
            </a:r>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4191292286"/>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AC79249-FDC0-364D-A734-AE1DE1605D28}"/>
              </a:ext>
              <a:ext uri="{C183D7F6-B498-43B3-948B-1728B52AA6E4}">
                <adec:decorative xmlns:adec="http://schemas.microsoft.com/office/drawing/2017/decorative" val="1"/>
              </a:ext>
            </a:extLst>
          </p:cNvPr>
          <p:cNvSpPr/>
          <p:nvPr userDrawn="1"/>
        </p:nvSpPr>
        <p:spPr>
          <a:xfrm>
            <a:off x="0" y="457200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 name="Group 6">
            <a:extLst>
              <a:ext uri="{FF2B5EF4-FFF2-40B4-BE49-F238E27FC236}">
                <a16:creationId xmlns:a16="http://schemas.microsoft.com/office/drawing/2014/main" id="{13537B6D-42A5-F449-2691-321A167F7C08}"/>
              </a:ext>
              <a:ext uri="{C183D7F6-B498-43B3-948B-1728B52AA6E4}">
                <adec:decorative xmlns:adec="http://schemas.microsoft.com/office/drawing/2017/decorative" val="1"/>
              </a:ext>
            </a:extLst>
          </p:cNvPr>
          <p:cNvGrpSpPr/>
          <p:nvPr userDrawn="1"/>
        </p:nvGrpSpPr>
        <p:grpSpPr>
          <a:xfrm>
            <a:off x="0" y="-3419"/>
            <a:ext cx="12192000" cy="6861419"/>
            <a:chOff x="0" y="-3419"/>
            <a:chExt cx="12192000" cy="6861419"/>
          </a:xfrm>
        </p:grpSpPr>
        <p:sp>
          <p:nvSpPr>
            <p:cNvPr id="5" name="Oval 4">
              <a:extLst>
                <a:ext uri="{FF2B5EF4-FFF2-40B4-BE49-F238E27FC236}">
                  <a16:creationId xmlns:a16="http://schemas.microsoft.com/office/drawing/2014/main" id="{902465C8-266D-104C-9C49-323DF4A8277E}"/>
                </a:ext>
              </a:extLst>
            </p:cNvPr>
            <p:cNvSpPr/>
            <p:nvPr userDrawn="1"/>
          </p:nvSpPr>
          <p:spPr>
            <a:xfrm>
              <a:off x="583746" y="4960030"/>
              <a:ext cx="1551214"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10">
              <a:extLst>
                <a:ext uri="{FF2B5EF4-FFF2-40B4-BE49-F238E27FC236}">
                  <a16:creationId xmlns:a16="http://schemas.microsoft.com/office/drawing/2014/main" id="{37979A1C-BF60-B345-A664-2E4F7A3461EB}"/>
                </a:ext>
              </a:extLst>
            </p:cNvPr>
            <p:cNvSpPr/>
            <p:nvPr userDrawn="1"/>
          </p:nvSpPr>
          <p:spPr>
            <a:xfrm>
              <a:off x="1" y="4571999"/>
              <a:ext cx="1118508"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8">
              <a:extLst>
                <a:ext uri="{FF2B5EF4-FFF2-40B4-BE49-F238E27FC236}">
                  <a16:creationId xmlns:a16="http://schemas.microsoft.com/office/drawing/2014/main" id="{58080B3E-915C-2D4C-8608-596E1BFD6387}"/>
                </a:ext>
              </a:extLst>
            </p:cNvPr>
            <p:cNvSpPr/>
            <p:nvPr userDrawn="1"/>
          </p:nvSpPr>
          <p:spPr>
            <a:xfrm>
              <a:off x="1" y="5739492"/>
              <a:ext cx="1118508"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419"/>
              <a:ext cx="3927573" cy="3165022"/>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9E240E8A-950E-7946-826C-415CB5DACA43}"/>
                </a:ext>
              </a:extLst>
            </p:cNvPr>
            <p:cNvSpPr/>
            <p:nvPr userDrawn="1"/>
          </p:nvSpPr>
          <p:spPr>
            <a:xfrm>
              <a:off x="11024507" y="4580708"/>
              <a:ext cx="1167493"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167493" y="232913"/>
            <a:ext cx="7096933" cy="3830130"/>
          </a:xfrm>
        </p:spPr>
        <p:txBody>
          <a:bodyPr anchor="b">
            <a:noAutofit/>
          </a:bodyPr>
          <a:lstStyle>
            <a:lvl1pPr algn="l">
              <a:defRPr sz="6000" b="1">
                <a:latin typeface="+mj-lt"/>
              </a:defRPr>
            </a:lvl1pPr>
          </a:lstStyle>
          <a:p>
            <a:r>
              <a:rPr lang="en-US" dirty="0"/>
              <a:t>Click to add title</a:t>
            </a:r>
          </a:p>
        </p:txBody>
      </p:sp>
    </p:spTree>
    <p:extLst>
      <p:ext uri="{BB962C8B-B14F-4D97-AF65-F5344CB8AC3E}">
        <p14:creationId xmlns:p14="http://schemas.microsoft.com/office/powerpoint/2010/main" val="19353325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Right Image">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AC10D125-AB73-D276-4947-94204736A30D}"/>
              </a:ext>
              <a:ext uri="{C183D7F6-B498-43B3-948B-1728B52AA6E4}">
                <adec:decorative xmlns:adec="http://schemas.microsoft.com/office/drawing/2017/decorative" val="1"/>
              </a:ext>
            </a:extLst>
          </p:cNvPr>
          <p:cNvGrpSpPr/>
          <p:nvPr userDrawn="1"/>
        </p:nvGrpSpPr>
        <p:grpSpPr>
          <a:xfrm flipH="1">
            <a:off x="1" y="0"/>
            <a:ext cx="12191999" cy="6858000"/>
            <a:chOff x="1" y="0"/>
            <a:chExt cx="12191999" cy="6858000"/>
          </a:xfrm>
        </p:grpSpPr>
        <p:sp>
          <p:nvSpPr>
            <p:cNvPr id="4" name="Freeform 3">
              <a:extLst>
                <a:ext uri="{FF2B5EF4-FFF2-40B4-BE49-F238E27FC236}">
                  <a16:creationId xmlns:a16="http://schemas.microsoft.com/office/drawing/2014/main" id="{6A7F6A3F-E1DD-A246-9A6D-5F9B18BA2588}"/>
                </a:ext>
                <a:ext uri="{C183D7F6-B498-43B3-948B-1728B52AA6E4}">
                  <adec:decorative xmlns:adec="http://schemas.microsoft.com/office/drawing/2017/decorative" val="1"/>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 uri="{C183D7F6-B498-43B3-948B-1728B52AA6E4}">
                  <adec:decorative xmlns:adec="http://schemas.microsoft.com/office/drawing/2017/decorative" val="1"/>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6" name="Freeform 5">
              <a:extLst>
                <a:ext uri="{FF2B5EF4-FFF2-40B4-BE49-F238E27FC236}">
                  <a16:creationId xmlns:a16="http://schemas.microsoft.com/office/drawing/2014/main" id="{D11C9832-A021-954E-A34F-2988D1189AE9}"/>
                </a:ext>
                <a:ext uri="{C183D7F6-B498-43B3-948B-1728B52AA6E4}">
                  <adec:decorative xmlns:adec="http://schemas.microsoft.com/office/drawing/2017/decorative" val="1"/>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 uri="{C183D7F6-B498-43B3-948B-1728B52AA6E4}">
                  <adec:decorative xmlns:adec="http://schemas.microsoft.com/office/drawing/2017/decorative" val="1"/>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2" y="1371600"/>
            <a:ext cx="5486400" cy="4114800"/>
          </a:xfrm>
        </p:spPr>
        <p:txBody>
          <a:bodyPr anchor="ctr" anchorCtr="0">
            <a:noAutofit/>
          </a:bodyPr>
          <a:lstStyle>
            <a:lvl1pPr>
              <a:defRPr sz="6000" b="1">
                <a:latin typeface="+mj-lt"/>
              </a:defRPr>
            </a:lvl1pPr>
          </a:lstStyle>
          <a:p>
            <a:r>
              <a:rPr lang="en-US" dirty="0"/>
              <a:t>Click to add title</a:t>
            </a:r>
          </a:p>
        </p:txBody>
      </p:sp>
      <p:sp>
        <p:nvSpPr>
          <p:cNvPr id="15" name="Picture Placeholder 14">
            <a:extLst>
              <a:ext uri="{FF2B5EF4-FFF2-40B4-BE49-F238E27FC236}">
                <a16:creationId xmlns:a16="http://schemas.microsoft.com/office/drawing/2014/main" id="{3124234B-E1C4-2616-9993-A23142AA69B2}"/>
              </a:ext>
            </a:extLst>
          </p:cNvPr>
          <p:cNvSpPr>
            <a:spLocks noGrp="1"/>
          </p:cNvSpPr>
          <p:nvPr>
            <p:ph type="pic" sz="quarter" idx="10"/>
          </p:nvPr>
        </p:nvSpPr>
        <p:spPr>
          <a:xfrm>
            <a:off x="7183438" y="1168400"/>
            <a:ext cx="4500562" cy="4521200"/>
          </a:xfrm>
          <a:prstGeom prst="ellipse">
            <a:avLst/>
          </a:prstGeom>
          <a:solidFill>
            <a:schemeClr val="accent2"/>
          </a:solidFill>
        </p:spPr>
        <p:txBody>
          <a:bodyPr/>
          <a:lstStyle>
            <a:lvl1pPr marL="0" indent="0" algn="ctr">
              <a:buNone/>
              <a:defRPr sz="2000"/>
            </a:lvl1pPr>
          </a:lstStyle>
          <a:p>
            <a:r>
              <a:rPr lang="en-GB"/>
              <a:t>Click icon to add picture</a:t>
            </a:r>
            <a:endParaRPr lang="en-US" dirty="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dirty="0"/>
              <a:t>9/8/20XX</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2895794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itle and Left Image">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AC10D125-AB73-D276-4947-94204736A30D}"/>
              </a:ext>
              <a:ext uri="{C183D7F6-B498-43B3-948B-1728B52AA6E4}">
                <adec:decorative xmlns:adec="http://schemas.microsoft.com/office/drawing/2017/decorative" val="1"/>
              </a:ext>
            </a:extLst>
          </p:cNvPr>
          <p:cNvGrpSpPr/>
          <p:nvPr userDrawn="1"/>
        </p:nvGrpSpPr>
        <p:grpSpPr>
          <a:xfrm>
            <a:off x="1" y="0"/>
            <a:ext cx="12191999" cy="6858000"/>
            <a:chOff x="1" y="0"/>
            <a:chExt cx="12191999" cy="6858000"/>
          </a:xfrm>
        </p:grpSpPr>
        <p:sp>
          <p:nvSpPr>
            <p:cNvPr id="4" name="Freeform 3">
              <a:extLst>
                <a:ext uri="{FF2B5EF4-FFF2-40B4-BE49-F238E27FC236}">
                  <a16:creationId xmlns:a16="http://schemas.microsoft.com/office/drawing/2014/main" id="{6A7F6A3F-E1DD-A246-9A6D-5F9B18BA2588}"/>
                </a:ext>
                <a:ext uri="{C183D7F6-B498-43B3-948B-1728B52AA6E4}">
                  <adec:decorative xmlns:adec="http://schemas.microsoft.com/office/drawing/2017/decorative" val="1"/>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 uri="{C183D7F6-B498-43B3-948B-1728B52AA6E4}">
                  <adec:decorative xmlns:adec="http://schemas.microsoft.com/office/drawing/2017/decorative" val="1"/>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6" name="Freeform 5">
              <a:extLst>
                <a:ext uri="{FF2B5EF4-FFF2-40B4-BE49-F238E27FC236}">
                  <a16:creationId xmlns:a16="http://schemas.microsoft.com/office/drawing/2014/main" id="{D11C9832-A021-954E-A34F-2988D1189AE9}"/>
                </a:ext>
                <a:ext uri="{C183D7F6-B498-43B3-948B-1728B52AA6E4}">
                  <adec:decorative xmlns:adec="http://schemas.microsoft.com/office/drawing/2017/decorative" val="1"/>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 uri="{C183D7F6-B498-43B3-948B-1728B52AA6E4}">
                  <adec:decorative xmlns:adec="http://schemas.microsoft.com/office/drawing/2017/decorative" val="1"/>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5943600" y="457200"/>
            <a:ext cx="5120640" cy="3200400"/>
          </a:xfrm>
        </p:spPr>
        <p:txBody>
          <a:bodyPr anchor="b" anchorCtr="0">
            <a:noAutofit/>
          </a:bodyPr>
          <a:lstStyle>
            <a:lvl1pPr>
              <a:defRPr sz="6000" b="1">
                <a:latin typeface="+mj-lt"/>
              </a:defRPr>
            </a:lvl1pPr>
          </a:lstStyle>
          <a:p>
            <a:r>
              <a:rPr lang="en-US" dirty="0"/>
              <a:t>Click to add title</a:t>
            </a:r>
          </a:p>
        </p:txBody>
      </p:sp>
      <p:sp>
        <p:nvSpPr>
          <p:cNvPr id="3" name="Subtitle 2">
            <a:extLst>
              <a:ext uri="{FF2B5EF4-FFF2-40B4-BE49-F238E27FC236}">
                <a16:creationId xmlns:a16="http://schemas.microsoft.com/office/drawing/2014/main" id="{8763DBBF-E63D-81E5-E7CE-32F6F2C2F935}"/>
              </a:ext>
            </a:extLst>
          </p:cNvPr>
          <p:cNvSpPr>
            <a:spLocks noGrp="1"/>
          </p:cNvSpPr>
          <p:nvPr>
            <p:ph type="subTitle" idx="1" hasCustomPrompt="1"/>
          </p:nvPr>
        </p:nvSpPr>
        <p:spPr>
          <a:xfrm>
            <a:off x="5943598" y="3657600"/>
            <a:ext cx="5120640" cy="1828800"/>
          </a:xfrm>
        </p:spPr>
        <p:txBody>
          <a:bodyPr anchor="t" anchorCtr="0">
            <a:noAutofit/>
          </a:bodyPr>
          <a:lstStyle>
            <a:lvl1pPr marL="0" indent="0" algn="l">
              <a:buNone/>
              <a:defRPr sz="32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
        <p:nvSpPr>
          <p:cNvPr id="15" name="Picture Placeholder 14">
            <a:extLst>
              <a:ext uri="{FF2B5EF4-FFF2-40B4-BE49-F238E27FC236}">
                <a16:creationId xmlns:a16="http://schemas.microsoft.com/office/drawing/2014/main" id="{64033732-ADA1-C540-7276-3FF5CDEF2C5E}"/>
              </a:ext>
            </a:extLst>
          </p:cNvPr>
          <p:cNvSpPr>
            <a:spLocks noGrp="1"/>
          </p:cNvSpPr>
          <p:nvPr>
            <p:ph type="pic" sz="quarter" idx="10"/>
          </p:nvPr>
        </p:nvSpPr>
        <p:spPr>
          <a:xfrm>
            <a:off x="904238" y="1157224"/>
            <a:ext cx="4500562" cy="4521200"/>
          </a:xfrm>
          <a:prstGeom prst="ellipse">
            <a:avLst/>
          </a:prstGeom>
          <a:solidFill>
            <a:schemeClr val="accent2"/>
          </a:solidFill>
        </p:spPr>
        <p:txBody>
          <a:bodyPr/>
          <a:lstStyle>
            <a:lvl1pPr marL="0" indent="0" algn="ctr">
              <a:buNone/>
              <a:defRPr sz="2000"/>
            </a:lvl1pPr>
          </a:lstStyle>
          <a:p>
            <a:r>
              <a:rPr lang="en-GB"/>
              <a:t>Click icon to add picture</a:t>
            </a:r>
            <a:endParaRPr lang="en-US" dirty="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dirty="0"/>
              <a:t>9/8/20XX</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6598005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and 2 Column Content">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14DB56B5-5DD7-95E3-52B2-EDC4B3F13058}"/>
              </a:ext>
              <a:ext uri="{C183D7F6-B498-43B3-948B-1728B52AA6E4}">
                <adec:decorative xmlns:adec="http://schemas.microsoft.com/office/drawing/2017/decorative" val="1"/>
              </a:ext>
            </a:extLst>
          </p:cNvPr>
          <p:cNvGrpSpPr/>
          <p:nvPr userDrawn="1"/>
        </p:nvGrpSpPr>
        <p:grpSpPr>
          <a:xfrm>
            <a:off x="1" y="0"/>
            <a:ext cx="12191999" cy="6858000"/>
            <a:chOff x="1" y="0"/>
            <a:chExt cx="12191999" cy="6858000"/>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2" y="136526"/>
            <a:ext cx="9601200" cy="1653371"/>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167493" y="2023984"/>
            <a:ext cx="4663440" cy="3332832"/>
          </a:xfrm>
        </p:spPr>
        <p:txBody>
          <a:bodyPr>
            <a:normAutofit/>
          </a:bodyPr>
          <a:lstStyle>
            <a:lvl1pPr marL="0" indent="0">
              <a:spcBef>
                <a:spcPts val="1000"/>
              </a:spcBef>
              <a:buFont typeface="Arial" panose="020B0604020202020204" pitchFamily="34" charset="0"/>
              <a:buNone/>
              <a:defRPr sz="2000">
                <a:latin typeface="+mn-lt"/>
              </a:defRPr>
            </a:lvl1pPr>
            <a:lvl2pPr marL="283464" indent="-283464">
              <a:spcBef>
                <a:spcPts val="1000"/>
              </a:spcBef>
              <a:buFont typeface="Arial" panose="020B0604020202020204" pitchFamily="34" charset="0"/>
              <a:buChar char="•"/>
              <a:defRPr sz="2000">
                <a:latin typeface="+mn-lt"/>
              </a:defRPr>
            </a:lvl2pPr>
            <a:lvl3pPr marL="566928" indent="-283464">
              <a:spcBef>
                <a:spcPts val="1000"/>
              </a:spcBef>
              <a:buFont typeface="Arial" panose="020B0604020202020204" pitchFamily="34" charset="0"/>
              <a:buChar char="•"/>
              <a:defRPr sz="2000">
                <a:latin typeface="+mn-lt"/>
              </a:defRPr>
            </a:lvl3pPr>
            <a:lvl4pPr marL="850392" indent="-283464">
              <a:spcBef>
                <a:spcPts val="1000"/>
              </a:spcBef>
              <a:buFont typeface="Arial" panose="020B0604020202020204" pitchFamily="34" charset="0"/>
              <a:buChar char="•"/>
              <a:defRPr sz="2000">
                <a:latin typeface="+mn-lt"/>
              </a:defRPr>
            </a:lvl4pPr>
            <a:lvl5pPr marL="1133856" indent="-283464">
              <a:spcBef>
                <a:spcPts val="1000"/>
              </a:spcBef>
              <a:buFont typeface="Arial" panose="020B0604020202020204" pitchFamily="34" charset="0"/>
              <a:buChar char="•"/>
              <a:defRPr sz="2000">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hasCustomPrompt="1"/>
          </p:nvPr>
        </p:nvSpPr>
        <p:spPr>
          <a:xfrm>
            <a:off x="6283235" y="2023984"/>
            <a:ext cx="4663440" cy="3332832"/>
          </a:xfrm>
        </p:spPr>
        <p:txBody>
          <a:bodyPr>
            <a:normAutofit/>
          </a:bodyPr>
          <a:lstStyle>
            <a:lvl1pPr marL="0" indent="0">
              <a:spcBef>
                <a:spcPts val="1000"/>
              </a:spcBef>
              <a:buFont typeface="Arial" panose="020B0604020202020204" pitchFamily="34" charset="0"/>
              <a:buNone/>
              <a:defRPr sz="2000">
                <a:latin typeface="+mn-lt"/>
              </a:defRPr>
            </a:lvl1pPr>
            <a:lvl2pPr marL="283464" indent="-283464">
              <a:spcBef>
                <a:spcPts val="1000"/>
              </a:spcBef>
              <a:buFont typeface="Arial" panose="020B0604020202020204" pitchFamily="34" charset="0"/>
              <a:buChar char="•"/>
              <a:defRPr sz="2000">
                <a:latin typeface="+mn-lt"/>
              </a:defRPr>
            </a:lvl2pPr>
            <a:lvl3pPr marL="566928" indent="-283464">
              <a:spcBef>
                <a:spcPts val="1000"/>
              </a:spcBef>
              <a:buFont typeface="Arial" panose="020B0604020202020204" pitchFamily="34" charset="0"/>
              <a:buChar char="•"/>
              <a:defRPr sz="2000">
                <a:latin typeface="+mn-lt"/>
              </a:defRPr>
            </a:lvl3pPr>
            <a:lvl4pPr marL="850392" indent="-283464">
              <a:spcBef>
                <a:spcPts val="1000"/>
              </a:spcBef>
              <a:buFont typeface="Arial" panose="020B0604020202020204" pitchFamily="34" charset="0"/>
              <a:buChar char="•"/>
              <a:defRPr sz="2000">
                <a:latin typeface="+mn-lt"/>
              </a:defRPr>
            </a:lvl4pPr>
            <a:lvl5pPr marL="1133856" indent="-283464">
              <a:spcBef>
                <a:spcPts val="1000"/>
              </a:spcBef>
              <a:buFont typeface="Arial" panose="020B0604020202020204" pitchFamily="34" charset="0"/>
              <a:buChar char="•"/>
              <a:defRPr sz="2000">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dirty="0"/>
              <a:t>9/8/20XX</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8031852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and content 2">
    <p:bg>
      <p:bgPr>
        <a:solidFill>
          <a:schemeClr val="accent2"/>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CCEDB282-8288-C81F-52B5-048A3E80C931}"/>
              </a:ext>
              <a:ext uri="{C183D7F6-B498-43B3-948B-1728B52AA6E4}">
                <adec:decorative xmlns:adec="http://schemas.microsoft.com/office/drawing/2017/decorative" val="1"/>
              </a:ext>
            </a:extLst>
          </p:cNvPr>
          <p:cNvGrpSpPr/>
          <p:nvPr userDrawn="1"/>
        </p:nvGrpSpPr>
        <p:grpSpPr>
          <a:xfrm>
            <a:off x="0" y="-1"/>
            <a:ext cx="12208822" cy="6858003"/>
            <a:chOff x="0" y="-1"/>
            <a:chExt cx="12208822" cy="6858003"/>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14">
              <a:extLst>
                <a:ext uri="{FF2B5EF4-FFF2-40B4-BE49-F238E27FC236}">
                  <a16:creationId xmlns:a16="http://schemas.microsoft.com/office/drawing/2014/main" id="{2734DEB1-EC02-2E42-9292-4ADD115060A5}"/>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3" name="Title 1">
            <a:extLst>
              <a:ext uri="{FF2B5EF4-FFF2-40B4-BE49-F238E27FC236}">
                <a16:creationId xmlns:a16="http://schemas.microsoft.com/office/drawing/2014/main" id="{5E932F0D-7FC3-634B-932C-3625C16C8DE2}"/>
              </a:ext>
            </a:extLst>
          </p:cNvPr>
          <p:cNvSpPr>
            <a:spLocks noGrp="1"/>
          </p:cNvSpPr>
          <p:nvPr>
            <p:ph type="title" hasCustomPrompt="1"/>
          </p:nvPr>
        </p:nvSpPr>
        <p:spPr>
          <a:xfrm>
            <a:off x="1167492" y="45085"/>
            <a:ext cx="9779183" cy="1600835"/>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CA1EED44-783E-8705-4119-D7E9F7D4F2B4}"/>
              </a:ext>
            </a:extLst>
          </p:cNvPr>
          <p:cNvSpPr>
            <a:spLocks noGrp="1"/>
          </p:cNvSpPr>
          <p:nvPr>
            <p:ph idx="14" hasCustomPrompt="1"/>
          </p:nvPr>
        </p:nvSpPr>
        <p:spPr>
          <a:xfrm>
            <a:off x="1166087" y="2652713"/>
            <a:ext cx="9780587" cy="3436936"/>
          </a:xfrm>
        </p:spPr>
        <p:txBody>
          <a:bodyPr>
            <a:normAutofit/>
          </a:bodyPr>
          <a:lstStyle>
            <a:lvl1pPr marL="342900" indent="-283464">
              <a:spcBef>
                <a:spcPts val="1000"/>
              </a:spcBef>
              <a:buFont typeface="Arial" panose="020B0604020202020204" pitchFamily="34" charset="0"/>
              <a:buChar char="•"/>
              <a:defRPr sz="2000">
                <a:solidFill>
                  <a:schemeClr val="bg1"/>
                </a:solidFill>
                <a:latin typeface="+mn-lt"/>
              </a:defRPr>
            </a:lvl1pPr>
            <a:lvl2pPr marL="566928" indent="-283464">
              <a:spcBef>
                <a:spcPts val="1000"/>
              </a:spcBef>
              <a:buFont typeface="Arial" panose="020B0604020202020204" pitchFamily="34" charset="0"/>
              <a:buChar char="•"/>
              <a:defRPr sz="2000">
                <a:solidFill>
                  <a:schemeClr val="bg1"/>
                </a:solidFill>
                <a:latin typeface="+mn-lt"/>
              </a:defRPr>
            </a:lvl2pPr>
            <a:lvl3pPr marL="850392" indent="-283464">
              <a:spcBef>
                <a:spcPts val="1000"/>
              </a:spcBef>
              <a:buFont typeface="Arial" panose="020B0604020202020204" pitchFamily="34" charset="0"/>
              <a:buChar char="•"/>
              <a:defRPr sz="2000">
                <a:solidFill>
                  <a:schemeClr val="bg1"/>
                </a:solidFill>
                <a:latin typeface="+mn-lt"/>
              </a:defRPr>
            </a:lvl3pPr>
            <a:lvl4pPr marL="1097280" indent="-283464">
              <a:spcBef>
                <a:spcPts val="1000"/>
              </a:spcBef>
              <a:buFont typeface="Arial" panose="020B0604020202020204" pitchFamily="34" charset="0"/>
              <a:buChar char="•"/>
              <a:defRPr sz="2000">
                <a:solidFill>
                  <a:schemeClr val="bg1"/>
                </a:solidFill>
                <a:latin typeface="+mn-lt"/>
              </a:defRPr>
            </a:lvl4pPr>
            <a:lvl5pPr marL="1371600" indent="-283464">
              <a:spcBef>
                <a:spcPts val="1000"/>
              </a:spcBef>
              <a:buFont typeface="Arial" panose="020B0604020202020204" pitchFamily="34" charset="0"/>
              <a:buChar char="•"/>
              <a:defRPr sz="20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a:noAutofit/>
          </a:bodyPr>
          <a:lstStyle>
            <a:lvl1pPr>
              <a:defRPr>
                <a:solidFill>
                  <a:schemeClr val="accent2"/>
                </a:solidFill>
                <a:latin typeface="+mn-lt"/>
              </a:defRPr>
            </a:lvl1pPr>
          </a:lstStyle>
          <a:p>
            <a:r>
              <a:rPr lang="en-US" dirty="0"/>
              <a:t>9/8/20XX</a:t>
            </a:r>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a:noAutofit/>
          </a:bodyPr>
          <a:lstStyle>
            <a:lvl1pPr>
              <a:defRPr>
                <a:solidFill>
                  <a:schemeClr val="accent2"/>
                </a:solidFill>
                <a:latin typeface="+mn-lt"/>
              </a:defRPr>
            </a:lvl1pPr>
          </a:lstStyle>
          <a:p>
            <a:endParaRPr lang="en-US" dirty="0"/>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8831769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and 2 content">
    <p:bg>
      <p:bgPr>
        <a:solidFill>
          <a:schemeClr val="accent1"/>
        </a:solidFill>
        <a:effectLst/>
      </p:bgPr>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1A0E8D4A-B13C-C7EE-5E27-278124A1276E}"/>
              </a:ext>
              <a:ext uri="{C183D7F6-B498-43B3-948B-1728B52AA6E4}">
                <adec:decorative xmlns:adec="http://schemas.microsoft.com/office/drawing/2017/decorative" val="1"/>
              </a:ext>
            </a:extLst>
          </p:cNvPr>
          <p:cNvGrpSpPr/>
          <p:nvPr userDrawn="1"/>
        </p:nvGrpSpPr>
        <p:grpSpPr>
          <a:xfrm>
            <a:off x="1" y="1"/>
            <a:ext cx="12191999" cy="6857999"/>
            <a:chOff x="1" y="1"/>
            <a:chExt cx="12191999" cy="6857999"/>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2" y="69008"/>
            <a:ext cx="9779183" cy="1706563"/>
          </a:xfrm>
        </p:spPr>
        <p:txBody>
          <a:bodyPr anchor="b">
            <a:noAutofit/>
          </a:bodyPr>
          <a:lstStyle>
            <a:lvl1pPr>
              <a:defRPr sz="4200" b="1">
                <a:solidFill>
                  <a:schemeClr val="bg1"/>
                </a:solidFill>
                <a:latin typeface="+mj-lt"/>
              </a:defRPr>
            </a:lvl1pPr>
          </a:lstStyle>
          <a:p>
            <a:r>
              <a:rPr lang="en-US" dirty="0"/>
              <a:t>Click to add title</a:t>
            </a:r>
          </a:p>
        </p:txBody>
      </p:sp>
      <p:sp>
        <p:nvSpPr>
          <p:cNvPr id="14" name="Content Placeholder 2">
            <a:extLst>
              <a:ext uri="{FF2B5EF4-FFF2-40B4-BE49-F238E27FC236}">
                <a16:creationId xmlns:a16="http://schemas.microsoft.com/office/drawing/2014/main" id="{926B296A-EB6A-9BE9-E813-B15C46524F4D}"/>
              </a:ext>
            </a:extLst>
          </p:cNvPr>
          <p:cNvSpPr>
            <a:spLocks noGrp="1"/>
          </p:cNvSpPr>
          <p:nvPr>
            <p:ph idx="12" hasCustomPrompt="1"/>
          </p:nvPr>
        </p:nvSpPr>
        <p:spPr>
          <a:xfrm>
            <a:off x="1167493" y="2023984"/>
            <a:ext cx="4663440" cy="3332832"/>
          </a:xfrm>
        </p:spPr>
        <p:txBody>
          <a:bodyPr>
            <a:normAutofit/>
          </a:bodyPr>
          <a:lstStyle>
            <a:lvl1pPr marL="530352" indent="-530352">
              <a:spcBef>
                <a:spcPts val="1000"/>
              </a:spcBef>
              <a:buFont typeface="+mj-lt"/>
              <a:buAutoNum type="arabicPeriod"/>
              <a:defRPr sz="2000">
                <a:solidFill>
                  <a:schemeClr val="bg1"/>
                </a:solidFill>
                <a:latin typeface="+mn-lt"/>
              </a:defRPr>
            </a:lvl1pPr>
            <a:lvl2pPr marL="1097280" indent="-530352">
              <a:spcBef>
                <a:spcPts val="1000"/>
              </a:spcBef>
              <a:buFont typeface="+mj-lt"/>
              <a:buAutoNum type="alphaLcPeriod"/>
              <a:defRPr sz="2000">
                <a:solidFill>
                  <a:schemeClr val="bg1"/>
                </a:solidFill>
                <a:latin typeface="+mn-lt"/>
              </a:defRPr>
            </a:lvl2pPr>
            <a:lvl3pPr marL="1645920" indent="-530352">
              <a:spcBef>
                <a:spcPts val="1000"/>
              </a:spcBef>
              <a:buFont typeface="+mj-lt"/>
              <a:buAutoNum type="arabicParenR"/>
              <a:defRPr sz="2000">
                <a:solidFill>
                  <a:schemeClr val="bg1"/>
                </a:solidFill>
                <a:latin typeface="+mn-lt"/>
              </a:defRPr>
            </a:lvl3pPr>
            <a:lvl4pPr marL="1920240" indent="-530352">
              <a:spcBef>
                <a:spcPts val="1000"/>
              </a:spcBef>
              <a:buFont typeface="+mj-lt"/>
              <a:buAutoNum type="alphaLcParenR"/>
              <a:defRPr sz="2000">
                <a:solidFill>
                  <a:schemeClr val="bg1"/>
                </a:solidFill>
                <a:latin typeface="+mn-lt"/>
              </a:defRPr>
            </a:lvl4pPr>
            <a:lvl5pPr marL="2560320" indent="-514350">
              <a:spcBef>
                <a:spcPts val="1000"/>
              </a:spcBef>
              <a:buFont typeface="+mj-lt"/>
              <a:buAutoNum type="romanLcPeriod"/>
              <a:defRPr sz="20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Content Placeholder 2">
            <a:extLst>
              <a:ext uri="{FF2B5EF4-FFF2-40B4-BE49-F238E27FC236}">
                <a16:creationId xmlns:a16="http://schemas.microsoft.com/office/drawing/2014/main" id="{9435B7D5-E7F8-1267-8942-3C97BE836B98}"/>
              </a:ext>
            </a:extLst>
          </p:cNvPr>
          <p:cNvSpPr>
            <a:spLocks noGrp="1"/>
          </p:cNvSpPr>
          <p:nvPr>
            <p:ph idx="11" hasCustomPrompt="1"/>
          </p:nvPr>
        </p:nvSpPr>
        <p:spPr>
          <a:xfrm>
            <a:off x="6283235" y="2023984"/>
            <a:ext cx="4663440" cy="3332832"/>
          </a:xfrm>
        </p:spPr>
        <p:txBody>
          <a:bodyPr>
            <a:normAutofit/>
          </a:bodyPr>
          <a:lstStyle>
            <a:lvl1pPr marL="0" indent="0">
              <a:spcBef>
                <a:spcPts val="1000"/>
              </a:spcBef>
              <a:buFont typeface="Arial" panose="020B0604020202020204" pitchFamily="34" charset="0"/>
              <a:buNone/>
              <a:defRPr sz="2000">
                <a:solidFill>
                  <a:schemeClr val="bg1"/>
                </a:solidFill>
                <a:latin typeface="+mn-lt"/>
              </a:defRPr>
            </a:lvl1pPr>
            <a:lvl2pPr marL="283464" indent="-283464">
              <a:spcBef>
                <a:spcPts val="1000"/>
              </a:spcBef>
              <a:buFont typeface="Arial" panose="020B0604020202020204" pitchFamily="34" charset="0"/>
              <a:buChar char="•"/>
              <a:defRPr sz="2000">
                <a:solidFill>
                  <a:schemeClr val="bg1"/>
                </a:solidFill>
                <a:latin typeface="+mn-lt"/>
              </a:defRPr>
            </a:lvl2pPr>
            <a:lvl3pPr marL="566928" indent="-283464">
              <a:spcBef>
                <a:spcPts val="1000"/>
              </a:spcBef>
              <a:buFont typeface="Arial" panose="020B0604020202020204" pitchFamily="34" charset="0"/>
              <a:buChar char="•"/>
              <a:defRPr sz="2000">
                <a:solidFill>
                  <a:schemeClr val="bg1"/>
                </a:solidFill>
                <a:latin typeface="+mn-lt"/>
              </a:defRPr>
            </a:lvl3pPr>
            <a:lvl4pPr marL="850392" indent="-283464">
              <a:spcBef>
                <a:spcPts val="1000"/>
              </a:spcBef>
              <a:buFont typeface="Arial" panose="020B0604020202020204" pitchFamily="34" charset="0"/>
              <a:buChar char="•"/>
              <a:defRPr sz="2000">
                <a:solidFill>
                  <a:schemeClr val="bg1"/>
                </a:solidFill>
                <a:latin typeface="+mn-lt"/>
              </a:defRPr>
            </a:lvl4pPr>
            <a:lvl5pPr marL="1133856" indent="-283464">
              <a:spcBef>
                <a:spcPts val="1000"/>
              </a:spcBef>
              <a:buFont typeface="Arial" panose="020B0604020202020204" pitchFamily="34" charset="0"/>
              <a:buChar char="•"/>
              <a:defRPr sz="20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dirty="0"/>
              <a:t>9/8/20XX</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2"/>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40204266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itle and Content and Image 1">
    <p:bg>
      <p:bgPr>
        <a:solidFill>
          <a:schemeClr val="accent2"/>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CCEDB282-8288-C81F-52B5-048A3E80C931}"/>
              </a:ext>
              <a:ext uri="{C183D7F6-B498-43B3-948B-1728B52AA6E4}">
                <adec:decorative xmlns:adec="http://schemas.microsoft.com/office/drawing/2017/decorative" val="1"/>
              </a:ext>
            </a:extLst>
          </p:cNvPr>
          <p:cNvGrpSpPr/>
          <p:nvPr userDrawn="1"/>
        </p:nvGrpSpPr>
        <p:grpSpPr>
          <a:xfrm>
            <a:off x="0" y="0"/>
            <a:ext cx="12208822" cy="6858002"/>
            <a:chOff x="0" y="0"/>
            <a:chExt cx="12208822" cy="6858002"/>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3" name="Title 1">
            <a:extLst>
              <a:ext uri="{FF2B5EF4-FFF2-40B4-BE49-F238E27FC236}">
                <a16:creationId xmlns:a16="http://schemas.microsoft.com/office/drawing/2014/main" id="{5E932F0D-7FC3-634B-932C-3625C16C8DE2}"/>
              </a:ext>
            </a:extLst>
          </p:cNvPr>
          <p:cNvSpPr>
            <a:spLocks noGrp="1"/>
          </p:cNvSpPr>
          <p:nvPr>
            <p:ph type="title" hasCustomPrompt="1"/>
          </p:nvPr>
        </p:nvSpPr>
        <p:spPr>
          <a:xfrm>
            <a:off x="1167492" y="457200"/>
            <a:ext cx="10643508" cy="1371600"/>
          </a:xfrm>
        </p:spPr>
        <p:txBody>
          <a:bodyPr anchor="b">
            <a:noAutofit/>
          </a:bodyPr>
          <a:lstStyle>
            <a:lvl1pPr>
              <a:defRPr sz="4200" b="1">
                <a:latin typeface="+mj-lt"/>
              </a:defRPr>
            </a:lvl1pPr>
          </a:lstStyle>
          <a:p>
            <a:r>
              <a:rPr lang="en-US" dirty="0"/>
              <a:t>Click to add title</a:t>
            </a:r>
          </a:p>
        </p:txBody>
      </p:sp>
      <p:sp>
        <p:nvSpPr>
          <p:cNvPr id="10" name="Content Placeholder 2">
            <a:extLst>
              <a:ext uri="{FF2B5EF4-FFF2-40B4-BE49-F238E27FC236}">
                <a16:creationId xmlns:a16="http://schemas.microsoft.com/office/drawing/2014/main" id="{B07A1CF7-9B3B-E43E-830E-DAB65B608249}"/>
              </a:ext>
            </a:extLst>
          </p:cNvPr>
          <p:cNvSpPr>
            <a:spLocks noGrp="1"/>
          </p:cNvSpPr>
          <p:nvPr>
            <p:ph idx="15" hasCustomPrompt="1"/>
          </p:nvPr>
        </p:nvSpPr>
        <p:spPr>
          <a:xfrm>
            <a:off x="1166088" y="2652713"/>
            <a:ext cx="5394959" cy="3436936"/>
          </a:xfrm>
        </p:spPr>
        <p:txBody>
          <a:bodyPr>
            <a:normAutofit/>
          </a:bodyPr>
          <a:lstStyle>
            <a:lvl1pPr marL="0" indent="0">
              <a:spcBef>
                <a:spcPts val="1000"/>
              </a:spcBef>
              <a:buFont typeface="Arial" panose="020B0604020202020204" pitchFamily="34" charset="0"/>
              <a:buNone/>
              <a:defRPr sz="2000">
                <a:solidFill>
                  <a:schemeClr val="bg1"/>
                </a:solidFill>
                <a:latin typeface="+mn-lt"/>
              </a:defRPr>
            </a:lvl1pPr>
            <a:lvl2pPr marL="283464" indent="-283464">
              <a:spcBef>
                <a:spcPts val="1000"/>
              </a:spcBef>
              <a:buFont typeface="Arial" panose="020B0604020202020204" pitchFamily="34" charset="0"/>
              <a:buChar char="•"/>
              <a:defRPr sz="2000">
                <a:solidFill>
                  <a:schemeClr val="bg1"/>
                </a:solidFill>
                <a:latin typeface="+mn-lt"/>
              </a:defRPr>
            </a:lvl2pPr>
            <a:lvl3pPr marL="566928" indent="-283464">
              <a:spcBef>
                <a:spcPts val="1000"/>
              </a:spcBef>
              <a:buFont typeface="Arial" panose="020B0604020202020204" pitchFamily="34" charset="0"/>
              <a:buChar char="•"/>
              <a:defRPr sz="2000">
                <a:solidFill>
                  <a:schemeClr val="bg1"/>
                </a:solidFill>
                <a:latin typeface="+mn-lt"/>
              </a:defRPr>
            </a:lvl3pPr>
            <a:lvl4pPr marL="850392" indent="-283464">
              <a:spcBef>
                <a:spcPts val="1000"/>
              </a:spcBef>
              <a:buFont typeface="Arial" panose="020B0604020202020204" pitchFamily="34" charset="0"/>
              <a:buChar char="•"/>
              <a:defRPr sz="2000">
                <a:solidFill>
                  <a:schemeClr val="bg1"/>
                </a:solidFill>
                <a:latin typeface="+mn-lt"/>
              </a:defRPr>
            </a:lvl4pPr>
            <a:lvl5pPr marL="1133856" indent="-283464">
              <a:spcBef>
                <a:spcPts val="1000"/>
              </a:spcBef>
              <a:buFont typeface="Arial" panose="020B0604020202020204" pitchFamily="34" charset="0"/>
              <a:buChar char="•"/>
              <a:defRPr sz="20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Picture Placeholder 14">
            <a:extLst>
              <a:ext uri="{FF2B5EF4-FFF2-40B4-BE49-F238E27FC236}">
                <a16:creationId xmlns:a16="http://schemas.microsoft.com/office/drawing/2014/main" id="{D976D8D6-3BDC-1908-3425-FEE3EEF51A26}"/>
              </a:ext>
            </a:extLst>
          </p:cNvPr>
          <p:cNvSpPr>
            <a:spLocks noGrp="1"/>
          </p:cNvSpPr>
          <p:nvPr>
            <p:ph type="pic" sz="quarter" idx="14"/>
          </p:nvPr>
        </p:nvSpPr>
        <p:spPr>
          <a:xfrm>
            <a:off x="7317920" y="1447800"/>
            <a:ext cx="4214010" cy="4214010"/>
          </a:xfrm>
          <a:prstGeom prst="ellipse">
            <a:avLst/>
          </a:prstGeom>
          <a:solidFill>
            <a:schemeClr val="accent2"/>
          </a:solidFill>
        </p:spPr>
        <p:txBody>
          <a:bodyPr/>
          <a:lstStyle>
            <a:lvl1pPr marL="0" indent="0" algn="ctr">
              <a:buNone/>
              <a:defRPr sz="2000"/>
            </a:lvl1pPr>
          </a:lstStyle>
          <a:p>
            <a:r>
              <a:rPr lang="en-GB"/>
              <a:t>Click icon to add picture</a:t>
            </a:r>
            <a:endParaRPr lang="en-US" dirty="0"/>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a:noAutofit/>
          </a:bodyPr>
          <a:lstStyle>
            <a:lvl1pPr>
              <a:defRPr>
                <a:solidFill>
                  <a:schemeClr val="accent2"/>
                </a:solidFill>
                <a:latin typeface="+mn-lt"/>
              </a:defRPr>
            </a:lvl1pPr>
          </a:lstStyle>
          <a:p>
            <a:r>
              <a:rPr lang="en-US" dirty="0"/>
              <a:t>9/8/20XX</a:t>
            </a:r>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a:noAutofit/>
          </a:bodyPr>
          <a:lstStyle>
            <a:lvl1pPr>
              <a:defRPr>
                <a:solidFill>
                  <a:schemeClr val="accent2"/>
                </a:solidFill>
                <a:latin typeface="+mn-lt"/>
              </a:defRPr>
            </a:lvl1pPr>
          </a:lstStyle>
          <a:p>
            <a:endParaRPr lang="en-US" dirty="0"/>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41930305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Title and Content and Image 2">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79F46B00-4AE8-52A2-6926-FC2F5DD1FAD4}"/>
              </a:ext>
              <a:ext uri="{C183D7F6-B498-43B3-948B-1728B52AA6E4}">
                <adec:decorative xmlns:adec="http://schemas.microsoft.com/office/drawing/2017/decorative" val="1"/>
              </a:ext>
            </a:extLst>
          </p:cNvPr>
          <p:cNvGrpSpPr/>
          <p:nvPr userDrawn="1"/>
        </p:nvGrpSpPr>
        <p:grpSpPr>
          <a:xfrm>
            <a:off x="-2364" y="0"/>
            <a:ext cx="12194364" cy="6858000"/>
            <a:chOff x="-2364" y="0"/>
            <a:chExt cx="12194364" cy="6858000"/>
          </a:xfrm>
        </p:grpSpPr>
        <p:sp>
          <p:nvSpPr>
            <p:cNvPr id="4" name="Freeform 3">
              <a:extLst>
                <a:ext uri="{FF2B5EF4-FFF2-40B4-BE49-F238E27FC236}">
                  <a16:creationId xmlns:a16="http://schemas.microsoft.com/office/drawing/2014/main" id="{6A7F6A3F-E1DD-A246-9A6D-5F9B18BA2588}"/>
                </a:ext>
              </a:extLst>
            </p:cNvPr>
            <p:cNvSpPr/>
            <p:nvPr userDrawn="1"/>
          </p:nvSpPr>
          <p:spPr>
            <a:xfrm rot="5400000">
              <a:off x="8580896" y="0"/>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a:off x="-2364"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2587417"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5549489" y="457199"/>
            <a:ext cx="5943599" cy="1920240"/>
          </a:xfrm>
        </p:spPr>
        <p:txBody>
          <a:bodyPr anchor="b">
            <a:noAutofit/>
          </a:bodyPr>
          <a:lstStyle>
            <a:lvl1pPr>
              <a:defRPr sz="4200" b="1">
                <a:latin typeface="+mj-lt"/>
              </a:defRPr>
            </a:lvl1pPr>
          </a:lstStyle>
          <a:p>
            <a:r>
              <a:rPr lang="en-US" dirty="0"/>
              <a:t>Click to add title</a:t>
            </a:r>
          </a:p>
        </p:txBody>
      </p:sp>
      <p:sp>
        <p:nvSpPr>
          <p:cNvPr id="15" name="Content Placeholder 2">
            <a:extLst>
              <a:ext uri="{FF2B5EF4-FFF2-40B4-BE49-F238E27FC236}">
                <a16:creationId xmlns:a16="http://schemas.microsoft.com/office/drawing/2014/main" id="{6BBDFA0C-B372-969D-6C8A-F664A4BF8D41}"/>
              </a:ext>
            </a:extLst>
          </p:cNvPr>
          <p:cNvSpPr>
            <a:spLocks noGrp="1" noChangeAspect="1"/>
          </p:cNvSpPr>
          <p:nvPr>
            <p:ph idx="17" hasCustomPrompt="1"/>
          </p:nvPr>
        </p:nvSpPr>
        <p:spPr>
          <a:xfrm>
            <a:off x="823108" y="640080"/>
            <a:ext cx="4297680" cy="4297680"/>
          </a:xfrm>
          <a:prstGeom prst="ellipse">
            <a:avLst/>
          </a:prstGeom>
          <a:solidFill>
            <a:schemeClr val="accent2"/>
          </a:solidFill>
        </p:spPr>
        <p:txBody>
          <a:bodyPr anchor="ctr" anchorCtr="0">
            <a:noAutofit/>
          </a:bodyPr>
          <a:lstStyle>
            <a:lvl1pPr marL="0" indent="0" algn="ctr">
              <a:buFont typeface="Arial" panose="020B0604020202020204" pitchFamily="34" charset="0"/>
              <a:buNone/>
              <a:defRPr sz="2000">
                <a:latin typeface="+mn-lt"/>
              </a:defRPr>
            </a:lvl1pPr>
            <a:lvl2pPr marL="347663" indent="0" algn="ctr">
              <a:buFont typeface="Arial" panose="020B0604020202020204" pitchFamily="34" charset="0"/>
              <a:buNone/>
              <a:defRPr sz="2000">
                <a:latin typeface="+mn-lt"/>
              </a:defRPr>
            </a:lvl2pPr>
            <a:lvl3pPr marL="685800" indent="0" algn="ctr">
              <a:buFont typeface="Arial" panose="020B0604020202020204" pitchFamily="34" charset="0"/>
              <a:buNone/>
              <a:defRPr sz="2000">
                <a:latin typeface="+mn-lt"/>
              </a:defRPr>
            </a:lvl3pPr>
            <a:lvl4pPr marL="914400" indent="0" algn="ctr">
              <a:buFont typeface="Arial" panose="020B0604020202020204" pitchFamily="34" charset="0"/>
              <a:buNone/>
              <a:defRPr sz="2000">
                <a:latin typeface="+mn-lt"/>
              </a:defRPr>
            </a:lvl4pPr>
            <a:lvl5pPr marL="1143000" indent="0" algn="ctr">
              <a:buFont typeface="Arial" panose="020B0604020202020204" pitchFamily="34" charset="0"/>
              <a:buNone/>
              <a:defRPr sz="2000">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67114"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r>
              <a:rPr lang="en-US" dirty="0"/>
              <a:t>9/8/20XX</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fld id="{294A09A9-5501-47C1-A89A-A340965A2BE2}" type="slidenum">
              <a:rPr lang="en-US" smtClean="0"/>
              <a:pPr/>
              <a:t>‹#›</a:t>
            </a:fld>
            <a:endParaRPr lang="en-US" dirty="0"/>
          </a:p>
        </p:txBody>
      </p:sp>
      <p:sp>
        <p:nvSpPr>
          <p:cNvPr id="3" name="Content Placeholder 2">
            <a:extLst>
              <a:ext uri="{FF2B5EF4-FFF2-40B4-BE49-F238E27FC236}">
                <a16:creationId xmlns:a16="http://schemas.microsoft.com/office/drawing/2014/main" id="{99A8D2CC-EE75-85FA-1577-88C0BEC7B10C}"/>
              </a:ext>
            </a:extLst>
          </p:cNvPr>
          <p:cNvSpPr>
            <a:spLocks noGrp="1"/>
          </p:cNvSpPr>
          <p:nvPr>
            <p:ph idx="15" hasCustomPrompt="1"/>
          </p:nvPr>
        </p:nvSpPr>
        <p:spPr>
          <a:xfrm>
            <a:off x="5549490" y="2706369"/>
            <a:ext cx="5943600" cy="3383279"/>
          </a:xfrm>
        </p:spPr>
        <p:txBody>
          <a:bodyPr>
            <a:normAutofit/>
          </a:bodyPr>
          <a:lstStyle>
            <a:lvl1pPr marL="283464" indent="-283464">
              <a:spcBef>
                <a:spcPts val="1000"/>
              </a:spcBef>
              <a:buFont typeface="Arial" panose="020B0604020202020204" pitchFamily="34" charset="0"/>
              <a:buChar char="•"/>
              <a:defRPr sz="2000">
                <a:solidFill>
                  <a:schemeClr val="tx1"/>
                </a:solidFill>
                <a:latin typeface="+mn-lt"/>
              </a:defRPr>
            </a:lvl1pPr>
            <a:lvl2pPr marL="566928" indent="-283464">
              <a:spcBef>
                <a:spcPts val="1000"/>
              </a:spcBef>
              <a:buFont typeface="Arial" panose="020B0604020202020204" pitchFamily="34" charset="0"/>
              <a:buChar char="•"/>
              <a:defRPr sz="2000">
                <a:solidFill>
                  <a:schemeClr val="tx1"/>
                </a:solidFill>
                <a:latin typeface="+mn-lt"/>
              </a:defRPr>
            </a:lvl2pPr>
            <a:lvl3pPr marL="850392" indent="-283464">
              <a:spcBef>
                <a:spcPts val="1000"/>
              </a:spcBef>
              <a:buFont typeface="Arial" panose="020B0604020202020204" pitchFamily="34" charset="0"/>
              <a:buChar char="•"/>
              <a:defRPr sz="2000">
                <a:solidFill>
                  <a:schemeClr val="tx1"/>
                </a:solidFill>
                <a:latin typeface="+mn-lt"/>
              </a:defRPr>
            </a:lvl3pPr>
            <a:lvl4pPr marL="1133856" indent="-283464">
              <a:spcBef>
                <a:spcPts val="1000"/>
              </a:spcBef>
              <a:buFont typeface="Arial" panose="020B0604020202020204" pitchFamily="34" charset="0"/>
              <a:buChar char="•"/>
              <a:defRPr sz="2000">
                <a:solidFill>
                  <a:schemeClr val="tx1"/>
                </a:solidFill>
                <a:latin typeface="+mn-lt"/>
              </a:defRPr>
            </a:lvl4pPr>
            <a:lvl5pPr marL="1463040" indent="-283464">
              <a:spcBef>
                <a:spcPts val="1000"/>
              </a:spcBef>
              <a:buFont typeface="Arial" panose="020B0604020202020204" pitchFamily="34" charset="0"/>
              <a:buChar char="•"/>
              <a:defRPr sz="2000">
                <a:solidFill>
                  <a:schemeClr val="tx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5256561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r>
              <a:rPr lang="en-US"/>
              <a:t>9/8/20XX</a:t>
            </a:r>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294A09A9-5501-47C1-A89A-A340965A2BE2}" type="slidenum">
              <a:rPr lang="en-US" smtClean="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636185365"/>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9" r:id="rId6"/>
    <p:sldLayoutId id="2147483700" r:id="rId7"/>
    <p:sldLayoutId id="2147483701" r:id="rId8"/>
    <p:sldLayoutId id="2147483702" r:id="rId9"/>
    <p:sldLayoutId id="2147483703" r:id="rId10"/>
    <p:sldLayoutId id="2147483704" r:id="rId11"/>
    <p:sldLayoutId id="2147483705" r:id="rId12"/>
    <p:sldLayoutId id="2147483706" r:id="rId13"/>
    <p:sldLayoutId id="2147483707" r:id="rId14"/>
    <p:sldLayoutId id="2147483708" r:id="rId15"/>
    <p:sldLayoutId id="2147483671" r:id="rId16"/>
    <p:sldLayoutId id="2147483669" r:id="rId17"/>
    <p:sldLayoutId id="2147483675" r:id="rId18"/>
    <p:sldLayoutId id="2147483676" r:id="rId19"/>
  </p:sldLayoutIdLst>
  <p:hf sldNum="0" hdr="0" ftr="0" dt="0"/>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5.xml"/><Relationship Id="rId4" Type="http://schemas.openxmlformats.org/officeDocument/2006/relationships/image" Target="../media/image9.jp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1.xml"/><Relationship Id="rId1" Type="http://schemas.openxmlformats.org/officeDocument/2006/relationships/slideLayout" Target="../slideLayouts/slideLayout15.xm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12.1"/><Relationship Id="rId2" Type="http://schemas.openxmlformats.org/officeDocument/2006/relationships/notesSlide" Target="../notesSlides/notesSlide12.xml"/><Relationship Id="rId1" Type="http://schemas.openxmlformats.org/officeDocument/2006/relationships/slideLayout" Target="../slideLayouts/slideLayout15.xml"/><Relationship Id="rId5" Type="http://schemas.openxmlformats.org/officeDocument/2006/relationships/image" Target="../media/image11.png"/><Relationship Id="rId4" Type="http://schemas.openxmlformats.org/officeDocument/2006/relationships/hyperlink" Target="https://www.rawpixel.com/search/human%20resources"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3.xml"/><Relationship Id="rId1" Type="http://schemas.openxmlformats.org/officeDocument/2006/relationships/slideLayout" Target="../slideLayouts/slideLayout15.xml"/><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4.xml"/><Relationship Id="rId1" Type="http://schemas.openxmlformats.org/officeDocument/2006/relationships/slideLayout" Target="../slideLayouts/slideLayout14.xml"/><Relationship Id="rId5" Type="http://schemas.openxmlformats.org/officeDocument/2006/relationships/image" Target="../media/image8.png"/><Relationship Id="rId4" Type="http://schemas.openxmlformats.org/officeDocument/2006/relationships/hyperlink" Target="https://pixabay.com/en/question-mark-symbol-sign-ask-85036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0" y="672860"/>
            <a:ext cx="9828361" cy="4209691"/>
          </a:xfrm>
        </p:spPr>
        <p:txBody>
          <a:bodyPr/>
          <a:lstStyle/>
          <a:p>
            <a:pPr algn="ctr"/>
            <a:br>
              <a:rPr lang="en-US" sz="3600" dirty="0">
                <a:latin typeface="Arial" panose="020B0604020202020204" pitchFamily="34" charset="0"/>
                <a:cs typeface="Arial" panose="020B0604020202020204" pitchFamily="34" charset="0"/>
              </a:rPr>
            </a:br>
            <a:br>
              <a:rPr lang="en-US" sz="3600" dirty="0">
                <a:latin typeface="Arial" panose="020B0604020202020204" pitchFamily="34" charset="0"/>
                <a:cs typeface="Arial" panose="020B0604020202020204" pitchFamily="34" charset="0"/>
              </a:rPr>
            </a:br>
            <a:br>
              <a:rPr lang="en-US" sz="3600" dirty="0">
                <a:latin typeface="Arial" panose="020B0604020202020204" pitchFamily="34" charset="0"/>
                <a:cs typeface="Arial" panose="020B0604020202020204" pitchFamily="34" charset="0"/>
              </a:rPr>
            </a:br>
            <a:br>
              <a:rPr lang="en-US" sz="3600" dirty="0">
                <a:latin typeface="Arial" panose="020B0604020202020204" pitchFamily="34" charset="0"/>
                <a:cs typeface="Arial" panose="020B0604020202020204" pitchFamily="34" charset="0"/>
              </a:rPr>
            </a:br>
            <a:br>
              <a:rPr lang="en-US" sz="3600" dirty="0">
                <a:latin typeface="Arial" panose="020B0604020202020204" pitchFamily="34" charset="0"/>
                <a:cs typeface="Arial" panose="020B0604020202020204" pitchFamily="34" charset="0"/>
              </a:rPr>
            </a:br>
            <a:br>
              <a:rPr lang="en-US" sz="3600" dirty="0">
                <a:latin typeface="Arial" panose="020B0604020202020204" pitchFamily="34" charset="0"/>
                <a:cs typeface="Arial" panose="020B0604020202020204" pitchFamily="34" charset="0"/>
              </a:rPr>
            </a:br>
            <a:br>
              <a:rPr lang="en-US" sz="3600" dirty="0">
                <a:latin typeface="Arial" panose="020B0604020202020204" pitchFamily="34" charset="0"/>
                <a:cs typeface="Arial" panose="020B0604020202020204" pitchFamily="34" charset="0"/>
              </a:rPr>
            </a:br>
            <a:br>
              <a:rPr lang="en-US" sz="3600" dirty="0">
                <a:latin typeface="Arial" panose="020B0604020202020204" pitchFamily="34" charset="0"/>
                <a:cs typeface="Arial" panose="020B0604020202020204" pitchFamily="34" charset="0"/>
              </a:rPr>
            </a:br>
            <a:br>
              <a:rPr lang="en-US" sz="3600" dirty="0">
                <a:latin typeface="Arial" panose="020B0604020202020204" pitchFamily="34" charset="0"/>
                <a:cs typeface="Arial" panose="020B0604020202020204" pitchFamily="34" charset="0"/>
              </a:rPr>
            </a:br>
            <a:br>
              <a:rPr lang="en-US" sz="3600" dirty="0">
                <a:latin typeface="Arial" panose="020B0604020202020204" pitchFamily="34" charset="0"/>
                <a:cs typeface="Arial" panose="020B0604020202020204" pitchFamily="34" charset="0"/>
              </a:rPr>
            </a:br>
            <a:br>
              <a:rPr lang="en-US" sz="3600" dirty="0">
                <a:latin typeface="Arial" panose="020B0604020202020204" pitchFamily="34" charset="0"/>
                <a:cs typeface="Arial" panose="020B0604020202020204" pitchFamily="34" charset="0"/>
              </a:rPr>
            </a:br>
            <a:br>
              <a:rPr lang="en-US" sz="3600" dirty="0">
                <a:latin typeface="Arial" panose="020B0604020202020204" pitchFamily="34" charset="0"/>
                <a:cs typeface="Arial" panose="020B0604020202020204" pitchFamily="34" charset="0"/>
              </a:rPr>
            </a:br>
            <a:br>
              <a:rPr lang="en-US" sz="3600" dirty="0">
                <a:latin typeface="Arial" panose="020B0604020202020204" pitchFamily="34" charset="0"/>
                <a:cs typeface="Arial" panose="020B0604020202020204" pitchFamily="34" charset="0"/>
              </a:rPr>
            </a:br>
            <a:br>
              <a:rPr lang="en-US" sz="36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3600" dirty="0">
                <a:latin typeface="Arial" panose="020B0604020202020204" pitchFamily="34" charset="0"/>
                <a:cs typeface="Arial" panose="020B0604020202020204" pitchFamily="34" charset="0"/>
              </a:rPr>
            </a:br>
            <a:br>
              <a:rPr lang="en-GB" sz="3600" dirty="0">
                <a:latin typeface="Arial" panose="020B0604020202020204" pitchFamily="34" charset="0"/>
                <a:cs typeface="Arial" panose="020B0604020202020204" pitchFamily="34" charset="0"/>
              </a:rPr>
            </a:br>
            <a:br>
              <a:rPr lang="en-GB" sz="36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solidFill>
                  <a:schemeClr val="tx1"/>
                </a:solidFill>
                <a:latin typeface="Arial" panose="020B0604020202020204" pitchFamily="34" charset="0"/>
                <a:cs typeface="Arial" panose="020B0604020202020204" pitchFamily="34" charset="0"/>
              </a:rPr>
            </a:br>
            <a:r>
              <a:rPr lang="en-GB" sz="2800" dirty="0">
                <a:solidFill>
                  <a:srgbClr val="00B0F0"/>
                </a:solidFill>
                <a:latin typeface="Arial" panose="020B0604020202020204" pitchFamily="34" charset="0"/>
                <a:cs typeface="Arial" panose="020B0604020202020204" pitchFamily="34" charset="0"/>
              </a:rPr>
              <a:t>(BA Hons) Leadership and Management Skills</a:t>
            </a:r>
            <a:br>
              <a:rPr lang="en-GB" sz="2800" dirty="0">
                <a:solidFill>
                  <a:srgbClr val="00B0F0"/>
                </a:solidFill>
                <a:latin typeface="Arial" panose="020B0604020202020204" pitchFamily="34" charset="0"/>
                <a:cs typeface="Arial" panose="020B0604020202020204" pitchFamily="34" charset="0"/>
              </a:rPr>
            </a:br>
            <a:r>
              <a:rPr lang="en-GB" sz="2800" dirty="0">
                <a:solidFill>
                  <a:srgbClr val="00B0F0"/>
                </a:solidFill>
                <a:latin typeface="Arial" panose="020B0604020202020204" pitchFamily="34" charset="0"/>
                <a:cs typeface="Arial" panose="020B0604020202020204" pitchFamily="34" charset="0"/>
              </a:rPr>
              <a:t>LEVEL 5</a:t>
            </a:r>
            <a:br>
              <a:rPr lang="en-GB" sz="1800" dirty="0">
                <a:latin typeface="Arial" panose="020B0604020202020204" pitchFamily="34" charset="0"/>
                <a:cs typeface="Arial" panose="020B0604020202020204" pitchFamily="34" charset="0"/>
              </a:rPr>
            </a:br>
            <a:r>
              <a:rPr lang="en-US" sz="2000" dirty="0">
                <a:solidFill>
                  <a:schemeClr val="accent6"/>
                </a:solidFill>
                <a:latin typeface="Arial" panose="020B0604020202020204" pitchFamily="34" charset="0"/>
                <a:cs typeface="Arial" panose="020B0604020202020204" pitchFamily="34" charset="0"/>
              </a:rPr>
              <a:t>LCLM5002: </a:t>
            </a:r>
            <a:r>
              <a:rPr lang="en-GB" sz="2000" dirty="0">
                <a:solidFill>
                  <a:schemeClr val="accent6"/>
                </a:solidFill>
                <a:latin typeface="Arial" panose="020B0604020202020204" pitchFamily="34" charset="0"/>
                <a:cs typeface="Arial" panose="020B0604020202020204" pitchFamily="34" charset="0"/>
              </a:rPr>
              <a:t>Developing and Managing Individuals and Teams </a:t>
            </a:r>
            <a:r>
              <a:rPr lang="en-US" sz="2000" dirty="0">
                <a:solidFill>
                  <a:schemeClr val="accent6"/>
                </a:solidFill>
                <a:latin typeface="Arial" panose="020B0604020202020204" pitchFamily="34" charset="0"/>
                <a:cs typeface="Arial" panose="020B0604020202020204" pitchFamily="34" charset="0"/>
              </a:rPr>
              <a:t> </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800" dirty="0">
                <a:solidFill>
                  <a:srgbClr val="FF0000"/>
                </a:solidFill>
                <a:latin typeface="Arial" panose="020B0604020202020204" pitchFamily="34" charset="0"/>
                <a:cs typeface="Arial" panose="020B0604020202020204" pitchFamily="34" charset="0"/>
              </a:rPr>
              <a:t>INDIVIDUAL PRESENTATION</a:t>
            </a:r>
            <a:br>
              <a:rPr lang="en-US" sz="2000" dirty="0">
                <a:solidFill>
                  <a:srgbClr val="FF0000"/>
                </a:solidFill>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800" dirty="0">
                <a:solidFill>
                  <a:srgbClr val="C00000"/>
                </a:solidFill>
                <a:latin typeface="Arial" panose="020B0604020202020204" pitchFamily="34" charset="0"/>
                <a:cs typeface="Arial" panose="020B0604020202020204" pitchFamily="34" charset="0"/>
              </a:rPr>
              <a:t>RECRUITMENT &amp; SELECTION</a:t>
            </a:r>
            <a:br>
              <a:rPr lang="en-GB" sz="3200" dirty="0">
                <a:solidFill>
                  <a:srgbClr val="C00000"/>
                </a:solidFill>
                <a:latin typeface="Arial" panose="020B0604020202020204" pitchFamily="34" charset="0"/>
                <a:cs typeface="Arial" panose="020B0604020202020204" pitchFamily="34" charset="0"/>
              </a:rPr>
            </a:br>
            <a:br>
              <a:rPr lang="en-GB" sz="3200" dirty="0">
                <a:solidFill>
                  <a:srgbClr val="C00000"/>
                </a:solidFill>
                <a:latin typeface="Arial" panose="020B0604020202020204" pitchFamily="34" charset="0"/>
                <a:cs typeface="Arial" panose="020B0604020202020204" pitchFamily="34" charset="0"/>
              </a:rPr>
            </a:br>
            <a:r>
              <a:rPr lang="en-GB" sz="2000" dirty="0">
                <a:solidFill>
                  <a:srgbClr val="FF0000"/>
                </a:solidFill>
                <a:highlight>
                  <a:srgbClr val="00FF00"/>
                </a:highlight>
                <a:latin typeface="Arial" panose="020B0604020202020204" pitchFamily="34" charset="0"/>
                <a:cs typeface="Arial" panose="020B0604020202020204" pitchFamily="34" charset="0"/>
              </a:rPr>
              <a:t>LECTURER: Dr DOREEN NYAA AMUNDAM</a:t>
            </a:r>
            <a:br>
              <a:rPr lang="en-GB" sz="2000" dirty="0">
                <a:solidFill>
                  <a:srgbClr val="FF0000"/>
                </a:solidFill>
                <a:highlight>
                  <a:srgbClr val="00FF00"/>
                </a:highlight>
                <a:latin typeface="Arial" panose="020B0604020202020204" pitchFamily="34" charset="0"/>
                <a:cs typeface="Arial" panose="020B0604020202020204" pitchFamily="34" charset="0"/>
              </a:rPr>
            </a:br>
            <a:endParaRPr lang="en-US" sz="20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12286EB3-C92F-C857-6ECC-089182783F4D}"/>
              </a:ext>
            </a:extLst>
          </p:cNvPr>
          <p:cNvSpPr txBox="1"/>
          <p:nvPr/>
        </p:nvSpPr>
        <p:spPr>
          <a:xfrm>
            <a:off x="2363638" y="3769438"/>
            <a:ext cx="8609161" cy="646331"/>
          </a:xfrm>
          <a:prstGeom prst="rect">
            <a:avLst/>
          </a:prstGeom>
          <a:noFill/>
        </p:spPr>
        <p:txBody>
          <a:bodyPr wrap="square" rtlCol="0">
            <a:spAutoFit/>
          </a:bodyPr>
          <a:lstStyle/>
          <a:p>
            <a:endParaRPr lang="en-GB" dirty="0"/>
          </a:p>
          <a:p>
            <a:endParaRPr lang="en-GB" dirty="0"/>
          </a:p>
        </p:txBody>
      </p:sp>
      <p:sp>
        <p:nvSpPr>
          <p:cNvPr id="7" name="TextBox 6">
            <a:extLst>
              <a:ext uri="{FF2B5EF4-FFF2-40B4-BE49-F238E27FC236}">
                <a16:creationId xmlns:a16="http://schemas.microsoft.com/office/drawing/2014/main" id="{949F459D-274E-98FB-4162-A09D0C3B246B}"/>
              </a:ext>
            </a:extLst>
          </p:cNvPr>
          <p:cNvSpPr txBox="1"/>
          <p:nvPr/>
        </p:nvSpPr>
        <p:spPr>
          <a:xfrm>
            <a:off x="2122098" y="5313872"/>
            <a:ext cx="8074325" cy="1323439"/>
          </a:xfrm>
          <a:prstGeom prst="rect">
            <a:avLst/>
          </a:prstGeom>
          <a:noFill/>
        </p:spPr>
        <p:txBody>
          <a:bodyPr wrap="square" rtlCol="0">
            <a:spAutoFit/>
          </a:bodyPr>
          <a:lstStyle/>
          <a:p>
            <a:pPr algn="ctr"/>
            <a:r>
              <a:rPr lang="en-GB" sz="4000" dirty="0">
                <a:highlight>
                  <a:srgbClr val="00FF00"/>
                </a:highlight>
              </a:rPr>
              <a:t>AYAN TIFOW </a:t>
            </a:r>
          </a:p>
          <a:p>
            <a:pPr algn="ctr"/>
            <a:r>
              <a:rPr lang="en-GB" sz="4000" dirty="0">
                <a:highlight>
                  <a:srgbClr val="00FF00"/>
                </a:highlight>
              </a:rPr>
              <a:t>STUDENT: 2420687</a:t>
            </a:r>
          </a:p>
        </p:txBody>
      </p:sp>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79A26B8-6C4E-452B-ADD3-ED324A7AB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B4167E1-E2B0-4192-8DA2-6967DDFF87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14407"/>
            <a:ext cx="5609967" cy="56117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762121" y="960723"/>
            <a:ext cx="4968489" cy="444190"/>
          </a:xfrm>
        </p:spPr>
        <p:txBody>
          <a:bodyPr>
            <a:normAutofit fontScale="90000"/>
          </a:bodyPr>
          <a:lstStyle/>
          <a:p>
            <a:r>
              <a:rPr lang="en-US" b="1" dirty="0">
                <a:solidFill>
                  <a:srgbClr val="FFFFFF"/>
                </a:solidFill>
                <a:latin typeface="Arial" panose="020B0604020202020204" pitchFamily="34" charset="0"/>
                <a:cs typeface="Arial" panose="020B0604020202020204" pitchFamily="34" charset="0"/>
              </a:rPr>
              <a:t>Table of Content</a:t>
            </a:r>
          </a:p>
        </p:txBody>
      </p:sp>
      <p:sp>
        <p:nvSpPr>
          <p:cNvPr id="18" name="Rectangle 17">
            <a:extLst>
              <a:ext uri="{FF2B5EF4-FFF2-40B4-BE49-F238E27FC236}">
                <a16:creationId xmlns:a16="http://schemas.microsoft.com/office/drawing/2014/main" id="{D03E4FEE-2E6A-44AB-B6BA-C1AD0CD6D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560581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0817EB59-13B3-43DA-9B91-A7CC174A60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4318" y="457200"/>
            <a:ext cx="5600007"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
          </p:nvPr>
        </p:nvSpPr>
        <p:spPr>
          <a:xfrm>
            <a:off x="442377" y="1404913"/>
            <a:ext cx="6025707" cy="4821266"/>
          </a:xfrm>
        </p:spPr>
        <p:txBody>
          <a:bodyPr vert="horz" lIns="91440" tIns="45720" rIns="91440" bIns="45720" rtlCol="0">
            <a:normAutofit/>
          </a:bodyPr>
          <a:lstStyle/>
          <a:p>
            <a:pPr fontAlgn="t">
              <a:lnSpc>
                <a:spcPct val="90000"/>
              </a:lnSpc>
            </a:pPr>
            <a:r>
              <a:rPr lang="en-GB" sz="1100" b="1" dirty="0">
                <a:solidFill>
                  <a:srgbClr val="FFFFFF"/>
                </a:solidFill>
                <a:latin typeface="Arial" panose="020B0604020202020204" pitchFamily="34" charset="0"/>
                <a:cs typeface="Arial" panose="020B0604020202020204" pitchFamily="34" charset="0"/>
              </a:rPr>
              <a:t>TITLE PAGE ………………………………………………………………PAGE 1</a:t>
            </a:r>
          </a:p>
          <a:p>
            <a:pPr fontAlgn="t">
              <a:lnSpc>
                <a:spcPct val="90000"/>
              </a:lnSpc>
            </a:pPr>
            <a:r>
              <a:rPr lang="en-GB" sz="1100" b="1" dirty="0">
                <a:solidFill>
                  <a:srgbClr val="FFFFFF"/>
                </a:solidFill>
                <a:latin typeface="Arial" panose="020B0604020202020204" pitchFamily="34" charset="0"/>
                <a:cs typeface="Arial" panose="020B0604020202020204" pitchFamily="34" charset="0"/>
              </a:rPr>
              <a:t>TABLE OF CONTENT…………………………………………………….PAGE 2</a:t>
            </a:r>
          </a:p>
          <a:p>
            <a:pPr fontAlgn="t">
              <a:lnSpc>
                <a:spcPct val="90000"/>
              </a:lnSpc>
            </a:pPr>
            <a:r>
              <a:rPr lang="en-GB" sz="1100" b="1" dirty="0">
                <a:solidFill>
                  <a:srgbClr val="FFFFFF"/>
                </a:solidFill>
                <a:latin typeface="Arial" panose="020B0604020202020204" pitchFamily="34" charset="0"/>
                <a:cs typeface="Arial" panose="020B0604020202020204" pitchFamily="34" charset="0"/>
              </a:rPr>
              <a:t>OVERVIEW OF BIRMINGHAM CITY COUNCIL ….………………….PAGE 3</a:t>
            </a:r>
          </a:p>
          <a:p>
            <a:pPr fontAlgn="t">
              <a:lnSpc>
                <a:spcPct val="90000"/>
              </a:lnSpc>
            </a:pPr>
            <a:r>
              <a:rPr lang="en-GB" sz="1100" b="1" dirty="0">
                <a:solidFill>
                  <a:srgbClr val="FFFFFF"/>
                </a:solidFill>
                <a:latin typeface="Arial" panose="020B0604020202020204" pitchFamily="34" charset="0"/>
                <a:cs typeface="Arial" panose="020B0604020202020204" pitchFamily="34" charset="0"/>
              </a:rPr>
              <a:t>JOB TITLE &amp; RECRUITMENT OPTION………………….....................PAGE 4</a:t>
            </a:r>
          </a:p>
          <a:p>
            <a:pPr fontAlgn="t">
              <a:lnSpc>
                <a:spcPct val="90000"/>
              </a:lnSpc>
            </a:pPr>
            <a:r>
              <a:rPr lang="en-GB" sz="1100" b="1" dirty="0">
                <a:solidFill>
                  <a:srgbClr val="FFFFFF"/>
                </a:solidFill>
                <a:latin typeface="Arial" panose="020B0604020202020204" pitchFamily="34" charset="0"/>
                <a:cs typeface="Arial" panose="020B0604020202020204" pitchFamily="34" charset="0"/>
              </a:rPr>
              <a:t>JOB DESCRIPTION…….......................................................................PAGE 5</a:t>
            </a:r>
          </a:p>
          <a:p>
            <a:pPr fontAlgn="t">
              <a:lnSpc>
                <a:spcPct val="90000"/>
              </a:lnSpc>
            </a:pPr>
            <a:r>
              <a:rPr lang="en-GB" sz="1100" b="1" dirty="0">
                <a:solidFill>
                  <a:srgbClr val="FFFFFF"/>
                </a:solidFill>
                <a:latin typeface="Arial" panose="020B0604020202020204" pitchFamily="34" charset="0"/>
                <a:cs typeface="Arial" panose="020B0604020202020204" pitchFamily="34" charset="0"/>
              </a:rPr>
              <a:t>JOB ANALYSIS……………………………………………………………PAGE 6</a:t>
            </a:r>
          </a:p>
          <a:p>
            <a:pPr fontAlgn="t">
              <a:lnSpc>
                <a:spcPct val="90000"/>
              </a:lnSpc>
            </a:pPr>
            <a:r>
              <a:rPr lang="en-GB" sz="1100" b="1" dirty="0">
                <a:solidFill>
                  <a:srgbClr val="FFFFFF"/>
                </a:solidFill>
                <a:latin typeface="Arial" panose="020B0604020202020204" pitchFamily="34" charset="0"/>
                <a:cs typeface="Arial" panose="020B0604020202020204" pitchFamily="34" charset="0"/>
              </a:rPr>
              <a:t>PERSON SPECIFICATION……………………………………………….PAGE 7</a:t>
            </a:r>
          </a:p>
          <a:p>
            <a:pPr fontAlgn="t">
              <a:lnSpc>
                <a:spcPct val="90000"/>
              </a:lnSpc>
            </a:pPr>
            <a:r>
              <a:rPr lang="en-GB" sz="1100" b="1" dirty="0">
                <a:solidFill>
                  <a:srgbClr val="FFFFFF"/>
                </a:solidFill>
                <a:latin typeface="Arial" panose="020B0604020202020204" pitchFamily="34" charset="0"/>
                <a:cs typeface="Arial" panose="020B0604020202020204" pitchFamily="34" charset="0"/>
              </a:rPr>
              <a:t>RECRUITMENT AND SELECTION………………………………………PAGE 8</a:t>
            </a:r>
          </a:p>
          <a:p>
            <a:pPr fontAlgn="t">
              <a:lnSpc>
                <a:spcPct val="90000"/>
              </a:lnSpc>
            </a:pPr>
            <a:r>
              <a:rPr lang="en-GB" sz="1100" b="1" dirty="0">
                <a:solidFill>
                  <a:srgbClr val="FFFFFF"/>
                </a:solidFill>
                <a:latin typeface="Arial" panose="020B0604020202020204" pitchFamily="34" charset="0"/>
                <a:cs typeface="Arial" panose="020B0604020202020204" pitchFamily="34" charset="0"/>
              </a:rPr>
              <a:t>INTERVIEW TECHNIQUE ………………………………………………. PAGE 9</a:t>
            </a:r>
          </a:p>
          <a:p>
            <a:pPr fontAlgn="t">
              <a:lnSpc>
                <a:spcPct val="90000"/>
              </a:lnSpc>
            </a:pPr>
            <a:r>
              <a:rPr lang="en-GB" sz="1100" b="1" dirty="0">
                <a:solidFill>
                  <a:srgbClr val="FFFFFF"/>
                </a:solidFill>
                <a:latin typeface="Arial" panose="020B0604020202020204" pitchFamily="34" charset="0"/>
                <a:cs typeface="Arial" panose="020B0604020202020204" pitchFamily="34" charset="0"/>
              </a:rPr>
              <a:t>LEARNING THEORY………………………………………………………PAGE 10</a:t>
            </a:r>
          </a:p>
          <a:p>
            <a:pPr fontAlgn="t">
              <a:lnSpc>
                <a:spcPct val="90000"/>
              </a:lnSpc>
            </a:pPr>
            <a:r>
              <a:rPr lang="en-GB" sz="1100" b="1" dirty="0">
                <a:solidFill>
                  <a:srgbClr val="FFFFFF"/>
                </a:solidFill>
                <a:latin typeface="Arial" panose="020B0604020202020204" pitchFamily="34" charset="0"/>
                <a:cs typeface="Arial" panose="020B0604020202020204" pitchFamily="34" charset="0"/>
              </a:rPr>
              <a:t>LEARNING AND DEVELOPMENT FOR THIS ROLE…………………PAGE 11</a:t>
            </a:r>
          </a:p>
          <a:p>
            <a:pPr fontAlgn="t">
              <a:lnSpc>
                <a:spcPct val="90000"/>
              </a:lnSpc>
            </a:pPr>
            <a:r>
              <a:rPr lang="en-GB" sz="1100" b="1" dirty="0">
                <a:solidFill>
                  <a:srgbClr val="FFFFFF"/>
                </a:solidFill>
                <a:latin typeface="Arial" panose="020B0604020202020204" pitchFamily="34" charset="0"/>
                <a:cs typeface="Arial" panose="020B0604020202020204" pitchFamily="34" charset="0"/>
              </a:rPr>
              <a:t>CONCLUSION………………………………………………………………PAGE 12</a:t>
            </a:r>
          </a:p>
          <a:p>
            <a:pPr fontAlgn="t">
              <a:lnSpc>
                <a:spcPct val="90000"/>
              </a:lnSpc>
            </a:pPr>
            <a:r>
              <a:rPr lang="en-GB" sz="1100" b="1" dirty="0">
                <a:solidFill>
                  <a:srgbClr val="FFFFFF"/>
                </a:solidFill>
                <a:latin typeface="Arial" panose="020B0604020202020204" pitchFamily="34" charset="0"/>
                <a:cs typeface="Arial" panose="020B0604020202020204" pitchFamily="34" charset="0"/>
              </a:rPr>
              <a:t>REFERENCES……………………………………………………………...PAGE 13</a:t>
            </a:r>
          </a:p>
          <a:p>
            <a:pPr fontAlgn="t">
              <a:lnSpc>
                <a:spcPct val="90000"/>
              </a:lnSpc>
            </a:pPr>
            <a:r>
              <a:rPr lang="en-GB" sz="1100" b="1" dirty="0">
                <a:solidFill>
                  <a:srgbClr val="FFFFFF"/>
                </a:solidFill>
                <a:latin typeface="Arial" panose="020B0604020202020204" pitchFamily="34" charset="0"/>
                <a:cs typeface="Arial" panose="020B0604020202020204" pitchFamily="34" charset="0"/>
              </a:rPr>
              <a:t>ANY QUESTIONS…………………………………………………………..PAGE 14</a:t>
            </a:r>
          </a:p>
          <a:p>
            <a:pPr>
              <a:lnSpc>
                <a:spcPct val="90000"/>
              </a:lnSpc>
            </a:pPr>
            <a:endParaRPr lang="en-US" sz="900" dirty="0">
              <a:solidFill>
                <a:srgbClr val="FFFFFF"/>
              </a:solidFill>
            </a:endParaRPr>
          </a:p>
        </p:txBody>
      </p:sp>
      <p:pic>
        <p:nvPicPr>
          <p:cNvPr id="4" name="Picture 3" descr="A black text on a white background&#10;&#10;AI-generated content may be incorrect.">
            <a:extLst>
              <a:ext uri="{FF2B5EF4-FFF2-40B4-BE49-F238E27FC236}">
                <a16:creationId xmlns:a16="http://schemas.microsoft.com/office/drawing/2014/main" id="{D879EA61-321F-6C26-E940-53E57D1D8395}"/>
              </a:ext>
            </a:extLst>
          </p:cNvPr>
          <p:cNvPicPr>
            <a:picLocks noChangeAspect="1"/>
          </p:cNvPicPr>
          <p:nvPr/>
        </p:nvPicPr>
        <p:blipFill>
          <a:blip r:embed="rId3"/>
          <a:stretch>
            <a:fillRect/>
          </a:stretch>
        </p:blipFill>
        <p:spPr>
          <a:xfrm>
            <a:off x="6468084" y="2599926"/>
            <a:ext cx="4952475" cy="1667250"/>
          </a:xfrm>
          <a:prstGeom prst="rect">
            <a:avLst/>
          </a:prstGeom>
        </p:spPr>
      </p:pic>
    </p:spTree>
    <p:extLst>
      <p:ext uri="{BB962C8B-B14F-4D97-AF65-F5344CB8AC3E}">
        <p14:creationId xmlns:p14="http://schemas.microsoft.com/office/powerpoint/2010/main" val="132560859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48DD4-4828-CE87-0C5C-42BE175E8DA5}"/>
              </a:ext>
            </a:extLst>
          </p:cNvPr>
          <p:cNvSpPr>
            <a:spLocks noGrp="1"/>
          </p:cNvSpPr>
          <p:nvPr>
            <p:ph type="title"/>
          </p:nvPr>
        </p:nvSpPr>
        <p:spPr>
          <a:xfrm>
            <a:off x="1828800" y="4002657"/>
            <a:ext cx="3105509" cy="2587923"/>
          </a:xfrm>
        </p:spPr>
        <p:txBody>
          <a:bodyPr/>
          <a:lstStyle/>
          <a:p>
            <a:br>
              <a:rPr lang="en-US" sz="2400" dirty="0"/>
            </a:br>
            <a:br>
              <a:rPr lang="en-US" sz="2400" dirty="0"/>
            </a:br>
            <a:br>
              <a:rPr lang="en-US" sz="2000" dirty="0"/>
            </a:br>
            <a:br>
              <a:rPr lang="en-US" sz="2000" dirty="0"/>
            </a:br>
            <a:endParaRPr lang="en-US" sz="2000" dirty="0"/>
          </a:p>
        </p:txBody>
      </p:sp>
      <p:pic>
        <p:nvPicPr>
          <p:cNvPr id="6" name="Picture Placeholder 5" descr="Petrol Street Basin Birmingham">
            <a:extLst>
              <a:ext uri="{FF2B5EF4-FFF2-40B4-BE49-F238E27FC236}">
                <a16:creationId xmlns:a16="http://schemas.microsoft.com/office/drawing/2014/main" id="{9A505035-4917-CB64-FC03-CFF69DCEC8EB}"/>
              </a:ext>
            </a:extLst>
          </p:cNvPr>
          <p:cNvPicPr>
            <a:picLocks noGrp="1" noChangeAspect="1"/>
          </p:cNvPicPr>
          <p:nvPr>
            <p:ph type="pic" sz="quarter" idx="10"/>
          </p:nvPr>
        </p:nvPicPr>
        <p:blipFill>
          <a:blip r:embed="rId3"/>
          <a:srcRect l="16826" r="16826"/>
          <a:stretch>
            <a:fillRect/>
          </a:stretch>
        </p:blipFill>
        <p:spPr>
          <a:xfrm>
            <a:off x="9452071" y="0"/>
            <a:ext cx="2739929" cy="2752493"/>
          </a:xfrm>
        </p:spPr>
      </p:pic>
      <p:pic>
        <p:nvPicPr>
          <p:cNvPr id="13" name="Picture 12">
            <a:extLst>
              <a:ext uri="{FF2B5EF4-FFF2-40B4-BE49-F238E27FC236}">
                <a16:creationId xmlns:a16="http://schemas.microsoft.com/office/drawing/2014/main" id="{ED47594B-1BDF-8B9D-DFFC-CFB816EA9EEA}"/>
              </a:ext>
            </a:extLst>
          </p:cNvPr>
          <p:cNvPicPr>
            <a:picLocks noChangeAspect="1"/>
          </p:cNvPicPr>
          <p:nvPr/>
        </p:nvPicPr>
        <p:blipFill>
          <a:blip r:embed="rId4"/>
          <a:stretch>
            <a:fillRect/>
          </a:stretch>
        </p:blipFill>
        <p:spPr>
          <a:xfrm>
            <a:off x="8515793" y="5534881"/>
            <a:ext cx="3676207" cy="1237595"/>
          </a:xfrm>
          <a:prstGeom prst="rect">
            <a:avLst/>
          </a:prstGeom>
        </p:spPr>
      </p:pic>
      <p:sp>
        <p:nvSpPr>
          <p:cNvPr id="3" name="TextBox 2">
            <a:extLst>
              <a:ext uri="{FF2B5EF4-FFF2-40B4-BE49-F238E27FC236}">
                <a16:creationId xmlns:a16="http://schemas.microsoft.com/office/drawing/2014/main" id="{3F1BABA7-F706-08E8-6AAD-B39C72468C79}"/>
              </a:ext>
            </a:extLst>
          </p:cNvPr>
          <p:cNvSpPr txBox="1"/>
          <p:nvPr/>
        </p:nvSpPr>
        <p:spPr>
          <a:xfrm>
            <a:off x="1449238" y="1000664"/>
            <a:ext cx="8453886" cy="4616648"/>
          </a:xfrm>
          <a:prstGeom prst="rect">
            <a:avLst/>
          </a:prstGeom>
          <a:noFill/>
        </p:spPr>
        <p:txBody>
          <a:bodyPr wrap="square" rtlCol="0">
            <a:spAutoFit/>
          </a:bodyPr>
          <a:lstStyle/>
          <a:p>
            <a:r>
              <a:rPr lang="en-GB" sz="2400" b="1" dirty="0">
                <a:solidFill>
                  <a:srgbClr val="FF0000"/>
                </a:solidFill>
                <a:latin typeface="Arial" panose="020B0604020202020204" pitchFamily="34" charset="0"/>
                <a:cs typeface="Arial" panose="020B0604020202020204" pitchFamily="34" charset="0"/>
              </a:rPr>
              <a:t>Birmingham City Council (BCC)</a:t>
            </a:r>
          </a:p>
          <a:p>
            <a:endParaRPr lang="en-GB" b="1" dirty="0"/>
          </a:p>
          <a:p>
            <a:r>
              <a:rPr lang="en-GB" b="1" dirty="0"/>
              <a:t>Overview</a:t>
            </a:r>
          </a:p>
          <a:p>
            <a:r>
              <a:rPr lang="en-GB" b="1" dirty="0"/>
              <a:t>Largest local authority in Europe</a:t>
            </a:r>
            <a:br>
              <a:rPr lang="en-GB" b="1" dirty="0"/>
            </a:br>
            <a:r>
              <a:rPr lang="en-GB" b="1" dirty="0"/>
              <a:t>In 2025, population was estimated around 1.15 to 1.18 million</a:t>
            </a:r>
            <a:br>
              <a:rPr lang="en-GB" b="1" dirty="0"/>
            </a:br>
            <a:r>
              <a:rPr lang="en-GB" b="1" dirty="0"/>
              <a:t>Delivers key public services</a:t>
            </a:r>
            <a:br>
              <a:rPr lang="en-GB" b="1" dirty="0"/>
            </a:br>
            <a:r>
              <a:rPr lang="en-GB" b="1" dirty="0"/>
              <a:t>Strong focus on equality, safeguarding and public accountability</a:t>
            </a:r>
            <a:br>
              <a:rPr lang="en-GB" b="1" dirty="0"/>
            </a:br>
            <a:br>
              <a:rPr lang="en-GB" b="1" dirty="0"/>
            </a:br>
            <a:r>
              <a:rPr lang="en-GB" b="1" dirty="0"/>
              <a:t>However, running a large Council comes with its setback such as </a:t>
            </a:r>
            <a:br>
              <a:rPr lang="en-GB" b="1" dirty="0"/>
            </a:br>
            <a:r>
              <a:rPr lang="en-GB" b="1" dirty="0"/>
              <a:t>-Lack of resources</a:t>
            </a:r>
            <a:br>
              <a:rPr lang="en-GB" b="1" dirty="0"/>
            </a:br>
            <a:r>
              <a:rPr lang="en-GB" b="1" dirty="0"/>
              <a:t>-Shortage of services (NHS, Police, Adult Care, Children and Youth provisions)</a:t>
            </a:r>
            <a:br>
              <a:rPr lang="en-GB" b="1" dirty="0"/>
            </a:br>
            <a:r>
              <a:rPr lang="en-GB" b="1" dirty="0"/>
              <a:t>-Unemployment</a:t>
            </a:r>
            <a:br>
              <a:rPr lang="en-GB" b="1" dirty="0"/>
            </a:br>
            <a:r>
              <a:rPr lang="en-GB" b="1" dirty="0"/>
              <a:t>-Lack of adequate skills and training</a:t>
            </a:r>
            <a:br>
              <a:rPr lang="en-GB" b="1" dirty="0"/>
            </a:br>
            <a:br>
              <a:rPr lang="en-GB" b="1" dirty="0"/>
            </a:br>
            <a:r>
              <a:rPr lang="en-GB" b="1" dirty="0"/>
              <a:t>As a Senior HR professional, I am going to bring in skilled employees to fill the gap</a:t>
            </a:r>
          </a:p>
        </p:txBody>
      </p:sp>
    </p:spTree>
    <p:extLst>
      <p:ext uri="{BB962C8B-B14F-4D97-AF65-F5344CB8AC3E}">
        <p14:creationId xmlns:p14="http://schemas.microsoft.com/office/powerpoint/2010/main" val="36626771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EE190-899A-46D2-989D-C4BC6A46F946}"/>
              </a:ext>
            </a:extLst>
          </p:cNvPr>
          <p:cNvSpPr>
            <a:spLocks noGrp="1"/>
          </p:cNvSpPr>
          <p:nvPr>
            <p:ph type="title"/>
          </p:nvPr>
        </p:nvSpPr>
        <p:spPr>
          <a:xfrm>
            <a:off x="0" y="662170"/>
            <a:ext cx="7356796" cy="2219053"/>
          </a:xfrm>
        </p:spPr>
        <p:txBody>
          <a:bodyPr anchor="b">
            <a:normAutofit fontScale="90000"/>
          </a:bodyPr>
          <a:lstStyle/>
          <a:p>
            <a:r>
              <a:rPr lang="en-GB" sz="2800" dirty="0"/>
              <a:t>        </a:t>
            </a:r>
            <a:br>
              <a:rPr lang="en-GB" sz="2800" dirty="0"/>
            </a:br>
            <a:br>
              <a:rPr lang="en-GB" sz="2800" dirty="0"/>
            </a:br>
            <a:r>
              <a:rPr lang="en-GB" sz="2200" dirty="0">
                <a:solidFill>
                  <a:schemeClr val="tx1"/>
                </a:solidFill>
                <a:latin typeface="Arial" panose="020B0604020202020204" pitchFamily="34" charset="0"/>
                <a:cs typeface="Arial" panose="020B0604020202020204" pitchFamily="34" charset="0"/>
              </a:rPr>
              <a:t>Job Title: Community Support</a:t>
            </a:r>
            <a:br>
              <a:rPr lang="en-GB" sz="2000" dirty="0">
                <a:solidFill>
                  <a:schemeClr val="tx1"/>
                </a:solidFill>
              </a:rPr>
            </a:br>
            <a:br>
              <a:rPr lang="en-GB" dirty="0"/>
            </a:br>
            <a:endParaRPr lang="en-US" dirty="0"/>
          </a:p>
        </p:txBody>
      </p:sp>
      <p:sp>
        <p:nvSpPr>
          <p:cNvPr id="3" name="Subtitle 2">
            <a:extLst>
              <a:ext uri="{FF2B5EF4-FFF2-40B4-BE49-F238E27FC236}">
                <a16:creationId xmlns:a16="http://schemas.microsoft.com/office/drawing/2014/main" id="{26BC9DE8-A5CC-4BE1-0DE5-CB15D01A7919}"/>
              </a:ext>
            </a:extLst>
          </p:cNvPr>
          <p:cNvSpPr>
            <a:spLocks noGrp="1"/>
          </p:cNvSpPr>
          <p:nvPr>
            <p:ph type="subTitle" idx="1"/>
          </p:nvPr>
        </p:nvSpPr>
        <p:spPr>
          <a:xfrm>
            <a:off x="0" y="1396999"/>
            <a:ext cx="11386867" cy="4486215"/>
          </a:xfrm>
        </p:spPr>
        <p:txBody>
          <a:bodyPr anchor="t">
            <a:normAutofit lnSpcReduction="10000"/>
          </a:bodyPr>
          <a:lstStyle/>
          <a:p>
            <a:r>
              <a:rPr lang="en-GB" sz="3000" dirty="0"/>
              <a:t>Department: Adult Social Care / Community Services</a:t>
            </a:r>
            <a:br>
              <a:rPr lang="en-GB" sz="3000" dirty="0"/>
            </a:br>
            <a:r>
              <a:rPr lang="en-GB" sz="3000" dirty="0"/>
              <a:t>Purpose: Support vulnerable individuals and communities</a:t>
            </a:r>
            <a:br>
              <a:rPr lang="en-GB" sz="3000" dirty="0"/>
            </a:br>
            <a:r>
              <a:rPr lang="en-GB" sz="3000" dirty="0"/>
              <a:t>Key focus: Safeguarding, inclusion and service access</a:t>
            </a:r>
          </a:p>
          <a:p>
            <a:endParaRPr lang="en-GB" sz="3000" dirty="0"/>
          </a:p>
          <a:p>
            <a:r>
              <a:rPr lang="en-GB" sz="3000" dirty="0"/>
              <a:t>RECRUITMENT OPTION: For this vacancy, I have chosen the </a:t>
            </a:r>
            <a:r>
              <a:rPr lang="en-GB" sz="3000" b="1" dirty="0">
                <a:solidFill>
                  <a:srgbClr val="FF0000"/>
                </a:solidFill>
              </a:rPr>
              <a:t>EXTERNAL</a:t>
            </a:r>
            <a:r>
              <a:rPr lang="en-GB" sz="3000" dirty="0"/>
              <a:t> options to recruit the staff member due to the fact that we currently have skill shortages in Birmingham City Council, and I am trying to promote fairness and equality while enhancing new fresh talent from a wider pool, into our BCC mix of staff.</a:t>
            </a:r>
          </a:p>
          <a:p>
            <a:endParaRPr lang="en-GB" sz="3600" dirty="0"/>
          </a:p>
          <a:p>
            <a:endParaRPr lang="en-GB" sz="3600" dirty="0"/>
          </a:p>
          <a:p>
            <a:endParaRPr lang="en-GB" sz="3600" dirty="0"/>
          </a:p>
          <a:p>
            <a:endParaRPr lang="en-GB" sz="2800" dirty="0"/>
          </a:p>
          <a:p>
            <a:endParaRPr lang="en-GB" sz="2800" dirty="0"/>
          </a:p>
          <a:p>
            <a:endParaRPr lang="en-GB" sz="2800" dirty="0"/>
          </a:p>
          <a:p>
            <a:endParaRPr lang="en-GB" dirty="0"/>
          </a:p>
          <a:p>
            <a:endParaRPr lang="en-GB" dirty="0"/>
          </a:p>
          <a:p>
            <a:endParaRPr lang="en-US" dirty="0"/>
          </a:p>
        </p:txBody>
      </p:sp>
      <p:pic>
        <p:nvPicPr>
          <p:cNvPr id="7" name="Picture Placeholder 6" descr="Two business people communicating">
            <a:extLst>
              <a:ext uri="{FF2B5EF4-FFF2-40B4-BE49-F238E27FC236}">
                <a16:creationId xmlns:a16="http://schemas.microsoft.com/office/drawing/2014/main" id="{66F83088-F78C-A706-DC90-9B10B2C8BA64}"/>
              </a:ext>
            </a:extLst>
          </p:cNvPr>
          <p:cNvPicPr>
            <a:picLocks noGrp="1" noChangeAspect="1"/>
          </p:cNvPicPr>
          <p:nvPr>
            <p:ph type="pic" sz="quarter" idx="10"/>
          </p:nvPr>
        </p:nvPicPr>
        <p:blipFill>
          <a:blip r:embed="rId3"/>
          <a:srcRect l="3340" r="30213" b="-2"/>
          <a:stretch>
            <a:fillRect/>
          </a:stretch>
        </p:blipFill>
        <p:spPr>
          <a:xfrm>
            <a:off x="10395253" y="0"/>
            <a:ext cx="1796746" cy="1804985"/>
          </a:xfrm>
          <a:noFill/>
        </p:spPr>
      </p:pic>
      <p:pic>
        <p:nvPicPr>
          <p:cNvPr id="9" name="Picture 8" descr="A black text on a white background&#10;&#10;AI-generated content may be incorrect.">
            <a:extLst>
              <a:ext uri="{FF2B5EF4-FFF2-40B4-BE49-F238E27FC236}">
                <a16:creationId xmlns:a16="http://schemas.microsoft.com/office/drawing/2014/main" id="{0A5056ED-802F-317A-2C28-EE71A44CADFF}"/>
              </a:ext>
            </a:extLst>
          </p:cNvPr>
          <p:cNvPicPr>
            <a:picLocks noChangeAspect="1"/>
          </p:cNvPicPr>
          <p:nvPr/>
        </p:nvPicPr>
        <p:blipFill>
          <a:blip r:embed="rId4"/>
          <a:stretch>
            <a:fillRect/>
          </a:stretch>
        </p:blipFill>
        <p:spPr>
          <a:xfrm>
            <a:off x="0" y="5781675"/>
            <a:ext cx="3676650" cy="1238250"/>
          </a:xfrm>
          <a:prstGeom prst="rect">
            <a:avLst/>
          </a:prstGeom>
        </p:spPr>
      </p:pic>
    </p:spTree>
    <p:extLst>
      <p:ext uri="{BB962C8B-B14F-4D97-AF65-F5344CB8AC3E}">
        <p14:creationId xmlns:p14="http://schemas.microsoft.com/office/powerpoint/2010/main" val="7797506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DF9E134-98AA-3ECE-E40A-180C85ACD7D5}"/>
              </a:ext>
            </a:extLst>
          </p:cNvPr>
          <p:cNvSpPr>
            <a:spLocks noGrp="1"/>
          </p:cNvSpPr>
          <p:nvPr>
            <p:ph type="title"/>
          </p:nvPr>
        </p:nvSpPr>
        <p:spPr>
          <a:xfrm>
            <a:off x="1451579" y="804520"/>
            <a:ext cx="5550357" cy="587136"/>
          </a:xfrm>
        </p:spPr>
        <p:txBody>
          <a:bodyPr vert="horz" lIns="91440" tIns="45720" rIns="91440" bIns="45720" rtlCol="0" anchor="t">
            <a:normAutofit/>
          </a:bodyPr>
          <a:lstStyle/>
          <a:p>
            <a:r>
              <a:rPr lang="en-US" sz="3200" dirty="0">
                <a:solidFill>
                  <a:schemeClr val="tx1"/>
                </a:solidFill>
              </a:rPr>
              <a:t>JOB DESCRIPTION</a:t>
            </a:r>
          </a:p>
        </p:txBody>
      </p:sp>
      <p:sp>
        <p:nvSpPr>
          <p:cNvPr id="3" name="Content Placeholder 2">
            <a:extLst>
              <a:ext uri="{FF2B5EF4-FFF2-40B4-BE49-F238E27FC236}">
                <a16:creationId xmlns:a16="http://schemas.microsoft.com/office/drawing/2014/main" id="{D1455C0B-19FB-954B-532A-0A68CAC4E0E4}"/>
              </a:ext>
            </a:extLst>
          </p:cNvPr>
          <p:cNvSpPr>
            <a:spLocks noGrp="1"/>
          </p:cNvSpPr>
          <p:nvPr>
            <p:ph idx="1"/>
          </p:nvPr>
        </p:nvSpPr>
        <p:spPr>
          <a:xfrm>
            <a:off x="120771" y="1794294"/>
            <a:ext cx="6881166" cy="4054415"/>
          </a:xfrm>
        </p:spPr>
        <p:txBody>
          <a:bodyPr vert="horz" lIns="91440" tIns="45720" rIns="91440" bIns="45720" rtlCol="0" anchor="t">
            <a:normAutofit fontScale="92500" lnSpcReduction="10000"/>
          </a:bodyPr>
          <a:lstStyle/>
          <a:p>
            <a:pPr indent="-228600">
              <a:buFont typeface="Arial" panose="020B0604020202020204" pitchFamily="34" charset="0"/>
              <a:buChar char="•"/>
            </a:pPr>
            <a:r>
              <a:rPr lang="en-US" b="1" dirty="0"/>
              <a:t>I am looking for someone who has knowledge of </a:t>
            </a:r>
            <a:r>
              <a:rPr lang="en-US" b="1"/>
              <a:t>working in a Care </a:t>
            </a:r>
            <a:r>
              <a:rPr lang="en-US" b="1" dirty="0"/>
              <a:t>environment</a:t>
            </a:r>
          </a:p>
          <a:p>
            <a:pPr indent="-228600">
              <a:buFont typeface="Arial" panose="020B0604020202020204" pitchFamily="34" charset="0"/>
              <a:buChar char="•"/>
            </a:pPr>
            <a:r>
              <a:rPr lang="en-US" b="1" dirty="0"/>
              <a:t>Qualified and Experienced to Support vulnerable adults and families</a:t>
            </a:r>
          </a:p>
          <a:p>
            <a:pPr indent="-228600">
              <a:buFont typeface="Arial" panose="020B0604020202020204" pitchFamily="34" charset="0"/>
              <a:buChar char="•"/>
            </a:pPr>
            <a:r>
              <a:rPr lang="en-US" b="1" dirty="0"/>
              <a:t>Work with multi-agency partners (NHS &amp; Safeguarding teams a priority)</a:t>
            </a:r>
          </a:p>
          <a:p>
            <a:pPr indent="-228600">
              <a:buFont typeface="Arial" panose="020B0604020202020204" pitchFamily="34" charset="0"/>
              <a:buChar char="•"/>
            </a:pPr>
            <a:r>
              <a:rPr lang="en-US" b="1" dirty="0"/>
              <a:t>Maintain accurate records </a:t>
            </a:r>
          </a:p>
          <a:p>
            <a:pPr indent="-228600">
              <a:buFont typeface="Arial" panose="020B0604020202020204" pitchFamily="34" charset="0"/>
              <a:buChar char="•"/>
            </a:pPr>
            <a:r>
              <a:rPr lang="en-US" b="1" dirty="0"/>
              <a:t>Promote equality and inclusion</a:t>
            </a:r>
          </a:p>
          <a:p>
            <a:pPr indent="-228600">
              <a:buFont typeface="Arial" panose="020B0604020202020204" pitchFamily="34" charset="0"/>
              <a:buChar char="•"/>
            </a:pPr>
            <a:r>
              <a:rPr lang="en-US" b="1" dirty="0"/>
              <a:t>Follow safeguarding procedures</a:t>
            </a:r>
          </a:p>
          <a:p>
            <a:pPr indent="-228600">
              <a:buFont typeface="Arial" panose="020B0604020202020204" pitchFamily="34" charset="0"/>
              <a:buChar char="•"/>
            </a:pPr>
            <a:r>
              <a:rPr lang="en-US" b="1" dirty="0"/>
              <a:t>I will scan these qualities through the CV’s I receive</a:t>
            </a:r>
          </a:p>
        </p:txBody>
      </p:sp>
      <p:pic>
        <p:nvPicPr>
          <p:cNvPr id="5" name="Picture 4" descr="Documents on desk">
            <a:extLst>
              <a:ext uri="{FF2B5EF4-FFF2-40B4-BE49-F238E27FC236}">
                <a16:creationId xmlns:a16="http://schemas.microsoft.com/office/drawing/2014/main" id="{A04DAAFB-617F-533B-9EC4-4104AF927C28}"/>
              </a:ext>
            </a:extLst>
          </p:cNvPr>
          <p:cNvPicPr>
            <a:picLocks noChangeAspect="1"/>
          </p:cNvPicPr>
          <p:nvPr/>
        </p:nvPicPr>
        <p:blipFill>
          <a:blip r:embed="rId3"/>
          <a:stretch>
            <a:fillRect/>
          </a:stretch>
        </p:blipFill>
        <p:spPr>
          <a:xfrm>
            <a:off x="7644416" y="481109"/>
            <a:ext cx="3733192" cy="2491906"/>
          </a:xfrm>
          <a:prstGeom prst="rect">
            <a:avLst/>
          </a:prstGeom>
        </p:spPr>
      </p:pic>
      <p:pic>
        <p:nvPicPr>
          <p:cNvPr id="2" name="Picture 1">
            <a:extLst>
              <a:ext uri="{FF2B5EF4-FFF2-40B4-BE49-F238E27FC236}">
                <a16:creationId xmlns:a16="http://schemas.microsoft.com/office/drawing/2014/main" id="{481601CB-7334-C6BF-60B9-55F8C72638F5}"/>
              </a:ext>
            </a:extLst>
          </p:cNvPr>
          <p:cNvPicPr>
            <a:picLocks noChangeAspect="1"/>
          </p:cNvPicPr>
          <p:nvPr/>
        </p:nvPicPr>
        <p:blipFill>
          <a:blip r:embed="rId4"/>
          <a:stretch>
            <a:fillRect/>
          </a:stretch>
        </p:blipFill>
        <p:spPr>
          <a:xfrm>
            <a:off x="7473594" y="3697310"/>
            <a:ext cx="4074836" cy="1374258"/>
          </a:xfrm>
          <a:prstGeom prst="rect">
            <a:avLst/>
          </a:prstGeom>
        </p:spPr>
      </p:pic>
    </p:spTree>
    <p:extLst>
      <p:ext uri="{BB962C8B-B14F-4D97-AF65-F5344CB8AC3E}">
        <p14:creationId xmlns:p14="http://schemas.microsoft.com/office/powerpoint/2010/main" val="12659396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AA093-E00B-31E9-0A13-71142E30E57C}"/>
              </a:ext>
            </a:extLst>
          </p:cNvPr>
          <p:cNvSpPr>
            <a:spLocks noGrp="1"/>
          </p:cNvSpPr>
          <p:nvPr>
            <p:ph type="title"/>
          </p:nvPr>
        </p:nvSpPr>
        <p:spPr>
          <a:xfrm>
            <a:off x="1167492" y="983411"/>
            <a:ext cx="9601200" cy="806486"/>
          </a:xfrm>
        </p:spPr>
        <p:txBody>
          <a:bodyPr anchor="b">
            <a:normAutofit fontScale="90000"/>
          </a:bodyPr>
          <a:lstStyle/>
          <a:p>
            <a:r>
              <a:rPr lang="en-US" dirty="0"/>
              <a:t>JOB ANALYSIS</a:t>
            </a:r>
            <a:br>
              <a:rPr lang="en-US" dirty="0"/>
            </a:br>
            <a:r>
              <a:rPr lang="en-US" dirty="0">
                <a:solidFill>
                  <a:schemeClr val="tx1"/>
                </a:solidFill>
              </a:rPr>
              <a:t>JOB ANALYSIS</a:t>
            </a:r>
          </a:p>
        </p:txBody>
      </p:sp>
      <p:sp>
        <p:nvSpPr>
          <p:cNvPr id="3" name="Subtitle 2">
            <a:extLst>
              <a:ext uri="{FF2B5EF4-FFF2-40B4-BE49-F238E27FC236}">
                <a16:creationId xmlns:a16="http://schemas.microsoft.com/office/drawing/2014/main" id="{C62C8177-F0B6-B02C-3682-183D8307E999}"/>
              </a:ext>
            </a:extLst>
          </p:cNvPr>
          <p:cNvSpPr>
            <a:spLocks noGrp="1"/>
          </p:cNvSpPr>
          <p:nvPr>
            <p:ph idx="1"/>
          </p:nvPr>
        </p:nvSpPr>
        <p:spPr>
          <a:xfrm>
            <a:off x="1167493" y="2023984"/>
            <a:ext cx="7838484" cy="3332832"/>
          </a:xfrm>
        </p:spPr>
        <p:txBody>
          <a:bodyPr>
            <a:normAutofit fontScale="77500" lnSpcReduction="20000"/>
          </a:bodyPr>
          <a:lstStyle/>
          <a:p>
            <a:r>
              <a:rPr lang="en-GB" sz="2800" b="1" dirty="0"/>
              <a:t>Review service needs and caseloads</a:t>
            </a:r>
          </a:p>
          <a:p>
            <a:endParaRPr lang="en-GB" sz="2800" b="1" dirty="0"/>
          </a:p>
          <a:p>
            <a:r>
              <a:rPr lang="en-GB" sz="2800" b="1" dirty="0"/>
              <a:t>Consult managers and frontline staff</a:t>
            </a:r>
          </a:p>
          <a:p>
            <a:endParaRPr lang="en-GB" sz="2800" b="1" dirty="0"/>
          </a:p>
          <a:p>
            <a:r>
              <a:rPr lang="en-GB" sz="2800" b="1" dirty="0"/>
              <a:t>Analyse skills, knowledge and behaviours</a:t>
            </a:r>
          </a:p>
          <a:p>
            <a:endParaRPr lang="en-GB" sz="2800" b="1" dirty="0"/>
          </a:p>
          <a:p>
            <a:r>
              <a:rPr lang="en-GB" sz="2800" b="1" dirty="0"/>
              <a:t>Align with council priorities</a:t>
            </a:r>
          </a:p>
        </p:txBody>
      </p:sp>
      <p:pic>
        <p:nvPicPr>
          <p:cNvPr id="4" name="Picture 3">
            <a:extLst>
              <a:ext uri="{FF2B5EF4-FFF2-40B4-BE49-F238E27FC236}">
                <a16:creationId xmlns:a16="http://schemas.microsoft.com/office/drawing/2014/main" id="{5EF55DD8-0EA6-3F2B-BC35-74B1DBE607CF}"/>
              </a:ext>
            </a:extLst>
          </p:cNvPr>
          <p:cNvPicPr>
            <a:picLocks noChangeAspect="1"/>
          </p:cNvPicPr>
          <p:nvPr/>
        </p:nvPicPr>
        <p:blipFill>
          <a:blip r:embed="rId3"/>
          <a:stretch>
            <a:fillRect/>
          </a:stretch>
        </p:blipFill>
        <p:spPr>
          <a:xfrm>
            <a:off x="0" y="5356816"/>
            <a:ext cx="4663440" cy="1572767"/>
          </a:xfrm>
          <a:prstGeom prst="rect">
            <a:avLst/>
          </a:prstGeom>
          <a:noFill/>
        </p:spPr>
      </p:pic>
    </p:spTree>
    <p:extLst>
      <p:ext uri="{BB962C8B-B14F-4D97-AF65-F5344CB8AC3E}">
        <p14:creationId xmlns:p14="http://schemas.microsoft.com/office/powerpoint/2010/main" val="41171533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4CFB73D-B7C9-A177-04F3-E48E841A875E}"/>
              </a:ext>
            </a:extLst>
          </p:cNvPr>
          <p:cNvSpPr>
            <a:spLocks noGrp="1"/>
          </p:cNvSpPr>
          <p:nvPr>
            <p:ph type="title"/>
          </p:nvPr>
        </p:nvSpPr>
        <p:spPr>
          <a:xfrm>
            <a:off x="828136" y="431321"/>
            <a:ext cx="9940556" cy="774976"/>
          </a:xfrm>
        </p:spPr>
        <p:txBody>
          <a:bodyPr anchor="b">
            <a:normAutofit/>
          </a:bodyPr>
          <a:lstStyle/>
          <a:p>
            <a:r>
              <a:rPr lang="en-US" dirty="0">
                <a:solidFill>
                  <a:schemeClr val="tx1"/>
                </a:solidFill>
              </a:rPr>
              <a:t>PERSON SPECIFICATION</a:t>
            </a:r>
          </a:p>
        </p:txBody>
      </p:sp>
      <p:sp>
        <p:nvSpPr>
          <p:cNvPr id="4" name="Content Placeholder 3">
            <a:extLst>
              <a:ext uri="{FF2B5EF4-FFF2-40B4-BE49-F238E27FC236}">
                <a16:creationId xmlns:a16="http://schemas.microsoft.com/office/drawing/2014/main" id="{DBA34351-9D9C-8C32-5CC0-3F19A1CAC037}"/>
              </a:ext>
            </a:extLst>
          </p:cNvPr>
          <p:cNvSpPr>
            <a:spLocks noGrp="1"/>
          </p:cNvSpPr>
          <p:nvPr>
            <p:ph idx="1"/>
          </p:nvPr>
        </p:nvSpPr>
        <p:spPr>
          <a:xfrm>
            <a:off x="704440" y="1863306"/>
            <a:ext cx="9474729" cy="3493510"/>
          </a:xfrm>
        </p:spPr>
        <p:txBody>
          <a:bodyPr>
            <a:normAutofit fontScale="47500" lnSpcReduction="20000"/>
          </a:bodyPr>
          <a:lstStyle/>
          <a:p>
            <a:r>
              <a:rPr lang="en-GB" sz="3600" b="1" dirty="0"/>
              <a:t>Essential:</a:t>
            </a:r>
          </a:p>
          <a:p>
            <a:r>
              <a:rPr lang="en-GB" sz="3600" b="1" dirty="0"/>
              <a:t>• Relevant experience</a:t>
            </a:r>
          </a:p>
          <a:p>
            <a:r>
              <a:rPr lang="en-GB" sz="3600" b="1" dirty="0"/>
              <a:t>• Communication skills</a:t>
            </a:r>
          </a:p>
          <a:p>
            <a:r>
              <a:rPr lang="en-GB" sz="3600" b="1" dirty="0"/>
              <a:t>• Safeguarding knowledge</a:t>
            </a:r>
          </a:p>
          <a:p>
            <a:r>
              <a:rPr lang="en-GB" sz="3600" b="1" dirty="0"/>
              <a:t>• IT competence</a:t>
            </a:r>
          </a:p>
          <a:p>
            <a:r>
              <a:rPr lang="en-GB" sz="3600" b="1" dirty="0"/>
              <a:t>Desirable:</a:t>
            </a:r>
          </a:p>
          <a:p>
            <a:r>
              <a:rPr lang="en-GB" sz="3600" b="1" dirty="0"/>
              <a:t>• Local authority experience</a:t>
            </a:r>
          </a:p>
          <a:p>
            <a:r>
              <a:rPr lang="en-GB" sz="3600" b="1" dirty="0"/>
              <a:t>• Knowledge of diverse communities</a:t>
            </a:r>
          </a:p>
          <a:p>
            <a:endParaRPr lang="en-US" dirty="0"/>
          </a:p>
        </p:txBody>
      </p:sp>
      <p:pic>
        <p:nvPicPr>
          <p:cNvPr id="5" name="Picture 4">
            <a:extLst>
              <a:ext uri="{FF2B5EF4-FFF2-40B4-BE49-F238E27FC236}">
                <a16:creationId xmlns:a16="http://schemas.microsoft.com/office/drawing/2014/main" id="{6C144747-61BD-9C03-82D2-343CE9585D88}"/>
              </a:ext>
            </a:extLst>
          </p:cNvPr>
          <p:cNvPicPr>
            <a:picLocks noChangeAspect="1"/>
          </p:cNvPicPr>
          <p:nvPr/>
        </p:nvPicPr>
        <p:blipFill>
          <a:blip r:embed="rId3"/>
          <a:stretch>
            <a:fillRect/>
          </a:stretch>
        </p:blipFill>
        <p:spPr>
          <a:xfrm>
            <a:off x="175489" y="5770920"/>
            <a:ext cx="3223319" cy="1087080"/>
          </a:xfrm>
          <a:prstGeom prst="rect">
            <a:avLst/>
          </a:prstGeom>
        </p:spPr>
      </p:pic>
      <p:pic>
        <p:nvPicPr>
          <p:cNvPr id="8" name="Picture 7" descr="Business people clapping">
            <a:extLst>
              <a:ext uri="{FF2B5EF4-FFF2-40B4-BE49-F238E27FC236}">
                <a16:creationId xmlns:a16="http://schemas.microsoft.com/office/drawing/2014/main" id="{1646E8D6-9810-7D6E-C52C-734F288F74AE}"/>
              </a:ext>
            </a:extLst>
          </p:cNvPr>
          <p:cNvPicPr>
            <a:picLocks noChangeAspect="1"/>
          </p:cNvPicPr>
          <p:nvPr/>
        </p:nvPicPr>
        <p:blipFill>
          <a:blip r:embed="rId4"/>
          <a:stretch>
            <a:fillRect/>
          </a:stretch>
        </p:blipFill>
        <p:spPr>
          <a:xfrm>
            <a:off x="7160658" y="1863305"/>
            <a:ext cx="4641739" cy="283650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26521028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84399C-29B8-1111-1370-048311DBDC38}"/>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34A4A86B-AD3B-4E2F-E3BC-CF2EB2856796}"/>
              </a:ext>
            </a:extLst>
          </p:cNvPr>
          <p:cNvSpPr>
            <a:spLocks noGrp="1"/>
          </p:cNvSpPr>
          <p:nvPr>
            <p:ph type="title"/>
          </p:nvPr>
        </p:nvSpPr>
        <p:spPr>
          <a:xfrm>
            <a:off x="1167492" y="448574"/>
            <a:ext cx="9601200" cy="552090"/>
          </a:xfrm>
        </p:spPr>
        <p:txBody>
          <a:bodyPr anchor="b">
            <a:normAutofit fontScale="90000"/>
          </a:bodyPr>
          <a:lstStyle/>
          <a:p>
            <a:r>
              <a:rPr lang="en-US" sz="3200" dirty="0">
                <a:solidFill>
                  <a:srgbClr val="C00000"/>
                </a:solidFill>
                <a:latin typeface="Arial" panose="020B0604020202020204" pitchFamily="34" charset="0"/>
                <a:cs typeface="Arial" panose="020B0604020202020204" pitchFamily="34" charset="0"/>
              </a:rPr>
              <a:t>RECRUITMENT AND SELECTION PROCESS</a:t>
            </a:r>
          </a:p>
        </p:txBody>
      </p:sp>
      <p:graphicFrame>
        <p:nvGraphicFramePr>
          <p:cNvPr id="7" name="Content Placeholder 6">
            <a:extLst>
              <a:ext uri="{FF2B5EF4-FFF2-40B4-BE49-F238E27FC236}">
                <a16:creationId xmlns:a16="http://schemas.microsoft.com/office/drawing/2014/main" id="{F504AD69-A15C-1E85-A13B-FF22541C5EF2}"/>
              </a:ext>
            </a:extLst>
          </p:cNvPr>
          <p:cNvGraphicFramePr>
            <a:graphicFrameLocks noGrp="1"/>
          </p:cNvGraphicFramePr>
          <p:nvPr>
            <p:ph idx="1"/>
            <p:extLst>
              <p:ext uri="{D42A27DB-BD31-4B8C-83A1-F6EECF244321}">
                <p14:modId xmlns:p14="http://schemas.microsoft.com/office/powerpoint/2010/main" val="1171887981"/>
              </p:ext>
            </p:extLst>
          </p:nvPr>
        </p:nvGraphicFramePr>
        <p:xfrm>
          <a:off x="0" y="1000664"/>
          <a:ext cx="12192000" cy="5144803"/>
        </p:xfrm>
        <a:graphic>
          <a:graphicData uri="http://schemas.openxmlformats.org/drawingml/2006/table">
            <a:tbl>
              <a:tblPr firstRow="1" bandRow="1">
                <a:tableStyleId>{69012ECD-51FC-41F1-AA8D-1B2483CD663E}</a:tableStyleId>
              </a:tblPr>
              <a:tblGrid>
                <a:gridCol w="2032000">
                  <a:extLst>
                    <a:ext uri="{9D8B030D-6E8A-4147-A177-3AD203B41FA5}">
                      <a16:colId xmlns:a16="http://schemas.microsoft.com/office/drawing/2014/main" val="4029284871"/>
                    </a:ext>
                  </a:extLst>
                </a:gridCol>
                <a:gridCol w="2032000">
                  <a:extLst>
                    <a:ext uri="{9D8B030D-6E8A-4147-A177-3AD203B41FA5}">
                      <a16:colId xmlns:a16="http://schemas.microsoft.com/office/drawing/2014/main" val="1142116919"/>
                    </a:ext>
                  </a:extLst>
                </a:gridCol>
                <a:gridCol w="2032000">
                  <a:extLst>
                    <a:ext uri="{9D8B030D-6E8A-4147-A177-3AD203B41FA5}">
                      <a16:colId xmlns:a16="http://schemas.microsoft.com/office/drawing/2014/main" val="187535751"/>
                    </a:ext>
                  </a:extLst>
                </a:gridCol>
                <a:gridCol w="2032000">
                  <a:extLst>
                    <a:ext uri="{9D8B030D-6E8A-4147-A177-3AD203B41FA5}">
                      <a16:colId xmlns:a16="http://schemas.microsoft.com/office/drawing/2014/main" val="3962670691"/>
                    </a:ext>
                  </a:extLst>
                </a:gridCol>
                <a:gridCol w="2032000">
                  <a:extLst>
                    <a:ext uri="{9D8B030D-6E8A-4147-A177-3AD203B41FA5}">
                      <a16:colId xmlns:a16="http://schemas.microsoft.com/office/drawing/2014/main" val="3703328948"/>
                    </a:ext>
                  </a:extLst>
                </a:gridCol>
                <a:gridCol w="2032000">
                  <a:extLst>
                    <a:ext uri="{9D8B030D-6E8A-4147-A177-3AD203B41FA5}">
                      <a16:colId xmlns:a16="http://schemas.microsoft.com/office/drawing/2014/main" val="1494857740"/>
                    </a:ext>
                  </a:extLst>
                </a:gridCol>
              </a:tblGrid>
              <a:tr h="1487203">
                <a:tc>
                  <a:txBody>
                    <a:bodyPr/>
                    <a:lstStyle/>
                    <a:p>
                      <a:r>
                        <a:rPr lang="en-GB" b="1" dirty="0">
                          <a:solidFill>
                            <a:schemeClr val="bg1"/>
                          </a:solidFill>
                        </a:rPr>
                        <a:t>Workforce planning &amp; approval</a:t>
                      </a:r>
                    </a:p>
                    <a:p>
                      <a:endParaRPr lang="en-GB" b="1" dirty="0">
                        <a:solidFill>
                          <a:schemeClr val="bg1"/>
                        </a:solidFill>
                      </a:endParaRPr>
                    </a:p>
                  </a:txBody>
                  <a:tcPr/>
                </a:tc>
                <a:tc>
                  <a:txBody>
                    <a:bodyPr/>
                    <a:lstStyle/>
                    <a:p>
                      <a:r>
                        <a:rPr lang="en-GB" b="1" dirty="0">
                          <a:solidFill>
                            <a:schemeClr val="bg1"/>
                          </a:solidFill>
                        </a:rPr>
                        <a:t>Job analysis</a:t>
                      </a:r>
                    </a:p>
                    <a:p>
                      <a:endParaRPr lang="en-GB" b="1" dirty="0">
                        <a:solidFill>
                          <a:schemeClr val="bg1"/>
                        </a:solidFill>
                      </a:endParaRPr>
                    </a:p>
                  </a:txBody>
                  <a:tcPr/>
                </a:tc>
                <a:tc>
                  <a:txBody>
                    <a:bodyPr/>
                    <a:lstStyle/>
                    <a:p>
                      <a:r>
                        <a:rPr lang="en-GB" b="1" dirty="0">
                          <a:solidFill>
                            <a:schemeClr val="bg1"/>
                          </a:solidFill>
                        </a:rPr>
                        <a:t>Job description &amp; person specification</a:t>
                      </a:r>
                    </a:p>
                    <a:p>
                      <a:endParaRPr lang="en-GB" b="1" dirty="0">
                        <a:solidFill>
                          <a:schemeClr val="bg1"/>
                        </a:solidFill>
                      </a:endParaRPr>
                    </a:p>
                  </a:txBody>
                  <a:tcPr/>
                </a:tc>
                <a:tc>
                  <a:txBody>
                    <a:bodyPr/>
                    <a:lstStyle/>
                    <a:p>
                      <a:r>
                        <a:rPr lang="en-GB" b="1" dirty="0">
                          <a:solidFill>
                            <a:schemeClr val="bg1"/>
                          </a:solidFill>
                        </a:rPr>
                        <a:t>Advertising</a:t>
                      </a:r>
                    </a:p>
                    <a:p>
                      <a:endParaRPr lang="en-GB" b="1" dirty="0">
                        <a:solidFill>
                          <a:schemeClr val="bg1"/>
                        </a:solidFill>
                      </a:endParaRPr>
                    </a:p>
                  </a:txBody>
                  <a:tcPr/>
                </a:tc>
                <a:tc>
                  <a:txBody>
                    <a:bodyPr/>
                    <a:lstStyle/>
                    <a:p>
                      <a:r>
                        <a:rPr lang="en-GB" b="1" dirty="0">
                          <a:solidFill>
                            <a:schemeClr val="bg1"/>
                          </a:solidFill>
                        </a:rPr>
                        <a:t>Selection &amp; Interview</a:t>
                      </a:r>
                    </a:p>
                    <a:p>
                      <a:endParaRPr lang="en-GB" b="1" dirty="0">
                        <a:solidFill>
                          <a:schemeClr val="bg1"/>
                        </a:solidFill>
                      </a:endParaRPr>
                    </a:p>
                  </a:txBody>
                  <a:tcPr/>
                </a:tc>
                <a:tc>
                  <a:txBody>
                    <a:bodyPr/>
                    <a:lstStyle/>
                    <a:p>
                      <a:r>
                        <a:rPr lang="en-GB" b="1" dirty="0">
                          <a:solidFill>
                            <a:schemeClr val="bg1"/>
                          </a:solidFill>
                        </a:rPr>
                        <a:t>Onboarding &amp; probation</a:t>
                      </a:r>
                    </a:p>
                    <a:p>
                      <a:endParaRPr lang="en-GB" b="1" dirty="0">
                        <a:solidFill>
                          <a:schemeClr val="bg1"/>
                        </a:solidFill>
                      </a:endParaRPr>
                    </a:p>
                  </a:txBody>
                  <a:tcPr/>
                </a:tc>
                <a:extLst>
                  <a:ext uri="{0D108BD9-81ED-4DB2-BD59-A6C34878D82A}">
                    <a16:rowId xmlns:a16="http://schemas.microsoft.com/office/drawing/2014/main" val="3593491138"/>
                  </a:ext>
                </a:extLst>
              </a:tr>
              <a:tr h="3567877">
                <a:tc>
                  <a:txBody>
                    <a:bodyPr/>
                    <a:lstStyle/>
                    <a:p>
                      <a:r>
                        <a:rPr lang="en-GB" dirty="0"/>
                        <a:t>Review service demand, caseloads, and skills gaps, Confirm budget, grading, and workforce priorities, Secure management and HR approval</a:t>
                      </a:r>
                    </a:p>
                  </a:txBody>
                  <a:tcPr/>
                </a:tc>
                <a:tc>
                  <a:txBody>
                    <a:bodyPr/>
                    <a:lstStyle/>
                    <a:p>
                      <a:r>
                        <a:rPr lang="en-GB" dirty="0"/>
                        <a:t>Analyse role duties, responsibilities, and outcomes, Identify required skills, behaviours, and safeguarding duties, Align role with council values and equality requirements</a:t>
                      </a:r>
                    </a:p>
                  </a:txBody>
                  <a:tcPr/>
                </a:tc>
                <a:tc>
                  <a:txBody>
                    <a:bodyPr/>
                    <a:lstStyle/>
                    <a:p>
                      <a:r>
                        <a:rPr lang="en-GB" dirty="0"/>
                        <a:t>Job description defines purpose, duties, and accountability, Person specification lists essential and desirable criteria, Criteria are objective, fair, and non-discriminatory</a:t>
                      </a:r>
                    </a:p>
                  </a:txBody>
                  <a:tcPr/>
                </a:tc>
                <a:tc>
                  <a:txBody>
                    <a:bodyPr/>
                    <a:lstStyle/>
                    <a:p>
                      <a:r>
                        <a:rPr lang="en-GB" dirty="0"/>
                        <a:t>Advertise via council website and public sector job boards, Promote equality, diversity, and development opportunities, Attract values-aligned and diverse candidates</a:t>
                      </a:r>
                    </a:p>
                  </a:txBody>
                  <a:tcPr/>
                </a:tc>
                <a:tc>
                  <a:txBody>
                    <a:bodyPr/>
                    <a:lstStyle/>
                    <a:p>
                      <a:r>
                        <a:rPr lang="en-GB" dirty="0"/>
                        <a:t>Use competency-based and scenario-based interviews, Assess behaviours, safeguarding judgement, and values, Apply structured scoring for fairness and consistency. Use of the </a:t>
                      </a:r>
                      <a:r>
                        <a:rPr lang="en-GB" b="1" dirty="0"/>
                        <a:t>STAR method</a:t>
                      </a:r>
                      <a:r>
                        <a:rPr lang="en-GB" dirty="0"/>
                        <a:t> (Situation, Task, Action, Result</a:t>
                      </a:r>
                    </a:p>
                  </a:txBody>
                  <a:tcPr/>
                </a:tc>
                <a:tc>
                  <a:txBody>
                    <a:bodyPr/>
                    <a:lstStyle/>
                    <a:p>
                      <a:r>
                        <a:rPr lang="en-GB" dirty="0"/>
                        <a:t>Deliver structured induction and mandatory training, Set clear probation objectives and regular reviews, Confirm competence, compliance, and role fit</a:t>
                      </a:r>
                    </a:p>
                  </a:txBody>
                  <a:tcPr/>
                </a:tc>
                <a:extLst>
                  <a:ext uri="{0D108BD9-81ED-4DB2-BD59-A6C34878D82A}">
                    <a16:rowId xmlns:a16="http://schemas.microsoft.com/office/drawing/2014/main" val="2334306358"/>
                  </a:ext>
                </a:extLst>
              </a:tr>
            </a:tbl>
          </a:graphicData>
        </a:graphic>
      </p:graphicFrame>
      <p:pic>
        <p:nvPicPr>
          <p:cNvPr id="2" name="Picture 1">
            <a:extLst>
              <a:ext uri="{FF2B5EF4-FFF2-40B4-BE49-F238E27FC236}">
                <a16:creationId xmlns:a16="http://schemas.microsoft.com/office/drawing/2014/main" id="{9047B0FB-A075-F00A-92C9-48FDC63FFF0E}"/>
              </a:ext>
            </a:extLst>
          </p:cNvPr>
          <p:cNvPicPr>
            <a:picLocks noChangeAspect="1"/>
          </p:cNvPicPr>
          <p:nvPr/>
        </p:nvPicPr>
        <p:blipFill>
          <a:blip r:embed="rId3"/>
          <a:stretch>
            <a:fillRect/>
          </a:stretch>
        </p:blipFill>
        <p:spPr>
          <a:xfrm>
            <a:off x="0" y="5452425"/>
            <a:ext cx="4175185" cy="1405575"/>
          </a:xfrm>
          <a:prstGeom prst="rect">
            <a:avLst/>
          </a:prstGeom>
          <a:noFill/>
        </p:spPr>
      </p:pic>
    </p:spTree>
    <p:extLst>
      <p:ext uri="{BB962C8B-B14F-4D97-AF65-F5344CB8AC3E}">
        <p14:creationId xmlns:p14="http://schemas.microsoft.com/office/powerpoint/2010/main" val="11576109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1279BD-0BCF-1839-9C05-17A180B2B67F}"/>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099F7E63-CA86-AEC7-0A41-1BDE63158406}"/>
              </a:ext>
            </a:extLst>
          </p:cNvPr>
          <p:cNvSpPr>
            <a:spLocks noGrp="1"/>
          </p:cNvSpPr>
          <p:nvPr>
            <p:ph type="title"/>
          </p:nvPr>
        </p:nvSpPr>
        <p:spPr>
          <a:xfrm>
            <a:off x="155275" y="672860"/>
            <a:ext cx="11300604" cy="461514"/>
          </a:xfrm>
        </p:spPr>
        <p:txBody>
          <a:bodyPr anchor="b">
            <a:normAutofit/>
          </a:bodyPr>
          <a:lstStyle/>
          <a:p>
            <a:pPr algn="ctr"/>
            <a:r>
              <a:rPr lang="en-US" sz="2400" dirty="0">
                <a:solidFill>
                  <a:srgbClr val="C00000"/>
                </a:solidFill>
              </a:rPr>
              <a:t>INTERVIEW TECHNIQUE USED IN THIS PROCESS</a:t>
            </a:r>
          </a:p>
        </p:txBody>
      </p:sp>
      <p:sp>
        <p:nvSpPr>
          <p:cNvPr id="3" name="Content Placeholder 2">
            <a:extLst>
              <a:ext uri="{FF2B5EF4-FFF2-40B4-BE49-F238E27FC236}">
                <a16:creationId xmlns:a16="http://schemas.microsoft.com/office/drawing/2014/main" id="{AA96E3AF-61D4-741C-3EAE-9E675D1D5F44}"/>
              </a:ext>
            </a:extLst>
          </p:cNvPr>
          <p:cNvSpPr>
            <a:spLocks noGrp="1"/>
          </p:cNvSpPr>
          <p:nvPr>
            <p:ph idx="1"/>
          </p:nvPr>
        </p:nvSpPr>
        <p:spPr>
          <a:xfrm>
            <a:off x="1" y="1138686"/>
            <a:ext cx="12036724" cy="4791975"/>
          </a:xfrm>
        </p:spPr>
        <p:txBody>
          <a:bodyPr>
            <a:noAutofit/>
          </a:bodyPr>
          <a:lstStyle/>
          <a:p>
            <a:pPr marL="59436"/>
            <a:r>
              <a:rPr lang="en-GB" sz="1600" b="1" dirty="0">
                <a:latin typeface="Arial" panose="020B0604020202020204" pitchFamily="34" charset="0"/>
                <a:cs typeface="Arial" panose="020B0604020202020204" pitchFamily="34" charset="0"/>
              </a:rPr>
              <a:t>A competency-based interview with scenario questions is important for this role because Community Support Officers work with vulnerable people and often need to make safeguarding decisions. It helps the panel see how candidates have actually behaved in real situations, rather than just what qualifications they have.</a:t>
            </a:r>
            <a:r>
              <a:rPr lang="da-DK" sz="1600" b="1" dirty="0">
                <a:latin typeface="Arial" panose="020B0604020202020204" pitchFamily="34" charset="0"/>
                <a:cs typeface="Arial" panose="020B0604020202020204" pitchFamily="34" charset="0"/>
              </a:rPr>
              <a:t> (Taylor et al., 2020)</a:t>
            </a:r>
            <a:endParaRPr lang="en-GB" sz="1600" b="1" dirty="0">
              <a:latin typeface="Arial" panose="020B0604020202020204" pitchFamily="34" charset="0"/>
              <a:cs typeface="Arial" panose="020B0604020202020204" pitchFamily="34" charset="0"/>
            </a:endParaRPr>
          </a:p>
          <a:p>
            <a:pPr marL="59436"/>
            <a:r>
              <a:rPr lang="en-GB" sz="1600" b="1" dirty="0">
                <a:latin typeface="Arial" panose="020B0604020202020204" pitchFamily="34" charset="0"/>
                <a:cs typeface="Arial" panose="020B0604020202020204" pitchFamily="34" charset="0"/>
              </a:rPr>
              <a:t>By asking about real experiences and giving practical scenarios, interviewers can understand how someone is likely to respond in difficult or sensitive situations. It also helps assess important skills like judgement, communication, and professionalism.</a:t>
            </a:r>
          </a:p>
          <a:p>
            <a:pPr marL="59436"/>
            <a:r>
              <a:rPr lang="en-GB" sz="1600" b="1" dirty="0">
                <a:latin typeface="Arial" panose="020B0604020202020204" pitchFamily="34" charset="0"/>
                <a:cs typeface="Arial" panose="020B0604020202020204" pitchFamily="34" charset="0"/>
              </a:rPr>
              <a:t>Overall, this approach makes the process fair and structured and helps ensure the right person is chosen to carry out the role safely and responsibly. </a:t>
            </a:r>
            <a:r>
              <a:rPr lang="da-DK" sz="1600" b="1" dirty="0">
                <a:latin typeface="Arial" panose="020B0604020202020204" pitchFamily="34" charset="0"/>
                <a:cs typeface="Arial" panose="020B0604020202020204" pitchFamily="34" charset="0"/>
              </a:rPr>
              <a:t>(Armstrong, 2020)</a:t>
            </a:r>
            <a:endParaRPr lang="en-GB" sz="1600" b="1" dirty="0">
              <a:latin typeface="Arial" panose="020B0604020202020204" pitchFamily="34" charset="0"/>
              <a:cs typeface="Arial" panose="020B0604020202020204" pitchFamily="34" charset="0"/>
            </a:endParaRPr>
          </a:p>
          <a:p>
            <a:pPr marL="59436"/>
            <a:r>
              <a:rPr lang="en-GB" sz="1600" b="1" dirty="0">
                <a:latin typeface="Arial" panose="020B0604020202020204" pitchFamily="34" charset="0"/>
                <a:cs typeface="Arial" panose="020B0604020202020204" pitchFamily="34" charset="0"/>
              </a:rPr>
              <a:t>PHASE I: INTERVIEW TECHNIQE – SCENARIO BASED IN A GROUP SETTING</a:t>
            </a:r>
          </a:p>
          <a:p>
            <a:pPr marL="59436"/>
            <a:r>
              <a:rPr lang="en-GB" sz="1600" b="1" dirty="0">
                <a:latin typeface="Arial" panose="020B0604020202020204" pitchFamily="34" charset="0"/>
                <a:cs typeface="Arial" panose="020B0604020202020204" pitchFamily="34" charset="0"/>
              </a:rPr>
              <a:t>PHASE II: IF SHORT LISTED – FACE TO FACE INTERVIEW </a:t>
            </a:r>
          </a:p>
        </p:txBody>
      </p:sp>
      <p:pic>
        <p:nvPicPr>
          <p:cNvPr id="2" name="Picture 1">
            <a:extLst>
              <a:ext uri="{FF2B5EF4-FFF2-40B4-BE49-F238E27FC236}">
                <a16:creationId xmlns:a16="http://schemas.microsoft.com/office/drawing/2014/main" id="{E9351C8C-9459-BE67-F2B1-C31B46DB1550}"/>
              </a:ext>
            </a:extLst>
          </p:cNvPr>
          <p:cNvPicPr>
            <a:picLocks noChangeAspect="1"/>
          </p:cNvPicPr>
          <p:nvPr/>
        </p:nvPicPr>
        <p:blipFill>
          <a:blip r:embed="rId3"/>
          <a:stretch>
            <a:fillRect/>
          </a:stretch>
        </p:blipFill>
        <p:spPr>
          <a:xfrm>
            <a:off x="0" y="5930661"/>
            <a:ext cx="4175185" cy="923026"/>
          </a:xfrm>
          <a:prstGeom prst="rect">
            <a:avLst/>
          </a:prstGeom>
          <a:noFill/>
        </p:spPr>
      </p:pic>
    </p:spTree>
    <p:extLst>
      <p:ext uri="{BB962C8B-B14F-4D97-AF65-F5344CB8AC3E}">
        <p14:creationId xmlns:p14="http://schemas.microsoft.com/office/powerpoint/2010/main" val="22006886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C920A3-E65C-14CB-3CFA-98F0C555E4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BA7DC9-C847-C26C-0DA2-67081F943CD9}"/>
              </a:ext>
            </a:extLst>
          </p:cNvPr>
          <p:cNvSpPr>
            <a:spLocks noGrp="1"/>
          </p:cNvSpPr>
          <p:nvPr>
            <p:ph type="title"/>
          </p:nvPr>
        </p:nvSpPr>
        <p:spPr>
          <a:xfrm>
            <a:off x="2587925" y="0"/>
            <a:ext cx="5089584" cy="1035169"/>
          </a:xfrm>
        </p:spPr>
        <p:txBody>
          <a:bodyPr anchor="b">
            <a:normAutofit fontScale="90000"/>
          </a:bodyPr>
          <a:lstStyle/>
          <a:p>
            <a:pPr algn="ctr"/>
            <a:br>
              <a:rPr lang="en-US" sz="2800" dirty="0"/>
            </a:br>
            <a:r>
              <a:rPr lang="en-US" sz="2800" dirty="0">
                <a:solidFill>
                  <a:srgbClr val="C00000"/>
                </a:solidFill>
              </a:rPr>
              <a:t>LEARNING THEORIES</a:t>
            </a:r>
            <a:br>
              <a:rPr lang="en-US" dirty="0"/>
            </a:br>
            <a:endParaRPr lang="en-US" dirty="0"/>
          </a:p>
        </p:txBody>
      </p:sp>
      <p:graphicFrame>
        <p:nvGraphicFramePr>
          <p:cNvPr id="5" name="Content Placeholder 4">
            <a:extLst>
              <a:ext uri="{FF2B5EF4-FFF2-40B4-BE49-F238E27FC236}">
                <a16:creationId xmlns:a16="http://schemas.microsoft.com/office/drawing/2014/main" id="{F279BA74-1102-4296-4E1A-F1E2EA1FCDB9}"/>
              </a:ext>
            </a:extLst>
          </p:cNvPr>
          <p:cNvGraphicFramePr>
            <a:graphicFrameLocks noGrp="1"/>
          </p:cNvGraphicFramePr>
          <p:nvPr>
            <p:ph idx="1"/>
            <p:extLst>
              <p:ext uri="{D42A27DB-BD31-4B8C-83A1-F6EECF244321}">
                <p14:modId xmlns:p14="http://schemas.microsoft.com/office/powerpoint/2010/main" val="1610517892"/>
              </p:ext>
            </p:extLst>
          </p:nvPr>
        </p:nvGraphicFramePr>
        <p:xfrm>
          <a:off x="0" y="776377"/>
          <a:ext cx="11559396" cy="5371100"/>
        </p:xfrm>
        <a:graphic>
          <a:graphicData uri="http://schemas.openxmlformats.org/drawingml/2006/table">
            <a:tbl>
              <a:tblPr firstRow="1" bandRow="1">
                <a:tableStyleId>{69012ECD-51FC-41F1-AA8D-1B2483CD663E}</a:tableStyleId>
              </a:tblPr>
              <a:tblGrid>
                <a:gridCol w="3853132">
                  <a:extLst>
                    <a:ext uri="{9D8B030D-6E8A-4147-A177-3AD203B41FA5}">
                      <a16:colId xmlns:a16="http://schemas.microsoft.com/office/drawing/2014/main" val="3008376249"/>
                    </a:ext>
                  </a:extLst>
                </a:gridCol>
                <a:gridCol w="3853132">
                  <a:extLst>
                    <a:ext uri="{9D8B030D-6E8A-4147-A177-3AD203B41FA5}">
                      <a16:colId xmlns:a16="http://schemas.microsoft.com/office/drawing/2014/main" val="2132601938"/>
                    </a:ext>
                  </a:extLst>
                </a:gridCol>
                <a:gridCol w="3853132">
                  <a:extLst>
                    <a:ext uri="{9D8B030D-6E8A-4147-A177-3AD203B41FA5}">
                      <a16:colId xmlns:a16="http://schemas.microsoft.com/office/drawing/2014/main" val="1992103006"/>
                    </a:ext>
                  </a:extLst>
                </a:gridCol>
              </a:tblGrid>
              <a:tr h="677180">
                <a:tc>
                  <a:txBody>
                    <a:bodyPr/>
                    <a:lstStyle/>
                    <a:p>
                      <a:r>
                        <a:rPr lang="en-GB" dirty="0"/>
                        <a:t>Behaviourist Theory</a:t>
                      </a:r>
                    </a:p>
                  </a:txBody>
                  <a:tcPr/>
                </a:tc>
                <a:tc>
                  <a:txBody>
                    <a:bodyPr/>
                    <a:lstStyle/>
                    <a:p>
                      <a:r>
                        <a:rPr lang="en-GB" dirty="0"/>
                        <a:t>Cognitive </a:t>
                      </a:r>
                    </a:p>
                  </a:txBody>
                  <a:tcPr/>
                </a:tc>
                <a:tc>
                  <a:txBody>
                    <a:bodyPr/>
                    <a:lstStyle/>
                    <a:p>
                      <a:r>
                        <a:rPr lang="en-GB" dirty="0"/>
                        <a:t>Humanist Theory</a:t>
                      </a:r>
                    </a:p>
                  </a:txBody>
                  <a:tcPr/>
                </a:tc>
                <a:extLst>
                  <a:ext uri="{0D108BD9-81ED-4DB2-BD59-A6C34878D82A}">
                    <a16:rowId xmlns:a16="http://schemas.microsoft.com/office/drawing/2014/main" val="3481520697"/>
                  </a:ext>
                </a:extLst>
              </a:tr>
              <a:tr h="3488232">
                <a:tc>
                  <a:txBody>
                    <a:bodyPr/>
                    <a:lstStyle/>
                    <a:p>
                      <a:r>
                        <a:rPr lang="en-GB" sz="1600" b="1" dirty="0">
                          <a:latin typeface="+mn-lt"/>
                          <a:cs typeface="Arial" panose="020B0604020202020204" pitchFamily="34" charset="0"/>
                        </a:rPr>
                        <a:t>Behaviourist theory </a:t>
                      </a:r>
                      <a:r>
                        <a:rPr lang="en-GB" sz="1600" dirty="0">
                          <a:latin typeface="+mn-lt"/>
                          <a:cs typeface="Arial" panose="020B0604020202020204" pitchFamily="34" charset="0"/>
                        </a:rPr>
                        <a:t>focuses on observable behaviour and argues that learning occurs through reinforcement, repetition, and conditioning. According to Skinner (1953), behaviour is shaped by rewards and consequences. In organisational settings, this can be seen in mandatory training, supervision, and performance feedback where desired behaviours are reinforced.</a:t>
                      </a:r>
                    </a:p>
                  </a:txBody>
                  <a:tcPr/>
                </a:tc>
                <a:tc>
                  <a:txBody>
                    <a:bodyPr/>
                    <a:lstStyle/>
                    <a:p>
                      <a:r>
                        <a:rPr lang="en-GB" sz="1600" b="1" dirty="0">
                          <a:latin typeface="+mn-lt"/>
                          <a:cs typeface="Arial" panose="020B0604020202020204" pitchFamily="34" charset="0"/>
                        </a:rPr>
                        <a:t>Cognitive Learning theory </a:t>
                      </a:r>
                      <a:r>
                        <a:rPr lang="en-GB" sz="1600" dirty="0">
                          <a:latin typeface="+mn-lt"/>
                          <a:cs typeface="Arial" panose="020B0604020202020204" pitchFamily="34" charset="0"/>
                        </a:rPr>
                        <a:t>is based on ‘mental processes’ (i.e. problem-solving)</a:t>
                      </a:r>
                    </a:p>
                    <a:p>
                      <a:endParaRPr lang="en-GB" sz="1600" dirty="0">
                        <a:latin typeface="+mn-lt"/>
                        <a:cs typeface="Arial" panose="020B0604020202020204" pitchFamily="34" charset="0"/>
                      </a:endParaRPr>
                    </a:p>
                    <a:p>
                      <a:r>
                        <a:rPr lang="en-GB" sz="1600" dirty="0">
                          <a:latin typeface="+mn-lt"/>
                          <a:cs typeface="Arial" panose="020B0604020202020204" pitchFamily="34" charset="0"/>
                        </a:rPr>
                        <a:t>Determined by ‘processes of cognition’ (i.e. thought, memory, expectation)</a:t>
                      </a:r>
                    </a:p>
                    <a:p>
                      <a:endParaRPr lang="en-GB" sz="1600" dirty="0">
                        <a:latin typeface="+mn-lt"/>
                        <a:cs typeface="Arial" panose="020B0604020202020204" pitchFamily="34" charset="0"/>
                      </a:endParaRPr>
                    </a:p>
                    <a:p>
                      <a:r>
                        <a:rPr lang="en-GB" sz="1600" dirty="0">
                          <a:latin typeface="+mn-lt"/>
                          <a:cs typeface="Arial" panose="020B0604020202020204" pitchFamily="34" charset="0"/>
                        </a:rPr>
                        <a:t>Rooted in the development of ‘mental schema’ (i.e. A cognitive map )</a:t>
                      </a:r>
                    </a:p>
                    <a:p>
                      <a:endParaRPr lang="en-GB" sz="1600" dirty="0">
                        <a:latin typeface="+mn-lt"/>
                        <a:cs typeface="Arial" panose="020B0604020202020204" pitchFamily="34" charset="0"/>
                      </a:endParaRPr>
                    </a:p>
                    <a:p>
                      <a:r>
                        <a:rPr lang="en-GB" sz="1600" dirty="0">
                          <a:latin typeface="+mn-lt"/>
                          <a:cs typeface="Arial" panose="020B0604020202020204" pitchFamily="34" charset="0"/>
                        </a:rPr>
                        <a:t>Developed through ‘insight and understanding’ (perception)</a:t>
                      </a:r>
                    </a:p>
                    <a:p>
                      <a:endParaRPr lang="en-GB" sz="1600" dirty="0">
                        <a:latin typeface="+mn-lt"/>
                        <a:cs typeface="Arial" panose="020B0604020202020204" pitchFamily="34" charset="0"/>
                      </a:endParaRPr>
                    </a:p>
                    <a:p>
                      <a:r>
                        <a:rPr lang="en-GB" sz="1600" b="1" dirty="0">
                          <a:solidFill>
                            <a:srgbClr val="C00000"/>
                          </a:solidFill>
                          <a:latin typeface="+mn-lt"/>
                          <a:cs typeface="Arial" panose="020B0604020202020204" pitchFamily="34" charset="0"/>
                        </a:rPr>
                        <a:t>Lecture Notes WK ONE</a:t>
                      </a:r>
                    </a:p>
                    <a:p>
                      <a:endParaRPr lang="en-GB"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1" dirty="0"/>
                        <a:t>Humanist theory</a:t>
                      </a:r>
                      <a:r>
                        <a:rPr lang="en-GB" sz="1600" dirty="0"/>
                        <a:t> focuses on the whole person and believes that learning is driven by personal growth, self-development, and self-fulfilment. Humanist theory emphasises personal growth and self-actualisation in learning (Maslow, 1943; Rogers, 1969).</a:t>
                      </a:r>
                    </a:p>
                    <a:p>
                      <a:endParaRPr lang="en-GB" sz="1600" dirty="0"/>
                    </a:p>
                  </a:txBody>
                  <a:tcPr/>
                </a:tc>
                <a:extLst>
                  <a:ext uri="{0D108BD9-81ED-4DB2-BD59-A6C34878D82A}">
                    <a16:rowId xmlns:a16="http://schemas.microsoft.com/office/drawing/2014/main" val="127445222"/>
                  </a:ext>
                </a:extLst>
              </a:tr>
              <a:tr h="1182966">
                <a:tc>
                  <a:txBody>
                    <a:bodyPr/>
                    <a:lstStyle/>
                    <a:p>
                      <a:r>
                        <a:rPr lang="en-GB" dirty="0"/>
                        <a:t>Focuses on observable behaviour.</a:t>
                      </a:r>
                    </a:p>
                  </a:txBody>
                  <a:tcPr/>
                </a:tc>
                <a:tc>
                  <a:txBody>
                    <a:bodyPr/>
                    <a:lstStyle/>
                    <a:p>
                      <a:r>
                        <a:rPr lang="en-GB" dirty="0"/>
                        <a:t>Mathematics (e.g. Multiplication tables, long division)</a:t>
                      </a:r>
                    </a:p>
                    <a:p>
                      <a:endParaRPr lang="en-GB" dirty="0"/>
                    </a:p>
                  </a:txBody>
                  <a:tcPr/>
                </a:tc>
                <a:tc>
                  <a:txBody>
                    <a:bodyPr/>
                    <a:lstStyle/>
                    <a:p>
                      <a:r>
                        <a:rPr lang="en-GB" dirty="0"/>
                        <a:t>The person as ‘subject rather than object’ (i.e. the dignity of the person is critical)</a:t>
                      </a:r>
                    </a:p>
                    <a:p>
                      <a:endParaRPr lang="en-GB" dirty="0"/>
                    </a:p>
                  </a:txBody>
                  <a:tcPr/>
                </a:tc>
                <a:extLst>
                  <a:ext uri="{0D108BD9-81ED-4DB2-BD59-A6C34878D82A}">
                    <a16:rowId xmlns:a16="http://schemas.microsoft.com/office/drawing/2014/main" val="546725758"/>
                  </a:ext>
                </a:extLst>
              </a:tr>
            </a:tbl>
          </a:graphicData>
        </a:graphic>
      </p:graphicFrame>
      <p:pic>
        <p:nvPicPr>
          <p:cNvPr id="4" name="Picture 3">
            <a:extLst>
              <a:ext uri="{FF2B5EF4-FFF2-40B4-BE49-F238E27FC236}">
                <a16:creationId xmlns:a16="http://schemas.microsoft.com/office/drawing/2014/main" id="{77AC8EB4-423A-95AC-977D-3ADE3B611079}"/>
              </a:ext>
            </a:extLst>
          </p:cNvPr>
          <p:cNvPicPr>
            <a:picLocks noChangeAspect="1"/>
          </p:cNvPicPr>
          <p:nvPr/>
        </p:nvPicPr>
        <p:blipFill>
          <a:blip r:embed="rId3"/>
          <a:stretch>
            <a:fillRect/>
          </a:stretch>
        </p:blipFill>
        <p:spPr>
          <a:xfrm>
            <a:off x="0" y="6124754"/>
            <a:ext cx="4663440" cy="733245"/>
          </a:xfrm>
          <a:prstGeom prst="rect">
            <a:avLst/>
          </a:prstGeom>
          <a:noFill/>
        </p:spPr>
      </p:pic>
    </p:spTree>
    <p:extLst>
      <p:ext uri="{BB962C8B-B14F-4D97-AF65-F5344CB8AC3E}">
        <p14:creationId xmlns:p14="http://schemas.microsoft.com/office/powerpoint/2010/main" val="34747109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846423-8932-79D8-38B3-479BAB1EE3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DE1397-BEC4-A506-9937-ECA5F8D6F806}"/>
              </a:ext>
            </a:extLst>
          </p:cNvPr>
          <p:cNvSpPr>
            <a:spLocks noGrp="1"/>
          </p:cNvSpPr>
          <p:nvPr>
            <p:ph type="title"/>
          </p:nvPr>
        </p:nvSpPr>
        <p:spPr>
          <a:xfrm>
            <a:off x="1167492" y="690113"/>
            <a:ext cx="9601200" cy="489812"/>
          </a:xfrm>
        </p:spPr>
        <p:txBody>
          <a:bodyPr anchor="b">
            <a:noAutofit/>
          </a:bodyPr>
          <a:lstStyle/>
          <a:p>
            <a:pPr algn="ctr"/>
            <a:r>
              <a:rPr lang="en-US" sz="2000" dirty="0">
                <a:solidFill>
                  <a:srgbClr val="C00000"/>
                </a:solidFill>
                <a:latin typeface="Arial" panose="020B0604020202020204" pitchFamily="34" charset="0"/>
                <a:cs typeface="Arial" panose="020B0604020202020204" pitchFamily="34" charset="0"/>
              </a:rPr>
              <a:t>LEARNING AND DEVELOPMENT FOR THIS ROLE</a:t>
            </a:r>
          </a:p>
        </p:txBody>
      </p:sp>
      <p:sp>
        <p:nvSpPr>
          <p:cNvPr id="3" name="Content Placeholder 2">
            <a:extLst>
              <a:ext uri="{FF2B5EF4-FFF2-40B4-BE49-F238E27FC236}">
                <a16:creationId xmlns:a16="http://schemas.microsoft.com/office/drawing/2014/main" id="{824C84BF-76B3-9190-8DAD-324D97C77AC0}"/>
              </a:ext>
            </a:extLst>
          </p:cNvPr>
          <p:cNvSpPr>
            <a:spLocks noGrp="1"/>
          </p:cNvSpPr>
          <p:nvPr>
            <p:ph idx="1"/>
          </p:nvPr>
        </p:nvSpPr>
        <p:spPr>
          <a:xfrm>
            <a:off x="0" y="1706136"/>
            <a:ext cx="10058400" cy="4625653"/>
          </a:xfrm>
        </p:spPr>
        <p:txBody>
          <a:bodyPr>
            <a:normAutofit fontScale="92500" lnSpcReduction="10000"/>
          </a:bodyPr>
          <a:lstStyle/>
          <a:p>
            <a:r>
              <a:rPr lang="en-GB" b="1" dirty="0"/>
              <a:t>Safeguarding Legislation: </a:t>
            </a:r>
            <a:r>
              <a:rPr lang="en-GB" dirty="0"/>
              <a:t>Knowledge of safeguarding legislation is essential for this role, as Community Support Officers work with vulnerable adults and families. Understanding relevant laws and local safeguarding procedures ensures that concerns are identified, reported, and managed appropriately to protect individuals from harm.</a:t>
            </a:r>
          </a:p>
          <a:p>
            <a:r>
              <a:rPr lang="en-GB" b="1" dirty="0"/>
              <a:t>Communication and case management: </a:t>
            </a:r>
            <a:r>
              <a:rPr lang="en-GB" dirty="0"/>
              <a:t>Strong communication and case management skills are vital for building trust with service users and working effectively with partner agencies. The role requires clear record-keeping, active listening, and the ability to manage caseloads efficiently while maintaining professionalism and confidentiality.</a:t>
            </a:r>
          </a:p>
          <a:p>
            <a:r>
              <a:rPr lang="en-GB" b="1" dirty="0"/>
              <a:t>Cultural competence: </a:t>
            </a:r>
            <a:r>
              <a:rPr lang="en-GB" dirty="0"/>
              <a:t>Cultural competence is important in serving Birmingham’s diverse communities. Officers must understand and respect different cultural backgrounds, beliefs, and experiences to provide inclusive, fair, and sensitive support.</a:t>
            </a:r>
          </a:p>
          <a:p>
            <a:r>
              <a:rPr lang="en-GB" b="1" dirty="0"/>
              <a:t>Digital systems training: </a:t>
            </a:r>
            <a:r>
              <a:rPr lang="en-GB" dirty="0"/>
              <a:t>Training in digital systems is necessary to accurately record case notes, access service information, and comply with data protection requirements. Confidence in using council IT systems ensures efficiency, accountability, and secure handling of sensitive information.</a:t>
            </a:r>
          </a:p>
          <a:p>
            <a:endParaRPr lang="en-GB" sz="2800" b="1" dirty="0"/>
          </a:p>
        </p:txBody>
      </p:sp>
      <p:pic>
        <p:nvPicPr>
          <p:cNvPr id="7" name="Content Placeholder 6" descr="Two businessmen looking at plan on table">
            <a:extLst>
              <a:ext uri="{FF2B5EF4-FFF2-40B4-BE49-F238E27FC236}">
                <a16:creationId xmlns:a16="http://schemas.microsoft.com/office/drawing/2014/main" id="{350A9E03-4240-E6BB-C824-73B997272AFD}"/>
              </a:ext>
            </a:extLst>
          </p:cNvPr>
          <p:cNvPicPr>
            <a:picLocks noGrp="1" noChangeAspect="1"/>
          </p:cNvPicPr>
          <p:nvPr>
            <p:ph idx="10"/>
          </p:nvPr>
        </p:nvPicPr>
        <p:blipFill>
          <a:blip r:embed="rId3"/>
          <a:stretch>
            <a:fillRect/>
          </a:stretch>
        </p:blipFill>
        <p:spPr>
          <a:xfrm>
            <a:off x="10265434" y="22886"/>
            <a:ext cx="1926566" cy="1683251"/>
          </a:xfrm>
        </p:spPr>
      </p:pic>
      <p:pic>
        <p:nvPicPr>
          <p:cNvPr id="8" name="Picture 7">
            <a:extLst>
              <a:ext uri="{FF2B5EF4-FFF2-40B4-BE49-F238E27FC236}">
                <a16:creationId xmlns:a16="http://schemas.microsoft.com/office/drawing/2014/main" id="{B1EE8F2D-2AEC-D5E2-0F9A-121964D675D6}"/>
              </a:ext>
            </a:extLst>
          </p:cNvPr>
          <p:cNvPicPr>
            <a:picLocks noChangeAspect="1"/>
          </p:cNvPicPr>
          <p:nvPr/>
        </p:nvPicPr>
        <p:blipFill>
          <a:blip r:embed="rId4"/>
          <a:stretch>
            <a:fillRect/>
          </a:stretch>
        </p:blipFill>
        <p:spPr>
          <a:xfrm>
            <a:off x="0" y="6131883"/>
            <a:ext cx="3225064" cy="726117"/>
          </a:xfrm>
          <a:prstGeom prst="rect">
            <a:avLst/>
          </a:prstGeom>
        </p:spPr>
      </p:pic>
    </p:spTree>
    <p:extLst>
      <p:ext uri="{BB962C8B-B14F-4D97-AF65-F5344CB8AC3E}">
        <p14:creationId xmlns:p14="http://schemas.microsoft.com/office/powerpoint/2010/main" val="38059583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4B6DBB-DCB3-9B3D-D9A3-06C262A980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49349C-FDA4-B051-284E-ED41E6499457}"/>
              </a:ext>
            </a:extLst>
          </p:cNvPr>
          <p:cNvSpPr>
            <a:spLocks noGrp="1"/>
          </p:cNvSpPr>
          <p:nvPr>
            <p:ph type="title"/>
          </p:nvPr>
        </p:nvSpPr>
        <p:spPr>
          <a:xfrm>
            <a:off x="1167492" y="224287"/>
            <a:ext cx="9601200" cy="1673523"/>
          </a:xfrm>
        </p:spPr>
        <p:txBody>
          <a:bodyPr anchor="b">
            <a:normAutofit fontScale="90000"/>
          </a:bodyPr>
          <a:lstStyle/>
          <a:p>
            <a:pPr algn="ctr"/>
            <a:br>
              <a:rPr lang="en-GB" sz="2000" dirty="0">
                <a:solidFill>
                  <a:srgbClr val="C00000"/>
                </a:solidFill>
              </a:rPr>
            </a:br>
            <a:br>
              <a:rPr lang="en-GB" sz="2000" dirty="0">
                <a:solidFill>
                  <a:srgbClr val="C00000"/>
                </a:solidFill>
              </a:rPr>
            </a:br>
            <a:br>
              <a:rPr lang="en-GB" sz="2000" dirty="0">
                <a:solidFill>
                  <a:srgbClr val="C00000"/>
                </a:solidFill>
              </a:rPr>
            </a:br>
            <a:br>
              <a:rPr lang="en-GB" sz="2000" dirty="0">
                <a:solidFill>
                  <a:srgbClr val="0070C0"/>
                </a:solidFill>
              </a:rPr>
            </a:br>
            <a:r>
              <a:rPr lang="en-GB" sz="2000" dirty="0">
                <a:solidFill>
                  <a:srgbClr val="C00000"/>
                </a:solidFill>
                <a:latin typeface="Arial" panose="020B0604020202020204" pitchFamily="34" charset="0"/>
                <a:cs typeface="Arial" panose="020B0604020202020204" pitchFamily="34" charset="0"/>
              </a:rPr>
              <a:t>CONCLUSION</a:t>
            </a:r>
            <a:br>
              <a:rPr lang="en-GB" sz="2000" dirty="0">
                <a:solidFill>
                  <a:srgbClr val="C00000"/>
                </a:solidFill>
                <a:latin typeface="Arial" panose="020B0604020202020204" pitchFamily="34" charset="0"/>
                <a:cs typeface="Arial" panose="020B0604020202020204" pitchFamily="34" charset="0"/>
              </a:rPr>
            </a:br>
            <a:r>
              <a:rPr lang="en-GB" sz="2000" dirty="0">
                <a:solidFill>
                  <a:srgbClr val="C00000"/>
                </a:solidFill>
                <a:latin typeface="Arial" panose="020B0604020202020204" pitchFamily="34" charset="0"/>
                <a:cs typeface="Arial" panose="020B0604020202020204" pitchFamily="34" charset="0"/>
              </a:rPr>
              <a:t>WHY IS CONDUCTING THE RIGHT STRUCTURE TO RECRUIT MATTERS??</a:t>
            </a:r>
            <a:r>
              <a:rPr lang="en-GB" sz="2000" dirty="0">
                <a:latin typeface="Arial" panose="020B0604020202020204" pitchFamily="34" charset="0"/>
                <a:cs typeface="Arial" panose="020B0604020202020204" pitchFamily="34" charset="0"/>
              </a:rPr>
              <a:t>????</a:t>
            </a:r>
            <a:br>
              <a:rPr lang="en-GB" sz="3600" dirty="0"/>
            </a:br>
            <a:endParaRPr lang="en-US" sz="3600" dirty="0"/>
          </a:p>
        </p:txBody>
      </p:sp>
      <p:sp>
        <p:nvSpPr>
          <p:cNvPr id="3" name="Content Placeholder 2">
            <a:extLst>
              <a:ext uri="{FF2B5EF4-FFF2-40B4-BE49-F238E27FC236}">
                <a16:creationId xmlns:a16="http://schemas.microsoft.com/office/drawing/2014/main" id="{BC8D9F4F-E9AA-7526-CB5A-C3DB9FBD7D40}"/>
              </a:ext>
            </a:extLst>
          </p:cNvPr>
          <p:cNvSpPr>
            <a:spLocks noGrp="1"/>
          </p:cNvSpPr>
          <p:nvPr>
            <p:ph idx="1"/>
          </p:nvPr>
        </p:nvSpPr>
        <p:spPr>
          <a:xfrm>
            <a:off x="155274" y="1121434"/>
            <a:ext cx="10613418" cy="5020574"/>
          </a:xfrm>
        </p:spPr>
        <p:txBody>
          <a:bodyPr>
            <a:normAutofit fontScale="25000" lnSpcReduction="20000"/>
          </a:bodyPr>
          <a:lstStyle/>
          <a:p>
            <a:endParaRPr lang="en-GB" sz="3000" b="1" dirty="0">
              <a:latin typeface="Arial" panose="020B0604020202020204" pitchFamily="34" charset="0"/>
              <a:cs typeface="Arial" panose="020B0604020202020204" pitchFamily="34" charset="0"/>
            </a:endParaRPr>
          </a:p>
          <a:p>
            <a:r>
              <a:rPr lang="en-GB" sz="4800" b="1" dirty="0">
                <a:latin typeface="Arial" panose="020B0604020202020204" pitchFamily="34" charset="0"/>
                <a:cs typeface="Arial" panose="020B0604020202020204" pitchFamily="34" charset="0"/>
              </a:rPr>
              <a:t>Robust recruitment ensures quality service</a:t>
            </a:r>
          </a:p>
          <a:p>
            <a:endParaRPr lang="en-GB" sz="4800" b="1" dirty="0">
              <a:latin typeface="Arial" panose="020B0604020202020204" pitchFamily="34" charset="0"/>
              <a:cs typeface="Arial" panose="020B0604020202020204" pitchFamily="34" charset="0"/>
            </a:endParaRPr>
          </a:p>
          <a:p>
            <a:r>
              <a:rPr lang="en-GB" sz="4800" b="1" dirty="0">
                <a:latin typeface="Arial" panose="020B0604020202020204" pitchFamily="34" charset="0"/>
                <a:cs typeface="Arial" panose="020B0604020202020204" pitchFamily="34" charset="0"/>
              </a:rPr>
              <a:t>Continuous learning and Development for the staff (Whiting and Bessant, 2025)</a:t>
            </a:r>
          </a:p>
          <a:p>
            <a:endParaRPr lang="en-GB" sz="4800" b="1" dirty="0">
              <a:latin typeface="Arial" panose="020B0604020202020204" pitchFamily="34" charset="0"/>
              <a:cs typeface="Arial" panose="020B0604020202020204" pitchFamily="34" charset="0"/>
            </a:endParaRPr>
          </a:p>
          <a:p>
            <a:r>
              <a:rPr lang="en-GB" sz="4800" b="1" dirty="0">
                <a:latin typeface="Arial" panose="020B0604020202020204" pitchFamily="34" charset="0"/>
                <a:cs typeface="Arial" panose="020B0604020202020204" pitchFamily="34" charset="0"/>
              </a:rPr>
              <a:t>Training supports safe and effective practice</a:t>
            </a:r>
          </a:p>
          <a:p>
            <a:endParaRPr lang="en-GB" sz="4800" b="1" dirty="0">
              <a:latin typeface="Arial" panose="020B0604020202020204" pitchFamily="34" charset="0"/>
              <a:cs typeface="Arial" panose="020B0604020202020204" pitchFamily="34" charset="0"/>
            </a:endParaRPr>
          </a:p>
          <a:p>
            <a:r>
              <a:rPr lang="en-GB" sz="4800" b="1" dirty="0">
                <a:latin typeface="Arial" panose="020B0604020202020204" pitchFamily="34" charset="0"/>
                <a:cs typeface="Arial" panose="020B0604020202020204" pitchFamily="34" charset="0"/>
              </a:rPr>
              <a:t>By analysing the Job Role and Description, I believe adopting Humanist and Cognitive  learning behaviour Theories would suit the applicant</a:t>
            </a:r>
          </a:p>
          <a:p>
            <a:endParaRPr lang="en-GB" sz="4800" b="1" dirty="0">
              <a:latin typeface="Arial" panose="020B0604020202020204" pitchFamily="34" charset="0"/>
              <a:cs typeface="Arial" panose="020B0604020202020204" pitchFamily="34" charset="0"/>
            </a:endParaRPr>
          </a:p>
          <a:p>
            <a:r>
              <a:rPr lang="en-GB" sz="4800" b="1" dirty="0">
                <a:latin typeface="Arial" panose="020B0604020202020204" pitchFamily="34" charset="0"/>
                <a:cs typeface="Arial" panose="020B0604020202020204" pitchFamily="34" charset="0"/>
              </a:rPr>
              <a:t>Continuous improvement strengthens workforce</a:t>
            </a:r>
          </a:p>
          <a:p>
            <a:endParaRPr lang="en-GB" sz="4800" b="1" dirty="0">
              <a:latin typeface="Arial" panose="020B0604020202020204" pitchFamily="34" charset="0"/>
              <a:cs typeface="Arial" panose="020B0604020202020204" pitchFamily="34" charset="0"/>
            </a:endParaRPr>
          </a:p>
          <a:p>
            <a:r>
              <a:rPr lang="en-GB" sz="4800" b="1" dirty="0">
                <a:latin typeface="Arial" panose="020B0604020202020204" pitchFamily="34" charset="0"/>
                <a:cs typeface="Arial" panose="020B0604020202020204" pitchFamily="34" charset="0"/>
              </a:rPr>
              <a:t>Conducting the right recruitment structure matters because it ensures the organisation selects the most suitable, competent, and values-aligned candidate for the role, in a fair and transparent way.</a:t>
            </a:r>
          </a:p>
          <a:p>
            <a:endParaRPr lang="en-GB" sz="2800" b="1" dirty="0">
              <a:latin typeface="Arial" panose="020B0604020202020204" pitchFamily="34" charset="0"/>
              <a:cs typeface="Arial" panose="020B0604020202020204" pitchFamily="34" charset="0"/>
            </a:endParaRPr>
          </a:p>
          <a:p>
            <a:endParaRPr lang="en-GB" sz="2800" b="1" dirty="0"/>
          </a:p>
          <a:p>
            <a:endParaRPr lang="en-GB" sz="2800" b="1" dirty="0"/>
          </a:p>
        </p:txBody>
      </p:sp>
      <p:pic>
        <p:nvPicPr>
          <p:cNvPr id="9" name="Content Placeholder 8" descr="A close-up of a whiteboard with text&#10;&#10;AI-generated content may be incorrect.">
            <a:extLst>
              <a:ext uri="{FF2B5EF4-FFF2-40B4-BE49-F238E27FC236}">
                <a16:creationId xmlns:a16="http://schemas.microsoft.com/office/drawing/2014/main" id="{40127231-CF80-238B-64BB-666FF1DA57BB}"/>
              </a:ext>
            </a:extLst>
          </p:cNvPr>
          <p:cNvPicPr>
            <a:picLocks noGrp="1" noChangeAspect="1"/>
          </p:cNvPicPr>
          <p:nvPr>
            <p:ph idx="10"/>
          </p:nvPr>
        </p:nvPicPr>
        <p:blipFill>
          <a:blip r:embed="rId3">
            <a:extLst>
              <a:ext uri="{837473B0-CC2E-450A-ABE3-18F120FF3D39}">
                <a1611:picAttrSrcUrl xmlns:a1611="http://schemas.microsoft.com/office/drawing/2016/11/main" r:id="rId4"/>
              </a:ext>
            </a:extLst>
          </a:blip>
          <a:stretch>
            <a:fillRect/>
          </a:stretch>
        </p:blipFill>
        <p:spPr>
          <a:xfrm>
            <a:off x="9980567" y="5314745"/>
            <a:ext cx="2211433" cy="1539815"/>
          </a:xfrm>
        </p:spPr>
      </p:pic>
      <p:pic>
        <p:nvPicPr>
          <p:cNvPr id="8" name="Picture 7">
            <a:extLst>
              <a:ext uri="{FF2B5EF4-FFF2-40B4-BE49-F238E27FC236}">
                <a16:creationId xmlns:a16="http://schemas.microsoft.com/office/drawing/2014/main" id="{FB71EB5E-A6E1-BA4F-B2FD-7324E1187E68}"/>
              </a:ext>
            </a:extLst>
          </p:cNvPr>
          <p:cNvPicPr>
            <a:picLocks noChangeAspect="1"/>
          </p:cNvPicPr>
          <p:nvPr/>
        </p:nvPicPr>
        <p:blipFill>
          <a:blip r:embed="rId5"/>
          <a:stretch>
            <a:fillRect/>
          </a:stretch>
        </p:blipFill>
        <p:spPr>
          <a:xfrm>
            <a:off x="0" y="5752125"/>
            <a:ext cx="3225064" cy="1085182"/>
          </a:xfrm>
          <a:prstGeom prst="rect">
            <a:avLst/>
          </a:prstGeom>
        </p:spPr>
      </p:pic>
    </p:spTree>
    <p:extLst>
      <p:ext uri="{BB962C8B-B14F-4D97-AF65-F5344CB8AC3E}">
        <p14:creationId xmlns:p14="http://schemas.microsoft.com/office/powerpoint/2010/main" val="4043227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F4606D-08EB-72F9-5B95-6ADA43E7B34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99E4AE-8C7E-AAB1-34AA-B8FB772B8DA2}"/>
              </a:ext>
            </a:extLst>
          </p:cNvPr>
          <p:cNvSpPr>
            <a:spLocks noGrp="1"/>
          </p:cNvSpPr>
          <p:nvPr>
            <p:ph type="title"/>
          </p:nvPr>
        </p:nvSpPr>
        <p:spPr>
          <a:xfrm>
            <a:off x="1167492" y="655608"/>
            <a:ext cx="9601200" cy="621101"/>
          </a:xfrm>
        </p:spPr>
        <p:txBody>
          <a:bodyPr anchor="b">
            <a:normAutofit fontScale="90000"/>
          </a:bodyPr>
          <a:lstStyle/>
          <a:p>
            <a:pPr algn="ctr"/>
            <a:r>
              <a:rPr lang="en-US" sz="3600" dirty="0">
                <a:solidFill>
                  <a:srgbClr val="C00000"/>
                </a:solidFill>
              </a:rPr>
              <a:t>REFERENCES</a:t>
            </a:r>
          </a:p>
        </p:txBody>
      </p:sp>
      <p:sp>
        <p:nvSpPr>
          <p:cNvPr id="3" name="Content Placeholder 2">
            <a:extLst>
              <a:ext uri="{FF2B5EF4-FFF2-40B4-BE49-F238E27FC236}">
                <a16:creationId xmlns:a16="http://schemas.microsoft.com/office/drawing/2014/main" id="{D5B3FB01-A1BA-A36F-780D-C93E4B00D1BC}"/>
              </a:ext>
            </a:extLst>
          </p:cNvPr>
          <p:cNvSpPr>
            <a:spLocks noGrp="1"/>
          </p:cNvSpPr>
          <p:nvPr>
            <p:ph idx="1"/>
          </p:nvPr>
        </p:nvSpPr>
        <p:spPr>
          <a:xfrm>
            <a:off x="155274" y="2743200"/>
            <a:ext cx="10057114" cy="3029618"/>
          </a:xfrm>
        </p:spPr>
        <p:txBody>
          <a:bodyPr>
            <a:normAutofit fontScale="77500" lnSpcReduction="20000"/>
          </a:bodyPr>
          <a:lstStyle/>
          <a:p>
            <a:r>
              <a:rPr lang="en-GB" sz="1700" dirty="0">
                <a:latin typeface="Arial" panose="020B0604020202020204" pitchFamily="34" charset="0"/>
                <a:cs typeface="Arial" panose="020B0604020202020204" pitchFamily="34" charset="0"/>
              </a:rPr>
              <a:t>Armstrong, M. (2014) </a:t>
            </a:r>
            <a:r>
              <a:rPr lang="en-GB" sz="1700" i="1" dirty="0">
                <a:latin typeface="Arial" panose="020B0604020202020204" pitchFamily="34" charset="0"/>
                <a:cs typeface="Arial" panose="020B0604020202020204" pitchFamily="34" charset="0"/>
              </a:rPr>
              <a:t>Armstrong’s handbook of human resource management practice</a:t>
            </a:r>
            <a:r>
              <a:rPr lang="en-GB" sz="1700" dirty="0">
                <a:latin typeface="Arial" panose="020B0604020202020204" pitchFamily="34" charset="0"/>
                <a:cs typeface="Arial" panose="020B0604020202020204" pitchFamily="34" charset="0"/>
              </a:rPr>
              <a:t>. 13th </a:t>
            </a:r>
            <a:r>
              <a:rPr lang="en-GB" sz="1700" dirty="0" err="1">
                <a:latin typeface="Arial" panose="020B0604020202020204" pitchFamily="34" charset="0"/>
                <a:cs typeface="Arial" panose="020B0604020202020204" pitchFamily="34" charset="0"/>
              </a:rPr>
              <a:t>edn</a:t>
            </a:r>
            <a:r>
              <a:rPr lang="en-GB" sz="1700" dirty="0">
                <a:latin typeface="Arial" panose="020B0604020202020204" pitchFamily="34" charset="0"/>
                <a:cs typeface="Arial" panose="020B0604020202020204" pitchFamily="34" charset="0"/>
              </a:rPr>
              <a:t>. London: Kogan Page.</a:t>
            </a:r>
          </a:p>
          <a:p>
            <a:r>
              <a:rPr lang="en-GB" sz="1700" dirty="0">
                <a:latin typeface="Arial" panose="020B0604020202020204" pitchFamily="34" charset="0"/>
                <a:cs typeface="Arial" panose="020B0604020202020204" pitchFamily="34" charset="0"/>
              </a:rPr>
              <a:t>Whiting, F. and Bessant, H. (2025) </a:t>
            </a:r>
            <a:r>
              <a:rPr lang="en-GB" sz="1700" i="1" dirty="0">
                <a:latin typeface="Arial" panose="020B0604020202020204" pitchFamily="34" charset="0"/>
                <a:cs typeface="Arial" panose="020B0604020202020204" pitchFamily="34" charset="0"/>
              </a:rPr>
              <a:t>Human resource practice</a:t>
            </a:r>
            <a:r>
              <a:rPr lang="en-GB" sz="1700" dirty="0">
                <a:latin typeface="Arial" panose="020B0604020202020204" pitchFamily="34" charset="0"/>
                <a:cs typeface="Arial" panose="020B0604020202020204" pitchFamily="34" charset="0"/>
              </a:rPr>
              <a:t>. 10th </a:t>
            </a:r>
            <a:r>
              <a:rPr lang="en-GB" sz="1700" dirty="0" err="1">
                <a:latin typeface="Arial" panose="020B0604020202020204" pitchFamily="34" charset="0"/>
                <a:cs typeface="Arial" panose="020B0604020202020204" pitchFamily="34" charset="0"/>
              </a:rPr>
              <a:t>edn</a:t>
            </a:r>
            <a:r>
              <a:rPr lang="en-GB" sz="1700" dirty="0">
                <a:latin typeface="Arial" panose="020B0604020202020204" pitchFamily="34" charset="0"/>
                <a:cs typeface="Arial" panose="020B0604020202020204" pitchFamily="34" charset="0"/>
              </a:rPr>
              <a:t>. London: Kogan Page.</a:t>
            </a:r>
          </a:p>
          <a:p>
            <a:r>
              <a:rPr lang="en-GB" sz="1700" dirty="0">
                <a:latin typeface="Arial" panose="020B0604020202020204" pitchFamily="34" charset="0"/>
                <a:cs typeface="Arial" panose="020B0604020202020204" pitchFamily="34" charset="0"/>
              </a:rPr>
              <a:t>Taylor, S., Torrington, D., Hall, L. and Atkinson, C. (2020) </a:t>
            </a:r>
            <a:r>
              <a:rPr lang="en-GB" sz="1700" i="1" dirty="0">
                <a:latin typeface="Arial" panose="020B0604020202020204" pitchFamily="34" charset="0"/>
                <a:cs typeface="Arial" panose="020B0604020202020204" pitchFamily="34" charset="0"/>
              </a:rPr>
              <a:t>Resourcing and talent management</a:t>
            </a:r>
            <a:r>
              <a:rPr lang="en-GB" sz="1700" dirty="0">
                <a:latin typeface="Arial" panose="020B0604020202020204" pitchFamily="34" charset="0"/>
                <a:cs typeface="Arial" panose="020B0604020202020204" pitchFamily="34" charset="0"/>
              </a:rPr>
              <a:t>. 9th </a:t>
            </a:r>
            <a:r>
              <a:rPr lang="en-GB" sz="1700" dirty="0" err="1">
                <a:latin typeface="Arial" panose="020B0604020202020204" pitchFamily="34" charset="0"/>
                <a:cs typeface="Arial" panose="020B0604020202020204" pitchFamily="34" charset="0"/>
              </a:rPr>
              <a:t>edn</a:t>
            </a:r>
            <a:r>
              <a:rPr lang="en-GB" sz="1700" dirty="0">
                <a:latin typeface="Arial" panose="020B0604020202020204" pitchFamily="34" charset="0"/>
                <a:cs typeface="Arial" panose="020B0604020202020204" pitchFamily="34" charset="0"/>
              </a:rPr>
              <a:t>. London: Chartered Institute of Personnel and Development (CIPD).</a:t>
            </a:r>
          </a:p>
          <a:p>
            <a:r>
              <a:rPr lang="en-GB" sz="1700" dirty="0">
                <a:latin typeface="Arial" panose="020B0604020202020204" pitchFamily="34" charset="0"/>
                <a:cs typeface="Arial" panose="020B0604020202020204" pitchFamily="34" charset="0"/>
              </a:rPr>
              <a:t>Searle, R. (2018) ‘Recruitment and selection’, in Wilkinson, A., Dundon, T., Donaghey, J. and Freeman, R. (eds.) </a:t>
            </a:r>
            <a:r>
              <a:rPr lang="en-GB" sz="1700" i="1" dirty="0">
                <a:latin typeface="Arial" panose="020B0604020202020204" pitchFamily="34" charset="0"/>
                <a:cs typeface="Arial" panose="020B0604020202020204" pitchFamily="34" charset="0"/>
              </a:rPr>
              <a:t>Contemporary human resource management: Text and cases</a:t>
            </a:r>
            <a:r>
              <a:rPr lang="en-GB" sz="1700" dirty="0">
                <a:latin typeface="Arial" panose="020B0604020202020204" pitchFamily="34" charset="0"/>
                <a:cs typeface="Arial" panose="020B0604020202020204" pitchFamily="34" charset="0"/>
              </a:rPr>
              <a:t>. 6th </a:t>
            </a:r>
            <a:r>
              <a:rPr lang="en-GB" sz="1700" dirty="0" err="1">
                <a:latin typeface="Arial" panose="020B0604020202020204" pitchFamily="34" charset="0"/>
                <a:cs typeface="Arial" panose="020B0604020202020204" pitchFamily="34" charset="0"/>
              </a:rPr>
              <a:t>edn</a:t>
            </a:r>
            <a:r>
              <a:rPr lang="en-GB" sz="1700" dirty="0">
                <a:latin typeface="Arial" panose="020B0604020202020204" pitchFamily="34" charset="0"/>
                <a:cs typeface="Arial" panose="020B0604020202020204" pitchFamily="34" charset="0"/>
              </a:rPr>
              <a:t>. </a:t>
            </a:r>
          </a:p>
          <a:p>
            <a:r>
              <a:rPr lang="en-GB" sz="1700" dirty="0">
                <a:latin typeface="Arial" panose="020B0604020202020204" pitchFamily="34" charset="0"/>
                <a:cs typeface="Arial" panose="020B0604020202020204" pitchFamily="34" charset="0"/>
              </a:rPr>
              <a:t>Carrie A. Picardi (2020) Recruitment and Selection: Strategies for Workforce Planning and Assessment</a:t>
            </a:r>
            <a:r>
              <a:rPr lang="en-GB" sz="1700" b="1" dirty="0">
                <a:latin typeface="Arial" panose="020B0604020202020204" pitchFamily="34" charset="0"/>
                <a:cs typeface="Arial" panose="020B0604020202020204" pitchFamily="34" charset="0"/>
              </a:rPr>
              <a:t> </a:t>
            </a:r>
            <a:r>
              <a:rPr lang="en-GB" sz="1700" dirty="0">
                <a:latin typeface="Arial" panose="020B0604020202020204" pitchFamily="34" charset="0"/>
                <a:cs typeface="Arial" panose="020B0604020202020204" pitchFamily="34" charset="0"/>
              </a:rPr>
              <a:t>SAGE Publications, Inc.</a:t>
            </a:r>
          </a:p>
          <a:p>
            <a:r>
              <a:rPr lang="en-GB" sz="1800" dirty="0"/>
              <a:t>Maslow, A.H. (1943) ‘A theory of human motivation’, </a:t>
            </a:r>
            <a:r>
              <a:rPr lang="en-GB" sz="1800" i="1" dirty="0"/>
              <a:t>Psychological Review</a:t>
            </a:r>
            <a:r>
              <a:rPr lang="en-GB" sz="1800" dirty="0"/>
              <a:t>, 50(4), pp. 370–396.</a:t>
            </a:r>
          </a:p>
          <a:p>
            <a:r>
              <a:rPr lang="en-GB" sz="1800" dirty="0"/>
              <a:t>Rogers, C.R. (1969) </a:t>
            </a:r>
            <a:r>
              <a:rPr lang="en-GB" sz="1800" i="1" dirty="0"/>
              <a:t>Freedom to learn</a:t>
            </a:r>
            <a:r>
              <a:rPr lang="en-GB" sz="1800" dirty="0"/>
              <a:t>. Columbus, OH: Merrill.</a:t>
            </a:r>
            <a:endParaRPr lang="en-GB" sz="1700" dirty="0">
              <a:latin typeface="Arial" panose="020B0604020202020204" pitchFamily="34" charset="0"/>
              <a:cs typeface="Arial" panose="020B0604020202020204" pitchFamily="34" charset="0"/>
            </a:endParaRPr>
          </a:p>
          <a:p>
            <a:endParaRPr lang="en-GB" sz="2400" dirty="0"/>
          </a:p>
          <a:p>
            <a:endParaRPr lang="en-GB" sz="2400" dirty="0"/>
          </a:p>
          <a:p>
            <a:endParaRPr lang="en-GB" sz="2800" b="1" dirty="0"/>
          </a:p>
        </p:txBody>
      </p:sp>
      <p:pic>
        <p:nvPicPr>
          <p:cNvPr id="9" name="Content Placeholder 8" descr="Woman holding book in library">
            <a:extLst>
              <a:ext uri="{FF2B5EF4-FFF2-40B4-BE49-F238E27FC236}">
                <a16:creationId xmlns:a16="http://schemas.microsoft.com/office/drawing/2014/main" id="{3BF6CF74-F5BB-5D23-F84B-1E79F4BE6DCC}"/>
              </a:ext>
            </a:extLst>
          </p:cNvPr>
          <p:cNvPicPr>
            <a:picLocks noGrp="1" noChangeAspect="1"/>
          </p:cNvPicPr>
          <p:nvPr>
            <p:ph idx="10"/>
          </p:nvPr>
        </p:nvPicPr>
        <p:blipFill>
          <a:blip r:embed="rId3"/>
          <a:stretch>
            <a:fillRect/>
          </a:stretch>
        </p:blipFill>
        <p:spPr>
          <a:xfrm>
            <a:off x="10212388" y="0"/>
            <a:ext cx="1979611" cy="1915064"/>
          </a:xfrm>
        </p:spPr>
      </p:pic>
      <p:pic>
        <p:nvPicPr>
          <p:cNvPr id="8" name="Picture 7">
            <a:extLst>
              <a:ext uri="{FF2B5EF4-FFF2-40B4-BE49-F238E27FC236}">
                <a16:creationId xmlns:a16="http://schemas.microsoft.com/office/drawing/2014/main" id="{A46CC7F1-C66B-3357-06E1-F442E4D42BA8}"/>
              </a:ext>
            </a:extLst>
          </p:cNvPr>
          <p:cNvPicPr>
            <a:picLocks noChangeAspect="1"/>
          </p:cNvPicPr>
          <p:nvPr/>
        </p:nvPicPr>
        <p:blipFill>
          <a:blip r:embed="rId4"/>
          <a:stretch>
            <a:fillRect/>
          </a:stretch>
        </p:blipFill>
        <p:spPr>
          <a:xfrm>
            <a:off x="0" y="5772818"/>
            <a:ext cx="3225064" cy="1085182"/>
          </a:xfrm>
          <a:prstGeom prst="rect">
            <a:avLst/>
          </a:prstGeom>
        </p:spPr>
      </p:pic>
    </p:spTree>
    <p:extLst>
      <p:ext uri="{BB962C8B-B14F-4D97-AF65-F5344CB8AC3E}">
        <p14:creationId xmlns:p14="http://schemas.microsoft.com/office/powerpoint/2010/main" val="13520914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1C753FD-96EC-101A-B8A4-5F69A189BEF4}"/>
              </a:ext>
            </a:extLst>
          </p:cNvPr>
          <p:cNvSpPr>
            <a:spLocks noGrp="1"/>
          </p:cNvSpPr>
          <p:nvPr>
            <p:ph type="title"/>
          </p:nvPr>
        </p:nvSpPr>
        <p:spPr/>
        <p:txBody>
          <a:bodyPr anchor="b">
            <a:normAutofit/>
          </a:bodyPr>
          <a:lstStyle/>
          <a:p>
            <a:r>
              <a:rPr lang="en-US" dirty="0"/>
              <a:t>Thank you</a:t>
            </a:r>
            <a:br>
              <a:rPr lang="en-US" dirty="0"/>
            </a:br>
            <a:endParaRPr lang="en-US" dirty="0"/>
          </a:p>
        </p:txBody>
      </p:sp>
      <p:sp>
        <p:nvSpPr>
          <p:cNvPr id="5" name="Subtitle 4">
            <a:extLst>
              <a:ext uri="{FF2B5EF4-FFF2-40B4-BE49-F238E27FC236}">
                <a16:creationId xmlns:a16="http://schemas.microsoft.com/office/drawing/2014/main" id="{67BB04B7-47A4-741B-59E0-F0E6F2126E8F}"/>
              </a:ext>
            </a:extLst>
          </p:cNvPr>
          <p:cNvSpPr>
            <a:spLocks noGrp="1"/>
          </p:cNvSpPr>
          <p:nvPr>
            <p:ph type="subTitle" idx="1"/>
          </p:nvPr>
        </p:nvSpPr>
        <p:spPr/>
        <p:txBody>
          <a:bodyPr anchor="t">
            <a:normAutofit/>
          </a:bodyPr>
          <a:lstStyle/>
          <a:p>
            <a:r>
              <a:rPr lang="en-US" sz="4800" b="1" dirty="0">
                <a:solidFill>
                  <a:srgbClr val="FF0000"/>
                </a:solidFill>
              </a:rPr>
              <a:t>ANY QUESTIONS</a:t>
            </a:r>
          </a:p>
        </p:txBody>
      </p:sp>
      <p:pic>
        <p:nvPicPr>
          <p:cNvPr id="9" name="Picture Placeholder 8" descr="A purple question mark on a white background&#10;&#10;AI-generated content may be incorrect.">
            <a:extLst>
              <a:ext uri="{FF2B5EF4-FFF2-40B4-BE49-F238E27FC236}">
                <a16:creationId xmlns:a16="http://schemas.microsoft.com/office/drawing/2014/main" id="{895033A4-2A4D-08BE-CF9B-A1A548E4A8D8}"/>
              </a:ext>
            </a:extLst>
          </p:cNvPr>
          <p:cNvPicPr>
            <a:picLocks noGrp="1" noChangeAspect="1"/>
          </p:cNvPicPr>
          <p:nvPr>
            <p:ph type="pic" sz="quarter" idx="10"/>
          </p:nvPr>
        </p:nvPicPr>
        <p:blipFill>
          <a:blip r:embed="rId3">
            <a:extLst>
              <a:ext uri="{837473B0-CC2E-450A-ABE3-18F120FF3D39}">
                <a1611:picAttrSrcUrl xmlns:a1611="http://schemas.microsoft.com/office/drawing/2016/11/main" r:id="rId4"/>
              </a:ext>
            </a:extLst>
          </a:blip>
          <a:srcRect l="228" r="228"/>
          <a:stretch>
            <a:fillRect/>
          </a:stretch>
        </p:blipFill>
        <p:spPr/>
      </p:pic>
      <p:pic>
        <p:nvPicPr>
          <p:cNvPr id="10" name="Picture 9">
            <a:extLst>
              <a:ext uri="{FF2B5EF4-FFF2-40B4-BE49-F238E27FC236}">
                <a16:creationId xmlns:a16="http://schemas.microsoft.com/office/drawing/2014/main" id="{F9C0004A-459F-8FF2-7F7F-79A8EA1EB067}"/>
              </a:ext>
            </a:extLst>
          </p:cNvPr>
          <p:cNvPicPr>
            <a:picLocks noChangeAspect="1"/>
          </p:cNvPicPr>
          <p:nvPr/>
        </p:nvPicPr>
        <p:blipFill>
          <a:blip r:embed="rId5"/>
          <a:stretch>
            <a:fillRect/>
          </a:stretch>
        </p:blipFill>
        <p:spPr>
          <a:xfrm>
            <a:off x="0" y="5201075"/>
            <a:ext cx="4663844" cy="1572904"/>
          </a:xfrm>
          <a:prstGeom prst="rect">
            <a:avLst/>
          </a:prstGeom>
        </p:spPr>
      </p:pic>
    </p:spTree>
    <p:extLst>
      <p:ext uri="{BB962C8B-B14F-4D97-AF65-F5344CB8AC3E}">
        <p14:creationId xmlns:p14="http://schemas.microsoft.com/office/powerpoint/2010/main" val="1609673525"/>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45A8381C-73EB-48EA-B45F-7B7C8C7DF409}">
  <ds:schemaRefs>
    <ds:schemaRef ds:uri="http://schemas.microsoft.com/sharepoint/v3/contenttype/forms"/>
  </ds:schemaRefs>
</ds:datastoreItem>
</file>

<file path=customXml/itemProps2.xml><?xml version="1.0" encoding="utf-8"?>
<ds:datastoreItem xmlns:ds="http://schemas.openxmlformats.org/officeDocument/2006/customXml" ds:itemID="{5AA6A711-2C3F-4EC0-B88B-62D74085117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1E98C35-9ECE-4425-BCBA-00E118C705CE}">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TM03457464[[fn=Dividend]]</Template>
  <TotalTime>2728</TotalTime>
  <Words>1512</Words>
  <Application>Microsoft Office PowerPoint</Application>
  <PresentationFormat>Widescreen</PresentationFormat>
  <Paragraphs>140</Paragraphs>
  <Slides>14</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Gill Sans MT</vt:lpstr>
      <vt:lpstr>Wingdings 2</vt:lpstr>
      <vt:lpstr>Dividend</vt:lpstr>
      <vt:lpstr>                       (BA Hons) Leadership and Management Skills LEVEL 5 LCLM5002: Developing and Managing Individuals and Teams    INDIVIDUAL PRESENTATION  RECRUITMENT &amp; SELECTION  LECTURER: Dr DOREEN NYAA AMUNDAM </vt:lpstr>
      <vt:lpstr>Table of Content</vt:lpstr>
      <vt:lpstr>    </vt:lpstr>
      <vt:lpstr>          Job Title: Community Support  </vt:lpstr>
      <vt:lpstr>JOB DESCRIPTION</vt:lpstr>
      <vt:lpstr>JOB ANALYSIS JOB ANALYSIS</vt:lpstr>
      <vt:lpstr>PERSON SPECIFICATION</vt:lpstr>
      <vt:lpstr>RECRUITMENT AND SELECTION PROCESS</vt:lpstr>
      <vt:lpstr>INTERVIEW TECHNIQUE USED IN THIS PROCESS</vt:lpstr>
      <vt:lpstr> LEARNING THEORIES </vt:lpstr>
      <vt:lpstr>LEARNING AND DEVELOPMENT FOR THIS ROLE</vt:lpstr>
      <vt:lpstr>    CONCLUSION WHY IS CONDUCTING THE RIGHT STRUCTURE TO RECRUIT MATTERS?????? </vt:lpstr>
      <vt:lpstr>REFERENCES</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Ayan Tifow</dc:creator>
  <cp:lastModifiedBy>Ayan Tifow</cp:lastModifiedBy>
  <cp:revision>4</cp:revision>
  <dcterms:created xsi:type="dcterms:W3CDTF">2026-01-26T11:50:26Z</dcterms:created>
  <dcterms:modified xsi:type="dcterms:W3CDTF">2026-02-15T15:31:27Z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