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97C6F4-AAA4-4EC3-9656-6E046CCF9D33}" v="148" dt="2026-01-11T18:29:09.1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570" autoAdjust="0"/>
  </p:normalViewPr>
  <p:slideViewPr>
    <p:cSldViewPr snapToGrid="0">
      <p:cViewPr varScale="1">
        <p:scale>
          <a:sx n="93" d="100"/>
          <a:sy n="93" d="100"/>
        </p:scale>
        <p:origin x="71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eng Chen (2305261)" userId="eb84e338-ac2c-49c8-a83e-8a0c76a48772" providerId="ADAL" clId="{DD20ADB5-109E-48A8-B0E7-527563051E99}"/>
    <pc:docChg chg="undo custSel addSld delSld modSld sldOrd">
      <pc:chgData name="Cheng Chen (2305261)" userId="eb84e338-ac2c-49c8-a83e-8a0c76a48772" providerId="ADAL" clId="{DD20ADB5-109E-48A8-B0E7-527563051E99}" dt="2026-01-11T18:30:00.219" v="1503" actId="20577"/>
      <pc:docMkLst>
        <pc:docMk/>
      </pc:docMkLst>
      <pc:sldChg chg="addSp delSp modSp mod modNotesTx">
        <pc:chgData name="Cheng Chen (2305261)" userId="eb84e338-ac2c-49c8-a83e-8a0c76a48772" providerId="ADAL" clId="{DD20ADB5-109E-48A8-B0E7-527563051E99}" dt="2026-01-07T12:40:06.265" v="253"/>
        <pc:sldMkLst>
          <pc:docMk/>
          <pc:sldMk cId="795701489" sldId="257"/>
        </pc:sldMkLst>
        <pc:spChg chg="add mod">
          <ac:chgData name="Cheng Chen (2305261)" userId="eb84e338-ac2c-49c8-a83e-8a0c76a48772" providerId="ADAL" clId="{DD20ADB5-109E-48A8-B0E7-527563051E99}" dt="2026-01-07T12:40:06.265" v="253"/>
          <ac:spMkLst>
            <pc:docMk/>
            <pc:sldMk cId="795701489" sldId="257"/>
            <ac:spMk id="8" creationId="{31857AEF-35EC-1716-A144-B77C93C1E792}"/>
          </ac:spMkLst>
        </pc:spChg>
        <pc:spChg chg="add mod">
          <ac:chgData name="Cheng Chen (2305261)" userId="eb84e338-ac2c-49c8-a83e-8a0c76a48772" providerId="ADAL" clId="{DD20ADB5-109E-48A8-B0E7-527563051E99}" dt="2026-01-07T12:39:59.463" v="252"/>
          <ac:spMkLst>
            <pc:docMk/>
            <pc:sldMk cId="795701489" sldId="257"/>
            <ac:spMk id="10" creationId="{D9554C88-2ED6-6996-CD73-6AF65130097A}"/>
          </ac:spMkLst>
        </pc:spChg>
        <pc:picChg chg="mod modCrop">
          <ac:chgData name="Cheng Chen (2305261)" userId="eb84e338-ac2c-49c8-a83e-8a0c76a48772" providerId="ADAL" clId="{DD20ADB5-109E-48A8-B0E7-527563051E99}" dt="2026-01-04T14:06:09.631" v="104" actId="1076"/>
          <ac:picMkLst>
            <pc:docMk/>
            <pc:sldMk cId="795701489" sldId="257"/>
            <ac:picMk id="4" creationId="{4421DB66-7145-9646-5672-2266583E60CD}"/>
          </ac:picMkLst>
        </pc:picChg>
        <pc:picChg chg="mod modCrop">
          <ac:chgData name="Cheng Chen (2305261)" userId="eb84e338-ac2c-49c8-a83e-8a0c76a48772" providerId="ADAL" clId="{DD20ADB5-109E-48A8-B0E7-527563051E99}" dt="2026-01-04T14:05:20.682" v="94" actId="1076"/>
          <ac:picMkLst>
            <pc:docMk/>
            <pc:sldMk cId="795701489" sldId="257"/>
            <ac:picMk id="5" creationId="{6E4B269C-7B9C-EA79-BA9E-A4A315BFA16D}"/>
          </ac:picMkLst>
        </pc:picChg>
        <pc:picChg chg="mod">
          <ac:chgData name="Cheng Chen (2305261)" userId="eb84e338-ac2c-49c8-a83e-8a0c76a48772" providerId="ADAL" clId="{DD20ADB5-109E-48A8-B0E7-527563051E99}" dt="2026-01-04T14:06:03.866" v="103" actId="14100"/>
          <ac:picMkLst>
            <pc:docMk/>
            <pc:sldMk cId="795701489" sldId="257"/>
            <ac:picMk id="7" creationId="{F71E3DD1-4515-285F-7D69-768C387AFD83}"/>
          </ac:picMkLst>
        </pc:picChg>
      </pc:sldChg>
      <pc:sldChg chg="addSp delSp modSp mod modNotesTx">
        <pc:chgData name="Cheng Chen (2305261)" userId="eb84e338-ac2c-49c8-a83e-8a0c76a48772" providerId="ADAL" clId="{DD20ADB5-109E-48A8-B0E7-527563051E99}" dt="2026-01-11T14:32:48.017" v="773"/>
        <pc:sldMkLst>
          <pc:docMk/>
          <pc:sldMk cId="2754213849" sldId="258"/>
        </pc:sldMkLst>
        <pc:spChg chg="add mod">
          <ac:chgData name="Cheng Chen (2305261)" userId="eb84e338-ac2c-49c8-a83e-8a0c76a48772" providerId="ADAL" clId="{DD20ADB5-109E-48A8-B0E7-527563051E99}" dt="2026-01-11T12:19:49.182" v="433" actId="1076"/>
          <ac:spMkLst>
            <pc:docMk/>
            <pc:sldMk cId="2754213849" sldId="258"/>
            <ac:spMk id="4" creationId="{84375D73-02E4-7675-09FF-6397455527FE}"/>
          </ac:spMkLst>
        </pc:spChg>
        <pc:spChg chg="add mod">
          <ac:chgData name="Cheng Chen (2305261)" userId="eb84e338-ac2c-49c8-a83e-8a0c76a48772" providerId="ADAL" clId="{DD20ADB5-109E-48A8-B0E7-527563051E99}" dt="2026-01-11T14:32:48.017" v="773"/>
          <ac:spMkLst>
            <pc:docMk/>
            <pc:sldMk cId="2754213849" sldId="258"/>
            <ac:spMk id="6" creationId="{FEE76DF9-1920-6B1F-1600-F759F31AB70C}"/>
          </ac:spMkLst>
        </pc:spChg>
        <pc:spChg chg="add mod">
          <ac:chgData name="Cheng Chen (2305261)" userId="eb84e338-ac2c-49c8-a83e-8a0c76a48772" providerId="ADAL" clId="{DD20ADB5-109E-48A8-B0E7-527563051E99}" dt="2026-01-04T14:07:25.653" v="118"/>
          <ac:spMkLst>
            <pc:docMk/>
            <pc:sldMk cId="2754213849" sldId="258"/>
            <ac:spMk id="7" creationId="{3C984DAE-05BC-49CC-65F5-15AEF7559393}"/>
          </ac:spMkLst>
        </pc:spChg>
        <pc:graphicFrameChg chg="add mod modGraphic">
          <ac:chgData name="Cheng Chen (2305261)" userId="eb84e338-ac2c-49c8-a83e-8a0c76a48772" providerId="ADAL" clId="{DD20ADB5-109E-48A8-B0E7-527563051E99}" dt="2026-01-11T12:19:46.065" v="432" actId="14100"/>
          <ac:graphicFrameMkLst>
            <pc:docMk/>
            <pc:sldMk cId="2754213849" sldId="258"/>
            <ac:graphicFrameMk id="2" creationId="{F488C285-37FC-D714-7243-8BF787C4449C}"/>
          </ac:graphicFrameMkLst>
        </pc:graphicFrameChg>
      </pc:sldChg>
      <pc:sldChg chg="addSp delSp modSp new add del mod modNotesTx">
        <pc:chgData name="Cheng Chen (2305261)" userId="eb84e338-ac2c-49c8-a83e-8a0c76a48772" providerId="ADAL" clId="{DD20ADB5-109E-48A8-B0E7-527563051E99}" dt="2026-01-11T14:46:18.070" v="808" actId="313"/>
        <pc:sldMkLst>
          <pc:docMk/>
          <pc:sldMk cId="1106656247" sldId="259"/>
        </pc:sldMkLst>
        <pc:spChg chg="mod">
          <ac:chgData name="Cheng Chen (2305261)" userId="eb84e338-ac2c-49c8-a83e-8a0c76a48772" providerId="ADAL" clId="{DD20ADB5-109E-48A8-B0E7-527563051E99}" dt="2026-01-04T13:59:57.160" v="66"/>
          <ac:spMkLst>
            <pc:docMk/>
            <pc:sldMk cId="1106656247" sldId="259"/>
            <ac:spMk id="2" creationId="{8C555811-BC93-36EB-D9C5-6E940796F35C}"/>
          </ac:spMkLst>
        </pc:spChg>
        <pc:spChg chg="add mod">
          <ac:chgData name="Cheng Chen (2305261)" userId="eb84e338-ac2c-49c8-a83e-8a0c76a48772" providerId="ADAL" clId="{DD20ADB5-109E-48A8-B0E7-527563051E99}" dt="2026-01-07T13:02:14.245" v="304" actId="1076"/>
          <ac:spMkLst>
            <pc:docMk/>
            <pc:sldMk cId="1106656247" sldId="259"/>
            <ac:spMk id="4" creationId="{A3D0084F-D6C1-2961-B3B3-29B4E1D38340}"/>
          </ac:spMkLst>
        </pc:spChg>
        <pc:spChg chg="add mod">
          <ac:chgData name="Cheng Chen (2305261)" userId="eb84e338-ac2c-49c8-a83e-8a0c76a48772" providerId="ADAL" clId="{DD20ADB5-109E-48A8-B0E7-527563051E99}" dt="2026-01-11T12:26:01.084" v="452" actId="20578"/>
          <ac:spMkLst>
            <pc:docMk/>
            <pc:sldMk cId="1106656247" sldId="259"/>
            <ac:spMk id="11" creationId="{B67E8EA6-E412-B1E2-F4FF-6F4EB3F3E544}"/>
          </ac:spMkLst>
        </pc:spChg>
        <pc:graphicFrameChg chg="add mod modGraphic">
          <ac:chgData name="Cheng Chen (2305261)" userId="eb84e338-ac2c-49c8-a83e-8a0c76a48772" providerId="ADAL" clId="{DD20ADB5-109E-48A8-B0E7-527563051E99}" dt="2026-01-11T14:46:18.070" v="808" actId="313"/>
          <ac:graphicFrameMkLst>
            <pc:docMk/>
            <pc:sldMk cId="1106656247" sldId="259"/>
            <ac:graphicFrameMk id="6" creationId="{FCE1790D-2A7A-E2CB-5AE4-FFB059DB21F1}"/>
          </ac:graphicFrameMkLst>
        </pc:graphicFrameChg>
      </pc:sldChg>
      <pc:sldChg chg="addSp delSp modSp new mod modNotesTx">
        <pc:chgData name="Cheng Chen (2305261)" userId="eb84e338-ac2c-49c8-a83e-8a0c76a48772" providerId="ADAL" clId="{DD20ADB5-109E-48A8-B0E7-527563051E99}" dt="2026-01-11T17:04:53.499" v="1191" actId="1076"/>
        <pc:sldMkLst>
          <pc:docMk/>
          <pc:sldMk cId="1678382024" sldId="260"/>
        </pc:sldMkLst>
        <pc:spChg chg="mod">
          <ac:chgData name="Cheng Chen (2305261)" userId="eb84e338-ac2c-49c8-a83e-8a0c76a48772" providerId="ADAL" clId="{DD20ADB5-109E-48A8-B0E7-527563051E99}" dt="2026-01-04T13:59:57.160" v="66"/>
          <ac:spMkLst>
            <pc:docMk/>
            <pc:sldMk cId="1678382024" sldId="260"/>
            <ac:spMk id="2" creationId="{75223885-22F7-02AE-3494-9DEE94313E22}"/>
          </ac:spMkLst>
        </pc:spChg>
        <pc:spChg chg="add mod">
          <ac:chgData name="Cheng Chen (2305261)" userId="eb84e338-ac2c-49c8-a83e-8a0c76a48772" providerId="ADAL" clId="{DD20ADB5-109E-48A8-B0E7-527563051E99}" dt="2026-01-11T17:01:14.428" v="968" actId="1076"/>
          <ac:spMkLst>
            <pc:docMk/>
            <pc:sldMk cId="1678382024" sldId="260"/>
            <ac:spMk id="4" creationId="{02BBBF32-1581-CA59-9173-8571DD627B36}"/>
          </ac:spMkLst>
        </pc:spChg>
        <pc:spChg chg="add del mod">
          <ac:chgData name="Cheng Chen (2305261)" userId="eb84e338-ac2c-49c8-a83e-8a0c76a48772" providerId="ADAL" clId="{DD20ADB5-109E-48A8-B0E7-527563051E99}" dt="2026-01-11T12:25:37.062" v="449" actId="22"/>
          <ac:spMkLst>
            <pc:docMk/>
            <pc:sldMk cId="1678382024" sldId="260"/>
            <ac:spMk id="5" creationId="{CAE1D9E9-92CE-EA20-C281-C02F9724A07A}"/>
          </ac:spMkLst>
        </pc:spChg>
        <pc:spChg chg="add mod">
          <ac:chgData name="Cheng Chen (2305261)" userId="eb84e338-ac2c-49c8-a83e-8a0c76a48772" providerId="ADAL" clId="{DD20ADB5-109E-48A8-B0E7-527563051E99}" dt="2026-01-11T12:26:06.853" v="453"/>
          <ac:spMkLst>
            <pc:docMk/>
            <pc:sldMk cId="1678382024" sldId="260"/>
            <ac:spMk id="8" creationId="{B3BEAEB0-272C-2E7B-2950-4C9B053360F1}"/>
          </ac:spMkLst>
        </pc:spChg>
        <pc:graphicFrameChg chg="add mod modGraphic">
          <ac:chgData name="Cheng Chen (2305261)" userId="eb84e338-ac2c-49c8-a83e-8a0c76a48772" providerId="ADAL" clId="{DD20ADB5-109E-48A8-B0E7-527563051E99}" dt="2026-01-11T17:04:53.499" v="1191" actId="1076"/>
          <ac:graphicFrameMkLst>
            <pc:docMk/>
            <pc:sldMk cId="1678382024" sldId="260"/>
            <ac:graphicFrameMk id="7" creationId="{4D270045-60C4-1E5F-4B1F-AC1801CD6D00}"/>
          </ac:graphicFrameMkLst>
        </pc:graphicFrameChg>
      </pc:sldChg>
      <pc:sldChg chg="addSp delSp modSp new mod modNotesTx">
        <pc:chgData name="Cheng Chen (2305261)" userId="eb84e338-ac2c-49c8-a83e-8a0c76a48772" providerId="ADAL" clId="{DD20ADB5-109E-48A8-B0E7-527563051E99}" dt="2026-01-11T18:30:00.219" v="1503" actId="20577"/>
        <pc:sldMkLst>
          <pc:docMk/>
          <pc:sldMk cId="4219399934" sldId="261"/>
        </pc:sldMkLst>
        <pc:spChg chg="mod">
          <ac:chgData name="Cheng Chen (2305261)" userId="eb84e338-ac2c-49c8-a83e-8a0c76a48772" providerId="ADAL" clId="{DD20ADB5-109E-48A8-B0E7-527563051E99}" dt="2026-01-11T18:11:07.936" v="1233"/>
          <ac:spMkLst>
            <pc:docMk/>
            <pc:sldMk cId="4219399934" sldId="261"/>
            <ac:spMk id="2" creationId="{02658910-3EE5-4D6A-1B41-B454E7D9053F}"/>
          </ac:spMkLst>
        </pc:spChg>
        <pc:spChg chg="add mod">
          <ac:chgData name="Cheng Chen (2305261)" userId="eb84e338-ac2c-49c8-a83e-8a0c76a48772" providerId="ADAL" clId="{DD20ADB5-109E-48A8-B0E7-527563051E99}" dt="2026-01-11T14:18:59.184" v="699"/>
          <ac:spMkLst>
            <pc:docMk/>
            <pc:sldMk cId="4219399934" sldId="261"/>
            <ac:spMk id="3" creationId="{A9638FEA-B0DB-D6FE-8614-0AC25443A54C}"/>
          </ac:spMkLst>
        </pc:spChg>
        <pc:spChg chg="add mod">
          <ac:chgData name="Cheng Chen (2305261)" userId="eb84e338-ac2c-49c8-a83e-8a0c76a48772" providerId="ADAL" clId="{DD20ADB5-109E-48A8-B0E7-527563051E99}" dt="2026-01-11T18:26:39.172" v="1445" actId="1076"/>
          <ac:spMkLst>
            <pc:docMk/>
            <pc:sldMk cId="4219399934" sldId="261"/>
            <ac:spMk id="4" creationId="{C45491E2-3429-6663-A3E5-16F3D908C058}"/>
          </ac:spMkLst>
        </pc:spChg>
        <pc:spChg chg="add mod">
          <ac:chgData name="Cheng Chen (2305261)" userId="eb84e338-ac2c-49c8-a83e-8a0c76a48772" providerId="ADAL" clId="{DD20ADB5-109E-48A8-B0E7-527563051E99}" dt="2026-01-11T18:30:00.219" v="1503" actId="20577"/>
          <ac:spMkLst>
            <pc:docMk/>
            <pc:sldMk cId="4219399934" sldId="261"/>
            <ac:spMk id="7" creationId="{B8CA9F65-9C78-2EAB-7A9D-7803B851D6EC}"/>
          </ac:spMkLst>
        </pc:spChg>
        <pc:graphicFrameChg chg="add del mod modGraphic">
          <ac:chgData name="Cheng Chen (2305261)" userId="eb84e338-ac2c-49c8-a83e-8a0c76a48772" providerId="ADAL" clId="{DD20ADB5-109E-48A8-B0E7-527563051E99}" dt="2026-01-11T18:26:08.863" v="1440" actId="478"/>
          <ac:graphicFrameMkLst>
            <pc:docMk/>
            <pc:sldMk cId="4219399934" sldId="261"/>
            <ac:graphicFrameMk id="6" creationId="{7188D80E-C09E-41E3-5E8B-FC86D6105003}"/>
          </ac:graphicFrameMkLst>
        </pc:graphicFrameChg>
      </pc:sldChg>
      <pc:sldChg chg="modSp new add del mod ord">
        <pc:chgData name="Cheng Chen (2305261)" userId="eb84e338-ac2c-49c8-a83e-8a0c76a48772" providerId="ADAL" clId="{DD20ADB5-109E-48A8-B0E7-527563051E99}" dt="2026-01-11T12:20:41" v="442" actId="47"/>
        <pc:sldMkLst>
          <pc:docMk/>
          <pc:sldMk cId="3022639614" sldId="262"/>
        </pc:sldMkLst>
        <pc:spChg chg="mod">
          <ac:chgData name="Cheng Chen (2305261)" userId="eb84e338-ac2c-49c8-a83e-8a0c76a48772" providerId="ADAL" clId="{DD20ADB5-109E-48A8-B0E7-527563051E99}" dt="2026-01-11T12:20:19.136" v="441" actId="20577"/>
          <ac:spMkLst>
            <pc:docMk/>
            <pc:sldMk cId="3022639614" sldId="262"/>
            <ac:spMk id="3" creationId="{158BD41B-C8D0-243C-F266-C129FA86E2A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CC79B5-23FB-440A-959F-26D069A5A30D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935C22-AE24-4136-A6AF-1778D00D5B7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41697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This slide shows Kali Linux connected to the Swansea network.</a:t>
            </a:r>
            <a:br>
              <a:rPr lang="en-US" altLang="zh-CN" dirty="0"/>
            </a:br>
            <a:r>
              <a:rPr lang="en-US" altLang="zh-CN" dirty="0"/>
              <a:t>I tested connectivity using ping.</a:t>
            </a:r>
            <a:br>
              <a:rPr lang="en-US" altLang="zh-CN" dirty="0"/>
            </a:br>
            <a:r>
              <a:rPr lang="en-US" altLang="zh-CN" dirty="0"/>
              <a:t>All hosts are reachable, so the environment is ready for assessment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935C22-AE24-4136-A6AF-1778D00D5B77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64103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First, I used Nmap to identify open ports and services.</a:t>
            </a:r>
            <a:br>
              <a:rPr lang="en-US" altLang="zh-CN" dirty="0"/>
            </a:br>
            <a:r>
              <a:rPr lang="en-US" altLang="zh-CN" dirty="0"/>
              <a:t>Then, I used Nessus for automated vulnerability scanning.</a:t>
            </a:r>
            <a:br>
              <a:rPr lang="en-US" altLang="zh-CN" dirty="0"/>
            </a:br>
            <a:r>
              <a:rPr lang="en-US" altLang="zh-CN" dirty="0"/>
              <a:t>The results were used to select vulnerabilities.</a:t>
            </a:r>
            <a:endParaRPr lang="zh-CN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935C22-AE24-4136-A6AF-1778D00D5B77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496686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This slide lists six vulnerabilities identified by Nessus. </a:t>
            </a:r>
          </a:p>
          <a:p>
            <a:r>
              <a:rPr lang="en-US" altLang="zh-CN" dirty="0"/>
              <a:t>SSL/TLS cipher suites using 64-bit block cipher algorithms (such as 3DES).</a:t>
            </a:r>
          </a:p>
          <a:p>
            <a:r>
              <a:rPr lang="en-US" altLang="zh-CN" dirty="0"/>
              <a:t>TLS 1.0 is enabled on port 443</a:t>
            </a:r>
          </a:p>
          <a:p>
            <a:r>
              <a:rPr lang="en-US" altLang="zh-CN" dirty="0"/>
              <a:t>Forwarding data packets between different networks. host as a router.</a:t>
            </a:r>
          </a:p>
          <a:p>
            <a:r>
              <a:rPr lang="en-US" altLang="zh-CN" dirty="0"/>
              <a:t>It will return system time information to the external host.</a:t>
            </a:r>
          </a:p>
          <a:p>
            <a:r>
              <a:rPr lang="en-US" altLang="zh-CN" dirty="0"/>
              <a:t>A DHCP server has been detected on the network responding to an address allocation request.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935C22-AE24-4136-A6AF-1778D00D5B77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17851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This slide explains the risks of each vulnerability. </a:t>
            </a:r>
          </a:p>
          <a:p>
            <a:r>
              <a:rPr lang="en-US" altLang="zh-CN" dirty="0"/>
              <a:t>TLS 1.0 is deprecated and may allow cryptographic attacks. TLS 1.2 or above.</a:t>
            </a:r>
          </a:p>
          <a:p>
            <a:r>
              <a:rPr lang="en-US" altLang="zh-CN" dirty="0"/>
              <a:t>Nessus finding is likely a false positive or the functionality is disable at the OS level.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935C22-AE24-4136-A6AF-1778D00D5B77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938973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This slide shows security measures applied to reduce risk. Each control directly addresses the identified vulnerability.</a:t>
            </a:r>
          </a:p>
          <a:p>
            <a:r>
              <a:rPr lang="en-US" altLang="zh-CN" dirty="0"/>
              <a:t>HKEY_LOCAL_MACHINE\SYSTEM\</a:t>
            </a:r>
            <a:r>
              <a:rPr lang="en-US" altLang="zh-CN" dirty="0" err="1"/>
              <a:t>CurrentControlSet</a:t>
            </a:r>
            <a:r>
              <a:rPr lang="en-US" altLang="zh-CN" dirty="0"/>
              <a:t>\Control\</a:t>
            </a:r>
            <a:r>
              <a:rPr lang="en-US" altLang="zh-CN" dirty="0" err="1"/>
              <a:t>SecurityProviders</a:t>
            </a:r>
            <a:r>
              <a:rPr lang="en-US" altLang="zh-CN" dirty="0"/>
              <a:t>\SCHANNEL\Ciphers Triple DES 168 Enabled = 0</a:t>
            </a:r>
          </a:p>
          <a:p>
            <a:r>
              <a:rPr lang="en-US" altLang="zh-CN" dirty="0"/>
              <a:t>HKEY_LOCAL_MACHINE\SYSTEM\</a:t>
            </a:r>
            <a:r>
              <a:rPr lang="en-US" altLang="zh-CN" dirty="0" err="1"/>
              <a:t>CurrentControlSet</a:t>
            </a:r>
            <a:r>
              <a:rPr lang="en-US" altLang="zh-CN" dirty="0"/>
              <a:t>\Control\</a:t>
            </a:r>
            <a:r>
              <a:rPr lang="en-US" altLang="zh-CN" dirty="0" err="1"/>
              <a:t>SecurityProviders</a:t>
            </a:r>
            <a:r>
              <a:rPr lang="en-US" altLang="zh-CN" dirty="0"/>
              <a:t>\SCHANNEL\Protocols</a:t>
            </a:r>
          </a:p>
          <a:p>
            <a:r>
              <a:rPr lang="en-US" altLang="zh-CN" dirty="0"/>
              <a:t>HKEY_LOCAL_MACHINE\SYSTEM\</a:t>
            </a:r>
            <a:r>
              <a:rPr lang="en-US" altLang="zh-CN" dirty="0" err="1"/>
              <a:t>CurrentControlSet</a:t>
            </a:r>
            <a:r>
              <a:rPr lang="en-US" altLang="zh-CN" dirty="0"/>
              <a:t>\Services\</a:t>
            </a:r>
            <a:r>
              <a:rPr lang="en-US" altLang="zh-CN" dirty="0" err="1"/>
              <a:t>Tcpip</a:t>
            </a:r>
            <a:r>
              <a:rPr lang="en-US" altLang="zh-CN" dirty="0"/>
              <a:t>\Parameters </a:t>
            </a:r>
            <a:r>
              <a:rPr lang="en-US" altLang="zh-CN" dirty="0" err="1"/>
              <a:t>IPEnableRouter</a:t>
            </a:r>
            <a:r>
              <a:rPr lang="en-US" altLang="zh-CN" dirty="0"/>
              <a:t>  0   </a:t>
            </a:r>
            <a:r>
              <a:rPr lang="zh-CN" altLang="en-US" dirty="0"/>
              <a:t>（</a:t>
            </a:r>
            <a:r>
              <a:rPr lang="en-US" altLang="zh-CN" dirty="0"/>
              <a:t>Disabled</a:t>
            </a:r>
            <a:r>
              <a:rPr lang="zh-CN" altLang="en-US" dirty="0"/>
              <a:t>）</a:t>
            </a:r>
            <a:endParaRPr lang="en-US" altLang="zh-CN" dirty="0"/>
          </a:p>
          <a:p>
            <a:r>
              <a:rPr lang="en-US" altLang="zh-CN" b="0" dirty="0"/>
              <a:t>Rule Type</a:t>
            </a:r>
            <a:r>
              <a:rPr lang="zh-CN" altLang="en-US" b="0" dirty="0"/>
              <a:t>：</a:t>
            </a:r>
            <a:r>
              <a:rPr lang="en-US" altLang="zh-CN" b="0" dirty="0"/>
              <a:t>Custom Protocol</a:t>
            </a:r>
            <a:r>
              <a:rPr lang="zh-CN" altLang="en-US" b="0" dirty="0"/>
              <a:t>：</a:t>
            </a:r>
            <a:r>
              <a:rPr lang="en-US" altLang="zh-CN" b="0" dirty="0"/>
              <a:t>ICMPv4 ICMP Types</a:t>
            </a:r>
            <a:r>
              <a:rPr lang="zh-CN" altLang="en-US" b="0" dirty="0"/>
              <a:t>：</a:t>
            </a:r>
            <a:r>
              <a:rPr lang="en-US" altLang="zh-CN" b="0" dirty="0"/>
              <a:t>Timestamp Request Action</a:t>
            </a:r>
            <a:r>
              <a:rPr lang="zh-CN" altLang="en-US" b="0" dirty="0"/>
              <a:t>：</a:t>
            </a:r>
            <a:r>
              <a:rPr lang="en-US" altLang="zh-CN" b="0" dirty="0"/>
              <a:t>Block Profile</a:t>
            </a:r>
            <a:r>
              <a:rPr lang="zh-CN" altLang="en-US" b="0" dirty="0"/>
              <a:t>：</a:t>
            </a:r>
            <a:r>
              <a:rPr lang="en-US" altLang="zh-CN" b="0" dirty="0"/>
              <a:t>Domain Name</a:t>
            </a:r>
            <a:r>
              <a:rPr lang="zh-CN" altLang="en-US" b="0" dirty="0"/>
              <a:t>：</a:t>
            </a:r>
            <a:r>
              <a:rPr lang="en-US" altLang="zh-CN" sz="12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Block ICMP Timestamp</a:t>
            </a:r>
          </a:p>
          <a:p>
            <a:r>
              <a:rPr lang="en-US" altLang="zh-CN" dirty="0"/>
              <a:t>Rule Type</a:t>
            </a:r>
            <a:r>
              <a:rPr lang="zh-CN" altLang="en-US" dirty="0"/>
              <a:t>：</a:t>
            </a:r>
            <a:r>
              <a:rPr lang="en-US" altLang="zh-CN" dirty="0"/>
              <a:t>Port UDP → Port </a:t>
            </a:r>
            <a:r>
              <a:rPr lang="en-US" altLang="zh-CN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67</a:t>
            </a:r>
            <a:r>
              <a:rPr lang="en-US" altLang="zh-CN" sz="1200" b="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altLang="zh-CN" b="0" dirty="0"/>
              <a:t>Allow only from trusted subnet</a:t>
            </a:r>
            <a:r>
              <a:rPr lang="zh-CN" altLang="en-US" b="0" dirty="0"/>
              <a:t> </a:t>
            </a:r>
            <a:r>
              <a:rPr lang="en-US" altLang="zh-CN" b="0" dirty="0"/>
              <a:t>or Block from untrusted networks</a:t>
            </a:r>
          </a:p>
          <a:p>
            <a:endParaRPr lang="en-US" altLang="zh-CN" b="0" dirty="0"/>
          </a:p>
          <a:p>
            <a:endParaRPr lang="zh-CN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935C22-AE24-4136-A6AF-1778D00D5B77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61084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altLang="zh-CN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D2444-E7C6-4535-A191-BF5495D0BE96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E7BF7-9B15-4CD1-B8BF-8264ED770961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3030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D2444-E7C6-4535-A191-BF5495D0BE96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E7BF7-9B15-4CD1-B8BF-8264ED7709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06374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D2444-E7C6-4535-A191-BF5495D0BE96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E7BF7-9B15-4CD1-B8BF-8264ED770961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5078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59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D2444-E7C6-4535-A191-BF5495D0BE96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E7BF7-9B15-4CD1-B8BF-8264ED7709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5652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>
                    <a:lumMod val="9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>
                    <a:lumMod val="9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D2444-E7C6-4535-A191-BF5495D0BE96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E7BF7-9B15-4CD1-B8BF-8264ED7709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64032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D2444-E7C6-4535-A191-BF5495D0BE96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E7BF7-9B15-4CD1-B8BF-8264ED7709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2122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D2444-E7C6-4535-A191-BF5495D0BE96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E7BF7-9B15-4CD1-B8BF-8264ED7709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41289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4050791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ADD2444-E7C6-4535-A191-BF5495D0BE96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23E7BF7-9B15-4CD1-B8BF-8264ED7709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94703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1">
              <a:lumMod val="50000"/>
              <a:lumOff val="5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ADD2444-E7C6-4535-A191-BF5495D0BE96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23E7BF7-9B15-4CD1-B8BF-8264ED7709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67500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D2444-E7C6-4535-A191-BF5495D0BE96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E7BF7-9B15-4CD1-B8BF-8264ED7709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7604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D2444-E7C6-4535-A191-BF5495D0BE96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E7BF7-9B15-4CD1-B8BF-8264ED7709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82730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9" name="Rectangle 8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ADD2444-E7C6-4535-A191-BF5495D0BE96}" type="datetimeFigureOut">
              <a:rPr lang="zh-CN" altLang="en-US" smtClean="0"/>
              <a:t>2026/1/11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023E7BF7-9B15-4CD1-B8BF-8264ED770961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47659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3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nable.com/products/nessu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map.org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nable.com/plugin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nable.com/plugin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4421DB66-7145-9646-5672-2266583E60C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4" t="13631" r="74929" b="10833"/>
          <a:stretch>
            <a:fillRect/>
          </a:stretch>
        </p:blipFill>
        <p:spPr>
          <a:xfrm>
            <a:off x="7557897" y="0"/>
            <a:ext cx="4634103" cy="4612109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6E4B269C-7B9C-EA79-BA9E-A4A315BFA16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0034" t="81171" r="24085"/>
          <a:stretch>
            <a:fillRect/>
          </a:stretch>
        </p:blipFill>
        <p:spPr>
          <a:xfrm>
            <a:off x="7557897" y="4503131"/>
            <a:ext cx="4634103" cy="9199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1E3DD1-4515-285F-7D69-768C387AFD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7897" y="5392968"/>
            <a:ext cx="4634103" cy="919929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1857AEF-35EC-1716-A144-B77C93C1E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8110"/>
            <a:ext cx="10058400" cy="4023360"/>
          </a:xfrm>
        </p:spPr>
        <p:txBody>
          <a:bodyPr/>
          <a:lstStyle/>
          <a:p>
            <a:r>
              <a:rPr lang="en-US" altLang="zh-CN" dirty="0"/>
              <a:t>Security OS: Kali Linux</a:t>
            </a:r>
          </a:p>
          <a:p>
            <a:r>
              <a:rPr lang="en-US" altLang="zh-CN" dirty="0"/>
              <a:t>IP Address: 192.168.1.X</a:t>
            </a:r>
          </a:p>
          <a:p>
            <a:endParaRPr lang="en-US" altLang="zh-CN" dirty="0"/>
          </a:p>
          <a:p>
            <a:r>
              <a:rPr lang="en-US" altLang="zh-CN" dirty="0"/>
              <a:t>Connectivity Test:</a:t>
            </a:r>
          </a:p>
          <a:p>
            <a:r>
              <a:rPr lang="en-US" altLang="zh-CN" dirty="0"/>
              <a:t>- Ping S-DC: Success</a:t>
            </a:r>
          </a:p>
          <a:p>
            <a:r>
              <a:rPr lang="en-US" altLang="zh-CN" dirty="0"/>
              <a:t>- Ping L-CD: Success</a:t>
            </a:r>
          </a:p>
          <a:p>
            <a:r>
              <a:rPr lang="en-US" altLang="zh-CN" dirty="0"/>
              <a:t>- Ping Clients: Success</a:t>
            </a:r>
          </a:p>
          <a:p>
            <a:endParaRPr lang="zh-CN" alt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554C88-2ED6-6996-CD73-6AF651300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Security OS + Connectivity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7957014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C984DAE-05BC-49CC-65F5-15AEF7559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Information Gathering</a:t>
            </a:r>
            <a:endParaRPr lang="zh-CN" alt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488C285-37FC-D714-7243-8BF787C444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1664109"/>
              </p:ext>
            </p:extLst>
          </p:nvPr>
        </p:nvGraphicFramePr>
        <p:xfrm>
          <a:off x="1097280" y="2211184"/>
          <a:ext cx="10058400" cy="1987437"/>
        </p:xfrm>
        <a:graphic>
          <a:graphicData uri="http://schemas.openxmlformats.org/drawingml/2006/table">
            <a:tbl>
              <a:tblPr/>
              <a:tblGrid>
                <a:gridCol w="3352800">
                  <a:extLst>
                    <a:ext uri="{9D8B030D-6E8A-4147-A177-3AD203B41FA5}">
                      <a16:colId xmlns:a16="http://schemas.microsoft.com/office/drawing/2014/main" val="782269277"/>
                    </a:ext>
                  </a:extLst>
                </a:gridCol>
                <a:gridCol w="3352800">
                  <a:extLst>
                    <a:ext uri="{9D8B030D-6E8A-4147-A177-3AD203B41FA5}">
                      <a16:colId xmlns:a16="http://schemas.microsoft.com/office/drawing/2014/main" val="3508178164"/>
                    </a:ext>
                  </a:extLst>
                </a:gridCol>
                <a:gridCol w="3352800">
                  <a:extLst>
                    <a:ext uri="{9D8B030D-6E8A-4147-A177-3AD203B41FA5}">
                      <a16:colId xmlns:a16="http://schemas.microsoft.com/office/drawing/2014/main" val="304196111"/>
                    </a:ext>
                  </a:extLst>
                </a:gridCol>
              </a:tblGrid>
              <a:tr h="6624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/>
                        <a:t>Tool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/>
                        <a:t>Purpose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/>
                        <a:t>Result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1706314"/>
                  </a:ext>
                </a:extLst>
              </a:tr>
              <a:tr h="6624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Nmap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Discover open ports and services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SMB, LDAP, HTTP found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93793189"/>
                  </a:ext>
                </a:extLst>
              </a:tr>
              <a:tr h="6624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Nessus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Automated vulnerability scanning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Multiple vulnerabilities identified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0247576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4375D73-02E4-7675-09FF-6397455527FE}"/>
              </a:ext>
            </a:extLst>
          </p:cNvPr>
          <p:cNvSpPr txBox="1"/>
          <p:nvPr/>
        </p:nvSpPr>
        <p:spPr>
          <a:xfrm>
            <a:off x="1097280" y="5464922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/>
              <a:t>Tenable Nessus Vulnerability Scanner </a:t>
            </a:r>
            <a:r>
              <a:rPr lang="en-GB" altLang="zh-CN" dirty="0"/>
              <a:t>: </a:t>
            </a:r>
            <a:r>
              <a:rPr lang="en-US" altLang="zh-CN" dirty="0">
                <a:hlinkClick r:id="rId3"/>
              </a:rPr>
              <a:t>https://www.tenable.com/products/nessus</a:t>
            </a:r>
            <a:endParaRPr lang="en-US" altLang="zh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E76DF9-1920-6B1F-1600-F759F31AB70C}"/>
              </a:ext>
            </a:extLst>
          </p:cNvPr>
          <p:cNvSpPr txBox="1"/>
          <p:nvPr/>
        </p:nvSpPr>
        <p:spPr>
          <a:xfrm>
            <a:off x="1097280" y="4748431"/>
            <a:ext cx="61188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>
                <a:hlinkClick r:id="rId4"/>
              </a:rPr>
              <a:t>Nmap: the Network Mapper - Free Security Scanner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754213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55811-BC93-36EB-D9C5-6E940796F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Vulnerabilities</a:t>
            </a:r>
            <a:endParaRPr lang="zh-CN" alt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7E8EA6-E412-B1E2-F4FF-6F4EB3F3E544}"/>
              </a:ext>
            </a:extLst>
          </p:cNvPr>
          <p:cNvSpPr txBox="1"/>
          <p:nvPr/>
        </p:nvSpPr>
        <p:spPr>
          <a:xfrm>
            <a:off x="31772" y="6386731"/>
            <a:ext cx="60947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Source: Nessus Vulnerability Scanner (Tenable)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D0084F-D6C1-2961-B3B3-29B4E1D38340}"/>
              </a:ext>
            </a:extLst>
          </p:cNvPr>
          <p:cNvSpPr txBox="1"/>
          <p:nvPr/>
        </p:nvSpPr>
        <p:spPr>
          <a:xfrm>
            <a:off x="1097280" y="1751429"/>
            <a:ext cx="61060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This slide lists six vulnerabilities identified by Nessus and their severity.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CE1790D-2A7A-E2CB-5AE4-FFB059DB21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037541"/>
              </p:ext>
            </p:extLst>
          </p:nvPr>
        </p:nvGraphicFramePr>
        <p:xfrm>
          <a:off x="1096963" y="2440305"/>
          <a:ext cx="10058400" cy="2834640"/>
        </p:xfrm>
        <a:graphic>
          <a:graphicData uri="http://schemas.openxmlformats.org/drawingml/2006/table">
            <a:tbl>
              <a:tblPr/>
              <a:tblGrid>
                <a:gridCol w="5029200">
                  <a:extLst>
                    <a:ext uri="{9D8B030D-6E8A-4147-A177-3AD203B41FA5}">
                      <a16:colId xmlns:a16="http://schemas.microsoft.com/office/drawing/2014/main" val="3899628543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15054922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Vulnerability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Severity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3676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SSL Medium Strength Cipher Suites Supported (SWEET32)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High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76937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CN" b="1" dirty="0"/>
                        <a:t>SMB Misconfigure and Autologin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High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67779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/>
                        <a:t>TLS Version 1.0 Protocol Enabled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Medium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91982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IP Forwarding Enabled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Medium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87859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/>
                        <a:t>ICMP Timestamp Request Enabled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Low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120060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altLang="zh-CN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DHCP Server Detection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Low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3505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6656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23885-22F7-02AE-3494-9DEE94313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Exploitation</a:t>
            </a:r>
            <a:endParaRPr lang="zh-CN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BBBF32-1581-CA59-9173-8571DD627B36}"/>
              </a:ext>
            </a:extLst>
          </p:cNvPr>
          <p:cNvSpPr txBox="1"/>
          <p:nvPr/>
        </p:nvSpPr>
        <p:spPr>
          <a:xfrm>
            <a:off x="1036320" y="1737360"/>
            <a:ext cx="74417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This slide explains the potential risks of each identified vulnerability.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D270045-60C4-1E5F-4B1F-AC1801CD6D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7747677"/>
              </p:ext>
            </p:extLst>
          </p:nvPr>
        </p:nvGraphicFramePr>
        <p:xfrm>
          <a:off x="1097280" y="2037940"/>
          <a:ext cx="10058400" cy="4206240"/>
        </p:xfrm>
        <a:graphic>
          <a:graphicData uri="http://schemas.openxmlformats.org/drawingml/2006/table">
            <a:tbl>
              <a:tblPr/>
              <a:tblGrid>
                <a:gridCol w="5029200">
                  <a:extLst>
                    <a:ext uri="{9D8B030D-6E8A-4147-A177-3AD203B41FA5}">
                      <a16:colId xmlns:a16="http://schemas.microsoft.com/office/drawing/2014/main" val="1666827272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34216652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Vulnerability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Risk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47968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SWEET32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In the event of a large volume of data transmission, an attacker could potentially recover plaintext information by analyzing encrypted traffic.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9296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altLang="zh-CN" b="1" dirty="0"/>
                        <a:t>SMB Misconfigure and Autologin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May allow credential misuse or internal attacks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95239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/>
                        <a:t>TLS 1.0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Vulnerable to known cryptographic attacks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753858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IP Forwarding Enabled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dirty="0"/>
                        <a:t>Attackers can exploit this to perform traffic forwarding, bypass listening, or man-in-the-middle attacks (MITM).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362448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/>
                        <a:t>ICMP Timestamp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May allow an attacker to obtain systems time information.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79529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altLang="zh-CN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DHCP Server Detection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If the DHCP server is not authorized, there may be malicious or misconfigured DHCP services.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9798014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3BEAEB0-272C-2E7B-2950-4C9B053360F1}"/>
              </a:ext>
            </a:extLst>
          </p:cNvPr>
          <p:cNvSpPr txBox="1"/>
          <p:nvPr/>
        </p:nvSpPr>
        <p:spPr>
          <a:xfrm>
            <a:off x="137160" y="638673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Source: </a:t>
            </a:r>
            <a:r>
              <a:rPr lang="en-US" altLang="zh-CN" dirty="0">
                <a:hlinkClick r:id="rId3"/>
              </a:rPr>
              <a:t>Plugins | Tenable®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678382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58910-3EE5-4D6A-1B41-B454E7D90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Implemented Security Measures</a:t>
            </a:r>
            <a:endParaRPr lang="zh-CN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5491E2-3429-6663-A3E5-16F3D908C058}"/>
              </a:ext>
            </a:extLst>
          </p:cNvPr>
          <p:cNvSpPr txBox="1"/>
          <p:nvPr/>
        </p:nvSpPr>
        <p:spPr>
          <a:xfrm>
            <a:off x="1097280" y="1737360"/>
            <a:ext cx="71107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This slide presents security measures to mitigate the identified risks.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638FEA-B0DB-D6FE-8614-0AC25443A54C}"/>
              </a:ext>
            </a:extLst>
          </p:cNvPr>
          <p:cNvSpPr txBox="1"/>
          <p:nvPr/>
        </p:nvSpPr>
        <p:spPr>
          <a:xfrm>
            <a:off x="137160" y="638673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Source: </a:t>
            </a:r>
            <a:r>
              <a:rPr lang="en-US" altLang="zh-CN" dirty="0">
                <a:hlinkClick r:id="rId3"/>
              </a:rPr>
              <a:t>Plugins | Tenable®</a:t>
            </a:r>
            <a:endParaRPr lang="zh-CN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CA9F65-9C78-2EAB-7A9D-7803B851D6EC}"/>
              </a:ext>
            </a:extLst>
          </p:cNvPr>
          <p:cNvSpPr txBox="1"/>
          <p:nvPr/>
        </p:nvSpPr>
        <p:spPr>
          <a:xfrm>
            <a:off x="1097280" y="2246087"/>
            <a:ext cx="819818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altLang="zh-CN" dirty="0"/>
              <a:t>SWEET32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dirty="0"/>
              <a:t>Disabled 3DES cipher in Windows SCHANNEL</a:t>
            </a:r>
          </a:p>
          <a:p>
            <a:r>
              <a:rPr lang="en-US" altLang="zh-CN" dirty="0"/>
              <a:t>SMB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dirty="0"/>
              <a:t>Manage Policy / Restrict share access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dirty="0"/>
              <a:t>Delete the keys </a:t>
            </a:r>
            <a:r>
              <a:rPr lang="en-US" altLang="zh-CN" dirty="0" err="1"/>
              <a:t>AutoAdminLogon</a:t>
            </a:r>
            <a:r>
              <a:rPr lang="en-US" altLang="zh-CN" dirty="0"/>
              <a:t> and </a:t>
            </a:r>
            <a:r>
              <a:rPr lang="en-US" altLang="zh-CN" dirty="0" err="1"/>
              <a:t>DefaultPassword</a:t>
            </a:r>
            <a:r>
              <a:rPr lang="en-US" altLang="zh-CN" dirty="0"/>
              <a:t> under HKLM\SOFTWARE\Microsoft\Windows NT\CurrentVersion\</a:t>
            </a:r>
            <a:r>
              <a:rPr lang="en-US" altLang="zh-CN" dirty="0" err="1"/>
              <a:t>Winlogon</a:t>
            </a:r>
            <a:endParaRPr lang="en-US" altLang="zh-CN" dirty="0"/>
          </a:p>
          <a:p>
            <a:r>
              <a:rPr lang="en-US" altLang="zh-CN" dirty="0"/>
              <a:t>TLS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dirty="0"/>
              <a:t>Disable TLS 1.0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dirty="0"/>
              <a:t>Enable TLS 1.2 </a:t>
            </a:r>
          </a:p>
          <a:p>
            <a:r>
              <a:rPr lang="en-US" altLang="zh-CN" dirty="0"/>
              <a:t>IP Forwarding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dirty="0"/>
              <a:t>Disabled </a:t>
            </a:r>
            <a:r>
              <a:rPr lang="en-US" altLang="zh-CN" dirty="0" err="1"/>
              <a:t>IPEnableRouter</a:t>
            </a:r>
            <a:r>
              <a:rPr lang="en-US" altLang="zh-CN" dirty="0"/>
              <a:t> = 0</a:t>
            </a:r>
          </a:p>
          <a:p>
            <a:r>
              <a:rPr lang="en-US" altLang="zh-CN" dirty="0"/>
              <a:t>ICMP &amp; DHCP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dirty="0"/>
              <a:t>Add Firewall Rules</a:t>
            </a:r>
          </a:p>
          <a:p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21939993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E3DA18C2-75F1-4980-A5F0-165F6F71DE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548</TotalTime>
  <Words>624</Words>
  <Application>Microsoft Office PowerPoint</Application>
  <PresentationFormat>Widescreen</PresentationFormat>
  <Paragraphs>91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等线</vt:lpstr>
      <vt:lpstr>Arial</vt:lpstr>
      <vt:lpstr>Calibri</vt:lpstr>
      <vt:lpstr>Calibri Light</vt:lpstr>
      <vt:lpstr>Retrospect</vt:lpstr>
      <vt:lpstr>Security OS + Connectivity</vt:lpstr>
      <vt:lpstr>Information Gathering</vt:lpstr>
      <vt:lpstr>Vulnerabilities</vt:lpstr>
      <vt:lpstr>Exploitation</vt:lpstr>
      <vt:lpstr>Implemented Security Measures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Cheng Chen (2305261)</dc:creator>
  <cp:lastModifiedBy>Cheng Chen (2305261)</cp:lastModifiedBy>
  <cp:revision>3</cp:revision>
  <dcterms:created xsi:type="dcterms:W3CDTF">2025-11-09T12:50:37Z</dcterms:created>
  <dcterms:modified xsi:type="dcterms:W3CDTF">2026-01-11T18:30:07Z</dcterms:modified>
</cp:coreProperties>
</file>