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7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915"/>
  </p:normalViewPr>
  <p:slideViewPr>
    <p:cSldViewPr snapToGrid="0" snapToObjects="1">
      <p:cViewPr varScale="1">
        <p:scale>
          <a:sx n="115" d="100"/>
          <a:sy n="115" d="100"/>
        </p:scale>
        <p:origin x="47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483CF-ED95-9D4E-901D-A5791D7A9AE1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CA9AF-1FDF-D045-80C5-B9ECB4E41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944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483CF-ED95-9D4E-901D-A5791D7A9AE1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CA9AF-1FDF-D045-80C5-B9ECB4E41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984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483CF-ED95-9D4E-901D-A5791D7A9AE1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CA9AF-1FDF-D045-80C5-B9ECB4E41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295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483CF-ED95-9D4E-901D-A5791D7A9AE1}" type="datetimeFigureOut">
              <a:rPr lang="en-US" smtClean="0"/>
              <a:t>1/29/20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CA9AF-1FDF-D045-80C5-B9ECB4E41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86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483CF-ED95-9D4E-901D-A5791D7A9AE1}" type="datetimeFigureOut">
              <a:rPr lang="en-US" smtClean="0"/>
              <a:t>1/29/20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CA9AF-1FDF-D045-80C5-B9ECB4E41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695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483CF-ED95-9D4E-901D-A5791D7A9AE1}" type="datetimeFigureOut">
              <a:rPr lang="en-US" smtClean="0"/>
              <a:t>1/29/20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CA9AF-1FDF-D045-80C5-B9ECB4E41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606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483CF-ED95-9D4E-901D-A5791D7A9AE1}" type="datetimeFigureOut">
              <a:rPr lang="en-US" smtClean="0"/>
              <a:t>1/29/20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CA9AF-1FDF-D045-80C5-B9ECB4E41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416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483CF-ED95-9D4E-901D-A5791D7A9AE1}" type="datetimeFigureOut">
              <a:rPr lang="en-US" smtClean="0"/>
              <a:t>1/29/20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CA9AF-1FDF-D045-80C5-B9ECB4E41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265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483CF-ED95-9D4E-901D-A5791D7A9AE1}" type="datetimeFigureOut">
              <a:rPr lang="en-US" smtClean="0"/>
              <a:t>1/29/20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CA9AF-1FDF-D045-80C5-B9ECB4E41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850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483CF-ED95-9D4E-901D-A5791D7A9AE1}" type="datetimeFigureOut">
              <a:rPr lang="en-US" smtClean="0"/>
              <a:t>1/29/20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CA9AF-1FDF-D045-80C5-B9ECB4E41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984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483CF-ED95-9D4E-901D-A5791D7A9AE1}" type="datetimeFigureOut">
              <a:rPr lang="en-US" smtClean="0"/>
              <a:t>1/29/20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CA9AF-1FDF-D045-80C5-B9ECB4E41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429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8E483CF-ED95-9D4E-901D-A5791D7A9AE1}" type="datetimeFigureOut">
              <a:rPr lang="en-US" smtClean="0"/>
              <a:t>1/29/20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89ECA9AF-1FDF-D045-80C5-B9ECB4E41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85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61757-01A2-B644-8F23-AA86678559D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Self-led Tutorial</a:t>
            </a:r>
            <a:br>
              <a:rPr lang="en-US" dirty="0"/>
            </a:br>
            <a:r>
              <a:rPr lang="en-US" sz="3600" b="1" dirty="0"/>
              <a:t>Sustainable Freshwater Management</a:t>
            </a:r>
          </a:p>
        </p:txBody>
      </p:sp>
    </p:spTree>
    <p:extLst>
      <p:ext uri="{BB962C8B-B14F-4D97-AF65-F5344CB8AC3E}">
        <p14:creationId xmlns:p14="http://schemas.microsoft.com/office/powerpoint/2010/main" val="3873871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EFF2-DC39-8B48-937F-9852CC3E0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Self-led Tutorial:-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Water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F4BCE-AC6E-0343-9AC2-D3FFED97D9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711200"/>
            <a:ext cx="7315200" cy="54073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700" b="1" dirty="0"/>
              <a:t>Find a case study to explain the key elements of Sustainable Watershed Management, and why it is important in the context of engineering hydrology.</a:t>
            </a:r>
            <a:br>
              <a:rPr lang="en-GB" sz="2700" b="1" dirty="0"/>
            </a:br>
            <a:endParaRPr lang="en-GB" sz="2700" b="1" dirty="0"/>
          </a:p>
          <a:p>
            <a:pPr marL="0" indent="0">
              <a:buNone/>
            </a:pPr>
            <a:r>
              <a:rPr lang="en-GB" dirty="0"/>
              <a:t>(Fitting with the water cycle, water retention times depending on geographic location/geology)</a:t>
            </a:r>
            <a:br>
              <a:rPr lang="en-GB" dirty="0"/>
            </a:br>
            <a:br>
              <a:rPr lang="en-GB" b="1" dirty="0"/>
            </a:br>
            <a:r>
              <a:rPr lang="en-GB" dirty="0"/>
              <a:t>Discuss the pros, cons, issues, solutions etc within the study.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May plans affect water runoff throughout a landscape?</a:t>
            </a:r>
            <a:br>
              <a:rPr lang="en-GB" dirty="0"/>
            </a:br>
            <a:r>
              <a:rPr lang="en-GB" dirty="0"/>
              <a:t>What about flood control? </a:t>
            </a:r>
            <a:r>
              <a:rPr lang="en-GB" dirty="0">
                <a:sym typeface="Wingdings" pitchFamily="2" charset="2"/>
              </a:rPr>
              <a:t> </a:t>
            </a:r>
            <a:r>
              <a:rPr lang="en-GB" dirty="0"/>
              <a:t>Hard vs. Soft Engineering techniques shown in the study</a:t>
            </a:r>
            <a:br>
              <a:rPr lang="en-GB" dirty="0"/>
            </a:br>
            <a:r>
              <a:rPr lang="en-GB" dirty="0"/>
              <a:t>Does the management benefit both human communities &amp; natural ecosystems?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545568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{24226C86-32A9-3548-9E7C-BBB8FAE275BF}tf10001124</Template>
  <TotalTime>1</TotalTime>
  <Words>113</Words>
  <Application>Microsoft Macintosh PowerPoint</Application>
  <PresentationFormat>Widescreen</PresentationFormat>
  <Paragraphs>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Corbel</vt:lpstr>
      <vt:lpstr>Wingdings</vt:lpstr>
      <vt:lpstr>Wingdings 2</vt:lpstr>
      <vt:lpstr>Frame</vt:lpstr>
      <vt:lpstr>Self-led Tutorial Sustainable Freshwater Management</vt:lpstr>
      <vt:lpstr>Self-led Tutorial:-  Water Management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Self-led Tutorial Sustainable Freshwater Management</dc:title>
  <dc:creator>Sam! Sam!</dc:creator>
  <cp:lastModifiedBy>Sam! Sam!</cp:lastModifiedBy>
  <cp:revision>1</cp:revision>
  <dcterms:created xsi:type="dcterms:W3CDTF">2020-01-29T19:50:04Z</dcterms:created>
  <dcterms:modified xsi:type="dcterms:W3CDTF">2020-01-29T19:51:29Z</dcterms:modified>
</cp:coreProperties>
</file>