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74"/>
    <p:restoredTop sz="94589"/>
  </p:normalViewPr>
  <p:slideViewPr>
    <p:cSldViewPr snapToGrid="0">
      <p:cViewPr varScale="1">
        <p:scale>
          <a:sx n="93" d="100"/>
          <a:sy n="93" d="100"/>
        </p:scale>
        <p:origin x="216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A122FE-6353-491F-99FD-7CF34A240C7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0C2458-1FCA-458E-AD20-F3C2566F6814}">
      <dgm:prSet/>
      <dgm:spPr/>
      <dgm:t>
        <a:bodyPr/>
        <a:lstStyle/>
        <a:p>
          <a:r>
            <a:rPr lang="en-US"/>
            <a:t>Early life-Critical periods,Early programming, Disadvantages/Advantages</a:t>
          </a:r>
        </a:p>
      </dgm:t>
    </dgm:pt>
    <dgm:pt modelId="{D7D258FF-21ED-4C0D-ABD3-64E4576B5784}" type="parTrans" cxnId="{D00C3C88-CECA-4D61-BE26-0EE3BBC2571B}">
      <dgm:prSet/>
      <dgm:spPr/>
      <dgm:t>
        <a:bodyPr/>
        <a:lstStyle/>
        <a:p>
          <a:endParaRPr lang="en-US"/>
        </a:p>
      </dgm:t>
    </dgm:pt>
    <dgm:pt modelId="{6B0E257B-905B-441B-A0DE-C805F30A4FEE}" type="sibTrans" cxnId="{D00C3C88-CECA-4D61-BE26-0EE3BBC2571B}">
      <dgm:prSet/>
      <dgm:spPr/>
      <dgm:t>
        <a:bodyPr/>
        <a:lstStyle/>
        <a:p>
          <a:endParaRPr lang="en-US"/>
        </a:p>
      </dgm:t>
    </dgm:pt>
    <dgm:pt modelId="{E18A5607-3DDC-4D1B-872B-EB38EF42F203}">
      <dgm:prSet/>
      <dgm:spPr/>
      <dgm:t>
        <a:bodyPr/>
        <a:lstStyle/>
        <a:p>
          <a:r>
            <a:rPr lang="en-US"/>
            <a:t>Lifestyle choice-Behavourial risk factors,Public health compaigns,Health literacy and inequality,NHS Longterm plan,sugar tax.</a:t>
          </a:r>
        </a:p>
      </dgm:t>
    </dgm:pt>
    <dgm:pt modelId="{0EFDFF4A-2799-4312-887A-36ACEA4431FB}" type="parTrans" cxnId="{9411B87D-142F-4819-8A01-0AAD0CEAE7F9}">
      <dgm:prSet/>
      <dgm:spPr/>
      <dgm:t>
        <a:bodyPr/>
        <a:lstStyle/>
        <a:p>
          <a:endParaRPr lang="en-US"/>
        </a:p>
      </dgm:t>
    </dgm:pt>
    <dgm:pt modelId="{028E428D-6713-4961-AE0E-4CFFF5FCA1FE}" type="sibTrans" cxnId="{9411B87D-142F-4819-8A01-0AAD0CEAE7F9}">
      <dgm:prSet/>
      <dgm:spPr/>
      <dgm:t>
        <a:bodyPr/>
        <a:lstStyle/>
        <a:p>
          <a:endParaRPr lang="en-US"/>
        </a:p>
      </dgm:t>
    </dgm:pt>
    <dgm:pt modelId="{43A1E28B-4C9C-4D20-9E68-8FFC56BD518A}">
      <dgm:prSet/>
      <dgm:spPr/>
      <dgm:t>
        <a:bodyPr/>
        <a:lstStyle/>
        <a:p>
          <a:r>
            <a:rPr lang="en-US"/>
            <a:t>Social determinants-Economic stability,Housing and environment,education and health, Access to health care</a:t>
          </a:r>
        </a:p>
      </dgm:t>
    </dgm:pt>
    <dgm:pt modelId="{E20DED5C-69CF-4FF9-AD2F-A919530CB3D0}" type="parTrans" cxnId="{E2EC7596-A4B2-4E09-BB91-7FFEB6F5068C}">
      <dgm:prSet/>
      <dgm:spPr/>
      <dgm:t>
        <a:bodyPr/>
        <a:lstStyle/>
        <a:p>
          <a:endParaRPr lang="en-US"/>
        </a:p>
      </dgm:t>
    </dgm:pt>
    <dgm:pt modelId="{BC3C2EF2-8E95-41DE-830D-CE753CA6532B}" type="sibTrans" cxnId="{E2EC7596-A4B2-4E09-BB91-7FFEB6F5068C}">
      <dgm:prSet/>
      <dgm:spPr/>
      <dgm:t>
        <a:bodyPr/>
        <a:lstStyle/>
        <a:p>
          <a:endParaRPr lang="en-US"/>
        </a:p>
      </dgm:t>
    </dgm:pt>
    <dgm:pt modelId="{9AE72883-375F-6147-A6A0-BEAC39608245}" type="pres">
      <dgm:prSet presAssocID="{16A122FE-6353-491F-99FD-7CF34A240C75}" presName="linear" presStyleCnt="0">
        <dgm:presLayoutVars>
          <dgm:animLvl val="lvl"/>
          <dgm:resizeHandles val="exact"/>
        </dgm:presLayoutVars>
      </dgm:prSet>
      <dgm:spPr/>
    </dgm:pt>
    <dgm:pt modelId="{D711F9A9-F298-AB44-8690-05D78E38778A}" type="pres">
      <dgm:prSet presAssocID="{D80C2458-1FCA-458E-AD20-F3C2566F68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D6A642E-E3FE-A248-BD3D-A1A5181CFAD3}" type="pres">
      <dgm:prSet presAssocID="{6B0E257B-905B-441B-A0DE-C805F30A4FEE}" presName="spacer" presStyleCnt="0"/>
      <dgm:spPr/>
    </dgm:pt>
    <dgm:pt modelId="{0E48EF46-B06E-0D44-8FD3-246F0528D81D}" type="pres">
      <dgm:prSet presAssocID="{E18A5607-3DDC-4D1B-872B-EB38EF42F2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541EE9F-FE6B-414A-9024-12841366DE5B}" type="pres">
      <dgm:prSet presAssocID="{028E428D-6713-4961-AE0E-4CFFF5FCA1FE}" presName="spacer" presStyleCnt="0"/>
      <dgm:spPr/>
    </dgm:pt>
    <dgm:pt modelId="{54AF683C-B36A-784E-8CBA-A56099D42A55}" type="pres">
      <dgm:prSet presAssocID="{43A1E28B-4C9C-4D20-9E68-8FFC56BD51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C409843-871D-6940-B914-9C6EC977E17B}" type="presOf" srcId="{D80C2458-1FCA-458E-AD20-F3C2566F6814}" destId="{D711F9A9-F298-AB44-8690-05D78E38778A}" srcOrd="0" destOrd="0" presId="urn:microsoft.com/office/officeart/2005/8/layout/vList2"/>
    <dgm:cxn modelId="{2A026F50-4DB8-6A42-92D8-B003FBDFC123}" type="presOf" srcId="{E18A5607-3DDC-4D1B-872B-EB38EF42F203}" destId="{0E48EF46-B06E-0D44-8FD3-246F0528D81D}" srcOrd="0" destOrd="0" presId="urn:microsoft.com/office/officeart/2005/8/layout/vList2"/>
    <dgm:cxn modelId="{9411B87D-142F-4819-8A01-0AAD0CEAE7F9}" srcId="{16A122FE-6353-491F-99FD-7CF34A240C75}" destId="{E18A5607-3DDC-4D1B-872B-EB38EF42F203}" srcOrd="1" destOrd="0" parTransId="{0EFDFF4A-2799-4312-887A-36ACEA4431FB}" sibTransId="{028E428D-6713-4961-AE0E-4CFFF5FCA1FE}"/>
    <dgm:cxn modelId="{D00C3C88-CECA-4D61-BE26-0EE3BBC2571B}" srcId="{16A122FE-6353-491F-99FD-7CF34A240C75}" destId="{D80C2458-1FCA-458E-AD20-F3C2566F6814}" srcOrd="0" destOrd="0" parTransId="{D7D258FF-21ED-4C0D-ABD3-64E4576B5784}" sibTransId="{6B0E257B-905B-441B-A0DE-C805F30A4FEE}"/>
    <dgm:cxn modelId="{E2EC7596-A4B2-4E09-BB91-7FFEB6F5068C}" srcId="{16A122FE-6353-491F-99FD-7CF34A240C75}" destId="{43A1E28B-4C9C-4D20-9E68-8FFC56BD518A}" srcOrd="2" destOrd="0" parTransId="{E20DED5C-69CF-4FF9-AD2F-A919530CB3D0}" sibTransId="{BC3C2EF2-8E95-41DE-830D-CE753CA6532B}"/>
    <dgm:cxn modelId="{3DF035A4-8737-DE44-A517-729157467AE9}" type="presOf" srcId="{43A1E28B-4C9C-4D20-9E68-8FFC56BD518A}" destId="{54AF683C-B36A-784E-8CBA-A56099D42A55}" srcOrd="0" destOrd="0" presId="urn:microsoft.com/office/officeart/2005/8/layout/vList2"/>
    <dgm:cxn modelId="{ECC8D6C9-C857-F64D-A164-593E590E6D55}" type="presOf" srcId="{16A122FE-6353-491F-99FD-7CF34A240C75}" destId="{9AE72883-375F-6147-A6A0-BEAC39608245}" srcOrd="0" destOrd="0" presId="urn:microsoft.com/office/officeart/2005/8/layout/vList2"/>
    <dgm:cxn modelId="{C4A9FF82-2E42-534D-9476-29873298769C}" type="presParOf" srcId="{9AE72883-375F-6147-A6A0-BEAC39608245}" destId="{D711F9A9-F298-AB44-8690-05D78E38778A}" srcOrd="0" destOrd="0" presId="urn:microsoft.com/office/officeart/2005/8/layout/vList2"/>
    <dgm:cxn modelId="{083C49D2-DCCD-1946-BA7E-F9240670B917}" type="presParOf" srcId="{9AE72883-375F-6147-A6A0-BEAC39608245}" destId="{7D6A642E-E3FE-A248-BD3D-A1A5181CFAD3}" srcOrd="1" destOrd="0" presId="urn:microsoft.com/office/officeart/2005/8/layout/vList2"/>
    <dgm:cxn modelId="{318D8E03-AC16-2A47-85A8-C2099C73D8E0}" type="presParOf" srcId="{9AE72883-375F-6147-A6A0-BEAC39608245}" destId="{0E48EF46-B06E-0D44-8FD3-246F0528D81D}" srcOrd="2" destOrd="0" presId="urn:microsoft.com/office/officeart/2005/8/layout/vList2"/>
    <dgm:cxn modelId="{314FBE02-7DDB-2A4D-92C1-5D4749BA6D10}" type="presParOf" srcId="{9AE72883-375F-6147-A6A0-BEAC39608245}" destId="{8541EE9F-FE6B-414A-9024-12841366DE5B}" srcOrd="3" destOrd="0" presId="urn:microsoft.com/office/officeart/2005/8/layout/vList2"/>
    <dgm:cxn modelId="{12DBF408-C4AE-DD46-8002-E8DEB1E60742}" type="presParOf" srcId="{9AE72883-375F-6147-A6A0-BEAC39608245}" destId="{54AF683C-B36A-784E-8CBA-A56099D42A5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33451B-A790-4E1A-9D31-70ED9E0D5641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256077-4B60-4845-962C-B9A16FBD1390}">
      <dgm:prSet/>
      <dgm:spPr/>
      <dgm:t>
        <a:bodyPr/>
        <a:lstStyle/>
        <a:p>
          <a:r>
            <a:rPr lang="en-US"/>
            <a:t>Health changes over life, early life shapes development, adolescence sets habits, adulthood sees lifestyle impacts, old age brings decline but is influenced by past choices.</a:t>
          </a:r>
        </a:p>
      </dgm:t>
    </dgm:pt>
    <dgm:pt modelId="{A49E7145-70EC-4A60-99DE-5CEBE93D9962}" type="parTrans" cxnId="{71B2402E-4DC3-4B6D-ACA8-42326AEB0AA4}">
      <dgm:prSet/>
      <dgm:spPr/>
      <dgm:t>
        <a:bodyPr/>
        <a:lstStyle/>
        <a:p>
          <a:endParaRPr lang="en-US"/>
        </a:p>
      </dgm:t>
    </dgm:pt>
    <dgm:pt modelId="{F87CA8BF-6EA9-4D21-A1F8-45A50BBB6CC7}" type="sibTrans" cxnId="{71B2402E-4DC3-4B6D-ACA8-42326AEB0AA4}">
      <dgm:prSet/>
      <dgm:spPr/>
      <dgm:t>
        <a:bodyPr/>
        <a:lstStyle/>
        <a:p>
          <a:endParaRPr lang="en-US"/>
        </a:p>
      </dgm:t>
    </dgm:pt>
    <dgm:pt modelId="{6DCCBA94-1A40-4DD8-A5F0-A679A3EA15C8}">
      <dgm:prSet/>
      <dgm:spPr/>
      <dgm:t>
        <a:bodyPr/>
        <a:lstStyle/>
        <a:p>
          <a:r>
            <a:rPr lang="en-US"/>
            <a:t>Early childhood-rapid brain development.</a:t>
          </a:r>
        </a:p>
      </dgm:t>
    </dgm:pt>
    <dgm:pt modelId="{E400E494-43BB-464F-B563-1D42AC2E1401}" type="parTrans" cxnId="{B7291808-6FE3-46D5-A61D-91FB489670C8}">
      <dgm:prSet/>
      <dgm:spPr/>
      <dgm:t>
        <a:bodyPr/>
        <a:lstStyle/>
        <a:p>
          <a:endParaRPr lang="en-US"/>
        </a:p>
      </dgm:t>
    </dgm:pt>
    <dgm:pt modelId="{83256846-4D1E-4424-B0BA-F55B0B697EE4}" type="sibTrans" cxnId="{B7291808-6FE3-46D5-A61D-91FB489670C8}">
      <dgm:prSet/>
      <dgm:spPr/>
      <dgm:t>
        <a:bodyPr/>
        <a:lstStyle/>
        <a:p>
          <a:endParaRPr lang="en-US"/>
        </a:p>
      </dgm:t>
    </dgm:pt>
    <dgm:pt modelId="{10AFE644-C5F9-471A-B172-868A6C6D8F0B}">
      <dgm:prSet/>
      <dgm:spPr/>
      <dgm:t>
        <a:bodyPr/>
        <a:lstStyle/>
        <a:p>
          <a:r>
            <a:rPr lang="en-US"/>
            <a:t>Adolesence-Physical growth,mental challenges, risk behaviours</a:t>
          </a:r>
        </a:p>
      </dgm:t>
    </dgm:pt>
    <dgm:pt modelId="{6FA9906D-0676-4867-A443-58B0A6790353}" type="parTrans" cxnId="{447DDD20-3150-456A-8B79-29274456ADB9}">
      <dgm:prSet/>
      <dgm:spPr/>
      <dgm:t>
        <a:bodyPr/>
        <a:lstStyle/>
        <a:p>
          <a:endParaRPr lang="en-US"/>
        </a:p>
      </dgm:t>
    </dgm:pt>
    <dgm:pt modelId="{7A9F9D1E-0EF8-4A8F-AB22-F88CA946362A}" type="sibTrans" cxnId="{447DDD20-3150-456A-8B79-29274456ADB9}">
      <dgm:prSet/>
      <dgm:spPr/>
      <dgm:t>
        <a:bodyPr/>
        <a:lstStyle/>
        <a:p>
          <a:endParaRPr lang="en-US"/>
        </a:p>
      </dgm:t>
    </dgm:pt>
    <dgm:pt modelId="{F9068D39-C974-436A-B058-7A87E1F6733B}">
      <dgm:prSet/>
      <dgm:spPr/>
      <dgm:t>
        <a:bodyPr/>
        <a:lstStyle/>
        <a:p>
          <a:r>
            <a:rPr lang="en-US"/>
            <a:t>Adulthood-worklife balance, stress management </a:t>
          </a:r>
        </a:p>
      </dgm:t>
    </dgm:pt>
    <dgm:pt modelId="{E6DA7CBC-5A3B-492C-9215-11FC5002B6F6}" type="parTrans" cxnId="{84900ADB-D5A5-4590-A737-C02851DDC284}">
      <dgm:prSet/>
      <dgm:spPr/>
      <dgm:t>
        <a:bodyPr/>
        <a:lstStyle/>
        <a:p>
          <a:endParaRPr lang="en-US"/>
        </a:p>
      </dgm:t>
    </dgm:pt>
    <dgm:pt modelId="{79F1C0E6-8EEF-4B57-BF1A-8DE9529C1F6E}" type="sibTrans" cxnId="{84900ADB-D5A5-4590-A737-C02851DDC284}">
      <dgm:prSet/>
      <dgm:spPr/>
      <dgm:t>
        <a:bodyPr/>
        <a:lstStyle/>
        <a:p>
          <a:endParaRPr lang="en-US"/>
        </a:p>
      </dgm:t>
    </dgm:pt>
    <dgm:pt modelId="{AE544080-C401-48C4-8B21-D3E7C605019F}">
      <dgm:prSet/>
      <dgm:spPr/>
      <dgm:t>
        <a:bodyPr/>
        <a:lstStyle/>
        <a:p>
          <a:r>
            <a:rPr lang="en-US"/>
            <a:t>Old age-Maintainng independence, mobility, cognitive health</a:t>
          </a:r>
        </a:p>
      </dgm:t>
    </dgm:pt>
    <dgm:pt modelId="{EE90C71D-B0C8-4DD8-8536-802637FBD48B}" type="parTrans" cxnId="{1B2D815E-3A1D-4672-A570-FF40BE5D9A55}">
      <dgm:prSet/>
      <dgm:spPr/>
      <dgm:t>
        <a:bodyPr/>
        <a:lstStyle/>
        <a:p>
          <a:endParaRPr lang="en-US"/>
        </a:p>
      </dgm:t>
    </dgm:pt>
    <dgm:pt modelId="{2B2F906D-F7DA-4DE6-ADE9-0C22EA3D489D}" type="sibTrans" cxnId="{1B2D815E-3A1D-4672-A570-FF40BE5D9A55}">
      <dgm:prSet/>
      <dgm:spPr/>
      <dgm:t>
        <a:bodyPr/>
        <a:lstStyle/>
        <a:p>
          <a:endParaRPr lang="en-US"/>
        </a:p>
      </dgm:t>
    </dgm:pt>
    <dgm:pt modelId="{1CC360B2-8A24-1C41-8805-76E07527AD28}" type="pres">
      <dgm:prSet presAssocID="{0E33451B-A790-4E1A-9D31-70ED9E0D5641}" presName="vert0" presStyleCnt="0">
        <dgm:presLayoutVars>
          <dgm:dir/>
          <dgm:animOne val="branch"/>
          <dgm:animLvl val="lvl"/>
        </dgm:presLayoutVars>
      </dgm:prSet>
      <dgm:spPr/>
    </dgm:pt>
    <dgm:pt modelId="{26B3924B-3EBD-7A48-A982-359F28790754}" type="pres">
      <dgm:prSet presAssocID="{D1256077-4B60-4845-962C-B9A16FBD1390}" presName="thickLine" presStyleLbl="alignNode1" presStyleIdx="0" presStyleCnt="5"/>
      <dgm:spPr/>
    </dgm:pt>
    <dgm:pt modelId="{A119F618-1693-5741-95A5-63681CFD437C}" type="pres">
      <dgm:prSet presAssocID="{D1256077-4B60-4845-962C-B9A16FBD1390}" presName="horz1" presStyleCnt="0"/>
      <dgm:spPr/>
    </dgm:pt>
    <dgm:pt modelId="{9128771A-B96C-D247-889A-4176D88F336B}" type="pres">
      <dgm:prSet presAssocID="{D1256077-4B60-4845-962C-B9A16FBD1390}" presName="tx1" presStyleLbl="revTx" presStyleIdx="0" presStyleCnt="5"/>
      <dgm:spPr/>
    </dgm:pt>
    <dgm:pt modelId="{E04D9030-665D-7845-9F88-D0296B303DC5}" type="pres">
      <dgm:prSet presAssocID="{D1256077-4B60-4845-962C-B9A16FBD1390}" presName="vert1" presStyleCnt="0"/>
      <dgm:spPr/>
    </dgm:pt>
    <dgm:pt modelId="{68E5499C-DB56-3C45-8985-15E7FF2027AC}" type="pres">
      <dgm:prSet presAssocID="{6DCCBA94-1A40-4DD8-A5F0-A679A3EA15C8}" presName="thickLine" presStyleLbl="alignNode1" presStyleIdx="1" presStyleCnt="5"/>
      <dgm:spPr/>
    </dgm:pt>
    <dgm:pt modelId="{391E20D3-E006-B546-B435-800AADD5614D}" type="pres">
      <dgm:prSet presAssocID="{6DCCBA94-1A40-4DD8-A5F0-A679A3EA15C8}" presName="horz1" presStyleCnt="0"/>
      <dgm:spPr/>
    </dgm:pt>
    <dgm:pt modelId="{BB8305E6-5C25-3C4C-B6CB-3CCD8C7FD998}" type="pres">
      <dgm:prSet presAssocID="{6DCCBA94-1A40-4DD8-A5F0-A679A3EA15C8}" presName="tx1" presStyleLbl="revTx" presStyleIdx="1" presStyleCnt="5"/>
      <dgm:spPr/>
    </dgm:pt>
    <dgm:pt modelId="{CD6A12AA-1E0D-214A-BE7F-6A1608036BCE}" type="pres">
      <dgm:prSet presAssocID="{6DCCBA94-1A40-4DD8-A5F0-A679A3EA15C8}" presName="vert1" presStyleCnt="0"/>
      <dgm:spPr/>
    </dgm:pt>
    <dgm:pt modelId="{7584866C-9903-AD49-AB58-2A3715722DAD}" type="pres">
      <dgm:prSet presAssocID="{10AFE644-C5F9-471A-B172-868A6C6D8F0B}" presName="thickLine" presStyleLbl="alignNode1" presStyleIdx="2" presStyleCnt="5"/>
      <dgm:spPr/>
    </dgm:pt>
    <dgm:pt modelId="{22F891FE-4DEF-6F46-B4CB-00AA13EB3EFA}" type="pres">
      <dgm:prSet presAssocID="{10AFE644-C5F9-471A-B172-868A6C6D8F0B}" presName="horz1" presStyleCnt="0"/>
      <dgm:spPr/>
    </dgm:pt>
    <dgm:pt modelId="{B4A6DF7E-A2DE-4E46-898E-3219554AF97C}" type="pres">
      <dgm:prSet presAssocID="{10AFE644-C5F9-471A-B172-868A6C6D8F0B}" presName="tx1" presStyleLbl="revTx" presStyleIdx="2" presStyleCnt="5"/>
      <dgm:spPr/>
    </dgm:pt>
    <dgm:pt modelId="{1E803E8A-633A-374E-A923-12EAC97B4C71}" type="pres">
      <dgm:prSet presAssocID="{10AFE644-C5F9-471A-B172-868A6C6D8F0B}" presName="vert1" presStyleCnt="0"/>
      <dgm:spPr/>
    </dgm:pt>
    <dgm:pt modelId="{1A2633B4-C07F-B446-8D9A-BA91B548B613}" type="pres">
      <dgm:prSet presAssocID="{F9068D39-C974-436A-B058-7A87E1F6733B}" presName="thickLine" presStyleLbl="alignNode1" presStyleIdx="3" presStyleCnt="5"/>
      <dgm:spPr/>
    </dgm:pt>
    <dgm:pt modelId="{C1D57729-6B84-D444-B4AF-0D4D70CA4E71}" type="pres">
      <dgm:prSet presAssocID="{F9068D39-C974-436A-B058-7A87E1F6733B}" presName="horz1" presStyleCnt="0"/>
      <dgm:spPr/>
    </dgm:pt>
    <dgm:pt modelId="{E5B3F185-40D6-CD46-AC3A-F9F05FE60BF9}" type="pres">
      <dgm:prSet presAssocID="{F9068D39-C974-436A-B058-7A87E1F6733B}" presName="tx1" presStyleLbl="revTx" presStyleIdx="3" presStyleCnt="5"/>
      <dgm:spPr/>
    </dgm:pt>
    <dgm:pt modelId="{AEBF1A31-4838-A24F-A25A-FB8D8AC182FC}" type="pres">
      <dgm:prSet presAssocID="{F9068D39-C974-436A-B058-7A87E1F6733B}" presName="vert1" presStyleCnt="0"/>
      <dgm:spPr/>
    </dgm:pt>
    <dgm:pt modelId="{5F7CCF32-21D7-F747-95C4-220391A393C0}" type="pres">
      <dgm:prSet presAssocID="{AE544080-C401-48C4-8B21-D3E7C605019F}" presName="thickLine" presStyleLbl="alignNode1" presStyleIdx="4" presStyleCnt="5"/>
      <dgm:spPr/>
    </dgm:pt>
    <dgm:pt modelId="{D932025D-10FD-0749-A4ED-555BBCCD0AA0}" type="pres">
      <dgm:prSet presAssocID="{AE544080-C401-48C4-8B21-D3E7C605019F}" presName="horz1" presStyleCnt="0"/>
      <dgm:spPr/>
    </dgm:pt>
    <dgm:pt modelId="{F7BAB673-1530-E145-BFBF-54A8688F6FC9}" type="pres">
      <dgm:prSet presAssocID="{AE544080-C401-48C4-8B21-D3E7C605019F}" presName="tx1" presStyleLbl="revTx" presStyleIdx="4" presStyleCnt="5"/>
      <dgm:spPr/>
    </dgm:pt>
    <dgm:pt modelId="{0672E087-8B11-994D-8E35-4E203F34FFB4}" type="pres">
      <dgm:prSet presAssocID="{AE544080-C401-48C4-8B21-D3E7C605019F}" presName="vert1" presStyleCnt="0"/>
      <dgm:spPr/>
    </dgm:pt>
  </dgm:ptLst>
  <dgm:cxnLst>
    <dgm:cxn modelId="{5B7A5504-5AAC-4A4C-B858-1999F9C7EE96}" type="presOf" srcId="{AE544080-C401-48C4-8B21-D3E7C605019F}" destId="{F7BAB673-1530-E145-BFBF-54A8688F6FC9}" srcOrd="0" destOrd="0" presId="urn:microsoft.com/office/officeart/2008/layout/LinedList"/>
    <dgm:cxn modelId="{43055605-B6FB-4347-A921-D3E92FFB4F4E}" type="presOf" srcId="{10AFE644-C5F9-471A-B172-868A6C6D8F0B}" destId="{B4A6DF7E-A2DE-4E46-898E-3219554AF97C}" srcOrd="0" destOrd="0" presId="urn:microsoft.com/office/officeart/2008/layout/LinedList"/>
    <dgm:cxn modelId="{B7291808-6FE3-46D5-A61D-91FB489670C8}" srcId="{0E33451B-A790-4E1A-9D31-70ED9E0D5641}" destId="{6DCCBA94-1A40-4DD8-A5F0-A679A3EA15C8}" srcOrd="1" destOrd="0" parTransId="{E400E494-43BB-464F-B563-1D42AC2E1401}" sibTransId="{83256846-4D1E-4424-B0BA-F55B0B697EE4}"/>
    <dgm:cxn modelId="{D5B23316-9DE6-1E41-ABA2-AE3B57CAB901}" type="presOf" srcId="{0E33451B-A790-4E1A-9D31-70ED9E0D5641}" destId="{1CC360B2-8A24-1C41-8805-76E07527AD28}" srcOrd="0" destOrd="0" presId="urn:microsoft.com/office/officeart/2008/layout/LinedList"/>
    <dgm:cxn modelId="{447DDD20-3150-456A-8B79-29274456ADB9}" srcId="{0E33451B-A790-4E1A-9D31-70ED9E0D5641}" destId="{10AFE644-C5F9-471A-B172-868A6C6D8F0B}" srcOrd="2" destOrd="0" parTransId="{6FA9906D-0676-4867-A443-58B0A6790353}" sibTransId="{7A9F9D1E-0EF8-4A8F-AB22-F88CA946362A}"/>
    <dgm:cxn modelId="{71B2402E-4DC3-4B6D-ACA8-42326AEB0AA4}" srcId="{0E33451B-A790-4E1A-9D31-70ED9E0D5641}" destId="{D1256077-4B60-4845-962C-B9A16FBD1390}" srcOrd="0" destOrd="0" parTransId="{A49E7145-70EC-4A60-99DE-5CEBE93D9962}" sibTransId="{F87CA8BF-6EA9-4D21-A1F8-45A50BBB6CC7}"/>
    <dgm:cxn modelId="{1B2D815E-3A1D-4672-A570-FF40BE5D9A55}" srcId="{0E33451B-A790-4E1A-9D31-70ED9E0D5641}" destId="{AE544080-C401-48C4-8B21-D3E7C605019F}" srcOrd="4" destOrd="0" parTransId="{EE90C71D-B0C8-4DD8-8536-802637FBD48B}" sibTransId="{2B2F906D-F7DA-4DE6-ADE9-0C22EA3D489D}"/>
    <dgm:cxn modelId="{ADB74270-8788-FB42-88C3-000774113CFE}" type="presOf" srcId="{F9068D39-C974-436A-B058-7A87E1F6733B}" destId="{E5B3F185-40D6-CD46-AC3A-F9F05FE60BF9}" srcOrd="0" destOrd="0" presId="urn:microsoft.com/office/officeart/2008/layout/LinedList"/>
    <dgm:cxn modelId="{F884617A-3ACE-EC40-90AD-3338E86ED656}" type="presOf" srcId="{6DCCBA94-1A40-4DD8-A5F0-A679A3EA15C8}" destId="{BB8305E6-5C25-3C4C-B6CB-3CCD8C7FD998}" srcOrd="0" destOrd="0" presId="urn:microsoft.com/office/officeart/2008/layout/LinedList"/>
    <dgm:cxn modelId="{D27380B6-59D4-2447-B43A-EDA8DB560E80}" type="presOf" srcId="{D1256077-4B60-4845-962C-B9A16FBD1390}" destId="{9128771A-B96C-D247-889A-4176D88F336B}" srcOrd="0" destOrd="0" presId="urn:microsoft.com/office/officeart/2008/layout/LinedList"/>
    <dgm:cxn modelId="{84900ADB-D5A5-4590-A737-C02851DDC284}" srcId="{0E33451B-A790-4E1A-9D31-70ED9E0D5641}" destId="{F9068D39-C974-436A-B058-7A87E1F6733B}" srcOrd="3" destOrd="0" parTransId="{E6DA7CBC-5A3B-492C-9215-11FC5002B6F6}" sibTransId="{79F1C0E6-8EEF-4B57-BF1A-8DE9529C1F6E}"/>
    <dgm:cxn modelId="{ECA00546-A9E9-D84D-8683-46046985ABD8}" type="presParOf" srcId="{1CC360B2-8A24-1C41-8805-76E07527AD28}" destId="{26B3924B-3EBD-7A48-A982-359F28790754}" srcOrd="0" destOrd="0" presId="urn:microsoft.com/office/officeart/2008/layout/LinedList"/>
    <dgm:cxn modelId="{15235699-9892-7644-B00D-6AC4ACDFF2CF}" type="presParOf" srcId="{1CC360B2-8A24-1C41-8805-76E07527AD28}" destId="{A119F618-1693-5741-95A5-63681CFD437C}" srcOrd="1" destOrd="0" presId="urn:microsoft.com/office/officeart/2008/layout/LinedList"/>
    <dgm:cxn modelId="{734587D6-6795-9E4B-B16A-85B4E3B9FD3F}" type="presParOf" srcId="{A119F618-1693-5741-95A5-63681CFD437C}" destId="{9128771A-B96C-D247-889A-4176D88F336B}" srcOrd="0" destOrd="0" presId="urn:microsoft.com/office/officeart/2008/layout/LinedList"/>
    <dgm:cxn modelId="{BD1FFED4-2E9A-8C4F-B200-77FCD2BB424F}" type="presParOf" srcId="{A119F618-1693-5741-95A5-63681CFD437C}" destId="{E04D9030-665D-7845-9F88-D0296B303DC5}" srcOrd="1" destOrd="0" presId="urn:microsoft.com/office/officeart/2008/layout/LinedList"/>
    <dgm:cxn modelId="{EAD63426-35B7-6449-81DB-6F3568F78E22}" type="presParOf" srcId="{1CC360B2-8A24-1C41-8805-76E07527AD28}" destId="{68E5499C-DB56-3C45-8985-15E7FF2027AC}" srcOrd="2" destOrd="0" presId="urn:microsoft.com/office/officeart/2008/layout/LinedList"/>
    <dgm:cxn modelId="{FEDBFAED-C3C6-834B-9359-32FDD0BA6105}" type="presParOf" srcId="{1CC360B2-8A24-1C41-8805-76E07527AD28}" destId="{391E20D3-E006-B546-B435-800AADD5614D}" srcOrd="3" destOrd="0" presId="urn:microsoft.com/office/officeart/2008/layout/LinedList"/>
    <dgm:cxn modelId="{DE2DB6C7-AD54-964C-B1A3-027187236FBB}" type="presParOf" srcId="{391E20D3-E006-B546-B435-800AADD5614D}" destId="{BB8305E6-5C25-3C4C-B6CB-3CCD8C7FD998}" srcOrd="0" destOrd="0" presId="urn:microsoft.com/office/officeart/2008/layout/LinedList"/>
    <dgm:cxn modelId="{33142235-7B73-AE49-A66F-F0F4CD7BBC01}" type="presParOf" srcId="{391E20D3-E006-B546-B435-800AADD5614D}" destId="{CD6A12AA-1E0D-214A-BE7F-6A1608036BCE}" srcOrd="1" destOrd="0" presId="urn:microsoft.com/office/officeart/2008/layout/LinedList"/>
    <dgm:cxn modelId="{5F1619C4-AF68-E044-8385-1566B4818ED3}" type="presParOf" srcId="{1CC360B2-8A24-1C41-8805-76E07527AD28}" destId="{7584866C-9903-AD49-AB58-2A3715722DAD}" srcOrd="4" destOrd="0" presId="urn:microsoft.com/office/officeart/2008/layout/LinedList"/>
    <dgm:cxn modelId="{44884356-866B-4D4D-A15E-955D4B00457E}" type="presParOf" srcId="{1CC360B2-8A24-1C41-8805-76E07527AD28}" destId="{22F891FE-4DEF-6F46-B4CB-00AA13EB3EFA}" srcOrd="5" destOrd="0" presId="urn:microsoft.com/office/officeart/2008/layout/LinedList"/>
    <dgm:cxn modelId="{3D7C747A-FECC-484E-94D2-921F64946618}" type="presParOf" srcId="{22F891FE-4DEF-6F46-B4CB-00AA13EB3EFA}" destId="{B4A6DF7E-A2DE-4E46-898E-3219554AF97C}" srcOrd="0" destOrd="0" presId="urn:microsoft.com/office/officeart/2008/layout/LinedList"/>
    <dgm:cxn modelId="{78C35595-976A-E042-9CD6-7E6AF8BF9F92}" type="presParOf" srcId="{22F891FE-4DEF-6F46-B4CB-00AA13EB3EFA}" destId="{1E803E8A-633A-374E-A923-12EAC97B4C71}" srcOrd="1" destOrd="0" presId="urn:microsoft.com/office/officeart/2008/layout/LinedList"/>
    <dgm:cxn modelId="{7FD2C15F-6287-2042-836E-315F38C37CA5}" type="presParOf" srcId="{1CC360B2-8A24-1C41-8805-76E07527AD28}" destId="{1A2633B4-C07F-B446-8D9A-BA91B548B613}" srcOrd="6" destOrd="0" presId="urn:microsoft.com/office/officeart/2008/layout/LinedList"/>
    <dgm:cxn modelId="{B1F8D145-6506-D445-9500-BA380780305C}" type="presParOf" srcId="{1CC360B2-8A24-1C41-8805-76E07527AD28}" destId="{C1D57729-6B84-D444-B4AF-0D4D70CA4E71}" srcOrd="7" destOrd="0" presId="urn:microsoft.com/office/officeart/2008/layout/LinedList"/>
    <dgm:cxn modelId="{84C6BD19-9ED1-5546-8A99-12B797DEE2FE}" type="presParOf" srcId="{C1D57729-6B84-D444-B4AF-0D4D70CA4E71}" destId="{E5B3F185-40D6-CD46-AC3A-F9F05FE60BF9}" srcOrd="0" destOrd="0" presId="urn:microsoft.com/office/officeart/2008/layout/LinedList"/>
    <dgm:cxn modelId="{AE858A33-AA0A-6E45-BAF0-C25CDD2D7B9A}" type="presParOf" srcId="{C1D57729-6B84-D444-B4AF-0D4D70CA4E71}" destId="{AEBF1A31-4838-A24F-A25A-FB8D8AC182FC}" srcOrd="1" destOrd="0" presId="urn:microsoft.com/office/officeart/2008/layout/LinedList"/>
    <dgm:cxn modelId="{88191350-78C8-514F-8D37-8C9D03E1CCF0}" type="presParOf" srcId="{1CC360B2-8A24-1C41-8805-76E07527AD28}" destId="{5F7CCF32-21D7-F747-95C4-220391A393C0}" srcOrd="8" destOrd="0" presId="urn:microsoft.com/office/officeart/2008/layout/LinedList"/>
    <dgm:cxn modelId="{3FE01D12-C583-9647-90A9-2712B2E786C7}" type="presParOf" srcId="{1CC360B2-8A24-1C41-8805-76E07527AD28}" destId="{D932025D-10FD-0749-A4ED-555BBCCD0AA0}" srcOrd="9" destOrd="0" presId="urn:microsoft.com/office/officeart/2008/layout/LinedList"/>
    <dgm:cxn modelId="{69BE4BCB-6F54-F844-9F03-CD28E4D3F6A8}" type="presParOf" srcId="{D932025D-10FD-0749-A4ED-555BBCCD0AA0}" destId="{F7BAB673-1530-E145-BFBF-54A8688F6FC9}" srcOrd="0" destOrd="0" presId="urn:microsoft.com/office/officeart/2008/layout/LinedList"/>
    <dgm:cxn modelId="{8F2F075F-2E0D-EC47-9B92-E650832E1C9A}" type="presParOf" srcId="{D932025D-10FD-0749-A4ED-555BBCCD0AA0}" destId="{0672E087-8B11-994D-8E35-4E203F34FFB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394034-7676-489F-871F-D7D7CCE290C2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874994D-5836-4716-8170-ADC771B69654}">
      <dgm:prSet/>
      <dgm:spPr/>
      <dgm:t>
        <a:bodyPr/>
        <a:lstStyle/>
        <a:p>
          <a:r>
            <a:rPr lang="en-US"/>
            <a:t>Early life interventions- expanding early years support programmes</a:t>
          </a:r>
        </a:p>
      </dgm:t>
    </dgm:pt>
    <dgm:pt modelId="{78022D9E-FB94-4D3D-B1DB-22F624732AA5}" type="parTrans" cxnId="{4357FA2B-55F6-4DEA-8117-921A0B7AB4A8}">
      <dgm:prSet/>
      <dgm:spPr/>
      <dgm:t>
        <a:bodyPr/>
        <a:lstStyle/>
        <a:p>
          <a:endParaRPr lang="en-US"/>
        </a:p>
      </dgm:t>
    </dgm:pt>
    <dgm:pt modelId="{CC91812E-BDF8-455E-AC1C-5DAAE2531EF4}" type="sibTrans" cxnId="{4357FA2B-55F6-4DEA-8117-921A0B7AB4A8}">
      <dgm:prSet/>
      <dgm:spPr/>
      <dgm:t>
        <a:bodyPr/>
        <a:lstStyle/>
        <a:p>
          <a:endParaRPr lang="en-US"/>
        </a:p>
      </dgm:t>
    </dgm:pt>
    <dgm:pt modelId="{EAD1DA61-C8FF-49BB-9826-6BA44919739A}">
      <dgm:prSet/>
      <dgm:spPr/>
      <dgm:t>
        <a:bodyPr/>
        <a:lstStyle/>
        <a:p>
          <a:r>
            <a:rPr lang="en-US"/>
            <a:t>Health promotion-encouraging health lifestyles through nhs campaigns </a:t>
          </a:r>
        </a:p>
      </dgm:t>
    </dgm:pt>
    <dgm:pt modelId="{6602C902-BD2A-45BD-90C6-A03392C32769}" type="parTrans" cxnId="{391A181A-3462-4859-A6BB-3443A3286884}">
      <dgm:prSet/>
      <dgm:spPr/>
      <dgm:t>
        <a:bodyPr/>
        <a:lstStyle/>
        <a:p>
          <a:endParaRPr lang="en-US"/>
        </a:p>
      </dgm:t>
    </dgm:pt>
    <dgm:pt modelId="{8A3D8756-D755-4C03-A471-2679FD1A1088}" type="sibTrans" cxnId="{391A181A-3462-4859-A6BB-3443A3286884}">
      <dgm:prSet/>
      <dgm:spPr/>
      <dgm:t>
        <a:bodyPr/>
        <a:lstStyle/>
        <a:p>
          <a:endParaRPr lang="en-US"/>
        </a:p>
      </dgm:t>
    </dgm:pt>
    <dgm:pt modelId="{9387D57F-03D5-4BC7-B582-41FE3A1946AC}">
      <dgm:prSet/>
      <dgm:spPr/>
      <dgm:t>
        <a:bodyPr/>
        <a:lstStyle/>
        <a:p>
          <a:r>
            <a:rPr lang="en-US"/>
            <a:t>Integrated care-better coordination between the nhs , social care, community health services </a:t>
          </a:r>
        </a:p>
      </dgm:t>
    </dgm:pt>
    <dgm:pt modelId="{6B1D3255-BE34-4AC5-959F-A9EB6CC10880}" type="parTrans" cxnId="{C4D6DE49-E1BD-4A28-9F59-03596562A52A}">
      <dgm:prSet/>
      <dgm:spPr/>
      <dgm:t>
        <a:bodyPr/>
        <a:lstStyle/>
        <a:p>
          <a:endParaRPr lang="en-US"/>
        </a:p>
      </dgm:t>
    </dgm:pt>
    <dgm:pt modelId="{B4C2A9B0-98F7-45B0-A40A-79AA34A17EE3}" type="sibTrans" cxnId="{C4D6DE49-E1BD-4A28-9F59-03596562A52A}">
      <dgm:prSet/>
      <dgm:spPr/>
      <dgm:t>
        <a:bodyPr/>
        <a:lstStyle/>
        <a:p>
          <a:endParaRPr lang="en-US"/>
        </a:p>
      </dgm:t>
    </dgm:pt>
    <dgm:pt modelId="{FB0823B3-57A4-5B49-B5E8-B083B0FA2868}" type="pres">
      <dgm:prSet presAssocID="{17394034-7676-489F-871F-D7D7CCE290C2}" presName="vert0" presStyleCnt="0">
        <dgm:presLayoutVars>
          <dgm:dir/>
          <dgm:animOne val="branch"/>
          <dgm:animLvl val="lvl"/>
        </dgm:presLayoutVars>
      </dgm:prSet>
      <dgm:spPr/>
    </dgm:pt>
    <dgm:pt modelId="{58631D93-7CAD-4D43-8C26-C157E09BA9EC}" type="pres">
      <dgm:prSet presAssocID="{8874994D-5836-4716-8170-ADC771B69654}" presName="thickLine" presStyleLbl="alignNode1" presStyleIdx="0" presStyleCnt="3"/>
      <dgm:spPr/>
    </dgm:pt>
    <dgm:pt modelId="{5CA40831-312F-4044-9FDE-900B4D2ADFB5}" type="pres">
      <dgm:prSet presAssocID="{8874994D-5836-4716-8170-ADC771B69654}" presName="horz1" presStyleCnt="0"/>
      <dgm:spPr/>
    </dgm:pt>
    <dgm:pt modelId="{2B0276BD-C097-224A-9C29-56EF57928F7E}" type="pres">
      <dgm:prSet presAssocID="{8874994D-5836-4716-8170-ADC771B69654}" presName="tx1" presStyleLbl="revTx" presStyleIdx="0" presStyleCnt="3"/>
      <dgm:spPr/>
    </dgm:pt>
    <dgm:pt modelId="{68B7694B-E93C-DC42-B09B-26487E4290C5}" type="pres">
      <dgm:prSet presAssocID="{8874994D-5836-4716-8170-ADC771B69654}" presName="vert1" presStyleCnt="0"/>
      <dgm:spPr/>
    </dgm:pt>
    <dgm:pt modelId="{B2FC22C5-002D-284C-A61C-6F96CB95B2BE}" type="pres">
      <dgm:prSet presAssocID="{EAD1DA61-C8FF-49BB-9826-6BA44919739A}" presName="thickLine" presStyleLbl="alignNode1" presStyleIdx="1" presStyleCnt="3"/>
      <dgm:spPr/>
    </dgm:pt>
    <dgm:pt modelId="{B4B9262D-0EA3-224E-AC52-FDCB733D230D}" type="pres">
      <dgm:prSet presAssocID="{EAD1DA61-C8FF-49BB-9826-6BA44919739A}" presName="horz1" presStyleCnt="0"/>
      <dgm:spPr/>
    </dgm:pt>
    <dgm:pt modelId="{E58349DD-9043-5D43-9D1B-9428D77E4044}" type="pres">
      <dgm:prSet presAssocID="{EAD1DA61-C8FF-49BB-9826-6BA44919739A}" presName="tx1" presStyleLbl="revTx" presStyleIdx="1" presStyleCnt="3"/>
      <dgm:spPr/>
    </dgm:pt>
    <dgm:pt modelId="{5B4BFBB7-28A8-8D49-A8AD-877A6B00BB46}" type="pres">
      <dgm:prSet presAssocID="{EAD1DA61-C8FF-49BB-9826-6BA44919739A}" presName="vert1" presStyleCnt="0"/>
      <dgm:spPr/>
    </dgm:pt>
    <dgm:pt modelId="{98AFF2B2-9043-6D42-9D58-0A64077011FB}" type="pres">
      <dgm:prSet presAssocID="{9387D57F-03D5-4BC7-B582-41FE3A1946AC}" presName="thickLine" presStyleLbl="alignNode1" presStyleIdx="2" presStyleCnt="3"/>
      <dgm:spPr/>
    </dgm:pt>
    <dgm:pt modelId="{47156A66-E7C2-7942-A7FF-0932FCB81337}" type="pres">
      <dgm:prSet presAssocID="{9387D57F-03D5-4BC7-B582-41FE3A1946AC}" presName="horz1" presStyleCnt="0"/>
      <dgm:spPr/>
    </dgm:pt>
    <dgm:pt modelId="{8EE50726-5204-A246-97E6-31409F3751DA}" type="pres">
      <dgm:prSet presAssocID="{9387D57F-03D5-4BC7-B582-41FE3A1946AC}" presName="tx1" presStyleLbl="revTx" presStyleIdx="2" presStyleCnt="3"/>
      <dgm:spPr/>
    </dgm:pt>
    <dgm:pt modelId="{D57C35DE-6213-AF4D-97AF-1C4455DD164D}" type="pres">
      <dgm:prSet presAssocID="{9387D57F-03D5-4BC7-B582-41FE3A1946AC}" presName="vert1" presStyleCnt="0"/>
      <dgm:spPr/>
    </dgm:pt>
  </dgm:ptLst>
  <dgm:cxnLst>
    <dgm:cxn modelId="{391A181A-3462-4859-A6BB-3443A3286884}" srcId="{17394034-7676-489F-871F-D7D7CCE290C2}" destId="{EAD1DA61-C8FF-49BB-9826-6BA44919739A}" srcOrd="1" destOrd="0" parTransId="{6602C902-BD2A-45BD-90C6-A03392C32769}" sibTransId="{8A3D8756-D755-4C03-A471-2679FD1A1088}"/>
    <dgm:cxn modelId="{4357FA2B-55F6-4DEA-8117-921A0B7AB4A8}" srcId="{17394034-7676-489F-871F-D7D7CCE290C2}" destId="{8874994D-5836-4716-8170-ADC771B69654}" srcOrd="0" destOrd="0" parTransId="{78022D9E-FB94-4D3D-B1DB-22F624732AA5}" sibTransId="{CC91812E-BDF8-455E-AC1C-5DAAE2531EF4}"/>
    <dgm:cxn modelId="{59467344-A3EB-B74E-AD84-AC9E2C057FD1}" type="presOf" srcId="{9387D57F-03D5-4BC7-B582-41FE3A1946AC}" destId="{8EE50726-5204-A246-97E6-31409F3751DA}" srcOrd="0" destOrd="0" presId="urn:microsoft.com/office/officeart/2008/layout/LinedList"/>
    <dgm:cxn modelId="{E928D547-66EC-6549-AC00-E02FA2D984B1}" type="presOf" srcId="{8874994D-5836-4716-8170-ADC771B69654}" destId="{2B0276BD-C097-224A-9C29-56EF57928F7E}" srcOrd="0" destOrd="0" presId="urn:microsoft.com/office/officeart/2008/layout/LinedList"/>
    <dgm:cxn modelId="{C4D6DE49-E1BD-4A28-9F59-03596562A52A}" srcId="{17394034-7676-489F-871F-D7D7CCE290C2}" destId="{9387D57F-03D5-4BC7-B582-41FE3A1946AC}" srcOrd="2" destOrd="0" parTransId="{6B1D3255-BE34-4AC5-959F-A9EB6CC10880}" sibTransId="{B4C2A9B0-98F7-45B0-A40A-79AA34A17EE3}"/>
    <dgm:cxn modelId="{6310536F-C302-4643-87AC-415AFC76CB5A}" type="presOf" srcId="{EAD1DA61-C8FF-49BB-9826-6BA44919739A}" destId="{E58349DD-9043-5D43-9D1B-9428D77E4044}" srcOrd="0" destOrd="0" presId="urn:microsoft.com/office/officeart/2008/layout/LinedList"/>
    <dgm:cxn modelId="{D36AD3DC-C6BF-C044-8864-C74C362B3F67}" type="presOf" srcId="{17394034-7676-489F-871F-D7D7CCE290C2}" destId="{FB0823B3-57A4-5B49-B5E8-B083B0FA2868}" srcOrd="0" destOrd="0" presId="urn:microsoft.com/office/officeart/2008/layout/LinedList"/>
    <dgm:cxn modelId="{849D21AF-AE17-1842-9E6B-DCC325797FAE}" type="presParOf" srcId="{FB0823B3-57A4-5B49-B5E8-B083B0FA2868}" destId="{58631D93-7CAD-4D43-8C26-C157E09BA9EC}" srcOrd="0" destOrd="0" presId="urn:microsoft.com/office/officeart/2008/layout/LinedList"/>
    <dgm:cxn modelId="{4763F56B-ED55-464A-AF6F-C48EE2B45B35}" type="presParOf" srcId="{FB0823B3-57A4-5B49-B5E8-B083B0FA2868}" destId="{5CA40831-312F-4044-9FDE-900B4D2ADFB5}" srcOrd="1" destOrd="0" presId="urn:microsoft.com/office/officeart/2008/layout/LinedList"/>
    <dgm:cxn modelId="{60617453-F41B-8347-B6A1-1854F0A073B5}" type="presParOf" srcId="{5CA40831-312F-4044-9FDE-900B4D2ADFB5}" destId="{2B0276BD-C097-224A-9C29-56EF57928F7E}" srcOrd="0" destOrd="0" presId="urn:microsoft.com/office/officeart/2008/layout/LinedList"/>
    <dgm:cxn modelId="{B3158138-ECDA-114E-A2F3-72DEC5A2AEEB}" type="presParOf" srcId="{5CA40831-312F-4044-9FDE-900B4D2ADFB5}" destId="{68B7694B-E93C-DC42-B09B-26487E4290C5}" srcOrd="1" destOrd="0" presId="urn:microsoft.com/office/officeart/2008/layout/LinedList"/>
    <dgm:cxn modelId="{BA2846F3-2E6A-8940-98C9-B8E68D3D3EBC}" type="presParOf" srcId="{FB0823B3-57A4-5B49-B5E8-B083B0FA2868}" destId="{B2FC22C5-002D-284C-A61C-6F96CB95B2BE}" srcOrd="2" destOrd="0" presId="urn:microsoft.com/office/officeart/2008/layout/LinedList"/>
    <dgm:cxn modelId="{1BAA14FA-88EB-7B49-A8A1-E0A121B81E49}" type="presParOf" srcId="{FB0823B3-57A4-5B49-B5E8-B083B0FA2868}" destId="{B4B9262D-0EA3-224E-AC52-FDCB733D230D}" srcOrd="3" destOrd="0" presId="urn:microsoft.com/office/officeart/2008/layout/LinedList"/>
    <dgm:cxn modelId="{9EFE4D64-660F-5B46-BD49-D38E67CE9323}" type="presParOf" srcId="{B4B9262D-0EA3-224E-AC52-FDCB733D230D}" destId="{E58349DD-9043-5D43-9D1B-9428D77E4044}" srcOrd="0" destOrd="0" presId="urn:microsoft.com/office/officeart/2008/layout/LinedList"/>
    <dgm:cxn modelId="{BDADC551-7B87-1041-A959-FD51E0E02559}" type="presParOf" srcId="{B4B9262D-0EA3-224E-AC52-FDCB733D230D}" destId="{5B4BFBB7-28A8-8D49-A8AD-877A6B00BB46}" srcOrd="1" destOrd="0" presId="urn:microsoft.com/office/officeart/2008/layout/LinedList"/>
    <dgm:cxn modelId="{FFD36238-0C0A-7048-B8DE-149596439213}" type="presParOf" srcId="{FB0823B3-57A4-5B49-B5E8-B083B0FA2868}" destId="{98AFF2B2-9043-6D42-9D58-0A64077011FB}" srcOrd="4" destOrd="0" presId="urn:microsoft.com/office/officeart/2008/layout/LinedList"/>
    <dgm:cxn modelId="{38C69DF8-4B19-F146-A420-5C57AF529947}" type="presParOf" srcId="{FB0823B3-57A4-5B49-B5E8-B083B0FA2868}" destId="{47156A66-E7C2-7942-A7FF-0932FCB81337}" srcOrd="5" destOrd="0" presId="urn:microsoft.com/office/officeart/2008/layout/LinedList"/>
    <dgm:cxn modelId="{3D6F1725-8B5C-004D-B529-C2E649A4B11E}" type="presParOf" srcId="{47156A66-E7C2-7942-A7FF-0932FCB81337}" destId="{8EE50726-5204-A246-97E6-31409F3751DA}" srcOrd="0" destOrd="0" presId="urn:microsoft.com/office/officeart/2008/layout/LinedList"/>
    <dgm:cxn modelId="{30885848-9A81-D544-884B-85632E083377}" type="presParOf" srcId="{47156A66-E7C2-7942-A7FF-0932FCB81337}" destId="{D57C35DE-6213-AF4D-97AF-1C4455DD16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F57B86-1E2C-4917-B6B4-E7B4E7A5E29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1103AA8-0F45-4B08-9A1A-EF050EF0C144}">
      <dgm:prSet/>
      <dgm:spPr/>
      <dgm:t>
        <a:bodyPr/>
        <a:lstStyle/>
        <a:p>
          <a:r>
            <a:rPr lang="en-US"/>
            <a:t>Key takeaways-</a:t>
          </a:r>
        </a:p>
      </dgm:t>
    </dgm:pt>
    <dgm:pt modelId="{109A2970-5411-44FA-8694-676251410C23}" type="parTrans" cxnId="{341996FF-3B9C-47EB-9605-3BB970F1586E}">
      <dgm:prSet/>
      <dgm:spPr/>
      <dgm:t>
        <a:bodyPr/>
        <a:lstStyle/>
        <a:p>
          <a:endParaRPr lang="en-US"/>
        </a:p>
      </dgm:t>
    </dgm:pt>
    <dgm:pt modelId="{824940DF-E40F-4851-927C-0107B957739F}" type="sibTrans" cxnId="{341996FF-3B9C-47EB-9605-3BB970F1586E}">
      <dgm:prSet/>
      <dgm:spPr/>
      <dgm:t>
        <a:bodyPr/>
        <a:lstStyle/>
        <a:p>
          <a:endParaRPr lang="en-US"/>
        </a:p>
      </dgm:t>
    </dgm:pt>
    <dgm:pt modelId="{D345780B-1D42-4BE5-8FE1-801FDE365148}">
      <dgm:prSet/>
      <dgm:spPr/>
      <dgm:t>
        <a:bodyPr/>
        <a:lstStyle/>
        <a:p>
          <a:r>
            <a:rPr lang="en-US"/>
            <a:t>Health is shaped across the entire lifespan</a:t>
          </a:r>
        </a:p>
      </dgm:t>
    </dgm:pt>
    <dgm:pt modelId="{3F6F3B6D-EF09-4C5F-88EB-463681DA458C}" type="parTrans" cxnId="{CE1140C1-AF0C-4364-9E9E-8B4B90B9E42D}">
      <dgm:prSet/>
      <dgm:spPr/>
      <dgm:t>
        <a:bodyPr/>
        <a:lstStyle/>
        <a:p>
          <a:endParaRPr lang="en-US"/>
        </a:p>
      </dgm:t>
    </dgm:pt>
    <dgm:pt modelId="{4E3A0624-54A8-48E9-AFB5-44E17FB9EDD8}" type="sibTrans" cxnId="{CE1140C1-AF0C-4364-9E9E-8B4B90B9E42D}">
      <dgm:prSet/>
      <dgm:spPr/>
      <dgm:t>
        <a:bodyPr/>
        <a:lstStyle/>
        <a:p>
          <a:endParaRPr lang="en-US"/>
        </a:p>
      </dgm:t>
    </dgm:pt>
    <dgm:pt modelId="{01BC26EC-97DF-4B64-B94C-48BC5A23E7B8}">
      <dgm:prSet/>
      <dgm:spPr/>
      <dgm:t>
        <a:bodyPr/>
        <a:lstStyle/>
        <a:p>
          <a:r>
            <a:rPr lang="en-US"/>
            <a:t>Early life experiences,lifestyle choices, social determinants have longterm effects.</a:t>
          </a:r>
        </a:p>
      </dgm:t>
    </dgm:pt>
    <dgm:pt modelId="{1FF91881-DB66-43A8-8409-BDCFBEBA2080}" type="parTrans" cxnId="{B66BCC9F-92FE-4760-B0E5-3FF5AE50B5F1}">
      <dgm:prSet/>
      <dgm:spPr/>
      <dgm:t>
        <a:bodyPr/>
        <a:lstStyle/>
        <a:p>
          <a:endParaRPr lang="en-US"/>
        </a:p>
      </dgm:t>
    </dgm:pt>
    <dgm:pt modelId="{3B3498A0-108F-4F87-BED8-6B24379151A5}" type="sibTrans" cxnId="{B66BCC9F-92FE-4760-B0E5-3FF5AE50B5F1}">
      <dgm:prSet/>
      <dgm:spPr/>
      <dgm:t>
        <a:bodyPr/>
        <a:lstStyle/>
        <a:p>
          <a:endParaRPr lang="en-US"/>
        </a:p>
      </dgm:t>
    </dgm:pt>
    <dgm:pt modelId="{9ABB2FEA-0BBA-4B3D-910A-09F49D882B93}">
      <dgm:prSet/>
      <dgm:spPr/>
      <dgm:t>
        <a:bodyPr/>
        <a:lstStyle/>
        <a:p>
          <a:r>
            <a:rPr lang="en-US"/>
            <a:t>Public health policies must support individuals at every lifestage</a:t>
          </a:r>
        </a:p>
      </dgm:t>
    </dgm:pt>
    <dgm:pt modelId="{3E4FAC51-6C8A-4EE1-8329-7F1AACCDD7EC}" type="parTrans" cxnId="{AE24C7C0-6C94-4733-86BF-AD7EE4F2DDD6}">
      <dgm:prSet/>
      <dgm:spPr/>
      <dgm:t>
        <a:bodyPr/>
        <a:lstStyle/>
        <a:p>
          <a:endParaRPr lang="en-US"/>
        </a:p>
      </dgm:t>
    </dgm:pt>
    <dgm:pt modelId="{621553F5-28E5-41F6-80CD-2D5A1564D967}" type="sibTrans" cxnId="{AE24C7C0-6C94-4733-86BF-AD7EE4F2DDD6}">
      <dgm:prSet/>
      <dgm:spPr/>
      <dgm:t>
        <a:bodyPr/>
        <a:lstStyle/>
        <a:p>
          <a:endParaRPr lang="en-US"/>
        </a:p>
      </dgm:t>
    </dgm:pt>
    <dgm:pt modelId="{3830B456-FD10-4379-B164-EC63EE4DD78A}">
      <dgm:prSet/>
      <dgm:spPr/>
      <dgm:t>
        <a:bodyPr/>
        <a:lstStyle/>
        <a:p>
          <a:r>
            <a:rPr lang="en-US"/>
            <a:t>By understanding health as a lifelong journey we can create policies and make personal choices that lead to a healthier UK society</a:t>
          </a:r>
        </a:p>
      </dgm:t>
    </dgm:pt>
    <dgm:pt modelId="{E0EC4092-ED8A-4619-90DA-4AB78F53136C}" type="parTrans" cxnId="{5898B954-4FD2-4EBE-85BA-C139D1FFB44C}">
      <dgm:prSet/>
      <dgm:spPr/>
      <dgm:t>
        <a:bodyPr/>
        <a:lstStyle/>
        <a:p>
          <a:endParaRPr lang="en-US"/>
        </a:p>
      </dgm:t>
    </dgm:pt>
    <dgm:pt modelId="{D5D1FCB8-35BD-4446-B8CF-2F807844AD0A}" type="sibTrans" cxnId="{5898B954-4FD2-4EBE-85BA-C139D1FFB44C}">
      <dgm:prSet/>
      <dgm:spPr/>
      <dgm:t>
        <a:bodyPr/>
        <a:lstStyle/>
        <a:p>
          <a:endParaRPr lang="en-US"/>
        </a:p>
      </dgm:t>
    </dgm:pt>
    <dgm:pt modelId="{78B97624-92E0-2A48-9643-AFC240ADE365}" type="pres">
      <dgm:prSet presAssocID="{85F57B86-1E2C-4917-B6B4-E7B4E7A5E298}" presName="linear" presStyleCnt="0">
        <dgm:presLayoutVars>
          <dgm:animLvl val="lvl"/>
          <dgm:resizeHandles val="exact"/>
        </dgm:presLayoutVars>
      </dgm:prSet>
      <dgm:spPr/>
    </dgm:pt>
    <dgm:pt modelId="{41FD5279-86B1-E04D-9ED1-81AC95BB5225}" type="pres">
      <dgm:prSet presAssocID="{41103AA8-0F45-4B08-9A1A-EF050EF0C14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A0FA079-85BA-9342-BA6B-F095A24A7ACD}" type="pres">
      <dgm:prSet presAssocID="{824940DF-E40F-4851-927C-0107B957739F}" presName="spacer" presStyleCnt="0"/>
      <dgm:spPr/>
    </dgm:pt>
    <dgm:pt modelId="{778390C1-27C3-B745-BA81-1F58F2C1AF0B}" type="pres">
      <dgm:prSet presAssocID="{D345780B-1D42-4BE5-8FE1-801FDE36514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76A7DEC-2047-B741-B70E-DB647A2FA62A}" type="pres">
      <dgm:prSet presAssocID="{4E3A0624-54A8-48E9-AFB5-44E17FB9EDD8}" presName="spacer" presStyleCnt="0"/>
      <dgm:spPr/>
    </dgm:pt>
    <dgm:pt modelId="{450EA3B9-5A0B-1E42-9D66-9BE458D2CB4C}" type="pres">
      <dgm:prSet presAssocID="{01BC26EC-97DF-4B64-B94C-48BC5A23E7B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B958E9F-8F5E-4841-9B69-AD04908D21E9}" type="pres">
      <dgm:prSet presAssocID="{3B3498A0-108F-4F87-BED8-6B24379151A5}" presName="spacer" presStyleCnt="0"/>
      <dgm:spPr/>
    </dgm:pt>
    <dgm:pt modelId="{7BC6FAA7-B808-3546-9AAD-0035F0DAF020}" type="pres">
      <dgm:prSet presAssocID="{9ABB2FEA-0BBA-4B3D-910A-09F49D882B9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2184BD3-E6BA-5645-B7D4-53485EC95DC7}" type="pres">
      <dgm:prSet presAssocID="{621553F5-28E5-41F6-80CD-2D5A1564D967}" presName="spacer" presStyleCnt="0"/>
      <dgm:spPr/>
    </dgm:pt>
    <dgm:pt modelId="{932B68F5-9EFC-E448-BEA6-45D97E7A6231}" type="pres">
      <dgm:prSet presAssocID="{3830B456-FD10-4379-B164-EC63EE4DD78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DB57820-4CC1-F545-9275-477925CEF96C}" type="presOf" srcId="{3830B456-FD10-4379-B164-EC63EE4DD78A}" destId="{932B68F5-9EFC-E448-BEA6-45D97E7A6231}" srcOrd="0" destOrd="0" presId="urn:microsoft.com/office/officeart/2005/8/layout/vList2"/>
    <dgm:cxn modelId="{3234C32D-053B-1440-98AE-4BDE21A65273}" type="presOf" srcId="{01BC26EC-97DF-4B64-B94C-48BC5A23E7B8}" destId="{450EA3B9-5A0B-1E42-9D66-9BE458D2CB4C}" srcOrd="0" destOrd="0" presId="urn:microsoft.com/office/officeart/2005/8/layout/vList2"/>
    <dgm:cxn modelId="{C326D031-C1D4-9745-BA71-944E8B16ABB6}" type="presOf" srcId="{D345780B-1D42-4BE5-8FE1-801FDE365148}" destId="{778390C1-27C3-B745-BA81-1F58F2C1AF0B}" srcOrd="0" destOrd="0" presId="urn:microsoft.com/office/officeart/2005/8/layout/vList2"/>
    <dgm:cxn modelId="{F9E4A740-AD5D-1B4A-987A-A8F2192D99DB}" type="presOf" srcId="{41103AA8-0F45-4B08-9A1A-EF050EF0C144}" destId="{41FD5279-86B1-E04D-9ED1-81AC95BB5225}" srcOrd="0" destOrd="0" presId="urn:microsoft.com/office/officeart/2005/8/layout/vList2"/>
    <dgm:cxn modelId="{5898B954-4FD2-4EBE-85BA-C139D1FFB44C}" srcId="{85F57B86-1E2C-4917-B6B4-E7B4E7A5E298}" destId="{3830B456-FD10-4379-B164-EC63EE4DD78A}" srcOrd="4" destOrd="0" parTransId="{E0EC4092-ED8A-4619-90DA-4AB78F53136C}" sibTransId="{D5D1FCB8-35BD-4446-B8CF-2F807844AD0A}"/>
    <dgm:cxn modelId="{D3FE7355-8C87-EC49-9A17-D669BC390356}" type="presOf" srcId="{9ABB2FEA-0BBA-4B3D-910A-09F49D882B93}" destId="{7BC6FAA7-B808-3546-9AAD-0035F0DAF020}" srcOrd="0" destOrd="0" presId="urn:microsoft.com/office/officeart/2005/8/layout/vList2"/>
    <dgm:cxn modelId="{B66BCC9F-92FE-4760-B0E5-3FF5AE50B5F1}" srcId="{85F57B86-1E2C-4917-B6B4-E7B4E7A5E298}" destId="{01BC26EC-97DF-4B64-B94C-48BC5A23E7B8}" srcOrd="2" destOrd="0" parTransId="{1FF91881-DB66-43A8-8409-BDCFBEBA2080}" sibTransId="{3B3498A0-108F-4F87-BED8-6B24379151A5}"/>
    <dgm:cxn modelId="{AE24C7C0-6C94-4733-86BF-AD7EE4F2DDD6}" srcId="{85F57B86-1E2C-4917-B6B4-E7B4E7A5E298}" destId="{9ABB2FEA-0BBA-4B3D-910A-09F49D882B93}" srcOrd="3" destOrd="0" parTransId="{3E4FAC51-6C8A-4EE1-8329-7F1AACCDD7EC}" sibTransId="{621553F5-28E5-41F6-80CD-2D5A1564D967}"/>
    <dgm:cxn modelId="{CE1140C1-AF0C-4364-9E9E-8B4B90B9E42D}" srcId="{85F57B86-1E2C-4917-B6B4-E7B4E7A5E298}" destId="{D345780B-1D42-4BE5-8FE1-801FDE365148}" srcOrd="1" destOrd="0" parTransId="{3F6F3B6D-EF09-4C5F-88EB-463681DA458C}" sibTransId="{4E3A0624-54A8-48E9-AFB5-44E17FB9EDD8}"/>
    <dgm:cxn modelId="{EB3E1AC3-7A4F-F740-AFC3-999C0A5C301B}" type="presOf" srcId="{85F57B86-1E2C-4917-B6B4-E7B4E7A5E298}" destId="{78B97624-92E0-2A48-9643-AFC240ADE365}" srcOrd="0" destOrd="0" presId="urn:microsoft.com/office/officeart/2005/8/layout/vList2"/>
    <dgm:cxn modelId="{341996FF-3B9C-47EB-9605-3BB970F1586E}" srcId="{85F57B86-1E2C-4917-B6B4-E7B4E7A5E298}" destId="{41103AA8-0F45-4B08-9A1A-EF050EF0C144}" srcOrd="0" destOrd="0" parTransId="{109A2970-5411-44FA-8694-676251410C23}" sibTransId="{824940DF-E40F-4851-927C-0107B957739F}"/>
    <dgm:cxn modelId="{28BB645C-E51F-DB4F-89A3-7DB5126F6B17}" type="presParOf" srcId="{78B97624-92E0-2A48-9643-AFC240ADE365}" destId="{41FD5279-86B1-E04D-9ED1-81AC95BB5225}" srcOrd="0" destOrd="0" presId="urn:microsoft.com/office/officeart/2005/8/layout/vList2"/>
    <dgm:cxn modelId="{88FD192F-C6D1-194A-A98E-B9755527CBC5}" type="presParOf" srcId="{78B97624-92E0-2A48-9643-AFC240ADE365}" destId="{BA0FA079-85BA-9342-BA6B-F095A24A7ACD}" srcOrd="1" destOrd="0" presId="urn:microsoft.com/office/officeart/2005/8/layout/vList2"/>
    <dgm:cxn modelId="{6629E557-BF2F-184E-974A-ECC2F0DF80ED}" type="presParOf" srcId="{78B97624-92E0-2A48-9643-AFC240ADE365}" destId="{778390C1-27C3-B745-BA81-1F58F2C1AF0B}" srcOrd="2" destOrd="0" presId="urn:microsoft.com/office/officeart/2005/8/layout/vList2"/>
    <dgm:cxn modelId="{880A040A-CA46-5F48-97B0-115B6BC121D6}" type="presParOf" srcId="{78B97624-92E0-2A48-9643-AFC240ADE365}" destId="{B76A7DEC-2047-B741-B70E-DB647A2FA62A}" srcOrd="3" destOrd="0" presId="urn:microsoft.com/office/officeart/2005/8/layout/vList2"/>
    <dgm:cxn modelId="{1F665797-EAEE-7746-829B-151294A93F9E}" type="presParOf" srcId="{78B97624-92E0-2A48-9643-AFC240ADE365}" destId="{450EA3B9-5A0B-1E42-9D66-9BE458D2CB4C}" srcOrd="4" destOrd="0" presId="urn:microsoft.com/office/officeart/2005/8/layout/vList2"/>
    <dgm:cxn modelId="{FD6A39AB-83C6-9048-8BCA-CB2AB41AC962}" type="presParOf" srcId="{78B97624-92E0-2A48-9643-AFC240ADE365}" destId="{4B958E9F-8F5E-4841-9B69-AD04908D21E9}" srcOrd="5" destOrd="0" presId="urn:microsoft.com/office/officeart/2005/8/layout/vList2"/>
    <dgm:cxn modelId="{D6544BF3-D0BB-ED4D-AB2F-0814E9A0E469}" type="presParOf" srcId="{78B97624-92E0-2A48-9643-AFC240ADE365}" destId="{7BC6FAA7-B808-3546-9AAD-0035F0DAF020}" srcOrd="6" destOrd="0" presId="urn:microsoft.com/office/officeart/2005/8/layout/vList2"/>
    <dgm:cxn modelId="{D880308D-DBED-7C4C-BB65-2361516BBBA1}" type="presParOf" srcId="{78B97624-92E0-2A48-9643-AFC240ADE365}" destId="{02184BD3-E6BA-5645-B7D4-53485EC95DC7}" srcOrd="7" destOrd="0" presId="urn:microsoft.com/office/officeart/2005/8/layout/vList2"/>
    <dgm:cxn modelId="{EA7DFD59-C4BE-4B4A-8E42-FBA8DFD21FA8}" type="presParOf" srcId="{78B97624-92E0-2A48-9643-AFC240ADE365}" destId="{932B68F5-9EFC-E448-BEA6-45D97E7A623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11F9A9-F298-AB44-8690-05D78E38778A}">
      <dsp:nvSpPr>
        <dsp:cNvPr id="0" name=""/>
        <dsp:cNvSpPr/>
      </dsp:nvSpPr>
      <dsp:spPr>
        <a:xfrm>
          <a:off x="0" y="643977"/>
          <a:ext cx="6666833" cy="13425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Early life-Critical periods,Early programming, Disadvantages/Advantages</a:t>
          </a:r>
        </a:p>
      </dsp:txBody>
      <dsp:txXfrm>
        <a:off x="65539" y="709516"/>
        <a:ext cx="6535755" cy="1211496"/>
      </dsp:txXfrm>
    </dsp:sp>
    <dsp:sp modelId="{0E48EF46-B06E-0D44-8FD3-246F0528D81D}">
      <dsp:nvSpPr>
        <dsp:cNvPr id="0" name=""/>
        <dsp:cNvSpPr/>
      </dsp:nvSpPr>
      <dsp:spPr>
        <a:xfrm>
          <a:off x="0" y="2055672"/>
          <a:ext cx="6666833" cy="1342574"/>
        </a:xfrm>
        <a:prstGeom prst="roundRect">
          <a:avLst/>
        </a:prstGeom>
        <a:gradFill rotWithShape="0">
          <a:gsLst>
            <a:gs pos="0">
              <a:schemeClr val="accent2">
                <a:hueOff val="3221806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6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6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Lifestyle choice-Behavourial risk factors,Public health compaigns,Health literacy and inequality,NHS Longterm plan,sugar tax.</a:t>
          </a:r>
        </a:p>
      </dsp:txBody>
      <dsp:txXfrm>
        <a:off x="65539" y="2121211"/>
        <a:ext cx="6535755" cy="1211496"/>
      </dsp:txXfrm>
    </dsp:sp>
    <dsp:sp modelId="{54AF683C-B36A-784E-8CBA-A56099D42A55}">
      <dsp:nvSpPr>
        <dsp:cNvPr id="0" name=""/>
        <dsp:cNvSpPr/>
      </dsp:nvSpPr>
      <dsp:spPr>
        <a:xfrm>
          <a:off x="0" y="3467367"/>
          <a:ext cx="6666833" cy="1342574"/>
        </a:xfrm>
        <a:prstGeom prst="round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Social determinants-Economic stability,Housing and environment,education and health, Access to health care</a:t>
          </a:r>
        </a:p>
      </dsp:txBody>
      <dsp:txXfrm>
        <a:off x="65539" y="3532906"/>
        <a:ext cx="6535755" cy="12114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3924B-3EBD-7A48-A982-359F28790754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28771A-B96C-D247-889A-4176D88F336B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Health changes over life, early life shapes development, adolescence sets habits, adulthood sees lifestyle impacts, old age brings decline but is influenced by past choices.</a:t>
          </a:r>
        </a:p>
      </dsp:txBody>
      <dsp:txXfrm>
        <a:off x="0" y="665"/>
        <a:ext cx="6666833" cy="1090517"/>
      </dsp:txXfrm>
    </dsp:sp>
    <dsp:sp modelId="{68E5499C-DB56-3C45-8985-15E7FF2027AC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8305E6-5C25-3C4C-B6CB-3CCD8C7FD998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Early childhood-rapid brain development.</a:t>
          </a:r>
        </a:p>
      </dsp:txBody>
      <dsp:txXfrm>
        <a:off x="0" y="1091183"/>
        <a:ext cx="6666833" cy="1090517"/>
      </dsp:txXfrm>
    </dsp:sp>
    <dsp:sp modelId="{7584866C-9903-AD49-AB58-2A3715722DAD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A6DF7E-A2DE-4E46-898E-3219554AF97C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Adolesence-Physical growth,mental challenges, risk behaviours</a:t>
          </a:r>
        </a:p>
      </dsp:txBody>
      <dsp:txXfrm>
        <a:off x="0" y="2181701"/>
        <a:ext cx="6666833" cy="1090517"/>
      </dsp:txXfrm>
    </dsp:sp>
    <dsp:sp modelId="{1A2633B4-C07F-B446-8D9A-BA91B548B613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B3F185-40D6-CD46-AC3A-F9F05FE60BF9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Adulthood-worklife balance, stress management </a:t>
          </a:r>
        </a:p>
      </dsp:txBody>
      <dsp:txXfrm>
        <a:off x="0" y="3272218"/>
        <a:ext cx="6666833" cy="1090517"/>
      </dsp:txXfrm>
    </dsp:sp>
    <dsp:sp modelId="{5F7CCF32-21D7-F747-95C4-220391A393C0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AB673-1530-E145-BFBF-54A8688F6FC9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Old age-Maintainng independence, mobility, cognitive health</a:t>
          </a:r>
        </a:p>
      </dsp:txBody>
      <dsp:txXfrm>
        <a:off x="0" y="4362736"/>
        <a:ext cx="6666833" cy="10905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631D93-7CAD-4D43-8C26-C157E09BA9EC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0276BD-C097-224A-9C29-56EF57928F7E}">
      <dsp:nvSpPr>
        <dsp:cNvPr id="0" name=""/>
        <dsp:cNvSpPr/>
      </dsp:nvSpPr>
      <dsp:spPr>
        <a:xfrm>
          <a:off x="0" y="2663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Early life interventions- expanding early years support programmes</a:t>
          </a:r>
        </a:p>
      </dsp:txBody>
      <dsp:txXfrm>
        <a:off x="0" y="2663"/>
        <a:ext cx="6666833" cy="1816197"/>
      </dsp:txXfrm>
    </dsp:sp>
    <dsp:sp modelId="{B2FC22C5-002D-284C-A61C-6F96CB95B2BE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8349DD-9043-5D43-9D1B-9428D77E4044}">
      <dsp:nvSpPr>
        <dsp:cNvPr id="0" name=""/>
        <dsp:cNvSpPr/>
      </dsp:nvSpPr>
      <dsp:spPr>
        <a:xfrm>
          <a:off x="0" y="1818861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Health promotion-encouraging health lifestyles through nhs campaigns </a:t>
          </a:r>
        </a:p>
      </dsp:txBody>
      <dsp:txXfrm>
        <a:off x="0" y="1818861"/>
        <a:ext cx="6666833" cy="1816197"/>
      </dsp:txXfrm>
    </dsp:sp>
    <dsp:sp modelId="{98AFF2B2-9043-6D42-9D58-0A64077011FB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E50726-5204-A246-97E6-31409F3751DA}">
      <dsp:nvSpPr>
        <dsp:cNvPr id="0" name=""/>
        <dsp:cNvSpPr/>
      </dsp:nvSpPr>
      <dsp:spPr>
        <a:xfrm>
          <a:off x="0" y="3635058"/>
          <a:ext cx="6666833" cy="1816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Integrated care-better coordination between the nhs , social care, community health services </a:t>
          </a:r>
        </a:p>
      </dsp:txBody>
      <dsp:txXfrm>
        <a:off x="0" y="3635058"/>
        <a:ext cx="6666833" cy="1816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FD5279-86B1-E04D-9ED1-81AC95BB5225}">
      <dsp:nvSpPr>
        <dsp:cNvPr id="0" name=""/>
        <dsp:cNvSpPr/>
      </dsp:nvSpPr>
      <dsp:spPr>
        <a:xfrm>
          <a:off x="0" y="96696"/>
          <a:ext cx="6666833" cy="101063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Key takeaways-</a:t>
          </a:r>
        </a:p>
      </dsp:txBody>
      <dsp:txXfrm>
        <a:off x="49335" y="146031"/>
        <a:ext cx="6568163" cy="911963"/>
      </dsp:txXfrm>
    </dsp:sp>
    <dsp:sp modelId="{778390C1-27C3-B745-BA81-1F58F2C1AF0B}">
      <dsp:nvSpPr>
        <dsp:cNvPr id="0" name=""/>
        <dsp:cNvSpPr/>
      </dsp:nvSpPr>
      <dsp:spPr>
        <a:xfrm>
          <a:off x="0" y="1159170"/>
          <a:ext cx="6666833" cy="1010633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Health is shaped across the entire lifespan</a:t>
          </a:r>
        </a:p>
      </dsp:txBody>
      <dsp:txXfrm>
        <a:off x="49335" y="1208505"/>
        <a:ext cx="6568163" cy="911963"/>
      </dsp:txXfrm>
    </dsp:sp>
    <dsp:sp modelId="{450EA3B9-5A0B-1E42-9D66-9BE458D2CB4C}">
      <dsp:nvSpPr>
        <dsp:cNvPr id="0" name=""/>
        <dsp:cNvSpPr/>
      </dsp:nvSpPr>
      <dsp:spPr>
        <a:xfrm>
          <a:off x="0" y="2221643"/>
          <a:ext cx="6666833" cy="1010633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Early life experiences,lifestyle choices, social determinants have longterm effects.</a:t>
          </a:r>
        </a:p>
      </dsp:txBody>
      <dsp:txXfrm>
        <a:off x="49335" y="2270978"/>
        <a:ext cx="6568163" cy="911963"/>
      </dsp:txXfrm>
    </dsp:sp>
    <dsp:sp modelId="{7BC6FAA7-B808-3546-9AAD-0035F0DAF020}">
      <dsp:nvSpPr>
        <dsp:cNvPr id="0" name=""/>
        <dsp:cNvSpPr/>
      </dsp:nvSpPr>
      <dsp:spPr>
        <a:xfrm>
          <a:off x="0" y="3284116"/>
          <a:ext cx="6666833" cy="1010633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Public health policies must support individuals at every lifestage</a:t>
          </a:r>
        </a:p>
      </dsp:txBody>
      <dsp:txXfrm>
        <a:off x="49335" y="3333451"/>
        <a:ext cx="6568163" cy="911963"/>
      </dsp:txXfrm>
    </dsp:sp>
    <dsp:sp modelId="{932B68F5-9EFC-E448-BEA6-45D97E7A6231}">
      <dsp:nvSpPr>
        <dsp:cNvPr id="0" name=""/>
        <dsp:cNvSpPr/>
      </dsp:nvSpPr>
      <dsp:spPr>
        <a:xfrm>
          <a:off x="0" y="4346589"/>
          <a:ext cx="6666833" cy="1010633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By understanding health as a lifelong journey we can create policies and make personal choices that lead to a healthier UK society</a:t>
          </a:r>
        </a:p>
      </dsp:txBody>
      <dsp:txXfrm>
        <a:off x="49335" y="4395924"/>
        <a:ext cx="6568163" cy="9119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524B5-8A5C-1B76-73B0-6EBE4B178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DB816-3AB4-EC09-33BF-4A673CBAB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8F188-EAB6-7660-7EC9-F7F0211C2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680F8-8257-E18D-2018-81C77DD4C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079CC-6CDA-4FE6-DEE4-EC2C5A9DE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16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850E9-95EC-D6AA-721D-C4763B0AC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AF5E8-94FD-1AC2-600A-B28BCAEBA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6FF25-59AE-C1F5-E845-BF9D2CF75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B7D54-5357-C742-CD64-97BE14C9D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CF0DA5-A8D7-C967-809B-19A2DF802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711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6E03F-BEDE-755A-3056-78CFE0B71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D02CE7-8DF1-133C-4B78-9BC0E6A67D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6F46B-ACFB-3C01-114A-31D6E3DBD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99AF1-ACBA-0F43-E1E9-126DE80C3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E62FF-AA33-250A-896E-B600BFEA1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96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9CE57-5119-8DBC-CDAE-C17815247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5B7DB-6EE6-A753-1A11-5E1995641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19349-5D61-CBDC-3FA2-233F17904A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ACFB6-9600-6050-32E7-2A473DE67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EAB9C8-5F31-88B4-0C74-E0BA5FA3D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3EBE2-88A2-7F77-275E-0417BED1A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226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CAB3E-4847-75A1-E902-C79E6F6F6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A3D77-3BE5-5469-4C38-FB819A7B4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7FE06-DF3C-EAEF-5C02-042C026CBC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E141E7-8662-A5E2-49E7-16C5BA3280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A64342-0136-7C97-DE77-E2202639AB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EF9220-5DC3-5CEB-2ED7-C44DD92F0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50269-B1A3-EA14-9F0F-11C1844DA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B97684-1854-99EC-7804-F1BD889A9F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80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F463-7078-10A4-5857-108091A11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B2EE86-F099-8020-5037-0359FC297C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B44B4F-2559-5F35-3CE9-3D6A4E213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59952-283C-6809-A548-52D96D8F5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418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573B57-5346-DBA3-059E-47649BB38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EEDCDE-EE2B-EE8D-82D6-3364221CC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AB4562-88AC-FBD6-E06E-0039FB67D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76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434FD-EE6A-20DE-E6D9-F469DC5C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7F821-2B5E-6C13-BA12-3CA0F758A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2D49D5-9F55-3336-B77F-17F4759546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A6524-3D84-319C-476F-BDD68F492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885AC9-5FB2-8269-1345-178EAAD64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D8E43-28E8-4B96-D830-48E056C11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40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479C8-68AF-8D12-A431-368AFF8F7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7B2731-2962-6581-D16B-B259294DD7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5B0AEA-F798-4891-E979-B91E27524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23EC33-81A7-C843-5DD8-2E31BA184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638F15-0CC0-2D37-DD9A-E52DEE81C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0A90C0-C2B9-A06B-302C-22CAF37B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529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C72C-3547-766E-C4FF-4D8866D22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742A6F-9A52-B49F-886A-4D0EFA8CAA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9C3FD-D73A-E074-6814-CBDD46549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CEBF6-D981-21EA-C8F1-7962FF25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33828-F088-5E29-A4BC-4C2C65083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890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E41236-22E6-7041-2D52-81038D11A3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05FEB1-CEF0-34F4-4239-20689F2574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47DE8-C374-6910-F390-716C1F244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FBC94-48EA-A07C-CF98-9785EC7A7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96FF2-A418-2774-21DB-4AECCF614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8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30ACC0-D451-2F49-3E4B-ABF8239FE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2C63A0-0B4D-AECA-7CA3-A528B054F2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C7372-8717-F867-180F-E650B7D924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97B70F-3A61-A146-AA8A-1733EE116576}" type="datetimeFigureOut">
              <a:rPr lang="en-US" smtClean="0"/>
              <a:t>3/14/25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F7DD0-F5EF-16F6-FD68-FED001349F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9DA8D-797B-6F04-D59A-49CDCCC1B1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8D86FF-14C5-AC41-8E0B-C7FC21CA0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604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F241B-DB60-54AE-0213-9E15F7B57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E9334-A07D-6766-F996-B8F1CDEFC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The life course approach is a way of understanding how different stages of life are interconnected and influence health, well being, and social outcomes over time. </a:t>
            </a:r>
          </a:p>
        </p:txBody>
      </p:sp>
    </p:spTree>
    <p:extLst>
      <p:ext uri="{BB962C8B-B14F-4D97-AF65-F5344CB8AC3E}">
        <p14:creationId xmlns:p14="http://schemas.microsoft.com/office/powerpoint/2010/main" val="707765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ABC4C-47CE-B0FB-FEB2-B1EC40F60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Key concepts of Lifecourse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584AC5-BD0B-0098-5540-724CF25B20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67026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6434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F993D-F816-C81F-592F-8D64DC943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Health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947E0A-D113-5EFB-E264-A03CF56C72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80461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424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73ED4-F4B1-867E-7F26-01EA8A86E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Implications for public health and policy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B548A4-A558-C971-741F-7DE37042D1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02654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0218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F37A8-0EC2-1BB5-6566-DE3727ACB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Conclusion-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7E5C89-7689-1B70-E3CB-8C8988594E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908784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4145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A6452C-A936-C40F-176B-50D51A1BB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10825BAD-05E1-B9F2-E94D-9AF3216397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27" r="20703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5E91-F77D-BCF2-299B-2B1D78FF6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707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229</Words>
  <Application>Microsoft Macintosh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Introduction</vt:lpstr>
      <vt:lpstr>Key concepts of Lifecourse approach</vt:lpstr>
      <vt:lpstr>Health development</vt:lpstr>
      <vt:lpstr>Implications for public health and policy</vt:lpstr>
      <vt:lpstr>Conclusion-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Owen White (2407297)</dc:creator>
  <cp:lastModifiedBy>Owen White (2407297)</cp:lastModifiedBy>
  <cp:revision>1</cp:revision>
  <dcterms:created xsi:type="dcterms:W3CDTF">2025-03-14T19:51:58Z</dcterms:created>
  <dcterms:modified xsi:type="dcterms:W3CDTF">2025-03-14T20:31:59Z</dcterms:modified>
</cp:coreProperties>
</file>