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3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4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0"/>
  </p:notesMasterIdLst>
  <p:sldIdLst>
    <p:sldId id="277" r:id="rId2"/>
    <p:sldId id="257" r:id="rId3"/>
    <p:sldId id="258" r:id="rId4"/>
    <p:sldId id="260" r:id="rId5"/>
    <p:sldId id="261" r:id="rId6"/>
    <p:sldId id="262" r:id="rId7"/>
    <p:sldId id="278" r:id="rId8"/>
    <p:sldId id="279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80" r:id="rId19"/>
    <p:sldId id="281" r:id="rId20"/>
    <p:sldId id="272" r:id="rId21"/>
    <p:sldId id="273" r:id="rId22"/>
    <p:sldId id="274" r:id="rId23"/>
    <p:sldId id="275" r:id="rId24"/>
    <p:sldId id="259" r:id="rId25"/>
    <p:sldId id="282" r:id="rId26"/>
    <p:sldId id="283" r:id="rId27"/>
    <p:sldId id="284" r:id="rId28"/>
    <p:sldId id="285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DDCAB6-AB18-B7E2-9582-554D2D0043AC}" v="2804" dt="2026-02-22T21:36:25.387"/>
    <p1510:client id="{D587A753-0E7A-88CF-2F40-30F5C7B3F2BD}" v="275" dt="2026-02-22T22:07:11.6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D587A753-0E7A-88CF-2F40-30F5C7B3F2BD}"/>
    <pc:docChg chg="addSld delSld modSld sldOrd">
      <pc:chgData name="Rebecca Francis-Davies" userId="S::r.francis-davies@uwtsd.ac.uk::caf69e2c-2198-47a4-8268-c57958bd4ca9" providerId="AD" clId="Web-{D587A753-0E7A-88CF-2F40-30F5C7B3F2BD}" dt="2026-02-22T22:07:31.479" v="279"/>
      <pc:docMkLst>
        <pc:docMk/>
      </pc:docMkLst>
      <pc:sldChg chg="del">
        <pc:chgData name="Rebecca Francis-Davies" userId="S::r.francis-davies@uwtsd.ac.uk::caf69e2c-2198-47a4-8268-c57958bd4ca9" providerId="AD" clId="Web-{D587A753-0E7A-88CF-2F40-30F5C7B3F2BD}" dt="2026-02-22T21:36:46.182" v="0"/>
        <pc:sldMkLst>
          <pc:docMk/>
          <pc:sldMk cId="109857222" sldId="256"/>
        </pc:sldMkLst>
      </pc:sldChg>
      <pc:sldChg chg="addSp modSp">
        <pc:chgData name="Rebecca Francis-Davies" userId="S::r.francis-davies@uwtsd.ac.uk::caf69e2c-2198-47a4-8268-c57958bd4ca9" providerId="AD" clId="Web-{D587A753-0E7A-88CF-2F40-30F5C7B3F2BD}" dt="2026-02-22T21:51:38.273" v="39" actId="1076"/>
        <pc:sldMkLst>
          <pc:docMk/>
          <pc:sldMk cId="3500296686" sldId="262"/>
        </pc:sldMkLst>
        <pc:picChg chg="add mod">
          <ac:chgData name="Rebecca Francis-Davies" userId="S::r.francis-davies@uwtsd.ac.uk::caf69e2c-2198-47a4-8268-c57958bd4ca9" providerId="AD" clId="Web-{D587A753-0E7A-88CF-2F40-30F5C7B3F2BD}" dt="2026-02-22T21:51:38.273" v="39" actId="1076"/>
          <ac:picMkLst>
            <pc:docMk/>
            <pc:sldMk cId="3500296686" sldId="262"/>
            <ac:picMk id="37" creationId="{21A00336-2676-A123-7791-CD1E7BA002AA}"/>
          </ac:picMkLst>
        </pc:picChg>
      </pc:sldChg>
      <pc:sldChg chg="addSp modSp mod setBg">
        <pc:chgData name="Rebecca Francis-Davies" userId="S::r.francis-davies@uwtsd.ac.uk::caf69e2c-2198-47a4-8268-c57958bd4ca9" providerId="AD" clId="Web-{D587A753-0E7A-88CF-2F40-30F5C7B3F2BD}" dt="2026-02-22T21:39:12.342" v="32"/>
        <pc:sldMkLst>
          <pc:docMk/>
          <pc:sldMk cId="3845448390" sldId="268"/>
        </pc:sldMkLst>
        <pc:spChg chg="mod">
          <ac:chgData name="Rebecca Francis-Davies" userId="S::r.francis-davies@uwtsd.ac.uk::caf69e2c-2198-47a4-8268-c57958bd4ca9" providerId="AD" clId="Web-{D587A753-0E7A-88CF-2F40-30F5C7B3F2BD}" dt="2026-02-22T21:39:12.342" v="32"/>
          <ac:spMkLst>
            <pc:docMk/>
            <pc:sldMk cId="3845448390" sldId="268"/>
            <ac:spMk id="2" creationId="{60457FB7-1A85-056B-5E89-31644C733F77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39:12.342" v="32"/>
          <ac:spMkLst>
            <pc:docMk/>
            <pc:sldMk cId="3845448390" sldId="268"/>
            <ac:spMk id="9" creationId="{774A975B-A886-5202-0489-6965514A0D14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39:12.342" v="32"/>
          <ac:spMkLst>
            <pc:docMk/>
            <pc:sldMk cId="3845448390" sldId="268"/>
            <ac:spMk id="11" creationId="{EA67E988-5919-57BB-C7DE-D3EAD38A3045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39:12.342" v="32"/>
          <ac:spMkLst>
            <pc:docMk/>
            <pc:sldMk cId="3845448390" sldId="268"/>
            <ac:spMk id="13" creationId="{FAF3766F-DEF3-4802-BB0D-7A18EDD9704F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39:12.342" v="32"/>
          <ac:spMkLst>
            <pc:docMk/>
            <pc:sldMk cId="3845448390" sldId="268"/>
            <ac:spMk id="15" creationId="{D91952F0-771E-D2ED-C333-EEED6708B80C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39:12.342" v="32"/>
          <ac:spMkLst>
            <pc:docMk/>
            <pc:sldMk cId="3845448390" sldId="268"/>
            <ac:spMk id="17" creationId="{3FB6D83C-2377-9CAD-A991-9E0B6AF25067}"/>
          </ac:spMkLst>
        </pc:spChg>
        <pc:picChg chg="mod">
          <ac:chgData name="Rebecca Francis-Davies" userId="S::r.francis-davies@uwtsd.ac.uk::caf69e2c-2198-47a4-8268-c57958bd4ca9" providerId="AD" clId="Web-{D587A753-0E7A-88CF-2F40-30F5C7B3F2BD}" dt="2026-02-22T21:39:12.342" v="32"/>
          <ac:picMkLst>
            <pc:docMk/>
            <pc:sldMk cId="3845448390" sldId="268"/>
            <ac:picMk id="4" creationId="{F06DBEEA-D9BD-BC7B-7F4C-1346B8C23EDE}"/>
          </ac:picMkLst>
        </pc:picChg>
      </pc:sldChg>
      <pc:sldChg chg="addSp delSp modSp">
        <pc:chgData name="Rebecca Francis-Davies" userId="S::r.francis-davies@uwtsd.ac.uk::caf69e2c-2198-47a4-8268-c57958bd4ca9" providerId="AD" clId="Web-{D587A753-0E7A-88CF-2F40-30F5C7B3F2BD}" dt="2026-02-22T21:39:21.983" v="33"/>
        <pc:sldMkLst>
          <pc:docMk/>
          <pc:sldMk cId="793527539" sldId="269"/>
        </pc:sldMkLst>
        <pc:spChg chg="mod">
          <ac:chgData name="Rebecca Francis-Davies" userId="S::r.francis-davies@uwtsd.ac.uk::caf69e2c-2198-47a4-8268-c57958bd4ca9" providerId="AD" clId="Web-{D587A753-0E7A-88CF-2F40-30F5C7B3F2BD}" dt="2026-02-22T21:39:21.983" v="33"/>
          <ac:spMkLst>
            <pc:docMk/>
            <pc:sldMk cId="793527539" sldId="269"/>
            <ac:spMk id="2" creationId="{540A6A9B-4019-BC48-FC3A-94E218E7F3EF}"/>
          </ac:spMkLst>
        </pc:spChg>
        <pc:spChg chg="del">
          <ac:chgData name="Rebecca Francis-Davies" userId="S::r.francis-davies@uwtsd.ac.uk::caf69e2c-2198-47a4-8268-c57958bd4ca9" providerId="AD" clId="Web-{D587A753-0E7A-88CF-2F40-30F5C7B3F2BD}" dt="2026-02-22T21:39:21.983" v="33"/>
          <ac:spMkLst>
            <pc:docMk/>
            <pc:sldMk cId="793527539" sldId="269"/>
            <ac:spMk id="8" creationId="{EEF92585-7A99-6108-9663-8C59032742EC}"/>
          </ac:spMkLst>
        </pc:spChg>
        <pc:spChg chg="del">
          <ac:chgData name="Rebecca Francis-Davies" userId="S::r.francis-davies@uwtsd.ac.uk::caf69e2c-2198-47a4-8268-c57958bd4ca9" providerId="AD" clId="Web-{D587A753-0E7A-88CF-2F40-30F5C7B3F2BD}" dt="2026-02-22T21:39:21.983" v="33"/>
          <ac:spMkLst>
            <pc:docMk/>
            <pc:sldMk cId="793527539" sldId="269"/>
            <ac:spMk id="10" creationId="{C6D5B03A-B780-A698-DFA9-C9932F22DDD0}"/>
          </ac:spMkLst>
        </pc:spChg>
        <pc:spChg chg="del">
          <ac:chgData name="Rebecca Francis-Davies" userId="S::r.francis-davies@uwtsd.ac.uk::caf69e2c-2198-47a4-8268-c57958bd4ca9" providerId="AD" clId="Web-{D587A753-0E7A-88CF-2F40-30F5C7B3F2BD}" dt="2026-02-22T21:39:21.983" v="33"/>
          <ac:spMkLst>
            <pc:docMk/>
            <pc:sldMk cId="793527539" sldId="269"/>
            <ac:spMk id="15" creationId="{CB83D201-FBE2-5860-2DC0-8829D1028945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39:21.983" v="33"/>
          <ac:spMkLst>
            <pc:docMk/>
            <pc:sldMk cId="793527539" sldId="269"/>
            <ac:spMk id="21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39:21.983" v="33"/>
          <ac:spMkLst>
            <pc:docMk/>
            <pc:sldMk cId="793527539" sldId="269"/>
            <ac:spMk id="23" creationId="{92BE0106-0C20-465B-A1BE-0BAC2737B1AD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39:21.983" v="33"/>
          <ac:spMkLst>
            <pc:docMk/>
            <pc:sldMk cId="793527539" sldId="269"/>
            <ac:spMk id="25" creationId="{851808AB-2943-464C-A710-F2A18D869334}"/>
          </ac:spMkLst>
        </pc:spChg>
        <pc:graphicFrameChg chg="add">
          <ac:chgData name="Rebecca Francis-Davies" userId="S::r.francis-davies@uwtsd.ac.uk::caf69e2c-2198-47a4-8268-c57958bd4ca9" providerId="AD" clId="Web-{D587A753-0E7A-88CF-2F40-30F5C7B3F2BD}" dt="2026-02-22T21:39:21.983" v="33"/>
          <ac:graphicFrameMkLst>
            <pc:docMk/>
            <pc:sldMk cId="793527539" sldId="269"/>
            <ac:graphicFrameMk id="17" creationId="{569CA6E1-0291-1A07-C51D-831B8ED5B2AF}"/>
          </ac:graphicFrameMkLst>
        </pc:graphicFrameChg>
      </pc:sldChg>
      <pc:sldChg chg="addSp delSp modSp del mod ord setBg">
        <pc:chgData name="Rebecca Francis-Davies" userId="S::r.francis-davies@uwtsd.ac.uk::caf69e2c-2198-47a4-8268-c57958bd4ca9" providerId="AD" clId="Web-{D587A753-0E7A-88CF-2F40-30F5C7B3F2BD}" dt="2026-02-22T21:56:40.549" v="80"/>
        <pc:sldMkLst>
          <pc:docMk/>
          <pc:sldMk cId="457023904" sldId="276"/>
        </pc:sldMkLst>
        <pc:spChg chg="mod">
          <ac:chgData name="Rebecca Francis-Davies" userId="S::r.francis-davies@uwtsd.ac.uk::caf69e2c-2198-47a4-8268-c57958bd4ca9" providerId="AD" clId="Web-{D587A753-0E7A-88CF-2F40-30F5C7B3F2BD}" dt="2026-02-22T21:39:31.874" v="34"/>
          <ac:spMkLst>
            <pc:docMk/>
            <pc:sldMk cId="457023904" sldId="276"/>
            <ac:spMk id="2" creationId="{D53F5348-34D0-3058-1C51-5DB798ED197B}"/>
          </ac:spMkLst>
        </pc:spChg>
        <pc:spChg chg="del">
          <ac:chgData name="Rebecca Francis-Davies" userId="S::r.francis-davies@uwtsd.ac.uk::caf69e2c-2198-47a4-8268-c57958bd4ca9" providerId="AD" clId="Web-{D587A753-0E7A-88CF-2F40-30F5C7B3F2BD}" dt="2026-02-22T21:39:31.874" v="34"/>
          <ac:spMkLst>
            <pc:docMk/>
            <pc:sldMk cId="457023904" sldId="276"/>
            <ac:spMk id="3" creationId="{CDF8F928-FEB5-4D8C-62B3-2E9124084DF3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39:31.874" v="34"/>
          <ac:spMkLst>
            <pc:docMk/>
            <pc:sldMk cId="457023904" sldId="276"/>
            <ac:spMk id="9" creationId="{04213918-F1EB-4BCE-BE23-F5E9851EE05C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39:31.874" v="34"/>
          <ac:spMkLst>
            <pc:docMk/>
            <pc:sldMk cId="457023904" sldId="276"/>
            <ac:spMk id="11" creationId="{2062E862-C7F7-4CA1-B929-D0B75F5E9FB9}"/>
          </ac:spMkLst>
        </pc:spChg>
        <pc:graphicFrameChg chg="add">
          <ac:chgData name="Rebecca Francis-Davies" userId="S::r.francis-davies@uwtsd.ac.uk::caf69e2c-2198-47a4-8268-c57958bd4ca9" providerId="AD" clId="Web-{D587A753-0E7A-88CF-2F40-30F5C7B3F2BD}" dt="2026-02-22T21:39:31.874" v="34"/>
          <ac:graphicFrameMkLst>
            <pc:docMk/>
            <pc:sldMk cId="457023904" sldId="276"/>
            <ac:graphicFrameMk id="5" creationId="{A38CEEBB-49E5-0BA5-8D9F-76BAA60E9FA1}"/>
          </ac:graphicFrameMkLst>
        </pc:graphicFrameChg>
      </pc:sldChg>
      <pc:sldChg chg="addSp delSp modSp new mod ord setBg">
        <pc:chgData name="Rebecca Francis-Davies" userId="S::r.francis-davies@uwtsd.ac.uk::caf69e2c-2198-47a4-8268-c57958bd4ca9" providerId="AD" clId="Web-{D587A753-0E7A-88CF-2F40-30F5C7B3F2BD}" dt="2026-02-22T21:38:17.779" v="31"/>
        <pc:sldMkLst>
          <pc:docMk/>
          <pc:sldMk cId="1699991576" sldId="277"/>
        </pc:sldMkLst>
        <pc:spChg chg="mod">
          <ac:chgData name="Rebecca Francis-Davies" userId="S::r.francis-davies@uwtsd.ac.uk::caf69e2c-2198-47a4-8268-c57958bd4ca9" providerId="AD" clId="Web-{D587A753-0E7A-88CF-2F40-30F5C7B3F2BD}" dt="2026-02-22T21:38:17.779" v="31"/>
          <ac:spMkLst>
            <pc:docMk/>
            <pc:sldMk cId="1699991576" sldId="277"/>
            <ac:spMk id="2" creationId="{B2394BA7-C47C-892B-2B08-1659D2ABADC6}"/>
          </ac:spMkLst>
        </pc:spChg>
        <pc:spChg chg="del">
          <ac:chgData name="Rebecca Francis-Davies" userId="S::r.francis-davies@uwtsd.ac.uk::caf69e2c-2198-47a4-8268-c57958bd4ca9" providerId="AD" clId="Web-{D587A753-0E7A-88CF-2F40-30F5C7B3F2BD}" dt="2026-02-22T21:38:17.779" v="31"/>
          <ac:spMkLst>
            <pc:docMk/>
            <pc:sldMk cId="1699991576" sldId="277"/>
            <ac:spMk id="3" creationId="{9347E592-EC1B-E8ED-3CE1-CAC58C07F30B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38:17.779" v="31"/>
          <ac:spMkLst>
            <pc:docMk/>
            <pc:sldMk cId="1699991576" sldId="277"/>
            <ac:spMk id="8" creationId="{774A975B-A886-5202-0489-6965514A0D14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38:17.779" v="31"/>
          <ac:spMkLst>
            <pc:docMk/>
            <pc:sldMk cId="1699991576" sldId="277"/>
            <ac:spMk id="10" creationId="{AA083F47-750E-A41F-1E5A-EFB054507C70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38:17.779" v="31"/>
          <ac:spMkLst>
            <pc:docMk/>
            <pc:sldMk cId="1699991576" sldId="277"/>
            <ac:spMk id="12" creationId="{EA67E988-5919-57BB-C7DE-D3EAD38A3045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38:17.779" v="31"/>
          <ac:spMkLst>
            <pc:docMk/>
            <pc:sldMk cId="1699991576" sldId="277"/>
            <ac:spMk id="14" creationId="{C7EFAAB5-34A3-C2FC-70BA-7720CC8ADBAC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38:17.779" v="31"/>
          <ac:spMkLst>
            <pc:docMk/>
            <pc:sldMk cId="1699991576" sldId="277"/>
            <ac:spMk id="16" creationId="{A8A44BC8-2508-4575-75F6-0ED3F11E721E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38:17.779" v="31"/>
          <ac:spMkLst>
            <pc:docMk/>
            <pc:sldMk cId="1699991576" sldId="277"/>
            <ac:spMk id="18" creationId="{74BCF1CC-D6F1-21D9-307D-C36BA9E87FB8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D587A753-0E7A-88CF-2F40-30F5C7B3F2BD}" dt="2026-02-22T21:54:17.452" v="51"/>
        <pc:sldMkLst>
          <pc:docMk/>
          <pc:sldMk cId="2288926404" sldId="278"/>
        </pc:sldMkLst>
        <pc:spChg chg="mod">
          <ac:chgData name="Rebecca Francis-Davies" userId="S::r.francis-davies@uwtsd.ac.uk::caf69e2c-2198-47a4-8268-c57958bd4ca9" providerId="AD" clId="Web-{D587A753-0E7A-88CF-2F40-30F5C7B3F2BD}" dt="2026-02-22T21:54:17.452" v="51"/>
          <ac:spMkLst>
            <pc:docMk/>
            <pc:sldMk cId="2288926404" sldId="278"/>
            <ac:spMk id="2" creationId="{812E0A5C-BCB6-DED5-C785-83D62C754157}"/>
          </ac:spMkLst>
        </pc:spChg>
        <pc:spChg chg="del">
          <ac:chgData name="Rebecca Francis-Davies" userId="S::r.francis-davies@uwtsd.ac.uk::caf69e2c-2198-47a4-8268-c57958bd4ca9" providerId="AD" clId="Web-{D587A753-0E7A-88CF-2F40-30F5C7B3F2BD}" dt="2026-02-22T21:54:13.342" v="50"/>
          <ac:spMkLst>
            <pc:docMk/>
            <pc:sldMk cId="2288926404" sldId="278"/>
            <ac:spMk id="3" creationId="{3CF0E424-81E8-446B-7EDD-8ABBD9668C88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54:17.452" v="51"/>
          <ac:spMkLst>
            <pc:docMk/>
            <pc:sldMk cId="2288926404" sldId="278"/>
            <ac:spMk id="9" creationId="{774A975B-A886-5202-0489-6965514A0D14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54:17.452" v="51"/>
          <ac:spMkLst>
            <pc:docMk/>
            <pc:sldMk cId="2288926404" sldId="278"/>
            <ac:spMk id="11" creationId="{EA67E988-5919-57BB-C7DE-D3EAD38A3045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54:17.452" v="51"/>
          <ac:spMkLst>
            <pc:docMk/>
            <pc:sldMk cId="2288926404" sldId="278"/>
            <ac:spMk id="13" creationId="{C7EFAAB5-34A3-C2FC-70BA-7720CC8ADBAC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54:17.452" v="51"/>
          <ac:spMkLst>
            <pc:docMk/>
            <pc:sldMk cId="2288926404" sldId="278"/>
            <ac:spMk id="15" creationId="{FDD57DDC-2075-7CBD-00B4-0A5FF09917FF}"/>
          </ac:spMkLst>
        </pc:spChg>
        <pc:picChg chg="add mod ord">
          <ac:chgData name="Rebecca Francis-Davies" userId="S::r.francis-davies@uwtsd.ac.uk::caf69e2c-2198-47a4-8268-c57958bd4ca9" providerId="AD" clId="Web-{D587A753-0E7A-88CF-2F40-30F5C7B3F2BD}" dt="2026-02-22T21:54:17.452" v="51"/>
          <ac:picMkLst>
            <pc:docMk/>
            <pc:sldMk cId="2288926404" sldId="278"/>
            <ac:picMk id="4" creationId="{C3FCEFF2-8FD3-AC1D-42CB-A18911E370F7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D587A753-0E7A-88CF-2F40-30F5C7B3F2BD}" dt="2026-02-22T21:55:11.328" v="64"/>
        <pc:sldMkLst>
          <pc:docMk/>
          <pc:sldMk cId="590738985" sldId="279"/>
        </pc:sldMkLst>
        <pc:spChg chg="mod">
          <ac:chgData name="Rebecca Francis-Davies" userId="S::r.francis-davies@uwtsd.ac.uk::caf69e2c-2198-47a4-8268-c57958bd4ca9" providerId="AD" clId="Web-{D587A753-0E7A-88CF-2F40-30F5C7B3F2BD}" dt="2026-02-22T21:55:11.328" v="64"/>
          <ac:spMkLst>
            <pc:docMk/>
            <pc:sldMk cId="590738985" sldId="279"/>
            <ac:spMk id="2" creationId="{1C8B67CF-47D3-353B-D032-4ED48C9F951F}"/>
          </ac:spMkLst>
        </pc:spChg>
        <pc:spChg chg="del">
          <ac:chgData name="Rebecca Francis-Davies" userId="S::r.francis-davies@uwtsd.ac.uk::caf69e2c-2198-47a4-8268-c57958bd4ca9" providerId="AD" clId="Web-{D587A753-0E7A-88CF-2F40-30F5C7B3F2BD}" dt="2026-02-22T21:54:58.281" v="53"/>
          <ac:spMkLst>
            <pc:docMk/>
            <pc:sldMk cId="590738985" sldId="279"/>
            <ac:spMk id="3" creationId="{F3E0AEFD-93EF-59F2-3611-0502EA4E6FAF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55:11.328" v="64"/>
          <ac:spMkLst>
            <pc:docMk/>
            <pc:sldMk cId="590738985" sldId="279"/>
            <ac:spMk id="9" creationId="{774A975B-A886-5202-0489-6965514A0D14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55:11.328" v="64"/>
          <ac:spMkLst>
            <pc:docMk/>
            <pc:sldMk cId="590738985" sldId="279"/>
            <ac:spMk id="11" creationId="{EA67E988-5919-57BB-C7DE-D3EAD38A3045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55:11.328" v="64"/>
          <ac:spMkLst>
            <pc:docMk/>
            <pc:sldMk cId="590738985" sldId="279"/>
            <ac:spMk id="13" creationId="{FAF3766F-DEF3-4802-BB0D-7A18EDD9704F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55:11.328" v="64"/>
          <ac:spMkLst>
            <pc:docMk/>
            <pc:sldMk cId="590738985" sldId="279"/>
            <ac:spMk id="15" creationId="{B2C335F7-F61C-4EB4-80F2-4B1438FE66BB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55:11.328" v="64"/>
          <ac:spMkLst>
            <pc:docMk/>
            <pc:sldMk cId="590738985" sldId="279"/>
            <ac:spMk id="17" creationId="{E4C7F386-A972-9ED7-C153-F0E50968255B}"/>
          </ac:spMkLst>
        </pc:spChg>
        <pc:picChg chg="add mod ord">
          <ac:chgData name="Rebecca Francis-Davies" userId="S::r.francis-davies@uwtsd.ac.uk::caf69e2c-2198-47a4-8268-c57958bd4ca9" providerId="AD" clId="Web-{D587A753-0E7A-88CF-2F40-30F5C7B3F2BD}" dt="2026-02-22T21:55:11.328" v="64"/>
          <ac:picMkLst>
            <pc:docMk/>
            <pc:sldMk cId="590738985" sldId="279"/>
            <ac:picMk id="4" creationId="{36DF6265-BF80-E16C-F962-B17FD6F43805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D587A753-0E7A-88CF-2F40-30F5C7B3F2BD}" dt="2026-02-22T21:55:52.642" v="71"/>
        <pc:sldMkLst>
          <pc:docMk/>
          <pc:sldMk cId="2110563711" sldId="280"/>
        </pc:sldMkLst>
        <pc:spChg chg="mod">
          <ac:chgData name="Rebecca Francis-Davies" userId="S::r.francis-davies@uwtsd.ac.uk::caf69e2c-2198-47a4-8268-c57958bd4ca9" providerId="AD" clId="Web-{D587A753-0E7A-88CF-2F40-30F5C7B3F2BD}" dt="2026-02-22T21:55:52.642" v="71"/>
          <ac:spMkLst>
            <pc:docMk/>
            <pc:sldMk cId="2110563711" sldId="280"/>
            <ac:spMk id="2" creationId="{5B9EFFF7-2839-ED3E-5DB3-1761FFAB832B}"/>
          </ac:spMkLst>
        </pc:spChg>
        <pc:spChg chg="del">
          <ac:chgData name="Rebecca Francis-Davies" userId="S::r.francis-davies@uwtsd.ac.uk::caf69e2c-2198-47a4-8268-c57958bd4ca9" providerId="AD" clId="Web-{D587A753-0E7A-88CF-2F40-30F5C7B3F2BD}" dt="2026-02-22T21:55:49.626" v="70"/>
          <ac:spMkLst>
            <pc:docMk/>
            <pc:sldMk cId="2110563711" sldId="280"/>
            <ac:spMk id="3" creationId="{1275F692-7E4A-E3C8-FF2E-5FECA3D19793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55:52.642" v="71"/>
          <ac:spMkLst>
            <pc:docMk/>
            <pc:sldMk cId="2110563711" sldId="280"/>
            <ac:spMk id="9" creationId="{774A975B-A886-5202-0489-6965514A0D14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55:52.642" v="71"/>
          <ac:spMkLst>
            <pc:docMk/>
            <pc:sldMk cId="2110563711" sldId="280"/>
            <ac:spMk id="11" creationId="{EA67E988-5919-57BB-C7DE-D3EAD38A3045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55:52.642" v="71"/>
          <ac:spMkLst>
            <pc:docMk/>
            <pc:sldMk cId="2110563711" sldId="280"/>
            <ac:spMk id="13" creationId="{C7EFAAB5-34A3-C2FC-70BA-7720CC8ADBAC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1:55:52.642" v="71"/>
          <ac:spMkLst>
            <pc:docMk/>
            <pc:sldMk cId="2110563711" sldId="280"/>
            <ac:spMk id="15" creationId="{FDD57DDC-2075-7CBD-00B4-0A5FF09917FF}"/>
          </ac:spMkLst>
        </pc:spChg>
        <pc:picChg chg="add mod ord">
          <ac:chgData name="Rebecca Francis-Davies" userId="S::r.francis-davies@uwtsd.ac.uk::caf69e2c-2198-47a4-8268-c57958bd4ca9" providerId="AD" clId="Web-{D587A753-0E7A-88CF-2F40-30F5C7B3F2BD}" dt="2026-02-22T21:55:52.642" v="71"/>
          <ac:picMkLst>
            <pc:docMk/>
            <pc:sldMk cId="2110563711" sldId="280"/>
            <ac:picMk id="4" creationId="{B341CF6E-6AE5-349C-0FE8-7F904546DC4C}"/>
          </ac:picMkLst>
        </pc:picChg>
      </pc:sldChg>
      <pc:sldChg chg="addSp delSp modSp new">
        <pc:chgData name="Rebecca Francis-Davies" userId="S::r.francis-davies@uwtsd.ac.uk::caf69e2c-2198-47a4-8268-c57958bd4ca9" providerId="AD" clId="Web-{D587A753-0E7A-88CF-2F40-30F5C7B3F2BD}" dt="2026-02-22T21:56:39.659" v="79" actId="20577"/>
        <pc:sldMkLst>
          <pc:docMk/>
          <pc:sldMk cId="2566538076" sldId="281"/>
        </pc:sldMkLst>
        <pc:spChg chg="mod">
          <ac:chgData name="Rebecca Francis-Davies" userId="S::r.francis-davies@uwtsd.ac.uk::caf69e2c-2198-47a4-8268-c57958bd4ca9" providerId="AD" clId="Web-{D587A753-0E7A-88CF-2F40-30F5C7B3F2BD}" dt="2026-02-22T21:56:39.659" v="79" actId="20577"/>
          <ac:spMkLst>
            <pc:docMk/>
            <pc:sldMk cId="2566538076" sldId="281"/>
            <ac:spMk id="2" creationId="{B4E0A2BE-061A-8F5F-5C06-613228BD90AD}"/>
          </ac:spMkLst>
        </pc:spChg>
        <pc:spChg chg="del">
          <ac:chgData name="Rebecca Francis-Davies" userId="S::r.francis-davies@uwtsd.ac.uk::caf69e2c-2198-47a4-8268-c57958bd4ca9" providerId="AD" clId="Web-{D587A753-0E7A-88CF-2F40-30F5C7B3F2BD}" dt="2026-02-22T21:56:24.471" v="73"/>
          <ac:spMkLst>
            <pc:docMk/>
            <pc:sldMk cId="2566538076" sldId="281"/>
            <ac:spMk id="3" creationId="{D24A6C6D-5BA0-C314-F6DB-ED9BBF473C25}"/>
          </ac:spMkLst>
        </pc:spChg>
        <pc:picChg chg="add mod ord">
          <ac:chgData name="Rebecca Francis-Davies" userId="S::r.francis-davies@uwtsd.ac.uk::caf69e2c-2198-47a4-8268-c57958bd4ca9" providerId="AD" clId="Web-{D587A753-0E7A-88CF-2F40-30F5C7B3F2BD}" dt="2026-02-22T21:56:24.471" v="73"/>
          <ac:picMkLst>
            <pc:docMk/>
            <pc:sldMk cId="2566538076" sldId="281"/>
            <ac:picMk id="4" creationId="{B141002D-C355-2BDA-3B9C-7A6BE4108071}"/>
          </ac:picMkLst>
        </pc:picChg>
      </pc:sldChg>
      <pc:sldChg chg="addSp delSp modSp new">
        <pc:chgData name="Rebecca Francis-Davies" userId="S::r.francis-davies@uwtsd.ac.uk::caf69e2c-2198-47a4-8268-c57958bd4ca9" providerId="AD" clId="Web-{D587A753-0E7A-88CF-2F40-30F5C7B3F2BD}" dt="2026-02-22T21:57:21.738" v="92"/>
        <pc:sldMkLst>
          <pc:docMk/>
          <pc:sldMk cId="2033436223" sldId="282"/>
        </pc:sldMkLst>
        <pc:spChg chg="mod">
          <ac:chgData name="Rebecca Francis-Davies" userId="S::r.francis-davies@uwtsd.ac.uk::caf69e2c-2198-47a4-8268-c57958bd4ca9" providerId="AD" clId="Web-{D587A753-0E7A-88CF-2F40-30F5C7B3F2BD}" dt="2026-02-22T21:57:15.472" v="91" actId="20577"/>
          <ac:spMkLst>
            <pc:docMk/>
            <pc:sldMk cId="2033436223" sldId="282"/>
            <ac:spMk id="2" creationId="{8DE7D329-99DC-E4C5-E981-E07D447A3F33}"/>
          </ac:spMkLst>
        </pc:spChg>
        <pc:spChg chg="del">
          <ac:chgData name="Rebecca Francis-Davies" userId="S::r.francis-davies@uwtsd.ac.uk::caf69e2c-2198-47a4-8268-c57958bd4ca9" providerId="AD" clId="Web-{D587A753-0E7A-88CF-2F40-30F5C7B3F2BD}" dt="2026-02-22T21:57:21.738" v="92"/>
          <ac:spMkLst>
            <pc:docMk/>
            <pc:sldMk cId="2033436223" sldId="282"/>
            <ac:spMk id="3" creationId="{AC184F0C-7ED1-4230-E573-D59BC75292FB}"/>
          </ac:spMkLst>
        </pc:spChg>
        <pc:picChg chg="add mod ord">
          <ac:chgData name="Rebecca Francis-Davies" userId="S::r.francis-davies@uwtsd.ac.uk::caf69e2c-2198-47a4-8268-c57958bd4ca9" providerId="AD" clId="Web-{D587A753-0E7A-88CF-2F40-30F5C7B3F2BD}" dt="2026-02-22T21:57:21.738" v="92"/>
          <ac:picMkLst>
            <pc:docMk/>
            <pc:sldMk cId="2033436223" sldId="282"/>
            <ac:picMk id="4" creationId="{E1878BC9-EB12-AA8B-90DE-3FC8A051DA15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D587A753-0E7A-88CF-2F40-30F5C7B3F2BD}" dt="2026-02-22T22:06:27.427" v="271"/>
        <pc:sldMkLst>
          <pc:docMk/>
          <pc:sldMk cId="1779034797" sldId="283"/>
        </pc:sldMkLst>
        <pc:spChg chg="mod">
          <ac:chgData name="Rebecca Francis-Davies" userId="S::r.francis-davies@uwtsd.ac.uk::caf69e2c-2198-47a4-8268-c57958bd4ca9" providerId="AD" clId="Web-{D587A753-0E7A-88CF-2F40-30F5C7B3F2BD}" dt="2026-02-22T22:06:27.427" v="271"/>
          <ac:spMkLst>
            <pc:docMk/>
            <pc:sldMk cId="1779034797" sldId="283"/>
            <ac:spMk id="2" creationId="{5EDF5238-D078-C737-D100-03C4847699E3}"/>
          </ac:spMkLst>
        </pc:spChg>
        <pc:spChg chg="mod">
          <ac:chgData name="Rebecca Francis-Davies" userId="S::r.francis-davies@uwtsd.ac.uk::caf69e2c-2198-47a4-8268-c57958bd4ca9" providerId="AD" clId="Web-{D587A753-0E7A-88CF-2F40-30F5C7B3F2BD}" dt="2026-02-22T22:06:27.427" v="271"/>
          <ac:spMkLst>
            <pc:docMk/>
            <pc:sldMk cId="1779034797" sldId="283"/>
            <ac:spMk id="3" creationId="{FA767B06-CDF9-B990-7CFE-E6A58EDD2117}"/>
          </ac:spMkLst>
        </pc:spChg>
        <pc:spChg chg="add del">
          <ac:chgData name="Rebecca Francis-Davies" userId="S::r.francis-davies@uwtsd.ac.uk::caf69e2c-2198-47a4-8268-c57958bd4ca9" providerId="AD" clId="Web-{D587A753-0E7A-88CF-2F40-30F5C7B3F2BD}" dt="2026-02-22T22:06:27.427" v="271"/>
          <ac:spMkLst>
            <pc:docMk/>
            <pc:sldMk cId="1779034797" sldId="283"/>
            <ac:spMk id="8" creationId="{EEF92585-7A99-6108-9663-8C59032742EC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2:06:27.427" v="271"/>
          <ac:spMkLst>
            <pc:docMk/>
            <pc:sldMk cId="1779034797" sldId="283"/>
            <ac:spMk id="15" creationId="{9E10BDB4-64F2-477D-A03B-9F8352D5E02E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2:06:27.427" v="271"/>
          <ac:spMkLst>
            <pc:docMk/>
            <pc:sldMk cId="1779034797" sldId="283"/>
            <ac:spMk id="17" creationId="{887F59F2-5FBC-40CD-AD35-376AECE49EA6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2:06:27.427" v="271"/>
          <ac:spMkLst>
            <pc:docMk/>
            <pc:sldMk cId="1779034797" sldId="283"/>
            <ac:spMk id="19" creationId="{7271C494-8107-3D61-D611-4FBC7C22A2B8}"/>
          </ac:spMkLst>
        </pc:spChg>
        <pc:picChg chg="add">
          <ac:chgData name="Rebecca Francis-Davies" userId="S::r.francis-davies@uwtsd.ac.uk::caf69e2c-2198-47a4-8268-c57958bd4ca9" providerId="AD" clId="Web-{D587A753-0E7A-88CF-2F40-30F5C7B3F2BD}" dt="2026-02-22T22:06:27.427" v="271"/>
          <ac:picMkLst>
            <pc:docMk/>
            <pc:sldMk cId="1779034797" sldId="283"/>
            <ac:picMk id="12" creationId="{95669D01-6E0C-1E80-165B-1399952573B0}"/>
          </ac:picMkLst>
        </pc:picChg>
      </pc:sldChg>
      <pc:sldChg chg="modSp new">
        <pc:chgData name="Rebecca Francis-Davies" userId="S::r.francis-davies@uwtsd.ac.uk::caf69e2c-2198-47a4-8268-c57958bd4ca9" providerId="AD" clId="Web-{D587A753-0E7A-88CF-2F40-30F5C7B3F2BD}" dt="2026-02-22T22:02:41.492" v="185" actId="20577"/>
        <pc:sldMkLst>
          <pc:docMk/>
          <pc:sldMk cId="1374277503" sldId="284"/>
        </pc:sldMkLst>
        <pc:spChg chg="mod">
          <ac:chgData name="Rebecca Francis-Davies" userId="S::r.francis-davies@uwtsd.ac.uk::caf69e2c-2198-47a4-8268-c57958bd4ca9" providerId="AD" clId="Web-{D587A753-0E7A-88CF-2F40-30F5C7B3F2BD}" dt="2026-02-22T22:02:00.289" v="157" actId="20577"/>
          <ac:spMkLst>
            <pc:docMk/>
            <pc:sldMk cId="1374277503" sldId="284"/>
            <ac:spMk id="2" creationId="{D4476D89-282B-8D4A-219F-C9AD5036EA88}"/>
          </ac:spMkLst>
        </pc:spChg>
        <pc:spChg chg="mod">
          <ac:chgData name="Rebecca Francis-Davies" userId="S::r.francis-davies@uwtsd.ac.uk::caf69e2c-2198-47a4-8268-c57958bd4ca9" providerId="AD" clId="Web-{D587A753-0E7A-88CF-2F40-30F5C7B3F2BD}" dt="2026-02-22T22:02:41.492" v="185" actId="20577"/>
          <ac:spMkLst>
            <pc:docMk/>
            <pc:sldMk cId="1374277503" sldId="284"/>
            <ac:spMk id="3" creationId="{D5EE9B43-7808-0AF4-24EE-8FC33ED9C5CB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D587A753-0E7A-88CF-2F40-30F5C7B3F2BD}" dt="2026-02-22T22:07:31.479" v="279"/>
        <pc:sldMkLst>
          <pc:docMk/>
          <pc:sldMk cId="3425796304" sldId="285"/>
        </pc:sldMkLst>
        <pc:spChg chg="mod">
          <ac:chgData name="Rebecca Francis-Davies" userId="S::r.francis-davies@uwtsd.ac.uk::caf69e2c-2198-47a4-8268-c57958bd4ca9" providerId="AD" clId="Web-{D587A753-0E7A-88CF-2F40-30F5C7B3F2BD}" dt="2026-02-22T22:07:31.479" v="279"/>
          <ac:spMkLst>
            <pc:docMk/>
            <pc:sldMk cId="3425796304" sldId="285"/>
            <ac:spMk id="2" creationId="{944A54FC-6FC8-0C31-6D85-286499048055}"/>
          </ac:spMkLst>
        </pc:spChg>
        <pc:spChg chg="del mod">
          <ac:chgData name="Rebecca Francis-Davies" userId="S::r.francis-davies@uwtsd.ac.uk::caf69e2c-2198-47a4-8268-c57958bd4ca9" providerId="AD" clId="Web-{D587A753-0E7A-88CF-2F40-30F5C7B3F2BD}" dt="2026-02-22T22:07:31.479" v="279"/>
          <ac:spMkLst>
            <pc:docMk/>
            <pc:sldMk cId="3425796304" sldId="285"/>
            <ac:spMk id="3" creationId="{D7573F0B-976C-DC81-A5DC-261B0B5DBA2E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2:07:31.479" v="279"/>
          <ac:spMkLst>
            <pc:docMk/>
            <pc:sldMk cId="3425796304" sldId="285"/>
            <ac:spMk id="9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2:07:31.479" v="279"/>
          <ac:spMkLst>
            <pc:docMk/>
            <pc:sldMk cId="3425796304" sldId="285"/>
            <ac:spMk id="11" creationId="{2C8EEB27-9249-8B3A-C8C2-18F9DC480810}"/>
          </ac:spMkLst>
        </pc:spChg>
        <pc:spChg chg="add">
          <ac:chgData name="Rebecca Francis-Davies" userId="S::r.francis-davies@uwtsd.ac.uk::caf69e2c-2198-47a4-8268-c57958bd4ca9" providerId="AD" clId="Web-{D587A753-0E7A-88CF-2F40-30F5C7B3F2BD}" dt="2026-02-22T22:07:31.479" v="279"/>
          <ac:spMkLst>
            <pc:docMk/>
            <pc:sldMk cId="3425796304" sldId="285"/>
            <ac:spMk id="13" creationId="{18482CAC-96FF-EBE5-E97D-0BE2B8A51E3F}"/>
          </ac:spMkLst>
        </pc:spChg>
        <pc:graphicFrameChg chg="add">
          <ac:chgData name="Rebecca Francis-Davies" userId="S::r.francis-davies@uwtsd.ac.uk::caf69e2c-2198-47a4-8268-c57958bd4ca9" providerId="AD" clId="Web-{D587A753-0E7A-88CF-2F40-30F5C7B3F2BD}" dt="2026-02-22T22:07:31.479" v="279"/>
          <ac:graphicFrameMkLst>
            <pc:docMk/>
            <pc:sldMk cId="3425796304" sldId="285"/>
            <ac:graphicFrameMk id="5" creationId="{45503CD7-AB2D-76E9-EF69-B873D96B115A}"/>
          </ac:graphicFrameMkLst>
        </pc:graphicFrameChg>
      </pc:sldChg>
    </pc:docChg>
  </pc:docChgLst>
  <pc:docChgLst>
    <pc:chgData name="Rebecca Francis-Davies" userId="S::r.francis-davies@uwtsd.ac.uk::caf69e2c-2198-47a4-8268-c57958bd4ca9" providerId="AD" clId="Web-{4CDDCAB6-AB18-B7E2-9582-554D2D0043AC}"/>
    <pc:docChg chg="addSld delSld modSld sldOrd addMainMaster delMainMaster">
      <pc:chgData name="Rebecca Francis-Davies" userId="S::r.francis-davies@uwtsd.ac.uk::caf69e2c-2198-47a4-8268-c57958bd4ca9" providerId="AD" clId="Web-{4CDDCAB6-AB18-B7E2-9582-554D2D0043AC}" dt="2026-02-22T21:36:25.387" v="2979" actId="20577"/>
      <pc:docMkLst>
        <pc:docMk/>
      </pc:docMkLst>
      <pc:sldChg chg="addSp modSp mod setBg modClrScheme setClrOvrMap chgLayout">
        <pc:chgData name="Rebecca Francis-Davies" userId="S::r.francis-davies@uwtsd.ac.uk::caf69e2c-2198-47a4-8268-c57958bd4ca9" providerId="AD" clId="Web-{4CDDCAB6-AB18-B7E2-9582-554D2D0043AC}" dt="2026-02-22T21:36:25.387" v="2979" actId="20577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4CDDCAB6-AB18-B7E2-9582-554D2D0043AC}" dt="2026-02-22T21:36:25.387" v="297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4CDDCAB6-AB18-B7E2-9582-554D2D0043AC}" dt="2026-02-22T18:38:05.163" v="9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8:38:05.163" v="9"/>
          <ac:spMkLst>
            <pc:docMk/>
            <pc:sldMk cId="109857222" sldId="256"/>
            <ac:spMk id="9" creationId="{E20BB609-EF92-42DB-836C-0699A590B5CF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8:38:05.163" v="9"/>
          <ac:spMkLst>
            <pc:docMk/>
            <pc:sldMk cId="109857222" sldId="256"/>
            <ac:spMk id="11" creationId="{7508F7DC-CA28-4ACE-AF79-D7E98ED1BFA3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8:38:05.163" v="9"/>
          <ac:spMkLst>
            <pc:docMk/>
            <pc:sldMk cId="109857222" sldId="256"/>
            <ac:spMk id="13" creationId="{9AB20218-A500-457C-B65C-F3D198B1F717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8:38:05.163" v="9"/>
          <ac:spMkLst>
            <pc:docMk/>
            <pc:sldMk cId="109857222" sldId="256"/>
            <ac:spMk id="15" creationId="{B2C335F7-F61C-4EB4-80F2-4B1438FE66BB}"/>
          </ac:spMkLst>
        </pc:spChg>
        <pc:picChg chg="add">
          <ac:chgData name="Rebecca Francis-Davies" userId="S::r.francis-davies@uwtsd.ac.uk::caf69e2c-2198-47a4-8268-c57958bd4ca9" providerId="AD" clId="Web-{4CDDCAB6-AB18-B7E2-9582-554D2D0043AC}" dt="2026-02-22T18:38:05.163" v="9"/>
          <ac:picMkLst>
            <pc:docMk/>
            <pc:sldMk cId="109857222" sldId="256"/>
            <ac:picMk id="4" creationId="{BF85AB73-806C-D751-FCCE-E6FF2C472A4B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4CDDCAB6-AB18-B7E2-9582-554D2D0043AC}" dt="2026-02-22T19:04:15.996" v="576"/>
        <pc:sldMkLst>
          <pc:docMk/>
          <pc:sldMk cId="2485074461" sldId="257"/>
        </pc:sldMkLst>
        <pc:spChg chg="mod">
          <ac:chgData name="Rebecca Francis-Davies" userId="S::r.francis-davies@uwtsd.ac.uk::caf69e2c-2198-47a4-8268-c57958bd4ca9" providerId="AD" clId="Web-{4CDDCAB6-AB18-B7E2-9582-554D2D0043AC}" dt="2026-02-22T19:04:15.996" v="576"/>
          <ac:spMkLst>
            <pc:docMk/>
            <pc:sldMk cId="2485074461" sldId="257"/>
            <ac:spMk id="2" creationId="{D32774E8-30ED-6804-5A94-24927D494FFF}"/>
          </ac:spMkLst>
        </pc:spChg>
        <pc:spChg chg="del mod">
          <ac:chgData name="Rebecca Francis-Davies" userId="S::r.francis-davies@uwtsd.ac.uk::caf69e2c-2198-47a4-8268-c57958bd4ca9" providerId="AD" clId="Web-{4CDDCAB6-AB18-B7E2-9582-554D2D0043AC}" dt="2026-02-22T19:04:15.996" v="576"/>
          <ac:spMkLst>
            <pc:docMk/>
            <pc:sldMk cId="2485074461" sldId="257"/>
            <ac:spMk id="3" creationId="{82938D34-0E3D-F5E9-8F56-7ECB4A27E391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04:15.996" v="576"/>
          <ac:spMkLst>
            <pc:docMk/>
            <pc:sldMk cId="2485074461" sldId="257"/>
            <ac:spMk id="9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04:15.996" v="576"/>
          <ac:spMkLst>
            <pc:docMk/>
            <pc:sldMk cId="2485074461" sldId="257"/>
            <ac:spMk id="11" creationId="{2C8EEB27-9249-8B3A-C8C2-18F9DC480810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04:15.996" v="576"/>
          <ac:spMkLst>
            <pc:docMk/>
            <pc:sldMk cId="2485074461" sldId="257"/>
            <ac:spMk id="13" creationId="{18482CAC-96FF-EBE5-E97D-0BE2B8A51E3F}"/>
          </ac:spMkLst>
        </pc:spChg>
        <pc:graphicFrameChg chg="add">
          <ac:chgData name="Rebecca Francis-Davies" userId="S::r.francis-davies@uwtsd.ac.uk::caf69e2c-2198-47a4-8268-c57958bd4ca9" providerId="AD" clId="Web-{4CDDCAB6-AB18-B7E2-9582-554D2D0043AC}" dt="2026-02-22T19:04:15.996" v="576"/>
          <ac:graphicFrameMkLst>
            <pc:docMk/>
            <pc:sldMk cId="2485074461" sldId="257"/>
            <ac:graphicFrameMk id="5" creationId="{B94CE8B5-918F-8A7C-0236-C52A3B1CF692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CDDCAB6-AB18-B7E2-9582-554D2D0043AC}" dt="2026-02-22T19:04:26.856" v="577"/>
        <pc:sldMkLst>
          <pc:docMk/>
          <pc:sldMk cId="1656502682" sldId="258"/>
        </pc:sldMkLst>
        <pc:spChg chg="mod">
          <ac:chgData name="Rebecca Francis-Davies" userId="S::r.francis-davies@uwtsd.ac.uk::caf69e2c-2198-47a4-8268-c57958bd4ca9" providerId="AD" clId="Web-{4CDDCAB6-AB18-B7E2-9582-554D2D0043AC}" dt="2026-02-22T19:04:26.856" v="577"/>
          <ac:spMkLst>
            <pc:docMk/>
            <pc:sldMk cId="1656502682" sldId="258"/>
            <ac:spMk id="2" creationId="{5E73A9C6-0F59-5644-8F62-A6E3C3C8880B}"/>
          </ac:spMkLst>
        </pc:spChg>
        <pc:spChg chg="del mod">
          <ac:chgData name="Rebecca Francis-Davies" userId="S::r.francis-davies@uwtsd.ac.uk::caf69e2c-2198-47a4-8268-c57958bd4ca9" providerId="AD" clId="Web-{4CDDCAB6-AB18-B7E2-9582-554D2D0043AC}" dt="2026-02-22T19:04:26.856" v="577"/>
          <ac:spMkLst>
            <pc:docMk/>
            <pc:sldMk cId="1656502682" sldId="258"/>
            <ac:spMk id="3" creationId="{13788D74-B993-1C6E-BB67-1935AB51CC48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04:26.856" v="577"/>
          <ac:spMkLst>
            <pc:docMk/>
            <pc:sldMk cId="1656502682" sldId="258"/>
            <ac:spMk id="9" creationId="{4E17AA97-89A7-45C1-B813-BFF6C23D79E1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04:26.856" v="577"/>
          <ac:spMkLst>
            <pc:docMk/>
            <pc:sldMk cId="1656502682" sldId="258"/>
            <ac:spMk id="11" creationId="{33AC4FE1-D370-43A6-96C5-076716BB1E76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04:26.856" v="577"/>
          <ac:spMkLst>
            <pc:docMk/>
            <pc:sldMk cId="1656502682" sldId="258"/>
            <ac:spMk id="13" creationId="{4A3D569D-D3A6-49CA-A483-291E95DACA14}"/>
          </ac:spMkLst>
        </pc:spChg>
        <pc:graphicFrameChg chg="add">
          <ac:chgData name="Rebecca Francis-Davies" userId="S::r.francis-davies@uwtsd.ac.uk::caf69e2c-2198-47a4-8268-c57958bd4ca9" providerId="AD" clId="Web-{4CDDCAB6-AB18-B7E2-9582-554D2D0043AC}" dt="2026-02-22T19:04:26.856" v="577"/>
          <ac:graphicFrameMkLst>
            <pc:docMk/>
            <pc:sldMk cId="1656502682" sldId="258"/>
            <ac:graphicFrameMk id="5" creationId="{24393E6F-1499-FF73-5499-A2AEB6426ED3}"/>
          </ac:graphicFrameMkLst>
        </pc:graphicFrameChg>
      </pc:sldChg>
      <pc:sldChg chg="addSp delSp modSp new mod ord setBg">
        <pc:chgData name="Rebecca Francis-Davies" userId="S::r.francis-davies@uwtsd.ac.uk::caf69e2c-2198-47a4-8268-c57958bd4ca9" providerId="AD" clId="Web-{4CDDCAB6-AB18-B7E2-9582-554D2D0043AC}" dt="2026-02-22T21:10:25.680" v="1822"/>
        <pc:sldMkLst>
          <pc:docMk/>
          <pc:sldMk cId="2218870495" sldId="259"/>
        </pc:sldMkLst>
        <pc:spChg chg="mod">
          <ac:chgData name="Rebecca Francis-Davies" userId="S::r.francis-davies@uwtsd.ac.uk::caf69e2c-2198-47a4-8268-c57958bd4ca9" providerId="AD" clId="Web-{4CDDCAB6-AB18-B7E2-9582-554D2D0043AC}" dt="2026-02-22T19:04:37.512" v="578"/>
          <ac:spMkLst>
            <pc:docMk/>
            <pc:sldMk cId="2218870495" sldId="259"/>
            <ac:spMk id="2" creationId="{0FDBE66E-7DBD-B127-C2EA-9B9C56BE9DF7}"/>
          </ac:spMkLst>
        </pc:spChg>
        <pc:spChg chg="del mod">
          <ac:chgData name="Rebecca Francis-Davies" userId="S::r.francis-davies@uwtsd.ac.uk::caf69e2c-2198-47a4-8268-c57958bd4ca9" providerId="AD" clId="Web-{4CDDCAB6-AB18-B7E2-9582-554D2D0043AC}" dt="2026-02-22T19:04:37.512" v="578"/>
          <ac:spMkLst>
            <pc:docMk/>
            <pc:sldMk cId="2218870495" sldId="259"/>
            <ac:spMk id="3" creationId="{5EE8DC10-BC5C-CC52-BE47-814FF97E24EF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04:37.512" v="578"/>
          <ac:spMkLst>
            <pc:docMk/>
            <pc:sldMk cId="2218870495" sldId="259"/>
            <ac:spMk id="9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04:37.512" v="578"/>
          <ac:spMkLst>
            <pc:docMk/>
            <pc:sldMk cId="2218870495" sldId="259"/>
            <ac:spMk id="11" creationId="{2C8EEB27-9249-8B3A-C8C2-18F9DC480810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04:37.512" v="578"/>
          <ac:spMkLst>
            <pc:docMk/>
            <pc:sldMk cId="2218870495" sldId="259"/>
            <ac:spMk id="13" creationId="{18482CAC-96FF-EBE5-E97D-0BE2B8A51E3F}"/>
          </ac:spMkLst>
        </pc:spChg>
        <pc:graphicFrameChg chg="add">
          <ac:chgData name="Rebecca Francis-Davies" userId="S::r.francis-davies@uwtsd.ac.uk::caf69e2c-2198-47a4-8268-c57958bd4ca9" providerId="AD" clId="Web-{4CDDCAB6-AB18-B7E2-9582-554D2D0043AC}" dt="2026-02-22T19:04:37.512" v="578"/>
          <ac:graphicFrameMkLst>
            <pc:docMk/>
            <pc:sldMk cId="2218870495" sldId="259"/>
            <ac:graphicFrameMk id="5" creationId="{4FD15B02-D977-62DA-6E12-0258754C96C0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CDDCAB6-AB18-B7E2-9582-554D2D0043AC}" dt="2026-02-22T19:08:07.720" v="714"/>
        <pc:sldMkLst>
          <pc:docMk/>
          <pc:sldMk cId="2118256328" sldId="260"/>
        </pc:sldMkLst>
        <pc:spChg chg="mod">
          <ac:chgData name="Rebecca Francis-Davies" userId="S::r.francis-davies@uwtsd.ac.uk::caf69e2c-2198-47a4-8268-c57958bd4ca9" providerId="AD" clId="Web-{4CDDCAB6-AB18-B7E2-9582-554D2D0043AC}" dt="2026-02-22T19:08:07.720" v="714"/>
          <ac:spMkLst>
            <pc:docMk/>
            <pc:sldMk cId="2118256328" sldId="260"/>
            <ac:spMk id="2" creationId="{A2B6FFD4-6D19-3276-C035-042DAA179903}"/>
          </ac:spMkLst>
        </pc:spChg>
        <pc:spChg chg="del mod">
          <ac:chgData name="Rebecca Francis-Davies" userId="S::r.francis-davies@uwtsd.ac.uk::caf69e2c-2198-47a4-8268-c57958bd4ca9" providerId="AD" clId="Web-{4CDDCAB6-AB18-B7E2-9582-554D2D0043AC}" dt="2026-02-22T19:08:07.720" v="714"/>
          <ac:spMkLst>
            <pc:docMk/>
            <pc:sldMk cId="2118256328" sldId="260"/>
            <ac:spMk id="3" creationId="{609D82C6-D89A-093B-1F6A-B8E643B61BEE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08:07.720" v="714"/>
          <ac:spMkLst>
            <pc:docMk/>
            <pc:sldMk cId="2118256328" sldId="260"/>
            <ac:spMk id="9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08:07.720" v="714"/>
          <ac:spMkLst>
            <pc:docMk/>
            <pc:sldMk cId="2118256328" sldId="260"/>
            <ac:spMk id="11" creationId="{2C8EEB27-9249-8B3A-C8C2-18F9DC480810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08:07.720" v="714"/>
          <ac:spMkLst>
            <pc:docMk/>
            <pc:sldMk cId="2118256328" sldId="260"/>
            <ac:spMk id="13" creationId="{18482CAC-96FF-EBE5-E97D-0BE2B8A51E3F}"/>
          </ac:spMkLst>
        </pc:spChg>
        <pc:graphicFrameChg chg="add">
          <ac:chgData name="Rebecca Francis-Davies" userId="S::r.francis-davies@uwtsd.ac.uk::caf69e2c-2198-47a4-8268-c57958bd4ca9" providerId="AD" clId="Web-{4CDDCAB6-AB18-B7E2-9582-554D2D0043AC}" dt="2026-02-22T19:08:07.720" v="714"/>
          <ac:graphicFrameMkLst>
            <pc:docMk/>
            <pc:sldMk cId="2118256328" sldId="260"/>
            <ac:graphicFrameMk id="5" creationId="{907F8AF8-CE63-769D-D8EB-BB87CECCA35E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CDDCAB6-AB18-B7E2-9582-554D2D0043AC}" dt="2026-02-22T19:18:23.183" v="775"/>
        <pc:sldMkLst>
          <pc:docMk/>
          <pc:sldMk cId="1461237585" sldId="261"/>
        </pc:sldMkLst>
        <pc:spChg chg="mod">
          <ac:chgData name="Rebecca Francis-Davies" userId="S::r.francis-davies@uwtsd.ac.uk::caf69e2c-2198-47a4-8268-c57958bd4ca9" providerId="AD" clId="Web-{4CDDCAB6-AB18-B7E2-9582-554D2D0043AC}" dt="2026-02-22T19:18:23.183" v="775"/>
          <ac:spMkLst>
            <pc:docMk/>
            <pc:sldMk cId="1461237585" sldId="261"/>
            <ac:spMk id="2" creationId="{C81E9D4C-33F5-878E-7FFA-4BEC1FF0D0D9}"/>
          </ac:spMkLst>
        </pc:spChg>
        <pc:spChg chg="del mod">
          <ac:chgData name="Rebecca Francis-Davies" userId="S::r.francis-davies@uwtsd.ac.uk::caf69e2c-2198-47a4-8268-c57958bd4ca9" providerId="AD" clId="Web-{4CDDCAB6-AB18-B7E2-9582-554D2D0043AC}" dt="2026-02-22T19:18:23.183" v="775"/>
          <ac:spMkLst>
            <pc:docMk/>
            <pc:sldMk cId="1461237585" sldId="261"/>
            <ac:spMk id="3" creationId="{0FF37E9A-0FD7-3C7A-EDED-55EEE2FEF4A9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18:23.183" v="775"/>
          <ac:spMkLst>
            <pc:docMk/>
            <pc:sldMk cId="1461237585" sldId="261"/>
            <ac:spMk id="9" creationId="{F420BC5C-C418-4843-B04B-6918968D0982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18:23.183" v="775"/>
          <ac:spMkLst>
            <pc:docMk/>
            <pc:sldMk cId="1461237585" sldId="261"/>
            <ac:spMk id="11" creationId="{04E511C3-750B-AA87-AE51-0FA2069EA0B9}"/>
          </ac:spMkLst>
        </pc:spChg>
        <pc:graphicFrameChg chg="add">
          <ac:chgData name="Rebecca Francis-Davies" userId="S::r.francis-davies@uwtsd.ac.uk::caf69e2c-2198-47a4-8268-c57958bd4ca9" providerId="AD" clId="Web-{4CDDCAB6-AB18-B7E2-9582-554D2D0043AC}" dt="2026-02-22T19:18:23.183" v="775"/>
          <ac:graphicFrameMkLst>
            <pc:docMk/>
            <pc:sldMk cId="1461237585" sldId="261"/>
            <ac:graphicFrameMk id="5" creationId="{D8E5D7D1-0E8F-5204-079C-15DE9B9228EE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CDDCAB6-AB18-B7E2-9582-554D2D0043AC}" dt="2026-02-22T19:22:54.042" v="841"/>
        <pc:sldMkLst>
          <pc:docMk/>
          <pc:sldMk cId="3500296686" sldId="262"/>
        </pc:sldMkLst>
        <pc:spChg chg="mod">
          <ac:chgData name="Rebecca Francis-Davies" userId="S::r.francis-davies@uwtsd.ac.uk::caf69e2c-2198-47a4-8268-c57958bd4ca9" providerId="AD" clId="Web-{4CDDCAB6-AB18-B7E2-9582-554D2D0043AC}" dt="2026-02-22T19:22:54.042" v="841"/>
          <ac:spMkLst>
            <pc:docMk/>
            <pc:sldMk cId="3500296686" sldId="262"/>
            <ac:spMk id="2" creationId="{29787A79-8277-2199-4A9F-076ACCEF6551}"/>
          </ac:spMkLst>
        </pc:spChg>
        <pc:spChg chg="del mod">
          <ac:chgData name="Rebecca Francis-Davies" userId="S::r.francis-davies@uwtsd.ac.uk::caf69e2c-2198-47a4-8268-c57958bd4ca9" providerId="AD" clId="Web-{4CDDCAB6-AB18-B7E2-9582-554D2D0043AC}" dt="2026-02-22T19:22:54.042" v="841"/>
          <ac:spMkLst>
            <pc:docMk/>
            <pc:sldMk cId="3500296686" sldId="262"/>
            <ac:spMk id="3" creationId="{5697DD88-0CE1-A5CB-DE2B-5E5329C06040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22:54.042" v="841"/>
          <ac:spMkLst>
            <pc:docMk/>
            <pc:sldMk cId="3500296686" sldId="262"/>
            <ac:spMk id="9" creationId="{4E17AA97-89A7-45C1-B813-BFF6C23D79E1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22:54.042" v="841"/>
          <ac:spMkLst>
            <pc:docMk/>
            <pc:sldMk cId="3500296686" sldId="262"/>
            <ac:spMk id="11" creationId="{33AC4FE1-D370-43A6-96C5-076716BB1E76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22:54.042" v="841"/>
          <ac:spMkLst>
            <pc:docMk/>
            <pc:sldMk cId="3500296686" sldId="262"/>
            <ac:spMk id="13" creationId="{4A3D569D-D3A6-49CA-A483-291E95DACA14}"/>
          </ac:spMkLst>
        </pc:spChg>
        <pc:graphicFrameChg chg="add">
          <ac:chgData name="Rebecca Francis-Davies" userId="S::r.francis-davies@uwtsd.ac.uk::caf69e2c-2198-47a4-8268-c57958bd4ca9" providerId="AD" clId="Web-{4CDDCAB6-AB18-B7E2-9582-554D2D0043AC}" dt="2026-02-22T19:22:54.042" v="841"/>
          <ac:graphicFrameMkLst>
            <pc:docMk/>
            <pc:sldMk cId="3500296686" sldId="262"/>
            <ac:graphicFrameMk id="5" creationId="{E81B072B-543F-76E8-A3D8-A1052FB4B7C8}"/>
          </ac:graphicFrameMkLst>
        </pc:graphicFrameChg>
      </pc:sldChg>
      <pc:sldChg chg="addSp delSp modSp new mod setBg modNotes">
        <pc:chgData name="Rebecca Francis-Davies" userId="S::r.francis-davies@uwtsd.ac.uk::caf69e2c-2198-47a4-8268-c57958bd4ca9" providerId="AD" clId="Web-{4CDDCAB6-AB18-B7E2-9582-554D2D0043AC}" dt="2026-02-22T19:41:11.303" v="1304"/>
        <pc:sldMkLst>
          <pc:docMk/>
          <pc:sldMk cId="2971354101" sldId="263"/>
        </pc:sldMkLst>
        <pc:spChg chg="mod">
          <ac:chgData name="Rebecca Francis-Davies" userId="S::r.francis-davies@uwtsd.ac.uk::caf69e2c-2198-47a4-8268-c57958bd4ca9" providerId="AD" clId="Web-{4CDDCAB6-AB18-B7E2-9582-554D2D0043AC}" dt="2026-02-22T19:38:49.224" v="1237"/>
          <ac:spMkLst>
            <pc:docMk/>
            <pc:sldMk cId="2971354101" sldId="263"/>
            <ac:spMk id="2" creationId="{68400D66-93E7-DF02-6855-58DF5F8CC237}"/>
          </ac:spMkLst>
        </pc:spChg>
        <pc:spChg chg="del mod">
          <ac:chgData name="Rebecca Francis-Davies" userId="S::r.francis-davies@uwtsd.ac.uk::caf69e2c-2198-47a4-8268-c57958bd4ca9" providerId="AD" clId="Web-{4CDDCAB6-AB18-B7E2-9582-554D2D0043AC}" dt="2026-02-22T19:38:49.224" v="1237"/>
          <ac:spMkLst>
            <pc:docMk/>
            <pc:sldMk cId="2971354101" sldId="263"/>
            <ac:spMk id="3" creationId="{8BB8043F-8640-9F01-96DC-4B58D0D83016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38:49.224" v="1237"/>
          <ac:spMkLst>
            <pc:docMk/>
            <pc:sldMk cId="2971354101" sldId="263"/>
            <ac:spMk id="9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38:49.224" v="1237"/>
          <ac:spMkLst>
            <pc:docMk/>
            <pc:sldMk cId="2971354101" sldId="263"/>
            <ac:spMk id="11" creationId="{2C8EEB27-9249-8B3A-C8C2-18F9DC480810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38:49.224" v="1237"/>
          <ac:spMkLst>
            <pc:docMk/>
            <pc:sldMk cId="2971354101" sldId="263"/>
            <ac:spMk id="13" creationId="{18482CAC-96FF-EBE5-E97D-0BE2B8A51E3F}"/>
          </ac:spMkLst>
        </pc:spChg>
        <pc:graphicFrameChg chg="add">
          <ac:chgData name="Rebecca Francis-Davies" userId="S::r.francis-davies@uwtsd.ac.uk::caf69e2c-2198-47a4-8268-c57958bd4ca9" providerId="AD" clId="Web-{4CDDCAB6-AB18-B7E2-9582-554D2D0043AC}" dt="2026-02-22T19:38:49.224" v="1237"/>
          <ac:graphicFrameMkLst>
            <pc:docMk/>
            <pc:sldMk cId="2971354101" sldId="263"/>
            <ac:graphicFrameMk id="5" creationId="{B5E6B06D-7995-8D8C-2D88-EA64E37584D3}"/>
          </ac:graphicFrameMkLst>
        </pc:graphicFrameChg>
      </pc:sldChg>
      <pc:sldChg chg="modSp new">
        <pc:chgData name="Rebecca Francis-Davies" userId="S::r.francis-davies@uwtsd.ac.uk::caf69e2c-2198-47a4-8268-c57958bd4ca9" providerId="AD" clId="Web-{4CDDCAB6-AB18-B7E2-9582-554D2D0043AC}" dt="2026-02-22T19:40:01.647" v="1248" actId="20577"/>
        <pc:sldMkLst>
          <pc:docMk/>
          <pc:sldMk cId="3926395189" sldId="264"/>
        </pc:sldMkLst>
        <pc:spChg chg="mod">
          <ac:chgData name="Rebecca Francis-Davies" userId="S::r.francis-davies@uwtsd.ac.uk::caf69e2c-2198-47a4-8268-c57958bd4ca9" providerId="AD" clId="Web-{4CDDCAB6-AB18-B7E2-9582-554D2D0043AC}" dt="2026-02-22T19:40:01.647" v="1248" actId="20577"/>
          <ac:spMkLst>
            <pc:docMk/>
            <pc:sldMk cId="3926395189" sldId="264"/>
            <ac:spMk id="2" creationId="{7B4F9CF9-17E5-ABA9-119A-28626649C0EC}"/>
          </ac:spMkLst>
        </pc:spChg>
        <pc:spChg chg="mod">
          <ac:chgData name="Rebecca Francis-Davies" userId="S::r.francis-davies@uwtsd.ac.uk::caf69e2c-2198-47a4-8268-c57958bd4ca9" providerId="AD" clId="Web-{4CDDCAB6-AB18-B7E2-9582-554D2D0043AC}" dt="2026-02-22T19:29:41.463" v="1072" actId="20577"/>
          <ac:spMkLst>
            <pc:docMk/>
            <pc:sldMk cId="3926395189" sldId="264"/>
            <ac:spMk id="3" creationId="{084D2C10-FC56-276F-E9AC-B8985562C81E}"/>
          </ac:spMkLst>
        </pc:spChg>
      </pc:sldChg>
      <pc:sldChg chg="addSp delSp modSp new mod setBg modNotes">
        <pc:chgData name="Rebecca Francis-Davies" userId="S::r.francis-davies@uwtsd.ac.uk::caf69e2c-2198-47a4-8268-c57958bd4ca9" providerId="AD" clId="Web-{4CDDCAB6-AB18-B7E2-9582-554D2D0043AC}" dt="2026-02-22T19:43:30.350" v="1305"/>
        <pc:sldMkLst>
          <pc:docMk/>
          <pc:sldMk cId="3621146110" sldId="265"/>
        </pc:sldMkLst>
        <pc:spChg chg="mod">
          <ac:chgData name="Rebecca Francis-Davies" userId="S::r.francis-davies@uwtsd.ac.uk::caf69e2c-2198-47a4-8268-c57958bd4ca9" providerId="AD" clId="Web-{4CDDCAB6-AB18-B7E2-9582-554D2D0043AC}" dt="2026-02-22T19:43:30.350" v="1305"/>
          <ac:spMkLst>
            <pc:docMk/>
            <pc:sldMk cId="3621146110" sldId="265"/>
            <ac:spMk id="2" creationId="{767B3A8F-2431-42E9-AF7D-4298A63446B2}"/>
          </ac:spMkLst>
        </pc:spChg>
        <pc:spChg chg="del mod">
          <ac:chgData name="Rebecca Francis-Davies" userId="S::r.francis-davies@uwtsd.ac.uk::caf69e2c-2198-47a4-8268-c57958bd4ca9" providerId="AD" clId="Web-{4CDDCAB6-AB18-B7E2-9582-554D2D0043AC}" dt="2026-02-22T19:38:41.177" v="1236"/>
          <ac:spMkLst>
            <pc:docMk/>
            <pc:sldMk cId="3621146110" sldId="265"/>
            <ac:spMk id="3" creationId="{959DB873-55B0-3577-E3C4-08735C66DE09}"/>
          </ac:spMkLst>
        </pc:spChg>
        <pc:spChg chg="add del">
          <ac:chgData name="Rebecca Francis-Davies" userId="S::r.francis-davies@uwtsd.ac.uk::caf69e2c-2198-47a4-8268-c57958bd4ca9" providerId="AD" clId="Web-{4CDDCAB6-AB18-B7E2-9582-554D2D0043AC}" dt="2026-02-22T19:43:30.350" v="1305"/>
          <ac:spMkLst>
            <pc:docMk/>
            <pc:sldMk cId="3621146110" sldId="265"/>
            <ac:spMk id="9" creationId="{F420BC5C-C418-4843-B04B-6918968D0982}"/>
          </ac:spMkLst>
        </pc:spChg>
        <pc:spChg chg="add del">
          <ac:chgData name="Rebecca Francis-Davies" userId="S::r.francis-davies@uwtsd.ac.uk::caf69e2c-2198-47a4-8268-c57958bd4ca9" providerId="AD" clId="Web-{4CDDCAB6-AB18-B7E2-9582-554D2D0043AC}" dt="2026-02-22T19:43:30.350" v="1305"/>
          <ac:spMkLst>
            <pc:docMk/>
            <pc:sldMk cId="3621146110" sldId="265"/>
            <ac:spMk id="11" creationId="{04E511C3-750B-AA87-AE51-0FA2069EA0B9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43:30.350" v="1305"/>
          <ac:spMkLst>
            <pc:docMk/>
            <pc:sldMk cId="3621146110" sldId="265"/>
            <ac:spMk id="16" creationId="{4E17AA97-89A7-45C1-B813-BFF6C23D79E1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43:30.350" v="1305"/>
          <ac:spMkLst>
            <pc:docMk/>
            <pc:sldMk cId="3621146110" sldId="265"/>
            <ac:spMk id="18" creationId="{A91E908F-EF1E-2FDB-BE4D-3F4C56B2F6B8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19:43:30.350" v="1305"/>
          <ac:spMkLst>
            <pc:docMk/>
            <pc:sldMk cId="3621146110" sldId="265"/>
            <ac:spMk id="20" creationId="{F7A2980E-8F82-6B7D-A838-277407403589}"/>
          </ac:spMkLst>
        </pc:spChg>
        <pc:graphicFrameChg chg="add mod modGraphic">
          <ac:chgData name="Rebecca Francis-Davies" userId="S::r.francis-davies@uwtsd.ac.uk::caf69e2c-2198-47a4-8268-c57958bd4ca9" providerId="AD" clId="Web-{4CDDCAB6-AB18-B7E2-9582-554D2D0043AC}" dt="2026-02-22T19:43:30.350" v="1305"/>
          <ac:graphicFrameMkLst>
            <pc:docMk/>
            <pc:sldMk cId="3621146110" sldId="265"/>
            <ac:graphicFrameMk id="5" creationId="{8BBDEEF1-25B6-C693-073E-8B20738F89B8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4CDDCAB6-AB18-B7E2-9582-554D2D0043AC}" dt="2026-02-22T21:06:39.868" v="1819"/>
        <pc:sldMkLst>
          <pc:docMk/>
          <pc:sldMk cId="3496747153" sldId="266"/>
        </pc:sldMkLst>
        <pc:spChg chg="mod">
          <ac:chgData name="Rebecca Francis-Davies" userId="S::r.francis-davies@uwtsd.ac.uk::caf69e2c-2198-47a4-8268-c57958bd4ca9" providerId="AD" clId="Web-{4CDDCAB6-AB18-B7E2-9582-554D2D0043AC}" dt="2026-02-22T21:06:39.868" v="1819"/>
          <ac:spMkLst>
            <pc:docMk/>
            <pc:sldMk cId="3496747153" sldId="266"/>
            <ac:spMk id="2" creationId="{44A7EB46-742E-82E6-6499-A7FF85099FB9}"/>
          </ac:spMkLst>
        </pc:spChg>
        <pc:spChg chg="mod">
          <ac:chgData name="Rebecca Francis-Davies" userId="S::r.francis-davies@uwtsd.ac.uk::caf69e2c-2198-47a4-8268-c57958bd4ca9" providerId="AD" clId="Web-{4CDDCAB6-AB18-B7E2-9582-554D2D0043AC}" dt="2026-02-22T21:06:39.868" v="1819"/>
          <ac:spMkLst>
            <pc:docMk/>
            <pc:sldMk cId="3496747153" sldId="266"/>
            <ac:spMk id="3" creationId="{31932B4C-1603-7799-CF6C-20AD0D8CF3C8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06:39.868" v="1819"/>
          <ac:spMkLst>
            <pc:docMk/>
            <pc:sldMk cId="3496747153" sldId="266"/>
            <ac:spMk id="10" creationId="{4065D9BE-A58D-6E8A-D4A2-5056F3C5E9CA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06:39.868" v="1819"/>
          <ac:spMkLst>
            <pc:docMk/>
            <pc:sldMk cId="3496747153" sldId="266"/>
            <ac:spMk id="12" creationId="{A745E793-BC99-8991-71CD-53FFBB6A8F69}"/>
          </ac:spMkLst>
        </pc:spChg>
        <pc:picChg chg="add">
          <ac:chgData name="Rebecca Francis-Davies" userId="S::r.francis-davies@uwtsd.ac.uk::caf69e2c-2198-47a4-8268-c57958bd4ca9" providerId="AD" clId="Web-{4CDDCAB6-AB18-B7E2-9582-554D2D0043AC}" dt="2026-02-22T21:06:39.868" v="1819"/>
          <ac:picMkLst>
            <pc:docMk/>
            <pc:sldMk cId="3496747153" sldId="266"/>
            <ac:picMk id="7" creationId="{B0C014DA-2E87-5B1B-B462-B59143413965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4CDDCAB6-AB18-B7E2-9582-554D2D0043AC}" dt="2026-02-22T21:06:57.586" v="1820"/>
        <pc:sldMkLst>
          <pc:docMk/>
          <pc:sldMk cId="3130891504" sldId="267"/>
        </pc:sldMkLst>
        <pc:spChg chg="mod">
          <ac:chgData name="Rebecca Francis-Davies" userId="S::r.francis-davies@uwtsd.ac.uk::caf69e2c-2198-47a4-8268-c57958bd4ca9" providerId="AD" clId="Web-{4CDDCAB6-AB18-B7E2-9582-554D2D0043AC}" dt="2026-02-22T21:06:57.586" v="1820"/>
          <ac:spMkLst>
            <pc:docMk/>
            <pc:sldMk cId="3130891504" sldId="267"/>
            <ac:spMk id="2" creationId="{D93D0A41-08CF-046B-2908-124088EEF5B1}"/>
          </ac:spMkLst>
        </pc:spChg>
        <pc:spChg chg="del mod">
          <ac:chgData name="Rebecca Francis-Davies" userId="S::r.francis-davies@uwtsd.ac.uk::caf69e2c-2198-47a4-8268-c57958bd4ca9" providerId="AD" clId="Web-{4CDDCAB6-AB18-B7E2-9582-554D2D0043AC}" dt="2026-02-22T21:06:57.586" v="1820"/>
          <ac:spMkLst>
            <pc:docMk/>
            <pc:sldMk cId="3130891504" sldId="267"/>
            <ac:spMk id="3" creationId="{C42C5B33-7DF7-310A-7926-273A0C807C24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06:57.586" v="1820"/>
          <ac:spMkLst>
            <pc:docMk/>
            <pc:sldMk cId="3130891504" sldId="267"/>
            <ac:spMk id="9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06:57.586" v="1820"/>
          <ac:spMkLst>
            <pc:docMk/>
            <pc:sldMk cId="3130891504" sldId="267"/>
            <ac:spMk id="11" creationId="{2C8EEB27-9249-8B3A-C8C2-18F9DC480810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06:57.586" v="1820"/>
          <ac:spMkLst>
            <pc:docMk/>
            <pc:sldMk cId="3130891504" sldId="267"/>
            <ac:spMk id="13" creationId="{18482CAC-96FF-EBE5-E97D-0BE2B8A51E3F}"/>
          </ac:spMkLst>
        </pc:spChg>
        <pc:graphicFrameChg chg="add">
          <ac:chgData name="Rebecca Francis-Davies" userId="S::r.francis-davies@uwtsd.ac.uk::caf69e2c-2198-47a4-8268-c57958bd4ca9" providerId="AD" clId="Web-{4CDDCAB6-AB18-B7E2-9582-554D2D0043AC}" dt="2026-02-22T21:06:57.586" v="1820"/>
          <ac:graphicFrameMkLst>
            <pc:docMk/>
            <pc:sldMk cId="3130891504" sldId="267"/>
            <ac:graphicFrameMk id="5" creationId="{3AD68350-4C37-F6F1-7A35-FBDB8873142A}"/>
          </ac:graphicFrameMkLst>
        </pc:graphicFrameChg>
      </pc:sldChg>
      <pc:sldChg chg="addSp delSp modSp new modNotes">
        <pc:chgData name="Rebecca Francis-Davies" userId="S::r.francis-davies@uwtsd.ac.uk::caf69e2c-2198-47a4-8268-c57958bd4ca9" providerId="AD" clId="Web-{4CDDCAB6-AB18-B7E2-9582-554D2D0043AC}" dt="2026-02-22T21:12:30.265" v="1893"/>
        <pc:sldMkLst>
          <pc:docMk/>
          <pc:sldMk cId="3845448390" sldId="268"/>
        </pc:sldMkLst>
        <pc:spChg chg="mod">
          <ac:chgData name="Rebecca Francis-Davies" userId="S::r.francis-davies@uwtsd.ac.uk::caf69e2c-2198-47a4-8268-c57958bd4ca9" providerId="AD" clId="Web-{4CDDCAB6-AB18-B7E2-9582-554D2D0043AC}" dt="2026-02-22T21:10:54.711" v="1830" actId="20577"/>
          <ac:spMkLst>
            <pc:docMk/>
            <pc:sldMk cId="3845448390" sldId="268"/>
            <ac:spMk id="2" creationId="{60457FB7-1A85-056B-5E89-31644C733F77}"/>
          </ac:spMkLst>
        </pc:spChg>
        <pc:spChg chg="del">
          <ac:chgData name="Rebecca Francis-Davies" userId="S::r.francis-davies@uwtsd.ac.uk::caf69e2c-2198-47a4-8268-c57958bd4ca9" providerId="AD" clId="Web-{4CDDCAB6-AB18-B7E2-9582-554D2D0043AC}" dt="2026-02-22T21:11:16.182" v="1831"/>
          <ac:spMkLst>
            <pc:docMk/>
            <pc:sldMk cId="3845448390" sldId="268"/>
            <ac:spMk id="3" creationId="{2608F836-4C29-2ABC-C872-D77F8621CC46}"/>
          </ac:spMkLst>
        </pc:spChg>
        <pc:picChg chg="add mod ord">
          <ac:chgData name="Rebecca Francis-Davies" userId="S::r.francis-davies@uwtsd.ac.uk::caf69e2c-2198-47a4-8268-c57958bd4ca9" providerId="AD" clId="Web-{4CDDCAB6-AB18-B7E2-9582-554D2D0043AC}" dt="2026-02-22T21:11:16.197" v="1832"/>
          <ac:picMkLst>
            <pc:docMk/>
            <pc:sldMk cId="3845448390" sldId="268"/>
            <ac:picMk id="4" creationId="{F06DBEEA-D9BD-BC7B-7F4C-1346B8C23EDE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4CDDCAB6-AB18-B7E2-9582-554D2D0043AC}" dt="2026-02-22T21:31:01.868" v="2846"/>
        <pc:sldMkLst>
          <pc:docMk/>
          <pc:sldMk cId="793527539" sldId="269"/>
        </pc:sldMkLst>
        <pc:spChg chg="mod">
          <ac:chgData name="Rebecca Francis-Davies" userId="S::r.francis-davies@uwtsd.ac.uk::caf69e2c-2198-47a4-8268-c57958bd4ca9" providerId="AD" clId="Web-{4CDDCAB6-AB18-B7E2-9582-554D2D0043AC}" dt="2026-02-22T21:31:01.868" v="2846"/>
          <ac:spMkLst>
            <pc:docMk/>
            <pc:sldMk cId="793527539" sldId="269"/>
            <ac:spMk id="2" creationId="{540A6A9B-4019-BC48-FC3A-94E218E7F3EF}"/>
          </ac:spMkLst>
        </pc:spChg>
        <pc:spChg chg="add del mod">
          <ac:chgData name="Rebecca Francis-Davies" userId="S::r.francis-davies@uwtsd.ac.uk::caf69e2c-2198-47a4-8268-c57958bd4ca9" providerId="AD" clId="Web-{4CDDCAB6-AB18-B7E2-9582-554D2D0043AC}" dt="2026-02-22T21:31:01.868" v="2846"/>
          <ac:spMkLst>
            <pc:docMk/>
            <pc:sldMk cId="793527539" sldId="269"/>
            <ac:spMk id="3" creationId="{CB83D201-FBE2-5860-2DC0-8829D1028945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01.868" v="2846"/>
          <ac:spMkLst>
            <pc:docMk/>
            <pc:sldMk cId="793527539" sldId="269"/>
            <ac:spMk id="8" creationId="{EEF92585-7A99-6108-9663-8C59032742EC}"/>
          </ac:spMkLst>
        </pc:spChg>
        <pc:spChg chg="add del">
          <ac:chgData name="Rebecca Francis-Davies" userId="S::r.francis-davies@uwtsd.ac.uk::caf69e2c-2198-47a4-8268-c57958bd4ca9" providerId="AD" clId="Web-{4CDDCAB6-AB18-B7E2-9582-554D2D0043AC}" dt="2026-02-22T21:31:01.868" v="2845"/>
          <ac:spMkLst>
            <pc:docMk/>
            <pc:sldMk cId="793527539" sldId="269"/>
            <ac:spMk id="9" creationId="{4E17AA97-89A7-45C1-B813-BFF6C23D79E1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01.868" v="2846"/>
          <ac:spMkLst>
            <pc:docMk/>
            <pc:sldMk cId="793527539" sldId="269"/>
            <ac:spMk id="10" creationId="{C6D5B03A-B780-A698-DFA9-C9932F22DDD0}"/>
          </ac:spMkLst>
        </pc:spChg>
        <pc:spChg chg="add del">
          <ac:chgData name="Rebecca Francis-Davies" userId="S::r.francis-davies@uwtsd.ac.uk::caf69e2c-2198-47a4-8268-c57958bd4ca9" providerId="AD" clId="Web-{4CDDCAB6-AB18-B7E2-9582-554D2D0043AC}" dt="2026-02-22T21:31:01.868" v="2845"/>
          <ac:spMkLst>
            <pc:docMk/>
            <pc:sldMk cId="793527539" sldId="269"/>
            <ac:spMk id="11" creationId="{A91E908F-EF1E-2FDB-BE4D-3F4C56B2F6B8}"/>
          </ac:spMkLst>
        </pc:spChg>
        <pc:spChg chg="add del">
          <ac:chgData name="Rebecca Francis-Davies" userId="S::r.francis-davies@uwtsd.ac.uk::caf69e2c-2198-47a4-8268-c57958bd4ca9" providerId="AD" clId="Web-{4CDDCAB6-AB18-B7E2-9582-554D2D0043AC}" dt="2026-02-22T21:31:01.868" v="2845"/>
          <ac:spMkLst>
            <pc:docMk/>
            <pc:sldMk cId="793527539" sldId="269"/>
            <ac:spMk id="13" creationId="{F7A2980E-8F82-6B7D-A838-277407403589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01.868" v="2846"/>
          <ac:spMkLst>
            <pc:docMk/>
            <pc:sldMk cId="793527539" sldId="269"/>
            <ac:spMk id="15" creationId="{CB83D201-FBE2-5860-2DC0-8829D1028945}"/>
          </ac:spMkLst>
        </pc:spChg>
        <pc:graphicFrameChg chg="add del">
          <ac:chgData name="Rebecca Francis-Davies" userId="S::r.francis-davies@uwtsd.ac.uk::caf69e2c-2198-47a4-8268-c57958bd4ca9" providerId="AD" clId="Web-{4CDDCAB6-AB18-B7E2-9582-554D2D0043AC}" dt="2026-02-22T21:31:01.868" v="2845"/>
          <ac:graphicFrameMkLst>
            <pc:docMk/>
            <pc:sldMk cId="793527539" sldId="269"/>
            <ac:graphicFrameMk id="5" creationId="{C7D44E00-B3C2-9B61-DF59-770BDE322C36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CDDCAB6-AB18-B7E2-9582-554D2D0043AC}" dt="2026-02-22T21:31:07.571" v="2847"/>
        <pc:sldMkLst>
          <pc:docMk/>
          <pc:sldMk cId="279756049" sldId="270"/>
        </pc:sldMkLst>
        <pc:spChg chg="mod">
          <ac:chgData name="Rebecca Francis-Davies" userId="S::r.francis-davies@uwtsd.ac.uk::caf69e2c-2198-47a4-8268-c57958bd4ca9" providerId="AD" clId="Web-{4CDDCAB6-AB18-B7E2-9582-554D2D0043AC}" dt="2026-02-22T21:31:07.571" v="2847"/>
          <ac:spMkLst>
            <pc:docMk/>
            <pc:sldMk cId="279756049" sldId="270"/>
            <ac:spMk id="2" creationId="{ACDEE5B9-EDD0-8AF7-31FA-229652AC2983}"/>
          </ac:spMkLst>
        </pc:spChg>
        <pc:spChg chg="del mod">
          <ac:chgData name="Rebecca Francis-Davies" userId="S::r.francis-davies@uwtsd.ac.uk::caf69e2c-2198-47a4-8268-c57958bd4ca9" providerId="AD" clId="Web-{4CDDCAB6-AB18-B7E2-9582-554D2D0043AC}" dt="2026-02-22T21:31:07.571" v="2847"/>
          <ac:spMkLst>
            <pc:docMk/>
            <pc:sldMk cId="279756049" sldId="270"/>
            <ac:spMk id="3" creationId="{89A07F9B-DB5F-7803-26E5-1CAFA579370C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07.571" v="2847"/>
          <ac:spMkLst>
            <pc:docMk/>
            <pc:sldMk cId="279756049" sldId="270"/>
            <ac:spMk id="9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07.571" v="2847"/>
          <ac:spMkLst>
            <pc:docMk/>
            <pc:sldMk cId="279756049" sldId="270"/>
            <ac:spMk id="11" creationId="{2C8EEB27-9249-8B3A-C8C2-18F9DC480810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07.571" v="2847"/>
          <ac:spMkLst>
            <pc:docMk/>
            <pc:sldMk cId="279756049" sldId="270"/>
            <ac:spMk id="13" creationId="{18482CAC-96FF-EBE5-E97D-0BE2B8A51E3F}"/>
          </ac:spMkLst>
        </pc:spChg>
        <pc:graphicFrameChg chg="add">
          <ac:chgData name="Rebecca Francis-Davies" userId="S::r.francis-davies@uwtsd.ac.uk::caf69e2c-2198-47a4-8268-c57958bd4ca9" providerId="AD" clId="Web-{4CDDCAB6-AB18-B7E2-9582-554D2D0043AC}" dt="2026-02-22T21:31:07.571" v="2847"/>
          <ac:graphicFrameMkLst>
            <pc:docMk/>
            <pc:sldMk cId="279756049" sldId="270"/>
            <ac:graphicFrameMk id="5" creationId="{263CE100-61E4-3656-87CD-D3470981C00D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CDDCAB6-AB18-B7E2-9582-554D2D0043AC}" dt="2026-02-22T21:31:13.649" v="2848"/>
        <pc:sldMkLst>
          <pc:docMk/>
          <pc:sldMk cId="3508662471" sldId="271"/>
        </pc:sldMkLst>
        <pc:spChg chg="mod">
          <ac:chgData name="Rebecca Francis-Davies" userId="S::r.francis-davies@uwtsd.ac.uk::caf69e2c-2198-47a4-8268-c57958bd4ca9" providerId="AD" clId="Web-{4CDDCAB6-AB18-B7E2-9582-554D2D0043AC}" dt="2026-02-22T21:31:13.649" v="2848"/>
          <ac:spMkLst>
            <pc:docMk/>
            <pc:sldMk cId="3508662471" sldId="271"/>
            <ac:spMk id="2" creationId="{156C5139-F633-5FFC-D78B-11972BC52BCC}"/>
          </ac:spMkLst>
        </pc:spChg>
        <pc:spChg chg="del mod">
          <ac:chgData name="Rebecca Francis-Davies" userId="S::r.francis-davies@uwtsd.ac.uk::caf69e2c-2198-47a4-8268-c57958bd4ca9" providerId="AD" clId="Web-{4CDDCAB6-AB18-B7E2-9582-554D2D0043AC}" dt="2026-02-22T21:31:13.649" v="2848"/>
          <ac:spMkLst>
            <pc:docMk/>
            <pc:sldMk cId="3508662471" sldId="271"/>
            <ac:spMk id="3" creationId="{A2D75E80-9EF4-04D2-4C32-C28B5F78401D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13.649" v="2848"/>
          <ac:spMkLst>
            <pc:docMk/>
            <pc:sldMk cId="3508662471" sldId="271"/>
            <ac:spMk id="9" creationId="{4E17AA97-89A7-45C1-B813-BFF6C23D79E1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13.649" v="2848"/>
          <ac:spMkLst>
            <pc:docMk/>
            <pc:sldMk cId="3508662471" sldId="271"/>
            <ac:spMk id="11" creationId="{33AC4FE1-D370-43A6-96C5-076716BB1E76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13.649" v="2848"/>
          <ac:spMkLst>
            <pc:docMk/>
            <pc:sldMk cId="3508662471" sldId="271"/>
            <ac:spMk id="13" creationId="{4A3D569D-D3A6-49CA-A483-291E95DACA14}"/>
          </ac:spMkLst>
        </pc:spChg>
        <pc:graphicFrameChg chg="add">
          <ac:chgData name="Rebecca Francis-Davies" userId="S::r.francis-davies@uwtsd.ac.uk::caf69e2c-2198-47a4-8268-c57958bd4ca9" providerId="AD" clId="Web-{4CDDCAB6-AB18-B7E2-9582-554D2D0043AC}" dt="2026-02-22T21:31:13.649" v="2848"/>
          <ac:graphicFrameMkLst>
            <pc:docMk/>
            <pc:sldMk cId="3508662471" sldId="271"/>
            <ac:graphicFrameMk id="5" creationId="{0F6A638C-5D01-4D4C-BA03-FDE4770DA918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CDDCAB6-AB18-B7E2-9582-554D2D0043AC}" dt="2026-02-22T21:31:19.649" v="2849"/>
        <pc:sldMkLst>
          <pc:docMk/>
          <pc:sldMk cId="2158677701" sldId="272"/>
        </pc:sldMkLst>
        <pc:spChg chg="mod">
          <ac:chgData name="Rebecca Francis-Davies" userId="S::r.francis-davies@uwtsd.ac.uk::caf69e2c-2198-47a4-8268-c57958bd4ca9" providerId="AD" clId="Web-{4CDDCAB6-AB18-B7E2-9582-554D2D0043AC}" dt="2026-02-22T21:31:19.649" v="2849"/>
          <ac:spMkLst>
            <pc:docMk/>
            <pc:sldMk cId="2158677701" sldId="272"/>
            <ac:spMk id="2" creationId="{F003A7C7-4A4C-33BB-BE4E-1D13114A6B79}"/>
          </ac:spMkLst>
        </pc:spChg>
        <pc:spChg chg="del mod">
          <ac:chgData name="Rebecca Francis-Davies" userId="S::r.francis-davies@uwtsd.ac.uk::caf69e2c-2198-47a4-8268-c57958bd4ca9" providerId="AD" clId="Web-{4CDDCAB6-AB18-B7E2-9582-554D2D0043AC}" dt="2026-02-22T21:31:19.649" v="2849"/>
          <ac:spMkLst>
            <pc:docMk/>
            <pc:sldMk cId="2158677701" sldId="272"/>
            <ac:spMk id="3" creationId="{78B5EE19-83E8-98E0-1CFF-660188876149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19.649" v="2849"/>
          <ac:spMkLst>
            <pc:docMk/>
            <pc:sldMk cId="2158677701" sldId="272"/>
            <ac:spMk id="9" creationId="{4E17AA97-89A7-45C1-B813-BFF6C23D79E1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19.649" v="2849"/>
          <ac:spMkLst>
            <pc:docMk/>
            <pc:sldMk cId="2158677701" sldId="272"/>
            <ac:spMk id="11" creationId="{33AC4FE1-D370-43A6-96C5-076716BB1E76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19.649" v="2849"/>
          <ac:spMkLst>
            <pc:docMk/>
            <pc:sldMk cId="2158677701" sldId="272"/>
            <ac:spMk id="13" creationId="{4A3D569D-D3A6-49CA-A483-291E95DACA14}"/>
          </ac:spMkLst>
        </pc:spChg>
        <pc:graphicFrameChg chg="add">
          <ac:chgData name="Rebecca Francis-Davies" userId="S::r.francis-davies@uwtsd.ac.uk::caf69e2c-2198-47a4-8268-c57958bd4ca9" providerId="AD" clId="Web-{4CDDCAB6-AB18-B7E2-9582-554D2D0043AC}" dt="2026-02-22T21:31:19.649" v="2849"/>
          <ac:graphicFrameMkLst>
            <pc:docMk/>
            <pc:sldMk cId="2158677701" sldId="272"/>
            <ac:graphicFrameMk id="5" creationId="{AD78BE68-487C-9EC3-C87E-3FC47EA52164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CDDCAB6-AB18-B7E2-9582-554D2D0043AC}" dt="2026-02-22T21:31:26.118" v="2850"/>
        <pc:sldMkLst>
          <pc:docMk/>
          <pc:sldMk cId="3828294826" sldId="273"/>
        </pc:sldMkLst>
        <pc:spChg chg="mod">
          <ac:chgData name="Rebecca Francis-Davies" userId="S::r.francis-davies@uwtsd.ac.uk::caf69e2c-2198-47a4-8268-c57958bd4ca9" providerId="AD" clId="Web-{4CDDCAB6-AB18-B7E2-9582-554D2D0043AC}" dt="2026-02-22T21:31:26.118" v="2850"/>
          <ac:spMkLst>
            <pc:docMk/>
            <pc:sldMk cId="3828294826" sldId="273"/>
            <ac:spMk id="2" creationId="{6E4FD061-8470-BB16-026D-ADB392F8FF58}"/>
          </ac:spMkLst>
        </pc:spChg>
        <pc:spChg chg="del mod">
          <ac:chgData name="Rebecca Francis-Davies" userId="S::r.francis-davies@uwtsd.ac.uk::caf69e2c-2198-47a4-8268-c57958bd4ca9" providerId="AD" clId="Web-{4CDDCAB6-AB18-B7E2-9582-554D2D0043AC}" dt="2026-02-22T21:31:26.118" v="2850"/>
          <ac:spMkLst>
            <pc:docMk/>
            <pc:sldMk cId="3828294826" sldId="273"/>
            <ac:spMk id="3" creationId="{3E9D3FEE-F6F7-DE5A-2606-9920E4EC4325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26.118" v="2850"/>
          <ac:spMkLst>
            <pc:docMk/>
            <pc:sldMk cId="3828294826" sldId="273"/>
            <ac:spMk id="9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26.118" v="2850"/>
          <ac:spMkLst>
            <pc:docMk/>
            <pc:sldMk cId="3828294826" sldId="273"/>
            <ac:spMk id="11" creationId="{92BE0106-0C20-465B-A1BE-0BAC2737B1AD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26.118" v="2850"/>
          <ac:spMkLst>
            <pc:docMk/>
            <pc:sldMk cId="3828294826" sldId="273"/>
            <ac:spMk id="13" creationId="{851808AB-2943-464C-A710-F2A18D869334}"/>
          </ac:spMkLst>
        </pc:spChg>
        <pc:graphicFrameChg chg="add">
          <ac:chgData name="Rebecca Francis-Davies" userId="S::r.francis-davies@uwtsd.ac.uk::caf69e2c-2198-47a4-8268-c57958bd4ca9" providerId="AD" clId="Web-{4CDDCAB6-AB18-B7E2-9582-554D2D0043AC}" dt="2026-02-22T21:31:26.118" v="2850"/>
          <ac:graphicFrameMkLst>
            <pc:docMk/>
            <pc:sldMk cId="3828294826" sldId="273"/>
            <ac:graphicFrameMk id="5" creationId="{BD25169C-6876-FC82-66DB-7DD53D66BF70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CDDCAB6-AB18-B7E2-9582-554D2D0043AC}" dt="2026-02-22T21:31:37.384" v="2851"/>
        <pc:sldMkLst>
          <pc:docMk/>
          <pc:sldMk cId="797863338" sldId="274"/>
        </pc:sldMkLst>
        <pc:spChg chg="mod">
          <ac:chgData name="Rebecca Francis-Davies" userId="S::r.francis-davies@uwtsd.ac.uk::caf69e2c-2198-47a4-8268-c57958bd4ca9" providerId="AD" clId="Web-{4CDDCAB6-AB18-B7E2-9582-554D2D0043AC}" dt="2026-02-22T21:31:37.384" v="2851"/>
          <ac:spMkLst>
            <pc:docMk/>
            <pc:sldMk cId="797863338" sldId="274"/>
            <ac:spMk id="2" creationId="{D11BFEC6-D2D0-5F8C-92F9-4A8144ECEA4B}"/>
          </ac:spMkLst>
        </pc:spChg>
        <pc:spChg chg="del mod">
          <ac:chgData name="Rebecca Francis-Davies" userId="S::r.francis-davies@uwtsd.ac.uk::caf69e2c-2198-47a4-8268-c57958bd4ca9" providerId="AD" clId="Web-{4CDDCAB6-AB18-B7E2-9582-554D2D0043AC}" dt="2026-02-22T21:31:37.384" v="2851"/>
          <ac:spMkLst>
            <pc:docMk/>
            <pc:sldMk cId="797863338" sldId="274"/>
            <ac:spMk id="3" creationId="{0E471A59-9CB5-E19B-25A2-6CD929314E60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37.384" v="2851"/>
          <ac:spMkLst>
            <pc:docMk/>
            <pc:sldMk cId="797863338" sldId="274"/>
            <ac:spMk id="9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37.384" v="2851"/>
          <ac:spMkLst>
            <pc:docMk/>
            <pc:sldMk cId="797863338" sldId="274"/>
            <ac:spMk id="11" creationId="{92BE0106-0C20-465B-A1BE-0BAC2737B1AD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37.384" v="2851"/>
          <ac:spMkLst>
            <pc:docMk/>
            <pc:sldMk cId="797863338" sldId="274"/>
            <ac:spMk id="13" creationId="{851808AB-2943-464C-A710-F2A18D869334}"/>
          </ac:spMkLst>
        </pc:spChg>
        <pc:graphicFrameChg chg="add">
          <ac:chgData name="Rebecca Francis-Davies" userId="S::r.francis-davies@uwtsd.ac.uk::caf69e2c-2198-47a4-8268-c57958bd4ca9" providerId="AD" clId="Web-{4CDDCAB6-AB18-B7E2-9582-554D2D0043AC}" dt="2026-02-22T21:31:37.384" v="2851"/>
          <ac:graphicFrameMkLst>
            <pc:docMk/>
            <pc:sldMk cId="797863338" sldId="274"/>
            <ac:graphicFrameMk id="5" creationId="{65EF00ED-FA67-3F7E-E87E-5586C3DECB7E}"/>
          </ac:graphicFrameMkLst>
        </pc:graphicFrameChg>
      </pc:sldChg>
      <pc:sldChg chg="addSp delSp modSp new mod setBg modNotes">
        <pc:chgData name="Rebecca Francis-Davies" userId="S::r.francis-davies@uwtsd.ac.uk::caf69e2c-2198-47a4-8268-c57958bd4ca9" providerId="AD" clId="Web-{4CDDCAB6-AB18-B7E2-9582-554D2D0043AC}" dt="2026-02-22T21:31:43.728" v="2852"/>
        <pc:sldMkLst>
          <pc:docMk/>
          <pc:sldMk cId="174953459" sldId="275"/>
        </pc:sldMkLst>
        <pc:spChg chg="mod">
          <ac:chgData name="Rebecca Francis-Davies" userId="S::r.francis-davies@uwtsd.ac.uk::caf69e2c-2198-47a4-8268-c57958bd4ca9" providerId="AD" clId="Web-{4CDDCAB6-AB18-B7E2-9582-554D2D0043AC}" dt="2026-02-22T21:31:43.728" v="2852"/>
          <ac:spMkLst>
            <pc:docMk/>
            <pc:sldMk cId="174953459" sldId="275"/>
            <ac:spMk id="2" creationId="{797651C6-CD50-2AE4-EF54-B8C4912BCF46}"/>
          </ac:spMkLst>
        </pc:spChg>
        <pc:spChg chg="del mod">
          <ac:chgData name="Rebecca Francis-Davies" userId="S::r.francis-davies@uwtsd.ac.uk::caf69e2c-2198-47a4-8268-c57958bd4ca9" providerId="AD" clId="Web-{4CDDCAB6-AB18-B7E2-9582-554D2D0043AC}" dt="2026-02-22T21:31:43.728" v="2852"/>
          <ac:spMkLst>
            <pc:docMk/>
            <pc:sldMk cId="174953459" sldId="275"/>
            <ac:spMk id="3" creationId="{FD291E17-BCE0-FB41-90E7-FE2D12129BE5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43.728" v="2852"/>
          <ac:spMkLst>
            <pc:docMk/>
            <pc:sldMk cId="174953459" sldId="275"/>
            <ac:spMk id="9" creationId="{4E17AA97-89A7-45C1-B813-BFF6C23D79E1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43.728" v="2852"/>
          <ac:spMkLst>
            <pc:docMk/>
            <pc:sldMk cId="174953459" sldId="275"/>
            <ac:spMk id="11" creationId="{33AC4FE1-D370-43A6-96C5-076716BB1E76}"/>
          </ac:spMkLst>
        </pc:spChg>
        <pc:spChg chg="add">
          <ac:chgData name="Rebecca Francis-Davies" userId="S::r.francis-davies@uwtsd.ac.uk::caf69e2c-2198-47a4-8268-c57958bd4ca9" providerId="AD" clId="Web-{4CDDCAB6-AB18-B7E2-9582-554D2D0043AC}" dt="2026-02-22T21:31:43.728" v="2852"/>
          <ac:spMkLst>
            <pc:docMk/>
            <pc:sldMk cId="174953459" sldId="275"/>
            <ac:spMk id="13" creationId="{4A3D569D-D3A6-49CA-A483-291E95DACA14}"/>
          </ac:spMkLst>
        </pc:spChg>
        <pc:graphicFrameChg chg="add">
          <ac:chgData name="Rebecca Francis-Davies" userId="S::r.francis-davies@uwtsd.ac.uk::caf69e2c-2198-47a4-8268-c57958bd4ca9" providerId="AD" clId="Web-{4CDDCAB6-AB18-B7E2-9582-554D2D0043AC}" dt="2026-02-22T21:31:43.728" v="2852"/>
          <ac:graphicFrameMkLst>
            <pc:docMk/>
            <pc:sldMk cId="174953459" sldId="275"/>
            <ac:graphicFrameMk id="5" creationId="{F00AEB9F-0CCC-477B-1FE7-AE65FDAFB86B}"/>
          </ac:graphicFrameMkLst>
        </pc:graphicFrameChg>
      </pc:sldChg>
      <pc:sldChg chg="modSp new">
        <pc:chgData name="Rebecca Francis-Davies" userId="S::r.francis-davies@uwtsd.ac.uk::caf69e2c-2198-47a4-8268-c57958bd4ca9" providerId="AD" clId="Web-{4CDDCAB6-AB18-B7E2-9582-554D2D0043AC}" dt="2026-02-22T21:36:04.231" v="2973" actId="20577"/>
        <pc:sldMkLst>
          <pc:docMk/>
          <pc:sldMk cId="457023904" sldId="276"/>
        </pc:sldMkLst>
        <pc:spChg chg="mod">
          <ac:chgData name="Rebecca Francis-Davies" userId="S::r.francis-davies@uwtsd.ac.uk::caf69e2c-2198-47a4-8268-c57958bd4ca9" providerId="AD" clId="Web-{4CDDCAB6-AB18-B7E2-9582-554D2D0043AC}" dt="2026-02-22T21:33:13.284" v="2876" actId="20577"/>
          <ac:spMkLst>
            <pc:docMk/>
            <pc:sldMk cId="457023904" sldId="276"/>
            <ac:spMk id="2" creationId="{D53F5348-34D0-3058-1C51-5DB798ED197B}"/>
          </ac:spMkLst>
        </pc:spChg>
        <pc:spChg chg="mod">
          <ac:chgData name="Rebecca Francis-Davies" userId="S::r.francis-davies@uwtsd.ac.uk::caf69e2c-2198-47a4-8268-c57958bd4ca9" providerId="AD" clId="Web-{4CDDCAB6-AB18-B7E2-9582-554D2D0043AC}" dt="2026-02-22T21:36:04.231" v="2973" actId="20577"/>
          <ac:spMkLst>
            <pc:docMk/>
            <pc:sldMk cId="457023904" sldId="276"/>
            <ac:spMk id="3" creationId="{CDF8F928-FEB5-4D8C-62B3-2E9124084DF3}"/>
          </ac:spMkLst>
        </pc:spChg>
      </pc:sldChg>
      <pc:sldChg chg="modSp new del">
        <pc:chgData name="Rebecca Francis-Davies" userId="S::r.francis-davies@uwtsd.ac.uk::caf69e2c-2198-47a4-8268-c57958bd4ca9" providerId="AD" clId="Web-{4CDDCAB6-AB18-B7E2-9582-554D2D0043AC}" dt="2026-02-22T21:30:43.258" v="2843"/>
        <pc:sldMkLst>
          <pc:docMk/>
          <pc:sldMk cId="3524323685" sldId="276"/>
        </pc:sldMkLst>
        <pc:spChg chg="mod">
          <ac:chgData name="Rebecca Francis-Davies" userId="S::r.francis-davies@uwtsd.ac.uk::caf69e2c-2198-47a4-8268-c57958bd4ca9" providerId="AD" clId="Web-{4CDDCAB6-AB18-B7E2-9582-554D2D0043AC}" dt="2026-02-22T21:30:39.711" v="2842" actId="20577"/>
          <ac:spMkLst>
            <pc:docMk/>
            <pc:sldMk cId="3524323685" sldId="276"/>
            <ac:spMk id="2" creationId="{151D667C-3D37-FF9B-1108-B374E2DC4A0F}"/>
          </ac:spMkLst>
        </pc:spChg>
      </pc:sldChg>
      <pc:sldMasterChg chg="del delSldLayout">
        <pc:chgData name="Rebecca Francis-Davies" userId="S::r.francis-davies@uwtsd.ac.uk::caf69e2c-2198-47a4-8268-c57958bd4ca9" providerId="AD" clId="Web-{4CDDCAB6-AB18-B7E2-9582-554D2D0043AC}" dt="2026-02-22T18:38:05.163" v="9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4CDDCAB6-AB18-B7E2-9582-554D2D0043AC}" dt="2026-02-22T18:38:05.163" v="9"/>
        <pc:sldMasterMkLst>
          <pc:docMk/>
          <pc:sldMasterMk cId="3742478971" sldId="2147483672"/>
        </pc:sldMasterMkLst>
        <pc:sldLayoutChg chg="add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3742478971" sldId="2147483672"/>
            <pc:sldLayoutMk cId="793633055" sldId="2147483673"/>
          </pc:sldLayoutMkLst>
        </pc:sldLayoutChg>
        <pc:sldLayoutChg chg="add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3742478971" sldId="2147483672"/>
            <pc:sldLayoutMk cId="177833237" sldId="2147483674"/>
          </pc:sldLayoutMkLst>
        </pc:sldLayoutChg>
        <pc:sldLayoutChg chg="add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3742478971" sldId="2147483672"/>
            <pc:sldLayoutMk cId="485562368" sldId="2147483675"/>
          </pc:sldLayoutMkLst>
        </pc:sldLayoutChg>
        <pc:sldLayoutChg chg="add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3742478971" sldId="2147483672"/>
            <pc:sldLayoutMk cId="3281790094" sldId="2147483676"/>
          </pc:sldLayoutMkLst>
        </pc:sldLayoutChg>
        <pc:sldLayoutChg chg="add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3742478971" sldId="2147483672"/>
            <pc:sldLayoutMk cId="491551643" sldId="2147483677"/>
          </pc:sldLayoutMkLst>
        </pc:sldLayoutChg>
        <pc:sldLayoutChg chg="add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3742478971" sldId="2147483672"/>
            <pc:sldLayoutMk cId="1026732209" sldId="2147483678"/>
          </pc:sldLayoutMkLst>
        </pc:sldLayoutChg>
        <pc:sldLayoutChg chg="add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3742478971" sldId="2147483672"/>
            <pc:sldLayoutMk cId="1207996463" sldId="2147483679"/>
          </pc:sldLayoutMkLst>
        </pc:sldLayoutChg>
        <pc:sldLayoutChg chg="add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3742478971" sldId="2147483672"/>
            <pc:sldLayoutMk cId="22595267" sldId="2147483680"/>
          </pc:sldLayoutMkLst>
        </pc:sldLayoutChg>
        <pc:sldLayoutChg chg="add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3742478971" sldId="2147483672"/>
            <pc:sldLayoutMk cId="524390433" sldId="2147483681"/>
          </pc:sldLayoutMkLst>
        </pc:sldLayoutChg>
        <pc:sldLayoutChg chg="add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3742478971" sldId="2147483672"/>
            <pc:sldLayoutMk cId="195218023" sldId="2147483682"/>
          </pc:sldLayoutMkLst>
        </pc:sldLayoutChg>
        <pc:sldLayoutChg chg="add">
          <pc:chgData name="Rebecca Francis-Davies" userId="S::r.francis-davies@uwtsd.ac.uk::caf69e2c-2198-47a4-8268-c57958bd4ca9" providerId="AD" clId="Web-{4CDDCAB6-AB18-B7E2-9582-554D2D0043AC}" dt="2026-02-22T18:38:05.163" v="9"/>
          <pc:sldLayoutMkLst>
            <pc:docMk/>
            <pc:sldMasterMk cId="3742478971" sldId="2147483672"/>
            <pc:sldLayoutMk cId="107786102" sldId="2147483683"/>
          </pc:sldLayoutMkLst>
        </pc:sldLayoutChg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13" Type="http://schemas.openxmlformats.org/officeDocument/2006/relationships/image" Target="../media/image37.png"/><Relationship Id="rId3" Type="http://schemas.openxmlformats.org/officeDocument/2006/relationships/image" Target="../media/image28.png"/><Relationship Id="rId7" Type="http://schemas.openxmlformats.org/officeDocument/2006/relationships/image" Target="../media/image20.png"/><Relationship Id="rId12" Type="http://schemas.openxmlformats.org/officeDocument/2006/relationships/image" Target="../media/image36.sv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5.png"/><Relationship Id="rId5" Type="http://schemas.openxmlformats.org/officeDocument/2006/relationships/image" Target="../media/image30.png"/><Relationship Id="rId10" Type="http://schemas.openxmlformats.org/officeDocument/2006/relationships/image" Target="../media/image34.svg"/><Relationship Id="rId4" Type="http://schemas.openxmlformats.org/officeDocument/2006/relationships/image" Target="../media/image29.svg"/><Relationship Id="rId9" Type="http://schemas.openxmlformats.org/officeDocument/2006/relationships/image" Target="../media/image33.png"/><Relationship Id="rId14" Type="http://schemas.openxmlformats.org/officeDocument/2006/relationships/image" Target="../media/image38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4" Type="http://schemas.openxmlformats.org/officeDocument/2006/relationships/image" Target="../media/image49.svg"/></Relationships>
</file>

<file path=ppt/diagrams/_rels/data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image" Target="../media/image59.svg"/></Relationships>
</file>

<file path=ppt/diagrams/_rels/data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sv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image" Target="../media/image68.svg"/><Relationship Id="rId1" Type="http://schemas.openxmlformats.org/officeDocument/2006/relationships/image" Target="../media/image67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7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13" Type="http://schemas.openxmlformats.org/officeDocument/2006/relationships/image" Target="../media/image37.png"/><Relationship Id="rId3" Type="http://schemas.openxmlformats.org/officeDocument/2006/relationships/image" Target="../media/image28.png"/><Relationship Id="rId7" Type="http://schemas.openxmlformats.org/officeDocument/2006/relationships/image" Target="../media/image20.png"/><Relationship Id="rId12" Type="http://schemas.openxmlformats.org/officeDocument/2006/relationships/image" Target="../media/image36.sv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5.png"/><Relationship Id="rId5" Type="http://schemas.openxmlformats.org/officeDocument/2006/relationships/image" Target="../media/image30.png"/><Relationship Id="rId10" Type="http://schemas.openxmlformats.org/officeDocument/2006/relationships/image" Target="../media/image34.svg"/><Relationship Id="rId4" Type="http://schemas.openxmlformats.org/officeDocument/2006/relationships/image" Target="../media/image29.svg"/><Relationship Id="rId9" Type="http://schemas.openxmlformats.org/officeDocument/2006/relationships/image" Target="../media/image33.png"/><Relationship Id="rId14" Type="http://schemas.openxmlformats.org/officeDocument/2006/relationships/image" Target="../media/image38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4" Type="http://schemas.openxmlformats.org/officeDocument/2006/relationships/image" Target="../media/image49.svg"/></Relationships>
</file>

<file path=ppt/diagrams/_rels/drawing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image" Target="../media/image59.svg"/></Relationships>
</file>

<file path=ppt/diagrams/_rels/drawing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sv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image" Target="../media/image68.svg"/><Relationship Id="rId1" Type="http://schemas.openxmlformats.org/officeDocument/2006/relationships/image" Target="../media/image67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7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5C6086-7BF2-41BE-8A81-C7BB306468D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68C55A7-E90D-46DA-87E3-CA5CB9D19526}">
      <dgm:prSet/>
      <dgm:spPr/>
      <dgm:t>
        <a:bodyPr/>
        <a:lstStyle/>
        <a:p>
          <a:r>
            <a:rPr lang="en-US"/>
            <a:t>Over 50 different definitions – helpful!</a:t>
          </a:r>
        </a:p>
      </dgm:t>
    </dgm:pt>
    <dgm:pt modelId="{943DE4F5-C22D-47C3-B3E2-A7455CC35E8E}" type="parTrans" cxnId="{EAD0397B-5A2A-4CFB-B195-1B366898A97B}">
      <dgm:prSet/>
      <dgm:spPr/>
      <dgm:t>
        <a:bodyPr/>
        <a:lstStyle/>
        <a:p>
          <a:endParaRPr lang="en-US"/>
        </a:p>
      </dgm:t>
    </dgm:pt>
    <dgm:pt modelId="{EE01A506-B327-412D-AD3B-859159D6773F}" type="sibTrans" cxnId="{EAD0397B-5A2A-4CFB-B195-1B366898A97B}">
      <dgm:prSet/>
      <dgm:spPr/>
      <dgm:t>
        <a:bodyPr/>
        <a:lstStyle/>
        <a:p>
          <a:endParaRPr lang="en-US"/>
        </a:p>
      </dgm:t>
    </dgm:pt>
    <dgm:pt modelId="{CADD0D35-10C9-47FC-8CEA-8180BB265920}">
      <dgm:prSet/>
      <dgm:spPr/>
      <dgm:t>
        <a:bodyPr/>
        <a:lstStyle/>
        <a:p>
          <a:r>
            <a:rPr lang="en-US"/>
            <a:t>ACA(2014) suggest that it is the positive attitude or  behaviour of someone at work</a:t>
          </a:r>
        </a:p>
      </dgm:t>
    </dgm:pt>
    <dgm:pt modelId="{132996D7-CB4C-4BE3-B256-C313E4708A1E}" type="parTrans" cxnId="{FD783D1E-B569-4D35-AC13-AB3BBF75ECC1}">
      <dgm:prSet/>
      <dgm:spPr/>
      <dgm:t>
        <a:bodyPr/>
        <a:lstStyle/>
        <a:p>
          <a:endParaRPr lang="en-US"/>
        </a:p>
      </dgm:t>
    </dgm:pt>
    <dgm:pt modelId="{B84CEE5D-0B8C-4A6C-A789-A43A8BBC1177}" type="sibTrans" cxnId="{FD783D1E-B569-4D35-AC13-AB3BBF75ECC1}">
      <dgm:prSet/>
      <dgm:spPr/>
      <dgm:t>
        <a:bodyPr/>
        <a:lstStyle/>
        <a:p>
          <a:endParaRPr lang="en-US"/>
        </a:p>
      </dgm:t>
    </dgm:pt>
    <dgm:pt modelId="{3E8C63B3-62BD-4530-85F4-15A1957CB2A7}">
      <dgm:prSet/>
      <dgm:spPr/>
      <dgm:t>
        <a:bodyPr/>
        <a:lstStyle/>
        <a:p>
          <a:r>
            <a:rPr lang="en-US"/>
            <a:t>Often measured as the extent to which people wish to stay with their employer, or are proud to work there (Dromey, 2014)</a:t>
          </a:r>
        </a:p>
      </dgm:t>
    </dgm:pt>
    <dgm:pt modelId="{7ABF41F2-A0A7-44AF-A200-DD2E0B0C2EEB}" type="parTrans" cxnId="{B1ADB26B-4AB7-4EDB-96B7-428875B6F3AF}">
      <dgm:prSet/>
      <dgm:spPr/>
      <dgm:t>
        <a:bodyPr/>
        <a:lstStyle/>
        <a:p>
          <a:endParaRPr lang="en-US"/>
        </a:p>
      </dgm:t>
    </dgm:pt>
    <dgm:pt modelId="{1AF91EF1-7B35-41A7-9E93-C38B1D7E3FDB}" type="sibTrans" cxnId="{B1ADB26B-4AB7-4EDB-96B7-428875B6F3AF}">
      <dgm:prSet/>
      <dgm:spPr/>
      <dgm:t>
        <a:bodyPr/>
        <a:lstStyle/>
        <a:p>
          <a:endParaRPr lang="en-US"/>
        </a:p>
      </dgm:t>
    </dgm:pt>
    <dgm:pt modelId="{C89926FA-987C-4F5B-8E21-CC628306CF5E}">
      <dgm:prSet/>
      <dgm:spPr/>
      <dgm:t>
        <a:bodyPr/>
        <a:lstStyle/>
        <a:p>
          <a:r>
            <a:rPr lang="en-US"/>
            <a:t>But does this tell the whole story? People can be indifferent to their employer, but feel great attachment to their team, or a professional commitment to a particular job</a:t>
          </a:r>
        </a:p>
      </dgm:t>
    </dgm:pt>
    <dgm:pt modelId="{07CAEF38-1E75-4E84-A516-93F088FB723F}" type="parTrans" cxnId="{D163C110-BB94-4E98-9218-8B9629F5A82A}">
      <dgm:prSet/>
      <dgm:spPr/>
      <dgm:t>
        <a:bodyPr/>
        <a:lstStyle/>
        <a:p>
          <a:endParaRPr lang="en-US"/>
        </a:p>
      </dgm:t>
    </dgm:pt>
    <dgm:pt modelId="{FDA1C0B7-E5B9-4DA3-8182-A952FFEA1F46}" type="sibTrans" cxnId="{D163C110-BB94-4E98-9218-8B9629F5A82A}">
      <dgm:prSet/>
      <dgm:spPr/>
      <dgm:t>
        <a:bodyPr/>
        <a:lstStyle/>
        <a:p>
          <a:endParaRPr lang="en-US"/>
        </a:p>
      </dgm:t>
    </dgm:pt>
    <dgm:pt modelId="{50CF8013-6966-41BE-8DDB-6DCD55970BC1}">
      <dgm:prSet/>
      <dgm:spPr/>
      <dgm:t>
        <a:bodyPr/>
        <a:lstStyle/>
        <a:p>
          <a:r>
            <a:rPr lang="en-US"/>
            <a:t>Engagement therefore is a multi-faceted experience</a:t>
          </a:r>
        </a:p>
      </dgm:t>
    </dgm:pt>
    <dgm:pt modelId="{3E240656-089B-4D21-96B0-E402E159AF26}" type="parTrans" cxnId="{B4DB9BEB-767B-47E6-981B-4830C5018B36}">
      <dgm:prSet/>
      <dgm:spPr/>
      <dgm:t>
        <a:bodyPr/>
        <a:lstStyle/>
        <a:p>
          <a:endParaRPr lang="en-US"/>
        </a:p>
      </dgm:t>
    </dgm:pt>
    <dgm:pt modelId="{EC4B1A59-D0BC-4363-8F8D-5DFBF859AEE5}" type="sibTrans" cxnId="{B4DB9BEB-767B-47E6-981B-4830C5018B36}">
      <dgm:prSet/>
      <dgm:spPr/>
      <dgm:t>
        <a:bodyPr/>
        <a:lstStyle/>
        <a:p>
          <a:endParaRPr lang="en-US"/>
        </a:p>
      </dgm:t>
    </dgm:pt>
    <dgm:pt modelId="{DA838C21-81F2-4F4A-8B56-262A98473E67}" type="pres">
      <dgm:prSet presAssocID="{B75C6086-7BF2-41BE-8A81-C7BB306468D5}" presName="vert0" presStyleCnt="0">
        <dgm:presLayoutVars>
          <dgm:dir/>
          <dgm:animOne val="branch"/>
          <dgm:animLvl val="lvl"/>
        </dgm:presLayoutVars>
      </dgm:prSet>
      <dgm:spPr/>
    </dgm:pt>
    <dgm:pt modelId="{458BD858-BE0B-4791-91BB-79444B0064B2}" type="pres">
      <dgm:prSet presAssocID="{D68C55A7-E90D-46DA-87E3-CA5CB9D19526}" presName="thickLine" presStyleLbl="alignNode1" presStyleIdx="0" presStyleCnt="5"/>
      <dgm:spPr/>
    </dgm:pt>
    <dgm:pt modelId="{4819B8E4-CA9E-4FCD-9C44-4F98B7CCB40D}" type="pres">
      <dgm:prSet presAssocID="{D68C55A7-E90D-46DA-87E3-CA5CB9D19526}" presName="horz1" presStyleCnt="0"/>
      <dgm:spPr/>
    </dgm:pt>
    <dgm:pt modelId="{25AF465B-EFD4-457A-A1E7-B396F4FB5C15}" type="pres">
      <dgm:prSet presAssocID="{D68C55A7-E90D-46DA-87E3-CA5CB9D19526}" presName="tx1" presStyleLbl="revTx" presStyleIdx="0" presStyleCnt="5"/>
      <dgm:spPr/>
    </dgm:pt>
    <dgm:pt modelId="{375E3B2E-20B8-4419-B1E9-FB8F67BDA473}" type="pres">
      <dgm:prSet presAssocID="{D68C55A7-E90D-46DA-87E3-CA5CB9D19526}" presName="vert1" presStyleCnt="0"/>
      <dgm:spPr/>
    </dgm:pt>
    <dgm:pt modelId="{DD0F87B7-F202-49F2-A1B1-524C9E379C48}" type="pres">
      <dgm:prSet presAssocID="{CADD0D35-10C9-47FC-8CEA-8180BB265920}" presName="thickLine" presStyleLbl="alignNode1" presStyleIdx="1" presStyleCnt="5"/>
      <dgm:spPr/>
    </dgm:pt>
    <dgm:pt modelId="{8AE018A0-4419-46F1-8BAA-791BA362F116}" type="pres">
      <dgm:prSet presAssocID="{CADD0D35-10C9-47FC-8CEA-8180BB265920}" presName="horz1" presStyleCnt="0"/>
      <dgm:spPr/>
    </dgm:pt>
    <dgm:pt modelId="{08ED5B3E-A233-40E7-BE35-C742FAEE7F5B}" type="pres">
      <dgm:prSet presAssocID="{CADD0D35-10C9-47FC-8CEA-8180BB265920}" presName="tx1" presStyleLbl="revTx" presStyleIdx="1" presStyleCnt="5"/>
      <dgm:spPr/>
    </dgm:pt>
    <dgm:pt modelId="{3D7880D6-33CC-4045-8A21-747E4EBF82C5}" type="pres">
      <dgm:prSet presAssocID="{CADD0D35-10C9-47FC-8CEA-8180BB265920}" presName="vert1" presStyleCnt="0"/>
      <dgm:spPr/>
    </dgm:pt>
    <dgm:pt modelId="{0D9E772E-F8D9-48EA-A02B-BC4071E168D8}" type="pres">
      <dgm:prSet presAssocID="{3E8C63B3-62BD-4530-85F4-15A1957CB2A7}" presName="thickLine" presStyleLbl="alignNode1" presStyleIdx="2" presStyleCnt="5"/>
      <dgm:spPr/>
    </dgm:pt>
    <dgm:pt modelId="{994584E1-5F90-42CF-915B-C1AAFFFB792B}" type="pres">
      <dgm:prSet presAssocID="{3E8C63B3-62BD-4530-85F4-15A1957CB2A7}" presName="horz1" presStyleCnt="0"/>
      <dgm:spPr/>
    </dgm:pt>
    <dgm:pt modelId="{D2D656E8-BD67-4334-8B8F-911C56117A07}" type="pres">
      <dgm:prSet presAssocID="{3E8C63B3-62BD-4530-85F4-15A1957CB2A7}" presName="tx1" presStyleLbl="revTx" presStyleIdx="2" presStyleCnt="5"/>
      <dgm:spPr/>
    </dgm:pt>
    <dgm:pt modelId="{2E796963-58EA-4CA8-9E7B-4E52FF69B56D}" type="pres">
      <dgm:prSet presAssocID="{3E8C63B3-62BD-4530-85F4-15A1957CB2A7}" presName="vert1" presStyleCnt="0"/>
      <dgm:spPr/>
    </dgm:pt>
    <dgm:pt modelId="{1E981484-4E2E-43ED-882A-A527B44B79DF}" type="pres">
      <dgm:prSet presAssocID="{C89926FA-987C-4F5B-8E21-CC628306CF5E}" presName="thickLine" presStyleLbl="alignNode1" presStyleIdx="3" presStyleCnt="5"/>
      <dgm:spPr/>
    </dgm:pt>
    <dgm:pt modelId="{84B3F084-E340-49DB-A6C5-039CE90CD3CD}" type="pres">
      <dgm:prSet presAssocID="{C89926FA-987C-4F5B-8E21-CC628306CF5E}" presName="horz1" presStyleCnt="0"/>
      <dgm:spPr/>
    </dgm:pt>
    <dgm:pt modelId="{B3B4DD36-96DC-4763-ABF8-7633EFCDC123}" type="pres">
      <dgm:prSet presAssocID="{C89926FA-987C-4F5B-8E21-CC628306CF5E}" presName="tx1" presStyleLbl="revTx" presStyleIdx="3" presStyleCnt="5"/>
      <dgm:spPr/>
    </dgm:pt>
    <dgm:pt modelId="{9409E075-CEC3-4E15-82D0-8504587E7E1E}" type="pres">
      <dgm:prSet presAssocID="{C89926FA-987C-4F5B-8E21-CC628306CF5E}" presName="vert1" presStyleCnt="0"/>
      <dgm:spPr/>
    </dgm:pt>
    <dgm:pt modelId="{9A4BAC2C-BA86-4BD8-A5AA-18F3354BE52C}" type="pres">
      <dgm:prSet presAssocID="{50CF8013-6966-41BE-8DDB-6DCD55970BC1}" presName="thickLine" presStyleLbl="alignNode1" presStyleIdx="4" presStyleCnt="5"/>
      <dgm:spPr/>
    </dgm:pt>
    <dgm:pt modelId="{F1EF0192-224D-45B8-B54D-C80714A91795}" type="pres">
      <dgm:prSet presAssocID="{50CF8013-6966-41BE-8DDB-6DCD55970BC1}" presName="horz1" presStyleCnt="0"/>
      <dgm:spPr/>
    </dgm:pt>
    <dgm:pt modelId="{390C77B8-B85D-4D07-97C2-2EA87AF6F279}" type="pres">
      <dgm:prSet presAssocID="{50CF8013-6966-41BE-8DDB-6DCD55970BC1}" presName="tx1" presStyleLbl="revTx" presStyleIdx="4" presStyleCnt="5"/>
      <dgm:spPr/>
    </dgm:pt>
    <dgm:pt modelId="{0583BE82-A4AC-42AA-B93D-5BFA46369812}" type="pres">
      <dgm:prSet presAssocID="{50CF8013-6966-41BE-8DDB-6DCD55970BC1}" presName="vert1" presStyleCnt="0"/>
      <dgm:spPr/>
    </dgm:pt>
  </dgm:ptLst>
  <dgm:cxnLst>
    <dgm:cxn modelId="{D163C110-BB94-4E98-9218-8B9629F5A82A}" srcId="{B75C6086-7BF2-41BE-8A81-C7BB306468D5}" destId="{C89926FA-987C-4F5B-8E21-CC628306CF5E}" srcOrd="3" destOrd="0" parTransId="{07CAEF38-1E75-4E84-A516-93F088FB723F}" sibTransId="{FDA1C0B7-E5B9-4DA3-8182-A952FFEA1F46}"/>
    <dgm:cxn modelId="{FD783D1E-B569-4D35-AC13-AB3BBF75ECC1}" srcId="{B75C6086-7BF2-41BE-8A81-C7BB306468D5}" destId="{CADD0D35-10C9-47FC-8CEA-8180BB265920}" srcOrd="1" destOrd="0" parTransId="{132996D7-CB4C-4BE3-B256-C313E4708A1E}" sibTransId="{B84CEE5D-0B8C-4A6C-A789-A43A8BBC1177}"/>
    <dgm:cxn modelId="{2AD9CA2A-4B23-43E2-88FD-95DFFDBCC050}" type="presOf" srcId="{CADD0D35-10C9-47FC-8CEA-8180BB265920}" destId="{08ED5B3E-A233-40E7-BE35-C742FAEE7F5B}" srcOrd="0" destOrd="0" presId="urn:microsoft.com/office/officeart/2008/layout/LinedList"/>
    <dgm:cxn modelId="{E215F644-3910-4BBF-B411-EA329673B9D3}" type="presOf" srcId="{3E8C63B3-62BD-4530-85F4-15A1957CB2A7}" destId="{D2D656E8-BD67-4334-8B8F-911C56117A07}" srcOrd="0" destOrd="0" presId="urn:microsoft.com/office/officeart/2008/layout/LinedList"/>
    <dgm:cxn modelId="{B1ADB26B-4AB7-4EDB-96B7-428875B6F3AF}" srcId="{B75C6086-7BF2-41BE-8A81-C7BB306468D5}" destId="{3E8C63B3-62BD-4530-85F4-15A1957CB2A7}" srcOrd="2" destOrd="0" parTransId="{7ABF41F2-A0A7-44AF-A200-DD2E0B0C2EEB}" sibTransId="{1AF91EF1-7B35-41A7-9E93-C38B1D7E3FDB}"/>
    <dgm:cxn modelId="{EAD0397B-5A2A-4CFB-B195-1B366898A97B}" srcId="{B75C6086-7BF2-41BE-8A81-C7BB306468D5}" destId="{D68C55A7-E90D-46DA-87E3-CA5CB9D19526}" srcOrd="0" destOrd="0" parTransId="{943DE4F5-C22D-47C3-B3E2-A7455CC35E8E}" sibTransId="{EE01A506-B327-412D-AD3B-859159D6773F}"/>
    <dgm:cxn modelId="{1A365284-B2FD-41CF-AE08-F730A0C8497D}" type="presOf" srcId="{50CF8013-6966-41BE-8DDB-6DCD55970BC1}" destId="{390C77B8-B85D-4D07-97C2-2EA87AF6F279}" srcOrd="0" destOrd="0" presId="urn:microsoft.com/office/officeart/2008/layout/LinedList"/>
    <dgm:cxn modelId="{8838278F-E044-4127-9A1B-4DCB51A5E283}" type="presOf" srcId="{B75C6086-7BF2-41BE-8A81-C7BB306468D5}" destId="{DA838C21-81F2-4F4A-8B56-262A98473E67}" srcOrd="0" destOrd="0" presId="urn:microsoft.com/office/officeart/2008/layout/LinedList"/>
    <dgm:cxn modelId="{8A8A5A9A-CE98-4978-90CC-4B6F6B0BE177}" type="presOf" srcId="{C89926FA-987C-4F5B-8E21-CC628306CF5E}" destId="{B3B4DD36-96DC-4763-ABF8-7633EFCDC123}" srcOrd="0" destOrd="0" presId="urn:microsoft.com/office/officeart/2008/layout/LinedList"/>
    <dgm:cxn modelId="{43928AD8-ABC7-4860-A577-07BC015BCF82}" type="presOf" srcId="{D68C55A7-E90D-46DA-87E3-CA5CB9D19526}" destId="{25AF465B-EFD4-457A-A1E7-B396F4FB5C15}" srcOrd="0" destOrd="0" presId="urn:microsoft.com/office/officeart/2008/layout/LinedList"/>
    <dgm:cxn modelId="{B4DB9BEB-767B-47E6-981B-4830C5018B36}" srcId="{B75C6086-7BF2-41BE-8A81-C7BB306468D5}" destId="{50CF8013-6966-41BE-8DDB-6DCD55970BC1}" srcOrd="4" destOrd="0" parTransId="{3E240656-089B-4D21-96B0-E402E159AF26}" sibTransId="{EC4B1A59-D0BC-4363-8F8D-5DFBF859AEE5}"/>
    <dgm:cxn modelId="{E9DB33B5-1CFD-4A52-AC89-C76C24A16A75}" type="presParOf" srcId="{DA838C21-81F2-4F4A-8B56-262A98473E67}" destId="{458BD858-BE0B-4791-91BB-79444B0064B2}" srcOrd="0" destOrd="0" presId="urn:microsoft.com/office/officeart/2008/layout/LinedList"/>
    <dgm:cxn modelId="{62F589D8-B1BD-4AF0-BE78-32B9E30C39C5}" type="presParOf" srcId="{DA838C21-81F2-4F4A-8B56-262A98473E67}" destId="{4819B8E4-CA9E-4FCD-9C44-4F98B7CCB40D}" srcOrd="1" destOrd="0" presId="urn:microsoft.com/office/officeart/2008/layout/LinedList"/>
    <dgm:cxn modelId="{913FE4B0-2F9D-4540-83EB-37B201DD10D3}" type="presParOf" srcId="{4819B8E4-CA9E-4FCD-9C44-4F98B7CCB40D}" destId="{25AF465B-EFD4-457A-A1E7-B396F4FB5C15}" srcOrd="0" destOrd="0" presId="urn:microsoft.com/office/officeart/2008/layout/LinedList"/>
    <dgm:cxn modelId="{10A5CAD5-CD71-46E3-98F5-F62EBEFF2397}" type="presParOf" srcId="{4819B8E4-CA9E-4FCD-9C44-4F98B7CCB40D}" destId="{375E3B2E-20B8-4419-B1E9-FB8F67BDA473}" srcOrd="1" destOrd="0" presId="urn:microsoft.com/office/officeart/2008/layout/LinedList"/>
    <dgm:cxn modelId="{13A09826-6D67-4870-A015-AA2E8C3D639E}" type="presParOf" srcId="{DA838C21-81F2-4F4A-8B56-262A98473E67}" destId="{DD0F87B7-F202-49F2-A1B1-524C9E379C48}" srcOrd="2" destOrd="0" presId="urn:microsoft.com/office/officeart/2008/layout/LinedList"/>
    <dgm:cxn modelId="{7D945011-1828-436A-811D-9A272A7AF099}" type="presParOf" srcId="{DA838C21-81F2-4F4A-8B56-262A98473E67}" destId="{8AE018A0-4419-46F1-8BAA-791BA362F116}" srcOrd="3" destOrd="0" presId="urn:microsoft.com/office/officeart/2008/layout/LinedList"/>
    <dgm:cxn modelId="{9251AB6C-4063-443A-B2F1-2DA35CB4F8E5}" type="presParOf" srcId="{8AE018A0-4419-46F1-8BAA-791BA362F116}" destId="{08ED5B3E-A233-40E7-BE35-C742FAEE7F5B}" srcOrd="0" destOrd="0" presId="urn:microsoft.com/office/officeart/2008/layout/LinedList"/>
    <dgm:cxn modelId="{0DA6526F-E4E1-4630-8B97-04BCD10B18F6}" type="presParOf" srcId="{8AE018A0-4419-46F1-8BAA-791BA362F116}" destId="{3D7880D6-33CC-4045-8A21-747E4EBF82C5}" srcOrd="1" destOrd="0" presId="urn:microsoft.com/office/officeart/2008/layout/LinedList"/>
    <dgm:cxn modelId="{567F80B5-1016-4953-8D53-BD54C5EA1CA8}" type="presParOf" srcId="{DA838C21-81F2-4F4A-8B56-262A98473E67}" destId="{0D9E772E-F8D9-48EA-A02B-BC4071E168D8}" srcOrd="4" destOrd="0" presId="urn:microsoft.com/office/officeart/2008/layout/LinedList"/>
    <dgm:cxn modelId="{D9413841-5FBA-42B9-8124-641C322CB977}" type="presParOf" srcId="{DA838C21-81F2-4F4A-8B56-262A98473E67}" destId="{994584E1-5F90-42CF-915B-C1AAFFFB792B}" srcOrd="5" destOrd="0" presId="urn:microsoft.com/office/officeart/2008/layout/LinedList"/>
    <dgm:cxn modelId="{B3DD38E8-DBE6-44F7-B1AE-5ABABEAF0565}" type="presParOf" srcId="{994584E1-5F90-42CF-915B-C1AAFFFB792B}" destId="{D2D656E8-BD67-4334-8B8F-911C56117A07}" srcOrd="0" destOrd="0" presId="urn:microsoft.com/office/officeart/2008/layout/LinedList"/>
    <dgm:cxn modelId="{49B8FB56-9D08-49BC-A4A9-8E987F785015}" type="presParOf" srcId="{994584E1-5F90-42CF-915B-C1AAFFFB792B}" destId="{2E796963-58EA-4CA8-9E7B-4E52FF69B56D}" srcOrd="1" destOrd="0" presId="urn:microsoft.com/office/officeart/2008/layout/LinedList"/>
    <dgm:cxn modelId="{10A0A93D-501D-4CE6-BD54-19F06A9D111C}" type="presParOf" srcId="{DA838C21-81F2-4F4A-8B56-262A98473E67}" destId="{1E981484-4E2E-43ED-882A-A527B44B79DF}" srcOrd="6" destOrd="0" presId="urn:microsoft.com/office/officeart/2008/layout/LinedList"/>
    <dgm:cxn modelId="{274B2F95-E6C3-4B81-B2BE-B36E6183FEF1}" type="presParOf" srcId="{DA838C21-81F2-4F4A-8B56-262A98473E67}" destId="{84B3F084-E340-49DB-A6C5-039CE90CD3CD}" srcOrd="7" destOrd="0" presId="urn:microsoft.com/office/officeart/2008/layout/LinedList"/>
    <dgm:cxn modelId="{FF48A1E2-FE26-4EE8-9226-68A955B3D12D}" type="presParOf" srcId="{84B3F084-E340-49DB-A6C5-039CE90CD3CD}" destId="{B3B4DD36-96DC-4763-ABF8-7633EFCDC123}" srcOrd="0" destOrd="0" presId="urn:microsoft.com/office/officeart/2008/layout/LinedList"/>
    <dgm:cxn modelId="{DA257479-6740-468A-B6BC-8FB1C18AEF20}" type="presParOf" srcId="{84B3F084-E340-49DB-A6C5-039CE90CD3CD}" destId="{9409E075-CEC3-4E15-82D0-8504587E7E1E}" srcOrd="1" destOrd="0" presId="urn:microsoft.com/office/officeart/2008/layout/LinedList"/>
    <dgm:cxn modelId="{CAC70363-900D-4F07-A017-DA5A3DAB485C}" type="presParOf" srcId="{DA838C21-81F2-4F4A-8B56-262A98473E67}" destId="{9A4BAC2C-BA86-4BD8-A5AA-18F3354BE52C}" srcOrd="8" destOrd="0" presId="urn:microsoft.com/office/officeart/2008/layout/LinedList"/>
    <dgm:cxn modelId="{CED364F0-A4E7-4993-A4B0-F43DEC516274}" type="presParOf" srcId="{DA838C21-81F2-4F4A-8B56-262A98473E67}" destId="{F1EF0192-224D-45B8-B54D-C80714A91795}" srcOrd="9" destOrd="0" presId="urn:microsoft.com/office/officeart/2008/layout/LinedList"/>
    <dgm:cxn modelId="{D953B15E-9C58-4FA3-A4B2-6BA3EA5E0A63}" type="presParOf" srcId="{F1EF0192-224D-45B8-B54D-C80714A91795}" destId="{390C77B8-B85D-4D07-97C2-2EA87AF6F279}" srcOrd="0" destOrd="0" presId="urn:microsoft.com/office/officeart/2008/layout/LinedList"/>
    <dgm:cxn modelId="{4E27BA86-69FB-41DB-8B3E-A9DD646B388C}" type="presParOf" srcId="{F1EF0192-224D-45B8-B54D-C80714A91795}" destId="{0583BE82-A4AC-42AA-B93D-5BFA4636981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21BC6B0-BA53-4683-8923-45E2BFF7949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E91ADD5-F119-4721-80FD-379211A77220}">
      <dgm:prSet/>
      <dgm:spPr/>
      <dgm:t>
        <a:bodyPr/>
        <a:lstStyle/>
        <a:p>
          <a:r>
            <a:rPr lang="en-US"/>
            <a:t>The CIPD suggests that engaged employees perform better, go off sick less and are less likely to leave their employer</a:t>
          </a:r>
        </a:p>
      </dgm:t>
    </dgm:pt>
    <dgm:pt modelId="{3DE594C5-0DB2-46A3-9C77-A22C1DE0FB01}" type="parTrans" cxnId="{62538E46-1936-4F24-9906-B7ED9504E711}">
      <dgm:prSet/>
      <dgm:spPr/>
      <dgm:t>
        <a:bodyPr/>
        <a:lstStyle/>
        <a:p>
          <a:endParaRPr lang="en-US"/>
        </a:p>
      </dgm:t>
    </dgm:pt>
    <dgm:pt modelId="{3C11DB9C-8967-4003-8FE5-C56E9AA5F2F8}" type="sibTrans" cxnId="{62538E46-1936-4F24-9906-B7ED9504E711}">
      <dgm:prSet/>
      <dgm:spPr/>
      <dgm:t>
        <a:bodyPr/>
        <a:lstStyle/>
        <a:p>
          <a:endParaRPr lang="en-US"/>
        </a:p>
      </dgm:t>
    </dgm:pt>
    <dgm:pt modelId="{7B99DEFC-8AE1-406D-A4E0-04999F85B3C8}">
      <dgm:prSet/>
      <dgm:spPr/>
      <dgm:t>
        <a:bodyPr/>
        <a:lstStyle/>
        <a:p>
          <a:r>
            <a:rPr lang="en-US"/>
            <a:t>Alfres et al note three different types of engagement:</a:t>
          </a:r>
        </a:p>
      </dgm:t>
    </dgm:pt>
    <dgm:pt modelId="{C85E0BA0-657A-4CCD-9066-05026BC53343}" type="parTrans" cxnId="{233DD2D5-DDB0-4C1F-A476-4B73A0BE8618}">
      <dgm:prSet/>
      <dgm:spPr/>
      <dgm:t>
        <a:bodyPr/>
        <a:lstStyle/>
        <a:p>
          <a:endParaRPr lang="en-US"/>
        </a:p>
      </dgm:t>
    </dgm:pt>
    <dgm:pt modelId="{24A6339B-6D36-402C-A416-4DC4FB575CD7}" type="sibTrans" cxnId="{233DD2D5-DDB0-4C1F-A476-4B73A0BE8618}">
      <dgm:prSet/>
      <dgm:spPr/>
      <dgm:t>
        <a:bodyPr/>
        <a:lstStyle/>
        <a:p>
          <a:endParaRPr lang="en-US"/>
        </a:p>
      </dgm:t>
    </dgm:pt>
    <dgm:pt modelId="{E30921B8-CB1A-4D54-A047-CB62985E8268}">
      <dgm:prSet/>
      <dgm:spPr/>
      <dgm:t>
        <a:bodyPr/>
        <a:lstStyle/>
        <a:p>
          <a:r>
            <a:rPr lang="en-US"/>
            <a:t>Intellectual</a:t>
          </a:r>
        </a:p>
      </dgm:t>
    </dgm:pt>
    <dgm:pt modelId="{8C052688-11F6-4762-969C-941BF2178C2D}" type="parTrans" cxnId="{20C2FEDF-F809-4852-94EC-8AF15C2E67F4}">
      <dgm:prSet/>
      <dgm:spPr/>
      <dgm:t>
        <a:bodyPr/>
        <a:lstStyle/>
        <a:p>
          <a:endParaRPr lang="en-US"/>
        </a:p>
      </dgm:t>
    </dgm:pt>
    <dgm:pt modelId="{334C3CBA-4BB8-4AE6-A5DF-5FC2A5777D71}" type="sibTrans" cxnId="{20C2FEDF-F809-4852-94EC-8AF15C2E67F4}">
      <dgm:prSet/>
      <dgm:spPr/>
      <dgm:t>
        <a:bodyPr/>
        <a:lstStyle/>
        <a:p>
          <a:endParaRPr lang="en-US"/>
        </a:p>
      </dgm:t>
    </dgm:pt>
    <dgm:pt modelId="{312DEA18-D9A3-4C74-B7ED-15B3FBC456D3}">
      <dgm:prSet/>
      <dgm:spPr/>
      <dgm:t>
        <a:bodyPr/>
        <a:lstStyle/>
        <a:p>
          <a:r>
            <a:rPr lang="en-US"/>
            <a:t>Affective</a:t>
          </a:r>
        </a:p>
      </dgm:t>
    </dgm:pt>
    <dgm:pt modelId="{971D923A-9CDC-4E00-859A-DE338867F8E4}" type="parTrans" cxnId="{30A7AD69-CE72-409C-9F73-A45D472079E5}">
      <dgm:prSet/>
      <dgm:spPr/>
      <dgm:t>
        <a:bodyPr/>
        <a:lstStyle/>
        <a:p>
          <a:endParaRPr lang="en-US"/>
        </a:p>
      </dgm:t>
    </dgm:pt>
    <dgm:pt modelId="{6F392031-1A31-40CE-9674-60246AF5E2BC}" type="sibTrans" cxnId="{30A7AD69-CE72-409C-9F73-A45D472079E5}">
      <dgm:prSet/>
      <dgm:spPr/>
      <dgm:t>
        <a:bodyPr/>
        <a:lstStyle/>
        <a:p>
          <a:endParaRPr lang="en-US"/>
        </a:p>
      </dgm:t>
    </dgm:pt>
    <dgm:pt modelId="{CDCF709B-984E-4347-82AA-009DF0106094}">
      <dgm:prSet/>
      <dgm:spPr/>
      <dgm:t>
        <a:bodyPr/>
        <a:lstStyle/>
        <a:p>
          <a:r>
            <a:rPr lang="en-US"/>
            <a:t>Social</a:t>
          </a:r>
        </a:p>
      </dgm:t>
    </dgm:pt>
    <dgm:pt modelId="{96BAEE74-DD45-4C9A-A4E2-D3AA66CE83BD}" type="parTrans" cxnId="{75DA3152-CCA7-4076-A4EC-69325A49DD27}">
      <dgm:prSet/>
      <dgm:spPr/>
      <dgm:t>
        <a:bodyPr/>
        <a:lstStyle/>
        <a:p>
          <a:endParaRPr lang="en-US"/>
        </a:p>
      </dgm:t>
    </dgm:pt>
    <dgm:pt modelId="{26C1D8C9-D73B-4208-B683-29B2B3FB2875}" type="sibTrans" cxnId="{75DA3152-CCA7-4076-A4EC-69325A49DD27}">
      <dgm:prSet/>
      <dgm:spPr/>
      <dgm:t>
        <a:bodyPr/>
        <a:lstStyle/>
        <a:p>
          <a:endParaRPr lang="en-US"/>
        </a:p>
      </dgm:t>
    </dgm:pt>
    <dgm:pt modelId="{89D63241-7EB3-4F37-9D45-026BB3411427}" type="pres">
      <dgm:prSet presAssocID="{521BC6B0-BA53-4683-8923-45E2BFF7949A}" presName="linear" presStyleCnt="0">
        <dgm:presLayoutVars>
          <dgm:animLvl val="lvl"/>
          <dgm:resizeHandles val="exact"/>
        </dgm:presLayoutVars>
      </dgm:prSet>
      <dgm:spPr/>
    </dgm:pt>
    <dgm:pt modelId="{4AFF023C-156C-402F-8B4A-E4D9470D8CF5}" type="pres">
      <dgm:prSet presAssocID="{DE91ADD5-F119-4721-80FD-379211A7722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A94FDDE-C872-4A9E-A8AA-4977998CB915}" type="pres">
      <dgm:prSet presAssocID="{3C11DB9C-8967-4003-8FE5-C56E9AA5F2F8}" presName="spacer" presStyleCnt="0"/>
      <dgm:spPr/>
    </dgm:pt>
    <dgm:pt modelId="{2617C56A-49EF-49CE-BA98-BA6F7D64CCD5}" type="pres">
      <dgm:prSet presAssocID="{7B99DEFC-8AE1-406D-A4E0-04999F85B3C8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02432DF-B7BC-4B9B-9555-E80B452BF7CC}" type="pres">
      <dgm:prSet presAssocID="{7B99DEFC-8AE1-406D-A4E0-04999F85B3C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79D92838-04CA-49DD-B1BA-E0AF931C078F}" type="presOf" srcId="{DE91ADD5-F119-4721-80FD-379211A77220}" destId="{4AFF023C-156C-402F-8B4A-E4D9470D8CF5}" srcOrd="0" destOrd="0" presId="urn:microsoft.com/office/officeart/2005/8/layout/vList2"/>
    <dgm:cxn modelId="{62538E46-1936-4F24-9906-B7ED9504E711}" srcId="{521BC6B0-BA53-4683-8923-45E2BFF7949A}" destId="{DE91ADD5-F119-4721-80FD-379211A77220}" srcOrd="0" destOrd="0" parTransId="{3DE594C5-0DB2-46A3-9C77-A22C1DE0FB01}" sibTransId="{3C11DB9C-8967-4003-8FE5-C56E9AA5F2F8}"/>
    <dgm:cxn modelId="{30A7AD69-CE72-409C-9F73-A45D472079E5}" srcId="{7B99DEFC-8AE1-406D-A4E0-04999F85B3C8}" destId="{312DEA18-D9A3-4C74-B7ED-15B3FBC456D3}" srcOrd="1" destOrd="0" parTransId="{971D923A-9CDC-4E00-859A-DE338867F8E4}" sibTransId="{6F392031-1A31-40CE-9674-60246AF5E2BC}"/>
    <dgm:cxn modelId="{ABF2836E-F6B9-4880-A5E5-A4C16BE1516A}" type="presOf" srcId="{7B99DEFC-8AE1-406D-A4E0-04999F85B3C8}" destId="{2617C56A-49EF-49CE-BA98-BA6F7D64CCD5}" srcOrd="0" destOrd="0" presId="urn:microsoft.com/office/officeart/2005/8/layout/vList2"/>
    <dgm:cxn modelId="{75DA3152-CCA7-4076-A4EC-69325A49DD27}" srcId="{7B99DEFC-8AE1-406D-A4E0-04999F85B3C8}" destId="{CDCF709B-984E-4347-82AA-009DF0106094}" srcOrd="2" destOrd="0" parTransId="{96BAEE74-DD45-4C9A-A4E2-D3AA66CE83BD}" sibTransId="{26C1D8C9-D73B-4208-B683-29B2B3FB2875}"/>
    <dgm:cxn modelId="{F2D5668C-88AF-47D7-B5DA-52FFB686776F}" type="presOf" srcId="{E30921B8-CB1A-4D54-A047-CB62985E8268}" destId="{602432DF-B7BC-4B9B-9555-E80B452BF7CC}" srcOrd="0" destOrd="0" presId="urn:microsoft.com/office/officeart/2005/8/layout/vList2"/>
    <dgm:cxn modelId="{5680E18C-231D-408E-A81F-FB460CD068B3}" type="presOf" srcId="{521BC6B0-BA53-4683-8923-45E2BFF7949A}" destId="{89D63241-7EB3-4F37-9D45-026BB3411427}" srcOrd="0" destOrd="0" presId="urn:microsoft.com/office/officeart/2005/8/layout/vList2"/>
    <dgm:cxn modelId="{D69066D2-50DD-4D55-B8C7-59645506A301}" type="presOf" srcId="{312DEA18-D9A3-4C74-B7ED-15B3FBC456D3}" destId="{602432DF-B7BC-4B9B-9555-E80B452BF7CC}" srcOrd="0" destOrd="1" presId="urn:microsoft.com/office/officeart/2005/8/layout/vList2"/>
    <dgm:cxn modelId="{233DD2D5-DDB0-4C1F-A476-4B73A0BE8618}" srcId="{521BC6B0-BA53-4683-8923-45E2BFF7949A}" destId="{7B99DEFC-8AE1-406D-A4E0-04999F85B3C8}" srcOrd="1" destOrd="0" parTransId="{C85E0BA0-657A-4CCD-9066-05026BC53343}" sibTransId="{24A6339B-6D36-402C-A416-4DC4FB575CD7}"/>
    <dgm:cxn modelId="{20C2FEDF-F809-4852-94EC-8AF15C2E67F4}" srcId="{7B99DEFC-8AE1-406D-A4E0-04999F85B3C8}" destId="{E30921B8-CB1A-4D54-A047-CB62985E8268}" srcOrd="0" destOrd="0" parTransId="{8C052688-11F6-4762-969C-941BF2178C2D}" sibTransId="{334C3CBA-4BB8-4AE6-A5DF-5FC2A5777D71}"/>
    <dgm:cxn modelId="{7056C6ED-D2EB-42CB-8760-AD53A7290168}" type="presOf" srcId="{CDCF709B-984E-4347-82AA-009DF0106094}" destId="{602432DF-B7BC-4B9B-9555-E80B452BF7CC}" srcOrd="0" destOrd="2" presId="urn:microsoft.com/office/officeart/2005/8/layout/vList2"/>
    <dgm:cxn modelId="{AEA59DB9-BBAE-4267-AF6F-7CDC79F6A24D}" type="presParOf" srcId="{89D63241-7EB3-4F37-9D45-026BB3411427}" destId="{4AFF023C-156C-402F-8B4A-E4D9470D8CF5}" srcOrd="0" destOrd="0" presId="urn:microsoft.com/office/officeart/2005/8/layout/vList2"/>
    <dgm:cxn modelId="{0A8FF7DF-8B76-49A4-9C3B-7C3BF67B80CA}" type="presParOf" srcId="{89D63241-7EB3-4F37-9D45-026BB3411427}" destId="{1A94FDDE-C872-4A9E-A8AA-4977998CB915}" srcOrd="1" destOrd="0" presId="urn:microsoft.com/office/officeart/2005/8/layout/vList2"/>
    <dgm:cxn modelId="{8C26F5F6-F67F-4B1A-B54C-45825FC7C3D1}" type="presParOf" srcId="{89D63241-7EB3-4F37-9D45-026BB3411427}" destId="{2617C56A-49EF-49CE-BA98-BA6F7D64CCD5}" srcOrd="2" destOrd="0" presId="urn:microsoft.com/office/officeart/2005/8/layout/vList2"/>
    <dgm:cxn modelId="{9081980B-7639-40A2-87AB-1A2174856632}" type="presParOf" srcId="{89D63241-7EB3-4F37-9D45-026BB3411427}" destId="{602432DF-B7BC-4B9B-9555-E80B452BF7CC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171192-59F0-4E85-A85E-132A366F975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E767715-3355-43C7-B6D2-870567C0CE3F}">
      <dgm:prSet/>
      <dgm:spPr/>
      <dgm:t>
        <a:bodyPr/>
        <a:lstStyle/>
        <a:p>
          <a:r>
            <a:rPr lang="en-US"/>
            <a:t>How people express themselves physically, cognitively, and emotionally</a:t>
          </a:r>
        </a:p>
      </dgm:t>
    </dgm:pt>
    <dgm:pt modelId="{7F27EACC-1DA6-4352-82D5-ABA6CEA95C5C}" type="parTrans" cxnId="{327DF644-E19C-4CDA-AFB5-4C9486F7D360}">
      <dgm:prSet/>
      <dgm:spPr/>
      <dgm:t>
        <a:bodyPr/>
        <a:lstStyle/>
        <a:p>
          <a:endParaRPr lang="en-US"/>
        </a:p>
      </dgm:t>
    </dgm:pt>
    <dgm:pt modelId="{B0C834EA-D539-4477-888F-F11C9A127825}" type="sibTrans" cxnId="{327DF644-E19C-4CDA-AFB5-4C9486F7D360}">
      <dgm:prSet/>
      <dgm:spPr/>
      <dgm:t>
        <a:bodyPr/>
        <a:lstStyle/>
        <a:p>
          <a:endParaRPr lang="en-US"/>
        </a:p>
      </dgm:t>
    </dgm:pt>
    <dgm:pt modelId="{6B7BA251-D81F-441A-814A-2FBCD2195A85}">
      <dgm:prSet/>
      <dgm:spPr/>
      <dgm:t>
        <a:bodyPr/>
        <a:lstStyle/>
        <a:p>
          <a:r>
            <a:rPr lang="en-US"/>
            <a:t>An internal state of being which relates closely to the concept of discretionary effort</a:t>
          </a:r>
        </a:p>
      </dgm:t>
    </dgm:pt>
    <dgm:pt modelId="{8C9C34AA-156C-49F5-9EF5-791A062D0251}" type="parTrans" cxnId="{3C397E3C-C4AB-41CB-8FEF-14BB87052757}">
      <dgm:prSet/>
      <dgm:spPr/>
      <dgm:t>
        <a:bodyPr/>
        <a:lstStyle/>
        <a:p>
          <a:endParaRPr lang="en-US"/>
        </a:p>
      </dgm:t>
    </dgm:pt>
    <dgm:pt modelId="{8B5239BF-6B1E-45DD-985A-9F86B1631AB2}" type="sibTrans" cxnId="{3C397E3C-C4AB-41CB-8FEF-14BB87052757}">
      <dgm:prSet/>
      <dgm:spPr/>
      <dgm:t>
        <a:bodyPr/>
        <a:lstStyle/>
        <a:p>
          <a:endParaRPr lang="en-US"/>
        </a:p>
      </dgm:t>
    </dgm:pt>
    <dgm:pt modelId="{79125C6B-9F16-4BF6-A386-9C4895313112}">
      <dgm:prSet/>
      <dgm:spPr/>
      <dgm:t>
        <a:bodyPr/>
        <a:lstStyle/>
        <a:p>
          <a:r>
            <a:rPr lang="en-US"/>
            <a:t>CIPD recommend this definition which defines work engagement as a state of mind, in which employees show:</a:t>
          </a:r>
        </a:p>
      </dgm:t>
    </dgm:pt>
    <dgm:pt modelId="{F0C3CD6E-BEAD-4A71-81CA-3AD092E1ECF9}" type="parTrans" cxnId="{84D258F1-3E9E-4782-9552-E93CA4EFA185}">
      <dgm:prSet/>
      <dgm:spPr/>
      <dgm:t>
        <a:bodyPr/>
        <a:lstStyle/>
        <a:p>
          <a:endParaRPr lang="en-US"/>
        </a:p>
      </dgm:t>
    </dgm:pt>
    <dgm:pt modelId="{96A542AE-69CF-491A-9781-7C115A863367}" type="sibTrans" cxnId="{84D258F1-3E9E-4782-9552-E93CA4EFA185}">
      <dgm:prSet/>
      <dgm:spPr/>
      <dgm:t>
        <a:bodyPr/>
        <a:lstStyle/>
        <a:p>
          <a:endParaRPr lang="en-US"/>
        </a:p>
      </dgm:t>
    </dgm:pt>
    <dgm:pt modelId="{66043E57-E24A-4EFF-A603-A321D8B2088E}">
      <dgm:prSet/>
      <dgm:spPr/>
      <dgm:t>
        <a:bodyPr/>
        <a:lstStyle/>
        <a:p>
          <a:r>
            <a:rPr lang="en-US"/>
            <a:t>Vigour</a:t>
          </a:r>
        </a:p>
      </dgm:t>
    </dgm:pt>
    <dgm:pt modelId="{A35FB2C8-00C0-4B30-9625-B9F87A2F32DC}" type="parTrans" cxnId="{CBC64998-C262-40A1-BB80-33D052AA154C}">
      <dgm:prSet/>
      <dgm:spPr/>
      <dgm:t>
        <a:bodyPr/>
        <a:lstStyle/>
        <a:p>
          <a:endParaRPr lang="en-US"/>
        </a:p>
      </dgm:t>
    </dgm:pt>
    <dgm:pt modelId="{C35EBA02-99ED-4CF9-B133-6B144D49FF96}" type="sibTrans" cxnId="{CBC64998-C262-40A1-BB80-33D052AA154C}">
      <dgm:prSet/>
      <dgm:spPr/>
      <dgm:t>
        <a:bodyPr/>
        <a:lstStyle/>
        <a:p>
          <a:endParaRPr lang="en-US"/>
        </a:p>
      </dgm:t>
    </dgm:pt>
    <dgm:pt modelId="{8024F460-5FB0-48B6-B295-38268B78875D}">
      <dgm:prSet/>
      <dgm:spPr/>
      <dgm:t>
        <a:bodyPr/>
        <a:lstStyle/>
        <a:p>
          <a:r>
            <a:rPr lang="en-US"/>
            <a:t>Dedication</a:t>
          </a:r>
        </a:p>
      </dgm:t>
    </dgm:pt>
    <dgm:pt modelId="{F1112C74-F9CB-480A-B2A6-D4142409F54E}" type="parTrans" cxnId="{7D0CA013-DB71-404D-8A6E-E6829EC102D6}">
      <dgm:prSet/>
      <dgm:spPr/>
      <dgm:t>
        <a:bodyPr/>
        <a:lstStyle/>
        <a:p>
          <a:endParaRPr lang="en-US"/>
        </a:p>
      </dgm:t>
    </dgm:pt>
    <dgm:pt modelId="{350E3BB7-8675-4997-9890-327C957EB6E8}" type="sibTrans" cxnId="{7D0CA013-DB71-404D-8A6E-E6829EC102D6}">
      <dgm:prSet/>
      <dgm:spPr/>
      <dgm:t>
        <a:bodyPr/>
        <a:lstStyle/>
        <a:p>
          <a:endParaRPr lang="en-US"/>
        </a:p>
      </dgm:t>
    </dgm:pt>
    <dgm:pt modelId="{C1B5C0B5-4308-48E5-8761-A6603060E4B4}">
      <dgm:prSet/>
      <dgm:spPr/>
      <dgm:t>
        <a:bodyPr/>
        <a:lstStyle/>
        <a:p>
          <a:r>
            <a:rPr lang="en-US"/>
            <a:t>Absorption</a:t>
          </a:r>
        </a:p>
      </dgm:t>
    </dgm:pt>
    <dgm:pt modelId="{860DFDF8-0CFA-40E7-AEF5-837EF56AE705}" type="parTrans" cxnId="{39EB2F93-7A12-4237-913E-A095F853876B}">
      <dgm:prSet/>
      <dgm:spPr/>
      <dgm:t>
        <a:bodyPr/>
        <a:lstStyle/>
        <a:p>
          <a:endParaRPr lang="en-US"/>
        </a:p>
      </dgm:t>
    </dgm:pt>
    <dgm:pt modelId="{C6F8F987-4807-47D1-8A1E-6464817EF297}" type="sibTrans" cxnId="{39EB2F93-7A12-4237-913E-A095F853876B}">
      <dgm:prSet/>
      <dgm:spPr/>
      <dgm:t>
        <a:bodyPr/>
        <a:lstStyle/>
        <a:p>
          <a:endParaRPr lang="en-US"/>
        </a:p>
      </dgm:t>
    </dgm:pt>
    <dgm:pt modelId="{54972474-5E26-4610-AD11-FC93C52EFF78}" type="pres">
      <dgm:prSet presAssocID="{4E171192-59F0-4E85-A85E-132A366F975F}" presName="root" presStyleCnt="0">
        <dgm:presLayoutVars>
          <dgm:dir/>
          <dgm:resizeHandles val="exact"/>
        </dgm:presLayoutVars>
      </dgm:prSet>
      <dgm:spPr/>
    </dgm:pt>
    <dgm:pt modelId="{F5D72E42-1B69-4496-AE56-D9CFA42BB3D1}" type="pres">
      <dgm:prSet presAssocID="{4E767715-3355-43C7-B6D2-870567C0CE3F}" presName="compNode" presStyleCnt="0"/>
      <dgm:spPr/>
    </dgm:pt>
    <dgm:pt modelId="{2D4363DC-3F5D-4600-A59A-8A641594D8A2}" type="pres">
      <dgm:prSet presAssocID="{4E767715-3355-43C7-B6D2-870567C0CE3F}" presName="bgRect" presStyleLbl="bgShp" presStyleIdx="0" presStyleCnt="3"/>
      <dgm:spPr/>
    </dgm:pt>
    <dgm:pt modelId="{A358A255-D409-467D-91DE-55BE730EF401}" type="pres">
      <dgm:prSet presAssocID="{4E767715-3355-43C7-B6D2-870567C0CE3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67DADE9-42B0-4C81-BDF3-659D5DA31EBA}" type="pres">
      <dgm:prSet presAssocID="{4E767715-3355-43C7-B6D2-870567C0CE3F}" presName="spaceRect" presStyleCnt="0"/>
      <dgm:spPr/>
    </dgm:pt>
    <dgm:pt modelId="{52E1982E-A6D7-4222-874F-8AC748D6733C}" type="pres">
      <dgm:prSet presAssocID="{4E767715-3355-43C7-B6D2-870567C0CE3F}" presName="parTx" presStyleLbl="revTx" presStyleIdx="0" presStyleCnt="4">
        <dgm:presLayoutVars>
          <dgm:chMax val="0"/>
          <dgm:chPref val="0"/>
        </dgm:presLayoutVars>
      </dgm:prSet>
      <dgm:spPr/>
    </dgm:pt>
    <dgm:pt modelId="{A34DBD9A-3760-43F8-8C47-1D573C0B44E3}" type="pres">
      <dgm:prSet presAssocID="{B0C834EA-D539-4477-888F-F11C9A127825}" presName="sibTrans" presStyleCnt="0"/>
      <dgm:spPr/>
    </dgm:pt>
    <dgm:pt modelId="{704F6A7A-0440-4BB4-86EF-018914ADC2E4}" type="pres">
      <dgm:prSet presAssocID="{6B7BA251-D81F-441A-814A-2FBCD2195A85}" presName="compNode" presStyleCnt="0"/>
      <dgm:spPr/>
    </dgm:pt>
    <dgm:pt modelId="{97003AD7-BB98-4417-A3DF-F26A499DC1B6}" type="pres">
      <dgm:prSet presAssocID="{6B7BA251-D81F-441A-814A-2FBCD2195A85}" presName="bgRect" presStyleLbl="bgShp" presStyleIdx="1" presStyleCnt="3"/>
      <dgm:spPr/>
    </dgm:pt>
    <dgm:pt modelId="{708AC3E7-A748-4968-B077-CEA0AB8DD2A2}" type="pres">
      <dgm:prSet presAssocID="{6B7BA251-D81F-441A-814A-2FBCD2195A8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8B89A6A-F051-453A-B90B-9939F0B84EF8}" type="pres">
      <dgm:prSet presAssocID="{6B7BA251-D81F-441A-814A-2FBCD2195A85}" presName="spaceRect" presStyleCnt="0"/>
      <dgm:spPr/>
    </dgm:pt>
    <dgm:pt modelId="{1B6E3BB0-A423-4CEF-AA0D-58F263CDD553}" type="pres">
      <dgm:prSet presAssocID="{6B7BA251-D81F-441A-814A-2FBCD2195A85}" presName="parTx" presStyleLbl="revTx" presStyleIdx="1" presStyleCnt="4">
        <dgm:presLayoutVars>
          <dgm:chMax val="0"/>
          <dgm:chPref val="0"/>
        </dgm:presLayoutVars>
      </dgm:prSet>
      <dgm:spPr/>
    </dgm:pt>
    <dgm:pt modelId="{EBBD7975-29F1-46FC-A18F-06685267E5C6}" type="pres">
      <dgm:prSet presAssocID="{8B5239BF-6B1E-45DD-985A-9F86B1631AB2}" presName="sibTrans" presStyleCnt="0"/>
      <dgm:spPr/>
    </dgm:pt>
    <dgm:pt modelId="{A4C1EA0B-91E0-474A-B2D9-B03F5588A050}" type="pres">
      <dgm:prSet presAssocID="{79125C6B-9F16-4BF6-A386-9C4895313112}" presName="compNode" presStyleCnt="0"/>
      <dgm:spPr/>
    </dgm:pt>
    <dgm:pt modelId="{53E516D4-C876-4CFD-8706-788AAB0996DE}" type="pres">
      <dgm:prSet presAssocID="{79125C6B-9F16-4BF6-A386-9C4895313112}" presName="bgRect" presStyleLbl="bgShp" presStyleIdx="2" presStyleCnt="3"/>
      <dgm:spPr/>
    </dgm:pt>
    <dgm:pt modelId="{62519384-21A9-42D1-8128-C6122BC96774}" type="pres">
      <dgm:prSet presAssocID="{79125C6B-9F16-4BF6-A386-9C489531311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E515F1B3-5AFF-413C-9F2E-009DBD3FD594}" type="pres">
      <dgm:prSet presAssocID="{79125C6B-9F16-4BF6-A386-9C4895313112}" presName="spaceRect" presStyleCnt="0"/>
      <dgm:spPr/>
    </dgm:pt>
    <dgm:pt modelId="{AE9B39E7-E4DE-478F-8519-4CE82579A9FA}" type="pres">
      <dgm:prSet presAssocID="{79125C6B-9F16-4BF6-A386-9C4895313112}" presName="parTx" presStyleLbl="revTx" presStyleIdx="2" presStyleCnt="4">
        <dgm:presLayoutVars>
          <dgm:chMax val="0"/>
          <dgm:chPref val="0"/>
        </dgm:presLayoutVars>
      </dgm:prSet>
      <dgm:spPr/>
    </dgm:pt>
    <dgm:pt modelId="{E475D293-336D-45D9-8F0B-242AAA785491}" type="pres">
      <dgm:prSet presAssocID="{79125C6B-9F16-4BF6-A386-9C4895313112}" presName="desTx" presStyleLbl="revTx" presStyleIdx="3" presStyleCnt="4">
        <dgm:presLayoutVars/>
      </dgm:prSet>
      <dgm:spPr/>
    </dgm:pt>
  </dgm:ptLst>
  <dgm:cxnLst>
    <dgm:cxn modelId="{7D0CA013-DB71-404D-8A6E-E6829EC102D6}" srcId="{79125C6B-9F16-4BF6-A386-9C4895313112}" destId="{8024F460-5FB0-48B6-B295-38268B78875D}" srcOrd="1" destOrd="0" parTransId="{F1112C74-F9CB-480A-B2A6-D4142409F54E}" sibTransId="{350E3BB7-8675-4997-9890-327C957EB6E8}"/>
    <dgm:cxn modelId="{1F71D91E-BF6C-4ECA-9528-584610E45364}" type="presOf" srcId="{C1B5C0B5-4308-48E5-8761-A6603060E4B4}" destId="{E475D293-336D-45D9-8F0B-242AAA785491}" srcOrd="0" destOrd="2" presId="urn:microsoft.com/office/officeart/2018/2/layout/IconVerticalSolidList"/>
    <dgm:cxn modelId="{3C397E3C-C4AB-41CB-8FEF-14BB87052757}" srcId="{4E171192-59F0-4E85-A85E-132A366F975F}" destId="{6B7BA251-D81F-441A-814A-2FBCD2195A85}" srcOrd="1" destOrd="0" parTransId="{8C9C34AA-156C-49F5-9EF5-791A062D0251}" sibTransId="{8B5239BF-6B1E-45DD-985A-9F86B1631AB2}"/>
    <dgm:cxn modelId="{263FB35B-455B-4767-9714-00EEFD0100CA}" type="presOf" srcId="{79125C6B-9F16-4BF6-A386-9C4895313112}" destId="{AE9B39E7-E4DE-478F-8519-4CE82579A9FA}" srcOrd="0" destOrd="0" presId="urn:microsoft.com/office/officeart/2018/2/layout/IconVerticalSolidList"/>
    <dgm:cxn modelId="{327DF644-E19C-4CDA-AFB5-4C9486F7D360}" srcId="{4E171192-59F0-4E85-A85E-132A366F975F}" destId="{4E767715-3355-43C7-B6D2-870567C0CE3F}" srcOrd="0" destOrd="0" parTransId="{7F27EACC-1DA6-4352-82D5-ABA6CEA95C5C}" sibTransId="{B0C834EA-D539-4477-888F-F11C9A127825}"/>
    <dgm:cxn modelId="{39EB2F93-7A12-4237-913E-A095F853876B}" srcId="{79125C6B-9F16-4BF6-A386-9C4895313112}" destId="{C1B5C0B5-4308-48E5-8761-A6603060E4B4}" srcOrd="2" destOrd="0" parTransId="{860DFDF8-0CFA-40E7-AEF5-837EF56AE705}" sibTransId="{C6F8F987-4807-47D1-8A1E-6464817EF297}"/>
    <dgm:cxn modelId="{CBC64998-C262-40A1-BB80-33D052AA154C}" srcId="{79125C6B-9F16-4BF6-A386-9C4895313112}" destId="{66043E57-E24A-4EFF-A603-A321D8B2088E}" srcOrd="0" destOrd="0" parTransId="{A35FB2C8-00C0-4B30-9625-B9F87A2F32DC}" sibTransId="{C35EBA02-99ED-4CF9-B133-6B144D49FF96}"/>
    <dgm:cxn modelId="{1C4710CC-C426-42C8-BA70-5E742B870E8A}" type="presOf" srcId="{8024F460-5FB0-48B6-B295-38268B78875D}" destId="{E475D293-336D-45D9-8F0B-242AAA785491}" srcOrd="0" destOrd="1" presId="urn:microsoft.com/office/officeart/2018/2/layout/IconVerticalSolidList"/>
    <dgm:cxn modelId="{8CF604D7-50D9-428F-938D-92571E95EAF0}" type="presOf" srcId="{66043E57-E24A-4EFF-A603-A321D8B2088E}" destId="{E475D293-336D-45D9-8F0B-242AAA785491}" srcOrd="0" destOrd="0" presId="urn:microsoft.com/office/officeart/2018/2/layout/IconVerticalSolidList"/>
    <dgm:cxn modelId="{BE3B3DE4-9676-4662-8606-45DE3294AE7E}" type="presOf" srcId="{6B7BA251-D81F-441A-814A-2FBCD2195A85}" destId="{1B6E3BB0-A423-4CEF-AA0D-58F263CDD553}" srcOrd="0" destOrd="0" presId="urn:microsoft.com/office/officeart/2018/2/layout/IconVerticalSolidList"/>
    <dgm:cxn modelId="{4CE40DE6-51F7-4CF4-A6D1-05B4EACF3C53}" type="presOf" srcId="{4E171192-59F0-4E85-A85E-132A366F975F}" destId="{54972474-5E26-4610-AD11-FC93C52EFF78}" srcOrd="0" destOrd="0" presId="urn:microsoft.com/office/officeart/2018/2/layout/IconVerticalSolidList"/>
    <dgm:cxn modelId="{F81170ED-81C7-49BB-9A60-50CD86FF2D58}" type="presOf" srcId="{4E767715-3355-43C7-B6D2-870567C0CE3F}" destId="{52E1982E-A6D7-4222-874F-8AC748D6733C}" srcOrd="0" destOrd="0" presId="urn:microsoft.com/office/officeart/2018/2/layout/IconVerticalSolidList"/>
    <dgm:cxn modelId="{84D258F1-3E9E-4782-9552-E93CA4EFA185}" srcId="{4E171192-59F0-4E85-A85E-132A366F975F}" destId="{79125C6B-9F16-4BF6-A386-9C4895313112}" srcOrd="2" destOrd="0" parTransId="{F0C3CD6E-BEAD-4A71-81CA-3AD092E1ECF9}" sibTransId="{96A542AE-69CF-491A-9781-7C115A863367}"/>
    <dgm:cxn modelId="{598B0ACA-A8FB-46B7-BF59-4DB682E8F80A}" type="presParOf" srcId="{54972474-5E26-4610-AD11-FC93C52EFF78}" destId="{F5D72E42-1B69-4496-AE56-D9CFA42BB3D1}" srcOrd="0" destOrd="0" presId="urn:microsoft.com/office/officeart/2018/2/layout/IconVerticalSolidList"/>
    <dgm:cxn modelId="{91F707A1-C585-4935-B260-A0B25A176556}" type="presParOf" srcId="{F5D72E42-1B69-4496-AE56-D9CFA42BB3D1}" destId="{2D4363DC-3F5D-4600-A59A-8A641594D8A2}" srcOrd="0" destOrd="0" presId="urn:microsoft.com/office/officeart/2018/2/layout/IconVerticalSolidList"/>
    <dgm:cxn modelId="{7919E8F5-2ED4-4DAE-9D01-8541C01DE230}" type="presParOf" srcId="{F5D72E42-1B69-4496-AE56-D9CFA42BB3D1}" destId="{A358A255-D409-467D-91DE-55BE730EF401}" srcOrd="1" destOrd="0" presId="urn:microsoft.com/office/officeart/2018/2/layout/IconVerticalSolidList"/>
    <dgm:cxn modelId="{DA54A92E-CCCE-4300-9B7E-58E39F8BABFA}" type="presParOf" srcId="{F5D72E42-1B69-4496-AE56-D9CFA42BB3D1}" destId="{E67DADE9-42B0-4C81-BDF3-659D5DA31EBA}" srcOrd="2" destOrd="0" presId="urn:microsoft.com/office/officeart/2018/2/layout/IconVerticalSolidList"/>
    <dgm:cxn modelId="{AF48ABED-D9F7-4BED-9F81-8C1129C167F8}" type="presParOf" srcId="{F5D72E42-1B69-4496-AE56-D9CFA42BB3D1}" destId="{52E1982E-A6D7-4222-874F-8AC748D6733C}" srcOrd="3" destOrd="0" presId="urn:microsoft.com/office/officeart/2018/2/layout/IconVerticalSolidList"/>
    <dgm:cxn modelId="{E949C6AA-3DF5-4B6D-B688-B0C317D4F76F}" type="presParOf" srcId="{54972474-5E26-4610-AD11-FC93C52EFF78}" destId="{A34DBD9A-3760-43F8-8C47-1D573C0B44E3}" srcOrd="1" destOrd="0" presId="urn:microsoft.com/office/officeart/2018/2/layout/IconVerticalSolidList"/>
    <dgm:cxn modelId="{86998109-0F2B-44FA-95FB-5885201E39C3}" type="presParOf" srcId="{54972474-5E26-4610-AD11-FC93C52EFF78}" destId="{704F6A7A-0440-4BB4-86EF-018914ADC2E4}" srcOrd="2" destOrd="0" presId="urn:microsoft.com/office/officeart/2018/2/layout/IconVerticalSolidList"/>
    <dgm:cxn modelId="{9564F62D-FD21-4EC3-9AC4-2D4E72F3D4BB}" type="presParOf" srcId="{704F6A7A-0440-4BB4-86EF-018914ADC2E4}" destId="{97003AD7-BB98-4417-A3DF-F26A499DC1B6}" srcOrd="0" destOrd="0" presId="urn:microsoft.com/office/officeart/2018/2/layout/IconVerticalSolidList"/>
    <dgm:cxn modelId="{13A32C20-6F70-4C7F-BC3F-553E7B19CCCE}" type="presParOf" srcId="{704F6A7A-0440-4BB4-86EF-018914ADC2E4}" destId="{708AC3E7-A748-4968-B077-CEA0AB8DD2A2}" srcOrd="1" destOrd="0" presId="urn:microsoft.com/office/officeart/2018/2/layout/IconVerticalSolidList"/>
    <dgm:cxn modelId="{A92BDF5B-2A44-4BDD-A09F-C7F311017C9A}" type="presParOf" srcId="{704F6A7A-0440-4BB4-86EF-018914ADC2E4}" destId="{68B89A6A-F051-453A-B90B-9939F0B84EF8}" srcOrd="2" destOrd="0" presId="urn:microsoft.com/office/officeart/2018/2/layout/IconVerticalSolidList"/>
    <dgm:cxn modelId="{55D8031E-90D8-433C-9EFD-2BB259A41181}" type="presParOf" srcId="{704F6A7A-0440-4BB4-86EF-018914ADC2E4}" destId="{1B6E3BB0-A423-4CEF-AA0D-58F263CDD553}" srcOrd="3" destOrd="0" presId="urn:microsoft.com/office/officeart/2018/2/layout/IconVerticalSolidList"/>
    <dgm:cxn modelId="{D2E4B196-3D50-4A63-94B8-7FD6DF064C9E}" type="presParOf" srcId="{54972474-5E26-4610-AD11-FC93C52EFF78}" destId="{EBBD7975-29F1-46FC-A18F-06685267E5C6}" srcOrd="3" destOrd="0" presId="urn:microsoft.com/office/officeart/2018/2/layout/IconVerticalSolidList"/>
    <dgm:cxn modelId="{C630B50D-C749-44EC-B27C-5CC832BBC50E}" type="presParOf" srcId="{54972474-5E26-4610-AD11-FC93C52EFF78}" destId="{A4C1EA0B-91E0-474A-B2D9-B03F5588A050}" srcOrd="4" destOrd="0" presId="urn:microsoft.com/office/officeart/2018/2/layout/IconVerticalSolidList"/>
    <dgm:cxn modelId="{377C82E8-E706-4123-BB8A-175E8539A4ED}" type="presParOf" srcId="{A4C1EA0B-91E0-474A-B2D9-B03F5588A050}" destId="{53E516D4-C876-4CFD-8706-788AAB0996DE}" srcOrd="0" destOrd="0" presId="urn:microsoft.com/office/officeart/2018/2/layout/IconVerticalSolidList"/>
    <dgm:cxn modelId="{AF025F35-74A8-4954-809C-2B02C3AA9007}" type="presParOf" srcId="{A4C1EA0B-91E0-474A-B2D9-B03F5588A050}" destId="{62519384-21A9-42D1-8128-C6122BC96774}" srcOrd="1" destOrd="0" presId="urn:microsoft.com/office/officeart/2018/2/layout/IconVerticalSolidList"/>
    <dgm:cxn modelId="{50DDEA89-8D97-4CEC-9F36-D6CC045ACFFE}" type="presParOf" srcId="{A4C1EA0B-91E0-474A-B2D9-B03F5588A050}" destId="{E515F1B3-5AFF-413C-9F2E-009DBD3FD594}" srcOrd="2" destOrd="0" presId="urn:microsoft.com/office/officeart/2018/2/layout/IconVerticalSolidList"/>
    <dgm:cxn modelId="{F19D2BDF-0017-46FF-BF84-F484A00BF36B}" type="presParOf" srcId="{A4C1EA0B-91E0-474A-B2D9-B03F5588A050}" destId="{AE9B39E7-E4DE-478F-8519-4CE82579A9FA}" srcOrd="3" destOrd="0" presId="urn:microsoft.com/office/officeart/2018/2/layout/IconVerticalSolidList"/>
    <dgm:cxn modelId="{85756034-3988-48C0-A3BA-EE182E502645}" type="presParOf" srcId="{A4C1EA0B-91E0-474A-B2D9-B03F5588A050}" destId="{E475D293-336D-45D9-8F0B-242AAA785491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CE64BFE-C882-4D7F-8FD9-1DA844F8B07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124951D-ADA0-4AFD-AB2E-E700A5485F41}">
      <dgm:prSet/>
      <dgm:spPr/>
      <dgm:t>
        <a:bodyPr/>
        <a:lstStyle/>
        <a:p>
          <a:r>
            <a:rPr lang="en-US"/>
            <a:t>Lack of agreement about what it is</a:t>
          </a:r>
        </a:p>
      </dgm:t>
    </dgm:pt>
    <dgm:pt modelId="{0C0BB337-D507-4D9E-9F08-4E62891A5E38}" type="parTrans" cxnId="{D9D90B84-1239-49FE-A643-0FA2BDE55C50}">
      <dgm:prSet/>
      <dgm:spPr/>
      <dgm:t>
        <a:bodyPr/>
        <a:lstStyle/>
        <a:p>
          <a:endParaRPr lang="en-US"/>
        </a:p>
      </dgm:t>
    </dgm:pt>
    <dgm:pt modelId="{3D1B3577-B9A4-49B1-92DC-B4C6952813F3}" type="sibTrans" cxnId="{D9D90B84-1239-49FE-A643-0FA2BDE55C50}">
      <dgm:prSet/>
      <dgm:spPr/>
      <dgm:t>
        <a:bodyPr/>
        <a:lstStyle/>
        <a:p>
          <a:endParaRPr lang="en-US"/>
        </a:p>
      </dgm:t>
    </dgm:pt>
    <dgm:pt modelId="{8337BF43-B9C6-4BCE-85D3-492950C978B1}">
      <dgm:prSet/>
      <dgm:spPr/>
      <dgm:t>
        <a:bodyPr/>
        <a:lstStyle/>
        <a:p>
          <a:r>
            <a:rPr lang="en-US"/>
            <a:t>Instead, the CIPD recommends narrowing focus to:</a:t>
          </a:r>
        </a:p>
      </dgm:t>
    </dgm:pt>
    <dgm:pt modelId="{E6BE9D17-3FE7-421A-A292-425BDEEEB0ED}" type="parTrans" cxnId="{30C3A835-EC60-4DAB-A64E-AFCE101DFE8A}">
      <dgm:prSet/>
      <dgm:spPr/>
      <dgm:t>
        <a:bodyPr/>
        <a:lstStyle/>
        <a:p>
          <a:endParaRPr lang="en-US"/>
        </a:p>
      </dgm:t>
    </dgm:pt>
    <dgm:pt modelId="{13265D15-690A-453C-944F-7F721553DFD2}" type="sibTrans" cxnId="{30C3A835-EC60-4DAB-A64E-AFCE101DFE8A}">
      <dgm:prSet/>
      <dgm:spPr/>
      <dgm:t>
        <a:bodyPr/>
        <a:lstStyle/>
        <a:p>
          <a:endParaRPr lang="en-US"/>
        </a:p>
      </dgm:t>
    </dgm:pt>
    <dgm:pt modelId="{3297CD92-A836-4395-A53E-F12A3C222993}">
      <dgm:prSet/>
      <dgm:spPr/>
      <dgm:t>
        <a:bodyPr/>
        <a:lstStyle/>
        <a:p>
          <a:r>
            <a:rPr lang="en-US"/>
            <a:t>Motivation</a:t>
          </a:r>
        </a:p>
      </dgm:t>
    </dgm:pt>
    <dgm:pt modelId="{71BAC2AD-C5F7-4A99-A326-5003AAD36001}" type="parTrans" cxnId="{CDCE19E0-EB88-4E35-9DF6-617F7DD0D455}">
      <dgm:prSet/>
      <dgm:spPr/>
      <dgm:t>
        <a:bodyPr/>
        <a:lstStyle/>
        <a:p>
          <a:endParaRPr lang="en-US"/>
        </a:p>
      </dgm:t>
    </dgm:pt>
    <dgm:pt modelId="{1E9CB29B-DE72-4207-8D29-328617F4867B}" type="sibTrans" cxnId="{CDCE19E0-EB88-4E35-9DF6-617F7DD0D455}">
      <dgm:prSet/>
      <dgm:spPr/>
      <dgm:t>
        <a:bodyPr/>
        <a:lstStyle/>
        <a:p>
          <a:endParaRPr lang="en-US"/>
        </a:p>
      </dgm:t>
    </dgm:pt>
    <dgm:pt modelId="{88CB006C-361B-480A-A83E-286D8D7C3901}">
      <dgm:prSet/>
      <dgm:spPr/>
      <dgm:t>
        <a:bodyPr/>
        <a:lstStyle/>
        <a:p>
          <a:r>
            <a:rPr lang="en-US"/>
            <a:t>Organisational identiifcation</a:t>
          </a:r>
        </a:p>
      </dgm:t>
    </dgm:pt>
    <dgm:pt modelId="{7890B0A9-AB52-447E-B64D-DB2CC99077CA}" type="parTrans" cxnId="{0786C530-C64E-46F3-86CE-DF463DBFB07C}">
      <dgm:prSet/>
      <dgm:spPr/>
      <dgm:t>
        <a:bodyPr/>
        <a:lstStyle/>
        <a:p>
          <a:endParaRPr lang="en-US"/>
        </a:p>
      </dgm:t>
    </dgm:pt>
    <dgm:pt modelId="{8EF4A9C8-3D2B-4656-B4F3-8D213D364CE6}" type="sibTrans" cxnId="{0786C530-C64E-46F3-86CE-DF463DBFB07C}">
      <dgm:prSet/>
      <dgm:spPr/>
      <dgm:t>
        <a:bodyPr/>
        <a:lstStyle/>
        <a:p>
          <a:endParaRPr lang="en-US"/>
        </a:p>
      </dgm:t>
    </dgm:pt>
    <dgm:pt modelId="{7EC2C502-0BF6-40F6-951B-F01B31411BA8}">
      <dgm:prSet/>
      <dgm:spPr/>
      <dgm:t>
        <a:bodyPr/>
        <a:lstStyle/>
        <a:p>
          <a:r>
            <a:rPr lang="en-US"/>
            <a:t>Organisational commitment</a:t>
          </a:r>
        </a:p>
      </dgm:t>
    </dgm:pt>
    <dgm:pt modelId="{61CAA9EF-626C-41A7-9F47-DCB0883ACB9B}" type="parTrans" cxnId="{8404BDAF-777A-4B72-B48B-6A2D0FEE6043}">
      <dgm:prSet/>
      <dgm:spPr/>
      <dgm:t>
        <a:bodyPr/>
        <a:lstStyle/>
        <a:p>
          <a:endParaRPr lang="en-US"/>
        </a:p>
      </dgm:t>
    </dgm:pt>
    <dgm:pt modelId="{673AA6C4-BD83-4403-AA0D-AA48BB66B5ED}" type="sibTrans" cxnId="{8404BDAF-777A-4B72-B48B-6A2D0FEE6043}">
      <dgm:prSet/>
      <dgm:spPr/>
      <dgm:t>
        <a:bodyPr/>
        <a:lstStyle/>
        <a:p>
          <a:endParaRPr lang="en-US"/>
        </a:p>
      </dgm:t>
    </dgm:pt>
    <dgm:pt modelId="{AD3ADE1D-C263-4F8A-A099-FD3EDEC29EA0}" type="pres">
      <dgm:prSet presAssocID="{ECE64BFE-C882-4D7F-8FD9-1DA844F8B07E}" presName="root" presStyleCnt="0">
        <dgm:presLayoutVars>
          <dgm:dir/>
          <dgm:resizeHandles val="exact"/>
        </dgm:presLayoutVars>
      </dgm:prSet>
      <dgm:spPr/>
    </dgm:pt>
    <dgm:pt modelId="{BD549AFE-7363-443E-ACC3-ADE0D0D3E5E6}" type="pres">
      <dgm:prSet presAssocID="{D124951D-ADA0-4AFD-AB2E-E700A5485F41}" presName="compNode" presStyleCnt="0"/>
      <dgm:spPr/>
    </dgm:pt>
    <dgm:pt modelId="{ED16FC32-EDF2-4F4F-B079-6C6BE4713C81}" type="pres">
      <dgm:prSet presAssocID="{D124951D-ADA0-4AFD-AB2E-E700A5485F41}" presName="bgRect" presStyleLbl="bgShp" presStyleIdx="0" presStyleCnt="2"/>
      <dgm:spPr/>
    </dgm:pt>
    <dgm:pt modelId="{76A222E6-8490-4630-9074-6C91B651FA22}" type="pres">
      <dgm:prSet presAssocID="{D124951D-ADA0-4AFD-AB2E-E700A5485F4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68FC1DD-27FE-4510-AA14-D736AF792EE3}" type="pres">
      <dgm:prSet presAssocID="{D124951D-ADA0-4AFD-AB2E-E700A5485F41}" presName="spaceRect" presStyleCnt="0"/>
      <dgm:spPr/>
    </dgm:pt>
    <dgm:pt modelId="{822EFA7C-1234-4068-AD7C-8A86A868D78F}" type="pres">
      <dgm:prSet presAssocID="{D124951D-ADA0-4AFD-AB2E-E700A5485F41}" presName="parTx" presStyleLbl="revTx" presStyleIdx="0" presStyleCnt="3">
        <dgm:presLayoutVars>
          <dgm:chMax val="0"/>
          <dgm:chPref val="0"/>
        </dgm:presLayoutVars>
      </dgm:prSet>
      <dgm:spPr/>
    </dgm:pt>
    <dgm:pt modelId="{2A81BF95-319F-4517-BE17-CDC20FBEE996}" type="pres">
      <dgm:prSet presAssocID="{3D1B3577-B9A4-49B1-92DC-B4C6952813F3}" presName="sibTrans" presStyleCnt="0"/>
      <dgm:spPr/>
    </dgm:pt>
    <dgm:pt modelId="{4F0BCC10-B5F8-4160-8792-592F4413EFE3}" type="pres">
      <dgm:prSet presAssocID="{8337BF43-B9C6-4BCE-85D3-492950C978B1}" presName="compNode" presStyleCnt="0"/>
      <dgm:spPr/>
    </dgm:pt>
    <dgm:pt modelId="{5B12CE90-E35D-480E-B63D-E28263D88929}" type="pres">
      <dgm:prSet presAssocID="{8337BF43-B9C6-4BCE-85D3-492950C978B1}" presName="bgRect" presStyleLbl="bgShp" presStyleIdx="1" presStyleCnt="2"/>
      <dgm:spPr/>
    </dgm:pt>
    <dgm:pt modelId="{4E2EE0EF-AA85-48BE-A401-FDAA1BD43F5E}" type="pres">
      <dgm:prSet presAssocID="{8337BF43-B9C6-4BCE-85D3-492950C978B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31B20F9-BD31-4E1C-8376-49FD50596145}" type="pres">
      <dgm:prSet presAssocID="{8337BF43-B9C6-4BCE-85D3-492950C978B1}" presName="spaceRect" presStyleCnt="0"/>
      <dgm:spPr/>
    </dgm:pt>
    <dgm:pt modelId="{37DCD470-8D05-4005-B112-E7C48E9C987F}" type="pres">
      <dgm:prSet presAssocID="{8337BF43-B9C6-4BCE-85D3-492950C978B1}" presName="parTx" presStyleLbl="revTx" presStyleIdx="1" presStyleCnt="3">
        <dgm:presLayoutVars>
          <dgm:chMax val="0"/>
          <dgm:chPref val="0"/>
        </dgm:presLayoutVars>
      </dgm:prSet>
      <dgm:spPr/>
    </dgm:pt>
    <dgm:pt modelId="{E9642A7F-BD32-402D-BCBD-E52CC0FEEF27}" type="pres">
      <dgm:prSet presAssocID="{8337BF43-B9C6-4BCE-85D3-492950C978B1}" presName="desTx" presStyleLbl="revTx" presStyleIdx="2" presStyleCnt="3">
        <dgm:presLayoutVars/>
      </dgm:prSet>
      <dgm:spPr/>
    </dgm:pt>
  </dgm:ptLst>
  <dgm:cxnLst>
    <dgm:cxn modelId="{C1E5CE22-D290-4D4C-97F4-B454B829B276}" type="presOf" srcId="{ECE64BFE-C882-4D7F-8FD9-1DA844F8B07E}" destId="{AD3ADE1D-C263-4F8A-A099-FD3EDEC29EA0}" srcOrd="0" destOrd="0" presId="urn:microsoft.com/office/officeart/2018/2/layout/IconVerticalSolidList"/>
    <dgm:cxn modelId="{0786C530-C64E-46F3-86CE-DF463DBFB07C}" srcId="{8337BF43-B9C6-4BCE-85D3-492950C978B1}" destId="{88CB006C-361B-480A-A83E-286D8D7C3901}" srcOrd="1" destOrd="0" parTransId="{7890B0A9-AB52-447E-B64D-DB2CC99077CA}" sibTransId="{8EF4A9C8-3D2B-4656-B4F3-8D213D364CE6}"/>
    <dgm:cxn modelId="{30C3A835-EC60-4DAB-A64E-AFCE101DFE8A}" srcId="{ECE64BFE-C882-4D7F-8FD9-1DA844F8B07E}" destId="{8337BF43-B9C6-4BCE-85D3-492950C978B1}" srcOrd="1" destOrd="0" parTransId="{E6BE9D17-3FE7-421A-A292-425BDEEEB0ED}" sibTransId="{13265D15-690A-453C-944F-7F721553DFD2}"/>
    <dgm:cxn modelId="{962D2742-2CD5-479E-B574-676CFA7F8D99}" type="presOf" srcId="{D124951D-ADA0-4AFD-AB2E-E700A5485F41}" destId="{822EFA7C-1234-4068-AD7C-8A86A868D78F}" srcOrd="0" destOrd="0" presId="urn:microsoft.com/office/officeart/2018/2/layout/IconVerticalSolidList"/>
    <dgm:cxn modelId="{E12E6642-E566-425D-A4C0-CCEB1641C5E6}" type="presOf" srcId="{7EC2C502-0BF6-40F6-951B-F01B31411BA8}" destId="{E9642A7F-BD32-402D-BCBD-E52CC0FEEF27}" srcOrd="0" destOrd="2" presId="urn:microsoft.com/office/officeart/2018/2/layout/IconVerticalSolidList"/>
    <dgm:cxn modelId="{D9D90B84-1239-49FE-A643-0FA2BDE55C50}" srcId="{ECE64BFE-C882-4D7F-8FD9-1DA844F8B07E}" destId="{D124951D-ADA0-4AFD-AB2E-E700A5485F41}" srcOrd="0" destOrd="0" parTransId="{0C0BB337-D507-4D9E-9F08-4E62891A5E38}" sibTransId="{3D1B3577-B9A4-49B1-92DC-B4C6952813F3}"/>
    <dgm:cxn modelId="{8404BDAF-777A-4B72-B48B-6A2D0FEE6043}" srcId="{8337BF43-B9C6-4BCE-85D3-492950C978B1}" destId="{7EC2C502-0BF6-40F6-951B-F01B31411BA8}" srcOrd="2" destOrd="0" parTransId="{61CAA9EF-626C-41A7-9F47-DCB0883ACB9B}" sibTransId="{673AA6C4-BD83-4403-AA0D-AA48BB66B5ED}"/>
    <dgm:cxn modelId="{42B20BB5-8E0F-4076-AFD0-617F14E5F9EE}" type="presOf" srcId="{88CB006C-361B-480A-A83E-286D8D7C3901}" destId="{E9642A7F-BD32-402D-BCBD-E52CC0FEEF27}" srcOrd="0" destOrd="1" presId="urn:microsoft.com/office/officeart/2018/2/layout/IconVerticalSolidList"/>
    <dgm:cxn modelId="{CDCE19E0-EB88-4E35-9DF6-617F7DD0D455}" srcId="{8337BF43-B9C6-4BCE-85D3-492950C978B1}" destId="{3297CD92-A836-4395-A53E-F12A3C222993}" srcOrd="0" destOrd="0" parTransId="{71BAC2AD-C5F7-4A99-A326-5003AAD36001}" sibTransId="{1E9CB29B-DE72-4207-8D29-328617F4867B}"/>
    <dgm:cxn modelId="{34E186E4-9BBF-4CFE-952D-5389C80AC4A5}" type="presOf" srcId="{3297CD92-A836-4395-A53E-F12A3C222993}" destId="{E9642A7F-BD32-402D-BCBD-E52CC0FEEF27}" srcOrd="0" destOrd="0" presId="urn:microsoft.com/office/officeart/2018/2/layout/IconVerticalSolidList"/>
    <dgm:cxn modelId="{97C362F2-9258-4CCB-BC60-4C9D5EBC9D67}" type="presOf" srcId="{8337BF43-B9C6-4BCE-85D3-492950C978B1}" destId="{37DCD470-8D05-4005-B112-E7C48E9C987F}" srcOrd="0" destOrd="0" presId="urn:microsoft.com/office/officeart/2018/2/layout/IconVerticalSolidList"/>
    <dgm:cxn modelId="{DE974D0D-1977-4D7F-BF3F-C2D1A0C90AA4}" type="presParOf" srcId="{AD3ADE1D-C263-4F8A-A099-FD3EDEC29EA0}" destId="{BD549AFE-7363-443E-ACC3-ADE0D0D3E5E6}" srcOrd="0" destOrd="0" presId="urn:microsoft.com/office/officeart/2018/2/layout/IconVerticalSolidList"/>
    <dgm:cxn modelId="{9277D838-5996-496B-8605-E8B635604E5E}" type="presParOf" srcId="{BD549AFE-7363-443E-ACC3-ADE0D0D3E5E6}" destId="{ED16FC32-EDF2-4F4F-B079-6C6BE4713C81}" srcOrd="0" destOrd="0" presId="urn:microsoft.com/office/officeart/2018/2/layout/IconVerticalSolidList"/>
    <dgm:cxn modelId="{7092B138-5BFA-4040-9307-F361339DE40E}" type="presParOf" srcId="{BD549AFE-7363-443E-ACC3-ADE0D0D3E5E6}" destId="{76A222E6-8490-4630-9074-6C91B651FA22}" srcOrd="1" destOrd="0" presId="urn:microsoft.com/office/officeart/2018/2/layout/IconVerticalSolidList"/>
    <dgm:cxn modelId="{91EE6859-F7C0-45B8-BCAD-BC0B8CC7C0ED}" type="presParOf" srcId="{BD549AFE-7363-443E-ACC3-ADE0D0D3E5E6}" destId="{C68FC1DD-27FE-4510-AA14-D736AF792EE3}" srcOrd="2" destOrd="0" presId="urn:microsoft.com/office/officeart/2018/2/layout/IconVerticalSolidList"/>
    <dgm:cxn modelId="{3DBAFD86-08A4-402B-B921-52A8EA0311E7}" type="presParOf" srcId="{BD549AFE-7363-443E-ACC3-ADE0D0D3E5E6}" destId="{822EFA7C-1234-4068-AD7C-8A86A868D78F}" srcOrd="3" destOrd="0" presId="urn:microsoft.com/office/officeart/2018/2/layout/IconVerticalSolidList"/>
    <dgm:cxn modelId="{BAB601A5-EA2C-4478-801C-5ACD59CBFFB5}" type="presParOf" srcId="{AD3ADE1D-C263-4F8A-A099-FD3EDEC29EA0}" destId="{2A81BF95-319F-4517-BE17-CDC20FBEE996}" srcOrd="1" destOrd="0" presId="urn:microsoft.com/office/officeart/2018/2/layout/IconVerticalSolidList"/>
    <dgm:cxn modelId="{E118A451-BB0B-4012-9D19-084C71A91AB1}" type="presParOf" srcId="{AD3ADE1D-C263-4F8A-A099-FD3EDEC29EA0}" destId="{4F0BCC10-B5F8-4160-8792-592F4413EFE3}" srcOrd="2" destOrd="0" presId="urn:microsoft.com/office/officeart/2018/2/layout/IconVerticalSolidList"/>
    <dgm:cxn modelId="{1DA088EA-8E41-4464-955C-7BD906753790}" type="presParOf" srcId="{4F0BCC10-B5F8-4160-8792-592F4413EFE3}" destId="{5B12CE90-E35D-480E-B63D-E28263D88929}" srcOrd="0" destOrd="0" presId="urn:microsoft.com/office/officeart/2018/2/layout/IconVerticalSolidList"/>
    <dgm:cxn modelId="{B3F73EA8-F08A-4BA7-ADC3-004035466FF0}" type="presParOf" srcId="{4F0BCC10-B5F8-4160-8792-592F4413EFE3}" destId="{4E2EE0EF-AA85-48BE-A401-FDAA1BD43F5E}" srcOrd="1" destOrd="0" presId="urn:microsoft.com/office/officeart/2018/2/layout/IconVerticalSolidList"/>
    <dgm:cxn modelId="{6D677CB3-A179-48EA-A89A-A46A18F80E77}" type="presParOf" srcId="{4F0BCC10-B5F8-4160-8792-592F4413EFE3}" destId="{831B20F9-BD31-4E1C-8376-49FD50596145}" srcOrd="2" destOrd="0" presId="urn:microsoft.com/office/officeart/2018/2/layout/IconVerticalSolidList"/>
    <dgm:cxn modelId="{97A7C0FC-14EF-4F60-BE30-062422A9B787}" type="presParOf" srcId="{4F0BCC10-B5F8-4160-8792-592F4413EFE3}" destId="{37DCD470-8D05-4005-B112-E7C48E9C987F}" srcOrd="3" destOrd="0" presId="urn:microsoft.com/office/officeart/2018/2/layout/IconVerticalSolidList"/>
    <dgm:cxn modelId="{F4153038-65C2-4A2D-A92C-FC68F7F09A35}" type="presParOf" srcId="{4F0BCC10-B5F8-4160-8792-592F4413EFE3}" destId="{E9642A7F-BD32-402D-BCBD-E52CC0FEEF27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65BA116-7FC0-4F3C-8877-3E5908C0B686}" type="doc">
      <dgm:prSet loTypeId="urn:microsoft.com/office/officeart/2005/8/layout/matrix3" loCatId="matrix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968A302-0919-4F4A-9EC7-10A118EE77EB}">
      <dgm:prSet/>
      <dgm:spPr/>
      <dgm:t>
        <a:bodyPr/>
        <a:lstStyle/>
        <a:p>
          <a:r>
            <a:rPr lang="en-US"/>
            <a:t>Leadership: strong strategic direction</a:t>
          </a:r>
        </a:p>
      </dgm:t>
    </dgm:pt>
    <dgm:pt modelId="{267B1626-91B3-4BED-8AFC-E14955996AD2}" type="parTrans" cxnId="{B73111AA-91D7-43A4-B915-CC6B3CEA4033}">
      <dgm:prSet/>
      <dgm:spPr/>
      <dgm:t>
        <a:bodyPr/>
        <a:lstStyle/>
        <a:p>
          <a:endParaRPr lang="en-US"/>
        </a:p>
      </dgm:t>
    </dgm:pt>
    <dgm:pt modelId="{2A489D01-BC1B-4882-9AD0-1A10BB7E44DE}" type="sibTrans" cxnId="{B73111AA-91D7-43A4-B915-CC6B3CEA4033}">
      <dgm:prSet/>
      <dgm:spPr/>
      <dgm:t>
        <a:bodyPr/>
        <a:lstStyle/>
        <a:p>
          <a:endParaRPr lang="en-US"/>
        </a:p>
      </dgm:t>
    </dgm:pt>
    <dgm:pt modelId="{05E7B8A6-7553-4B94-9E72-3FC32345A805}">
      <dgm:prSet/>
      <dgm:spPr/>
      <dgm:t>
        <a:bodyPr/>
        <a:lstStyle/>
        <a:p>
          <a:r>
            <a:rPr lang="en-US"/>
            <a:t>Line managers: supportive, able to motivate, empower and support</a:t>
          </a:r>
        </a:p>
      </dgm:t>
    </dgm:pt>
    <dgm:pt modelId="{551FA247-308A-4442-86CE-60C25CC4B1D3}" type="parTrans" cxnId="{822C186A-E4BE-4AB7-AB3A-2A5701680674}">
      <dgm:prSet/>
      <dgm:spPr/>
      <dgm:t>
        <a:bodyPr/>
        <a:lstStyle/>
        <a:p>
          <a:endParaRPr lang="en-US"/>
        </a:p>
      </dgm:t>
    </dgm:pt>
    <dgm:pt modelId="{98346C7D-7A13-444C-A752-D99F13A68E31}" type="sibTrans" cxnId="{822C186A-E4BE-4AB7-AB3A-2A5701680674}">
      <dgm:prSet/>
      <dgm:spPr/>
      <dgm:t>
        <a:bodyPr/>
        <a:lstStyle/>
        <a:p>
          <a:endParaRPr lang="en-US"/>
        </a:p>
      </dgm:t>
    </dgm:pt>
    <dgm:pt modelId="{012516F8-7995-4A1F-8929-155499BE5925}">
      <dgm:prSet/>
      <dgm:spPr/>
      <dgm:t>
        <a:bodyPr/>
        <a:lstStyle/>
        <a:p>
          <a:r>
            <a:rPr lang="en-US"/>
            <a:t>Employee voice</a:t>
          </a:r>
        </a:p>
      </dgm:t>
    </dgm:pt>
    <dgm:pt modelId="{EABDD55D-9E55-4A82-9C5D-B7F4BFC72CF2}" type="parTrans" cxnId="{0DA92B33-E4D6-462D-B11B-F924352AF4AA}">
      <dgm:prSet/>
      <dgm:spPr/>
      <dgm:t>
        <a:bodyPr/>
        <a:lstStyle/>
        <a:p>
          <a:endParaRPr lang="en-US"/>
        </a:p>
      </dgm:t>
    </dgm:pt>
    <dgm:pt modelId="{15B0F094-9A72-49F2-AB70-7001C18FA2CB}" type="sibTrans" cxnId="{0DA92B33-E4D6-462D-B11B-F924352AF4AA}">
      <dgm:prSet/>
      <dgm:spPr/>
      <dgm:t>
        <a:bodyPr/>
        <a:lstStyle/>
        <a:p>
          <a:endParaRPr lang="en-US"/>
        </a:p>
      </dgm:t>
    </dgm:pt>
    <dgm:pt modelId="{E9FADF39-B945-4C1F-B3D8-57E9F78B27EF}">
      <dgm:prSet/>
      <dgm:spPr/>
      <dgm:t>
        <a:bodyPr/>
        <a:lstStyle/>
        <a:p>
          <a:r>
            <a:rPr lang="en-US"/>
            <a:t>Organisational intregrity</a:t>
          </a:r>
        </a:p>
      </dgm:t>
    </dgm:pt>
    <dgm:pt modelId="{F900C97A-3BA5-4C38-937B-185CF8250C43}" type="parTrans" cxnId="{8B952AE3-F31B-4422-9696-B18742C55194}">
      <dgm:prSet/>
      <dgm:spPr/>
      <dgm:t>
        <a:bodyPr/>
        <a:lstStyle/>
        <a:p>
          <a:endParaRPr lang="en-US"/>
        </a:p>
      </dgm:t>
    </dgm:pt>
    <dgm:pt modelId="{7E53B6F3-5A47-40FC-A2E8-B8AA39BD7C89}" type="sibTrans" cxnId="{8B952AE3-F31B-4422-9696-B18742C55194}">
      <dgm:prSet/>
      <dgm:spPr/>
      <dgm:t>
        <a:bodyPr/>
        <a:lstStyle/>
        <a:p>
          <a:endParaRPr lang="en-US"/>
        </a:p>
      </dgm:t>
    </dgm:pt>
    <dgm:pt modelId="{44772490-8999-4F95-8B16-4F81BBCC39CE}" type="pres">
      <dgm:prSet presAssocID="{B65BA116-7FC0-4F3C-8877-3E5908C0B686}" presName="matrix" presStyleCnt="0">
        <dgm:presLayoutVars>
          <dgm:chMax val="1"/>
          <dgm:dir/>
          <dgm:resizeHandles val="exact"/>
        </dgm:presLayoutVars>
      </dgm:prSet>
      <dgm:spPr/>
    </dgm:pt>
    <dgm:pt modelId="{82905664-49D8-40B4-950B-BFE64D824448}" type="pres">
      <dgm:prSet presAssocID="{B65BA116-7FC0-4F3C-8877-3E5908C0B686}" presName="diamond" presStyleLbl="bgShp" presStyleIdx="0" presStyleCnt="1"/>
      <dgm:spPr/>
    </dgm:pt>
    <dgm:pt modelId="{E0EF0C22-2847-420B-91CA-96F5AC884F18}" type="pres">
      <dgm:prSet presAssocID="{B65BA116-7FC0-4F3C-8877-3E5908C0B686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F820A851-8599-4926-B5D8-9A9274F3EFB1}" type="pres">
      <dgm:prSet presAssocID="{B65BA116-7FC0-4F3C-8877-3E5908C0B686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64017AC-0F9E-4807-96BB-08DA23979587}" type="pres">
      <dgm:prSet presAssocID="{B65BA116-7FC0-4F3C-8877-3E5908C0B686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EFDDD54-86E5-4671-9E2F-97E5B81C9C31}" type="pres">
      <dgm:prSet presAssocID="{B65BA116-7FC0-4F3C-8877-3E5908C0B686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DA92B33-E4D6-462D-B11B-F924352AF4AA}" srcId="{B65BA116-7FC0-4F3C-8877-3E5908C0B686}" destId="{012516F8-7995-4A1F-8929-155499BE5925}" srcOrd="2" destOrd="0" parTransId="{EABDD55D-9E55-4A82-9C5D-B7F4BFC72CF2}" sibTransId="{15B0F094-9A72-49F2-AB70-7001C18FA2CB}"/>
    <dgm:cxn modelId="{AFC7BB40-200B-42DB-9FF8-B74691AFD36C}" type="presOf" srcId="{012516F8-7995-4A1F-8929-155499BE5925}" destId="{764017AC-0F9E-4807-96BB-08DA23979587}" srcOrd="0" destOrd="0" presId="urn:microsoft.com/office/officeart/2005/8/layout/matrix3"/>
    <dgm:cxn modelId="{46F13B41-8024-40E9-BD36-A1CE98C35791}" type="presOf" srcId="{05E7B8A6-7553-4B94-9E72-3FC32345A805}" destId="{F820A851-8599-4926-B5D8-9A9274F3EFB1}" srcOrd="0" destOrd="0" presId="urn:microsoft.com/office/officeart/2005/8/layout/matrix3"/>
    <dgm:cxn modelId="{822C186A-E4BE-4AB7-AB3A-2A5701680674}" srcId="{B65BA116-7FC0-4F3C-8877-3E5908C0B686}" destId="{05E7B8A6-7553-4B94-9E72-3FC32345A805}" srcOrd="1" destOrd="0" parTransId="{551FA247-308A-4442-86CE-60C25CC4B1D3}" sibTransId="{98346C7D-7A13-444C-A752-D99F13A68E31}"/>
    <dgm:cxn modelId="{F9F7E86D-EFBA-4739-85A4-8ED0485DD8D2}" type="presOf" srcId="{F968A302-0919-4F4A-9EC7-10A118EE77EB}" destId="{E0EF0C22-2847-420B-91CA-96F5AC884F18}" srcOrd="0" destOrd="0" presId="urn:microsoft.com/office/officeart/2005/8/layout/matrix3"/>
    <dgm:cxn modelId="{55D48A4E-5C13-4864-BB21-40097A6E28D6}" type="presOf" srcId="{B65BA116-7FC0-4F3C-8877-3E5908C0B686}" destId="{44772490-8999-4F95-8B16-4F81BBCC39CE}" srcOrd="0" destOrd="0" presId="urn:microsoft.com/office/officeart/2005/8/layout/matrix3"/>
    <dgm:cxn modelId="{44B8EA89-010B-4715-BC4E-9F72F8446808}" type="presOf" srcId="{E9FADF39-B945-4C1F-B3D8-57E9F78B27EF}" destId="{6EFDDD54-86E5-4671-9E2F-97E5B81C9C31}" srcOrd="0" destOrd="0" presId="urn:microsoft.com/office/officeart/2005/8/layout/matrix3"/>
    <dgm:cxn modelId="{B73111AA-91D7-43A4-B915-CC6B3CEA4033}" srcId="{B65BA116-7FC0-4F3C-8877-3E5908C0B686}" destId="{F968A302-0919-4F4A-9EC7-10A118EE77EB}" srcOrd="0" destOrd="0" parTransId="{267B1626-91B3-4BED-8AFC-E14955996AD2}" sibTransId="{2A489D01-BC1B-4882-9AD0-1A10BB7E44DE}"/>
    <dgm:cxn modelId="{8B952AE3-F31B-4422-9696-B18742C55194}" srcId="{B65BA116-7FC0-4F3C-8877-3E5908C0B686}" destId="{E9FADF39-B945-4C1F-B3D8-57E9F78B27EF}" srcOrd="3" destOrd="0" parTransId="{F900C97A-3BA5-4C38-937B-185CF8250C43}" sibTransId="{7E53B6F3-5A47-40FC-A2E8-B8AA39BD7C89}"/>
    <dgm:cxn modelId="{5B325443-A1A9-4418-A5AF-073CCF694BCA}" type="presParOf" srcId="{44772490-8999-4F95-8B16-4F81BBCC39CE}" destId="{82905664-49D8-40B4-950B-BFE64D824448}" srcOrd="0" destOrd="0" presId="urn:microsoft.com/office/officeart/2005/8/layout/matrix3"/>
    <dgm:cxn modelId="{22B557DC-A93B-4558-A0BA-ED6E083427F5}" type="presParOf" srcId="{44772490-8999-4F95-8B16-4F81BBCC39CE}" destId="{E0EF0C22-2847-420B-91CA-96F5AC884F18}" srcOrd="1" destOrd="0" presId="urn:microsoft.com/office/officeart/2005/8/layout/matrix3"/>
    <dgm:cxn modelId="{2B3D0222-FFCC-4836-A108-3D58494BE414}" type="presParOf" srcId="{44772490-8999-4F95-8B16-4F81BBCC39CE}" destId="{F820A851-8599-4926-B5D8-9A9274F3EFB1}" srcOrd="2" destOrd="0" presId="urn:microsoft.com/office/officeart/2005/8/layout/matrix3"/>
    <dgm:cxn modelId="{E24FAA18-98BB-405B-92C3-DCEF7E031910}" type="presParOf" srcId="{44772490-8999-4F95-8B16-4F81BBCC39CE}" destId="{764017AC-0F9E-4807-96BB-08DA23979587}" srcOrd="3" destOrd="0" presId="urn:microsoft.com/office/officeart/2005/8/layout/matrix3"/>
    <dgm:cxn modelId="{3859FEB8-19DB-457C-8408-2B21FA979FE9}" type="presParOf" srcId="{44772490-8999-4F95-8B16-4F81BBCC39CE}" destId="{6EFDDD54-86E5-4671-9E2F-97E5B81C9C3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ABE84B0-77EB-43B7-816B-332DE3073C44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1EEA95E-D3B8-40FB-8E7F-1E1F162D70CE}">
      <dgm:prSet/>
      <dgm:spPr/>
      <dgm:t>
        <a:bodyPr/>
        <a:lstStyle/>
        <a:p>
          <a:r>
            <a:rPr lang="en-US"/>
            <a:t>Intrinsic: the desire from within </a:t>
          </a:r>
        </a:p>
      </dgm:t>
    </dgm:pt>
    <dgm:pt modelId="{6CB7A890-B37E-41A3-81D3-A5136CDB2F36}" type="parTrans" cxnId="{AF5486BF-70AD-49D9-A4F4-57036F4278A0}">
      <dgm:prSet/>
      <dgm:spPr/>
      <dgm:t>
        <a:bodyPr/>
        <a:lstStyle/>
        <a:p>
          <a:endParaRPr lang="en-US"/>
        </a:p>
      </dgm:t>
    </dgm:pt>
    <dgm:pt modelId="{196E52FA-6BF1-4D3C-9792-090BC587EC42}" type="sibTrans" cxnId="{AF5486BF-70AD-49D9-A4F4-57036F4278A0}">
      <dgm:prSet/>
      <dgm:spPr/>
      <dgm:t>
        <a:bodyPr/>
        <a:lstStyle/>
        <a:p>
          <a:endParaRPr lang="en-US"/>
        </a:p>
      </dgm:t>
    </dgm:pt>
    <dgm:pt modelId="{F2C411FF-6705-42F2-A411-C7BAAE277051}">
      <dgm:prSet/>
      <dgm:spPr/>
      <dgm:t>
        <a:bodyPr/>
        <a:lstStyle/>
        <a:p>
          <a:r>
            <a:rPr lang="en-US"/>
            <a:t>Extrinsic: anything promised for the completion of work</a:t>
          </a:r>
        </a:p>
      </dgm:t>
    </dgm:pt>
    <dgm:pt modelId="{D33FD3ED-09CB-4527-B94E-99D5D152D618}" type="parTrans" cxnId="{578F7A9E-4124-4AD5-8F75-6BF67EA804FE}">
      <dgm:prSet/>
      <dgm:spPr/>
      <dgm:t>
        <a:bodyPr/>
        <a:lstStyle/>
        <a:p>
          <a:endParaRPr lang="en-US"/>
        </a:p>
      </dgm:t>
    </dgm:pt>
    <dgm:pt modelId="{CF698BF1-5F11-4C2B-8B82-B9F31EA85A01}" type="sibTrans" cxnId="{578F7A9E-4124-4AD5-8F75-6BF67EA804FE}">
      <dgm:prSet/>
      <dgm:spPr/>
      <dgm:t>
        <a:bodyPr/>
        <a:lstStyle/>
        <a:p>
          <a:endParaRPr lang="en-US"/>
        </a:p>
      </dgm:t>
    </dgm:pt>
    <dgm:pt modelId="{5C284E35-3034-4054-8EB4-40A681453DD3}">
      <dgm:prSet/>
      <dgm:spPr/>
      <dgm:t>
        <a:bodyPr/>
        <a:lstStyle/>
        <a:p>
          <a:r>
            <a:rPr lang="en-US"/>
            <a:t>Needs three elements to be successful (Vroom)</a:t>
          </a:r>
        </a:p>
      </dgm:t>
    </dgm:pt>
    <dgm:pt modelId="{E7BA43D2-2881-472B-AF45-7359BF6D3D93}" type="parTrans" cxnId="{8EA645D7-D609-41F3-AFAE-CE9C4E061856}">
      <dgm:prSet/>
      <dgm:spPr/>
      <dgm:t>
        <a:bodyPr/>
        <a:lstStyle/>
        <a:p>
          <a:endParaRPr lang="en-US"/>
        </a:p>
      </dgm:t>
    </dgm:pt>
    <dgm:pt modelId="{1638501F-8BF1-47C7-82CA-9525E4133407}" type="sibTrans" cxnId="{8EA645D7-D609-41F3-AFAE-CE9C4E061856}">
      <dgm:prSet/>
      <dgm:spPr/>
      <dgm:t>
        <a:bodyPr/>
        <a:lstStyle/>
        <a:p>
          <a:endParaRPr lang="en-US"/>
        </a:p>
      </dgm:t>
    </dgm:pt>
    <dgm:pt modelId="{09BA5DE2-037D-4D27-B1C6-7A9FFDD7B389}">
      <dgm:prSet/>
      <dgm:spPr/>
      <dgm:t>
        <a:bodyPr/>
        <a:lstStyle/>
        <a:p>
          <a:r>
            <a:rPr lang="en-US"/>
            <a:t>Expectancy  (belief that the increased effort will lead to increased performance)</a:t>
          </a:r>
        </a:p>
      </dgm:t>
    </dgm:pt>
    <dgm:pt modelId="{FE30D38C-35FA-4CFA-A761-BB3F2CB3A78E}" type="parTrans" cxnId="{A82AEC13-CCA9-4242-9D55-B226CF1232C5}">
      <dgm:prSet/>
      <dgm:spPr/>
      <dgm:t>
        <a:bodyPr/>
        <a:lstStyle/>
        <a:p>
          <a:endParaRPr lang="en-US"/>
        </a:p>
      </dgm:t>
    </dgm:pt>
    <dgm:pt modelId="{D14F606E-7657-497F-8638-3CC4156642AC}" type="sibTrans" cxnId="{A82AEC13-CCA9-4242-9D55-B226CF1232C5}">
      <dgm:prSet/>
      <dgm:spPr/>
      <dgm:t>
        <a:bodyPr/>
        <a:lstStyle/>
        <a:p>
          <a:endParaRPr lang="en-US"/>
        </a:p>
      </dgm:t>
    </dgm:pt>
    <dgm:pt modelId="{AAC750EB-6E7B-4FD6-AE0E-3F60D1AEF549}">
      <dgm:prSet/>
      <dgm:spPr/>
      <dgm:t>
        <a:bodyPr/>
        <a:lstStyle/>
        <a:p>
          <a:r>
            <a:rPr lang="en-US"/>
            <a:t>Instrumentality (believing that it will be noticed and rewarded)</a:t>
          </a:r>
        </a:p>
      </dgm:t>
    </dgm:pt>
    <dgm:pt modelId="{09FA54C0-0AFE-43EB-89B2-A058945C1DA6}" type="parTrans" cxnId="{6FFC70BC-6205-4811-8F4B-A7CCC549C6B1}">
      <dgm:prSet/>
      <dgm:spPr/>
      <dgm:t>
        <a:bodyPr/>
        <a:lstStyle/>
        <a:p>
          <a:endParaRPr lang="en-US"/>
        </a:p>
      </dgm:t>
    </dgm:pt>
    <dgm:pt modelId="{5BB182B5-7119-48EF-AD1E-F8EF0C6DA1BF}" type="sibTrans" cxnId="{6FFC70BC-6205-4811-8F4B-A7CCC549C6B1}">
      <dgm:prSet/>
      <dgm:spPr/>
      <dgm:t>
        <a:bodyPr/>
        <a:lstStyle/>
        <a:p>
          <a:endParaRPr lang="en-US"/>
        </a:p>
      </dgm:t>
    </dgm:pt>
    <dgm:pt modelId="{134542F6-7F7A-4C30-BB59-92D777A6A206}">
      <dgm:prSet/>
      <dgm:spPr/>
      <dgm:t>
        <a:bodyPr/>
        <a:lstStyle/>
        <a:p>
          <a:r>
            <a:rPr lang="en-US"/>
            <a:t>Valence (wanting the reward that is promised)</a:t>
          </a:r>
        </a:p>
      </dgm:t>
    </dgm:pt>
    <dgm:pt modelId="{1126959D-8B13-47BA-85AB-24C20AB2EC52}" type="parTrans" cxnId="{D1BA06A4-A070-48DA-B047-BECF4F403AB4}">
      <dgm:prSet/>
      <dgm:spPr/>
      <dgm:t>
        <a:bodyPr/>
        <a:lstStyle/>
        <a:p>
          <a:endParaRPr lang="en-US"/>
        </a:p>
      </dgm:t>
    </dgm:pt>
    <dgm:pt modelId="{5C4C5E4B-8A0D-43B3-9C20-D18BB92F8D83}" type="sibTrans" cxnId="{D1BA06A4-A070-48DA-B047-BECF4F403AB4}">
      <dgm:prSet/>
      <dgm:spPr/>
      <dgm:t>
        <a:bodyPr/>
        <a:lstStyle/>
        <a:p>
          <a:endParaRPr lang="en-US"/>
        </a:p>
      </dgm:t>
    </dgm:pt>
    <dgm:pt modelId="{58094721-7110-4EFD-BE7B-E5595CD2D327}" type="pres">
      <dgm:prSet presAssocID="{AABE84B0-77EB-43B7-816B-332DE3073C44}" presName="linear" presStyleCnt="0">
        <dgm:presLayoutVars>
          <dgm:dir/>
          <dgm:animLvl val="lvl"/>
          <dgm:resizeHandles val="exact"/>
        </dgm:presLayoutVars>
      </dgm:prSet>
      <dgm:spPr/>
    </dgm:pt>
    <dgm:pt modelId="{27272D18-C123-4132-8C85-08F2C958260D}" type="pres">
      <dgm:prSet presAssocID="{F1EEA95E-D3B8-40FB-8E7F-1E1F162D70CE}" presName="parentLin" presStyleCnt="0"/>
      <dgm:spPr/>
    </dgm:pt>
    <dgm:pt modelId="{30F87463-62FB-40CF-B953-96CA8F5519CA}" type="pres">
      <dgm:prSet presAssocID="{F1EEA95E-D3B8-40FB-8E7F-1E1F162D70CE}" presName="parentLeftMargin" presStyleLbl="node1" presStyleIdx="0" presStyleCnt="2"/>
      <dgm:spPr/>
    </dgm:pt>
    <dgm:pt modelId="{9886A408-B5A8-40B6-8BD9-E03931309EEA}" type="pres">
      <dgm:prSet presAssocID="{F1EEA95E-D3B8-40FB-8E7F-1E1F162D70C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E97EB21-6E65-440E-990C-8AC42DEF4A7E}" type="pres">
      <dgm:prSet presAssocID="{F1EEA95E-D3B8-40FB-8E7F-1E1F162D70CE}" presName="negativeSpace" presStyleCnt="0"/>
      <dgm:spPr/>
    </dgm:pt>
    <dgm:pt modelId="{88773AA0-8241-4EC5-89E5-68C464141DE4}" type="pres">
      <dgm:prSet presAssocID="{F1EEA95E-D3B8-40FB-8E7F-1E1F162D70CE}" presName="childText" presStyleLbl="conFgAcc1" presStyleIdx="0" presStyleCnt="2">
        <dgm:presLayoutVars>
          <dgm:bulletEnabled val="1"/>
        </dgm:presLayoutVars>
      </dgm:prSet>
      <dgm:spPr/>
    </dgm:pt>
    <dgm:pt modelId="{946FDA31-2478-44AD-9C82-B2C2F2B832F5}" type="pres">
      <dgm:prSet presAssocID="{196E52FA-6BF1-4D3C-9792-090BC587EC42}" presName="spaceBetweenRectangles" presStyleCnt="0"/>
      <dgm:spPr/>
    </dgm:pt>
    <dgm:pt modelId="{BB5975AA-0A0A-46B8-8300-2FEBC0999251}" type="pres">
      <dgm:prSet presAssocID="{F2C411FF-6705-42F2-A411-C7BAAE277051}" presName="parentLin" presStyleCnt="0"/>
      <dgm:spPr/>
    </dgm:pt>
    <dgm:pt modelId="{1AFCED5A-AD86-41B0-A1E7-A5F845A2E100}" type="pres">
      <dgm:prSet presAssocID="{F2C411FF-6705-42F2-A411-C7BAAE277051}" presName="parentLeftMargin" presStyleLbl="node1" presStyleIdx="0" presStyleCnt="2"/>
      <dgm:spPr/>
    </dgm:pt>
    <dgm:pt modelId="{280F7ECC-0623-4919-9093-1D9316E28402}" type="pres">
      <dgm:prSet presAssocID="{F2C411FF-6705-42F2-A411-C7BAAE277051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D88E3897-7410-4D10-8855-D23180E960A1}" type="pres">
      <dgm:prSet presAssocID="{F2C411FF-6705-42F2-A411-C7BAAE277051}" presName="negativeSpace" presStyleCnt="0"/>
      <dgm:spPr/>
    </dgm:pt>
    <dgm:pt modelId="{C695AE5D-EB64-45CD-A434-A014D1348FDE}" type="pres">
      <dgm:prSet presAssocID="{F2C411FF-6705-42F2-A411-C7BAAE277051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E3DB0002-1AFD-4827-8CE3-B961E5B7D047}" type="presOf" srcId="{134542F6-7F7A-4C30-BB59-92D777A6A206}" destId="{C695AE5D-EB64-45CD-A434-A014D1348FDE}" srcOrd="0" destOrd="3" presId="urn:microsoft.com/office/officeart/2005/8/layout/list1"/>
    <dgm:cxn modelId="{A82AEC13-CCA9-4242-9D55-B226CF1232C5}" srcId="{F2C411FF-6705-42F2-A411-C7BAAE277051}" destId="{09BA5DE2-037D-4D27-B1C6-7A9FFDD7B389}" srcOrd="1" destOrd="0" parTransId="{FE30D38C-35FA-4CFA-A761-BB3F2CB3A78E}" sibTransId="{D14F606E-7657-497F-8638-3CC4156642AC}"/>
    <dgm:cxn modelId="{B0EA4822-E70B-451B-BC10-0FEC95AFD023}" type="presOf" srcId="{AAC750EB-6E7B-4FD6-AE0E-3F60D1AEF549}" destId="{C695AE5D-EB64-45CD-A434-A014D1348FDE}" srcOrd="0" destOrd="2" presId="urn:microsoft.com/office/officeart/2005/8/layout/list1"/>
    <dgm:cxn modelId="{F621A33C-9173-412E-A787-A0A23C8E13B9}" type="presOf" srcId="{09BA5DE2-037D-4D27-B1C6-7A9FFDD7B389}" destId="{C695AE5D-EB64-45CD-A434-A014D1348FDE}" srcOrd="0" destOrd="1" presId="urn:microsoft.com/office/officeart/2005/8/layout/list1"/>
    <dgm:cxn modelId="{846B775A-FE11-414D-BFB8-8A89E3CF2AF1}" type="presOf" srcId="{AABE84B0-77EB-43B7-816B-332DE3073C44}" destId="{58094721-7110-4EFD-BE7B-E5595CD2D327}" srcOrd="0" destOrd="0" presId="urn:microsoft.com/office/officeart/2005/8/layout/list1"/>
    <dgm:cxn modelId="{CB3B8389-9623-478D-94C6-347D16E48B1C}" type="presOf" srcId="{F1EEA95E-D3B8-40FB-8E7F-1E1F162D70CE}" destId="{9886A408-B5A8-40B6-8BD9-E03931309EEA}" srcOrd="1" destOrd="0" presId="urn:microsoft.com/office/officeart/2005/8/layout/list1"/>
    <dgm:cxn modelId="{578F7A9E-4124-4AD5-8F75-6BF67EA804FE}" srcId="{AABE84B0-77EB-43B7-816B-332DE3073C44}" destId="{F2C411FF-6705-42F2-A411-C7BAAE277051}" srcOrd="1" destOrd="0" parTransId="{D33FD3ED-09CB-4527-B94E-99D5D152D618}" sibTransId="{CF698BF1-5F11-4C2B-8B82-B9F31EA85A01}"/>
    <dgm:cxn modelId="{D1BA06A4-A070-48DA-B047-BECF4F403AB4}" srcId="{F2C411FF-6705-42F2-A411-C7BAAE277051}" destId="{134542F6-7F7A-4C30-BB59-92D777A6A206}" srcOrd="3" destOrd="0" parTransId="{1126959D-8B13-47BA-85AB-24C20AB2EC52}" sibTransId="{5C4C5E4B-8A0D-43B3-9C20-D18BB92F8D83}"/>
    <dgm:cxn modelId="{682DBAAE-F526-4152-A0A8-ED1060F931FA}" type="presOf" srcId="{5C284E35-3034-4054-8EB4-40A681453DD3}" destId="{C695AE5D-EB64-45CD-A434-A014D1348FDE}" srcOrd="0" destOrd="0" presId="urn:microsoft.com/office/officeart/2005/8/layout/list1"/>
    <dgm:cxn modelId="{877455B1-1437-497D-8740-831708FC7999}" type="presOf" srcId="{F2C411FF-6705-42F2-A411-C7BAAE277051}" destId="{1AFCED5A-AD86-41B0-A1E7-A5F845A2E100}" srcOrd="0" destOrd="0" presId="urn:microsoft.com/office/officeart/2005/8/layout/list1"/>
    <dgm:cxn modelId="{7C319CB9-C235-4A06-8B72-3A9E36FF7446}" type="presOf" srcId="{F2C411FF-6705-42F2-A411-C7BAAE277051}" destId="{280F7ECC-0623-4919-9093-1D9316E28402}" srcOrd="1" destOrd="0" presId="urn:microsoft.com/office/officeart/2005/8/layout/list1"/>
    <dgm:cxn modelId="{6FFC70BC-6205-4811-8F4B-A7CCC549C6B1}" srcId="{F2C411FF-6705-42F2-A411-C7BAAE277051}" destId="{AAC750EB-6E7B-4FD6-AE0E-3F60D1AEF549}" srcOrd="2" destOrd="0" parTransId="{09FA54C0-0AFE-43EB-89B2-A058945C1DA6}" sibTransId="{5BB182B5-7119-48EF-AD1E-F8EF0C6DA1BF}"/>
    <dgm:cxn modelId="{AF5486BF-70AD-49D9-A4F4-57036F4278A0}" srcId="{AABE84B0-77EB-43B7-816B-332DE3073C44}" destId="{F1EEA95E-D3B8-40FB-8E7F-1E1F162D70CE}" srcOrd="0" destOrd="0" parTransId="{6CB7A890-B37E-41A3-81D3-A5136CDB2F36}" sibTransId="{196E52FA-6BF1-4D3C-9792-090BC587EC42}"/>
    <dgm:cxn modelId="{8EA645D7-D609-41F3-AFAE-CE9C4E061856}" srcId="{F2C411FF-6705-42F2-A411-C7BAAE277051}" destId="{5C284E35-3034-4054-8EB4-40A681453DD3}" srcOrd="0" destOrd="0" parTransId="{E7BA43D2-2881-472B-AF45-7359BF6D3D93}" sibTransId="{1638501F-8BF1-47C7-82CA-9525E4133407}"/>
    <dgm:cxn modelId="{A07589FF-CBE1-47E5-8E50-8D130238D6AA}" type="presOf" srcId="{F1EEA95E-D3B8-40FB-8E7F-1E1F162D70CE}" destId="{30F87463-62FB-40CF-B953-96CA8F5519CA}" srcOrd="0" destOrd="0" presId="urn:microsoft.com/office/officeart/2005/8/layout/list1"/>
    <dgm:cxn modelId="{C2E0C3A8-EFCB-40E2-A35D-48B9E7315BAE}" type="presParOf" srcId="{58094721-7110-4EFD-BE7B-E5595CD2D327}" destId="{27272D18-C123-4132-8C85-08F2C958260D}" srcOrd="0" destOrd="0" presId="urn:microsoft.com/office/officeart/2005/8/layout/list1"/>
    <dgm:cxn modelId="{C5D241C1-6466-4619-AC3C-8C978C4DA46D}" type="presParOf" srcId="{27272D18-C123-4132-8C85-08F2C958260D}" destId="{30F87463-62FB-40CF-B953-96CA8F5519CA}" srcOrd="0" destOrd="0" presId="urn:microsoft.com/office/officeart/2005/8/layout/list1"/>
    <dgm:cxn modelId="{2A68766D-4540-43E9-911F-70F62CC440AC}" type="presParOf" srcId="{27272D18-C123-4132-8C85-08F2C958260D}" destId="{9886A408-B5A8-40B6-8BD9-E03931309EEA}" srcOrd="1" destOrd="0" presId="urn:microsoft.com/office/officeart/2005/8/layout/list1"/>
    <dgm:cxn modelId="{F3E55AC3-9AE8-45E2-866F-E4CD14DCF703}" type="presParOf" srcId="{58094721-7110-4EFD-BE7B-E5595CD2D327}" destId="{9E97EB21-6E65-440E-990C-8AC42DEF4A7E}" srcOrd="1" destOrd="0" presId="urn:microsoft.com/office/officeart/2005/8/layout/list1"/>
    <dgm:cxn modelId="{5016E4A6-5BA4-4BE7-A8DA-A5AA9EFEF631}" type="presParOf" srcId="{58094721-7110-4EFD-BE7B-E5595CD2D327}" destId="{88773AA0-8241-4EC5-89E5-68C464141DE4}" srcOrd="2" destOrd="0" presId="urn:microsoft.com/office/officeart/2005/8/layout/list1"/>
    <dgm:cxn modelId="{E13A823C-C5E4-45B0-B17D-4BBD721AAEA3}" type="presParOf" srcId="{58094721-7110-4EFD-BE7B-E5595CD2D327}" destId="{946FDA31-2478-44AD-9C82-B2C2F2B832F5}" srcOrd="3" destOrd="0" presId="urn:microsoft.com/office/officeart/2005/8/layout/list1"/>
    <dgm:cxn modelId="{DC636E9C-CB4E-42EA-A45D-4891AA9BA060}" type="presParOf" srcId="{58094721-7110-4EFD-BE7B-E5595CD2D327}" destId="{BB5975AA-0A0A-46B8-8300-2FEBC0999251}" srcOrd="4" destOrd="0" presId="urn:microsoft.com/office/officeart/2005/8/layout/list1"/>
    <dgm:cxn modelId="{DD117936-F17D-403D-AB61-BAD225889881}" type="presParOf" srcId="{BB5975AA-0A0A-46B8-8300-2FEBC0999251}" destId="{1AFCED5A-AD86-41B0-A1E7-A5F845A2E100}" srcOrd="0" destOrd="0" presId="urn:microsoft.com/office/officeart/2005/8/layout/list1"/>
    <dgm:cxn modelId="{C6B502A9-B162-47F0-8DEE-7CDEFF267D02}" type="presParOf" srcId="{BB5975AA-0A0A-46B8-8300-2FEBC0999251}" destId="{280F7ECC-0623-4919-9093-1D9316E28402}" srcOrd="1" destOrd="0" presId="urn:microsoft.com/office/officeart/2005/8/layout/list1"/>
    <dgm:cxn modelId="{BE954E09-5AB3-43BE-A483-A44676236BE8}" type="presParOf" srcId="{58094721-7110-4EFD-BE7B-E5595CD2D327}" destId="{D88E3897-7410-4D10-8855-D23180E960A1}" srcOrd="5" destOrd="0" presId="urn:microsoft.com/office/officeart/2005/8/layout/list1"/>
    <dgm:cxn modelId="{1F4502CB-06A6-4931-851B-2321E3088BAE}" type="presParOf" srcId="{58094721-7110-4EFD-BE7B-E5595CD2D327}" destId="{C695AE5D-EB64-45CD-A434-A014D1348FDE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9249F38-9347-4923-B916-7BCD3387A3F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5_2" csCatId="accent5" phldr="1"/>
      <dgm:spPr/>
      <dgm:t>
        <a:bodyPr/>
        <a:lstStyle/>
        <a:p>
          <a:endParaRPr lang="en-US"/>
        </a:p>
      </dgm:t>
    </dgm:pt>
    <dgm:pt modelId="{9B675454-E9ED-46EE-8F7C-7F552430264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Basic needs: pay, hours, breaks, environment</a:t>
          </a:r>
        </a:p>
      </dgm:t>
    </dgm:pt>
    <dgm:pt modelId="{4384404C-4273-4546-9B4B-AB208647BA4D}" type="parTrans" cxnId="{895641B3-ABC5-4773-B25A-6BC35CFFD3B8}">
      <dgm:prSet/>
      <dgm:spPr/>
      <dgm:t>
        <a:bodyPr/>
        <a:lstStyle/>
        <a:p>
          <a:endParaRPr lang="en-US"/>
        </a:p>
      </dgm:t>
    </dgm:pt>
    <dgm:pt modelId="{586AEF73-8231-42B7-9335-EBF1061BBFE5}" type="sibTrans" cxnId="{895641B3-ABC5-4773-B25A-6BC35CFFD3B8}">
      <dgm:prSet/>
      <dgm:spPr/>
      <dgm:t>
        <a:bodyPr/>
        <a:lstStyle/>
        <a:p>
          <a:endParaRPr lang="en-US"/>
        </a:p>
      </dgm:t>
    </dgm:pt>
    <dgm:pt modelId="{78F905DB-088D-4658-A4D5-5BAFB4922DC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Safety needs</a:t>
          </a:r>
        </a:p>
      </dgm:t>
    </dgm:pt>
    <dgm:pt modelId="{F4A89C8E-2635-4186-8F3B-78C0BB93A944}" type="parTrans" cxnId="{BE0FA468-6E6A-4AEA-906D-80664CB03BC3}">
      <dgm:prSet/>
      <dgm:spPr/>
      <dgm:t>
        <a:bodyPr/>
        <a:lstStyle/>
        <a:p>
          <a:endParaRPr lang="en-US"/>
        </a:p>
      </dgm:t>
    </dgm:pt>
    <dgm:pt modelId="{1623813A-9976-4147-8EF3-0E89EB98C943}" type="sibTrans" cxnId="{BE0FA468-6E6A-4AEA-906D-80664CB03BC3}">
      <dgm:prSet/>
      <dgm:spPr/>
      <dgm:t>
        <a:bodyPr/>
        <a:lstStyle/>
        <a:p>
          <a:endParaRPr lang="en-US"/>
        </a:p>
      </dgm:t>
    </dgm:pt>
    <dgm:pt modelId="{1B997E98-6C35-4E41-B3AE-4151070019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Belonging</a:t>
          </a:r>
        </a:p>
      </dgm:t>
    </dgm:pt>
    <dgm:pt modelId="{FDA87D7C-557A-4953-883B-D6F38E79B7E8}" type="parTrans" cxnId="{3A5D2CE2-F752-408B-A154-AF5EFD970BAE}">
      <dgm:prSet/>
      <dgm:spPr/>
      <dgm:t>
        <a:bodyPr/>
        <a:lstStyle/>
        <a:p>
          <a:endParaRPr lang="en-US"/>
        </a:p>
      </dgm:t>
    </dgm:pt>
    <dgm:pt modelId="{D60E378A-C80E-482A-8B76-A0C565CCDFED}" type="sibTrans" cxnId="{3A5D2CE2-F752-408B-A154-AF5EFD970BAE}">
      <dgm:prSet/>
      <dgm:spPr/>
      <dgm:t>
        <a:bodyPr/>
        <a:lstStyle/>
        <a:p>
          <a:endParaRPr lang="en-US"/>
        </a:p>
      </dgm:t>
    </dgm:pt>
    <dgm:pt modelId="{F2398DC6-46A4-4C97-832A-8FE1BB21F57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Esteem: recognition, trust, autonomy</a:t>
          </a:r>
        </a:p>
      </dgm:t>
    </dgm:pt>
    <dgm:pt modelId="{B89701EB-A262-4A32-AE3C-572DF1E2584E}" type="parTrans" cxnId="{55976AE0-C2F9-4832-96CF-B3D7D42EFACC}">
      <dgm:prSet/>
      <dgm:spPr/>
      <dgm:t>
        <a:bodyPr/>
        <a:lstStyle/>
        <a:p>
          <a:endParaRPr lang="en-US"/>
        </a:p>
      </dgm:t>
    </dgm:pt>
    <dgm:pt modelId="{0A8A20C4-38A6-454D-A5AC-DB568BCC699A}" type="sibTrans" cxnId="{55976AE0-C2F9-4832-96CF-B3D7D42EFACC}">
      <dgm:prSet/>
      <dgm:spPr/>
      <dgm:t>
        <a:bodyPr/>
        <a:lstStyle/>
        <a:p>
          <a:endParaRPr lang="en-US"/>
        </a:p>
      </dgm:t>
    </dgm:pt>
    <dgm:pt modelId="{E19AD37E-9A1A-44A7-8F6B-A977F63E70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Self-actualisation: opportunities to grow, do meaningful work, be creative, be part of something bigger</a:t>
          </a:r>
        </a:p>
      </dgm:t>
    </dgm:pt>
    <dgm:pt modelId="{B8C67F8F-087C-4EBB-A76C-1642370A9C55}" type="parTrans" cxnId="{5336D880-FE38-431A-97F0-C7CB72D03FC7}">
      <dgm:prSet/>
      <dgm:spPr/>
      <dgm:t>
        <a:bodyPr/>
        <a:lstStyle/>
        <a:p>
          <a:endParaRPr lang="en-US"/>
        </a:p>
      </dgm:t>
    </dgm:pt>
    <dgm:pt modelId="{71B882D8-2C0F-4B91-BC18-68AC7D56AEB9}" type="sibTrans" cxnId="{5336D880-FE38-431A-97F0-C7CB72D03FC7}">
      <dgm:prSet/>
      <dgm:spPr/>
      <dgm:t>
        <a:bodyPr/>
        <a:lstStyle/>
        <a:p>
          <a:endParaRPr lang="en-US"/>
        </a:p>
      </dgm:t>
    </dgm:pt>
    <dgm:pt modelId="{10010238-3DE6-45AD-8115-FFC78EE3B612}" type="pres">
      <dgm:prSet presAssocID="{E9249F38-9347-4923-B916-7BCD3387A3F7}" presName="root" presStyleCnt="0">
        <dgm:presLayoutVars>
          <dgm:dir/>
          <dgm:resizeHandles val="exact"/>
        </dgm:presLayoutVars>
      </dgm:prSet>
      <dgm:spPr/>
    </dgm:pt>
    <dgm:pt modelId="{E8F5AEC5-A38F-460F-874E-7E7B71458F2A}" type="pres">
      <dgm:prSet presAssocID="{9B675454-E9ED-46EE-8F7C-7F552430264A}" presName="compNode" presStyleCnt="0"/>
      <dgm:spPr/>
    </dgm:pt>
    <dgm:pt modelId="{5948C6C7-D14D-4CF6-90F6-94C38FB77D02}" type="pres">
      <dgm:prSet presAssocID="{9B675454-E9ED-46EE-8F7C-7F552430264A}" presName="bgRect" presStyleLbl="bgShp" presStyleIdx="0" presStyleCnt="5"/>
      <dgm:spPr/>
    </dgm:pt>
    <dgm:pt modelId="{887471AE-D72F-4775-96E2-01273FD272BC}" type="pres">
      <dgm:prSet presAssocID="{9B675454-E9ED-46EE-8F7C-7F552430264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A34C59D-78CD-402C-B31D-3C4914E087DC}" type="pres">
      <dgm:prSet presAssocID="{9B675454-E9ED-46EE-8F7C-7F552430264A}" presName="spaceRect" presStyleCnt="0"/>
      <dgm:spPr/>
    </dgm:pt>
    <dgm:pt modelId="{A93EAEB3-8893-49DA-9A21-3BBC1C0CDD32}" type="pres">
      <dgm:prSet presAssocID="{9B675454-E9ED-46EE-8F7C-7F552430264A}" presName="parTx" presStyleLbl="revTx" presStyleIdx="0" presStyleCnt="5">
        <dgm:presLayoutVars>
          <dgm:chMax val="0"/>
          <dgm:chPref val="0"/>
        </dgm:presLayoutVars>
      </dgm:prSet>
      <dgm:spPr/>
    </dgm:pt>
    <dgm:pt modelId="{800224DC-ECC6-4915-9089-ADF11B93BA61}" type="pres">
      <dgm:prSet presAssocID="{586AEF73-8231-42B7-9335-EBF1061BBFE5}" presName="sibTrans" presStyleCnt="0"/>
      <dgm:spPr/>
    </dgm:pt>
    <dgm:pt modelId="{4996BB7E-0937-4C79-8751-2BA6508A162C}" type="pres">
      <dgm:prSet presAssocID="{78F905DB-088D-4658-A4D5-5BAFB4922DC0}" presName="compNode" presStyleCnt="0"/>
      <dgm:spPr/>
    </dgm:pt>
    <dgm:pt modelId="{A93418B1-CC56-44F7-B3BC-9CF8967436BD}" type="pres">
      <dgm:prSet presAssocID="{78F905DB-088D-4658-A4D5-5BAFB4922DC0}" presName="bgRect" presStyleLbl="bgShp" presStyleIdx="1" presStyleCnt="5"/>
      <dgm:spPr/>
    </dgm:pt>
    <dgm:pt modelId="{FA4DA464-8330-496C-882C-AD0D9C2FCD8A}" type="pres">
      <dgm:prSet presAssocID="{78F905DB-088D-4658-A4D5-5BAFB4922DC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F3E9D052-CF69-431D-8542-0A7399832904}" type="pres">
      <dgm:prSet presAssocID="{78F905DB-088D-4658-A4D5-5BAFB4922DC0}" presName="spaceRect" presStyleCnt="0"/>
      <dgm:spPr/>
    </dgm:pt>
    <dgm:pt modelId="{073EFF30-EF67-4271-A456-D91FE6424C3D}" type="pres">
      <dgm:prSet presAssocID="{78F905DB-088D-4658-A4D5-5BAFB4922DC0}" presName="parTx" presStyleLbl="revTx" presStyleIdx="1" presStyleCnt="5">
        <dgm:presLayoutVars>
          <dgm:chMax val="0"/>
          <dgm:chPref val="0"/>
        </dgm:presLayoutVars>
      </dgm:prSet>
      <dgm:spPr/>
    </dgm:pt>
    <dgm:pt modelId="{FD4D894C-7F61-46A6-B310-ADA4DFDFD8D2}" type="pres">
      <dgm:prSet presAssocID="{1623813A-9976-4147-8EF3-0E89EB98C943}" presName="sibTrans" presStyleCnt="0"/>
      <dgm:spPr/>
    </dgm:pt>
    <dgm:pt modelId="{01EFB9EB-621F-41DC-BACF-413CECB3C7C5}" type="pres">
      <dgm:prSet presAssocID="{1B997E98-6C35-4E41-B3AE-415107001999}" presName="compNode" presStyleCnt="0"/>
      <dgm:spPr/>
    </dgm:pt>
    <dgm:pt modelId="{66035CD0-F58F-4F9A-9834-B4FF0D2C5685}" type="pres">
      <dgm:prSet presAssocID="{1B997E98-6C35-4E41-B3AE-415107001999}" presName="bgRect" presStyleLbl="bgShp" presStyleIdx="2" presStyleCnt="5"/>
      <dgm:spPr/>
    </dgm:pt>
    <dgm:pt modelId="{AD371C7D-024A-410F-8DC3-F8F64C571582}" type="pres">
      <dgm:prSet presAssocID="{1B997E98-6C35-4E41-B3AE-41510700199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E23C49E5-87B9-490C-B157-282248DE7C50}" type="pres">
      <dgm:prSet presAssocID="{1B997E98-6C35-4E41-B3AE-415107001999}" presName="spaceRect" presStyleCnt="0"/>
      <dgm:spPr/>
    </dgm:pt>
    <dgm:pt modelId="{EB08776E-4EA7-4960-B97A-F8AA3AB4934D}" type="pres">
      <dgm:prSet presAssocID="{1B997E98-6C35-4E41-B3AE-415107001999}" presName="parTx" presStyleLbl="revTx" presStyleIdx="2" presStyleCnt="5">
        <dgm:presLayoutVars>
          <dgm:chMax val="0"/>
          <dgm:chPref val="0"/>
        </dgm:presLayoutVars>
      </dgm:prSet>
      <dgm:spPr/>
    </dgm:pt>
    <dgm:pt modelId="{DA500735-421A-42BD-A587-084551223150}" type="pres">
      <dgm:prSet presAssocID="{D60E378A-C80E-482A-8B76-A0C565CCDFED}" presName="sibTrans" presStyleCnt="0"/>
      <dgm:spPr/>
    </dgm:pt>
    <dgm:pt modelId="{73D384A7-F4B8-4C9D-9FD1-601734691D03}" type="pres">
      <dgm:prSet presAssocID="{F2398DC6-46A4-4C97-832A-8FE1BB21F573}" presName="compNode" presStyleCnt="0"/>
      <dgm:spPr/>
    </dgm:pt>
    <dgm:pt modelId="{7447ECAB-E402-4DB4-BA2A-77D33C7C40CD}" type="pres">
      <dgm:prSet presAssocID="{F2398DC6-46A4-4C97-832A-8FE1BB21F573}" presName="bgRect" presStyleLbl="bgShp" presStyleIdx="3" presStyleCnt="5"/>
      <dgm:spPr/>
    </dgm:pt>
    <dgm:pt modelId="{A91E08AF-8A5C-4D5A-B90C-020DEEE1515A}" type="pres">
      <dgm:prSet presAssocID="{F2398DC6-46A4-4C97-832A-8FE1BB21F57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F6D6B0C1-AD3D-4E64-B790-5055D40F9B30}" type="pres">
      <dgm:prSet presAssocID="{F2398DC6-46A4-4C97-832A-8FE1BB21F573}" presName="spaceRect" presStyleCnt="0"/>
      <dgm:spPr/>
    </dgm:pt>
    <dgm:pt modelId="{20ABF7EB-1559-43D1-8B35-57B8CDFAEDD8}" type="pres">
      <dgm:prSet presAssocID="{F2398DC6-46A4-4C97-832A-8FE1BB21F573}" presName="parTx" presStyleLbl="revTx" presStyleIdx="3" presStyleCnt="5">
        <dgm:presLayoutVars>
          <dgm:chMax val="0"/>
          <dgm:chPref val="0"/>
        </dgm:presLayoutVars>
      </dgm:prSet>
      <dgm:spPr/>
    </dgm:pt>
    <dgm:pt modelId="{503D27CC-7D23-4584-9425-0ED7426AF525}" type="pres">
      <dgm:prSet presAssocID="{0A8A20C4-38A6-454D-A5AC-DB568BCC699A}" presName="sibTrans" presStyleCnt="0"/>
      <dgm:spPr/>
    </dgm:pt>
    <dgm:pt modelId="{5E906454-B3B7-4BFC-A115-85E91E5C19B1}" type="pres">
      <dgm:prSet presAssocID="{E19AD37E-9A1A-44A7-8F6B-A977F63E7003}" presName="compNode" presStyleCnt="0"/>
      <dgm:spPr/>
    </dgm:pt>
    <dgm:pt modelId="{D56721C4-AB16-4F1C-B039-981F9A10C6FD}" type="pres">
      <dgm:prSet presAssocID="{E19AD37E-9A1A-44A7-8F6B-A977F63E7003}" presName="bgRect" presStyleLbl="bgShp" presStyleIdx="4" presStyleCnt="5"/>
      <dgm:spPr/>
    </dgm:pt>
    <dgm:pt modelId="{BE009F29-F111-497A-AC43-16FCA376E58A}" type="pres">
      <dgm:prSet presAssocID="{E19AD37E-9A1A-44A7-8F6B-A977F63E700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scope"/>
        </a:ext>
      </dgm:extLst>
    </dgm:pt>
    <dgm:pt modelId="{AE30A913-3524-454D-A97B-49C046835BE9}" type="pres">
      <dgm:prSet presAssocID="{E19AD37E-9A1A-44A7-8F6B-A977F63E7003}" presName="spaceRect" presStyleCnt="0"/>
      <dgm:spPr/>
    </dgm:pt>
    <dgm:pt modelId="{F5307FE9-2551-489E-B4CF-A7F5B5FE36D3}" type="pres">
      <dgm:prSet presAssocID="{E19AD37E-9A1A-44A7-8F6B-A977F63E700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E0FA468-6E6A-4AEA-906D-80664CB03BC3}" srcId="{E9249F38-9347-4923-B916-7BCD3387A3F7}" destId="{78F905DB-088D-4658-A4D5-5BAFB4922DC0}" srcOrd="1" destOrd="0" parTransId="{F4A89C8E-2635-4186-8F3B-78C0BB93A944}" sibTransId="{1623813A-9976-4147-8EF3-0E89EB98C943}"/>
    <dgm:cxn modelId="{5336D880-FE38-431A-97F0-C7CB72D03FC7}" srcId="{E9249F38-9347-4923-B916-7BCD3387A3F7}" destId="{E19AD37E-9A1A-44A7-8F6B-A977F63E7003}" srcOrd="4" destOrd="0" parTransId="{B8C67F8F-087C-4EBB-A76C-1642370A9C55}" sibTransId="{71B882D8-2C0F-4B91-BC18-68AC7D56AEB9}"/>
    <dgm:cxn modelId="{8C36B3A5-4305-45FF-944A-DBD435EF1DEB}" type="presOf" srcId="{78F905DB-088D-4658-A4D5-5BAFB4922DC0}" destId="{073EFF30-EF67-4271-A456-D91FE6424C3D}" srcOrd="0" destOrd="0" presId="urn:microsoft.com/office/officeart/2018/2/layout/IconVerticalSolidList"/>
    <dgm:cxn modelId="{895641B3-ABC5-4773-B25A-6BC35CFFD3B8}" srcId="{E9249F38-9347-4923-B916-7BCD3387A3F7}" destId="{9B675454-E9ED-46EE-8F7C-7F552430264A}" srcOrd="0" destOrd="0" parTransId="{4384404C-4273-4546-9B4B-AB208647BA4D}" sibTransId="{586AEF73-8231-42B7-9335-EBF1061BBFE5}"/>
    <dgm:cxn modelId="{B58797B3-3F1C-4095-A3E4-82DB8FC9B0BB}" type="presOf" srcId="{9B675454-E9ED-46EE-8F7C-7F552430264A}" destId="{A93EAEB3-8893-49DA-9A21-3BBC1C0CDD32}" srcOrd="0" destOrd="0" presId="urn:microsoft.com/office/officeart/2018/2/layout/IconVerticalSolidList"/>
    <dgm:cxn modelId="{DE1BB4BA-67DE-40A7-9267-9EC09A04A255}" type="presOf" srcId="{E19AD37E-9A1A-44A7-8F6B-A977F63E7003}" destId="{F5307FE9-2551-489E-B4CF-A7F5B5FE36D3}" srcOrd="0" destOrd="0" presId="urn:microsoft.com/office/officeart/2018/2/layout/IconVerticalSolidList"/>
    <dgm:cxn modelId="{32668AD8-7674-4A52-A4AC-3C501CB01FE2}" type="presOf" srcId="{F2398DC6-46A4-4C97-832A-8FE1BB21F573}" destId="{20ABF7EB-1559-43D1-8B35-57B8CDFAEDD8}" srcOrd="0" destOrd="0" presId="urn:microsoft.com/office/officeart/2018/2/layout/IconVerticalSolidList"/>
    <dgm:cxn modelId="{88811ADA-40CB-47C4-9078-C17D72A997FD}" type="presOf" srcId="{E9249F38-9347-4923-B916-7BCD3387A3F7}" destId="{10010238-3DE6-45AD-8115-FFC78EE3B612}" srcOrd="0" destOrd="0" presId="urn:microsoft.com/office/officeart/2018/2/layout/IconVerticalSolidList"/>
    <dgm:cxn modelId="{55976AE0-C2F9-4832-96CF-B3D7D42EFACC}" srcId="{E9249F38-9347-4923-B916-7BCD3387A3F7}" destId="{F2398DC6-46A4-4C97-832A-8FE1BB21F573}" srcOrd="3" destOrd="0" parTransId="{B89701EB-A262-4A32-AE3C-572DF1E2584E}" sibTransId="{0A8A20C4-38A6-454D-A5AC-DB568BCC699A}"/>
    <dgm:cxn modelId="{3A5D2CE2-F752-408B-A154-AF5EFD970BAE}" srcId="{E9249F38-9347-4923-B916-7BCD3387A3F7}" destId="{1B997E98-6C35-4E41-B3AE-415107001999}" srcOrd="2" destOrd="0" parTransId="{FDA87D7C-557A-4953-883B-D6F38E79B7E8}" sibTransId="{D60E378A-C80E-482A-8B76-A0C565CCDFED}"/>
    <dgm:cxn modelId="{24748FEA-D215-4631-A366-C577EA31AF21}" type="presOf" srcId="{1B997E98-6C35-4E41-B3AE-415107001999}" destId="{EB08776E-4EA7-4960-B97A-F8AA3AB4934D}" srcOrd="0" destOrd="0" presId="urn:microsoft.com/office/officeart/2018/2/layout/IconVerticalSolidList"/>
    <dgm:cxn modelId="{06C198A0-3A41-49A4-82FA-3803BAD87B50}" type="presParOf" srcId="{10010238-3DE6-45AD-8115-FFC78EE3B612}" destId="{E8F5AEC5-A38F-460F-874E-7E7B71458F2A}" srcOrd="0" destOrd="0" presId="urn:microsoft.com/office/officeart/2018/2/layout/IconVerticalSolidList"/>
    <dgm:cxn modelId="{13F61F2B-647A-449E-B989-BBED0D288FAD}" type="presParOf" srcId="{E8F5AEC5-A38F-460F-874E-7E7B71458F2A}" destId="{5948C6C7-D14D-4CF6-90F6-94C38FB77D02}" srcOrd="0" destOrd="0" presId="urn:microsoft.com/office/officeart/2018/2/layout/IconVerticalSolidList"/>
    <dgm:cxn modelId="{DD430CA0-468C-4D43-BE58-91F6AEB21F4E}" type="presParOf" srcId="{E8F5AEC5-A38F-460F-874E-7E7B71458F2A}" destId="{887471AE-D72F-4775-96E2-01273FD272BC}" srcOrd="1" destOrd="0" presId="urn:microsoft.com/office/officeart/2018/2/layout/IconVerticalSolidList"/>
    <dgm:cxn modelId="{120998DD-FB8E-437D-A44F-0A43EDD03340}" type="presParOf" srcId="{E8F5AEC5-A38F-460F-874E-7E7B71458F2A}" destId="{1A34C59D-78CD-402C-B31D-3C4914E087DC}" srcOrd="2" destOrd="0" presId="urn:microsoft.com/office/officeart/2018/2/layout/IconVerticalSolidList"/>
    <dgm:cxn modelId="{D60A5790-7DD7-4C2D-B151-AB2A415DEDD1}" type="presParOf" srcId="{E8F5AEC5-A38F-460F-874E-7E7B71458F2A}" destId="{A93EAEB3-8893-49DA-9A21-3BBC1C0CDD32}" srcOrd="3" destOrd="0" presId="urn:microsoft.com/office/officeart/2018/2/layout/IconVerticalSolidList"/>
    <dgm:cxn modelId="{FC1F2387-4AEB-4DD8-87F4-6B75E404B2A1}" type="presParOf" srcId="{10010238-3DE6-45AD-8115-FFC78EE3B612}" destId="{800224DC-ECC6-4915-9089-ADF11B93BA61}" srcOrd="1" destOrd="0" presId="urn:microsoft.com/office/officeart/2018/2/layout/IconVerticalSolidList"/>
    <dgm:cxn modelId="{CE961A92-45FF-4704-8BB0-231A4E990FCB}" type="presParOf" srcId="{10010238-3DE6-45AD-8115-FFC78EE3B612}" destId="{4996BB7E-0937-4C79-8751-2BA6508A162C}" srcOrd="2" destOrd="0" presId="urn:microsoft.com/office/officeart/2018/2/layout/IconVerticalSolidList"/>
    <dgm:cxn modelId="{486D7A04-F97B-4555-A700-D78B20A367EE}" type="presParOf" srcId="{4996BB7E-0937-4C79-8751-2BA6508A162C}" destId="{A93418B1-CC56-44F7-B3BC-9CF8967436BD}" srcOrd="0" destOrd="0" presId="urn:microsoft.com/office/officeart/2018/2/layout/IconVerticalSolidList"/>
    <dgm:cxn modelId="{DAF9A7AC-87B9-4A86-B58A-2926C5E2701E}" type="presParOf" srcId="{4996BB7E-0937-4C79-8751-2BA6508A162C}" destId="{FA4DA464-8330-496C-882C-AD0D9C2FCD8A}" srcOrd="1" destOrd="0" presId="urn:microsoft.com/office/officeart/2018/2/layout/IconVerticalSolidList"/>
    <dgm:cxn modelId="{C7A9CB1F-5C30-4863-893D-1635A451D9AF}" type="presParOf" srcId="{4996BB7E-0937-4C79-8751-2BA6508A162C}" destId="{F3E9D052-CF69-431D-8542-0A7399832904}" srcOrd="2" destOrd="0" presId="urn:microsoft.com/office/officeart/2018/2/layout/IconVerticalSolidList"/>
    <dgm:cxn modelId="{E25241E9-0A2C-4BB5-A34B-6A47620ED754}" type="presParOf" srcId="{4996BB7E-0937-4C79-8751-2BA6508A162C}" destId="{073EFF30-EF67-4271-A456-D91FE6424C3D}" srcOrd="3" destOrd="0" presId="urn:microsoft.com/office/officeart/2018/2/layout/IconVerticalSolidList"/>
    <dgm:cxn modelId="{6211FC78-E102-4CD4-BF7E-8AE853197D47}" type="presParOf" srcId="{10010238-3DE6-45AD-8115-FFC78EE3B612}" destId="{FD4D894C-7F61-46A6-B310-ADA4DFDFD8D2}" srcOrd="3" destOrd="0" presId="urn:microsoft.com/office/officeart/2018/2/layout/IconVerticalSolidList"/>
    <dgm:cxn modelId="{DD6655AD-F2C6-4953-B801-D5F69DD70102}" type="presParOf" srcId="{10010238-3DE6-45AD-8115-FFC78EE3B612}" destId="{01EFB9EB-621F-41DC-BACF-413CECB3C7C5}" srcOrd="4" destOrd="0" presId="urn:microsoft.com/office/officeart/2018/2/layout/IconVerticalSolidList"/>
    <dgm:cxn modelId="{89323866-B975-4078-A7F6-C938CFE7BD7F}" type="presParOf" srcId="{01EFB9EB-621F-41DC-BACF-413CECB3C7C5}" destId="{66035CD0-F58F-4F9A-9834-B4FF0D2C5685}" srcOrd="0" destOrd="0" presId="urn:microsoft.com/office/officeart/2018/2/layout/IconVerticalSolidList"/>
    <dgm:cxn modelId="{B179D4A9-E013-46F9-8033-B169BFB4C6F3}" type="presParOf" srcId="{01EFB9EB-621F-41DC-BACF-413CECB3C7C5}" destId="{AD371C7D-024A-410F-8DC3-F8F64C571582}" srcOrd="1" destOrd="0" presId="urn:microsoft.com/office/officeart/2018/2/layout/IconVerticalSolidList"/>
    <dgm:cxn modelId="{DDB47DB6-6243-4172-B5AC-2C4F56B63DA2}" type="presParOf" srcId="{01EFB9EB-621F-41DC-BACF-413CECB3C7C5}" destId="{E23C49E5-87B9-490C-B157-282248DE7C50}" srcOrd="2" destOrd="0" presId="urn:microsoft.com/office/officeart/2018/2/layout/IconVerticalSolidList"/>
    <dgm:cxn modelId="{50F3626F-B00E-4FE4-AB43-CD3D45238663}" type="presParOf" srcId="{01EFB9EB-621F-41DC-BACF-413CECB3C7C5}" destId="{EB08776E-4EA7-4960-B97A-F8AA3AB4934D}" srcOrd="3" destOrd="0" presId="urn:microsoft.com/office/officeart/2018/2/layout/IconVerticalSolidList"/>
    <dgm:cxn modelId="{2B9CFBF9-4FDE-418F-BB38-B01DD47CFCF7}" type="presParOf" srcId="{10010238-3DE6-45AD-8115-FFC78EE3B612}" destId="{DA500735-421A-42BD-A587-084551223150}" srcOrd="5" destOrd="0" presId="urn:microsoft.com/office/officeart/2018/2/layout/IconVerticalSolidList"/>
    <dgm:cxn modelId="{6607597E-6C6B-429B-8F7C-8F64BB3E963D}" type="presParOf" srcId="{10010238-3DE6-45AD-8115-FFC78EE3B612}" destId="{73D384A7-F4B8-4C9D-9FD1-601734691D03}" srcOrd="6" destOrd="0" presId="urn:microsoft.com/office/officeart/2018/2/layout/IconVerticalSolidList"/>
    <dgm:cxn modelId="{6944C515-6A4C-4E05-A8E2-CACB272FFAAC}" type="presParOf" srcId="{73D384A7-F4B8-4C9D-9FD1-601734691D03}" destId="{7447ECAB-E402-4DB4-BA2A-77D33C7C40CD}" srcOrd="0" destOrd="0" presId="urn:microsoft.com/office/officeart/2018/2/layout/IconVerticalSolidList"/>
    <dgm:cxn modelId="{F3D78F8A-EA9D-4D95-874F-21C9DCD9A16B}" type="presParOf" srcId="{73D384A7-F4B8-4C9D-9FD1-601734691D03}" destId="{A91E08AF-8A5C-4D5A-B90C-020DEEE1515A}" srcOrd="1" destOrd="0" presId="urn:microsoft.com/office/officeart/2018/2/layout/IconVerticalSolidList"/>
    <dgm:cxn modelId="{A1F7F0CE-A717-4A1E-948B-D30FA6D59648}" type="presParOf" srcId="{73D384A7-F4B8-4C9D-9FD1-601734691D03}" destId="{F6D6B0C1-AD3D-4E64-B790-5055D40F9B30}" srcOrd="2" destOrd="0" presId="urn:microsoft.com/office/officeart/2018/2/layout/IconVerticalSolidList"/>
    <dgm:cxn modelId="{99D66C7B-BB0D-4CAA-9B90-5C856942DB2D}" type="presParOf" srcId="{73D384A7-F4B8-4C9D-9FD1-601734691D03}" destId="{20ABF7EB-1559-43D1-8B35-57B8CDFAEDD8}" srcOrd="3" destOrd="0" presId="urn:microsoft.com/office/officeart/2018/2/layout/IconVerticalSolidList"/>
    <dgm:cxn modelId="{79CC7113-BB80-427D-9AA3-819500FF4699}" type="presParOf" srcId="{10010238-3DE6-45AD-8115-FFC78EE3B612}" destId="{503D27CC-7D23-4584-9425-0ED7426AF525}" srcOrd="7" destOrd="0" presId="urn:microsoft.com/office/officeart/2018/2/layout/IconVerticalSolidList"/>
    <dgm:cxn modelId="{4924F146-7D43-4713-B37C-26DABCE66575}" type="presParOf" srcId="{10010238-3DE6-45AD-8115-FFC78EE3B612}" destId="{5E906454-B3B7-4BFC-A115-85E91E5C19B1}" srcOrd="8" destOrd="0" presId="urn:microsoft.com/office/officeart/2018/2/layout/IconVerticalSolidList"/>
    <dgm:cxn modelId="{F8E39E25-41E8-47E2-B4C4-6E51CAAECA34}" type="presParOf" srcId="{5E906454-B3B7-4BFC-A115-85E91E5C19B1}" destId="{D56721C4-AB16-4F1C-B039-981F9A10C6FD}" srcOrd="0" destOrd="0" presId="urn:microsoft.com/office/officeart/2018/2/layout/IconVerticalSolidList"/>
    <dgm:cxn modelId="{593E3D59-4CD5-4B29-84A5-8735E36D4C00}" type="presParOf" srcId="{5E906454-B3B7-4BFC-A115-85E91E5C19B1}" destId="{BE009F29-F111-497A-AC43-16FCA376E58A}" srcOrd="1" destOrd="0" presId="urn:microsoft.com/office/officeart/2018/2/layout/IconVerticalSolidList"/>
    <dgm:cxn modelId="{62100E7A-BEDB-49C5-9BCB-819155E342FB}" type="presParOf" srcId="{5E906454-B3B7-4BFC-A115-85E91E5C19B1}" destId="{AE30A913-3524-454D-A97B-49C046835BE9}" srcOrd="2" destOrd="0" presId="urn:microsoft.com/office/officeart/2018/2/layout/IconVerticalSolidList"/>
    <dgm:cxn modelId="{B15E7448-C60E-43FD-B386-CD2666554837}" type="presParOf" srcId="{5E906454-B3B7-4BFC-A115-85E91E5C19B1}" destId="{F5307FE9-2551-489E-B4CF-A7F5B5FE36D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DCD4B44-65DF-412E-9BB2-46D7CD73D5D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8DAED21-1DC8-4CF3-A585-604F344C6B68}">
      <dgm:prSet/>
      <dgm:spPr/>
      <dgm:t>
        <a:bodyPr/>
        <a:lstStyle/>
        <a:p>
          <a:r>
            <a:rPr lang="en-US"/>
            <a:t>Pay: how people feel about pay, pensions and benefits</a:t>
          </a:r>
        </a:p>
      </dgm:t>
    </dgm:pt>
    <dgm:pt modelId="{F3563DB8-5299-4E18-BFE2-904553CC01C8}" type="parTrans" cxnId="{0CDBD8FD-87A2-4CFE-B034-929BEC7B6958}">
      <dgm:prSet/>
      <dgm:spPr/>
      <dgm:t>
        <a:bodyPr/>
        <a:lstStyle/>
        <a:p>
          <a:endParaRPr lang="en-US"/>
        </a:p>
      </dgm:t>
    </dgm:pt>
    <dgm:pt modelId="{1E7B03AA-6EFB-40E0-ADC9-E9577DDE57FB}" type="sibTrans" cxnId="{0CDBD8FD-87A2-4CFE-B034-929BEC7B6958}">
      <dgm:prSet/>
      <dgm:spPr/>
      <dgm:t>
        <a:bodyPr/>
        <a:lstStyle/>
        <a:p>
          <a:endParaRPr lang="en-US"/>
        </a:p>
      </dgm:t>
    </dgm:pt>
    <dgm:pt modelId="{FCB5979B-F93F-4104-B0F0-F385D42E43C0}">
      <dgm:prSet/>
      <dgm:spPr/>
      <dgm:t>
        <a:bodyPr/>
        <a:lstStyle/>
        <a:p>
          <a:r>
            <a:rPr lang="en-US"/>
            <a:t>Contracts: type, and job security</a:t>
          </a:r>
        </a:p>
      </dgm:t>
    </dgm:pt>
    <dgm:pt modelId="{E59B6B1C-E6DB-48FD-906D-8C67548025A2}" type="parTrans" cxnId="{00C451A3-1087-4BB8-B1CF-BDD0E1BF84FD}">
      <dgm:prSet/>
      <dgm:spPr/>
      <dgm:t>
        <a:bodyPr/>
        <a:lstStyle/>
        <a:p>
          <a:endParaRPr lang="en-US"/>
        </a:p>
      </dgm:t>
    </dgm:pt>
    <dgm:pt modelId="{78877C23-B939-46FA-A351-2E48201375F7}" type="sibTrans" cxnId="{00C451A3-1087-4BB8-B1CF-BDD0E1BF84FD}">
      <dgm:prSet/>
      <dgm:spPr/>
      <dgm:t>
        <a:bodyPr/>
        <a:lstStyle/>
        <a:p>
          <a:endParaRPr lang="en-US"/>
        </a:p>
      </dgm:t>
    </dgm:pt>
    <dgm:pt modelId="{877C2DFE-B250-4171-AECB-0179AB2EA150}">
      <dgm:prSet/>
      <dgm:spPr/>
      <dgm:t>
        <a:bodyPr/>
        <a:lstStyle/>
        <a:p>
          <a:r>
            <a:rPr lang="en-US"/>
            <a:t>Work-life balance: commute, overwork, intrusion into personal life, flexibility</a:t>
          </a:r>
        </a:p>
      </dgm:t>
    </dgm:pt>
    <dgm:pt modelId="{E2F47E28-C51B-4644-B390-B903CD8BD3E9}" type="parTrans" cxnId="{1CC1021A-9A36-42EB-946A-4890C12AC23A}">
      <dgm:prSet/>
      <dgm:spPr/>
      <dgm:t>
        <a:bodyPr/>
        <a:lstStyle/>
        <a:p>
          <a:endParaRPr lang="en-US"/>
        </a:p>
      </dgm:t>
    </dgm:pt>
    <dgm:pt modelId="{E9340FE5-3C93-4A13-943A-22DE3C399AF3}" type="sibTrans" cxnId="{1CC1021A-9A36-42EB-946A-4890C12AC23A}">
      <dgm:prSet/>
      <dgm:spPr/>
      <dgm:t>
        <a:bodyPr/>
        <a:lstStyle/>
        <a:p>
          <a:endParaRPr lang="en-US"/>
        </a:p>
      </dgm:t>
    </dgm:pt>
    <dgm:pt modelId="{772D405A-8958-4409-85CF-4F0827AD50CE}">
      <dgm:prSet/>
      <dgm:spPr/>
      <dgm:t>
        <a:bodyPr/>
        <a:lstStyle/>
        <a:p>
          <a:r>
            <a:rPr lang="en-US"/>
            <a:t>Job design: intensity, job design, resources, empowerment, skills, development, meaning</a:t>
          </a:r>
        </a:p>
      </dgm:t>
    </dgm:pt>
    <dgm:pt modelId="{E8EECC59-0A82-4908-A9A8-D432555D62C0}" type="parTrans" cxnId="{6DD5EB95-8025-477E-B5F2-54043FC59BB3}">
      <dgm:prSet/>
      <dgm:spPr/>
      <dgm:t>
        <a:bodyPr/>
        <a:lstStyle/>
        <a:p>
          <a:endParaRPr lang="en-US"/>
        </a:p>
      </dgm:t>
    </dgm:pt>
    <dgm:pt modelId="{F36C7106-210C-463E-BE6F-A6A1A8BB78CF}" type="sibTrans" cxnId="{6DD5EB95-8025-477E-B5F2-54043FC59BB3}">
      <dgm:prSet/>
      <dgm:spPr/>
      <dgm:t>
        <a:bodyPr/>
        <a:lstStyle/>
        <a:p>
          <a:endParaRPr lang="en-US"/>
        </a:p>
      </dgm:t>
    </dgm:pt>
    <dgm:pt modelId="{8BF02B0A-9662-4C2B-9B82-58659EB090B0}">
      <dgm:prSet/>
      <dgm:spPr/>
      <dgm:t>
        <a:bodyPr/>
        <a:lstStyle/>
        <a:p>
          <a:r>
            <a:rPr lang="en-US"/>
            <a:t>Relationships: psychological safety, people management, social support and cohesion</a:t>
          </a:r>
        </a:p>
      </dgm:t>
    </dgm:pt>
    <dgm:pt modelId="{F744FA46-2180-4264-8AE7-B4ED632CDA47}" type="parTrans" cxnId="{0A33AE71-F7AC-48B5-9192-ACF9E968D35E}">
      <dgm:prSet/>
      <dgm:spPr/>
      <dgm:t>
        <a:bodyPr/>
        <a:lstStyle/>
        <a:p>
          <a:endParaRPr lang="en-US"/>
        </a:p>
      </dgm:t>
    </dgm:pt>
    <dgm:pt modelId="{55B60E8E-FDA3-4A38-9FBB-4D79E9B9A9D6}" type="sibTrans" cxnId="{0A33AE71-F7AC-48B5-9192-ACF9E968D35E}">
      <dgm:prSet/>
      <dgm:spPr/>
      <dgm:t>
        <a:bodyPr/>
        <a:lstStyle/>
        <a:p>
          <a:endParaRPr lang="en-US"/>
        </a:p>
      </dgm:t>
    </dgm:pt>
    <dgm:pt modelId="{FEB90EA0-B5F9-474D-BE55-7BCAB86597EE}">
      <dgm:prSet/>
      <dgm:spPr/>
      <dgm:t>
        <a:bodyPr/>
        <a:lstStyle/>
        <a:p>
          <a:r>
            <a:rPr lang="en-US"/>
            <a:t>Voice: channels and opportunity for feeding views to the employer, managers openess to views</a:t>
          </a:r>
        </a:p>
      </dgm:t>
    </dgm:pt>
    <dgm:pt modelId="{11A055D3-F6C8-4633-A8FC-67169566CB45}" type="parTrans" cxnId="{77237F5C-1A73-46E1-97E9-9AD0D90614A2}">
      <dgm:prSet/>
      <dgm:spPr/>
      <dgm:t>
        <a:bodyPr/>
        <a:lstStyle/>
        <a:p>
          <a:endParaRPr lang="en-US"/>
        </a:p>
      </dgm:t>
    </dgm:pt>
    <dgm:pt modelId="{BA696258-71A5-463B-BFEA-829DB80248A3}" type="sibTrans" cxnId="{77237F5C-1A73-46E1-97E9-9AD0D90614A2}">
      <dgm:prSet/>
      <dgm:spPr/>
      <dgm:t>
        <a:bodyPr/>
        <a:lstStyle/>
        <a:p>
          <a:endParaRPr lang="en-US"/>
        </a:p>
      </dgm:t>
    </dgm:pt>
    <dgm:pt modelId="{707BEC6B-869F-4771-B9DD-D4562F761EA2}">
      <dgm:prSet/>
      <dgm:spPr/>
      <dgm:t>
        <a:bodyPr/>
        <a:lstStyle/>
        <a:p>
          <a:r>
            <a:rPr lang="en-US"/>
            <a:t>Health and wellbeing: positive and negative impact of work </a:t>
          </a:r>
        </a:p>
      </dgm:t>
    </dgm:pt>
    <dgm:pt modelId="{7442181D-0A92-4234-996F-3983534AA2C7}" type="parTrans" cxnId="{BC2CA8B9-C104-43CF-8DA0-92DEE277A998}">
      <dgm:prSet/>
      <dgm:spPr/>
      <dgm:t>
        <a:bodyPr/>
        <a:lstStyle/>
        <a:p>
          <a:endParaRPr lang="en-US"/>
        </a:p>
      </dgm:t>
    </dgm:pt>
    <dgm:pt modelId="{8440166F-AB26-4AA2-9400-45A9AC0E89D4}" type="sibTrans" cxnId="{BC2CA8B9-C104-43CF-8DA0-92DEE277A998}">
      <dgm:prSet/>
      <dgm:spPr/>
      <dgm:t>
        <a:bodyPr/>
        <a:lstStyle/>
        <a:p>
          <a:endParaRPr lang="en-US"/>
        </a:p>
      </dgm:t>
    </dgm:pt>
    <dgm:pt modelId="{628926A5-D976-4AAF-9374-BAE109A8A930}" type="pres">
      <dgm:prSet presAssocID="{4DCD4B44-65DF-412E-9BB2-46D7CD73D5D2}" presName="root" presStyleCnt="0">
        <dgm:presLayoutVars>
          <dgm:dir/>
          <dgm:resizeHandles val="exact"/>
        </dgm:presLayoutVars>
      </dgm:prSet>
      <dgm:spPr/>
    </dgm:pt>
    <dgm:pt modelId="{CAD576A8-64D2-4396-B4F6-A12998E09AA2}" type="pres">
      <dgm:prSet presAssocID="{08DAED21-1DC8-4CF3-A585-604F344C6B68}" presName="compNode" presStyleCnt="0"/>
      <dgm:spPr/>
    </dgm:pt>
    <dgm:pt modelId="{A1CE3ADA-FBEE-443C-8ECC-8A50C4863801}" type="pres">
      <dgm:prSet presAssocID="{08DAED21-1DC8-4CF3-A585-604F344C6B68}" presName="bgRect" presStyleLbl="bgShp" presStyleIdx="0" presStyleCnt="7"/>
      <dgm:spPr/>
    </dgm:pt>
    <dgm:pt modelId="{B840D239-7024-45D0-90F6-828AFE687EDC}" type="pres">
      <dgm:prSet presAssocID="{08DAED21-1DC8-4CF3-A585-604F344C6B68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9C0D46BD-34A9-4410-B7B6-C0818456D826}" type="pres">
      <dgm:prSet presAssocID="{08DAED21-1DC8-4CF3-A585-604F344C6B68}" presName="spaceRect" presStyleCnt="0"/>
      <dgm:spPr/>
    </dgm:pt>
    <dgm:pt modelId="{75FCADCA-BBCD-41B0-8153-B3B1202A68B5}" type="pres">
      <dgm:prSet presAssocID="{08DAED21-1DC8-4CF3-A585-604F344C6B68}" presName="parTx" presStyleLbl="revTx" presStyleIdx="0" presStyleCnt="7">
        <dgm:presLayoutVars>
          <dgm:chMax val="0"/>
          <dgm:chPref val="0"/>
        </dgm:presLayoutVars>
      </dgm:prSet>
      <dgm:spPr/>
    </dgm:pt>
    <dgm:pt modelId="{353B769A-A9BE-4C97-B80F-3652A407FD1D}" type="pres">
      <dgm:prSet presAssocID="{1E7B03AA-6EFB-40E0-ADC9-E9577DDE57FB}" presName="sibTrans" presStyleCnt="0"/>
      <dgm:spPr/>
    </dgm:pt>
    <dgm:pt modelId="{B20D6453-80CB-4582-BE0C-1AF5EAB5F25C}" type="pres">
      <dgm:prSet presAssocID="{FCB5979B-F93F-4104-B0F0-F385D42E43C0}" presName="compNode" presStyleCnt="0"/>
      <dgm:spPr/>
    </dgm:pt>
    <dgm:pt modelId="{9E6455A2-5214-4290-B7DC-FDEF9A9F7EDD}" type="pres">
      <dgm:prSet presAssocID="{FCB5979B-F93F-4104-B0F0-F385D42E43C0}" presName="bgRect" presStyleLbl="bgShp" presStyleIdx="1" presStyleCnt="7"/>
      <dgm:spPr/>
    </dgm:pt>
    <dgm:pt modelId="{7043C13E-DA76-4FDE-9805-C041DB41560E}" type="pres">
      <dgm:prSet presAssocID="{FCB5979B-F93F-4104-B0F0-F385D42E43C0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37CA35F-0EF9-4A02-A234-5ACB9620CCD5}" type="pres">
      <dgm:prSet presAssocID="{FCB5979B-F93F-4104-B0F0-F385D42E43C0}" presName="spaceRect" presStyleCnt="0"/>
      <dgm:spPr/>
    </dgm:pt>
    <dgm:pt modelId="{E69DAD08-3DE2-4F8C-9432-A2A5FC8A6014}" type="pres">
      <dgm:prSet presAssocID="{FCB5979B-F93F-4104-B0F0-F385D42E43C0}" presName="parTx" presStyleLbl="revTx" presStyleIdx="1" presStyleCnt="7">
        <dgm:presLayoutVars>
          <dgm:chMax val="0"/>
          <dgm:chPref val="0"/>
        </dgm:presLayoutVars>
      </dgm:prSet>
      <dgm:spPr/>
    </dgm:pt>
    <dgm:pt modelId="{31A2C60C-851E-4250-B554-3654072263C0}" type="pres">
      <dgm:prSet presAssocID="{78877C23-B939-46FA-A351-2E48201375F7}" presName="sibTrans" presStyleCnt="0"/>
      <dgm:spPr/>
    </dgm:pt>
    <dgm:pt modelId="{7790C7A0-F2D8-402D-AD1D-A65A438A8EAA}" type="pres">
      <dgm:prSet presAssocID="{877C2DFE-B250-4171-AECB-0179AB2EA150}" presName="compNode" presStyleCnt="0"/>
      <dgm:spPr/>
    </dgm:pt>
    <dgm:pt modelId="{B69ACAFF-2B93-44E1-BA93-FE0D6253BA26}" type="pres">
      <dgm:prSet presAssocID="{877C2DFE-B250-4171-AECB-0179AB2EA150}" presName="bgRect" presStyleLbl="bgShp" presStyleIdx="2" presStyleCnt="7"/>
      <dgm:spPr/>
    </dgm:pt>
    <dgm:pt modelId="{CE74031B-23FB-4792-950F-AFE2657460E9}" type="pres">
      <dgm:prSet presAssocID="{877C2DFE-B250-4171-AECB-0179AB2EA150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ence"/>
        </a:ext>
      </dgm:extLst>
    </dgm:pt>
    <dgm:pt modelId="{0413BC2A-8725-49DF-A936-3EF24807ADE4}" type="pres">
      <dgm:prSet presAssocID="{877C2DFE-B250-4171-AECB-0179AB2EA150}" presName="spaceRect" presStyleCnt="0"/>
      <dgm:spPr/>
    </dgm:pt>
    <dgm:pt modelId="{3DA3DAB8-9FF6-4D27-8E44-EE704E61EBB6}" type="pres">
      <dgm:prSet presAssocID="{877C2DFE-B250-4171-AECB-0179AB2EA150}" presName="parTx" presStyleLbl="revTx" presStyleIdx="2" presStyleCnt="7">
        <dgm:presLayoutVars>
          <dgm:chMax val="0"/>
          <dgm:chPref val="0"/>
        </dgm:presLayoutVars>
      </dgm:prSet>
      <dgm:spPr/>
    </dgm:pt>
    <dgm:pt modelId="{10C1736F-38A6-4720-98F2-DC67B92C27DD}" type="pres">
      <dgm:prSet presAssocID="{E9340FE5-3C93-4A13-943A-22DE3C399AF3}" presName="sibTrans" presStyleCnt="0"/>
      <dgm:spPr/>
    </dgm:pt>
    <dgm:pt modelId="{7D126BC4-6A25-4DB8-8D7E-65D0A8915121}" type="pres">
      <dgm:prSet presAssocID="{772D405A-8958-4409-85CF-4F0827AD50CE}" presName="compNode" presStyleCnt="0"/>
      <dgm:spPr/>
    </dgm:pt>
    <dgm:pt modelId="{D659135D-E0D9-408F-AD8F-63469DB0C857}" type="pres">
      <dgm:prSet presAssocID="{772D405A-8958-4409-85CF-4F0827AD50CE}" presName="bgRect" presStyleLbl="bgShp" presStyleIdx="3" presStyleCnt="7"/>
      <dgm:spPr/>
    </dgm:pt>
    <dgm:pt modelId="{4783630E-569D-4E50-8D65-64BD438B037A}" type="pres">
      <dgm:prSet presAssocID="{772D405A-8958-4409-85CF-4F0827AD50CE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43706BB0-82A2-41D3-A268-9D98D1780EE8}" type="pres">
      <dgm:prSet presAssocID="{772D405A-8958-4409-85CF-4F0827AD50CE}" presName="spaceRect" presStyleCnt="0"/>
      <dgm:spPr/>
    </dgm:pt>
    <dgm:pt modelId="{71C91243-19B1-44DD-8F7F-428ED67AEE1C}" type="pres">
      <dgm:prSet presAssocID="{772D405A-8958-4409-85CF-4F0827AD50CE}" presName="parTx" presStyleLbl="revTx" presStyleIdx="3" presStyleCnt="7">
        <dgm:presLayoutVars>
          <dgm:chMax val="0"/>
          <dgm:chPref val="0"/>
        </dgm:presLayoutVars>
      </dgm:prSet>
      <dgm:spPr/>
    </dgm:pt>
    <dgm:pt modelId="{41C0BAC3-E07D-4E63-8CAC-307CB829ED8F}" type="pres">
      <dgm:prSet presAssocID="{F36C7106-210C-463E-BE6F-A6A1A8BB78CF}" presName="sibTrans" presStyleCnt="0"/>
      <dgm:spPr/>
    </dgm:pt>
    <dgm:pt modelId="{5E6FC725-0C11-4E77-9E08-918DAF4DB3FF}" type="pres">
      <dgm:prSet presAssocID="{8BF02B0A-9662-4C2B-9B82-58659EB090B0}" presName="compNode" presStyleCnt="0"/>
      <dgm:spPr/>
    </dgm:pt>
    <dgm:pt modelId="{3921D510-8A89-42D7-BC9E-63AB4FA3BAE9}" type="pres">
      <dgm:prSet presAssocID="{8BF02B0A-9662-4C2B-9B82-58659EB090B0}" presName="bgRect" presStyleLbl="bgShp" presStyleIdx="4" presStyleCnt="7"/>
      <dgm:spPr/>
    </dgm:pt>
    <dgm:pt modelId="{FBEC50BF-813F-4E61-AA09-9F3BDBCE1773}" type="pres">
      <dgm:prSet presAssocID="{8BF02B0A-9662-4C2B-9B82-58659EB090B0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57AE10C2-6C6D-47A0-ABB5-CB8DC7BA0FB1}" type="pres">
      <dgm:prSet presAssocID="{8BF02B0A-9662-4C2B-9B82-58659EB090B0}" presName="spaceRect" presStyleCnt="0"/>
      <dgm:spPr/>
    </dgm:pt>
    <dgm:pt modelId="{A1923E8A-1CCB-42CC-A3BD-9E318CBD9B1D}" type="pres">
      <dgm:prSet presAssocID="{8BF02B0A-9662-4C2B-9B82-58659EB090B0}" presName="parTx" presStyleLbl="revTx" presStyleIdx="4" presStyleCnt="7">
        <dgm:presLayoutVars>
          <dgm:chMax val="0"/>
          <dgm:chPref val="0"/>
        </dgm:presLayoutVars>
      </dgm:prSet>
      <dgm:spPr/>
    </dgm:pt>
    <dgm:pt modelId="{41EDC03B-4A32-4FB2-9C48-4E7970BF82D3}" type="pres">
      <dgm:prSet presAssocID="{55B60E8E-FDA3-4A38-9FBB-4D79E9B9A9D6}" presName="sibTrans" presStyleCnt="0"/>
      <dgm:spPr/>
    </dgm:pt>
    <dgm:pt modelId="{4FA277F8-A2D7-43A0-AB65-0212CB1A1B8C}" type="pres">
      <dgm:prSet presAssocID="{FEB90EA0-B5F9-474D-BE55-7BCAB86597EE}" presName="compNode" presStyleCnt="0"/>
      <dgm:spPr/>
    </dgm:pt>
    <dgm:pt modelId="{78A2B3B2-EA25-480F-9184-98C573352DC5}" type="pres">
      <dgm:prSet presAssocID="{FEB90EA0-B5F9-474D-BE55-7BCAB86597EE}" presName="bgRect" presStyleLbl="bgShp" presStyleIdx="5" presStyleCnt="7"/>
      <dgm:spPr/>
    </dgm:pt>
    <dgm:pt modelId="{53682E81-E856-4F6A-8C01-01399742D63C}" type="pres">
      <dgm:prSet presAssocID="{FEB90EA0-B5F9-474D-BE55-7BCAB86597E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96F5B1A6-A481-42DC-BEEF-B1CAC601E64D}" type="pres">
      <dgm:prSet presAssocID="{FEB90EA0-B5F9-474D-BE55-7BCAB86597EE}" presName="spaceRect" presStyleCnt="0"/>
      <dgm:spPr/>
    </dgm:pt>
    <dgm:pt modelId="{752051C9-602F-494C-84E4-A1A41A0D579E}" type="pres">
      <dgm:prSet presAssocID="{FEB90EA0-B5F9-474D-BE55-7BCAB86597EE}" presName="parTx" presStyleLbl="revTx" presStyleIdx="5" presStyleCnt="7">
        <dgm:presLayoutVars>
          <dgm:chMax val="0"/>
          <dgm:chPref val="0"/>
        </dgm:presLayoutVars>
      </dgm:prSet>
      <dgm:spPr/>
    </dgm:pt>
    <dgm:pt modelId="{9E33FBC0-513B-4F84-8E19-DD54F9DCFAFC}" type="pres">
      <dgm:prSet presAssocID="{BA696258-71A5-463B-BFEA-829DB80248A3}" presName="sibTrans" presStyleCnt="0"/>
      <dgm:spPr/>
    </dgm:pt>
    <dgm:pt modelId="{16EC1D39-3E45-444B-BCA3-DBCF06590485}" type="pres">
      <dgm:prSet presAssocID="{707BEC6B-869F-4771-B9DD-D4562F761EA2}" presName="compNode" presStyleCnt="0"/>
      <dgm:spPr/>
    </dgm:pt>
    <dgm:pt modelId="{8327CA3C-E9B4-4DC2-BA86-03A289291A28}" type="pres">
      <dgm:prSet presAssocID="{707BEC6B-869F-4771-B9DD-D4562F761EA2}" presName="bgRect" presStyleLbl="bgShp" presStyleIdx="6" presStyleCnt="7"/>
      <dgm:spPr/>
    </dgm:pt>
    <dgm:pt modelId="{FDA84788-4A26-4DFB-A595-9086F9BEF652}" type="pres">
      <dgm:prSet presAssocID="{707BEC6B-869F-4771-B9DD-D4562F761EA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DF4B9E9-3BF9-4886-8DA0-0E7F2ACDBFA8}" type="pres">
      <dgm:prSet presAssocID="{707BEC6B-869F-4771-B9DD-D4562F761EA2}" presName="spaceRect" presStyleCnt="0"/>
      <dgm:spPr/>
    </dgm:pt>
    <dgm:pt modelId="{F9971399-B51C-4D0F-9287-68D5BD666B69}" type="pres">
      <dgm:prSet presAssocID="{707BEC6B-869F-4771-B9DD-D4562F761EA2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8DC2B218-009A-4620-84C1-5EB4D0E4CE35}" type="presOf" srcId="{FEB90EA0-B5F9-474D-BE55-7BCAB86597EE}" destId="{752051C9-602F-494C-84E4-A1A41A0D579E}" srcOrd="0" destOrd="0" presId="urn:microsoft.com/office/officeart/2018/2/layout/IconVerticalSolidList"/>
    <dgm:cxn modelId="{1CC1021A-9A36-42EB-946A-4890C12AC23A}" srcId="{4DCD4B44-65DF-412E-9BB2-46D7CD73D5D2}" destId="{877C2DFE-B250-4171-AECB-0179AB2EA150}" srcOrd="2" destOrd="0" parTransId="{E2F47E28-C51B-4644-B390-B903CD8BD3E9}" sibTransId="{E9340FE5-3C93-4A13-943A-22DE3C399AF3}"/>
    <dgm:cxn modelId="{EFBBC51B-D41E-49EE-9A61-00546BD6A3FE}" type="presOf" srcId="{4DCD4B44-65DF-412E-9BB2-46D7CD73D5D2}" destId="{628926A5-D976-4AAF-9374-BAE109A8A930}" srcOrd="0" destOrd="0" presId="urn:microsoft.com/office/officeart/2018/2/layout/IconVerticalSolidList"/>
    <dgm:cxn modelId="{77237F5C-1A73-46E1-97E9-9AD0D90614A2}" srcId="{4DCD4B44-65DF-412E-9BB2-46D7CD73D5D2}" destId="{FEB90EA0-B5F9-474D-BE55-7BCAB86597EE}" srcOrd="5" destOrd="0" parTransId="{11A055D3-F6C8-4633-A8FC-67169566CB45}" sibTransId="{BA696258-71A5-463B-BFEA-829DB80248A3}"/>
    <dgm:cxn modelId="{76890B45-8DF9-4B91-8721-190FCA1758B3}" type="presOf" srcId="{877C2DFE-B250-4171-AECB-0179AB2EA150}" destId="{3DA3DAB8-9FF6-4D27-8E44-EE704E61EBB6}" srcOrd="0" destOrd="0" presId="urn:microsoft.com/office/officeart/2018/2/layout/IconVerticalSolidList"/>
    <dgm:cxn modelId="{14FF824E-296A-4D89-B16B-52304F5288AE}" type="presOf" srcId="{772D405A-8958-4409-85CF-4F0827AD50CE}" destId="{71C91243-19B1-44DD-8F7F-428ED67AEE1C}" srcOrd="0" destOrd="0" presId="urn:microsoft.com/office/officeart/2018/2/layout/IconVerticalSolidList"/>
    <dgm:cxn modelId="{0A9A9E71-54DC-4652-AA06-A93A6EDE84D7}" type="presOf" srcId="{8BF02B0A-9662-4C2B-9B82-58659EB090B0}" destId="{A1923E8A-1CCB-42CC-A3BD-9E318CBD9B1D}" srcOrd="0" destOrd="0" presId="urn:microsoft.com/office/officeart/2018/2/layout/IconVerticalSolidList"/>
    <dgm:cxn modelId="{0A33AE71-F7AC-48B5-9192-ACF9E968D35E}" srcId="{4DCD4B44-65DF-412E-9BB2-46D7CD73D5D2}" destId="{8BF02B0A-9662-4C2B-9B82-58659EB090B0}" srcOrd="4" destOrd="0" parTransId="{F744FA46-2180-4264-8AE7-B4ED632CDA47}" sibTransId="{55B60E8E-FDA3-4A38-9FBB-4D79E9B9A9D6}"/>
    <dgm:cxn modelId="{10D9F08F-79E0-4993-A0AF-F37BC47F6689}" type="presOf" srcId="{707BEC6B-869F-4771-B9DD-D4562F761EA2}" destId="{F9971399-B51C-4D0F-9287-68D5BD666B69}" srcOrd="0" destOrd="0" presId="urn:microsoft.com/office/officeart/2018/2/layout/IconVerticalSolidList"/>
    <dgm:cxn modelId="{20280291-4A2C-4E89-8855-0A4ECE2E0456}" type="presOf" srcId="{FCB5979B-F93F-4104-B0F0-F385D42E43C0}" destId="{E69DAD08-3DE2-4F8C-9432-A2A5FC8A6014}" srcOrd="0" destOrd="0" presId="urn:microsoft.com/office/officeart/2018/2/layout/IconVerticalSolidList"/>
    <dgm:cxn modelId="{6DD5EB95-8025-477E-B5F2-54043FC59BB3}" srcId="{4DCD4B44-65DF-412E-9BB2-46D7CD73D5D2}" destId="{772D405A-8958-4409-85CF-4F0827AD50CE}" srcOrd="3" destOrd="0" parTransId="{E8EECC59-0A82-4908-A9A8-D432555D62C0}" sibTransId="{F36C7106-210C-463E-BE6F-A6A1A8BB78CF}"/>
    <dgm:cxn modelId="{00C451A3-1087-4BB8-B1CF-BDD0E1BF84FD}" srcId="{4DCD4B44-65DF-412E-9BB2-46D7CD73D5D2}" destId="{FCB5979B-F93F-4104-B0F0-F385D42E43C0}" srcOrd="1" destOrd="0" parTransId="{E59B6B1C-E6DB-48FD-906D-8C67548025A2}" sibTransId="{78877C23-B939-46FA-A351-2E48201375F7}"/>
    <dgm:cxn modelId="{BC2CA8B9-C104-43CF-8DA0-92DEE277A998}" srcId="{4DCD4B44-65DF-412E-9BB2-46D7CD73D5D2}" destId="{707BEC6B-869F-4771-B9DD-D4562F761EA2}" srcOrd="6" destOrd="0" parTransId="{7442181D-0A92-4234-996F-3983534AA2C7}" sibTransId="{8440166F-AB26-4AA2-9400-45A9AC0E89D4}"/>
    <dgm:cxn modelId="{7BFC9BBD-4E25-4125-9746-6330DD646804}" type="presOf" srcId="{08DAED21-1DC8-4CF3-A585-604F344C6B68}" destId="{75FCADCA-BBCD-41B0-8153-B3B1202A68B5}" srcOrd="0" destOrd="0" presId="urn:microsoft.com/office/officeart/2018/2/layout/IconVerticalSolidList"/>
    <dgm:cxn modelId="{0CDBD8FD-87A2-4CFE-B034-929BEC7B6958}" srcId="{4DCD4B44-65DF-412E-9BB2-46D7CD73D5D2}" destId="{08DAED21-1DC8-4CF3-A585-604F344C6B68}" srcOrd="0" destOrd="0" parTransId="{F3563DB8-5299-4E18-BFE2-904553CC01C8}" sibTransId="{1E7B03AA-6EFB-40E0-ADC9-E9577DDE57FB}"/>
    <dgm:cxn modelId="{5F3CD482-FB11-4FFA-B33E-98E5324B4347}" type="presParOf" srcId="{628926A5-D976-4AAF-9374-BAE109A8A930}" destId="{CAD576A8-64D2-4396-B4F6-A12998E09AA2}" srcOrd="0" destOrd="0" presId="urn:microsoft.com/office/officeart/2018/2/layout/IconVerticalSolidList"/>
    <dgm:cxn modelId="{85B48EB4-18D3-4B98-86D5-5DEDA5B65226}" type="presParOf" srcId="{CAD576A8-64D2-4396-B4F6-A12998E09AA2}" destId="{A1CE3ADA-FBEE-443C-8ECC-8A50C4863801}" srcOrd="0" destOrd="0" presId="urn:microsoft.com/office/officeart/2018/2/layout/IconVerticalSolidList"/>
    <dgm:cxn modelId="{93CF7B38-7806-41E4-A5BD-7A3CDC1C32C9}" type="presParOf" srcId="{CAD576A8-64D2-4396-B4F6-A12998E09AA2}" destId="{B840D239-7024-45D0-90F6-828AFE687EDC}" srcOrd="1" destOrd="0" presId="urn:microsoft.com/office/officeart/2018/2/layout/IconVerticalSolidList"/>
    <dgm:cxn modelId="{2E3F7DE9-167E-4A2A-BF19-1E977786644E}" type="presParOf" srcId="{CAD576A8-64D2-4396-B4F6-A12998E09AA2}" destId="{9C0D46BD-34A9-4410-B7B6-C0818456D826}" srcOrd="2" destOrd="0" presId="urn:microsoft.com/office/officeart/2018/2/layout/IconVerticalSolidList"/>
    <dgm:cxn modelId="{291B8F8E-9039-42A2-87D6-FBDEB9FC9D99}" type="presParOf" srcId="{CAD576A8-64D2-4396-B4F6-A12998E09AA2}" destId="{75FCADCA-BBCD-41B0-8153-B3B1202A68B5}" srcOrd="3" destOrd="0" presId="urn:microsoft.com/office/officeart/2018/2/layout/IconVerticalSolidList"/>
    <dgm:cxn modelId="{B1099F79-DC0D-4FF3-94B5-ABDFDAC6A3A8}" type="presParOf" srcId="{628926A5-D976-4AAF-9374-BAE109A8A930}" destId="{353B769A-A9BE-4C97-B80F-3652A407FD1D}" srcOrd="1" destOrd="0" presId="urn:microsoft.com/office/officeart/2018/2/layout/IconVerticalSolidList"/>
    <dgm:cxn modelId="{62605217-E577-4C87-B2C1-64F78CC06AF4}" type="presParOf" srcId="{628926A5-D976-4AAF-9374-BAE109A8A930}" destId="{B20D6453-80CB-4582-BE0C-1AF5EAB5F25C}" srcOrd="2" destOrd="0" presId="urn:microsoft.com/office/officeart/2018/2/layout/IconVerticalSolidList"/>
    <dgm:cxn modelId="{F7365716-0E5D-4C00-85E5-48672B179832}" type="presParOf" srcId="{B20D6453-80CB-4582-BE0C-1AF5EAB5F25C}" destId="{9E6455A2-5214-4290-B7DC-FDEF9A9F7EDD}" srcOrd="0" destOrd="0" presId="urn:microsoft.com/office/officeart/2018/2/layout/IconVerticalSolidList"/>
    <dgm:cxn modelId="{F9B87C52-2650-40DB-817A-7FC75406A127}" type="presParOf" srcId="{B20D6453-80CB-4582-BE0C-1AF5EAB5F25C}" destId="{7043C13E-DA76-4FDE-9805-C041DB41560E}" srcOrd="1" destOrd="0" presId="urn:microsoft.com/office/officeart/2018/2/layout/IconVerticalSolidList"/>
    <dgm:cxn modelId="{0C54354B-786D-4FF4-9DE8-790FC01D911E}" type="presParOf" srcId="{B20D6453-80CB-4582-BE0C-1AF5EAB5F25C}" destId="{037CA35F-0EF9-4A02-A234-5ACB9620CCD5}" srcOrd="2" destOrd="0" presId="urn:microsoft.com/office/officeart/2018/2/layout/IconVerticalSolidList"/>
    <dgm:cxn modelId="{0A70B609-DF1C-40D1-AE42-F744B5464196}" type="presParOf" srcId="{B20D6453-80CB-4582-BE0C-1AF5EAB5F25C}" destId="{E69DAD08-3DE2-4F8C-9432-A2A5FC8A6014}" srcOrd="3" destOrd="0" presId="urn:microsoft.com/office/officeart/2018/2/layout/IconVerticalSolidList"/>
    <dgm:cxn modelId="{C59755C2-A9E6-4882-8A51-617DD94042B8}" type="presParOf" srcId="{628926A5-D976-4AAF-9374-BAE109A8A930}" destId="{31A2C60C-851E-4250-B554-3654072263C0}" srcOrd="3" destOrd="0" presId="urn:microsoft.com/office/officeart/2018/2/layout/IconVerticalSolidList"/>
    <dgm:cxn modelId="{DBF5514A-91C3-4D1B-820D-9FC1C6426AAC}" type="presParOf" srcId="{628926A5-D976-4AAF-9374-BAE109A8A930}" destId="{7790C7A0-F2D8-402D-AD1D-A65A438A8EAA}" srcOrd="4" destOrd="0" presId="urn:microsoft.com/office/officeart/2018/2/layout/IconVerticalSolidList"/>
    <dgm:cxn modelId="{92815022-B976-4FC8-A02D-442AD12FDCBA}" type="presParOf" srcId="{7790C7A0-F2D8-402D-AD1D-A65A438A8EAA}" destId="{B69ACAFF-2B93-44E1-BA93-FE0D6253BA26}" srcOrd="0" destOrd="0" presId="urn:microsoft.com/office/officeart/2018/2/layout/IconVerticalSolidList"/>
    <dgm:cxn modelId="{3E6CD64F-59FB-4C2A-8ABE-C59FCC65EE94}" type="presParOf" srcId="{7790C7A0-F2D8-402D-AD1D-A65A438A8EAA}" destId="{CE74031B-23FB-4792-950F-AFE2657460E9}" srcOrd="1" destOrd="0" presId="urn:microsoft.com/office/officeart/2018/2/layout/IconVerticalSolidList"/>
    <dgm:cxn modelId="{35A805C9-CB35-46BC-B4E3-789717415D75}" type="presParOf" srcId="{7790C7A0-F2D8-402D-AD1D-A65A438A8EAA}" destId="{0413BC2A-8725-49DF-A936-3EF24807ADE4}" srcOrd="2" destOrd="0" presId="urn:microsoft.com/office/officeart/2018/2/layout/IconVerticalSolidList"/>
    <dgm:cxn modelId="{3D470877-0AA5-4CB6-BD03-3D3E02F8A56F}" type="presParOf" srcId="{7790C7A0-F2D8-402D-AD1D-A65A438A8EAA}" destId="{3DA3DAB8-9FF6-4D27-8E44-EE704E61EBB6}" srcOrd="3" destOrd="0" presId="urn:microsoft.com/office/officeart/2018/2/layout/IconVerticalSolidList"/>
    <dgm:cxn modelId="{B6265655-E59F-41FA-A0B7-E7F882CCF833}" type="presParOf" srcId="{628926A5-D976-4AAF-9374-BAE109A8A930}" destId="{10C1736F-38A6-4720-98F2-DC67B92C27DD}" srcOrd="5" destOrd="0" presId="urn:microsoft.com/office/officeart/2018/2/layout/IconVerticalSolidList"/>
    <dgm:cxn modelId="{6B81639B-2F27-46E6-AFB1-08B204338670}" type="presParOf" srcId="{628926A5-D976-4AAF-9374-BAE109A8A930}" destId="{7D126BC4-6A25-4DB8-8D7E-65D0A8915121}" srcOrd="6" destOrd="0" presId="urn:microsoft.com/office/officeart/2018/2/layout/IconVerticalSolidList"/>
    <dgm:cxn modelId="{E432096E-48FF-415F-9C9D-F63E81C7C2EE}" type="presParOf" srcId="{7D126BC4-6A25-4DB8-8D7E-65D0A8915121}" destId="{D659135D-E0D9-408F-AD8F-63469DB0C857}" srcOrd="0" destOrd="0" presId="urn:microsoft.com/office/officeart/2018/2/layout/IconVerticalSolidList"/>
    <dgm:cxn modelId="{83FB2AF5-52C0-4BB7-A7D9-FF64C273FA4B}" type="presParOf" srcId="{7D126BC4-6A25-4DB8-8D7E-65D0A8915121}" destId="{4783630E-569D-4E50-8D65-64BD438B037A}" srcOrd="1" destOrd="0" presId="urn:microsoft.com/office/officeart/2018/2/layout/IconVerticalSolidList"/>
    <dgm:cxn modelId="{330CF101-FBB4-4106-A5D3-DAE081E022F6}" type="presParOf" srcId="{7D126BC4-6A25-4DB8-8D7E-65D0A8915121}" destId="{43706BB0-82A2-41D3-A268-9D98D1780EE8}" srcOrd="2" destOrd="0" presId="urn:microsoft.com/office/officeart/2018/2/layout/IconVerticalSolidList"/>
    <dgm:cxn modelId="{08C5A738-D3AC-4DA6-B0CB-281002340F0A}" type="presParOf" srcId="{7D126BC4-6A25-4DB8-8D7E-65D0A8915121}" destId="{71C91243-19B1-44DD-8F7F-428ED67AEE1C}" srcOrd="3" destOrd="0" presId="urn:microsoft.com/office/officeart/2018/2/layout/IconVerticalSolidList"/>
    <dgm:cxn modelId="{CA2F1071-7E68-4CF2-AA85-8F7AD412ABB2}" type="presParOf" srcId="{628926A5-D976-4AAF-9374-BAE109A8A930}" destId="{41C0BAC3-E07D-4E63-8CAC-307CB829ED8F}" srcOrd="7" destOrd="0" presId="urn:microsoft.com/office/officeart/2018/2/layout/IconVerticalSolidList"/>
    <dgm:cxn modelId="{08778219-BAE9-430C-9BCD-2139562E09B4}" type="presParOf" srcId="{628926A5-D976-4AAF-9374-BAE109A8A930}" destId="{5E6FC725-0C11-4E77-9E08-918DAF4DB3FF}" srcOrd="8" destOrd="0" presId="urn:microsoft.com/office/officeart/2018/2/layout/IconVerticalSolidList"/>
    <dgm:cxn modelId="{D913CCE8-6F85-475E-A246-F1C173CC16F2}" type="presParOf" srcId="{5E6FC725-0C11-4E77-9E08-918DAF4DB3FF}" destId="{3921D510-8A89-42D7-BC9E-63AB4FA3BAE9}" srcOrd="0" destOrd="0" presId="urn:microsoft.com/office/officeart/2018/2/layout/IconVerticalSolidList"/>
    <dgm:cxn modelId="{50F60282-5275-44F0-8613-D1058EB0011A}" type="presParOf" srcId="{5E6FC725-0C11-4E77-9E08-918DAF4DB3FF}" destId="{FBEC50BF-813F-4E61-AA09-9F3BDBCE1773}" srcOrd="1" destOrd="0" presId="urn:microsoft.com/office/officeart/2018/2/layout/IconVerticalSolidList"/>
    <dgm:cxn modelId="{4D5F6043-FF80-4439-9CE6-76B94D500144}" type="presParOf" srcId="{5E6FC725-0C11-4E77-9E08-918DAF4DB3FF}" destId="{57AE10C2-6C6D-47A0-ABB5-CB8DC7BA0FB1}" srcOrd="2" destOrd="0" presId="urn:microsoft.com/office/officeart/2018/2/layout/IconVerticalSolidList"/>
    <dgm:cxn modelId="{B960D32D-2BCA-4BF6-A5F5-F318BAD7DA71}" type="presParOf" srcId="{5E6FC725-0C11-4E77-9E08-918DAF4DB3FF}" destId="{A1923E8A-1CCB-42CC-A3BD-9E318CBD9B1D}" srcOrd="3" destOrd="0" presId="urn:microsoft.com/office/officeart/2018/2/layout/IconVerticalSolidList"/>
    <dgm:cxn modelId="{ECFB469D-CC12-4ABC-A67C-2E2728948232}" type="presParOf" srcId="{628926A5-D976-4AAF-9374-BAE109A8A930}" destId="{41EDC03B-4A32-4FB2-9C48-4E7970BF82D3}" srcOrd="9" destOrd="0" presId="urn:microsoft.com/office/officeart/2018/2/layout/IconVerticalSolidList"/>
    <dgm:cxn modelId="{C6510D91-5397-47A4-BCA5-D38826CB96B3}" type="presParOf" srcId="{628926A5-D976-4AAF-9374-BAE109A8A930}" destId="{4FA277F8-A2D7-43A0-AB65-0212CB1A1B8C}" srcOrd="10" destOrd="0" presId="urn:microsoft.com/office/officeart/2018/2/layout/IconVerticalSolidList"/>
    <dgm:cxn modelId="{C0867D44-96C3-40E7-894D-5D98B14F5D62}" type="presParOf" srcId="{4FA277F8-A2D7-43A0-AB65-0212CB1A1B8C}" destId="{78A2B3B2-EA25-480F-9184-98C573352DC5}" srcOrd="0" destOrd="0" presId="urn:microsoft.com/office/officeart/2018/2/layout/IconVerticalSolidList"/>
    <dgm:cxn modelId="{989667FB-00F4-46B1-8E63-1B1DE213124F}" type="presParOf" srcId="{4FA277F8-A2D7-43A0-AB65-0212CB1A1B8C}" destId="{53682E81-E856-4F6A-8C01-01399742D63C}" srcOrd="1" destOrd="0" presId="urn:microsoft.com/office/officeart/2018/2/layout/IconVerticalSolidList"/>
    <dgm:cxn modelId="{CAF03DA6-D6DE-49D6-98D3-461DA0F8A38C}" type="presParOf" srcId="{4FA277F8-A2D7-43A0-AB65-0212CB1A1B8C}" destId="{96F5B1A6-A481-42DC-BEEF-B1CAC601E64D}" srcOrd="2" destOrd="0" presId="urn:microsoft.com/office/officeart/2018/2/layout/IconVerticalSolidList"/>
    <dgm:cxn modelId="{97C2BB1E-D284-46FA-BA43-7EA5F1ABEEE1}" type="presParOf" srcId="{4FA277F8-A2D7-43A0-AB65-0212CB1A1B8C}" destId="{752051C9-602F-494C-84E4-A1A41A0D579E}" srcOrd="3" destOrd="0" presId="urn:microsoft.com/office/officeart/2018/2/layout/IconVerticalSolidList"/>
    <dgm:cxn modelId="{3DB52524-739E-4E8F-A58C-56AAB71AB91B}" type="presParOf" srcId="{628926A5-D976-4AAF-9374-BAE109A8A930}" destId="{9E33FBC0-513B-4F84-8E19-DD54F9DCFAFC}" srcOrd="11" destOrd="0" presId="urn:microsoft.com/office/officeart/2018/2/layout/IconVerticalSolidList"/>
    <dgm:cxn modelId="{332F6A93-576E-4DC9-90B4-D6C7140FA324}" type="presParOf" srcId="{628926A5-D976-4AAF-9374-BAE109A8A930}" destId="{16EC1D39-3E45-444B-BCA3-DBCF06590485}" srcOrd="12" destOrd="0" presId="urn:microsoft.com/office/officeart/2018/2/layout/IconVerticalSolidList"/>
    <dgm:cxn modelId="{C83E4B66-DA5E-420D-95DA-C77A98D1E43C}" type="presParOf" srcId="{16EC1D39-3E45-444B-BCA3-DBCF06590485}" destId="{8327CA3C-E9B4-4DC2-BA86-03A289291A28}" srcOrd="0" destOrd="0" presId="urn:microsoft.com/office/officeart/2018/2/layout/IconVerticalSolidList"/>
    <dgm:cxn modelId="{F65B3FC8-787D-436C-B1D7-50DCB3E63510}" type="presParOf" srcId="{16EC1D39-3E45-444B-BCA3-DBCF06590485}" destId="{FDA84788-4A26-4DFB-A595-9086F9BEF652}" srcOrd="1" destOrd="0" presId="urn:microsoft.com/office/officeart/2018/2/layout/IconVerticalSolidList"/>
    <dgm:cxn modelId="{EB4D2C5C-4D00-4B44-9EAC-4129AC3382D6}" type="presParOf" srcId="{16EC1D39-3E45-444B-BCA3-DBCF06590485}" destId="{4DF4B9E9-3BF9-4886-8DA0-0E7F2ACDBFA8}" srcOrd="2" destOrd="0" presId="urn:microsoft.com/office/officeart/2018/2/layout/IconVerticalSolidList"/>
    <dgm:cxn modelId="{BC4CC248-5FC9-40AD-A5B0-691C6D756034}" type="presParOf" srcId="{16EC1D39-3E45-444B-BCA3-DBCF06590485}" destId="{F9971399-B51C-4D0F-9287-68D5BD666B6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764121B-F723-4735-A738-B90494BF38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5768EEE-059D-4370-B786-089478A7C274}">
      <dgm:prSet/>
      <dgm:spPr/>
      <dgm:t>
        <a:bodyPr/>
        <a:lstStyle/>
        <a:p>
          <a:r>
            <a:rPr lang="en-US"/>
            <a:t>Supporting managers to improve their skills and knowledge</a:t>
          </a:r>
        </a:p>
      </dgm:t>
    </dgm:pt>
    <dgm:pt modelId="{524E6984-460F-4B5D-83A7-B7E5E6DAEBA0}" type="parTrans" cxnId="{76D3992C-FA11-4086-BC6E-45DA9E6AE58A}">
      <dgm:prSet/>
      <dgm:spPr/>
      <dgm:t>
        <a:bodyPr/>
        <a:lstStyle/>
        <a:p>
          <a:endParaRPr lang="en-US"/>
        </a:p>
      </dgm:t>
    </dgm:pt>
    <dgm:pt modelId="{7411D944-149A-4C66-9D2F-B02C5598C97C}" type="sibTrans" cxnId="{76D3992C-FA11-4086-BC6E-45DA9E6AE58A}">
      <dgm:prSet/>
      <dgm:spPr/>
      <dgm:t>
        <a:bodyPr/>
        <a:lstStyle/>
        <a:p>
          <a:endParaRPr lang="en-US"/>
        </a:p>
      </dgm:t>
    </dgm:pt>
    <dgm:pt modelId="{7F210992-8808-469F-9AF7-4200D1FF32A9}">
      <dgm:prSet/>
      <dgm:spPr/>
      <dgm:t>
        <a:bodyPr/>
        <a:lstStyle/>
        <a:p>
          <a:r>
            <a:rPr lang="en-US"/>
            <a:t>CIPD (2023) highlights the crucial role managers have in organisation as the interface between the organisation and employees</a:t>
          </a:r>
        </a:p>
      </dgm:t>
    </dgm:pt>
    <dgm:pt modelId="{67824059-EB2E-49C4-85A0-6904FAF041F1}" type="parTrans" cxnId="{CC35372B-60D0-4530-A5E7-989AC94565E6}">
      <dgm:prSet/>
      <dgm:spPr/>
      <dgm:t>
        <a:bodyPr/>
        <a:lstStyle/>
        <a:p>
          <a:endParaRPr lang="en-US"/>
        </a:p>
      </dgm:t>
    </dgm:pt>
    <dgm:pt modelId="{D55FE44E-F823-4236-94BB-BE739B741001}" type="sibTrans" cxnId="{CC35372B-60D0-4530-A5E7-989AC94565E6}">
      <dgm:prSet/>
      <dgm:spPr/>
      <dgm:t>
        <a:bodyPr/>
        <a:lstStyle/>
        <a:p>
          <a:endParaRPr lang="en-US"/>
        </a:p>
      </dgm:t>
    </dgm:pt>
    <dgm:pt modelId="{6239D6C1-DB41-4CF0-A633-1A0D989F4141}">
      <dgm:prSet/>
      <dgm:spPr/>
      <dgm:t>
        <a:bodyPr/>
        <a:lstStyle/>
        <a:p>
          <a:r>
            <a:rPr lang="en-US"/>
            <a:t>Play a pivotal role in influencing outcomes and performance</a:t>
          </a:r>
        </a:p>
      </dgm:t>
    </dgm:pt>
    <dgm:pt modelId="{71D69106-DB7F-4DFA-A718-3DCA998955AC}" type="parTrans" cxnId="{4E4D728B-BC21-427E-9DCD-4EB0BA073573}">
      <dgm:prSet/>
      <dgm:spPr/>
      <dgm:t>
        <a:bodyPr/>
        <a:lstStyle/>
        <a:p>
          <a:endParaRPr lang="en-US"/>
        </a:p>
      </dgm:t>
    </dgm:pt>
    <dgm:pt modelId="{BB8CD315-99F8-43CB-9A2F-BD1D5E9595FC}" type="sibTrans" cxnId="{4E4D728B-BC21-427E-9DCD-4EB0BA073573}">
      <dgm:prSet/>
      <dgm:spPr/>
      <dgm:t>
        <a:bodyPr/>
        <a:lstStyle/>
        <a:p>
          <a:endParaRPr lang="en-US"/>
        </a:p>
      </dgm:t>
    </dgm:pt>
    <dgm:pt modelId="{08B3F48A-8561-4B11-AC2A-F1F8A8411338}">
      <dgm:prSet/>
      <dgm:spPr/>
      <dgm:t>
        <a:bodyPr/>
        <a:lstStyle/>
        <a:p>
          <a:r>
            <a:rPr lang="en-US"/>
            <a:t>Managers have a role which:</a:t>
          </a:r>
        </a:p>
      </dgm:t>
    </dgm:pt>
    <dgm:pt modelId="{3854ADF7-8AEF-419A-8BF8-90705D552F5A}" type="parTrans" cxnId="{49E487FA-B0AA-4323-8B67-7C7815D8DBBE}">
      <dgm:prSet/>
      <dgm:spPr/>
      <dgm:t>
        <a:bodyPr/>
        <a:lstStyle/>
        <a:p>
          <a:endParaRPr lang="en-US"/>
        </a:p>
      </dgm:t>
    </dgm:pt>
    <dgm:pt modelId="{9D73D1AF-C9F0-4033-8BCA-BD3078C18154}" type="sibTrans" cxnId="{49E487FA-B0AA-4323-8B67-7C7815D8DBBE}">
      <dgm:prSet/>
      <dgm:spPr/>
      <dgm:t>
        <a:bodyPr/>
        <a:lstStyle/>
        <a:p>
          <a:endParaRPr lang="en-US"/>
        </a:p>
      </dgm:t>
    </dgm:pt>
    <dgm:pt modelId="{EDCD2167-19BC-4587-A5C8-200E18237196}">
      <dgm:prSet/>
      <dgm:spPr/>
      <dgm:t>
        <a:bodyPr/>
        <a:lstStyle/>
        <a:p>
          <a:r>
            <a:rPr lang="en-US"/>
            <a:t>Oversees day to day operations</a:t>
          </a:r>
        </a:p>
      </dgm:t>
    </dgm:pt>
    <dgm:pt modelId="{6B0BF625-83E0-4C8C-AF4D-276DE5EAD9A8}" type="parTrans" cxnId="{28DF1FD1-0AB6-4797-B0B0-40F893031E3D}">
      <dgm:prSet/>
      <dgm:spPr/>
      <dgm:t>
        <a:bodyPr/>
        <a:lstStyle/>
        <a:p>
          <a:endParaRPr lang="en-US"/>
        </a:p>
      </dgm:t>
    </dgm:pt>
    <dgm:pt modelId="{85E6802B-7D85-4DD3-A7C2-F4618CB48490}" type="sibTrans" cxnId="{28DF1FD1-0AB6-4797-B0B0-40F893031E3D}">
      <dgm:prSet/>
      <dgm:spPr/>
      <dgm:t>
        <a:bodyPr/>
        <a:lstStyle/>
        <a:p>
          <a:endParaRPr lang="en-US"/>
        </a:p>
      </dgm:t>
    </dgm:pt>
    <dgm:pt modelId="{A499F7B9-1C04-482A-8502-1586CE7F4DD8}">
      <dgm:prSet/>
      <dgm:spPr/>
      <dgm:t>
        <a:bodyPr/>
        <a:lstStyle/>
        <a:p>
          <a:r>
            <a:rPr lang="en-US"/>
            <a:t>Communication</a:t>
          </a:r>
        </a:p>
      </dgm:t>
    </dgm:pt>
    <dgm:pt modelId="{15BB5B9E-F92A-49B5-81BD-79316A782CF1}" type="parTrans" cxnId="{2B8AE105-70EF-4188-81E9-11B69526D6C2}">
      <dgm:prSet/>
      <dgm:spPr/>
      <dgm:t>
        <a:bodyPr/>
        <a:lstStyle/>
        <a:p>
          <a:endParaRPr lang="en-US"/>
        </a:p>
      </dgm:t>
    </dgm:pt>
    <dgm:pt modelId="{F9D32B88-6753-4622-A529-0765F1362582}" type="sibTrans" cxnId="{2B8AE105-70EF-4188-81E9-11B69526D6C2}">
      <dgm:prSet/>
      <dgm:spPr/>
      <dgm:t>
        <a:bodyPr/>
        <a:lstStyle/>
        <a:p>
          <a:endParaRPr lang="en-US"/>
        </a:p>
      </dgm:t>
    </dgm:pt>
    <dgm:pt modelId="{59641F81-DFAB-4F70-A36B-7522A6F8F234}">
      <dgm:prSet/>
      <dgm:spPr/>
      <dgm:t>
        <a:bodyPr/>
        <a:lstStyle/>
        <a:p>
          <a:r>
            <a:rPr lang="en-US"/>
            <a:t>Coordinating work and activities </a:t>
          </a:r>
        </a:p>
      </dgm:t>
    </dgm:pt>
    <dgm:pt modelId="{043B6FD3-EFF9-46C4-B9A9-3122208DC6D4}" type="parTrans" cxnId="{4B4BEEA8-A50C-4F70-9090-9402EDE42093}">
      <dgm:prSet/>
      <dgm:spPr/>
      <dgm:t>
        <a:bodyPr/>
        <a:lstStyle/>
        <a:p>
          <a:endParaRPr lang="en-US"/>
        </a:p>
      </dgm:t>
    </dgm:pt>
    <dgm:pt modelId="{BCA7E0EF-C8D4-4608-BEE5-A6540DD82B00}" type="sibTrans" cxnId="{4B4BEEA8-A50C-4F70-9090-9402EDE42093}">
      <dgm:prSet/>
      <dgm:spPr/>
      <dgm:t>
        <a:bodyPr/>
        <a:lstStyle/>
        <a:p>
          <a:endParaRPr lang="en-US"/>
        </a:p>
      </dgm:t>
    </dgm:pt>
    <dgm:pt modelId="{39D034A1-D09E-4A21-B917-AD12C787AD41}">
      <dgm:prSet/>
      <dgm:spPr/>
      <dgm:t>
        <a:bodyPr/>
        <a:lstStyle/>
        <a:p>
          <a:r>
            <a:rPr lang="en-US"/>
            <a:t>Supporting, coaching, supervising and evaluating employees</a:t>
          </a:r>
        </a:p>
      </dgm:t>
    </dgm:pt>
    <dgm:pt modelId="{95E723B7-BAB7-4C9E-95A2-8229F9E1D8C5}" type="parTrans" cxnId="{2E26F511-07B1-4A17-B265-2EC4B47EE73F}">
      <dgm:prSet/>
      <dgm:spPr/>
      <dgm:t>
        <a:bodyPr/>
        <a:lstStyle/>
        <a:p>
          <a:endParaRPr lang="en-US"/>
        </a:p>
      </dgm:t>
    </dgm:pt>
    <dgm:pt modelId="{45877636-0902-46DB-A7EA-825D9F6D5AAD}" type="sibTrans" cxnId="{2E26F511-07B1-4A17-B265-2EC4B47EE73F}">
      <dgm:prSet/>
      <dgm:spPr/>
      <dgm:t>
        <a:bodyPr/>
        <a:lstStyle/>
        <a:p>
          <a:endParaRPr lang="en-US"/>
        </a:p>
      </dgm:t>
    </dgm:pt>
    <dgm:pt modelId="{83CADFB4-9340-4A63-B643-0A84C299037B}">
      <dgm:prSet/>
      <dgm:spPr/>
      <dgm:t>
        <a:bodyPr/>
        <a:lstStyle/>
        <a:p>
          <a:r>
            <a:rPr lang="en-US"/>
            <a:t>Implementing policies and strategies</a:t>
          </a:r>
        </a:p>
      </dgm:t>
    </dgm:pt>
    <dgm:pt modelId="{B420B841-10AC-4D30-ADE2-28593A6962A6}" type="parTrans" cxnId="{972D29EC-A18F-40AF-A8F3-A9A045F48843}">
      <dgm:prSet/>
      <dgm:spPr/>
      <dgm:t>
        <a:bodyPr/>
        <a:lstStyle/>
        <a:p>
          <a:endParaRPr lang="en-US"/>
        </a:p>
      </dgm:t>
    </dgm:pt>
    <dgm:pt modelId="{289A9DA2-4059-495E-9C73-FC67FB2738D8}" type="sibTrans" cxnId="{972D29EC-A18F-40AF-A8F3-A9A045F48843}">
      <dgm:prSet/>
      <dgm:spPr/>
      <dgm:t>
        <a:bodyPr/>
        <a:lstStyle/>
        <a:p>
          <a:endParaRPr lang="en-US"/>
        </a:p>
      </dgm:t>
    </dgm:pt>
    <dgm:pt modelId="{00911DCB-E6D2-4FE9-9707-F77C27960781}">
      <dgm:prSet/>
      <dgm:spPr/>
      <dgm:t>
        <a:bodyPr/>
        <a:lstStyle/>
        <a:p>
          <a:r>
            <a:rPr lang="en-US"/>
            <a:t>Acting as change agents</a:t>
          </a:r>
        </a:p>
      </dgm:t>
    </dgm:pt>
    <dgm:pt modelId="{16F02E69-3231-4F23-BF44-B67038802B41}" type="parTrans" cxnId="{BDE57D2E-76D6-4E85-BD38-83A9C50A054F}">
      <dgm:prSet/>
      <dgm:spPr/>
      <dgm:t>
        <a:bodyPr/>
        <a:lstStyle/>
        <a:p>
          <a:endParaRPr lang="en-US"/>
        </a:p>
      </dgm:t>
    </dgm:pt>
    <dgm:pt modelId="{B80ECF2E-F068-4890-AE21-E7961AD606D1}" type="sibTrans" cxnId="{BDE57D2E-76D6-4E85-BD38-83A9C50A054F}">
      <dgm:prSet/>
      <dgm:spPr/>
      <dgm:t>
        <a:bodyPr/>
        <a:lstStyle/>
        <a:p>
          <a:endParaRPr lang="en-US"/>
        </a:p>
      </dgm:t>
    </dgm:pt>
    <dgm:pt modelId="{CC091B2D-402C-433F-860E-ECA180D4187B}" type="pres">
      <dgm:prSet presAssocID="{B764121B-F723-4735-A738-B90494BF38D5}" presName="root" presStyleCnt="0">
        <dgm:presLayoutVars>
          <dgm:dir/>
          <dgm:resizeHandles val="exact"/>
        </dgm:presLayoutVars>
      </dgm:prSet>
      <dgm:spPr/>
    </dgm:pt>
    <dgm:pt modelId="{89BD58F4-1D1A-4ABC-9EE6-62139443430F}" type="pres">
      <dgm:prSet presAssocID="{D5768EEE-059D-4370-B786-089478A7C274}" presName="compNode" presStyleCnt="0"/>
      <dgm:spPr/>
    </dgm:pt>
    <dgm:pt modelId="{6B83BB41-2EA9-4E56-B313-143707E9FFEE}" type="pres">
      <dgm:prSet presAssocID="{D5768EEE-059D-4370-B786-089478A7C274}" presName="bgRect" presStyleLbl="bgShp" presStyleIdx="0" presStyleCnt="4"/>
      <dgm:spPr/>
    </dgm:pt>
    <dgm:pt modelId="{F27835D9-67C2-402A-BF89-7F75ED21F0F1}" type="pres">
      <dgm:prSet presAssocID="{D5768EEE-059D-4370-B786-089478A7C27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97AE5A2-C830-4BBB-A4B0-4678F63F5674}" type="pres">
      <dgm:prSet presAssocID="{D5768EEE-059D-4370-B786-089478A7C274}" presName="spaceRect" presStyleCnt="0"/>
      <dgm:spPr/>
    </dgm:pt>
    <dgm:pt modelId="{A346BBB7-5F9B-46CD-B498-7669D0678A0A}" type="pres">
      <dgm:prSet presAssocID="{D5768EEE-059D-4370-B786-089478A7C274}" presName="parTx" presStyleLbl="revTx" presStyleIdx="0" presStyleCnt="5">
        <dgm:presLayoutVars>
          <dgm:chMax val="0"/>
          <dgm:chPref val="0"/>
        </dgm:presLayoutVars>
      </dgm:prSet>
      <dgm:spPr/>
    </dgm:pt>
    <dgm:pt modelId="{D0581EA9-BCBF-415E-B806-35895717405A}" type="pres">
      <dgm:prSet presAssocID="{7411D944-149A-4C66-9D2F-B02C5598C97C}" presName="sibTrans" presStyleCnt="0"/>
      <dgm:spPr/>
    </dgm:pt>
    <dgm:pt modelId="{7E7F0DC4-B2D3-453E-8946-3721EFA5F53E}" type="pres">
      <dgm:prSet presAssocID="{7F210992-8808-469F-9AF7-4200D1FF32A9}" presName="compNode" presStyleCnt="0"/>
      <dgm:spPr/>
    </dgm:pt>
    <dgm:pt modelId="{4E81F592-8E56-469D-A5C7-86794634AC63}" type="pres">
      <dgm:prSet presAssocID="{7F210992-8808-469F-9AF7-4200D1FF32A9}" presName="bgRect" presStyleLbl="bgShp" presStyleIdx="1" presStyleCnt="4"/>
      <dgm:spPr/>
    </dgm:pt>
    <dgm:pt modelId="{C30B37C8-A513-44A1-BC52-4ABE14593175}" type="pres">
      <dgm:prSet presAssocID="{7F210992-8808-469F-9AF7-4200D1FF32A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6A008D05-E4C0-4EFF-913E-925053F7F124}" type="pres">
      <dgm:prSet presAssocID="{7F210992-8808-469F-9AF7-4200D1FF32A9}" presName="spaceRect" presStyleCnt="0"/>
      <dgm:spPr/>
    </dgm:pt>
    <dgm:pt modelId="{0BCEEE51-9C82-4632-829F-4AC406A14290}" type="pres">
      <dgm:prSet presAssocID="{7F210992-8808-469F-9AF7-4200D1FF32A9}" presName="parTx" presStyleLbl="revTx" presStyleIdx="1" presStyleCnt="5">
        <dgm:presLayoutVars>
          <dgm:chMax val="0"/>
          <dgm:chPref val="0"/>
        </dgm:presLayoutVars>
      </dgm:prSet>
      <dgm:spPr/>
    </dgm:pt>
    <dgm:pt modelId="{7A04D5FF-BADA-45A8-A0B3-5B3F4210F3A1}" type="pres">
      <dgm:prSet presAssocID="{D55FE44E-F823-4236-94BB-BE739B741001}" presName="sibTrans" presStyleCnt="0"/>
      <dgm:spPr/>
    </dgm:pt>
    <dgm:pt modelId="{B7327FCA-7C8B-449B-B0FA-C5B254CBDCFA}" type="pres">
      <dgm:prSet presAssocID="{6239D6C1-DB41-4CF0-A633-1A0D989F4141}" presName="compNode" presStyleCnt="0"/>
      <dgm:spPr/>
    </dgm:pt>
    <dgm:pt modelId="{8F04C1C0-D07B-459F-8B72-9B9828A5B7C2}" type="pres">
      <dgm:prSet presAssocID="{6239D6C1-DB41-4CF0-A633-1A0D989F4141}" presName="bgRect" presStyleLbl="bgShp" presStyleIdx="2" presStyleCnt="4"/>
      <dgm:spPr/>
    </dgm:pt>
    <dgm:pt modelId="{E3BD06FE-C3C1-4676-9F87-E99824671CA0}" type="pres">
      <dgm:prSet presAssocID="{6239D6C1-DB41-4CF0-A633-1A0D989F414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94A5D23-0ECF-4B30-B80E-121693747CAD}" type="pres">
      <dgm:prSet presAssocID="{6239D6C1-DB41-4CF0-A633-1A0D989F4141}" presName="spaceRect" presStyleCnt="0"/>
      <dgm:spPr/>
    </dgm:pt>
    <dgm:pt modelId="{A044DE01-40B4-40EA-9402-566BC7F7738F}" type="pres">
      <dgm:prSet presAssocID="{6239D6C1-DB41-4CF0-A633-1A0D989F4141}" presName="parTx" presStyleLbl="revTx" presStyleIdx="2" presStyleCnt="5">
        <dgm:presLayoutVars>
          <dgm:chMax val="0"/>
          <dgm:chPref val="0"/>
        </dgm:presLayoutVars>
      </dgm:prSet>
      <dgm:spPr/>
    </dgm:pt>
    <dgm:pt modelId="{0C22CA91-63D0-4D3D-9B9F-9C024978D2CD}" type="pres">
      <dgm:prSet presAssocID="{BB8CD315-99F8-43CB-9A2F-BD1D5E9595FC}" presName="sibTrans" presStyleCnt="0"/>
      <dgm:spPr/>
    </dgm:pt>
    <dgm:pt modelId="{47883C8E-C5EE-462D-9D21-FB982C0D0EBF}" type="pres">
      <dgm:prSet presAssocID="{08B3F48A-8561-4B11-AC2A-F1F8A8411338}" presName="compNode" presStyleCnt="0"/>
      <dgm:spPr/>
    </dgm:pt>
    <dgm:pt modelId="{05803C70-816D-42D3-A5B2-24F09FBA7F8E}" type="pres">
      <dgm:prSet presAssocID="{08B3F48A-8561-4B11-AC2A-F1F8A8411338}" presName="bgRect" presStyleLbl="bgShp" presStyleIdx="3" presStyleCnt="4"/>
      <dgm:spPr/>
    </dgm:pt>
    <dgm:pt modelId="{085C4598-ACD6-4DDD-B9B1-74B89ABD29F1}" type="pres">
      <dgm:prSet presAssocID="{08B3F48A-8561-4B11-AC2A-F1F8A841133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F7D395FC-8248-4666-84E5-3564E9768353}" type="pres">
      <dgm:prSet presAssocID="{08B3F48A-8561-4B11-AC2A-F1F8A8411338}" presName="spaceRect" presStyleCnt="0"/>
      <dgm:spPr/>
    </dgm:pt>
    <dgm:pt modelId="{C62A5E72-D9DB-4B1E-8E5E-1B2866B62B4F}" type="pres">
      <dgm:prSet presAssocID="{08B3F48A-8561-4B11-AC2A-F1F8A8411338}" presName="parTx" presStyleLbl="revTx" presStyleIdx="3" presStyleCnt="5">
        <dgm:presLayoutVars>
          <dgm:chMax val="0"/>
          <dgm:chPref val="0"/>
        </dgm:presLayoutVars>
      </dgm:prSet>
      <dgm:spPr/>
    </dgm:pt>
    <dgm:pt modelId="{A82A6806-58C7-47F2-B808-4D6D348D7D7B}" type="pres">
      <dgm:prSet presAssocID="{08B3F48A-8561-4B11-AC2A-F1F8A8411338}" presName="desTx" presStyleLbl="revTx" presStyleIdx="4" presStyleCnt="5">
        <dgm:presLayoutVars/>
      </dgm:prSet>
      <dgm:spPr/>
    </dgm:pt>
  </dgm:ptLst>
  <dgm:cxnLst>
    <dgm:cxn modelId="{2B8AE105-70EF-4188-81E9-11B69526D6C2}" srcId="{08B3F48A-8561-4B11-AC2A-F1F8A8411338}" destId="{A499F7B9-1C04-482A-8502-1586CE7F4DD8}" srcOrd="1" destOrd="0" parTransId="{15BB5B9E-F92A-49B5-81BD-79316A782CF1}" sibTransId="{F9D32B88-6753-4622-A529-0765F1362582}"/>
    <dgm:cxn modelId="{2E26F511-07B1-4A17-B265-2EC4B47EE73F}" srcId="{08B3F48A-8561-4B11-AC2A-F1F8A8411338}" destId="{39D034A1-D09E-4A21-B917-AD12C787AD41}" srcOrd="3" destOrd="0" parTransId="{95E723B7-BAB7-4C9E-95A2-8229F9E1D8C5}" sibTransId="{45877636-0902-46DB-A7EA-825D9F6D5AAD}"/>
    <dgm:cxn modelId="{12E3A420-5A4D-49C7-88D0-13265E898715}" type="presOf" srcId="{00911DCB-E6D2-4FE9-9707-F77C27960781}" destId="{A82A6806-58C7-47F2-B808-4D6D348D7D7B}" srcOrd="0" destOrd="5" presId="urn:microsoft.com/office/officeart/2018/2/layout/IconVerticalSolidList"/>
    <dgm:cxn modelId="{4217CA22-B3A3-41CF-A40E-2A18F28B8CB8}" type="presOf" srcId="{B764121B-F723-4735-A738-B90494BF38D5}" destId="{CC091B2D-402C-433F-860E-ECA180D4187B}" srcOrd="0" destOrd="0" presId="urn:microsoft.com/office/officeart/2018/2/layout/IconVerticalSolidList"/>
    <dgm:cxn modelId="{6E821629-D676-46B0-AFB1-4BB44600B17D}" type="presOf" srcId="{D5768EEE-059D-4370-B786-089478A7C274}" destId="{A346BBB7-5F9B-46CD-B498-7669D0678A0A}" srcOrd="0" destOrd="0" presId="urn:microsoft.com/office/officeart/2018/2/layout/IconVerticalSolidList"/>
    <dgm:cxn modelId="{CC35372B-60D0-4530-A5E7-989AC94565E6}" srcId="{B764121B-F723-4735-A738-B90494BF38D5}" destId="{7F210992-8808-469F-9AF7-4200D1FF32A9}" srcOrd="1" destOrd="0" parTransId="{67824059-EB2E-49C4-85A0-6904FAF041F1}" sibTransId="{D55FE44E-F823-4236-94BB-BE739B741001}"/>
    <dgm:cxn modelId="{76D3992C-FA11-4086-BC6E-45DA9E6AE58A}" srcId="{B764121B-F723-4735-A738-B90494BF38D5}" destId="{D5768EEE-059D-4370-B786-089478A7C274}" srcOrd="0" destOrd="0" parTransId="{524E6984-460F-4B5D-83A7-B7E5E6DAEBA0}" sibTransId="{7411D944-149A-4C66-9D2F-B02C5598C97C}"/>
    <dgm:cxn modelId="{6313D12C-B7DA-47FC-A4A4-05364FE3256D}" type="presOf" srcId="{A499F7B9-1C04-482A-8502-1586CE7F4DD8}" destId="{A82A6806-58C7-47F2-B808-4D6D348D7D7B}" srcOrd="0" destOrd="1" presId="urn:microsoft.com/office/officeart/2018/2/layout/IconVerticalSolidList"/>
    <dgm:cxn modelId="{BDE57D2E-76D6-4E85-BD38-83A9C50A054F}" srcId="{08B3F48A-8561-4B11-AC2A-F1F8A8411338}" destId="{00911DCB-E6D2-4FE9-9707-F77C27960781}" srcOrd="5" destOrd="0" parTransId="{16F02E69-3231-4F23-BF44-B67038802B41}" sibTransId="{B80ECF2E-F068-4890-AE21-E7961AD606D1}"/>
    <dgm:cxn modelId="{DC5FC439-4620-469F-9C6D-3BC5C10C928D}" type="presOf" srcId="{EDCD2167-19BC-4587-A5C8-200E18237196}" destId="{A82A6806-58C7-47F2-B808-4D6D348D7D7B}" srcOrd="0" destOrd="0" presId="urn:microsoft.com/office/officeart/2018/2/layout/IconVerticalSolidList"/>
    <dgm:cxn modelId="{F8509E5F-0D42-407C-843C-54226A8C9B5D}" type="presOf" srcId="{39D034A1-D09E-4A21-B917-AD12C787AD41}" destId="{A82A6806-58C7-47F2-B808-4D6D348D7D7B}" srcOrd="0" destOrd="3" presId="urn:microsoft.com/office/officeart/2018/2/layout/IconVerticalSolidList"/>
    <dgm:cxn modelId="{CFBC637A-186F-4E80-BAEA-DDD94EB103C8}" type="presOf" srcId="{7F210992-8808-469F-9AF7-4200D1FF32A9}" destId="{0BCEEE51-9C82-4632-829F-4AC406A14290}" srcOrd="0" destOrd="0" presId="urn:microsoft.com/office/officeart/2018/2/layout/IconVerticalSolidList"/>
    <dgm:cxn modelId="{071CF784-B734-49A6-8E64-87C80E500537}" type="presOf" srcId="{83CADFB4-9340-4A63-B643-0A84C299037B}" destId="{A82A6806-58C7-47F2-B808-4D6D348D7D7B}" srcOrd="0" destOrd="4" presId="urn:microsoft.com/office/officeart/2018/2/layout/IconVerticalSolidList"/>
    <dgm:cxn modelId="{4E4D728B-BC21-427E-9DCD-4EB0BA073573}" srcId="{B764121B-F723-4735-A738-B90494BF38D5}" destId="{6239D6C1-DB41-4CF0-A633-1A0D989F4141}" srcOrd="2" destOrd="0" parTransId="{71D69106-DB7F-4DFA-A718-3DCA998955AC}" sibTransId="{BB8CD315-99F8-43CB-9A2F-BD1D5E9595FC}"/>
    <dgm:cxn modelId="{5DE0918F-9399-43C9-B365-6E561596FDDC}" type="presOf" srcId="{6239D6C1-DB41-4CF0-A633-1A0D989F4141}" destId="{A044DE01-40B4-40EA-9402-566BC7F7738F}" srcOrd="0" destOrd="0" presId="urn:microsoft.com/office/officeart/2018/2/layout/IconVerticalSolidList"/>
    <dgm:cxn modelId="{4B4BEEA8-A50C-4F70-9090-9402EDE42093}" srcId="{08B3F48A-8561-4B11-AC2A-F1F8A8411338}" destId="{59641F81-DFAB-4F70-A36B-7522A6F8F234}" srcOrd="2" destOrd="0" parTransId="{043B6FD3-EFF9-46C4-B9A9-3122208DC6D4}" sibTransId="{BCA7E0EF-C8D4-4608-BEE5-A6540DD82B00}"/>
    <dgm:cxn modelId="{8BDD06C2-A4E8-4D17-A7AB-649F63F7CBE7}" type="presOf" srcId="{59641F81-DFAB-4F70-A36B-7522A6F8F234}" destId="{A82A6806-58C7-47F2-B808-4D6D348D7D7B}" srcOrd="0" destOrd="2" presId="urn:microsoft.com/office/officeart/2018/2/layout/IconVerticalSolidList"/>
    <dgm:cxn modelId="{28DF1FD1-0AB6-4797-B0B0-40F893031E3D}" srcId="{08B3F48A-8561-4B11-AC2A-F1F8A8411338}" destId="{EDCD2167-19BC-4587-A5C8-200E18237196}" srcOrd="0" destOrd="0" parTransId="{6B0BF625-83E0-4C8C-AF4D-276DE5EAD9A8}" sibTransId="{85E6802B-7D85-4DD3-A7C2-F4618CB48490}"/>
    <dgm:cxn modelId="{F0AD37D5-3C9E-428B-9326-74CD3AA4F54D}" type="presOf" srcId="{08B3F48A-8561-4B11-AC2A-F1F8A8411338}" destId="{C62A5E72-D9DB-4B1E-8E5E-1B2866B62B4F}" srcOrd="0" destOrd="0" presId="urn:microsoft.com/office/officeart/2018/2/layout/IconVerticalSolidList"/>
    <dgm:cxn modelId="{972D29EC-A18F-40AF-A8F3-A9A045F48843}" srcId="{08B3F48A-8561-4B11-AC2A-F1F8A8411338}" destId="{83CADFB4-9340-4A63-B643-0A84C299037B}" srcOrd="4" destOrd="0" parTransId="{B420B841-10AC-4D30-ADE2-28593A6962A6}" sibTransId="{289A9DA2-4059-495E-9C73-FC67FB2738D8}"/>
    <dgm:cxn modelId="{49E487FA-B0AA-4323-8B67-7C7815D8DBBE}" srcId="{B764121B-F723-4735-A738-B90494BF38D5}" destId="{08B3F48A-8561-4B11-AC2A-F1F8A8411338}" srcOrd="3" destOrd="0" parTransId="{3854ADF7-8AEF-419A-8BF8-90705D552F5A}" sibTransId="{9D73D1AF-C9F0-4033-8BCA-BD3078C18154}"/>
    <dgm:cxn modelId="{F8B821B2-852C-4359-8A16-795911F47C0E}" type="presParOf" srcId="{CC091B2D-402C-433F-860E-ECA180D4187B}" destId="{89BD58F4-1D1A-4ABC-9EE6-62139443430F}" srcOrd="0" destOrd="0" presId="urn:microsoft.com/office/officeart/2018/2/layout/IconVerticalSolidList"/>
    <dgm:cxn modelId="{2CB8CC25-4925-4213-96BA-15F01ABA4818}" type="presParOf" srcId="{89BD58F4-1D1A-4ABC-9EE6-62139443430F}" destId="{6B83BB41-2EA9-4E56-B313-143707E9FFEE}" srcOrd="0" destOrd="0" presId="urn:microsoft.com/office/officeart/2018/2/layout/IconVerticalSolidList"/>
    <dgm:cxn modelId="{62DCBE9B-84BB-4254-9A15-EA2E611E6214}" type="presParOf" srcId="{89BD58F4-1D1A-4ABC-9EE6-62139443430F}" destId="{F27835D9-67C2-402A-BF89-7F75ED21F0F1}" srcOrd="1" destOrd="0" presId="urn:microsoft.com/office/officeart/2018/2/layout/IconVerticalSolidList"/>
    <dgm:cxn modelId="{9F1E051C-6AD8-489D-ABC2-8165521AE222}" type="presParOf" srcId="{89BD58F4-1D1A-4ABC-9EE6-62139443430F}" destId="{297AE5A2-C830-4BBB-A4B0-4678F63F5674}" srcOrd="2" destOrd="0" presId="urn:microsoft.com/office/officeart/2018/2/layout/IconVerticalSolidList"/>
    <dgm:cxn modelId="{D46F3AC1-7C5C-4498-828A-3BAE1D9812C0}" type="presParOf" srcId="{89BD58F4-1D1A-4ABC-9EE6-62139443430F}" destId="{A346BBB7-5F9B-46CD-B498-7669D0678A0A}" srcOrd="3" destOrd="0" presId="urn:microsoft.com/office/officeart/2018/2/layout/IconVerticalSolidList"/>
    <dgm:cxn modelId="{1A3C26DA-2DF9-4420-B04E-4AB52DBD999E}" type="presParOf" srcId="{CC091B2D-402C-433F-860E-ECA180D4187B}" destId="{D0581EA9-BCBF-415E-B806-35895717405A}" srcOrd="1" destOrd="0" presId="urn:microsoft.com/office/officeart/2018/2/layout/IconVerticalSolidList"/>
    <dgm:cxn modelId="{F70F3084-A512-4BAE-93F4-11CD66C510CC}" type="presParOf" srcId="{CC091B2D-402C-433F-860E-ECA180D4187B}" destId="{7E7F0DC4-B2D3-453E-8946-3721EFA5F53E}" srcOrd="2" destOrd="0" presId="urn:microsoft.com/office/officeart/2018/2/layout/IconVerticalSolidList"/>
    <dgm:cxn modelId="{0FCF021A-B211-4A0E-BF12-EDE4BE2C1D35}" type="presParOf" srcId="{7E7F0DC4-B2D3-453E-8946-3721EFA5F53E}" destId="{4E81F592-8E56-469D-A5C7-86794634AC63}" srcOrd="0" destOrd="0" presId="urn:microsoft.com/office/officeart/2018/2/layout/IconVerticalSolidList"/>
    <dgm:cxn modelId="{5D2D05C5-17E9-4D5C-8610-345A3CD92848}" type="presParOf" srcId="{7E7F0DC4-B2D3-453E-8946-3721EFA5F53E}" destId="{C30B37C8-A513-44A1-BC52-4ABE14593175}" srcOrd="1" destOrd="0" presId="urn:microsoft.com/office/officeart/2018/2/layout/IconVerticalSolidList"/>
    <dgm:cxn modelId="{3374FCF9-3981-4A20-BDBF-57919D9CC737}" type="presParOf" srcId="{7E7F0DC4-B2D3-453E-8946-3721EFA5F53E}" destId="{6A008D05-E4C0-4EFF-913E-925053F7F124}" srcOrd="2" destOrd="0" presId="urn:microsoft.com/office/officeart/2018/2/layout/IconVerticalSolidList"/>
    <dgm:cxn modelId="{E3776797-06EE-430A-BA64-104D68709FA0}" type="presParOf" srcId="{7E7F0DC4-B2D3-453E-8946-3721EFA5F53E}" destId="{0BCEEE51-9C82-4632-829F-4AC406A14290}" srcOrd="3" destOrd="0" presId="urn:microsoft.com/office/officeart/2018/2/layout/IconVerticalSolidList"/>
    <dgm:cxn modelId="{EB4FFD92-940E-4DB2-81BF-AFC6333665BE}" type="presParOf" srcId="{CC091B2D-402C-433F-860E-ECA180D4187B}" destId="{7A04D5FF-BADA-45A8-A0B3-5B3F4210F3A1}" srcOrd="3" destOrd="0" presId="urn:microsoft.com/office/officeart/2018/2/layout/IconVerticalSolidList"/>
    <dgm:cxn modelId="{16B68476-8B37-4381-8CCE-BB21BE8CA506}" type="presParOf" srcId="{CC091B2D-402C-433F-860E-ECA180D4187B}" destId="{B7327FCA-7C8B-449B-B0FA-C5B254CBDCFA}" srcOrd="4" destOrd="0" presId="urn:microsoft.com/office/officeart/2018/2/layout/IconVerticalSolidList"/>
    <dgm:cxn modelId="{86BF5A6C-167D-452E-A83A-0822F0187B9F}" type="presParOf" srcId="{B7327FCA-7C8B-449B-B0FA-C5B254CBDCFA}" destId="{8F04C1C0-D07B-459F-8B72-9B9828A5B7C2}" srcOrd="0" destOrd="0" presId="urn:microsoft.com/office/officeart/2018/2/layout/IconVerticalSolidList"/>
    <dgm:cxn modelId="{00001A8C-E80C-47A0-8D1B-C9064903D0D4}" type="presParOf" srcId="{B7327FCA-7C8B-449B-B0FA-C5B254CBDCFA}" destId="{E3BD06FE-C3C1-4676-9F87-E99824671CA0}" srcOrd="1" destOrd="0" presId="urn:microsoft.com/office/officeart/2018/2/layout/IconVerticalSolidList"/>
    <dgm:cxn modelId="{964E240E-289B-4F22-B458-D12740337CB0}" type="presParOf" srcId="{B7327FCA-7C8B-449B-B0FA-C5B254CBDCFA}" destId="{B94A5D23-0ECF-4B30-B80E-121693747CAD}" srcOrd="2" destOrd="0" presId="urn:microsoft.com/office/officeart/2018/2/layout/IconVerticalSolidList"/>
    <dgm:cxn modelId="{BB425A89-88B4-4C1E-B4AB-7F63549C29A9}" type="presParOf" srcId="{B7327FCA-7C8B-449B-B0FA-C5B254CBDCFA}" destId="{A044DE01-40B4-40EA-9402-566BC7F7738F}" srcOrd="3" destOrd="0" presId="urn:microsoft.com/office/officeart/2018/2/layout/IconVerticalSolidList"/>
    <dgm:cxn modelId="{CD1D1279-51E4-40A7-88E6-94BCB4461A3C}" type="presParOf" srcId="{CC091B2D-402C-433F-860E-ECA180D4187B}" destId="{0C22CA91-63D0-4D3D-9B9F-9C024978D2CD}" srcOrd="5" destOrd="0" presId="urn:microsoft.com/office/officeart/2018/2/layout/IconVerticalSolidList"/>
    <dgm:cxn modelId="{D865701F-3FE9-47B0-96FA-C8905AF1F3EB}" type="presParOf" srcId="{CC091B2D-402C-433F-860E-ECA180D4187B}" destId="{47883C8E-C5EE-462D-9D21-FB982C0D0EBF}" srcOrd="6" destOrd="0" presId="urn:microsoft.com/office/officeart/2018/2/layout/IconVerticalSolidList"/>
    <dgm:cxn modelId="{E2C9DE23-5E94-431A-B831-89AAD3AFC46A}" type="presParOf" srcId="{47883C8E-C5EE-462D-9D21-FB982C0D0EBF}" destId="{05803C70-816D-42D3-A5B2-24F09FBA7F8E}" srcOrd="0" destOrd="0" presId="urn:microsoft.com/office/officeart/2018/2/layout/IconVerticalSolidList"/>
    <dgm:cxn modelId="{A615070A-C200-436C-B148-668EC7350829}" type="presParOf" srcId="{47883C8E-C5EE-462D-9D21-FB982C0D0EBF}" destId="{085C4598-ACD6-4DDD-B9B1-74B89ABD29F1}" srcOrd="1" destOrd="0" presId="urn:microsoft.com/office/officeart/2018/2/layout/IconVerticalSolidList"/>
    <dgm:cxn modelId="{8B78FC65-3E12-4F2B-A6B5-018A1E41027C}" type="presParOf" srcId="{47883C8E-C5EE-462D-9D21-FB982C0D0EBF}" destId="{F7D395FC-8248-4666-84E5-3564E9768353}" srcOrd="2" destOrd="0" presId="urn:microsoft.com/office/officeart/2018/2/layout/IconVerticalSolidList"/>
    <dgm:cxn modelId="{FC150641-5BCC-42F8-B955-B388CBAC14AB}" type="presParOf" srcId="{47883C8E-C5EE-462D-9D21-FB982C0D0EBF}" destId="{C62A5E72-D9DB-4B1E-8E5E-1B2866B62B4F}" srcOrd="3" destOrd="0" presId="urn:microsoft.com/office/officeart/2018/2/layout/IconVerticalSolidList"/>
    <dgm:cxn modelId="{B3E56915-7A73-4453-A326-739731BC5529}" type="presParOf" srcId="{47883C8E-C5EE-462D-9D21-FB982C0D0EBF}" destId="{A82A6806-58C7-47F2-B808-4D6D348D7D7B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C107D4E-E683-4530-B056-FA65D3D8AED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69CEB93-EC4E-4CEF-8544-5D1B5106D44D}">
      <dgm:prSet/>
      <dgm:spPr/>
      <dgm:t>
        <a:bodyPr/>
        <a:lstStyle/>
        <a:p>
          <a:r>
            <a:rPr lang="en-US"/>
            <a:t>Wellbeing</a:t>
          </a:r>
        </a:p>
      </dgm:t>
    </dgm:pt>
    <dgm:pt modelId="{14863235-8929-4A4B-81B8-3D4DB0D573DB}" type="parTrans" cxnId="{F876F4BA-59C3-44CC-A30D-7B027C48B181}">
      <dgm:prSet/>
      <dgm:spPr/>
      <dgm:t>
        <a:bodyPr/>
        <a:lstStyle/>
        <a:p>
          <a:endParaRPr lang="en-US"/>
        </a:p>
      </dgm:t>
    </dgm:pt>
    <dgm:pt modelId="{39F09BD0-4625-4958-8855-B511663A0088}" type="sibTrans" cxnId="{F876F4BA-59C3-44CC-A30D-7B027C48B181}">
      <dgm:prSet/>
      <dgm:spPr/>
      <dgm:t>
        <a:bodyPr/>
        <a:lstStyle/>
        <a:p>
          <a:endParaRPr lang="en-US"/>
        </a:p>
      </dgm:t>
    </dgm:pt>
    <dgm:pt modelId="{E35F654D-0EDC-40A6-9905-7337C76C64F9}">
      <dgm:prSet/>
      <dgm:spPr/>
      <dgm:t>
        <a:bodyPr/>
        <a:lstStyle/>
        <a:p>
          <a:r>
            <a:rPr lang="en-US"/>
            <a:t>Commitment, engagement, climate, absence and retention</a:t>
          </a:r>
        </a:p>
      </dgm:t>
    </dgm:pt>
    <dgm:pt modelId="{5F42FE69-82E3-4483-AD2C-3BB8F0B60446}" type="parTrans" cxnId="{6B67CE67-40F8-4A5B-A75B-C6670202CE63}">
      <dgm:prSet/>
      <dgm:spPr/>
      <dgm:t>
        <a:bodyPr/>
        <a:lstStyle/>
        <a:p>
          <a:endParaRPr lang="en-US"/>
        </a:p>
      </dgm:t>
    </dgm:pt>
    <dgm:pt modelId="{CFE34F7F-068E-4896-9E48-9356ACB43667}" type="sibTrans" cxnId="{6B67CE67-40F8-4A5B-A75B-C6670202CE63}">
      <dgm:prSet/>
      <dgm:spPr/>
      <dgm:t>
        <a:bodyPr/>
        <a:lstStyle/>
        <a:p>
          <a:endParaRPr lang="en-US"/>
        </a:p>
      </dgm:t>
    </dgm:pt>
    <dgm:pt modelId="{6E5B3435-6257-4FDE-9EF6-3E7BBCF0AE81}">
      <dgm:prSet/>
      <dgm:spPr/>
      <dgm:t>
        <a:bodyPr/>
        <a:lstStyle/>
        <a:p>
          <a:r>
            <a:rPr lang="en-US"/>
            <a:t>Performance</a:t>
          </a:r>
        </a:p>
      </dgm:t>
    </dgm:pt>
    <dgm:pt modelId="{CF33772E-7069-443F-B322-547269ABE310}" type="parTrans" cxnId="{0973E349-50B4-441C-B08E-5D107488730A}">
      <dgm:prSet/>
      <dgm:spPr/>
      <dgm:t>
        <a:bodyPr/>
        <a:lstStyle/>
        <a:p>
          <a:endParaRPr lang="en-US"/>
        </a:p>
      </dgm:t>
    </dgm:pt>
    <dgm:pt modelId="{343A4258-AE79-45D7-B987-ABB12BFDA721}" type="sibTrans" cxnId="{0973E349-50B4-441C-B08E-5D107488730A}">
      <dgm:prSet/>
      <dgm:spPr/>
      <dgm:t>
        <a:bodyPr/>
        <a:lstStyle/>
        <a:p>
          <a:endParaRPr lang="en-US"/>
        </a:p>
      </dgm:t>
    </dgm:pt>
    <dgm:pt modelId="{AA0D2E99-049E-444B-9BB2-CD6509C2639E}">
      <dgm:prSet/>
      <dgm:spPr/>
      <dgm:t>
        <a:bodyPr/>
        <a:lstStyle/>
        <a:p>
          <a:r>
            <a:rPr lang="en-US"/>
            <a:t>Innovation</a:t>
          </a:r>
        </a:p>
      </dgm:t>
    </dgm:pt>
    <dgm:pt modelId="{30532421-138B-4429-AC8F-38185B186B3C}" type="parTrans" cxnId="{562F9087-E2D5-496C-9B35-2F4C7D13CA80}">
      <dgm:prSet/>
      <dgm:spPr/>
      <dgm:t>
        <a:bodyPr/>
        <a:lstStyle/>
        <a:p>
          <a:endParaRPr lang="en-US"/>
        </a:p>
      </dgm:t>
    </dgm:pt>
    <dgm:pt modelId="{F558ABDA-D7D9-400C-81C8-26B6572363FD}" type="sibTrans" cxnId="{562F9087-E2D5-496C-9B35-2F4C7D13CA80}">
      <dgm:prSet/>
      <dgm:spPr/>
      <dgm:t>
        <a:bodyPr/>
        <a:lstStyle/>
        <a:p>
          <a:endParaRPr lang="en-US"/>
        </a:p>
      </dgm:t>
    </dgm:pt>
    <dgm:pt modelId="{03EF593F-1C48-4FF7-8F90-7F46B0C63AEF}" type="pres">
      <dgm:prSet presAssocID="{DC107D4E-E683-4530-B056-FA65D3D8AEDF}" presName="root" presStyleCnt="0">
        <dgm:presLayoutVars>
          <dgm:dir/>
          <dgm:resizeHandles val="exact"/>
        </dgm:presLayoutVars>
      </dgm:prSet>
      <dgm:spPr/>
    </dgm:pt>
    <dgm:pt modelId="{7F65B2EE-EA37-47BF-B1F0-406302192E64}" type="pres">
      <dgm:prSet presAssocID="{069CEB93-EC4E-4CEF-8544-5D1B5106D44D}" presName="compNode" presStyleCnt="0"/>
      <dgm:spPr/>
    </dgm:pt>
    <dgm:pt modelId="{04F9CAA2-06AF-4D1A-9287-6896CA69C148}" type="pres">
      <dgm:prSet presAssocID="{069CEB93-EC4E-4CEF-8544-5D1B5106D44D}" presName="bgRect" presStyleLbl="bgShp" presStyleIdx="0" presStyleCnt="4"/>
      <dgm:spPr/>
    </dgm:pt>
    <dgm:pt modelId="{AF58FACA-D7B3-4109-BDF9-10ED6D91BD75}" type="pres">
      <dgm:prSet presAssocID="{069CEB93-EC4E-4CEF-8544-5D1B5106D44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C3B0CF1C-A3AB-4D48-AC25-46B3DA15C341}" type="pres">
      <dgm:prSet presAssocID="{069CEB93-EC4E-4CEF-8544-5D1B5106D44D}" presName="spaceRect" presStyleCnt="0"/>
      <dgm:spPr/>
    </dgm:pt>
    <dgm:pt modelId="{A3834F67-A4C5-49EC-AD1F-FE39F030B14C}" type="pres">
      <dgm:prSet presAssocID="{069CEB93-EC4E-4CEF-8544-5D1B5106D44D}" presName="parTx" presStyleLbl="revTx" presStyleIdx="0" presStyleCnt="4">
        <dgm:presLayoutVars>
          <dgm:chMax val="0"/>
          <dgm:chPref val="0"/>
        </dgm:presLayoutVars>
      </dgm:prSet>
      <dgm:spPr/>
    </dgm:pt>
    <dgm:pt modelId="{7943696D-34BF-4847-8A26-545CF3FFB930}" type="pres">
      <dgm:prSet presAssocID="{39F09BD0-4625-4958-8855-B511663A0088}" presName="sibTrans" presStyleCnt="0"/>
      <dgm:spPr/>
    </dgm:pt>
    <dgm:pt modelId="{FB6D4129-1D2D-4F52-B91E-B00B4BF3EC2F}" type="pres">
      <dgm:prSet presAssocID="{E35F654D-0EDC-40A6-9905-7337C76C64F9}" presName="compNode" presStyleCnt="0"/>
      <dgm:spPr/>
    </dgm:pt>
    <dgm:pt modelId="{FCEEC7FA-467C-4222-BE53-C97D0436DC8A}" type="pres">
      <dgm:prSet presAssocID="{E35F654D-0EDC-40A6-9905-7337C76C64F9}" presName="bgRect" presStyleLbl="bgShp" presStyleIdx="1" presStyleCnt="4"/>
      <dgm:spPr/>
    </dgm:pt>
    <dgm:pt modelId="{03DA8F86-4C5B-4E95-82BD-5CD8BB59AE58}" type="pres">
      <dgm:prSet presAssocID="{E35F654D-0EDC-40A6-9905-7337C76C64F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18A383B5-5F45-4340-B796-B76A4509D184}" type="pres">
      <dgm:prSet presAssocID="{E35F654D-0EDC-40A6-9905-7337C76C64F9}" presName="spaceRect" presStyleCnt="0"/>
      <dgm:spPr/>
    </dgm:pt>
    <dgm:pt modelId="{4123207D-8B7A-4745-84B3-B3EB5A1EB86A}" type="pres">
      <dgm:prSet presAssocID="{E35F654D-0EDC-40A6-9905-7337C76C64F9}" presName="parTx" presStyleLbl="revTx" presStyleIdx="1" presStyleCnt="4">
        <dgm:presLayoutVars>
          <dgm:chMax val="0"/>
          <dgm:chPref val="0"/>
        </dgm:presLayoutVars>
      </dgm:prSet>
      <dgm:spPr/>
    </dgm:pt>
    <dgm:pt modelId="{CDDF3484-9C1C-46FC-861F-4813ED420288}" type="pres">
      <dgm:prSet presAssocID="{CFE34F7F-068E-4896-9E48-9356ACB43667}" presName="sibTrans" presStyleCnt="0"/>
      <dgm:spPr/>
    </dgm:pt>
    <dgm:pt modelId="{3C64BD83-92C5-4179-9B6A-5283411C2A57}" type="pres">
      <dgm:prSet presAssocID="{6E5B3435-6257-4FDE-9EF6-3E7BBCF0AE81}" presName="compNode" presStyleCnt="0"/>
      <dgm:spPr/>
    </dgm:pt>
    <dgm:pt modelId="{13242688-911E-458D-94BD-E70AA391D9BD}" type="pres">
      <dgm:prSet presAssocID="{6E5B3435-6257-4FDE-9EF6-3E7BBCF0AE81}" presName="bgRect" presStyleLbl="bgShp" presStyleIdx="2" presStyleCnt="4"/>
      <dgm:spPr/>
    </dgm:pt>
    <dgm:pt modelId="{F139A9C5-E369-4A48-B078-826248789779}" type="pres">
      <dgm:prSet presAssocID="{6E5B3435-6257-4FDE-9EF6-3E7BBCF0AE8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3360F5A2-EB78-4887-AEE0-2B0CF0C362B0}" type="pres">
      <dgm:prSet presAssocID="{6E5B3435-6257-4FDE-9EF6-3E7BBCF0AE81}" presName="spaceRect" presStyleCnt="0"/>
      <dgm:spPr/>
    </dgm:pt>
    <dgm:pt modelId="{05DFD1E4-468A-4F21-9D86-5E4A4BAED9B0}" type="pres">
      <dgm:prSet presAssocID="{6E5B3435-6257-4FDE-9EF6-3E7BBCF0AE81}" presName="parTx" presStyleLbl="revTx" presStyleIdx="2" presStyleCnt="4">
        <dgm:presLayoutVars>
          <dgm:chMax val="0"/>
          <dgm:chPref val="0"/>
        </dgm:presLayoutVars>
      </dgm:prSet>
      <dgm:spPr/>
    </dgm:pt>
    <dgm:pt modelId="{D26FA7F3-D583-4BA0-98A3-908A657D9EFA}" type="pres">
      <dgm:prSet presAssocID="{343A4258-AE79-45D7-B987-ABB12BFDA721}" presName="sibTrans" presStyleCnt="0"/>
      <dgm:spPr/>
    </dgm:pt>
    <dgm:pt modelId="{75217973-B0D0-4784-877F-13845645C2D8}" type="pres">
      <dgm:prSet presAssocID="{AA0D2E99-049E-444B-9BB2-CD6509C2639E}" presName="compNode" presStyleCnt="0"/>
      <dgm:spPr/>
    </dgm:pt>
    <dgm:pt modelId="{CB7B35C4-5840-4B64-8E32-5360A3C627CC}" type="pres">
      <dgm:prSet presAssocID="{AA0D2E99-049E-444B-9BB2-CD6509C2639E}" presName="bgRect" presStyleLbl="bgShp" presStyleIdx="3" presStyleCnt="4"/>
      <dgm:spPr/>
    </dgm:pt>
    <dgm:pt modelId="{329B3592-1FE4-4C8F-97F0-15AEB3BF01DD}" type="pres">
      <dgm:prSet presAssocID="{AA0D2E99-049E-444B-9BB2-CD6509C2639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 Pieces"/>
        </a:ext>
      </dgm:extLst>
    </dgm:pt>
    <dgm:pt modelId="{38D7C913-24ED-4DA1-B11C-709CDE81768C}" type="pres">
      <dgm:prSet presAssocID="{AA0D2E99-049E-444B-9BB2-CD6509C2639E}" presName="spaceRect" presStyleCnt="0"/>
      <dgm:spPr/>
    </dgm:pt>
    <dgm:pt modelId="{7B507EF2-0A91-4F2E-83A4-43D73D2670FA}" type="pres">
      <dgm:prSet presAssocID="{AA0D2E99-049E-444B-9BB2-CD6509C2639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E7F700C-8803-4845-9C73-E93E35B344A8}" type="presOf" srcId="{DC107D4E-E683-4530-B056-FA65D3D8AEDF}" destId="{03EF593F-1C48-4FF7-8F90-7F46B0C63AEF}" srcOrd="0" destOrd="0" presId="urn:microsoft.com/office/officeart/2018/2/layout/IconVerticalSolidList"/>
    <dgm:cxn modelId="{94396D29-6854-41E3-8727-BF2CE6DF81AE}" type="presOf" srcId="{069CEB93-EC4E-4CEF-8544-5D1B5106D44D}" destId="{A3834F67-A4C5-49EC-AD1F-FE39F030B14C}" srcOrd="0" destOrd="0" presId="urn:microsoft.com/office/officeart/2018/2/layout/IconVerticalSolidList"/>
    <dgm:cxn modelId="{DF11FB2F-8553-40E5-922B-3BC61CDEA957}" type="presOf" srcId="{6E5B3435-6257-4FDE-9EF6-3E7BBCF0AE81}" destId="{05DFD1E4-468A-4F21-9D86-5E4A4BAED9B0}" srcOrd="0" destOrd="0" presId="urn:microsoft.com/office/officeart/2018/2/layout/IconVerticalSolidList"/>
    <dgm:cxn modelId="{6B67CE67-40F8-4A5B-A75B-C6670202CE63}" srcId="{DC107D4E-E683-4530-B056-FA65D3D8AEDF}" destId="{E35F654D-0EDC-40A6-9905-7337C76C64F9}" srcOrd="1" destOrd="0" parTransId="{5F42FE69-82E3-4483-AD2C-3BB8F0B60446}" sibTransId="{CFE34F7F-068E-4896-9E48-9356ACB43667}"/>
    <dgm:cxn modelId="{0973E349-50B4-441C-B08E-5D107488730A}" srcId="{DC107D4E-E683-4530-B056-FA65D3D8AEDF}" destId="{6E5B3435-6257-4FDE-9EF6-3E7BBCF0AE81}" srcOrd="2" destOrd="0" parTransId="{CF33772E-7069-443F-B322-547269ABE310}" sibTransId="{343A4258-AE79-45D7-B987-ABB12BFDA721}"/>
    <dgm:cxn modelId="{562F9087-E2D5-496C-9B35-2F4C7D13CA80}" srcId="{DC107D4E-E683-4530-B056-FA65D3D8AEDF}" destId="{AA0D2E99-049E-444B-9BB2-CD6509C2639E}" srcOrd="3" destOrd="0" parTransId="{30532421-138B-4429-AC8F-38185B186B3C}" sibTransId="{F558ABDA-D7D9-400C-81C8-26B6572363FD}"/>
    <dgm:cxn modelId="{E2E08CA1-6096-4FDE-B686-ABEC8F8D72D7}" type="presOf" srcId="{E35F654D-0EDC-40A6-9905-7337C76C64F9}" destId="{4123207D-8B7A-4745-84B3-B3EB5A1EB86A}" srcOrd="0" destOrd="0" presId="urn:microsoft.com/office/officeart/2018/2/layout/IconVerticalSolidList"/>
    <dgm:cxn modelId="{F876F4BA-59C3-44CC-A30D-7B027C48B181}" srcId="{DC107D4E-E683-4530-B056-FA65D3D8AEDF}" destId="{069CEB93-EC4E-4CEF-8544-5D1B5106D44D}" srcOrd="0" destOrd="0" parTransId="{14863235-8929-4A4B-81B8-3D4DB0D573DB}" sibTransId="{39F09BD0-4625-4958-8855-B511663A0088}"/>
    <dgm:cxn modelId="{9B77CAE6-7DFE-49EA-ACF6-6B13FB068794}" type="presOf" srcId="{AA0D2E99-049E-444B-9BB2-CD6509C2639E}" destId="{7B507EF2-0A91-4F2E-83A4-43D73D2670FA}" srcOrd="0" destOrd="0" presId="urn:microsoft.com/office/officeart/2018/2/layout/IconVerticalSolidList"/>
    <dgm:cxn modelId="{3B4FFA26-2D8F-44D3-8B69-AFE7A54C50E5}" type="presParOf" srcId="{03EF593F-1C48-4FF7-8F90-7F46B0C63AEF}" destId="{7F65B2EE-EA37-47BF-B1F0-406302192E64}" srcOrd="0" destOrd="0" presId="urn:microsoft.com/office/officeart/2018/2/layout/IconVerticalSolidList"/>
    <dgm:cxn modelId="{9103A4AB-1310-4BE0-8FC4-3DCF27F1DB61}" type="presParOf" srcId="{7F65B2EE-EA37-47BF-B1F0-406302192E64}" destId="{04F9CAA2-06AF-4D1A-9287-6896CA69C148}" srcOrd="0" destOrd="0" presId="urn:microsoft.com/office/officeart/2018/2/layout/IconVerticalSolidList"/>
    <dgm:cxn modelId="{2AFC0B81-A089-4EDF-A1C8-2186228F5A90}" type="presParOf" srcId="{7F65B2EE-EA37-47BF-B1F0-406302192E64}" destId="{AF58FACA-D7B3-4109-BDF9-10ED6D91BD75}" srcOrd="1" destOrd="0" presId="urn:microsoft.com/office/officeart/2018/2/layout/IconVerticalSolidList"/>
    <dgm:cxn modelId="{7997E19B-98C7-4031-93EF-0E90503AEF1F}" type="presParOf" srcId="{7F65B2EE-EA37-47BF-B1F0-406302192E64}" destId="{C3B0CF1C-A3AB-4D48-AC25-46B3DA15C341}" srcOrd="2" destOrd="0" presId="urn:microsoft.com/office/officeart/2018/2/layout/IconVerticalSolidList"/>
    <dgm:cxn modelId="{10D84FCB-94D6-4FF0-AAEC-0B4C92FE4AAF}" type="presParOf" srcId="{7F65B2EE-EA37-47BF-B1F0-406302192E64}" destId="{A3834F67-A4C5-49EC-AD1F-FE39F030B14C}" srcOrd="3" destOrd="0" presId="urn:microsoft.com/office/officeart/2018/2/layout/IconVerticalSolidList"/>
    <dgm:cxn modelId="{1F204170-15DD-4516-A64D-8058FC09F1B6}" type="presParOf" srcId="{03EF593F-1C48-4FF7-8F90-7F46B0C63AEF}" destId="{7943696D-34BF-4847-8A26-545CF3FFB930}" srcOrd="1" destOrd="0" presId="urn:microsoft.com/office/officeart/2018/2/layout/IconVerticalSolidList"/>
    <dgm:cxn modelId="{CC41E53A-87A4-4D95-BB08-CEEE95806A55}" type="presParOf" srcId="{03EF593F-1C48-4FF7-8F90-7F46B0C63AEF}" destId="{FB6D4129-1D2D-4F52-B91E-B00B4BF3EC2F}" srcOrd="2" destOrd="0" presId="urn:microsoft.com/office/officeart/2018/2/layout/IconVerticalSolidList"/>
    <dgm:cxn modelId="{AFBF1B20-2E1B-4606-9470-713EBE2666D8}" type="presParOf" srcId="{FB6D4129-1D2D-4F52-B91E-B00B4BF3EC2F}" destId="{FCEEC7FA-467C-4222-BE53-C97D0436DC8A}" srcOrd="0" destOrd="0" presId="urn:microsoft.com/office/officeart/2018/2/layout/IconVerticalSolidList"/>
    <dgm:cxn modelId="{FD8B1D15-B009-49C0-B645-194273A262E3}" type="presParOf" srcId="{FB6D4129-1D2D-4F52-B91E-B00B4BF3EC2F}" destId="{03DA8F86-4C5B-4E95-82BD-5CD8BB59AE58}" srcOrd="1" destOrd="0" presId="urn:microsoft.com/office/officeart/2018/2/layout/IconVerticalSolidList"/>
    <dgm:cxn modelId="{C6924FCD-58CB-451A-AB91-93D44806FCC2}" type="presParOf" srcId="{FB6D4129-1D2D-4F52-B91E-B00B4BF3EC2F}" destId="{18A383B5-5F45-4340-B796-B76A4509D184}" srcOrd="2" destOrd="0" presId="urn:microsoft.com/office/officeart/2018/2/layout/IconVerticalSolidList"/>
    <dgm:cxn modelId="{D9524B50-2736-4A03-8A71-8F6A35EFD19D}" type="presParOf" srcId="{FB6D4129-1D2D-4F52-B91E-B00B4BF3EC2F}" destId="{4123207D-8B7A-4745-84B3-B3EB5A1EB86A}" srcOrd="3" destOrd="0" presId="urn:microsoft.com/office/officeart/2018/2/layout/IconVerticalSolidList"/>
    <dgm:cxn modelId="{30DA51DB-5EFE-47EC-8FFA-00E8B053F33F}" type="presParOf" srcId="{03EF593F-1C48-4FF7-8F90-7F46B0C63AEF}" destId="{CDDF3484-9C1C-46FC-861F-4813ED420288}" srcOrd="3" destOrd="0" presId="urn:microsoft.com/office/officeart/2018/2/layout/IconVerticalSolidList"/>
    <dgm:cxn modelId="{73E12ED5-B8BB-42D7-8E42-DDBEC579FBC7}" type="presParOf" srcId="{03EF593F-1C48-4FF7-8F90-7F46B0C63AEF}" destId="{3C64BD83-92C5-4179-9B6A-5283411C2A57}" srcOrd="4" destOrd="0" presId="urn:microsoft.com/office/officeart/2018/2/layout/IconVerticalSolidList"/>
    <dgm:cxn modelId="{CFCA8006-DD36-43FA-B981-2B9C0D1B68DE}" type="presParOf" srcId="{3C64BD83-92C5-4179-9B6A-5283411C2A57}" destId="{13242688-911E-458D-94BD-E70AA391D9BD}" srcOrd="0" destOrd="0" presId="urn:microsoft.com/office/officeart/2018/2/layout/IconVerticalSolidList"/>
    <dgm:cxn modelId="{D8B17171-1E90-44AB-BFD5-C39119F9A91F}" type="presParOf" srcId="{3C64BD83-92C5-4179-9B6A-5283411C2A57}" destId="{F139A9C5-E369-4A48-B078-826248789779}" srcOrd="1" destOrd="0" presId="urn:microsoft.com/office/officeart/2018/2/layout/IconVerticalSolidList"/>
    <dgm:cxn modelId="{1A6459F9-5536-4BF0-93F6-766A2CFBEFFB}" type="presParOf" srcId="{3C64BD83-92C5-4179-9B6A-5283411C2A57}" destId="{3360F5A2-EB78-4887-AEE0-2B0CF0C362B0}" srcOrd="2" destOrd="0" presId="urn:microsoft.com/office/officeart/2018/2/layout/IconVerticalSolidList"/>
    <dgm:cxn modelId="{2885B61A-700B-430B-80B7-E54260A629B8}" type="presParOf" srcId="{3C64BD83-92C5-4179-9B6A-5283411C2A57}" destId="{05DFD1E4-468A-4F21-9D86-5E4A4BAED9B0}" srcOrd="3" destOrd="0" presId="urn:microsoft.com/office/officeart/2018/2/layout/IconVerticalSolidList"/>
    <dgm:cxn modelId="{C63A5430-1FEF-4265-BE98-2EFAB94558B3}" type="presParOf" srcId="{03EF593F-1C48-4FF7-8F90-7F46B0C63AEF}" destId="{D26FA7F3-D583-4BA0-98A3-908A657D9EFA}" srcOrd="5" destOrd="0" presId="urn:microsoft.com/office/officeart/2018/2/layout/IconVerticalSolidList"/>
    <dgm:cxn modelId="{43EC3073-CCC4-4329-94C1-AE4ED92D78A7}" type="presParOf" srcId="{03EF593F-1C48-4FF7-8F90-7F46B0C63AEF}" destId="{75217973-B0D0-4784-877F-13845645C2D8}" srcOrd="6" destOrd="0" presId="urn:microsoft.com/office/officeart/2018/2/layout/IconVerticalSolidList"/>
    <dgm:cxn modelId="{714F7E8C-E152-494E-9291-D891E1450E71}" type="presParOf" srcId="{75217973-B0D0-4784-877F-13845645C2D8}" destId="{CB7B35C4-5840-4B64-8E32-5360A3C627CC}" srcOrd="0" destOrd="0" presId="urn:microsoft.com/office/officeart/2018/2/layout/IconVerticalSolidList"/>
    <dgm:cxn modelId="{3A1996C3-5A4E-4D2F-AFCC-AE238AF917E2}" type="presParOf" srcId="{75217973-B0D0-4784-877F-13845645C2D8}" destId="{329B3592-1FE4-4C8F-97F0-15AEB3BF01DD}" srcOrd="1" destOrd="0" presId="urn:microsoft.com/office/officeart/2018/2/layout/IconVerticalSolidList"/>
    <dgm:cxn modelId="{6EDF8267-A83D-463B-880A-50EC2C81DE2A}" type="presParOf" srcId="{75217973-B0D0-4784-877F-13845645C2D8}" destId="{38D7C913-24ED-4DA1-B11C-709CDE81768C}" srcOrd="2" destOrd="0" presId="urn:microsoft.com/office/officeart/2018/2/layout/IconVerticalSolidList"/>
    <dgm:cxn modelId="{7D9D05CB-571E-4F63-AF54-CBFBD8F55867}" type="presParOf" srcId="{75217973-B0D0-4784-877F-13845645C2D8}" destId="{7B507EF2-0A91-4F2E-83A4-43D73D2670F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FE701C2-E2C3-4CEA-B53E-263A0BEC0864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14269AE-63E6-4034-9F86-DD5EDCD4E356}">
      <dgm:prSet/>
      <dgm:spPr/>
      <dgm:t>
        <a:bodyPr/>
        <a:lstStyle/>
        <a:p>
          <a:r>
            <a:rPr lang="en-US"/>
            <a:t>Identify training needs: output from workforce planning  and appraisals</a:t>
          </a:r>
        </a:p>
      </dgm:t>
    </dgm:pt>
    <dgm:pt modelId="{2304511E-84B8-4B25-920D-12AB044856EF}" type="parTrans" cxnId="{6E1B1E73-8044-487D-82C0-F57931CCD69D}">
      <dgm:prSet/>
      <dgm:spPr/>
      <dgm:t>
        <a:bodyPr/>
        <a:lstStyle/>
        <a:p>
          <a:endParaRPr lang="en-US"/>
        </a:p>
      </dgm:t>
    </dgm:pt>
    <dgm:pt modelId="{344BE7ED-E3F9-4226-850F-ECFEFF70E95A}" type="sibTrans" cxnId="{6E1B1E73-8044-487D-82C0-F57931CCD69D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6B8FE708-6466-4864-8F0E-09B364A89B8F}">
      <dgm:prSet/>
      <dgm:spPr/>
      <dgm:t>
        <a:bodyPr/>
        <a:lstStyle/>
        <a:p>
          <a:r>
            <a:rPr lang="en-US"/>
            <a:t>Business need</a:t>
          </a:r>
        </a:p>
      </dgm:t>
    </dgm:pt>
    <dgm:pt modelId="{EB6E8B0E-0946-403A-A4CA-90B0AFE6A3C1}" type="parTrans" cxnId="{80A4B5FF-80E7-4B11-B7F6-B8DC5EFFE54A}">
      <dgm:prSet/>
      <dgm:spPr/>
      <dgm:t>
        <a:bodyPr/>
        <a:lstStyle/>
        <a:p>
          <a:endParaRPr lang="en-US"/>
        </a:p>
      </dgm:t>
    </dgm:pt>
    <dgm:pt modelId="{31D9A7FE-B38C-4934-AA7C-A21C0C1129FF}" type="sibTrans" cxnId="{80A4B5FF-80E7-4B11-B7F6-B8DC5EFFE54A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44C4686B-52DA-4C4D-8AB1-C9AA0100CC73}">
      <dgm:prSet/>
      <dgm:spPr/>
      <dgm:t>
        <a:bodyPr/>
        <a:lstStyle/>
        <a:p>
          <a:r>
            <a:rPr lang="en-US"/>
            <a:t>Must reflect organisational culture and strategy</a:t>
          </a:r>
        </a:p>
      </dgm:t>
    </dgm:pt>
    <dgm:pt modelId="{A36B653A-57A6-4AAA-A4D2-D0564E6FC964}" type="parTrans" cxnId="{14D7930D-5433-4DF2-BF27-3490E75CD16B}">
      <dgm:prSet/>
      <dgm:spPr/>
      <dgm:t>
        <a:bodyPr/>
        <a:lstStyle/>
        <a:p>
          <a:endParaRPr lang="en-US"/>
        </a:p>
      </dgm:t>
    </dgm:pt>
    <dgm:pt modelId="{BE4B6E5E-6EB9-4412-8EA1-2934F58B5E78}" type="sibTrans" cxnId="{14D7930D-5433-4DF2-BF27-3490E75CD16B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A1FD21D2-D3A4-4E83-8E88-4E46CF841EB7}" type="pres">
      <dgm:prSet presAssocID="{FFE701C2-E2C3-4CEA-B53E-263A0BEC0864}" presName="Name0" presStyleCnt="0">
        <dgm:presLayoutVars>
          <dgm:animLvl val="lvl"/>
          <dgm:resizeHandles val="exact"/>
        </dgm:presLayoutVars>
      </dgm:prSet>
      <dgm:spPr/>
    </dgm:pt>
    <dgm:pt modelId="{6223503B-3A93-4DBD-982D-80B201F30D9B}" type="pres">
      <dgm:prSet presAssocID="{014269AE-63E6-4034-9F86-DD5EDCD4E356}" presName="compositeNode" presStyleCnt="0">
        <dgm:presLayoutVars>
          <dgm:bulletEnabled val="1"/>
        </dgm:presLayoutVars>
      </dgm:prSet>
      <dgm:spPr/>
    </dgm:pt>
    <dgm:pt modelId="{D07349CE-B1E0-48C6-8FBC-729AFE966C70}" type="pres">
      <dgm:prSet presAssocID="{014269AE-63E6-4034-9F86-DD5EDCD4E356}" presName="bgRect" presStyleLbl="alignNode1" presStyleIdx="0" presStyleCnt="3"/>
      <dgm:spPr/>
    </dgm:pt>
    <dgm:pt modelId="{CD812B82-743C-4F63-8CB8-94543DAE785C}" type="pres">
      <dgm:prSet presAssocID="{344BE7ED-E3F9-4226-850F-ECFEFF70E95A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088CE246-8D81-4310-A145-C705327E6659}" type="pres">
      <dgm:prSet presAssocID="{014269AE-63E6-4034-9F86-DD5EDCD4E356}" presName="nodeRect" presStyleLbl="alignNode1" presStyleIdx="0" presStyleCnt="3">
        <dgm:presLayoutVars>
          <dgm:bulletEnabled val="1"/>
        </dgm:presLayoutVars>
      </dgm:prSet>
      <dgm:spPr/>
    </dgm:pt>
    <dgm:pt modelId="{6B4FC7F2-A3BB-4692-9B0B-05CC13607C89}" type="pres">
      <dgm:prSet presAssocID="{344BE7ED-E3F9-4226-850F-ECFEFF70E95A}" presName="sibTrans" presStyleCnt="0"/>
      <dgm:spPr/>
    </dgm:pt>
    <dgm:pt modelId="{23E0E740-D236-4D01-885C-F9CBE6CB84AF}" type="pres">
      <dgm:prSet presAssocID="{6B8FE708-6466-4864-8F0E-09B364A89B8F}" presName="compositeNode" presStyleCnt="0">
        <dgm:presLayoutVars>
          <dgm:bulletEnabled val="1"/>
        </dgm:presLayoutVars>
      </dgm:prSet>
      <dgm:spPr/>
    </dgm:pt>
    <dgm:pt modelId="{87484C77-A6B9-4DA9-8AB3-DDD42485AAC6}" type="pres">
      <dgm:prSet presAssocID="{6B8FE708-6466-4864-8F0E-09B364A89B8F}" presName="bgRect" presStyleLbl="alignNode1" presStyleIdx="1" presStyleCnt="3"/>
      <dgm:spPr/>
    </dgm:pt>
    <dgm:pt modelId="{A94BC946-C1E4-486B-A1CA-9DA3F5C43434}" type="pres">
      <dgm:prSet presAssocID="{31D9A7FE-B38C-4934-AA7C-A21C0C1129FF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CFE79B4E-3D08-41B8-B249-2AEB4DE73C9D}" type="pres">
      <dgm:prSet presAssocID="{6B8FE708-6466-4864-8F0E-09B364A89B8F}" presName="nodeRect" presStyleLbl="alignNode1" presStyleIdx="1" presStyleCnt="3">
        <dgm:presLayoutVars>
          <dgm:bulletEnabled val="1"/>
        </dgm:presLayoutVars>
      </dgm:prSet>
      <dgm:spPr/>
    </dgm:pt>
    <dgm:pt modelId="{44708958-E1A0-46E4-AFBE-1949AE3F3629}" type="pres">
      <dgm:prSet presAssocID="{31D9A7FE-B38C-4934-AA7C-A21C0C1129FF}" presName="sibTrans" presStyleCnt="0"/>
      <dgm:spPr/>
    </dgm:pt>
    <dgm:pt modelId="{F882C389-CACB-4A93-A773-010CECCAB9C2}" type="pres">
      <dgm:prSet presAssocID="{44C4686B-52DA-4C4D-8AB1-C9AA0100CC73}" presName="compositeNode" presStyleCnt="0">
        <dgm:presLayoutVars>
          <dgm:bulletEnabled val="1"/>
        </dgm:presLayoutVars>
      </dgm:prSet>
      <dgm:spPr/>
    </dgm:pt>
    <dgm:pt modelId="{5CC00DE7-ED17-46A0-AB2F-E65B1C45A849}" type="pres">
      <dgm:prSet presAssocID="{44C4686B-52DA-4C4D-8AB1-C9AA0100CC73}" presName="bgRect" presStyleLbl="alignNode1" presStyleIdx="2" presStyleCnt="3"/>
      <dgm:spPr/>
    </dgm:pt>
    <dgm:pt modelId="{2C57FFE4-D344-4B01-9384-D38C397B4B89}" type="pres">
      <dgm:prSet presAssocID="{BE4B6E5E-6EB9-4412-8EA1-2934F58B5E78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B9B08D1A-67A3-428B-BDAF-71DE8604E56D}" type="pres">
      <dgm:prSet presAssocID="{44C4686B-52DA-4C4D-8AB1-C9AA0100CC73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14D7930D-5433-4DF2-BF27-3490E75CD16B}" srcId="{FFE701C2-E2C3-4CEA-B53E-263A0BEC0864}" destId="{44C4686B-52DA-4C4D-8AB1-C9AA0100CC73}" srcOrd="2" destOrd="0" parTransId="{A36B653A-57A6-4AAA-A4D2-D0564E6FC964}" sibTransId="{BE4B6E5E-6EB9-4412-8EA1-2934F58B5E78}"/>
    <dgm:cxn modelId="{5F616066-DB4A-4909-8E5A-0A6DB8D391DD}" type="presOf" srcId="{6B8FE708-6466-4864-8F0E-09B364A89B8F}" destId="{87484C77-A6B9-4DA9-8AB3-DDD42485AAC6}" srcOrd="0" destOrd="0" presId="urn:microsoft.com/office/officeart/2016/7/layout/LinearBlockProcessNumbered"/>
    <dgm:cxn modelId="{6E1B1E73-8044-487D-82C0-F57931CCD69D}" srcId="{FFE701C2-E2C3-4CEA-B53E-263A0BEC0864}" destId="{014269AE-63E6-4034-9F86-DD5EDCD4E356}" srcOrd="0" destOrd="0" parTransId="{2304511E-84B8-4B25-920D-12AB044856EF}" sibTransId="{344BE7ED-E3F9-4226-850F-ECFEFF70E95A}"/>
    <dgm:cxn modelId="{495B3D8B-784F-468C-A8DE-B03A4A0C250E}" type="presOf" srcId="{6B8FE708-6466-4864-8F0E-09B364A89B8F}" destId="{CFE79B4E-3D08-41B8-B249-2AEB4DE73C9D}" srcOrd="1" destOrd="0" presId="urn:microsoft.com/office/officeart/2016/7/layout/LinearBlockProcessNumbered"/>
    <dgm:cxn modelId="{D192858E-D06C-4B93-A9C7-5B7EE8922AD7}" type="presOf" srcId="{FFE701C2-E2C3-4CEA-B53E-263A0BEC0864}" destId="{A1FD21D2-D3A4-4E83-8E88-4E46CF841EB7}" srcOrd="0" destOrd="0" presId="urn:microsoft.com/office/officeart/2016/7/layout/LinearBlockProcessNumbered"/>
    <dgm:cxn modelId="{20B47191-C7FA-4FC4-B0A1-E1C2B8314F4B}" type="presOf" srcId="{31D9A7FE-B38C-4934-AA7C-A21C0C1129FF}" destId="{A94BC946-C1E4-486B-A1CA-9DA3F5C43434}" srcOrd="0" destOrd="0" presId="urn:microsoft.com/office/officeart/2016/7/layout/LinearBlockProcessNumbered"/>
    <dgm:cxn modelId="{1E0A4294-AE34-4D35-BB84-2404E7EFC0D8}" type="presOf" srcId="{344BE7ED-E3F9-4226-850F-ECFEFF70E95A}" destId="{CD812B82-743C-4F63-8CB8-94543DAE785C}" srcOrd="0" destOrd="0" presId="urn:microsoft.com/office/officeart/2016/7/layout/LinearBlockProcessNumbered"/>
    <dgm:cxn modelId="{748E6D9E-D075-4F1E-9109-E8D746DE1CDF}" type="presOf" srcId="{44C4686B-52DA-4C4D-8AB1-C9AA0100CC73}" destId="{5CC00DE7-ED17-46A0-AB2F-E65B1C45A849}" srcOrd="0" destOrd="0" presId="urn:microsoft.com/office/officeart/2016/7/layout/LinearBlockProcessNumbered"/>
    <dgm:cxn modelId="{D6BC02D0-B8AB-4AA0-80C0-324CE5FF5CAF}" type="presOf" srcId="{BE4B6E5E-6EB9-4412-8EA1-2934F58B5E78}" destId="{2C57FFE4-D344-4B01-9384-D38C397B4B89}" srcOrd="0" destOrd="0" presId="urn:microsoft.com/office/officeart/2016/7/layout/LinearBlockProcessNumbered"/>
    <dgm:cxn modelId="{40E4EDE6-042F-451A-9350-A28475B5B441}" type="presOf" srcId="{44C4686B-52DA-4C4D-8AB1-C9AA0100CC73}" destId="{B9B08D1A-67A3-428B-BDAF-71DE8604E56D}" srcOrd="1" destOrd="0" presId="urn:microsoft.com/office/officeart/2016/7/layout/LinearBlockProcessNumbered"/>
    <dgm:cxn modelId="{D12764F8-91D3-4699-97D9-4B95F308A514}" type="presOf" srcId="{014269AE-63E6-4034-9F86-DD5EDCD4E356}" destId="{088CE246-8D81-4310-A145-C705327E6659}" srcOrd="1" destOrd="0" presId="urn:microsoft.com/office/officeart/2016/7/layout/LinearBlockProcessNumbered"/>
    <dgm:cxn modelId="{B9FFB1F9-6A14-4FA0-8C05-27A2553092BC}" type="presOf" srcId="{014269AE-63E6-4034-9F86-DD5EDCD4E356}" destId="{D07349CE-B1E0-48C6-8FBC-729AFE966C70}" srcOrd="0" destOrd="0" presId="urn:microsoft.com/office/officeart/2016/7/layout/LinearBlockProcessNumbered"/>
    <dgm:cxn modelId="{80A4B5FF-80E7-4B11-B7F6-B8DC5EFFE54A}" srcId="{FFE701C2-E2C3-4CEA-B53E-263A0BEC0864}" destId="{6B8FE708-6466-4864-8F0E-09B364A89B8F}" srcOrd="1" destOrd="0" parTransId="{EB6E8B0E-0946-403A-A4CA-90B0AFE6A3C1}" sibTransId="{31D9A7FE-B38C-4934-AA7C-A21C0C1129FF}"/>
    <dgm:cxn modelId="{BF3C0DBD-F78A-4D66-AA8C-17FBC626684F}" type="presParOf" srcId="{A1FD21D2-D3A4-4E83-8E88-4E46CF841EB7}" destId="{6223503B-3A93-4DBD-982D-80B201F30D9B}" srcOrd="0" destOrd="0" presId="urn:microsoft.com/office/officeart/2016/7/layout/LinearBlockProcessNumbered"/>
    <dgm:cxn modelId="{C22A62A9-F8B8-4DB4-87EF-94BAF1B437FE}" type="presParOf" srcId="{6223503B-3A93-4DBD-982D-80B201F30D9B}" destId="{D07349CE-B1E0-48C6-8FBC-729AFE966C70}" srcOrd="0" destOrd="0" presId="urn:microsoft.com/office/officeart/2016/7/layout/LinearBlockProcessNumbered"/>
    <dgm:cxn modelId="{70C55D96-363E-42D1-8700-9419E0E55669}" type="presParOf" srcId="{6223503B-3A93-4DBD-982D-80B201F30D9B}" destId="{CD812B82-743C-4F63-8CB8-94543DAE785C}" srcOrd="1" destOrd="0" presId="urn:microsoft.com/office/officeart/2016/7/layout/LinearBlockProcessNumbered"/>
    <dgm:cxn modelId="{B0A4881F-18FB-4A80-9761-C7E9EEC82EC8}" type="presParOf" srcId="{6223503B-3A93-4DBD-982D-80B201F30D9B}" destId="{088CE246-8D81-4310-A145-C705327E6659}" srcOrd="2" destOrd="0" presId="urn:microsoft.com/office/officeart/2016/7/layout/LinearBlockProcessNumbered"/>
    <dgm:cxn modelId="{D186F497-DA83-4020-81AF-3C4719D4346C}" type="presParOf" srcId="{A1FD21D2-D3A4-4E83-8E88-4E46CF841EB7}" destId="{6B4FC7F2-A3BB-4692-9B0B-05CC13607C89}" srcOrd="1" destOrd="0" presId="urn:microsoft.com/office/officeart/2016/7/layout/LinearBlockProcessNumbered"/>
    <dgm:cxn modelId="{643FFD1B-FF13-4E54-97F1-D6624C4DD211}" type="presParOf" srcId="{A1FD21D2-D3A4-4E83-8E88-4E46CF841EB7}" destId="{23E0E740-D236-4D01-885C-F9CBE6CB84AF}" srcOrd="2" destOrd="0" presId="urn:microsoft.com/office/officeart/2016/7/layout/LinearBlockProcessNumbered"/>
    <dgm:cxn modelId="{3EA167D2-128F-4EBA-A2C6-5E076BA8654F}" type="presParOf" srcId="{23E0E740-D236-4D01-885C-F9CBE6CB84AF}" destId="{87484C77-A6B9-4DA9-8AB3-DDD42485AAC6}" srcOrd="0" destOrd="0" presId="urn:microsoft.com/office/officeart/2016/7/layout/LinearBlockProcessNumbered"/>
    <dgm:cxn modelId="{A51B1FEA-B1CC-4B11-B764-FE46879DFB06}" type="presParOf" srcId="{23E0E740-D236-4D01-885C-F9CBE6CB84AF}" destId="{A94BC946-C1E4-486B-A1CA-9DA3F5C43434}" srcOrd="1" destOrd="0" presId="urn:microsoft.com/office/officeart/2016/7/layout/LinearBlockProcessNumbered"/>
    <dgm:cxn modelId="{FF2CD93F-4F5C-4141-B10F-750BF8CE7DD1}" type="presParOf" srcId="{23E0E740-D236-4D01-885C-F9CBE6CB84AF}" destId="{CFE79B4E-3D08-41B8-B249-2AEB4DE73C9D}" srcOrd="2" destOrd="0" presId="urn:microsoft.com/office/officeart/2016/7/layout/LinearBlockProcessNumbered"/>
    <dgm:cxn modelId="{24E439BD-85B4-44EF-A04C-B60B2E02ED78}" type="presParOf" srcId="{A1FD21D2-D3A4-4E83-8E88-4E46CF841EB7}" destId="{44708958-E1A0-46E4-AFBE-1949AE3F3629}" srcOrd="3" destOrd="0" presId="urn:microsoft.com/office/officeart/2016/7/layout/LinearBlockProcessNumbered"/>
    <dgm:cxn modelId="{2DF35092-0CB4-44CB-B9D2-3C8998335FCC}" type="presParOf" srcId="{A1FD21D2-D3A4-4E83-8E88-4E46CF841EB7}" destId="{F882C389-CACB-4A93-A773-010CECCAB9C2}" srcOrd="4" destOrd="0" presId="urn:microsoft.com/office/officeart/2016/7/layout/LinearBlockProcessNumbered"/>
    <dgm:cxn modelId="{AFDAD43B-CC43-431C-BDD6-6DB334DDB563}" type="presParOf" srcId="{F882C389-CACB-4A93-A773-010CECCAB9C2}" destId="{5CC00DE7-ED17-46A0-AB2F-E65B1C45A849}" srcOrd="0" destOrd="0" presId="urn:microsoft.com/office/officeart/2016/7/layout/LinearBlockProcessNumbered"/>
    <dgm:cxn modelId="{5EFAD4B4-ED07-462A-A23B-2FB4AE9614BB}" type="presParOf" srcId="{F882C389-CACB-4A93-A773-010CECCAB9C2}" destId="{2C57FFE4-D344-4B01-9384-D38C397B4B89}" srcOrd="1" destOrd="0" presId="urn:microsoft.com/office/officeart/2016/7/layout/LinearBlockProcessNumbered"/>
    <dgm:cxn modelId="{6A239A85-F497-46E2-A867-332559E103DB}" type="presParOf" srcId="{F882C389-CACB-4A93-A773-010CECCAB9C2}" destId="{B9B08D1A-67A3-428B-BDAF-71DE8604E56D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924DFE0-E172-484F-95C9-F580C4A0508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A400899-AA82-4625-B0B0-0C446E5FBE68}">
      <dgm:prSet/>
      <dgm:spPr/>
      <dgm:t>
        <a:bodyPr/>
        <a:lstStyle/>
        <a:p>
          <a:r>
            <a:rPr lang="en-US"/>
            <a:t>Development or assessment centres: usually include activities and work-based tasks</a:t>
          </a:r>
        </a:p>
      </dgm:t>
    </dgm:pt>
    <dgm:pt modelId="{FC308C54-8B2E-4C36-82F8-55B3D782C345}" type="parTrans" cxnId="{362E4F46-5D5D-47E5-BA9D-6F1958C00EDE}">
      <dgm:prSet/>
      <dgm:spPr/>
      <dgm:t>
        <a:bodyPr/>
        <a:lstStyle/>
        <a:p>
          <a:endParaRPr lang="en-US"/>
        </a:p>
      </dgm:t>
    </dgm:pt>
    <dgm:pt modelId="{CE529DD9-FEE2-49CD-9239-B4E309E2EEB2}" type="sibTrans" cxnId="{362E4F46-5D5D-47E5-BA9D-6F1958C00EDE}">
      <dgm:prSet/>
      <dgm:spPr/>
      <dgm:t>
        <a:bodyPr/>
        <a:lstStyle/>
        <a:p>
          <a:endParaRPr lang="en-US"/>
        </a:p>
      </dgm:t>
    </dgm:pt>
    <dgm:pt modelId="{965572DA-8AAE-4A5E-9B4C-53880A687321}">
      <dgm:prSet/>
      <dgm:spPr/>
      <dgm:t>
        <a:bodyPr/>
        <a:lstStyle/>
        <a:p>
          <a:r>
            <a:rPr lang="en-US"/>
            <a:t>Work-based methods:</a:t>
          </a:r>
        </a:p>
      </dgm:t>
    </dgm:pt>
    <dgm:pt modelId="{D77CA5C7-B7C3-4921-AA27-EF0409FC161F}" type="parTrans" cxnId="{26DC7426-66E2-4268-B338-9F3832495941}">
      <dgm:prSet/>
      <dgm:spPr/>
      <dgm:t>
        <a:bodyPr/>
        <a:lstStyle/>
        <a:p>
          <a:endParaRPr lang="en-US"/>
        </a:p>
      </dgm:t>
    </dgm:pt>
    <dgm:pt modelId="{C4DA804F-D92E-4047-9016-8E61EF62F4F2}" type="sibTrans" cxnId="{26DC7426-66E2-4268-B338-9F3832495941}">
      <dgm:prSet/>
      <dgm:spPr/>
      <dgm:t>
        <a:bodyPr/>
        <a:lstStyle/>
        <a:p>
          <a:endParaRPr lang="en-US"/>
        </a:p>
      </dgm:t>
    </dgm:pt>
    <dgm:pt modelId="{D40FB8C5-4CD6-4952-BFE9-AE2FCA1CA38A}">
      <dgm:prSet/>
      <dgm:spPr/>
      <dgm:t>
        <a:bodyPr/>
        <a:lstStyle/>
        <a:p>
          <a:r>
            <a:rPr lang="en-US"/>
            <a:t>Coaching and mentoring</a:t>
          </a:r>
        </a:p>
      </dgm:t>
    </dgm:pt>
    <dgm:pt modelId="{CBA448DA-D8E9-475A-90C5-D11A055703F3}" type="parTrans" cxnId="{7F90926F-7DCA-47D3-9796-30007B50A33B}">
      <dgm:prSet/>
      <dgm:spPr/>
      <dgm:t>
        <a:bodyPr/>
        <a:lstStyle/>
        <a:p>
          <a:endParaRPr lang="en-US"/>
        </a:p>
      </dgm:t>
    </dgm:pt>
    <dgm:pt modelId="{1CB24CF0-EFC3-45A2-93AB-00C05BB4C222}" type="sibTrans" cxnId="{7F90926F-7DCA-47D3-9796-30007B50A33B}">
      <dgm:prSet/>
      <dgm:spPr/>
      <dgm:t>
        <a:bodyPr/>
        <a:lstStyle/>
        <a:p>
          <a:endParaRPr lang="en-US"/>
        </a:p>
      </dgm:t>
    </dgm:pt>
    <dgm:pt modelId="{F18C6D1E-E60C-4492-A970-3A68B930E9AD}">
      <dgm:prSet/>
      <dgm:spPr/>
      <dgm:t>
        <a:bodyPr/>
        <a:lstStyle/>
        <a:p>
          <a:r>
            <a:rPr lang="en-US"/>
            <a:t>Shadowing</a:t>
          </a:r>
        </a:p>
      </dgm:t>
    </dgm:pt>
    <dgm:pt modelId="{755C157B-1A64-4B97-BCB9-4D0EC6C2A92C}" type="parTrans" cxnId="{E4858F21-26E5-4D07-97BA-6DFAA69D8ED7}">
      <dgm:prSet/>
      <dgm:spPr/>
      <dgm:t>
        <a:bodyPr/>
        <a:lstStyle/>
        <a:p>
          <a:endParaRPr lang="en-US"/>
        </a:p>
      </dgm:t>
    </dgm:pt>
    <dgm:pt modelId="{9A183088-FA67-4481-A4FF-6ECB9F7F56DB}" type="sibTrans" cxnId="{E4858F21-26E5-4D07-97BA-6DFAA69D8ED7}">
      <dgm:prSet/>
      <dgm:spPr/>
      <dgm:t>
        <a:bodyPr/>
        <a:lstStyle/>
        <a:p>
          <a:endParaRPr lang="en-US"/>
        </a:p>
      </dgm:t>
    </dgm:pt>
    <dgm:pt modelId="{F7E7EC5E-0100-4AB2-8B49-BDFF7F549898}">
      <dgm:prSet/>
      <dgm:spPr/>
      <dgm:t>
        <a:bodyPr/>
        <a:lstStyle/>
        <a:p>
          <a:r>
            <a:rPr lang="en-US"/>
            <a:t>Secondments</a:t>
          </a:r>
        </a:p>
      </dgm:t>
    </dgm:pt>
    <dgm:pt modelId="{3D34F129-377B-4C35-87DF-179FA4F28AF7}" type="parTrans" cxnId="{7EDBAAEF-13A9-4463-B12E-6DB974C38C85}">
      <dgm:prSet/>
      <dgm:spPr/>
      <dgm:t>
        <a:bodyPr/>
        <a:lstStyle/>
        <a:p>
          <a:endParaRPr lang="en-US"/>
        </a:p>
      </dgm:t>
    </dgm:pt>
    <dgm:pt modelId="{82795F8D-3E49-4AAA-9879-C1103D8BBFB4}" type="sibTrans" cxnId="{7EDBAAEF-13A9-4463-B12E-6DB974C38C85}">
      <dgm:prSet/>
      <dgm:spPr/>
      <dgm:t>
        <a:bodyPr/>
        <a:lstStyle/>
        <a:p>
          <a:endParaRPr lang="en-US"/>
        </a:p>
      </dgm:t>
    </dgm:pt>
    <dgm:pt modelId="{5A0986E0-030C-4A3E-9CC6-4F522F51B26F}">
      <dgm:prSet/>
      <dgm:spPr/>
      <dgm:t>
        <a:bodyPr/>
        <a:lstStyle/>
        <a:p>
          <a:r>
            <a:rPr lang="en-US"/>
            <a:t>Knowledge sharing</a:t>
          </a:r>
        </a:p>
      </dgm:t>
    </dgm:pt>
    <dgm:pt modelId="{2F392538-AA7D-49D1-BA0F-159678EE33C5}" type="parTrans" cxnId="{74799F18-D87E-4452-B6B3-233474C3B6F6}">
      <dgm:prSet/>
      <dgm:spPr/>
      <dgm:t>
        <a:bodyPr/>
        <a:lstStyle/>
        <a:p>
          <a:endParaRPr lang="en-US"/>
        </a:p>
      </dgm:t>
    </dgm:pt>
    <dgm:pt modelId="{D131F10E-08EF-4D2C-886E-9DA90713836A}" type="sibTrans" cxnId="{74799F18-D87E-4452-B6B3-233474C3B6F6}">
      <dgm:prSet/>
      <dgm:spPr/>
      <dgm:t>
        <a:bodyPr/>
        <a:lstStyle/>
        <a:p>
          <a:endParaRPr lang="en-US"/>
        </a:p>
      </dgm:t>
    </dgm:pt>
    <dgm:pt modelId="{65F8D3B1-963B-42BB-984B-69F0203E5233}">
      <dgm:prSet/>
      <dgm:spPr/>
      <dgm:t>
        <a:bodyPr/>
        <a:lstStyle/>
        <a:p>
          <a:r>
            <a:rPr lang="en-US"/>
            <a:t>Communities of practice</a:t>
          </a:r>
        </a:p>
      </dgm:t>
    </dgm:pt>
    <dgm:pt modelId="{795CF9A9-BD84-4771-AEF0-91FE797F8EC8}" type="parTrans" cxnId="{3A155702-DD1B-4E13-B803-0695E90E136B}">
      <dgm:prSet/>
      <dgm:spPr/>
      <dgm:t>
        <a:bodyPr/>
        <a:lstStyle/>
        <a:p>
          <a:endParaRPr lang="en-US"/>
        </a:p>
      </dgm:t>
    </dgm:pt>
    <dgm:pt modelId="{52B26A01-4FB3-417B-BEC7-41136032748E}" type="sibTrans" cxnId="{3A155702-DD1B-4E13-B803-0695E90E136B}">
      <dgm:prSet/>
      <dgm:spPr/>
      <dgm:t>
        <a:bodyPr/>
        <a:lstStyle/>
        <a:p>
          <a:endParaRPr lang="en-US"/>
        </a:p>
      </dgm:t>
    </dgm:pt>
    <dgm:pt modelId="{8A16B94D-49EA-48F4-827F-B4FB846E5608}">
      <dgm:prSet/>
      <dgm:spPr/>
      <dgm:t>
        <a:bodyPr/>
        <a:lstStyle/>
        <a:p>
          <a:r>
            <a:rPr lang="en-US"/>
            <a:t>Formal learning </a:t>
          </a:r>
        </a:p>
      </dgm:t>
    </dgm:pt>
    <dgm:pt modelId="{00FBF320-3D26-4E17-81F4-DC657530971D}" type="parTrans" cxnId="{45767889-F3EE-4602-8A99-FDA709632F7A}">
      <dgm:prSet/>
      <dgm:spPr/>
      <dgm:t>
        <a:bodyPr/>
        <a:lstStyle/>
        <a:p>
          <a:endParaRPr lang="en-US"/>
        </a:p>
      </dgm:t>
    </dgm:pt>
    <dgm:pt modelId="{47EA6CEC-9B1B-46F3-9ECE-E62F351B073E}" type="sibTrans" cxnId="{45767889-F3EE-4602-8A99-FDA709632F7A}">
      <dgm:prSet/>
      <dgm:spPr/>
      <dgm:t>
        <a:bodyPr/>
        <a:lstStyle/>
        <a:p>
          <a:endParaRPr lang="en-US"/>
        </a:p>
      </dgm:t>
    </dgm:pt>
    <dgm:pt modelId="{B6A6F0A6-2D03-4B41-AFBB-4BBEA9F1A803}" type="pres">
      <dgm:prSet presAssocID="{0924DFE0-E172-484F-95C9-F580C4A0508A}" presName="linear" presStyleCnt="0">
        <dgm:presLayoutVars>
          <dgm:animLvl val="lvl"/>
          <dgm:resizeHandles val="exact"/>
        </dgm:presLayoutVars>
      </dgm:prSet>
      <dgm:spPr/>
    </dgm:pt>
    <dgm:pt modelId="{F17BBA88-B586-45E3-95F2-200B49908CF0}" type="pres">
      <dgm:prSet presAssocID="{EA400899-AA82-4625-B0B0-0C446E5FBE6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77FA097-2BCB-4C18-AA73-B949EEB2650B}" type="pres">
      <dgm:prSet presAssocID="{CE529DD9-FEE2-49CD-9239-B4E309E2EEB2}" presName="spacer" presStyleCnt="0"/>
      <dgm:spPr/>
    </dgm:pt>
    <dgm:pt modelId="{D5A75E23-57C1-4496-8E0C-BD5817257CBE}" type="pres">
      <dgm:prSet presAssocID="{965572DA-8AAE-4A5E-9B4C-53880A687321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24D6968-CAC1-4AB4-9194-9F7892D834E9}" type="pres">
      <dgm:prSet presAssocID="{965572DA-8AAE-4A5E-9B4C-53880A687321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A155702-DD1B-4E13-B803-0695E90E136B}" srcId="{965572DA-8AAE-4A5E-9B4C-53880A687321}" destId="{65F8D3B1-963B-42BB-984B-69F0203E5233}" srcOrd="4" destOrd="0" parTransId="{795CF9A9-BD84-4771-AEF0-91FE797F8EC8}" sibTransId="{52B26A01-4FB3-417B-BEC7-41136032748E}"/>
    <dgm:cxn modelId="{74799F18-D87E-4452-B6B3-233474C3B6F6}" srcId="{965572DA-8AAE-4A5E-9B4C-53880A687321}" destId="{5A0986E0-030C-4A3E-9CC6-4F522F51B26F}" srcOrd="3" destOrd="0" parTransId="{2F392538-AA7D-49D1-BA0F-159678EE33C5}" sibTransId="{D131F10E-08EF-4D2C-886E-9DA90713836A}"/>
    <dgm:cxn modelId="{6F4FA61B-CA76-400D-B0DA-F016F97DC703}" type="presOf" srcId="{EA400899-AA82-4625-B0B0-0C446E5FBE68}" destId="{F17BBA88-B586-45E3-95F2-200B49908CF0}" srcOrd="0" destOrd="0" presId="urn:microsoft.com/office/officeart/2005/8/layout/vList2"/>
    <dgm:cxn modelId="{E4858F21-26E5-4D07-97BA-6DFAA69D8ED7}" srcId="{965572DA-8AAE-4A5E-9B4C-53880A687321}" destId="{F18C6D1E-E60C-4492-A970-3A68B930E9AD}" srcOrd="1" destOrd="0" parTransId="{755C157B-1A64-4B97-BCB9-4D0EC6C2A92C}" sibTransId="{9A183088-FA67-4481-A4FF-6ECB9F7F56DB}"/>
    <dgm:cxn modelId="{CDAAFB23-DB7C-4271-AB48-10DD7E720B8D}" type="presOf" srcId="{5A0986E0-030C-4A3E-9CC6-4F522F51B26F}" destId="{124D6968-CAC1-4AB4-9194-9F7892D834E9}" srcOrd="0" destOrd="3" presId="urn:microsoft.com/office/officeart/2005/8/layout/vList2"/>
    <dgm:cxn modelId="{26DC7426-66E2-4268-B338-9F3832495941}" srcId="{0924DFE0-E172-484F-95C9-F580C4A0508A}" destId="{965572DA-8AAE-4A5E-9B4C-53880A687321}" srcOrd="1" destOrd="0" parTransId="{D77CA5C7-B7C3-4921-AA27-EF0409FC161F}" sibTransId="{C4DA804F-D92E-4047-9016-8E61EF62F4F2}"/>
    <dgm:cxn modelId="{6F562E28-B06D-4C15-971C-B65E61FA9029}" type="presOf" srcId="{D40FB8C5-4CD6-4952-BFE9-AE2FCA1CA38A}" destId="{124D6968-CAC1-4AB4-9194-9F7892D834E9}" srcOrd="0" destOrd="0" presId="urn:microsoft.com/office/officeart/2005/8/layout/vList2"/>
    <dgm:cxn modelId="{3A7C175E-34E6-41E8-8C94-60A087F4C6F6}" type="presOf" srcId="{F18C6D1E-E60C-4492-A970-3A68B930E9AD}" destId="{124D6968-CAC1-4AB4-9194-9F7892D834E9}" srcOrd="0" destOrd="1" presId="urn:microsoft.com/office/officeart/2005/8/layout/vList2"/>
    <dgm:cxn modelId="{362E4F46-5D5D-47E5-BA9D-6F1958C00EDE}" srcId="{0924DFE0-E172-484F-95C9-F580C4A0508A}" destId="{EA400899-AA82-4625-B0B0-0C446E5FBE68}" srcOrd="0" destOrd="0" parTransId="{FC308C54-8B2E-4C36-82F8-55B3D782C345}" sibTransId="{CE529DD9-FEE2-49CD-9239-B4E309E2EEB2}"/>
    <dgm:cxn modelId="{61F2604E-6658-478A-916E-4A8C78A87BF2}" type="presOf" srcId="{0924DFE0-E172-484F-95C9-F580C4A0508A}" destId="{B6A6F0A6-2D03-4B41-AFBB-4BBEA9F1A803}" srcOrd="0" destOrd="0" presId="urn:microsoft.com/office/officeart/2005/8/layout/vList2"/>
    <dgm:cxn modelId="{7F90926F-7DCA-47D3-9796-30007B50A33B}" srcId="{965572DA-8AAE-4A5E-9B4C-53880A687321}" destId="{D40FB8C5-4CD6-4952-BFE9-AE2FCA1CA38A}" srcOrd="0" destOrd="0" parTransId="{CBA448DA-D8E9-475A-90C5-D11A055703F3}" sibTransId="{1CB24CF0-EFC3-45A2-93AB-00C05BB4C222}"/>
    <dgm:cxn modelId="{45767889-F3EE-4602-8A99-FDA709632F7A}" srcId="{965572DA-8AAE-4A5E-9B4C-53880A687321}" destId="{8A16B94D-49EA-48F4-827F-B4FB846E5608}" srcOrd="5" destOrd="0" parTransId="{00FBF320-3D26-4E17-81F4-DC657530971D}" sibTransId="{47EA6CEC-9B1B-46F3-9ECE-E62F351B073E}"/>
    <dgm:cxn modelId="{049C448F-1E56-4C93-B07E-5ED5E4300D15}" type="presOf" srcId="{F7E7EC5E-0100-4AB2-8B49-BDFF7F549898}" destId="{124D6968-CAC1-4AB4-9194-9F7892D834E9}" srcOrd="0" destOrd="2" presId="urn:microsoft.com/office/officeart/2005/8/layout/vList2"/>
    <dgm:cxn modelId="{EF97EE8F-F5EF-40CE-80B9-B1EF5B7D10A3}" type="presOf" srcId="{65F8D3B1-963B-42BB-984B-69F0203E5233}" destId="{124D6968-CAC1-4AB4-9194-9F7892D834E9}" srcOrd="0" destOrd="4" presId="urn:microsoft.com/office/officeart/2005/8/layout/vList2"/>
    <dgm:cxn modelId="{D7EC249A-6DFC-44A6-9ED6-7DAB0FBAFE4F}" type="presOf" srcId="{965572DA-8AAE-4A5E-9B4C-53880A687321}" destId="{D5A75E23-57C1-4496-8E0C-BD5817257CBE}" srcOrd="0" destOrd="0" presId="urn:microsoft.com/office/officeart/2005/8/layout/vList2"/>
    <dgm:cxn modelId="{92345FC2-D9EE-4B12-8E0E-C20EC7910552}" type="presOf" srcId="{8A16B94D-49EA-48F4-827F-B4FB846E5608}" destId="{124D6968-CAC1-4AB4-9194-9F7892D834E9}" srcOrd="0" destOrd="5" presId="urn:microsoft.com/office/officeart/2005/8/layout/vList2"/>
    <dgm:cxn modelId="{7EDBAAEF-13A9-4463-B12E-6DB974C38C85}" srcId="{965572DA-8AAE-4A5E-9B4C-53880A687321}" destId="{F7E7EC5E-0100-4AB2-8B49-BDFF7F549898}" srcOrd="2" destOrd="0" parTransId="{3D34F129-377B-4C35-87DF-179FA4F28AF7}" sibTransId="{82795F8D-3E49-4AAA-9879-C1103D8BBFB4}"/>
    <dgm:cxn modelId="{8F837904-BD95-4EB6-BD11-E67741640EE2}" type="presParOf" srcId="{B6A6F0A6-2D03-4B41-AFBB-4BBEA9F1A803}" destId="{F17BBA88-B586-45E3-95F2-200B49908CF0}" srcOrd="0" destOrd="0" presId="urn:microsoft.com/office/officeart/2005/8/layout/vList2"/>
    <dgm:cxn modelId="{666DEA86-A874-41D4-A852-6AF0B71790C1}" type="presParOf" srcId="{B6A6F0A6-2D03-4B41-AFBB-4BBEA9F1A803}" destId="{677FA097-2BCB-4C18-AA73-B949EEB2650B}" srcOrd="1" destOrd="0" presId="urn:microsoft.com/office/officeart/2005/8/layout/vList2"/>
    <dgm:cxn modelId="{73073925-CDB5-44CA-9205-2E9C2093F06A}" type="presParOf" srcId="{B6A6F0A6-2D03-4B41-AFBB-4BBEA9F1A803}" destId="{D5A75E23-57C1-4496-8E0C-BD5817257CBE}" srcOrd="2" destOrd="0" presId="urn:microsoft.com/office/officeart/2005/8/layout/vList2"/>
    <dgm:cxn modelId="{0470C13F-B3ED-42B3-8BC0-5B5E2F1EE0F3}" type="presParOf" srcId="{B6A6F0A6-2D03-4B41-AFBB-4BBEA9F1A803}" destId="{124D6968-CAC1-4AB4-9194-9F7892D834E9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CA0FF2C0-58DE-4E92-A9BB-4A0CBA8147D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BFA9553-1681-46A6-8A77-5CCD33F1F318}">
      <dgm:prSet/>
      <dgm:spPr/>
      <dgm:t>
        <a:bodyPr/>
        <a:lstStyle/>
        <a:p>
          <a:r>
            <a:rPr lang="en-US"/>
            <a:t>Divergent learning needs and base-line knowledge and skills</a:t>
          </a:r>
        </a:p>
      </dgm:t>
    </dgm:pt>
    <dgm:pt modelId="{68594F01-02FF-4EBF-8EE2-D4D0F4B7D770}" type="parTrans" cxnId="{DE45DFB6-8A13-409B-95AD-D6FA79F15805}">
      <dgm:prSet/>
      <dgm:spPr/>
      <dgm:t>
        <a:bodyPr/>
        <a:lstStyle/>
        <a:p>
          <a:endParaRPr lang="en-US"/>
        </a:p>
      </dgm:t>
    </dgm:pt>
    <dgm:pt modelId="{4B514962-8CEC-4DBC-A3DE-2A311B61AEAE}" type="sibTrans" cxnId="{DE45DFB6-8A13-409B-95AD-D6FA79F15805}">
      <dgm:prSet/>
      <dgm:spPr/>
      <dgm:t>
        <a:bodyPr/>
        <a:lstStyle/>
        <a:p>
          <a:endParaRPr lang="en-US"/>
        </a:p>
      </dgm:t>
    </dgm:pt>
    <dgm:pt modelId="{C229BA18-098D-4B03-AE39-114C46C921C2}">
      <dgm:prSet/>
      <dgm:spPr/>
      <dgm:t>
        <a:bodyPr/>
        <a:lstStyle/>
        <a:p>
          <a:r>
            <a:rPr lang="en-US"/>
            <a:t>Unique needs and demands of very senior managers</a:t>
          </a:r>
        </a:p>
      </dgm:t>
    </dgm:pt>
    <dgm:pt modelId="{3C1A718E-E0D7-4B0C-8CD6-91541355B4B8}" type="parTrans" cxnId="{D7BC81C4-2B4B-41B8-97BE-C3C908E5F767}">
      <dgm:prSet/>
      <dgm:spPr/>
      <dgm:t>
        <a:bodyPr/>
        <a:lstStyle/>
        <a:p>
          <a:endParaRPr lang="en-US"/>
        </a:p>
      </dgm:t>
    </dgm:pt>
    <dgm:pt modelId="{1318AED3-9152-47C6-8DDA-AEEED64A6A2D}" type="sibTrans" cxnId="{D7BC81C4-2B4B-41B8-97BE-C3C908E5F767}">
      <dgm:prSet/>
      <dgm:spPr/>
      <dgm:t>
        <a:bodyPr/>
        <a:lstStyle/>
        <a:p>
          <a:endParaRPr lang="en-US"/>
        </a:p>
      </dgm:t>
    </dgm:pt>
    <dgm:pt modelId="{42794E9D-B76A-4D1C-8957-D995181BC23A}">
      <dgm:prSet/>
      <dgm:spPr/>
      <dgm:t>
        <a:bodyPr/>
        <a:lstStyle/>
        <a:p>
          <a:r>
            <a:rPr lang="en-US"/>
            <a:t>Size and nature of the organisation</a:t>
          </a:r>
        </a:p>
      </dgm:t>
    </dgm:pt>
    <dgm:pt modelId="{FDD717BD-6383-41CE-BC0C-7180467788D4}" type="parTrans" cxnId="{F58B9318-6C34-440D-91BF-37704DDE8E3E}">
      <dgm:prSet/>
      <dgm:spPr/>
      <dgm:t>
        <a:bodyPr/>
        <a:lstStyle/>
        <a:p>
          <a:endParaRPr lang="en-US"/>
        </a:p>
      </dgm:t>
    </dgm:pt>
    <dgm:pt modelId="{9CB74FD8-3B26-4408-9502-BB93C7AF1F03}" type="sibTrans" cxnId="{F58B9318-6C34-440D-91BF-37704DDE8E3E}">
      <dgm:prSet/>
      <dgm:spPr/>
      <dgm:t>
        <a:bodyPr/>
        <a:lstStyle/>
        <a:p>
          <a:endParaRPr lang="en-US"/>
        </a:p>
      </dgm:t>
    </dgm:pt>
    <dgm:pt modelId="{4B53F246-11A4-4BFE-BD67-CC4F354E9899}">
      <dgm:prSet/>
      <dgm:spPr/>
      <dgm:t>
        <a:bodyPr/>
        <a:lstStyle/>
        <a:p>
          <a:r>
            <a:rPr lang="en-US"/>
            <a:t>Global firms (more on that next term)</a:t>
          </a:r>
        </a:p>
      </dgm:t>
    </dgm:pt>
    <dgm:pt modelId="{580F721C-F1AD-4573-B2D4-B2ED94FE00DE}" type="parTrans" cxnId="{7A04D9E1-0271-44EA-87F4-BC87C997546F}">
      <dgm:prSet/>
      <dgm:spPr/>
      <dgm:t>
        <a:bodyPr/>
        <a:lstStyle/>
        <a:p>
          <a:endParaRPr lang="en-US"/>
        </a:p>
      </dgm:t>
    </dgm:pt>
    <dgm:pt modelId="{34B23356-2089-4801-8617-B50818910F29}" type="sibTrans" cxnId="{7A04D9E1-0271-44EA-87F4-BC87C997546F}">
      <dgm:prSet/>
      <dgm:spPr/>
      <dgm:t>
        <a:bodyPr/>
        <a:lstStyle/>
        <a:p>
          <a:endParaRPr lang="en-US"/>
        </a:p>
      </dgm:t>
    </dgm:pt>
    <dgm:pt modelId="{013B4D6E-CD7D-4C1A-9A2A-CF0E44B2D08C}">
      <dgm:prSet/>
      <dgm:spPr/>
      <dgm:t>
        <a:bodyPr/>
        <a:lstStyle/>
        <a:p>
          <a:r>
            <a:rPr lang="en-US"/>
            <a:t>Technical v people skills</a:t>
          </a:r>
        </a:p>
      </dgm:t>
    </dgm:pt>
    <dgm:pt modelId="{FA9F0719-7897-4E60-B77D-F516988EBEA6}" type="parTrans" cxnId="{EF851427-7C6E-45DF-8FAF-CCA26B926C3C}">
      <dgm:prSet/>
      <dgm:spPr/>
      <dgm:t>
        <a:bodyPr/>
        <a:lstStyle/>
        <a:p>
          <a:endParaRPr lang="en-US"/>
        </a:p>
      </dgm:t>
    </dgm:pt>
    <dgm:pt modelId="{DDF70167-1BD1-46A2-8462-D7C6D68B3696}" type="sibTrans" cxnId="{EF851427-7C6E-45DF-8FAF-CCA26B926C3C}">
      <dgm:prSet/>
      <dgm:spPr/>
      <dgm:t>
        <a:bodyPr/>
        <a:lstStyle/>
        <a:p>
          <a:endParaRPr lang="en-US"/>
        </a:p>
      </dgm:t>
    </dgm:pt>
    <dgm:pt modelId="{02044914-E17E-4DD2-81D7-C1DE817DB7A8}" type="pres">
      <dgm:prSet presAssocID="{CA0FF2C0-58DE-4E92-A9BB-4A0CBA8147D9}" presName="linear" presStyleCnt="0">
        <dgm:presLayoutVars>
          <dgm:animLvl val="lvl"/>
          <dgm:resizeHandles val="exact"/>
        </dgm:presLayoutVars>
      </dgm:prSet>
      <dgm:spPr/>
    </dgm:pt>
    <dgm:pt modelId="{E64D72A8-1617-442E-8ABD-F4D00353CE72}" type="pres">
      <dgm:prSet presAssocID="{9BFA9553-1681-46A6-8A77-5CCD33F1F31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874500B-6B30-4A47-9AD8-09C0AB9603E8}" type="pres">
      <dgm:prSet presAssocID="{4B514962-8CEC-4DBC-A3DE-2A311B61AEAE}" presName="spacer" presStyleCnt="0"/>
      <dgm:spPr/>
    </dgm:pt>
    <dgm:pt modelId="{8C8CDFC8-32D4-4CA9-BC7E-E5DCF2CDA568}" type="pres">
      <dgm:prSet presAssocID="{C229BA18-098D-4B03-AE39-114C46C921C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216018F-3672-497B-9EBA-9CB7588577E4}" type="pres">
      <dgm:prSet presAssocID="{1318AED3-9152-47C6-8DDA-AEEED64A6A2D}" presName="spacer" presStyleCnt="0"/>
      <dgm:spPr/>
    </dgm:pt>
    <dgm:pt modelId="{9E56ADEB-D004-4FF0-9292-D2ECDA6C3B1E}" type="pres">
      <dgm:prSet presAssocID="{42794E9D-B76A-4D1C-8957-D995181BC23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3A90C65-9FE3-4F5D-85CD-7EB78BFBB238}" type="pres">
      <dgm:prSet presAssocID="{9CB74FD8-3B26-4408-9502-BB93C7AF1F03}" presName="spacer" presStyleCnt="0"/>
      <dgm:spPr/>
    </dgm:pt>
    <dgm:pt modelId="{BD665D54-4815-4222-8CC7-350370388A72}" type="pres">
      <dgm:prSet presAssocID="{4B53F246-11A4-4BFE-BD67-CC4F354E989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37B32C2-0A2F-4278-868B-B108810CA6BF}" type="pres">
      <dgm:prSet presAssocID="{34B23356-2089-4801-8617-B50818910F29}" presName="spacer" presStyleCnt="0"/>
      <dgm:spPr/>
    </dgm:pt>
    <dgm:pt modelId="{77D14B72-EEB6-4A23-B5D4-AD3FBEEC0F5D}" type="pres">
      <dgm:prSet presAssocID="{013B4D6E-CD7D-4C1A-9A2A-CF0E44B2D08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58B9318-6C34-440D-91BF-37704DDE8E3E}" srcId="{CA0FF2C0-58DE-4E92-A9BB-4A0CBA8147D9}" destId="{42794E9D-B76A-4D1C-8957-D995181BC23A}" srcOrd="2" destOrd="0" parTransId="{FDD717BD-6383-41CE-BC0C-7180467788D4}" sibTransId="{9CB74FD8-3B26-4408-9502-BB93C7AF1F03}"/>
    <dgm:cxn modelId="{331E751B-5EB7-44A4-BBA0-B5E3F0CE2EB1}" type="presOf" srcId="{C229BA18-098D-4B03-AE39-114C46C921C2}" destId="{8C8CDFC8-32D4-4CA9-BC7E-E5DCF2CDA568}" srcOrd="0" destOrd="0" presId="urn:microsoft.com/office/officeart/2005/8/layout/vList2"/>
    <dgm:cxn modelId="{EF851427-7C6E-45DF-8FAF-CCA26B926C3C}" srcId="{CA0FF2C0-58DE-4E92-A9BB-4A0CBA8147D9}" destId="{013B4D6E-CD7D-4C1A-9A2A-CF0E44B2D08C}" srcOrd="4" destOrd="0" parTransId="{FA9F0719-7897-4E60-B77D-F516988EBEA6}" sibTransId="{DDF70167-1BD1-46A2-8462-D7C6D68B3696}"/>
    <dgm:cxn modelId="{BCAEA04A-7853-4B3A-AA4E-6BD69EB8CE0C}" type="presOf" srcId="{4B53F246-11A4-4BFE-BD67-CC4F354E9899}" destId="{BD665D54-4815-4222-8CC7-350370388A72}" srcOrd="0" destOrd="0" presId="urn:microsoft.com/office/officeart/2005/8/layout/vList2"/>
    <dgm:cxn modelId="{E9FAFC4B-702E-4E7E-AAA6-3D148DF0BA5C}" type="presOf" srcId="{CA0FF2C0-58DE-4E92-A9BB-4A0CBA8147D9}" destId="{02044914-E17E-4DD2-81D7-C1DE817DB7A8}" srcOrd="0" destOrd="0" presId="urn:microsoft.com/office/officeart/2005/8/layout/vList2"/>
    <dgm:cxn modelId="{DE45DFB6-8A13-409B-95AD-D6FA79F15805}" srcId="{CA0FF2C0-58DE-4E92-A9BB-4A0CBA8147D9}" destId="{9BFA9553-1681-46A6-8A77-5CCD33F1F318}" srcOrd="0" destOrd="0" parTransId="{68594F01-02FF-4EBF-8EE2-D4D0F4B7D770}" sibTransId="{4B514962-8CEC-4DBC-A3DE-2A311B61AEAE}"/>
    <dgm:cxn modelId="{616EACB8-5955-4CE2-8FE4-3418954BB2FC}" type="presOf" srcId="{013B4D6E-CD7D-4C1A-9A2A-CF0E44B2D08C}" destId="{77D14B72-EEB6-4A23-B5D4-AD3FBEEC0F5D}" srcOrd="0" destOrd="0" presId="urn:microsoft.com/office/officeart/2005/8/layout/vList2"/>
    <dgm:cxn modelId="{D7BC81C4-2B4B-41B8-97BE-C3C908E5F767}" srcId="{CA0FF2C0-58DE-4E92-A9BB-4A0CBA8147D9}" destId="{C229BA18-098D-4B03-AE39-114C46C921C2}" srcOrd="1" destOrd="0" parTransId="{3C1A718E-E0D7-4B0C-8CD6-91541355B4B8}" sibTransId="{1318AED3-9152-47C6-8DDA-AEEED64A6A2D}"/>
    <dgm:cxn modelId="{7A04D9E1-0271-44EA-87F4-BC87C997546F}" srcId="{CA0FF2C0-58DE-4E92-A9BB-4A0CBA8147D9}" destId="{4B53F246-11A4-4BFE-BD67-CC4F354E9899}" srcOrd="3" destOrd="0" parTransId="{580F721C-F1AD-4573-B2D4-B2ED94FE00DE}" sibTransId="{34B23356-2089-4801-8617-B50818910F29}"/>
    <dgm:cxn modelId="{9678A0E3-A4D6-4282-BB7A-08A5E88CD6C5}" type="presOf" srcId="{9BFA9553-1681-46A6-8A77-5CCD33F1F318}" destId="{E64D72A8-1617-442E-8ABD-F4D00353CE72}" srcOrd="0" destOrd="0" presId="urn:microsoft.com/office/officeart/2005/8/layout/vList2"/>
    <dgm:cxn modelId="{5AF3DBF3-C623-462A-B101-59B3F660A872}" type="presOf" srcId="{42794E9D-B76A-4D1C-8957-D995181BC23A}" destId="{9E56ADEB-D004-4FF0-9292-D2ECDA6C3B1E}" srcOrd="0" destOrd="0" presId="urn:microsoft.com/office/officeart/2005/8/layout/vList2"/>
    <dgm:cxn modelId="{FD3A7CBA-7352-4AB5-AB18-D5AB48DC80B3}" type="presParOf" srcId="{02044914-E17E-4DD2-81D7-C1DE817DB7A8}" destId="{E64D72A8-1617-442E-8ABD-F4D00353CE72}" srcOrd="0" destOrd="0" presId="urn:microsoft.com/office/officeart/2005/8/layout/vList2"/>
    <dgm:cxn modelId="{BA2B5E9F-511F-4185-A565-5E68F5D35E87}" type="presParOf" srcId="{02044914-E17E-4DD2-81D7-C1DE817DB7A8}" destId="{1874500B-6B30-4A47-9AD8-09C0AB9603E8}" srcOrd="1" destOrd="0" presId="urn:microsoft.com/office/officeart/2005/8/layout/vList2"/>
    <dgm:cxn modelId="{CA196EC9-1613-4E91-9B3C-F45BA7275651}" type="presParOf" srcId="{02044914-E17E-4DD2-81D7-C1DE817DB7A8}" destId="{8C8CDFC8-32D4-4CA9-BC7E-E5DCF2CDA568}" srcOrd="2" destOrd="0" presId="urn:microsoft.com/office/officeart/2005/8/layout/vList2"/>
    <dgm:cxn modelId="{66A9AD98-5B05-4C20-B8E2-135AD8A96624}" type="presParOf" srcId="{02044914-E17E-4DD2-81D7-C1DE817DB7A8}" destId="{9216018F-3672-497B-9EBA-9CB7588577E4}" srcOrd="3" destOrd="0" presId="urn:microsoft.com/office/officeart/2005/8/layout/vList2"/>
    <dgm:cxn modelId="{A318FB2D-EE03-4B79-9BE1-79B20FA9BFD3}" type="presParOf" srcId="{02044914-E17E-4DD2-81D7-C1DE817DB7A8}" destId="{9E56ADEB-D004-4FF0-9292-D2ECDA6C3B1E}" srcOrd="4" destOrd="0" presId="urn:microsoft.com/office/officeart/2005/8/layout/vList2"/>
    <dgm:cxn modelId="{4A811729-7D9F-4D62-931C-16182A269CA7}" type="presParOf" srcId="{02044914-E17E-4DD2-81D7-C1DE817DB7A8}" destId="{E3A90C65-9FE3-4F5D-85CD-7EB78BFBB238}" srcOrd="5" destOrd="0" presId="urn:microsoft.com/office/officeart/2005/8/layout/vList2"/>
    <dgm:cxn modelId="{3D5641AD-E2A0-48E1-A29D-2CB76CD0E2A7}" type="presParOf" srcId="{02044914-E17E-4DD2-81D7-C1DE817DB7A8}" destId="{BD665D54-4815-4222-8CC7-350370388A72}" srcOrd="6" destOrd="0" presId="urn:microsoft.com/office/officeart/2005/8/layout/vList2"/>
    <dgm:cxn modelId="{A62EA6B3-F6FE-4966-A5C9-DEE20304097C}" type="presParOf" srcId="{02044914-E17E-4DD2-81D7-C1DE817DB7A8}" destId="{E37B32C2-0A2F-4278-868B-B108810CA6BF}" srcOrd="7" destOrd="0" presId="urn:microsoft.com/office/officeart/2005/8/layout/vList2"/>
    <dgm:cxn modelId="{C63F5A02-54BE-40C0-9431-A570883EAF3B}" type="presParOf" srcId="{02044914-E17E-4DD2-81D7-C1DE817DB7A8}" destId="{77D14B72-EEB6-4A23-B5D4-AD3FBEEC0F5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28DA0BC-2C00-41B1-A9CD-212E1150689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B46028-1A7F-4AF4-B81B-79555D669131}">
      <dgm:prSet/>
      <dgm:spPr/>
      <dgm:t>
        <a:bodyPr/>
        <a:lstStyle/>
        <a:p>
          <a:r>
            <a:rPr lang="en-US"/>
            <a:t>Not just about "the happy sheet"</a:t>
          </a:r>
        </a:p>
      </dgm:t>
    </dgm:pt>
    <dgm:pt modelId="{22258417-9BD7-4C22-8792-30F570FEFC56}" type="parTrans" cxnId="{93BF3EBF-9FEE-4B75-A694-278A2DCC58D1}">
      <dgm:prSet/>
      <dgm:spPr/>
      <dgm:t>
        <a:bodyPr/>
        <a:lstStyle/>
        <a:p>
          <a:endParaRPr lang="en-US"/>
        </a:p>
      </dgm:t>
    </dgm:pt>
    <dgm:pt modelId="{7545E072-0C85-4261-99C1-A4EBCC692F62}" type="sibTrans" cxnId="{93BF3EBF-9FEE-4B75-A694-278A2DCC58D1}">
      <dgm:prSet/>
      <dgm:spPr/>
      <dgm:t>
        <a:bodyPr/>
        <a:lstStyle/>
        <a:p>
          <a:endParaRPr lang="en-US"/>
        </a:p>
      </dgm:t>
    </dgm:pt>
    <dgm:pt modelId="{3644B93B-D2A9-4986-B82C-BAD442744C9B}">
      <dgm:prSet/>
      <dgm:spPr/>
      <dgm:t>
        <a:bodyPr/>
        <a:lstStyle/>
        <a:p>
          <a:r>
            <a:rPr lang="en-US"/>
            <a:t>Impact on performance</a:t>
          </a:r>
        </a:p>
      </dgm:t>
    </dgm:pt>
    <dgm:pt modelId="{E73B6D7D-AE13-4A82-815F-1BBDC364A033}" type="parTrans" cxnId="{8E672B4A-4EE6-42C0-8DDF-4983B0E7AE01}">
      <dgm:prSet/>
      <dgm:spPr/>
      <dgm:t>
        <a:bodyPr/>
        <a:lstStyle/>
        <a:p>
          <a:endParaRPr lang="en-US"/>
        </a:p>
      </dgm:t>
    </dgm:pt>
    <dgm:pt modelId="{77CE4293-3336-49DB-BAB5-DCEBC6EE1F6D}" type="sibTrans" cxnId="{8E672B4A-4EE6-42C0-8DDF-4983B0E7AE01}">
      <dgm:prSet/>
      <dgm:spPr/>
      <dgm:t>
        <a:bodyPr/>
        <a:lstStyle/>
        <a:p>
          <a:endParaRPr lang="en-US"/>
        </a:p>
      </dgm:t>
    </dgm:pt>
    <dgm:pt modelId="{F4B35BFB-EC81-4A0C-BE26-F389FE439E8F}">
      <dgm:prSet/>
      <dgm:spPr/>
      <dgm:t>
        <a:bodyPr/>
        <a:lstStyle/>
        <a:p>
          <a:r>
            <a:rPr lang="en-US"/>
            <a:t>Transfer into practice</a:t>
          </a:r>
        </a:p>
      </dgm:t>
    </dgm:pt>
    <dgm:pt modelId="{BD7B2BD3-2F9F-4A72-A70B-CB9371CFFFBE}" type="parTrans" cxnId="{651F2685-2416-47CA-B4BF-28A0B621432D}">
      <dgm:prSet/>
      <dgm:spPr/>
      <dgm:t>
        <a:bodyPr/>
        <a:lstStyle/>
        <a:p>
          <a:endParaRPr lang="en-US"/>
        </a:p>
      </dgm:t>
    </dgm:pt>
    <dgm:pt modelId="{7AF34E04-124C-4623-B776-1AE12A4AA109}" type="sibTrans" cxnId="{651F2685-2416-47CA-B4BF-28A0B621432D}">
      <dgm:prSet/>
      <dgm:spPr/>
      <dgm:t>
        <a:bodyPr/>
        <a:lstStyle/>
        <a:p>
          <a:endParaRPr lang="en-US"/>
        </a:p>
      </dgm:t>
    </dgm:pt>
    <dgm:pt modelId="{193647C1-61B4-4A4A-832E-E1085D49C4F7}">
      <dgm:prSet/>
      <dgm:spPr/>
      <dgm:t>
        <a:bodyPr/>
        <a:lstStyle/>
        <a:p>
          <a:r>
            <a:rPr lang="en-US"/>
            <a:t>Engagement </a:t>
          </a:r>
        </a:p>
      </dgm:t>
    </dgm:pt>
    <dgm:pt modelId="{556964B3-6F60-48E3-8065-EB62DF87A979}" type="parTrans" cxnId="{4F2DCEBD-EA4A-42AE-9083-47AC9B255935}">
      <dgm:prSet/>
      <dgm:spPr/>
      <dgm:t>
        <a:bodyPr/>
        <a:lstStyle/>
        <a:p>
          <a:endParaRPr lang="en-US"/>
        </a:p>
      </dgm:t>
    </dgm:pt>
    <dgm:pt modelId="{39310853-1FFA-4499-A02D-F884CDDB5F00}" type="sibTrans" cxnId="{4F2DCEBD-EA4A-42AE-9083-47AC9B255935}">
      <dgm:prSet/>
      <dgm:spPr/>
      <dgm:t>
        <a:bodyPr/>
        <a:lstStyle/>
        <a:p>
          <a:endParaRPr lang="en-US"/>
        </a:p>
      </dgm:t>
    </dgm:pt>
    <dgm:pt modelId="{A4652281-4544-4829-860B-EF140F1AF743}" type="pres">
      <dgm:prSet presAssocID="{728DA0BC-2C00-41B1-A9CD-212E11506893}" presName="linear" presStyleCnt="0">
        <dgm:presLayoutVars>
          <dgm:animLvl val="lvl"/>
          <dgm:resizeHandles val="exact"/>
        </dgm:presLayoutVars>
      </dgm:prSet>
      <dgm:spPr/>
    </dgm:pt>
    <dgm:pt modelId="{84E3018A-A45D-4006-A7FD-F630E4A72CC1}" type="pres">
      <dgm:prSet presAssocID="{20B46028-1A7F-4AF4-B81B-79555D66913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9394DAE-12F1-45FF-B90D-3E0665851162}" type="pres">
      <dgm:prSet presAssocID="{7545E072-0C85-4261-99C1-A4EBCC692F62}" presName="spacer" presStyleCnt="0"/>
      <dgm:spPr/>
    </dgm:pt>
    <dgm:pt modelId="{121E2AA8-55A3-4FF3-BBC8-05310058CF4C}" type="pres">
      <dgm:prSet presAssocID="{3644B93B-D2A9-4986-B82C-BAD442744C9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9D14921-F855-4780-AFE1-7E24BF3A1BFF}" type="pres">
      <dgm:prSet presAssocID="{77CE4293-3336-49DB-BAB5-DCEBC6EE1F6D}" presName="spacer" presStyleCnt="0"/>
      <dgm:spPr/>
    </dgm:pt>
    <dgm:pt modelId="{F2B7094C-4B42-4DC5-A733-F64834D8F253}" type="pres">
      <dgm:prSet presAssocID="{F4B35BFB-EC81-4A0C-BE26-F389FE439E8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3306372-303B-42DB-8AFB-6F6F7A0B9AEA}" type="pres">
      <dgm:prSet presAssocID="{7AF34E04-124C-4623-B776-1AE12A4AA109}" presName="spacer" presStyleCnt="0"/>
      <dgm:spPr/>
    </dgm:pt>
    <dgm:pt modelId="{96743ACE-6844-4B88-A1D8-4BD782A52889}" type="pres">
      <dgm:prSet presAssocID="{193647C1-61B4-4A4A-832E-E1085D49C4F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2EE120A-ABB0-41BC-B545-F912BD1435A3}" type="presOf" srcId="{728DA0BC-2C00-41B1-A9CD-212E11506893}" destId="{A4652281-4544-4829-860B-EF140F1AF743}" srcOrd="0" destOrd="0" presId="urn:microsoft.com/office/officeart/2005/8/layout/vList2"/>
    <dgm:cxn modelId="{8E672B4A-4EE6-42C0-8DDF-4983B0E7AE01}" srcId="{728DA0BC-2C00-41B1-A9CD-212E11506893}" destId="{3644B93B-D2A9-4986-B82C-BAD442744C9B}" srcOrd="1" destOrd="0" parTransId="{E73B6D7D-AE13-4A82-815F-1BBDC364A033}" sibTransId="{77CE4293-3336-49DB-BAB5-DCEBC6EE1F6D}"/>
    <dgm:cxn modelId="{9682FC4D-1047-4415-963D-1430859C30CB}" type="presOf" srcId="{3644B93B-D2A9-4986-B82C-BAD442744C9B}" destId="{121E2AA8-55A3-4FF3-BBC8-05310058CF4C}" srcOrd="0" destOrd="0" presId="urn:microsoft.com/office/officeart/2005/8/layout/vList2"/>
    <dgm:cxn modelId="{651F2685-2416-47CA-B4BF-28A0B621432D}" srcId="{728DA0BC-2C00-41B1-A9CD-212E11506893}" destId="{F4B35BFB-EC81-4A0C-BE26-F389FE439E8F}" srcOrd="2" destOrd="0" parTransId="{BD7B2BD3-2F9F-4A72-A70B-CB9371CFFFBE}" sibTransId="{7AF34E04-124C-4623-B776-1AE12A4AA109}"/>
    <dgm:cxn modelId="{C7619D85-1D67-444C-B0F8-58D27585320D}" type="presOf" srcId="{F4B35BFB-EC81-4A0C-BE26-F389FE439E8F}" destId="{F2B7094C-4B42-4DC5-A733-F64834D8F253}" srcOrd="0" destOrd="0" presId="urn:microsoft.com/office/officeart/2005/8/layout/vList2"/>
    <dgm:cxn modelId="{4F2DCEBD-EA4A-42AE-9083-47AC9B255935}" srcId="{728DA0BC-2C00-41B1-A9CD-212E11506893}" destId="{193647C1-61B4-4A4A-832E-E1085D49C4F7}" srcOrd="3" destOrd="0" parTransId="{556964B3-6F60-48E3-8065-EB62DF87A979}" sibTransId="{39310853-1FFA-4499-A02D-F884CDDB5F00}"/>
    <dgm:cxn modelId="{93BF3EBF-9FEE-4B75-A694-278A2DCC58D1}" srcId="{728DA0BC-2C00-41B1-A9CD-212E11506893}" destId="{20B46028-1A7F-4AF4-B81B-79555D669131}" srcOrd="0" destOrd="0" parTransId="{22258417-9BD7-4C22-8792-30F570FEFC56}" sibTransId="{7545E072-0C85-4261-99C1-A4EBCC692F62}"/>
    <dgm:cxn modelId="{4B3560D0-E521-4BA0-B491-3EACD451D906}" type="presOf" srcId="{193647C1-61B4-4A4A-832E-E1085D49C4F7}" destId="{96743ACE-6844-4B88-A1D8-4BD782A52889}" srcOrd="0" destOrd="0" presId="urn:microsoft.com/office/officeart/2005/8/layout/vList2"/>
    <dgm:cxn modelId="{060269D2-9645-44B0-842A-4C368F887866}" type="presOf" srcId="{20B46028-1A7F-4AF4-B81B-79555D669131}" destId="{84E3018A-A45D-4006-A7FD-F630E4A72CC1}" srcOrd="0" destOrd="0" presId="urn:microsoft.com/office/officeart/2005/8/layout/vList2"/>
    <dgm:cxn modelId="{400C04E8-F51F-4473-B19A-A0081099CA2F}" type="presParOf" srcId="{A4652281-4544-4829-860B-EF140F1AF743}" destId="{84E3018A-A45D-4006-A7FD-F630E4A72CC1}" srcOrd="0" destOrd="0" presId="urn:microsoft.com/office/officeart/2005/8/layout/vList2"/>
    <dgm:cxn modelId="{F8BA322B-124A-4E4B-B6EE-62FFB3F0A4B4}" type="presParOf" srcId="{A4652281-4544-4829-860B-EF140F1AF743}" destId="{99394DAE-12F1-45FF-B90D-3E0665851162}" srcOrd="1" destOrd="0" presId="urn:microsoft.com/office/officeart/2005/8/layout/vList2"/>
    <dgm:cxn modelId="{40E574FE-AAA2-4056-B3FD-F8719CD763B1}" type="presParOf" srcId="{A4652281-4544-4829-860B-EF140F1AF743}" destId="{121E2AA8-55A3-4FF3-BBC8-05310058CF4C}" srcOrd="2" destOrd="0" presId="urn:microsoft.com/office/officeart/2005/8/layout/vList2"/>
    <dgm:cxn modelId="{D9EB562F-783E-436E-8AD1-2A219B306DCF}" type="presParOf" srcId="{A4652281-4544-4829-860B-EF140F1AF743}" destId="{59D14921-F855-4780-AFE1-7E24BF3A1BFF}" srcOrd="3" destOrd="0" presId="urn:microsoft.com/office/officeart/2005/8/layout/vList2"/>
    <dgm:cxn modelId="{AF479744-3B04-427F-AA37-7A74932329AB}" type="presParOf" srcId="{A4652281-4544-4829-860B-EF140F1AF743}" destId="{F2B7094C-4B42-4DC5-A733-F64834D8F253}" srcOrd="4" destOrd="0" presId="urn:microsoft.com/office/officeart/2005/8/layout/vList2"/>
    <dgm:cxn modelId="{D2366D1F-79B1-4BCF-9475-99ED03078A3A}" type="presParOf" srcId="{A4652281-4544-4829-860B-EF140F1AF743}" destId="{A3306372-303B-42DB-8AFB-6F6F7A0B9AEA}" srcOrd="5" destOrd="0" presId="urn:microsoft.com/office/officeart/2005/8/layout/vList2"/>
    <dgm:cxn modelId="{B09A3803-EDFD-4CC1-8431-F50ADD09567A}" type="presParOf" srcId="{A4652281-4544-4829-860B-EF140F1AF743}" destId="{96743ACE-6844-4B88-A1D8-4BD782A5288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B53F711-D88E-46DD-9352-18BA73DB0A0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3D772CA-2E5B-4793-8928-29B8F423B995}">
      <dgm:prSet/>
      <dgm:spPr/>
      <dgm:t>
        <a:bodyPr/>
        <a:lstStyle/>
        <a:p>
          <a:r>
            <a:rPr lang="en-US"/>
            <a:t>Likely success cases where individuals or teams have benefited from the learning (and non-success cases)</a:t>
          </a:r>
        </a:p>
      </dgm:t>
    </dgm:pt>
    <dgm:pt modelId="{EE7A4B1B-7EE6-409C-A1C7-EC52A4F43C39}" type="parTrans" cxnId="{28887184-3506-45F7-B7A4-C03547D9D5D9}">
      <dgm:prSet/>
      <dgm:spPr/>
      <dgm:t>
        <a:bodyPr/>
        <a:lstStyle/>
        <a:p>
          <a:endParaRPr lang="en-US"/>
        </a:p>
      </dgm:t>
    </dgm:pt>
    <dgm:pt modelId="{F7EFC36F-BB3C-42BC-A342-42BB1A46193D}" type="sibTrans" cxnId="{28887184-3506-45F7-B7A4-C03547D9D5D9}">
      <dgm:prSet/>
      <dgm:spPr/>
      <dgm:t>
        <a:bodyPr/>
        <a:lstStyle/>
        <a:p>
          <a:endParaRPr lang="en-US"/>
        </a:p>
      </dgm:t>
    </dgm:pt>
    <dgm:pt modelId="{9FF3AD35-E640-4825-B6F7-6FFBE24182A6}">
      <dgm:prSet/>
      <dgm:spPr/>
      <dgm:t>
        <a:bodyPr/>
        <a:lstStyle/>
        <a:p>
          <a:r>
            <a:rPr lang="en-US"/>
            <a:t>Asks four questions:</a:t>
          </a:r>
        </a:p>
      </dgm:t>
    </dgm:pt>
    <dgm:pt modelId="{B71EDF57-01A9-42C0-9762-53CEBAB2D437}" type="parTrans" cxnId="{30789B56-3256-434C-9D79-37BD4D30F483}">
      <dgm:prSet/>
      <dgm:spPr/>
      <dgm:t>
        <a:bodyPr/>
        <a:lstStyle/>
        <a:p>
          <a:endParaRPr lang="en-US"/>
        </a:p>
      </dgm:t>
    </dgm:pt>
    <dgm:pt modelId="{E449D510-AA5B-4D85-A619-D4564667929C}" type="sibTrans" cxnId="{30789B56-3256-434C-9D79-37BD4D30F483}">
      <dgm:prSet/>
      <dgm:spPr/>
      <dgm:t>
        <a:bodyPr/>
        <a:lstStyle/>
        <a:p>
          <a:endParaRPr lang="en-US"/>
        </a:p>
      </dgm:t>
    </dgm:pt>
    <dgm:pt modelId="{D6C10A5A-C7E9-48D5-AF1C-7B68B4ECA345}">
      <dgm:prSet/>
      <dgm:spPr/>
      <dgm:t>
        <a:bodyPr/>
        <a:lstStyle/>
        <a:p>
          <a:r>
            <a:rPr lang="en-US"/>
            <a:t>How well is an organisation using learning to improve performance?</a:t>
          </a:r>
        </a:p>
      </dgm:t>
    </dgm:pt>
    <dgm:pt modelId="{A0E1B88E-BE39-4F3C-BE63-3B3713E7BE49}" type="parTrans" cxnId="{4E182A5C-1BA4-48A4-BACC-FEB76BC534D5}">
      <dgm:prSet/>
      <dgm:spPr/>
      <dgm:t>
        <a:bodyPr/>
        <a:lstStyle/>
        <a:p>
          <a:endParaRPr lang="en-US"/>
        </a:p>
      </dgm:t>
    </dgm:pt>
    <dgm:pt modelId="{C368BEB7-2C0D-4754-8DAC-3553C46BCC57}" type="sibTrans" cxnId="{4E182A5C-1BA4-48A4-BACC-FEB76BC534D5}">
      <dgm:prSet/>
      <dgm:spPr/>
      <dgm:t>
        <a:bodyPr/>
        <a:lstStyle/>
        <a:p>
          <a:endParaRPr lang="en-US"/>
        </a:p>
      </dgm:t>
    </dgm:pt>
    <dgm:pt modelId="{AF38E69C-9A8E-4FB4-A70E-ACFC0A43DCE4}">
      <dgm:prSet/>
      <dgm:spPr/>
      <dgm:t>
        <a:bodyPr/>
        <a:lstStyle/>
        <a:p>
          <a:r>
            <a:rPr lang="en-US"/>
            <a:t>What processes/resources are in place to support improvement?</a:t>
          </a:r>
        </a:p>
      </dgm:t>
    </dgm:pt>
    <dgm:pt modelId="{92526C0B-8363-4E32-A567-5D1B5E0CF47E}" type="parTrans" cxnId="{1C3B036B-6060-4DC7-B558-855CDFBB8D21}">
      <dgm:prSet/>
      <dgm:spPr/>
      <dgm:t>
        <a:bodyPr/>
        <a:lstStyle/>
        <a:p>
          <a:endParaRPr lang="en-US"/>
        </a:p>
      </dgm:t>
    </dgm:pt>
    <dgm:pt modelId="{4B46A92E-58CF-4CF0-BB37-EECA21952C00}" type="sibTrans" cxnId="{1C3B036B-6060-4DC7-B558-855CDFBB8D21}">
      <dgm:prSet/>
      <dgm:spPr/>
      <dgm:t>
        <a:bodyPr/>
        <a:lstStyle/>
        <a:p>
          <a:endParaRPr lang="en-US"/>
        </a:p>
      </dgm:t>
    </dgm:pt>
    <dgm:pt modelId="{479DDBDC-6B1A-435D-A64E-FD1FD8D0C04E}">
      <dgm:prSet/>
      <dgm:spPr/>
      <dgm:t>
        <a:bodyPr/>
        <a:lstStyle/>
        <a:p>
          <a:r>
            <a:rPr lang="en-US"/>
            <a:t>What needs to be improved?</a:t>
          </a:r>
        </a:p>
      </dgm:t>
    </dgm:pt>
    <dgm:pt modelId="{10CB5B6F-F95A-400C-B472-BB5752183C86}" type="parTrans" cxnId="{4FCCE320-92AF-4938-8D99-2CA84BF97A00}">
      <dgm:prSet/>
      <dgm:spPr/>
      <dgm:t>
        <a:bodyPr/>
        <a:lstStyle/>
        <a:p>
          <a:endParaRPr lang="en-US"/>
        </a:p>
      </dgm:t>
    </dgm:pt>
    <dgm:pt modelId="{20CB2C16-5840-4373-ADA9-5C1981F8C2B1}" type="sibTrans" cxnId="{4FCCE320-92AF-4938-8D99-2CA84BF97A00}">
      <dgm:prSet/>
      <dgm:spPr/>
      <dgm:t>
        <a:bodyPr/>
        <a:lstStyle/>
        <a:p>
          <a:endParaRPr lang="en-US"/>
        </a:p>
      </dgm:t>
    </dgm:pt>
    <dgm:pt modelId="{A3C3C461-9169-4A30-B1F1-D7DD9E1F1616}">
      <dgm:prSet/>
      <dgm:spPr/>
      <dgm:t>
        <a:bodyPr/>
        <a:lstStyle/>
        <a:p>
          <a:r>
            <a:rPr lang="en-US"/>
            <a:t>What barriers stand in the way of performance improvement</a:t>
          </a:r>
        </a:p>
      </dgm:t>
    </dgm:pt>
    <dgm:pt modelId="{DAE65E85-7FB9-4FB3-B010-71C4DDDED8E6}" type="parTrans" cxnId="{531E1547-D258-4ED4-B6B9-EE0A7433F2C5}">
      <dgm:prSet/>
      <dgm:spPr/>
      <dgm:t>
        <a:bodyPr/>
        <a:lstStyle/>
        <a:p>
          <a:endParaRPr lang="en-US"/>
        </a:p>
      </dgm:t>
    </dgm:pt>
    <dgm:pt modelId="{048867BC-FA0D-4F64-87D2-CFC62E53FBBF}" type="sibTrans" cxnId="{531E1547-D258-4ED4-B6B9-EE0A7433F2C5}">
      <dgm:prSet/>
      <dgm:spPr/>
      <dgm:t>
        <a:bodyPr/>
        <a:lstStyle/>
        <a:p>
          <a:endParaRPr lang="en-US"/>
        </a:p>
      </dgm:t>
    </dgm:pt>
    <dgm:pt modelId="{929A8AB0-231A-47B8-BC9F-8144A64314A8}" type="pres">
      <dgm:prSet presAssocID="{5B53F711-D88E-46DD-9352-18BA73DB0A09}" presName="linear" presStyleCnt="0">
        <dgm:presLayoutVars>
          <dgm:animLvl val="lvl"/>
          <dgm:resizeHandles val="exact"/>
        </dgm:presLayoutVars>
      </dgm:prSet>
      <dgm:spPr/>
    </dgm:pt>
    <dgm:pt modelId="{E8873A7F-B3A8-4AD0-A031-567E949C0C12}" type="pres">
      <dgm:prSet presAssocID="{83D772CA-2E5B-4793-8928-29B8F423B99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D32D382-5424-4A03-BDB4-AD076894A434}" type="pres">
      <dgm:prSet presAssocID="{F7EFC36F-BB3C-42BC-A342-42BB1A46193D}" presName="spacer" presStyleCnt="0"/>
      <dgm:spPr/>
    </dgm:pt>
    <dgm:pt modelId="{F6398F1B-F200-445A-AD8A-41870F341FFA}" type="pres">
      <dgm:prSet presAssocID="{9FF3AD35-E640-4825-B6F7-6FFBE24182A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20B28874-D4A9-4FD6-B7DC-2BB37041FA6F}" type="pres">
      <dgm:prSet presAssocID="{9FF3AD35-E640-4825-B6F7-6FFBE24182A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9CB4160A-E30B-4BF6-BB85-F9DB839BA047}" type="presOf" srcId="{479DDBDC-6B1A-435D-A64E-FD1FD8D0C04E}" destId="{20B28874-D4A9-4FD6-B7DC-2BB37041FA6F}" srcOrd="0" destOrd="2" presId="urn:microsoft.com/office/officeart/2005/8/layout/vList2"/>
    <dgm:cxn modelId="{969B4217-E899-4DAE-B490-6609B1D1075A}" type="presOf" srcId="{D6C10A5A-C7E9-48D5-AF1C-7B68B4ECA345}" destId="{20B28874-D4A9-4FD6-B7DC-2BB37041FA6F}" srcOrd="0" destOrd="0" presId="urn:microsoft.com/office/officeart/2005/8/layout/vList2"/>
    <dgm:cxn modelId="{4FCCE320-92AF-4938-8D99-2CA84BF97A00}" srcId="{9FF3AD35-E640-4825-B6F7-6FFBE24182A6}" destId="{479DDBDC-6B1A-435D-A64E-FD1FD8D0C04E}" srcOrd="2" destOrd="0" parTransId="{10CB5B6F-F95A-400C-B472-BB5752183C86}" sibTransId="{20CB2C16-5840-4373-ADA9-5C1981F8C2B1}"/>
    <dgm:cxn modelId="{AD21FB31-AC66-43DC-8B88-39EEB83026CC}" type="presOf" srcId="{83D772CA-2E5B-4793-8928-29B8F423B995}" destId="{E8873A7F-B3A8-4AD0-A031-567E949C0C12}" srcOrd="0" destOrd="0" presId="urn:microsoft.com/office/officeart/2005/8/layout/vList2"/>
    <dgm:cxn modelId="{7E79253A-CA1E-4528-9E26-02190D6931BE}" type="presOf" srcId="{9FF3AD35-E640-4825-B6F7-6FFBE24182A6}" destId="{F6398F1B-F200-445A-AD8A-41870F341FFA}" srcOrd="0" destOrd="0" presId="urn:microsoft.com/office/officeart/2005/8/layout/vList2"/>
    <dgm:cxn modelId="{4E182A5C-1BA4-48A4-BACC-FEB76BC534D5}" srcId="{9FF3AD35-E640-4825-B6F7-6FFBE24182A6}" destId="{D6C10A5A-C7E9-48D5-AF1C-7B68B4ECA345}" srcOrd="0" destOrd="0" parTransId="{A0E1B88E-BE39-4F3C-BE63-3B3713E7BE49}" sibTransId="{C368BEB7-2C0D-4754-8DAC-3553C46BCC57}"/>
    <dgm:cxn modelId="{52D97644-259F-45F4-A7EA-219C889A7D84}" type="presOf" srcId="{AF38E69C-9A8E-4FB4-A70E-ACFC0A43DCE4}" destId="{20B28874-D4A9-4FD6-B7DC-2BB37041FA6F}" srcOrd="0" destOrd="1" presId="urn:microsoft.com/office/officeart/2005/8/layout/vList2"/>
    <dgm:cxn modelId="{531E1547-D258-4ED4-B6B9-EE0A7433F2C5}" srcId="{9FF3AD35-E640-4825-B6F7-6FFBE24182A6}" destId="{A3C3C461-9169-4A30-B1F1-D7DD9E1F1616}" srcOrd="3" destOrd="0" parTransId="{DAE65E85-7FB9-4FB3-B010-71C4DDDED8E6}" sibTransId="{048867BC-FA0D-4F64-87D2-CFC62E53FBBF}"/>
    <dgm:cxn modelId="{1C3B036B-6060-4DC7-B558-855CDFBB8D21}" srcId="{9FF3AD35-E640-4825-B6F7-6FFBE24182A6}" destId="{AF38E69C-9A8E-4FB4-A70E-ACFC0A43DCE4}" srcOrd="1" destOrd="0" parTransId="{92526C0B-8363-4E32-A567-5D1B5E0CF47E}" sibTransId="{4B46A92E-58CF-4CF0-BB37-EECA21952C00}"/>
    <dgm:cxn modelId="{30789B56-3256-434C-9D79-37BD4D30F483}" srcId="{5B53F711-D88E-46DD-9352-18BA73DB0A09}" destId="{9FF3AD35-E640-4825-B6F7-6FFBE24182A6}" srcOrd="1" destOrd="0" parTransId="{B71EDF57-01A9-42C0-9762-53CEBAB2D437}" sibTransId="{E449D510-AA5B-4D85-A619-D4564667929C}"/>
    <dgm:cxn modelId="{28887184-3506-45F7-B7A4-C03547D9D5D9}" srcId="{5B53F711-D88E-46DD-9352-18BA73DB0A09}" destId="{83D772CA-2E5B-4793-8928-29B8F423B995}" srcOrd="0" destOrd="0" parTransId="{EE7A4B1B-7EE6-409C-A1C7-EC52A4F43C39}" sibTransId="{F7EFC36F-BB3C-42BC-A342-42BB1A46193D}"/>
    <dgm:cxn modelId="{BC885AA2-FF99-47D1-8D78-CB4A7D9E5D87}" type="presOf" srcId="{5B53F711-D88E-46DD-9352-18BA73DB0A09}" destId="{929A8AB0-231A-47B8-BC9F-8144A64314A8}" srcOrd="0" destOrd="0" presId="urn:microsoft.com/office/officeart/2005/8/layout/vList2"/>
    <dgm:cxn modelId="{8BC706BC-58E5-4343-9AEB-985A3B0CD84E}" type="presOf" srcId="{A3C3C461-9169-4A30-B1F1-D7DD9E1F1616}" destId="{20B28874-D4A9-4FD6-B7DC-2BB37041FA6F}" srcOrd="0" destOrd="3" presId="urn:microsoft.com/office/officeart/2005/8/layout/vList2"/>
    <dgm:cxn modelId="{B85FA8CE-F9D9-4348-A0E2-DD52B65E0ECA}" type="presParOf" srcId="{929A8AB0-231A-47B8-BC9F-8144A64314A8}" destId="{E8873A7F-B3A8-4AD0-A031-567E949C0C12}" srcOrd="0" destOrd="0" presId="urn:microsoft.com/office/officeart/2005/8/layout/vList2"/>
    <dgm:cxn modelId="{08063C9D-A086-4A1E-BE2B-BD14CD0AE4F3}" type="presParOf" srcId="{929A8AB0-231A-47B8-BC9F-8144A64314A8}" destId="{CD32D382-5424-4A03-BDB4-AD076894A434}" srcOrd="1" destOrd="0" presId="urn:microsoft.com/office/officeart/2005/8/layout/vList2"/>
    <dgm:cxn modelId="{C338F0CF-011B-46F6-95EE-58EF145320B8}" type="presParOf" srcId="{929A8AB0-231A-47B8-BC9F-8144A64314A8}" destId="{F6398F1B-F200-445A-AD8A-41870F341FFA}" srcOrd="2" destOrd="0" presId="urn:microsoft.com/office/officeart/2005/8/layout/vList2"/>
    <dgm:cxn modelId="{2ABE3B2D-B37B-4936-903C-D5552030ACC4}" type="presParOf" srcId="{929A8AB0-231A-47B8-BC9F-8144A64314A8}" destId="{20B28874-D4A9-4FD6-B7DC-2BB37041FA6F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19FAB33C-EA4E-4F6A-9487-61DA310C6CA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435297E-BA67-45F8-93F6-7F4C91C0EF65}">
      <dgm:prSet/>
      <dgm:spPr/>
      <dgm:t>
        <a:bodyPr/>
        <a:lstStyle/>
        <a:p>
          <a:r>
            <a:rPr lang="en-US"/>
            <a:t>Employees can safely put forward their viewpoints on their work</a:t>
          </a:r>
        </a:p>
      </dgm:t>
    </dgm:pt>
    <dgm:pt modelId="{A3756B4A-B617-401B-8C16-8523511F23BE}" type="parTrans" cxnId="{56D11536-8F2E-4764-AD5C-6ADF53B9DA03}">
      <dgm:prSet/>
      <dgm:spPr/>
      <dgm:t>
        <a:bodyPr/>
        <a:lstStyle/>
        <a:p>
          <a:endParaRPr lang="en-US"/>
        </a:p>
      </dgm:t>
    </dgm:pt>
    <dgm:pt modelId="{25330CA8-205C-434E-B477-AE3E5AF9E358}" type="sibTrans" cxnId="{56D11536-8F2E-4764-AD5C-6ADF53B9DA03}">
      <dgm:prSet/>
      <dgm:spPr/>
      <dgm:t>
        <a:bodyPr/>
        <a:lstStyle/>
        <a:p>
          <a:endParaRPr lang="en-US"/>
        </a:p>
      </dgm:t>
    </dgm:pt>
    <dgm:pt modelId="{4EF0C949-5A57-49FD-B229-AC9066B24E43}">
      <dgm:prSet/>
      <dgm:spPr/>
      <dgm:t>
        <a:bodyPr/>
        <a:lstStyle/>
        <a:p>
          <a:r>
            <a:rPr lang="en-US"/>
            <a:t>When voice channels work effectively, employees feel valued, trusted and influential </a:t>
          </a:r>
        </a:p>
      </dgm:t>
    </dgm:pt>
    <dgm:pt modelId="{B29F12E6-7B48-4DB9-9B84-FDC504545831}" type="parTrans" cxnId="{AB8A4A1C-3EEF-48D9-9947-CF446D1E9E11}">
      <dgm:prSet/>
      <dgm:spPr/>
      <dgm:t>
        <a:bodyPr/>
        <a:lstStyle/>
        <a:p>
          <a:endParaRPr lang="en-US"/>
        </a:p>
      </dgm:t>
    </dgm:pt>
    <dgm:pt modelId="{66ACABF5-8192-470F-A362-B93A01C5319F}" type="sibTrans" cxnId="{AB8A4A1C-3EEF-48D9-9947-CF446D1E9E11}">
      <dgm:prSet/>
      <dgm:spPr/>
      <dgm:t>
        <a:bodyPr/>
        <a:lstStyle/>
        <a:p>
          <a:endParaRPr lang="en-US"/>
        </a:p>
      </dgm:t>
    </dgm:pt>
    <dgm:pt modelId="{05FA3B6D-9BF5-44D6-892F-170905CD4BE9}">
      <dgm:prSet/>
      <dgm:spPr/>
      <dgm:t>
        <a:bodyPr/>
        <a:lstStyle/>
        <a:p>
          <a:r>
            <a:rPr lang="en-US"/>
            <a:t>This, in turn, increases job satisfaction and performance</a:t>
          </a:r>
        </a:p>
      </dgm:t>
    </dgm:pt>
    <dgm:pt modelId="{6D5A3013-AB2A-405F-BAEB-03D8A10B040F}" type="parTrans" cxnId="{1B065723-6488-472C-AB33-B2C4C7510C74}">
      <dgm:prSet/>
      <dgm:spPr/>
      <dgm:t>
        <a:bodyPr/>
        <a:lstStyle/>
        <a:p>
          <a:endParaRPr lang="en-US"/>
        </a:p>
      </dgm:t>
    </dgm:pt>
    <dgm:pt modelId="{B73E7BD8-AAD2-4A66-944E-49046D471C53}" type="sibTrans" cxnId="{1B065723-6488-472C-AB33-B2C4C7510C74}">
      <dgm:prSet/>
      <dgm:spPr/>
      <dgm:t>
        <a:bodyPr/>
        <a:lstStyle/>
        <a:p>
          <a:endParaRPr lang="en-US"/>
        </a:p>
      </dgm:t>
    </dgm:pt>
    <dgm:pt modelId="{9710068C-B2C6-4016-A755-B66F1442B5C8}">
      <dgm:prSet/>
      <dgm:spPr/>
      <dgm:t>
        <a:bodyPr/>
        <a:lstStyle/>
        <a:p>
          <a:r>
            <a:rPr lang="en-US"/>
            <a:t>For employers, effective employee voice can mean better relationships at work and a more positive culture</a:t>
          </a:r>
        </a:p>
      </dgm:t>
    </dgm:pt>
    <dgm:pt modelId="{7ADF67FF-D16A-4FD3-9677-526B0961DA7D}" type="parTrans" cxnId="{2E863A9D-20E0-47CF-BA49-523202DD6A48}">
      <dgm:prSet/>
      <dgm:spPr/>
      <dgm:t>
        <a:bodyPr/>
        <a:lstStyle/>
        <a:p>
          <a:endParaRPr lang="en-US"/>
        </a:p>
      </dgm:t>
    </dgm:pt>
    <dgm:pt modelId="{A8634542-4EDC-44E5-9071-BD0E92405802}" type="sibTrans" cxnId="{2E863A9D-20E0-47CF-BA49-523202DD6A48}">
      <dgm:prSet/>
      <dgm:spPr/>
      <dgm:t>
        <a:bodyPr/>
        <a:lstStyle/>
        <a:p>
          <a:endParaRPr lang="en-US"/>
        </a:p>
      </dgm:t>
    </dgm:pt>
    <dgm:pt modelId="{F910D17C-AD76-4C8B-806D-69E133997275}">
      <dgm:prSet/>
      <dgm:spPr/>
      <dgm:t>
        <a:bodyPr/>
        <a:lstStyle/>
        <a:p>
          <a:r>
            <a:rPr lang="en-US"/>
            <a:t>Individual voice </a:t>
          </a:r>
        </a:p>
      </dgm:t>
    </dgm:pt>
    <dgm:pt modelId="{87F877F3-26B4-4779-9E6E-C78C86A1A855}" type="parTrans" cxnId="{2E0E3DC1-1036-48A7-B858-2881EEA98D18}">
      <dgm:prSet/>
      <dgm:spPr/>
      <dgm:t>
        <a:bodyPr/>
        <a:lstStyle/>
        <a:p>
          <a:endParaRPr lang="en-US"/>
        </a:p>
      </dgm:t>
    </dgm:pt>
    <dgm:pt modelId="{90712E20-CDA6-4C87-A518-52F72F92D05C}" type="sibTrans" cxnId="{2E0E3DC1-1036-48A7-B858-2881EEA98D18}">
      <dgm:prSet/>
      <dgm:spPr/>
      <dgm:t>
        <a:bodyPr/>
        <a:lstStyle/>
        <a:p>
          <a:endParaRPr lang="en-US"/>
        </a:p>
      </dgm:t>
    </dgm:pt>
    <dgm:pt modelId="{81974150-E2B7-4BFD-B0D7-CC97CA157462}">
      <dgm:prSet/>
      <dgm:spPr/>
      <dgm:t>
        <a:bodyPr/>
        <a:lstStyle/>
        <a:p>
          <a:r>
            <a:rPr lang="en-US"/>
            <a:t>Collective voice</a:t>
          </a:r>
        </a:p>
      </dgm:t>
    </dgm:pt>
    <dgm:pt modelId="{78C3FF07-EDFE-44CD-9FF3-61ADCAD82FC8}" type="parTrans" cxnId="{1A7AD263-4086-4922-A20E-5661662C6175}">
      <dgm:prSet/>
      <dgm:spPr/>
      <dgm:t>
        <a:bodyPr/>
        <a:lstStyle/>
        <a:p>
          <a:endParaRPr lang="en-US"/>
        </a:p>
      </dgm:t>
    </dgm:pt>
    <dgm:pt modelId="{AEC402B4-DCFA-44FB-82E8-3DC4C54D28C1}" type="sibTrans" cxnId="{1A7AD263-4086-4922-A20E-5661662C6175}">
      <dgm:prSet/>
      <dgm:spPr/>
      <dgm:t>
        <a:bodyPr/>
        <a:lstStyle/>
        <a:p>
          <a:endParaRPr lang="en-US"/>
        </a:p>
      </dgm:t>
    </dgm:pt>
    <dgm:pt modelId="{5CCB4D63-4997-4EF7-9521-69351C498631}" type="pres">
      <dgm:prSet presAssocID="{19FAB33C-EA4E-4F6A-9487-61DA310C6CAE}" presName="root" presStyleCnt="0">
        <dgm:presLayoutVars>
          <dgm:dir/>
          <dgm:resizeHandles val="exact"/>
        </dgm:presLayoutVars>
      </dgm:prSet>
      <dgm:spPr/>
    </dgm:pt>
    <dgm:pt modelId="{B5539FB8-6BD7-4B58-AB90-214ACF5191D9}" type="pres">
      <dgm:prSet presAssocID="{A435297E-BA67-45F8-93F6-7F4C91C0EF65}" presName="compNode" presStyleCnt="0"/>
      <dgm:spPr/>
    </dgm:pt>
    <dgm:pt modelId="{707BE625-849F-4089-98F2-E516E42AF29E}" type="pres">
      <dgm:prSet presAssocID="{A435297E-BA67-45F8-93F6-7F4C91C0EF65}" presName="bgRect" presStyleLbl="bgShp" presStyleIdx="0" presStyleCnt="4"/>
      <dgm:spPr/>
    </dgm:pt>
    <dgm:pt modelId="{EA75506D-E11E-4CCB-B90E-0433750A19EC}" type="pres">
      <dgm:prSet presAssocID="{A435297E-BA67-45F8-93F6-7F4C91C0EF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97D3DAF-241A-4EAD-8B72-42D3B374A8B0}" type="pres">
      <dgm:prSet presAssocID="{A435297E-BA67-45F8-93F6-7F4C91C0EF65}" presName="spaceRect" presStyleCnt="0"/>
      <dgm:spPr/>
    </dgm:pt>
    <dgm:pt modelId="{EC95F9BF-117C-4C5B-B86F-C11149890A9C}" type="pres">
      <dgm:prSet presAssocID="{A435297E-BA67-45F8-93F6-7F4C91C0EF65}" presName="parTx" presStyleLbl="revTx" presStyleIdx="0" presStyleCnt="5">
        <dgm:presLayoutVars>
          <dgm:chMax val="0"/>
          <dgm:chPref val="0"/>
        </dgm:presLayoutVars>
      </dgm:prSet>
      <dgm:spPr/>
    </dgm:pt>
    <dgm:pt modelId="{90A41812-2F86-4339-8579-AF098F53AED1}" type="pres">
      <dgm:prSet presAssocID="{25330CA8-205C-434E-B477-AE3E5AF9E358}" presName="sibTrans" presStyleCnt="0"/>
      <dgm:spPr/>
    </dgm:pt>
    <dgm:pt modelId="{69442B22-5383-4645-B857-2177C0495515}" type="pres">
      <dgm:prSet presAssocID="{4EF0C949-5A57-49FD-B229-AC9066B24E43}" presName="compNode" presStyleCnt="0"/>
      <dgm:spPr/>
    </dgm:pt>
    <dgm:pt modelId="{9811F5ED-7CBA-4ABE-8D5B-1E9E89976F7C}" type="pres">
      <dgm:prSet presAssocID="{4EF0C949-5A57-49FD-B229-AC9066B24E43}" presName="bgRect" presStyleLbl="bgShp" presStyleIdx="1" presStyleCnt="4"/>
      <dgm:spPr/>
    </dgm:pt>
    <dgm:pt modelId="{B778AD53-204A-438F-92EF-23BA0BE1915B}" type="pres">
      <dgm:prSet presAssocID="{4EF0C949-5A57-49FD-B229-AC9066B24E4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2E3BC0B4-24B1-4C2E-8070-D44FC4A2BAC4}" type="pres">
      <dgm:prSet presAssocID="{4EF0C949-5A57-49FD-B229-AC9066B24E43}" presName="spaceRect" presStyleCnt="0"/>
      <dgm:spPr/>
    </dgm:pt>
    <dgm:pt modelId="{57BE4CA5-DE0E-4ADE-AA53-C90BA63B9A28}" type="pres">
      <dgm:prSet presAssocID="{4EF0C949-5A57-49FD-B229-AC9066B24E43}" presName="parTx" presStyleLbl="revTx" presStyleIdx="1" presStyleCnt="5">
        <dgm:presLayoutVars>
          <dgm:chMax val="0"/>
          <dgm:chPref val="0"/>
        </dgm:presLayoutVars>
      </dgm:prSet>
      <dgm:spPr/>
    </dgm:pt>
    <dgm:pt modelId="{BC36056B-CFDF-42E5-AA27-4EF1035A342F}" type="pres">
      <dgm:prSet presAssocID="{66ACABF5-8192-470F-A362-B93A01C5319F}" presName="sibTrans" presStyleCnt="0"/>
      <dgm:spPr/>
    </dgm:pt>
    <dgm:pt modelId="{4160E48E-7194-4070-B711-A1227B1F41B0}" type="pres">
      <dgm:prSet presAssocID="{05FA3B6D-9BF5-44D6-892F-170905CD4BE9}" presName="compNode" presStyleCnt="0"/>
      <dgm:spPr/>
    </dgm:pt>
    <dgm:pt modelId="{56CCE09E-6FD5-4BA5-82A4-172E3C1E89A0}" type="pres">
      <dgm:prSet presAssocID="{05FA3B6D-9BF5-44D6-892F-170905CD4BE9}" presName="bgRect" presStyleLbl="bgShp" presStyleIdx="2" presStyleCnt="4"/>
      <dgm:spPr/>
    </dgm:pt>
    <dgm:pt modelId="{0871157F-4A16-45AF-9630-1F2C9D6CD73A}" type="pres">
      <dgm:prSet presAssocID="{05FA3B6D-9BF5-44D6-892F-170905CD4BE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6B331369-AE46-491F-8B42-61C64DB8D262}" type="pres">
      <dgm:prSet presAssocID="{05FA3B6D-9BF5-44D6-892F-170905CD4BE9}" presName="spaceRect" presStyleCnt="0"/>
      <dgm:spPr/>
    </dgm:pt>
    <dgm:pt modelId="{69AA2E7E-5BEE-4CF1-AF9E-C0CBD4E5F4B1}" type="pres">
      <dgm:prSet presAssocID="{05FA3B6D-9BF5-44D6-892F-170905CD4BE9}" presName="parTx" presStyleLbl="revTx" presStyleIdx="2" presStyleCnt="5">
        <dgm:presLayoutVars>
          <dgm:chMax val="0"/>
          <dgm:chPref val="0"/>
        </dgm:presLayoutVars>
      </dgm:prSet>
      <dgm:spPr/>
    </dgm:pt>
    <dgm:pt modelId="{958D52D7-0F32-4712-93BC-C8C23EB8C7B6}" type="pres">
      <dgm:prSet presAssocID="{B73E7BD8-AAD2-4A66-944E-49046D471C53}" presName="sibTrans" presStyleCnt="0"/>
      <dgm:spPr/>
    </dgm:pt>
    <dgm:pt modelId="{648D36BA-2899-4BF5-B779-18DCA44FCFB1}" type="pres">
      <dgm:prSet presAssocID="{9710068C-B2C6-4016-A755-B66F1442B5C8}" presName="compNode" presStyleCnt="0"/>
      <dgm:spPr/>
    </dgm:pt>
    <dgm:pt modelId="{B6888548-F61A-4121-96F2-4A3A966A944D}" type="pres">
      <dgm:prSet presAssocID="{9710068C-B2C6-4016-A755-B66F1442B5C8}" presName="bgRect" presStyleLbl="bgShp" presStyleIdx="3" presStyleCnt="4"/>
      <dgm:spPr/>
    </dgm:pt>
    <dgm:pt modelId="{92CAB0D6-C3A2-4DA8-8BEB-36463B011E47}" type="pres">
      <dgm:prSet presAssocID="{9710068C-B2C6-4016-A755-B66F1442B5C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C7DB630-F5BA-4647-9D74-D0E3F208DFBC}" type="pres">
      <dgm:prSet presAssocID="{9710068C-B2C6-4016-A755-B66F1442B5C8}" presName="spaceRect" presStyleCnt="0"/>
      <dgm:spPr/>
    </dgm:pt>
    <dgm:pt modelId="{0B19A8E6-8ECA-4D9D-9B97-89214D3FC521}" type="pres">
      <dgm:prSet presAssocID="{9710068C-B2C6-4016-A755-B66F1442B5C8}" presName="parTx" presStyleLbl="revTx" presStyleIdx="3" presStyleCnt="5">
        <dgm:presLayoutVars>
          <dgm:chMax val="0"/>
          <dgm:chPref val="0"/>
        </dgm:presLayoutVars>
      </dgm:prSet>
      <dgm:spPr/>
    </dgm:pt>
    <dgm:pt modelId="{26A13132-14E4-4769-9724-352AC6B94391}" type="pres">
      <dgm:prSet presAssocID="{9710068C-B2C6-4016-A755-B66F1442B5C8}" presName="desTx" presStyleLbl="revTx" presStyleIdx="4" presStyleCnt="5">
        <dgm:presLayoutVars/>
      </dgm:prSet>
      <dgm:spPr/>
    </dgm:pt>
  </dgm:ptLst>
  <dgm:cxnLst>
    <dgm:cxn modelId="{AB8A4A1C-3EEF-48D9-9947-CF446D1E9E11}" srcId="{19FAB33C-EA4E-4F6A-9487-61DA310C6CAE}" destId="{4EF0C949-5A57-49FD-B229-AC9066B24E43}" srcOrd="1" destOrd="0" parTransId="{B29F12E6-7B48-4DB9-9B84-FDC504545831}" sibTransId="{66ACABF5-8192-470F-A362-B93A01C5319F}"/>
    <dgm:cxn modelId="{1B065723-6488-472C-AB33-B2C4C7510C74}" srcId="{19FAB33C-EA4E-4F6A-9487-61DA310C6CAE}" destId="{05FA3B6D-9BF5-44D6-892F-170905CD4BE9}" srcOrd="2" destOrd="0" parTransId="{6D5A3013-AB2A-405F-BAEB-03D8A10B040F}" sibTransId="{B73E7BD8-AAD2-4A66-944E-49046D471C53}"/>
    <dgm:cxn modelId="{56D11536-8F2E-4764-AD5C-6ADF53B9DA03}" srcId="{19FAB33C-EA4E-4F6A-9487-61DA310C6CAE}" destId="{A435297E-BA67-45F8-93F6-7F4C91C0EF65}" srcOrd="0" destOrd="0" parTransId="{A3756B4A-B617-401B-8C16-8523511F23BE}" sibTransId="{25330CA8-205C-434E-B477-AE3E5AF9E358}"/>
    <dgm:cxn modelId="{38A4493F-B2EF-437C-8D0D-75D53A64474F}" type="presOf" srcId="{F910D17C-AD76-4C8B-806D-69E133997275}" destId="{26A13132-14E4-4769-9724-352AC6B94391}" srcOrd="0" destOrd="0" presId="urn:microsoft.com/office/officeart/2018/2/layout/IconVerticalSolidList"/>
    <dgm:cxn modelId="{58FA9041-97E6-4A58-B844-0AA2FF5B5364}" type="presOf" srcId="{19FAB33C-EA4E-4F6A-9487-61DA310C6CAE}" destId="{5CCB4D63-4997-4EF7-9521-69351C498631}" srcOrd="0" destOrd="0" presId="urn:microsoft.com/office/officeart/2018/2/layout/IconVerticalSolidList"/>
    <dgm:cxn modelId="{1A7AD263-4086-4922-A20E-5661662C6175}" srcId="{9710068C-B2C6-4016-A755-B66F1442B5C8}" destId="{81974150-E2B7-4BFD-B0D7-CC97CA157462}" srcOrd="1" destOrd="0" parTransId="{78C3FF07-EDFE-44CD-9FF3-61ADCAD82FC8}" sibTransId="{AEC402B4-DCFA-44FB-82E8-3DC4C54D28C1}"/>
    <dgm:cxn modelId="{1056C374-74B2-4307-B529-DC61E09BBFC0}" type="presOf" srcId="{4EF0C949-5A57-49FD-B229-AC9066B24E43}" destId="{57BE4CA5-DE0E-4ADE-AA53-C90BA63B9A28}" srcOrd="0" destOrd="0" presId="urn:microsoft.com/office/officeart/2018/2/layout/IconVerticalSolidList"/>
    <dgm:cxn modelId="{B407D898-A866-4D9C-809A-838FD819648A}" type="presOf" srcId="{A435297E-BA67-45F8-93F6-7F4C91C0EF65}" destId="{EC95F9BF-117C-4C5B-B86F-C11149890A9C}" srcOrd="0" destOrd="0" presId="urn:microsoft.com/office/officeart/2018/2/layout/IconVerticalSolidList"/>
    <dgm:cxn modelId="{2E863A9D-20E0-47CF-BA49-523202DD6A48}" srcId="{19FAB33C-EA4E-4F6A-9487-61DA310C6CAE}" destId="{9710068C-B2C6-4016-A755-B66F1442B5C8}" srcOrd="3" destOrd="0" parTransId="{7ADF67FF-D16A-4FD3-9677-526B0961DA7D}" sibTransId="{A8634542-4EDC-44E5-9071-BD0E92405802}"/>
    <dgm:cxn modelId="{C5DBE4A6-4CED-4104-93B7-A2E038B5BAA6}" type="presOf" srcId="{05FA3B6D-9BF5-44D6-892F-170905CD4BE9}" destId="{69AA2E7E-5BEE-4CF1-AF9E-C0CBD4E5F4B1}" srcOrd="0" destOrd="0" presId="urn:microsoft.com/office/officeart/2018/2/layout/IconVerticalSolidList"/>
    <dgm:cxn modelId="{2E0E3DC1-1036-48A7-B858-2881EEA98D18}" srcId="{9710068C-B2C6-4016-A755-B66F1442B5C8}" destId="{F910D17C-AD76-4C8B-806D-69E133997275}" srcOrd="0" destOrd="0" parTransId="{87F877F3-26B4-4779-9E6E-C78C86A1A855}" sibTransId="{90712E20-CDA6-4C87-A518-52F72F92D05C}"/>
    <dgm:cxn modelId="{1E4459E2-8675-4C67-A0AD-1C041EA362B3}" type="presOf" srcId="{9710068C-B2C6-4016-A755-B66F1442B5C8}" destId="{0B19A8E6-8ECA-4D9D-9B97-89214D3FC521}" srcOrd="0" destOrd="0" presId="urn:microsoft.com/office/officeart/2018/2/layout/IconVerticalSolidList"/>
    <dgm:cxn modelId="{AD21EFE7-C150-4925-9813-5F728795B4A1}" type="presOf" srcId="{81974150-E2B7-4BFD-B0D7-CC97CA157462}" destId="{26A13132-14E4-4769-9724-352AC6B94391}" srcOrd="0" destOrd="1" presId="urn:microsoft.com/office/officeart/2018/2/layout/IconVerticalSolidList"/>
    <dgm:cxn modelId="{6979938C-9188-4D6A-9B3E-BD0F9BDEAB8E}" type="presParOf" srcId="{5CCB4D63-4997-4EF7-9521-69351C498631}" destId="{B5539FB8-6BD7-4B58-AB90-214ACF5191D9}" srcOrd="0" destOrd="0" presId="urn:microsoft.com/office/officeart/2018/2/layout/IconVerticalSolidList"/>
    <dgm:cxn modelId="{BC85A7AF-03C3-40A3-95F8-96AA28C12906}" type="presParOf" srcId="{B5539FB8-6BD7-4B58-AB90-214ACF5191D9}" destId="{707BE625-849F-4089-98F2-E516E42AF29E}" srcOrd="0" destOrd="0" presId="urn:microsoft.com/office/officeart/2018/2/layout/IconVerticalSolidList"/>
    <dgm:cxn modelId="{0261A5DC-0D49-4A04-981E-725BE5145E7B}" type="presParOf" srcId="{B5539FB8-6BD7-4B58-AB90-214ACF5191D9}" destId="{EA75506D-E11E-4CCB-B90E-0433750A19EC}" srcOrd="1" destOrd="0" presId="urn:microsoft.com/office/officeart/2018/2/layout/IconVerticalSolidList"/>
    <dgm:cxn modelId="{BC5CAB5A-1094-4E28-8ABA-1C6B498A966F}" type="presParOf" srcId="{B5539FB8-6BD7-4B58-AB90-214ACF5191D9}" destId="{297D3DAF-241A-4EAD-8B72-42D3B374A8B0}" srcOrd="2" destOrd="0" presId="urn:microsoft.com/office/officeart/2018/2/layout/IconVerticalSolidList"/>
    <dgm:cxn modelId="{D69799AE-6AF2-4C2D-A28E-C264418E544A}" type="presParOf" srcId="{B5539FB8-6BD7-4B58-AB90-214ACF5191D9}" destId="{EC95F9BF-117C-4C5B-B86F-C11149890A9C}" srcOrd="3" destOrd="0" presId="urn:microsoft.com/office/officeart/2018/2/layout/IconVerticalSolidList"/>
    <dgm:cxn modelId="{06EF855E-F153-4705-9E90-898CF182A619}" type="presParOf" srcId="{5CCB4D63-4997-4EF7-9521-69351C498631}" destId="{90A41812-2F86-4339-8579-AF098F53AED1}" srcOrd="1" destOrd="0" presId="urn:microsoft.com/office/officeart/2018/2/layout/IconVerticalSolidList"/>
    <dgm:cxn modelId="{3E492054-8846-436A-8E6D-AF8E9EABC569}" type="presParOf" srcId="{5CCB4D63-4997-4EF7-9521-69351C498631}" destId="{69442B22-5383-4645-B857-2177C0495515}" srcOrd="2" destOrd="0" presId="urn:microsoft.com/office/officeart/2018/2/layout/IconVerticalSolidList"/>
    <dgm:cxn modelId="{BC9027B1-2F54-4072-8D29-5701165894E0}" type="presParOf" srcId="{69442B22-5383-4645-B857-2177C0495515}" destId="{9811F5ED-7CBA-4ABE-8D5B-1E9E89976F7C}" srcOrd="0" destOrd="0" presId="urn:microsoft.com/office/officeart/2018/2/layout/IconVerticalSolidList"/>
    <dgm:cxn modelId="{F9E20E08-9304-4784-AA46-BEE0DE7A030E}" type="presParOf" srcId="{69442B22-5383-4645-B857-2177C0495515}" destId="{B778AD53-204A-438F-92EF-23BA0BE1915B}" srcOrd="1" destOrd="0" presId="urn:microsoft.com/office/officeart/2018/2/layout/IconVerticalSolidList"/>
    <dgm:cxn modelId="{52C80B70-8E93-44E9-8F1C-600161379A24}" type="presParOf" srcId="{69442B22-5383-4645-B857-2177C0495515}" destId="{2E3BC0B4-24B1-4C2E-8070-D44FC4A2BAC4}" srcOrd="2" destOrd="0" presId="urn:microsoft.com/office/officeart/2018/2/layout/IconVerticalSolidList"/>
    <dgm:cxn modelId="{2539E4D0-3CC9-4EE7-9111-3D00228F987E}" type="presParOf" srcId="{69442B22-5383-4645-B857-2177C0495515}" destId="{57BE4CA5-DE0E-4ADE-AA53-C90BA63B9A28}" srcOrd="3" destOrd="0" presId="urn:microsoft.com/office/officeart/2018/2/layout/IconVerticalSolidList"/>
    <dgm:cxn modelId="{2FEADF9F-0A72-45B4-BF41-36B37A31E687}" type="presParOf" srcId="{5CCB4D63-4997-4EF7-9521-69351C498631}" destId="{BC36056B-CFDF-42E5-AA27-4EF1035A342F}" srcOrd="3" destOrd="0" presId="urn:microsoft.com/office/officeart/2018/2/layout/IconVerticalSolidList"/>
    <dgm:cxn modelId="{71A3A9DF-8D4B-49FD-91FA-59FF2D8BEA3F}" type="presParOf" srcId="{5CCB4D63-4997-4EF7-9521-69351C498631}" destId="{4160E48E-7194-4070-B711-A1227B1F41B0}" srcOrd="4" destOrd="0" presId="urn:microsoft.com/office/officeart/2018/2/layout/IconVerticalSolidList"/>
    <dgm:cxn modelId="{59142664-B2D3-4DE1-8EDA-1E28F1DAF53D}" type="presParOf" srcId="{4160E48E-7194-4070-B711-A1227B1F41B0}" destId="{56CCE09E-6FD5-4BA5-82A4-172E3C1E89A0}" srcOrd="0" destOrd="0" presId="urn:microsoft.com/office/officeart/2018/2/layout/IconVerticalSolidList"/>
    <dgm:cxn modelId="{5754ABB5-6FBA-46E8-B7CC-E315EA8DC289}" type="presParOf" srcId="{4160E48E-7194-4070-B711-A1227B1F41B0}" destId="{0871157F-4A16-45AF-9630-1F2C9D6CD73A}" srcOrd="1" destOrd="0" presId="urn:microsoft.com/office/officeart/2018/2/layout/IconVerticalSolidList"/>
    <dgm:cxn modelId="{45462D49-580A-4A99-B0C0-D479CEE60C4E}" type="presParOf" srcId="{4160E48E-7194-4070-B711-A1227B1F41B0}" destId="{6B331369-AE46-491F-8B42-61C64DB8D262}" srcOrd="2" destOrd="0" presId="urn:microsoft.com/office/officeart/2018/2/layout/IconVerticalSolidList"/>
    <dgm:cxn modelId="{26BB57A4-F5DE-427E-86A2-6A61B20198E3}" type="presParOf" srcId="{4160E48E-7194-4070-B711-A1227B1F41B0}" destId="{69AA2E7E-5BEE-4CF1-AF9E-C0CBD4E5F4B1}" srcOrd="3" destOrd="0" presId="urn:microsoft.com/office/officeart/2018/2/layout/IconVerticalSolidList"/>
    <dgm:cxn modelId="{E60BE920-F744-4076-90EA-DD941A6AD63A}" type="presParOf" srcId="{5CCB4D63-4997-4EF7-9521-69351C498631}" destId="{958D52D7-0F32-4712-93BC-C8C23EB8C7B6}" srcOrd="5" destOrd="0" presId="urn:microsoft.com/office/officeart/2018/2/layout/IconVerticalSolidList"/>
    <dgm:cxn modelId="{D4F506F0-696F-4692-A9B4-0B871E327A30}" type="presParOf" srcId="{5CCB4D63-4997-4EF7-9521-69351C498631}" destId="{648D36BA-2899-4BF5-B779-18DCA44FCFB1}" srcOrd="6" destOrd="0" presId="urn:microsoft.com/office/officeart/2018/2/layout/IconVerticalSolidList"/>
    <dgm:cxn modelId="{B79E8B34-D783-4259-8A70-D7EA76B0FD38}" type="presParOf" srcId="{648D36BA-2899-4BF5-B779-18DCA44FCFB1}" destId="{B6888548-F61A-4121-96F2-4A3A966A944D}" srcOrd="0" destOrd="0" presId="urn:microsoft.com/office/officeart/2018/2/layout/IconVerticalSolidList"/>
    <dgm:cxn modelId="{C420690F-BAF9-496C-934F-C3E5BA134950}" type="presParOf" srcId="{648D36BA-2899-4BF5-B779-18DCA44FCFB1}" destId="{92CAB0D6-C3A2-4DA8-8BEB-36463B011E47}" srcOrd="1" destOrd="0" presId="urn:microsoft.com/office/officeart/2018/2/layout/IconVerticalSolidList"/>
    <dgm:cxn modelId="{7560AA89-FF93-4982-966B-5272B19749C3}" type="presParOf" srcId="{648D36BA-2899-4BF5-B779-18DCA44FCFB1}" destId="{3C7DB630-F5BA-4647-9D74-D0E3F208DFBC}" srcOrd="2" destOrd="0" presId="urn:microsoft.com/office/officeart/2018/2/layout/IconVerticalSolidList"/>
    <dgm:cxn modelId="{4C1CAEB0-A9AB-46AC-B6BF-B8CB2B1FA8A9}" type="presParOf" srcId="{648D36BA-2899-4BF5-B779-18DCA44FCFB1}" destId="{0B19A8E6-8ECA-4D9D-9B97-89214D3FC521}" srcOrd="3" destOrd="0" presId="urn:microsoft.com/office/officeart/2018/2/layout/IconVerticalSolidList"/>
    <dgm:cxn modelId="{9AF93CE6-171D-4CB2-9A38-26D8B7AA4EF9}" type="presParOf" srcId="{648D36BA-2899-4BF5-B779-18DCA44FCFB1}" destId="{26A13132-14E4-4769-9724-352AC6B94391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7F69DEE-48E0-4169-8628-FD19F683004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E74689C-1F1F-442C-984F-97F01C852F23}">
      <dgm:prSet/>
      <dgm:spPr/>
      <dgm:t>
        <a:bodyPr/>
        <a:lstStyle/>
        <a:p>
          <a:r>
            <a:rPr lang="en-US"/>
            <a:t>What sort of communications activities has your organisation adopted?</a:t>
          </a:r>
        </a:p>
      </dgm:t>
    </dgm:pt>
    <dgm:pt modelId="{4D0EF303-4CCC-4DE6-8CA5-167C8A114EF4}" type="parTrans" cxnId="{E1848783-0B72-4726-B37C-063E5896F0CD}">
      <dgm:prSet/>
      <dgm:spPr/>
      <dgm:t>
        <a:bodyPr/>
        <a:lstStyle/>
        <a:p>
          <a:endParaRPr lang="en-US"/>
        </a:p>
      </dgm:t>
    </dgm:pt>
    <dgm:pt modelId="{44097999-C8F1-4A61-9193-4B424A5D2F71}" type="sibTrans" cxnId="{E1848783-0B72-4726-B37C-063E5896F0CD}">
      <dgm:prSet/>
      <dgm:spPr/>
      <dgm:t>
        <a:bodyPr/>
        <a:lstStyle/>
        <a:p>
          <a:endParaRPr lang="en-US"/>
        </a:p>
      </dgm:t>
    </dgm:pt>
    <dgm:pt modelId="{041D8770-7132-4B17-9495-AAF39D8AC108}">
      <dgm:prSet/>
      <dgm:spPr/>
      <dgm:t>
        <a:bodyPr/>
        <a:lstStyle/>
        <a:p>
          <a:r>
            <a:rPr lang="en-US"/>
            <a:t>How effective is it?</a:t>
          </a:r>
        </a:p>
      </dgm:t>
    </dgm:pt>
    <dgm:pt modelId="{6BB3A0B9-9B0D-451C-A51E-C01051EAF8A7}" type="parTrans" cxnId="{7B28463D-0E88-4B6E-8360-68007B574145}">
      <dgm:prSet/>
      <dgm:spPr/>
      <dgm:t>
        <a:bodyPr/>
        <a:lstStyle/>
        <a:p>
          <a:endParaRPr lang="en-US"/>
        </a:p>
      </dgm:t>
    </dgm:pt>
    <dgm:pt modelId="{879D6141-25C2-45E4-87FD-AC88EBFB7638}" type="sibTrans" cxnId="{7B28463D-0E88-4B6E-8360-68007B574145}">
      <dgm:prSet/>
      <dgm:spPr/>
      <dgm:t>
        <a:bodyPr/>
        <a:lstStyle/>
        <a:p>
          <a:endParaRPr lang="en-US"/>
        </a:p>
      </dgm:t>
    </dgm:pt>
    <dgm:pt modelId="{A0A810B1-A5E2-4B1B-B92E-A84F2289F6D8}">
      <dgm:prSet/>
      <dgm:spPr/>
      <dgm:t>
        <a:bodyPr/>
        <a:lstStyle/>
        <a:p>
          <a:r>
            <a:rPr lang="en-US"/>
            <a:t>Are any voices missing?</a:t>
          </a:r>
        </a:p>
      </dgm:t>
    </dgm:pt>
    <dgm:pt modelId="{088A1D03-2F17-4499-B93A-A57DD3A601FD}" type="parTrans" cxnId="{0EAF51CD-4FD6-4959-9D86-073D3E5F0E23}">
      <dgm:prSet/>
      <dgm:spPr/>
      <dgm:t>
        <a:bodyPr/>
        <a:lstStyle/>
        <a:p>
          <a:endParaRPr lang="en-US"/>
        </a:p>
      </dgm:t>
    </dgm:pt>
    <dgm:pt modelId="{A02B8E9A-F06F-45E6-933C-3F7826966C86}" type="sibTrans" cxnId="{0EAF51CD-4FD6-4959-9D86-073D3E5F0E23}">
      <dgm:prSet/>
      <dgm:spPr/>
      <dgm:t>
        <a:bodyPr/>
        <a:lstStyle/>
        <a:p>
          <a:endParaRPr lang="en-US"/>
        </a:p>
      </dgm:t>
    </dgm:pt>
    <dgm:pt modelId="{6C479083-4280-4957-AECF-272C245047EC}">
      <dgm:prSet/>
      <dgm:spPr/>
      <dgm:t>
        <a:bodyPr/>
        <a:lstStyle/>
        <a:p>
          <a:r>
            <a:rPr lang="en-US"/>
            <a:t>How would you improve it?</a:t>
          </a:r>
        </a:p>
      </dgm:t>
    </dgm:pt>
    <dgm:pt modelId="{16533197-AA20-45FF-AD95-2BDBE66D14B6}" type="parTrans" cxnId="{FDA04E38-A7D2-4AD2-8D5B-4867E539A962}">
      <dgm:prSet/>
      <dgm:spPr/>
      <dgm:t>
        <a:bodyPr/>
        <a:lstStyle/>
        <a:p>
          <a:endParaRPr lang="en-US"/>
        </a:p>
      </dgm:t>
    </dgm:pt>
    <dgm:pt modelId="{D554C967-9F9C-4207-A446-4A8B20DBDC2F}" type="sibTrans" cxnId="{FDA04E38-A7D2-4AD2-8D5B-4867E539A962}">
      <dgm:prSet/>
      <dgm:spPr/>
      <dgm:t>
        <a:bodyPr/>
        <a:lstStyle/>
        <a:p>
          <a:endParaRPr lang="en-US"/>
        </a:p>
      </dgm:t>
    </dgm:pt>
    <dgm:pt modelId="{A1DC9620-DF39-48F8-BF0F-BADD36BC52A7}" type="pres">
      <dgm:prSet presAssocID="{57F69DEE-48E0-4169-8628-FD19F6830045}" presName="root" presStyleCnt="0">
        <dgm:presLayoutVars>
          <dgm:dir/>
          <dgm:resizeHandles val="exact"/>
        </dgm:presLayoutVars>
      </dgm:prSet>
      <dgm:spPr/>
    </dgm:pt>
    <dgm:pt modelId="{19F05D58-9D44-4608-8E40-A7331513646B}" type="pres">
      <dgm:prSet presAssocID="{4E74689C-1F1F-442C-984F-97F01C852F23}" presName="compNode" presStyleCnt="0"/>
      <dgm:spPr/>
    </dgm:pt>
    <dgm:pt modelId="{55A182B3-9721-4A3D-AC67-A5A553C8388F}" type="pres">
      <dgm:prSet presAssocID="{4E74689C-1F1F-442C-984F-97F01C852F23}" presName="bgRect" presStyleLbl="bgShp" presStyleIdx="0" presStyleCnt="4"/>
      <dgm:spPr/>
    </dgm:pt>
    <dgm:pt modelId="{60AEF426-924A-4942-84F9-281D9984AEC0}" type="pres">
      <dgm:prSet presAssocID="{4E74689C-1F1F-442C-984F-97F01C852F2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040B701-7D4D-4F5F-88A0-AEC0B7ECA88A}" type="pres">
      <dgm:prSet presAssocID="{4E74689C-1F1F-442C-984F-97F01C852F23}" presName="spaceRect" presStyleCnt="0"/>
      <dgm:spPr/>
    </dgm:pt>
    <dgm:pt modelId="{344F1C28-D942-4D6A-9027-9A285BDB455B}" type="pres">
      <dgm:prSet presAssocID="{4E74689C-1F1F-442C-984F-97F01C852F23}" presName="parTx" presStyleLbl="revTx" presStyleIdx="0" presStyleCnt="4">
        <dgm:presLayoutVars>
          <dgm:chMax val="0"/>
          <dgm:chPref val="0"/>
        </dgm:presLayoutVars>
      </dgm:prSet>
      <dgm:spPr/>
    </dgm:pt>
    <dgm:pt modelId="{A10B3C03-67A3-4312-A49E-E71758677FED}" type="pres">
      <dgm:prSet presAssocID="{44097999-C8F1-4A61-9193-4B424A5D2F71}" presName="sibTrans" presStyleCnt="0"/>
      <dgm:spPr/>
    </dgm:pt>
    <dgm:pt modelId="{108AE415-8486-4DC0-99D6-8EF8FC780B39}" type="pres">
      <dgm:prSet presAssocID="{041D8770-7132-4B17-9495-AAF39D8AC108}" presName="compNode" presStyleCnt="0"/>
      <dgm:spPr/>
    </dgm:pt>
    <dgm:pt modelId="{35037F48-E856-46C2-9B93-B7E4673EF04B}" type="pres">
      <dgm:prSet presAssocID="{041D8770-7132-4B17-9495-AAF39D8AC108}" presName="bgRect" presStyleLbl="bgShp" presStyleIdx="1" presStyleCnt="4"/>
      <dgm:spPr/>
    </dgm:pt>
    <dgm:pt modelId="{86658B36-42D5-4AAA-A5A0-CAB00839FDB7}" type="pres">
      <dgm:prSet presAssocID="{041D8770-7132-4B17-9495-AAF39D8AC10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716D87E-8855-4C4D-ACBE-8FFACF537C39}" type="pres">
      <dgm:prSet presAssocID="{041D8770-7132-4B17-9495-AAF39D8AC108}" presName="spaceRect" presStyleCnt="0"/>
      <dgm:spPr/>
    </dgm:pt>
    <dgm:pt modelId="{135043A8-E65E-4898-8B7A-FC7092328425}" type="pres">
      <dgm:prSet presAssocID="{041D8770-7132-4B17-9495-AAF39D8AC108}" presName="parTx" presStyleLbl="revTx" presStyleIdx="1" presStyleCnt="4">
        <dgm:presLayoutVars>
          <dgm:chMax val="0"/>
          <dgm:chPref val="0"/>
        </dgm:presLayoutVars>
      </dgm:prSet>
      <dgm:spPr/>
    </dgm:pt>
    <dgm:pt modelId="{895D5EFE-9BDB-41A8-8FF1-C9C04C3D224E}" type="pres">
      <dgm:prSet presAssocID="{879D6141-25C2-45E4-87FD-AC88EBFB7638}" presName="sibTrans" presStyleCnt="0"/>
      <dgm:spPr/>
    </dgm:pt>
    <dgm:pt modelId="{945A2019-10E9-42DD-91FB-B37168FB2F3E}" type="pres">
      <dgm:prSet presAssocID="{A0A810B1-A5E2-4B1B-B92E-A84F2289F6D8}" presName="compNode" presStyleCnt="0"/>
      <dgm:spPr/>
    </dgm:pt>
    <dgm:pt modelId="{435EE576-B65D-46ED-82EF-A023CF1682C8}" type="pres">
      <dgm:prSet presAssocID="{A0A810B1-A5E2-4B1B-B92E-A84F2289F6D8}" presName="bgRect" presStyleLbl="bgShp" presStyleIdx="2" presStyleCnt="4"/>
      <dgm:spPr/>
    </dgm:pt>
    <dgm:pt modelId="{A4CC5564-67A1-44C7-BA92-93ACA4198C7D}" type="pres">
      <dgm:prSet presAssocID="{A0A810B1-A5E2-4B1B-B92E-A84F2289F6D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8874D1A7-C0C0-4EED-A5C4-61443F992AFF}" type="pres">
      <dgm:prSet presAssocID="{A0A810B1-A5E2-4B1B-B92E-A84F2289F6D8}" presName="spaceRect" presStyleCnt="0"/>
      <dgm:spPr/>
    </dgm:pt>
    <dgm:pt modelId="{C95524D2-8039-4B23-8E36-69F1A8B8CE2C}" type="pres">
      <dgm:prSet presAssocID="{A0A810B1-A5E2-4B1B-B92E-A84F2289F6D8}" presName="parTx" presStyleLbl="revTx" presStyleIdx="2" presStyleCnt="4">
        <dgm:presLayoutVars>
          <dgm:chMax val="0"/>
          <dgm:chPref val="0"/>
        </dgm:presLayoutVars>
      </dgm:prSet>
      <dgm:spPr/>
    </dgm:pt>
    <dgm:pt modelId="{2F499BDB-5885-4F0E-AAE7-D1D9E0515D1C}" type="pres">
      <dgm:prSet presAssocID="{A02B8E9A-F06F-45E6-933C-3F7826966C86}" presName="sibTrans" presStyleCnt="0"/>
      <dgm:spPr/>
    </dgm:pt>
    <dgm:pt modelId="{56EF3805-042A-46CB-8EFE-60454A9D46AC}" type="pres">
      <dgm:prSet presAssocID="{6C479083-4280-4957-AECF-272C245047EC}" presName="compNode" presStyleCnt="0"/>
      <dgm:spPr/>
    </dgm:pt>
    <dgm:pt modelId="{A3817F24-CA3A-4FC6-A793-6E70AB803B4F}" type="pres">
      <dgm:prSet presAssocID="{6C479083-4280-4957-AECF-272C245047EC}" presName="bgRect" presStyleLbl="bgShp" presStyleIdx="3" presStyleCnt="4"/>
      <dgm:spPr/>
    </dgm:pt>
    <dgm:pt modelId="{FFB2E1FE-1940-48B6-B1A0-B228C95A0533}" type="pres">
      <dgm:prSet presAssocID="{6C479083-4280-4957-AECF-272C245047E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B3B967B-7651-4EE7-9C7B-510887D47684}" type="pres">
      <dgm:prSet presAssocID="{6C479083-4280-4957-AECF-272C245047EC}" presName="spaceRect" presStyleCnt="0"/>
      <dgm:spPr/>
    </dgm:pt>
    <dgm:pt modelId="{7145940E-D052-45D3-B205-901DF7918E03}" type="pres">
      <dgm:prSet presAssocID="{6C479083-4280-4957-AECF-272C245047E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B099C1D-7020-45EE-9E25-24B82B6FF726}" type="presOf" srcId="{041D8770-7132-4B17-9495-AAF39D8AC108}" destId="{135043A8-E65E-4898-8B7A-FC7092328425}" srcOrd="0" destOrd="0" presId="urn:microsoft.com/office/officeart/2018/2/layout/IconVerticalSolidList"/>
    <dgm:cxn modelId="{4AD3222F-A8B0-42C6-A25B-2388991919E5}" type="presOf" srcId="{4E74689C-1F1F-442C-984F-97F01C852F23}" destId="{344F1C28-D942-4D6A-9027-9A285BDB455B}" srcOrd="0" destOrd="0" presId="urn:microsoft.com/office/officeart/2018/2/layout/IconVerticalSolidList"/>
    <dgm:cxn modelId="{FDA04E38-A7D2-4AD2-8D5B-4867E539A962}" srcId="{57F69DEE-48E0-4169-8628-FD19F6830045}" destId="{6C479083-4280-4957-AECF-272C245047EC}" srcOrd="3" destOrd="0" parTransId="{16533197-AA20-45FF-AD95-2BDBE66D14B6}" sibTransId="{D554C967-9F9C-4207-A446-4A8B20DBDC2F}"/>
    <dgm:cxn modelId="{7B28463D-0E88-4B6E-8360-68007B574145}" srcId="{57F69DEE-48E0-4169-8628-FD19F6830045}" destId="{041D8770-7132-4B17-9495-AAF39D8AC108}" srcOrd="1" destOrd="0" parTransId="{6BB3A0B9-9B0D-451C-A51E-C01051EAF8A7}" sibTransId="{879D6141-25C2-45E4-87FD-AC88EBFB7638}"/>
    <dgm:cxn modelId="{7D8FC66B-813E-417A-A1FC-36BEE0B2FDAF}" type="presOf" srcId="{A0A810B1-A5E2-4B1B-B92E-A84F2289F6D8}" destId="{C95524D2-8039-4B23-8E36-69F1A8B8CE2C}" srcOrd="0" destOrd="0" presId="urn:microsoft.com/office/officeart/2018/2/layout/IconVerticalSolidList"/>
    <dgm:cxn modelId="{E1848783-0B72-4726-B37C-063E5896F0CD}" srcId="{57F69DEE-48E0-4169-8628-FD19F6830045}" destId="{4E74689C-1F1F-442C-984F-97F01C852F23}" srcOrd="0" destOrd="0" parTransId="{4D0EF303-4CCC-4DE6-8CA5-167C8A114EF4}" sibTransId="{44097999-C8F1-4A61-9193-4B424A5D2F71}"/>
    <dgm:cxn modelId="{F76D53CA-E9F5-48BA-96EA-4318CE192C02}" type="presOf" srcId="{57F69DEE-48E0-4169-8628-FD19F6830045}" destId="{A1DC9620-DF39-48F8-BF0F-BADD36BC52A7}" srcOrd="0" destOrd="0" presId="urn:microsoft.com/office/officeart/2018/2/layout/IconVerticalSolidList"/>
    <dgm:cxn modelId="{0EAF51CD-4FD6-4959-9D86-073D3E5F0E23}" srcId="{57F69DEE-48E0-4169-8628-FD19F6830045}" destId="{A0A810B1-A5E2-4B1B-B92E-A84F2289F6D8}" srcOrd="2" destOrd="0" parTransId="{088A1D03-2F17-4499-B93A-A57DD3A601FD}" sibTransId="{A02B8E9A-F06F-45E6-933C-3F7826966C86}"/>
    <dgm:cxn modelId="{5FB7BDD0-D61B-4A3D-80D3-422D3A77F67F}" type="presOf" srcId="{6C479083-4280-4957-AECF-272C245047EC}" destId="{7145940E-D052-45D3-B205-901DF7918E03}" srcOrd="0" destOrd="0" presId="urn:microsoft.com/office/officeart/2018/2/layout/IconVerticalSolidList"/>
    <dgm:cxn modelId="{6122C58F-3501-4EC7-ADEB-8BBDE3A2BEF0}" type="presParOf" srcId="{A1DC9620-DF39-48F8-BF0F-BADD36BC52A7}" destId="{19F05D58-9D44-4608-8E40-A7331513646B}" srcOrd="0" destOrd="0" presId="urn:microsoft.com/office/officeart/2018/2/layout/IconVerticalSolidList"/>
    <dgm:cxn modelId="{5631F6BF-BBDB-407C-B774-1036A826D330}" type="presParOf" srcId="{19F05D58-9D44-4608-8E40-A7331513646B}" destId="{55A182B3-9721-4A3D-AC67-A5A553C8388F}" srcOrd="0" destOrd="0" presId="urn:microsoft.com/office/officeart/2018/2/layout/IconVerticalSolidList"/>
    <dgm:cxn modelId="{3C6F3EB8-B20F-460F-BBA5-E823FE85C91A}" type="presParOf" srcId="{19F05D58-9D44-4608-8E40-A7331513646B}" destId="{60AEF426-924A-4942-84F9-281D9984AEC0}" srcOrd="1" destOrd="0" presId="urn:microsoft.com/office/officeart/2018/2/layout/IconVerticalSolidList"/>
    <dgm:cxn modelId="{E2A52AEC-1E92-4687-862E-445CD71EEFAE}" type="presParOf" srcId="{19F05D58-9D44-4608-8E40-A7331513646B}" destId="{D040B701-7D4D-4F5F-88A0-AEC0B7ECA88A}" srcOrd="2" destOrd="0" presId="urn:microsoft.com/office/officeart/2018/2/layout/IconVerticalSolidList"/>
    <dgm:cxn modelId="{8E30083E-D14C-4116-AA85-0E178C76F24D}" type="presParOf" srcId="{19F05D58-9D44-4608-8E40-A7331513646B}" destId="{344F1C28-D942-4D6A-9027-9A285BDB455B}" srcOrd="3" destOrd="0" presId="urn:microsoft.com/office/officeart/2018/2/layout/IconVerticalSolidList"/>
    <dgm:cxn modelId="{CE70CD7D-D7B8-4F2D-B182-ECF1822E0F52}" type="presParOf" srcId="{A1DC9620-DF39-48F8-BF0F-BADD36BC52A7}" destId="{A10B3C03-67A3-4312-A49E-E71758677FED}" srcOrd="1" destOrd="0" presId="urn:microsoft.com/office/officeart/2018/2/layout/IconVerticalSolidList"/>
    <dgm:cxn modelId="{F879F612-8820-4917-BEF7-02C955BBBACC}" type="presParOf" srcId="{A1DC9620-DF39-48F8-BF0F-BADD36BC52A7}" destId="{108AE415-8486-4DC0-99D6-8EF8FC780B39}" srcOrd="2" destOrd="0" presId="urn:microsoft.com/office/officeart/2018/2/layout/IconVerticalSolidList"/>
    <dgm:cxn modelId="{5541AE08-06FD-4207-B51E-CE78243F843C}" type="presParOf" srcId="{108AE415-8486-4DC0-99D6-8EF8FC780B39}" destId="{35037F48-E856-46C2-9B93-B7E4673EF04B}" srcOrd="0" destOrd="0" presId="urn:microsoft.com/office/officeart/2018/2/layout/IconVerticalSolidList"/>
    <dgm:cxn modelId="{BE96AA38-A667-43B2-B7E4-538B7872C1F6}" type="presParOf" srcId="{108AE415-8486-4DC0-99D6-8EF8FC780B39}" destId="{86658B36-42D5-4AAA-A5A0-CAB00839FDB7}" srcOrd="1" destOrd="0" presId="urn:microsoft.com/office/officeart/2018/2/layout/IconVerticalSolidList"/>
    <dgm:cxn modelId="{B4F495F8-97F2-4573-9C13-463C8F9F11D7}" type="presParOf" srcId="{108AE415-8486-4DC0-99D6-8EF8FC780B39}" destId="{5716D87E-8855-4C4D-ACBE-8FFACF537C39}" srcOrd="2" destOrd="0" presId="urn:microsoft.com/office/officeart/2018/2/layout/IconVerticalSolidList"/>
    <dgm:cxn modelId="{4E739785-CCD1-485C-A8A6-9400CCBA360C}" type="presParOf" srcId="{108AE415-8486-4DC0-99D6-8EF8FC780B39}" destId="{135043A8-E65E-4898-8B7A-FC7092328425}" srcOrd="3" destOrd="0" presId="urn:microsoft.com/office/officeart/2018/2/layout/IconVerticalSolidList"/>
    <dgm:cxn modelId="{B2AC291E-6A3E-4F79-87C5-3D3A4C05A399}" type="presParOf" srcId="{A1DC9620-DF39-48F8-BF0F-BADD36BC52A7}" destId="{895D5EFE-9BDB-41A8-8FF1-C9C04C3D224E}" srcOrd="3" destOrd="0" presId="urn:microsoft.com/office/officeart/2018/2/layout/IconVerticalSolidList"/>
    <dgm:cxn modelId="{A22C611D-128C-4B92-A7B4-5231926FE745}" type="presParOf" srcId="{A1DC9620-DF39-48F8-BF0F-BADD36BC52A7}" destId="{945A2019-10E9-42DD-91FB-B37168FB2F3E}" srcOrd="4" destOrd="0" presId="urn:microsoft.com/office/officeart/2018/2/layout/IconVerticalSolidList"/>
    <dgm:cxn modelId="{37B6B948-1189-4769-9C83-D15442024A29}" type="presParOf" srcId="{945A2019-10E9-42DD-91FB-B37168FB2F3E}" destId="{435EE576-B65D-46ED-82EF-A023CF1682C8}" srcOrd="0" destOrd="0" presId="urn:microsoft.com/office/officeart/2018/2/layout/IconVerticalSolidList"/>
    <dgm:cxn modelId="{5BE9CA6F-7280-406D-B395-5B1C601A740C}" type="presParOf" srcId="{945A2019-10E9-42DD-91FB-B37168FB2F3E}" destId="{A4CC5564-67A1-44C7-BA92-93ACA4198C7D}" srcOrd="1" destOrd="0" presId="urn:microsoft.com/office/officeart/2018/2/layout/IconVerticalSolidList"/>
    <dgm:cxn modelId="{5FB790DF-497D-457F-B380-7DA6F3D1FB78}" type="presParOf" srcId="{945A2019-10E9-42DD-91FB-B37168FB2F3E}" destId="{8874D1A7-C0C0-4EED-A5C4-61443F992AFF}" srcOrd="2" destOrd="0" presId="urn:microsoft.com/office/officeart/2018/2/layout/IconVerticalSolidList"/>
    <dgm:cxn modelId="{236EFDEB-5E54-42FA-BBCE-C5A90887A064}" type="presParOf" srcId="{945A2019-10E9-42DD-91FB-B37168FB2F3E}" destId="{C95524D2-8039-4B23-8E36-69F1A8B8CE2C}" srcOrd="3" destOrd="0" presId="urn:microsoft.com/office/officeart/2018/2/layout/IconVerticalSolidList"/>
    <dgm:cxn modelId="{5E73BB49-F7E6-43B9-B372-3DEFAE57DDE4}" type="presParOf" srcId="{A1DC9620-DF39-48F8-BF0F-BADD36BC52A7}" destId="{2F499BDB-5885-4F0E-AAE7-D1D9E0515D1C}" srcOrd="5" destOrd="0" presId="urn:microsoft.com/office/officeart/2018/2/layout/IconVerticalSolidList"/>
    <dgm:cxn modelId="{74E8D609-AD9E-4751-A928-CE7276E6C1A7}" type="presParOf" srcId="{A1DC9620-DF39-48F8-BF0F-BADD36BC52A7}" destId="{56EF3805-042A-46CB-8EFE-60454A9D46AC}" srcOrd="6" destOrd="0" presId="urn:microsoft.com/office/officeart/2018/2/layout/IconVerticalSolidList"/>
    <dgm:cxn modelId="{D84C27FD-1F2C-49CD-B7C1-E1C64389C530}" type="presParOf" srcId="{56EF3805-042A-46CB-8EFE-60454A9D46AC}" destId="{A3817F24-CA3A-4FC6-A793-6E70AB803B4F}" srcOrd="0" destOrd="0" presId="urn:microsoft.com/office/officeart/2018/2/layout/IconVerticalSolidList"/>
    <dgm:cxn modelId="{EA74883E-75FB-47C8-9306-AC7D5FB3D804}" type="presParOf" srcId="{56EF3805-042A-46CB-8EFE-60454A9D46AC}" destId="{FFB2E1FE-1940-48B6-B1A0-B228C95A0533}" srcOrd="1" destOrd="0" presId="urn:microsoft.com/office/officeart/2018/2/layout/IconVerticalSolidList"/>
    <dgm:cxn modelId="{1579A7CB-4A94-4E39-BDBB-0BAFDA87BBF7}" type="presParOf" srcId="{56EF3805-042A-46CB-8EFE-60454A9D46AC}" destId="{BB3B967B-7651-4EE7-9C7B-510887D47684}" srcOrd="2" destOrd="0" presId="urn:microsoft.com/office/officeart/2018/2/layout/IconVerticalSolidList"/>
    <dgm:cxn modelId="{F203DA41-872A-4136-9FA3-4BDF85948CF2}" type="presParOf" srcId="{56EF3805-042A-46CB-8EFE-60454A9D46AC}" destId="{7145940E-D052-45D3-B205-901DF7918E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8BD858-BE0B-4791-91BB-79444B0064B2}">
      <dsp:nvSpPr>
        <dsp:cNvPr id="0" name=""/>
        <dsp:cNvSpPr/>
      </dsp:nvSpPr>
      <dsp:spPr>
        <a:xfrm>
          <a:off x="0" y="611"/>
          <a:ext cx="73060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AF465B-EFD4-457A-A1E7-B396F4FB5C15}">
      <dsp:nvSpPr>
        <dsp:cNvPr id="0" name=""/>
        <dsp:cNvSpPr/>
      </dsp:nvSpPr>
      <dsp:spPr>
        <a:xfrm>
          <a:off x="0" y="611"/>
          <a:ext cx="7306056" cy="1001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Over 50 different definitions – helpful!</a:t>
          </a:r>
        </a:p>
      </dsp:txBody>
      <dsp:txXfrm>
        <a:off x="0" y="611"/>
        <a:ext cx="7306056" cy="1001937"/>
      </dsp:txXfrm>
    </dsp:sp>
    <dsp:sp modelId="{DD0F87B7-F202-49F2-A1B1-524C9E379C48}">
      <dsp:nvSpPr>
        <dsp:cNvPr id="0" name=""/>
        <dsp:cNvSpPr/>
      </dsp:nvSpPr>
      <dsp:spPr>
        <a:xfrm>
          <a:off x="0" y="1002549"/>
          <a:ext cx="7306056" cy="0"/>
        </a:xfrm>
        <a:prstGeom prst="line">
          <a:avLst/>
        </a:prstGeom>
        <a:solidFill>
          <a:schemeClr val="accent2">
            <a:hueOff val="-2592252"/>
            <a:satOff val="-5102"/>
            <a:lumOff val="3186"/>
            <a:alphaOff val="0"/>
          </a:schemeClr>
        </a:solidFill>
        <a:ln w="19050" cap="flat" cmpd="sng" algn="ctr">
          <a:solidFill>
            <a:schemeClr val="accent2">
              <a:hueOff val="-2592252"/>
              <a:satOff val="-5102"/>
              <a:lumOff val="318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D5B3E-A233-40E7-BE35-C742FAEE7F5B}">
      <dsp:nvSpPr>
        <dsp:cNvPr id="0" name=""/>
        <dsp:cNvSpPr/>
      </dsp:nvSpPr>
      <dsp:spPr>
        <a:xfrm>
          <a:off x="0" y="1002549"/>
          <a:ext cx="7306056" cy="1001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ACA(2014) suggest that it is the positive attitude or  behaviour of someone at work</a:t>
          </a:r>
        </a:p>
      </dsp:txBody>
      <dsp:txXfrm>
        <a:off x="0" y="1002549"/>
        <a:ext cx="7306056" cy="1001937"/>
      </dsp:txXfrm>
    </dsp:sp>
    <dsp:sp modelId="{0D9E772E-F8D9-48EA-A02B-BC4071E168D8}">
      <dsp:nvSpPr>
        <dsp:cNvPr id="0" name=""/>
        <dsp:cNvSpPr/>
      </dsp:nvSpPr>
      <dsp:spPr>
        <a:xfrm>
          <a:off x="0" y="2004487"/>
          <a:ext cx="7306056" cy="0"/>
        </a:xfrm>
        <a:prstGeom prst="line">
          <a:avLst/>
        </a:prstGeom>
        <a:solidFill>
          <a:schemeClr val="accent2">
            <a:hueOff val="-5184504"/>
            <a:satOff val="-10204"/>
            <a:lumOff val="6372"/>
            <a:alphaOff val="0"/>
          </a:schemeClr>
        </a:solidFill>
        <a:ln w="19050" cap="flat" cmpd="sng" algn="ctr">
          <a:solidFill>
            <a:schemeClr val="accent2">
              <a:hueOff val="-5184504"/>
              <a:satOff val="-10204"/>
              <a:lumOff val="637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D656E8-BD67-4334-8B8F-911C56117A07}">
      <dsp:nvSpPr>
        <dsp:cNvPr id="0" name=""/>
        <dsp:cNvSpPr/>
      </dsp:nvSpPr>
      <dsp:spPr>
        <a:xfrm>
          <a:off x="0" y="2004487"/>
          <a:ext cx="7306056" cy="1001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Often measured as the extent to which people wish to stay with their employer, or are proud to work there (Dromey, 2014)</a:t>
          </a:r>
        </a:p>
      </dsp:txBody>
      <dsp:txXfrm>
        <a:off x="0" y="2004487"/>
        <a:ext cx="7306056" cy="1001937"/>
      </dsp:txXfrm>
    </dsp:sp>
    <dsp:sp modelId="{1E981484-4E2E-43ED-882A-A527B44B79DF}">
      <dsp:nvSpPr>
        <dsp:cNvPr id="0" name=""/>
        <dsp:cNvSpPr/>
      </dsp:nvSpPr>
      <dsp:spPr>
        <a:xfrm>
          <a:off x="0" y="3006424"/>
          <a:ext cx="7306056" cy="0"/>
        </a:xfrm>
        <a:prstGeom prst="line">
          <a:avLst/>
        </a:prstGeom>
        <a:solidFill>
          <a:schemeClr val="accent2">
            <a:hueOff val="-7776756"/>
            <a:satOff val="-15306"/>
            <a:lumOff val="9559"/>
            <a:alphaOff val="0"/>
          </a:schemeClr>
        </a:solidFill>
        <a:ln w="19050" cap="flat" cmpd="sng" algn="ctr">
          <a:solidFill>
            <a:schemeClr val="accent2">
              <a:hueOff val="-7776756"/>
              <a:satOff val="-15306"/>
              <a:lumOff val="95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B4DD36-96DC-4763-ABF8-7633EFCDC123}">
      <dsp:nvSpPr>
        <dsp:cNvPr id="0" name=""/>
        <dsp:cNvSpPr/>
      </dsp:nvSpPr>
      <dsp:spPr>
        <a:xfrm>
          <a:off x="0" y="3006424"/>
          <a:ext cx="7306056" cy="1001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But does this tell the whole story? People can be indifferent to their employer, but feel great attachment to their team, or a professional commitment to a particular job</a:t>
          </a:r>
        </a:p>
      </dsp:txBody>
      <dsp:txXfrm>
        <a:off x="0" y="3006424"/>
        <a:ext cx="7306056" cy="1001937"/>
      </dsp:txXfrm>
    </dsp:sp>
    <dsp:sp modelId="{9A4BAC2C-BA86-4BD8-A5AA-18F3354BE52C}">
      <dsp:nvSpPr>
        <dsp:cNvPr id="0" name=""/>
        <dsp:cNvSpPr/>
      </dsp:nvSpPr>
      <dsp:spPr>
        <a:xfrm>
          <a:off x="0" y="4008362"/>
          <a:ext cx="7306056" cy="0"/>
        </a:xfrm>
        <a:prstGeom prst="line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accent2">
              <a:hueOff val="-10369007"/>
              <a:satOff val="-20408"/>
              <a:lumOff val="1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0C77B8-B85D-4D07-97C2-2EA87AF6F279}">
      <dsp:nvSpPr>
        <dsp:cNvPr id="0" name=""/>
        <dsp:cNvSpPr/>
      </dsp:nvSpPr>
      <dsp:spPr>
        <a:xfrm>
          <a:off x="0" y="4008362"/>
          <a:ext cx="7306056" cy="1001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Engagement therefore is a multi-faceted experience</a:t>
          </a:r>
        </a:p>
      </dsp:txBody>
      <dsp:txXfrm>
        <a:off x="0" y="4008362"/>
        <a:ext cx="7306056" cy="10019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FF023C-156C-402F-8B4A-E4D9470D8CF5}">
      <dsp:nvSpPr>
        <dsp:cNvPr id="0" name=""/>
        <dsp:cNvSpPr/>
      </dsp:nvSpPr>
      <dsp:spPr>
        <a:xfrm>
          <a:off x="0" y="25483"/>
          <a:ext cx="6620255" cy="2035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The CIPD suggests that engaged employees perform better, go off sick less and are less likely to leave their employer</a:t>
          </a:r>
        </a:p>
      </dsp:txBody>
      <dsp:txXfrm>
        <a:off x="99380" y="124863"/>
        <a:ext cx="6421495" cy="1837040"/>
      </dsp:txXfrm>
    </dsp:sp>
    <dsp:sp modelId="{2617C56A-49EF-49CE-BA98-BA6F7D64CCD5}">
      <dsp:nvSpPr>
        <dsp:cNvPr id="0" name=""/>
        <dsp:cNvSpPr/>
      </dsp:nvSpPr>
      <dsp:spPr>
        <a:xfrm>
          <a:off x="0" y="2144803"/>
          <a:ext cx="6620255" cy="2035800"/>
        </a:xfrm>
        <a:prstGeom prst="roundRect">
          <a:avLst/>
        </a:prstGeom>
        <a:solidFill>
          <a:schemeClr val="accent5">
            <a:hueOff val="8375403"/>
            <a:satOff val="897"/>
            <a:lumOff val="-1725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Alfres et al note three different types of engagement:</a:t>
          </a:r>
        </a:p>
      </dsp:txBody>
      <dsp:txXfrm>
        <a:off x="99380" y="2244183"/>
        <a:ext cx="6421495" cy="1837040"/>
      </dsp:txXfrm>
    </dsp:sp>
    <dsp:sp modelId="{602432DF-B7BC-4B9B-9555-E80B452BF7CC}">
      <dsp:nvSpPr>
        <dsp:cNvPr id="0" name=""/>
        <dsp:cNvSpPr/>
      </dsp:nvSpPr>
      <dsp:spPr>
        <a:xfrm>
          <a:off x="0" y="4180603"/>
          <a:ext cx="6620255" cy="11705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193" tIns="36830" rIns="206248" bIns="3683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Intellectual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Affective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Social</a:t>
          </a:r>
        </a:p>
      </dsp:txBody>
      <dsp:txXfrm>
        <a:off x="0" y="4180603"/>
        <a:ext cx="6620255" cy="11705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4363DC-3F5D-4600-A59A-8A641594D8A2}">
      <dsp:nvSpPr>
        <dsp:cNvPr id="0" name=""/>
        <dsp:cNvSpPr/>
      </dsp:nvSpPr>
      <dsp:spPr>
        <a:xfrm>
          <a:off x="0" y="611"/>
          <a:ext cx="7306056" cy="14313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58A255-D409-467D-91DE-55BE730EF401}">
      <dsp:nvSpPr>
        <dsp:cNvPr id="0" name=""/>
        <dsp:cNvSpPr/>
      </dsp:nvSpPr>
      <dsp:spPr>
        <a:xfrm>
          <a:off x="432980" y="322663"/>
          <a:ext cx="787236" cy="7872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E1982E-A6D7-4222-874F-8AC748D6733C}">
      <dsp:nvSpPr>
        <dsp:cNvPr id="0" name=""/>
        <dsp:cNvSpPr/>
      </dsp:nvSpPr>
      <dsp:spPr>
        <a:xfrm>
          <a:off x="1653197" y="611"/>
          <a:ext cx="5652858" cy="1431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483" tIns="151483" rIns="151483" bIns="15148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How people express themselves physically, cognitively, and emotionally</a:t>
          </a:r>
        </a:p>
      </dsp:txBody>
      <dsp:txXfrm>
        <a:off x="1653197" y="611"/>
        <a:ext cx="5652858" cy="1431339"/>
      </dsp:txXfrm>
    </dsp:sp>
    <dsp:sp modelId="{97003AD7-BB98-4417-A3DF-F26A499DC1B6}">
      <dsp:nvSpPr>
        <dsp:cNvPr id="0" name=""/>
        <dsp:cNvSpPr/>
      </dsp:nvSpPr>
      <dsp:spPr>
        <a:xfrm>
          <a:off x="0" y="1789786"/>
          <a:ext cx="7306056" cy="14313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AC3E7-A748-4968-B077-CEA0AB8DD2A2}">
      <dsp:nvSpPr>
        <dsp:cNvPr id="0" name=""/>
        <dsp:cNvSpPr/>
      </dsp:nvSpPr>
      <dsp:spPr>
        <a:xfrm>
          <a:off x="432980" y="2111837"/>
          <a:ext cx="787236" cy="7872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6E3BB0-A423-4CEF-AA0D-58F263CDD553}">
      <dsp:nvSpPr>
        <dsp:cNvPr id="0" name=""/>
        <dsp:cNvSpPr/>
      </dsp:nvSpPr>
      <dsp:spPr>
        <a:xfrm>
          <a:off x="1653197" y="1789786"/>
          <a:ext cx="5652858" cy="1431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483" tIns="151483" rIns="151483" bIns="15148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An internal state of being which relates closely to the concept of discretionary effort</a:t>
          </a:r>
        </a:p>
      </dsp:txBody>
      <dsp:txXfrm>
        <a:off x="1653197" y="1789786"/>
        <a:ext cx="5652858" cy="1431339"/>
      </dsp:txXfrm>
    </dsp:sp>
    <dsp:sp modelId="{53E516D4-C876-4CFD-8706-788AAB0996DE}">
      <dsp:nvSpPr>
        <dsp:cNvPr id="0" name=""/>
        <dsp:cNvSpPr/>
      </dsp:nvSpPr>
      <dsp:spPr>
        <a:xfrm>
          <a:off x="0" y="3578960"/>
          <a:ext cx="7306056" cy="14313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519384-21A9-42D1-8128-C6122BC96774}">
      <dsp:nvSpPr>
        <dsp:cNvPr id="0" name=""/>
        <dsp:cNvSpPr/>
      </dsp:nvSpPr>
      <dsp:spPr>
        <a:xfrm>
          <a:off x="432980" y="3901012"/>
          <a:ext cx="787236" cy="7872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9B39E7-E4DE-478F-8519-4CE82579A9FA}">
      <dsp:nvSpPr>
        <dsp:cNvPr id="0" name=""/>
        <dsp:cNvSpPr/>
      </dsp:nvSpPr>
      <dsp:spPr>
        <a:xfrm>
          <a:off x="1653197" y="3578960"/>
          <a:ext cx="3287725" cy="1431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483" tIns="151483" rIns="151483" bIns="15148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CIPD recommend this definition which defines work engagement as a state of mind, in which employees show:</a:t>
          </a:r>
        </a:p>
      </dsp:txBody>
      <dsp:txXfrm>
        <a:off x="1653197" y="3578960"/>
        <a:ext cx="3287725" cy="1431339"/>
      </dsp:txXfrm>
    </dsp:sp>
    <dsp:sp modelId="{E475D293-336D-45D9-8F0B-242AAA785491}">
      <dsp:nvSpPr>
        <dsp:cNvPr id="0" name=""/>
        <dsp:cNvSpPr/>
      </dsp:nvSpPr>
      <dsp:spPr>
        <a:xfrm>
          <a:off x="4940922" y="3578960"/>
          <a:ext cx="2365133" cy="1431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483" tIns="151483" rIns="151483" bIns="151483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Vigour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Dedication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Absorption</a:t>
          </a:r>
        </a:p>
      </dsp:txBody>
      <dsp:txXfrm>
        <a:off x="4940922" y="3578960"/>
        <a:ext cx="2365133" cy="14313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16FC32-EDF2-4F4F-B079-6C6BE4713C81}">
      <dsp:nvSpPr>
        <dsp:cNvPr id="0" name=""/>
        <dsp:cNvSpPr/>
      </dsp:nvSpPr>
      <dsp:spPr>
        <a:xfrm>
          <a:off x="0" y="851420"/>
          <a:ext cx="7488936" cy="15718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A222E6-8490-4630-9074-6C91B651FA22}">
      <dsp:nvSpPr>
        <dsp:cNvPr id="0" name=""/>
        <dsp:cNvSpPr/>
      </dsp:nvSpPr>
      <dsp:spPr>
        <a:xfrm>
          <a:off x="475485" y="1205087"/>
          <a:ext cx="864519" cy="8645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2EFA7C-1234-4068-AD7C-8A86A868D78F}">
      <dsp:nvSpPr>
        <dsp:cNvPr id="0" name=""/>
        <dsp:cNvSpPr/>
      </dsp:nvSpPr>
      <dsp:spPr>
        <a:xfrm>
          <a:off x="1815490" y="851420"/>
          <a:ext cx="5673445" cy="15718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355" tIns="166355" rIns="166355" bIns="16635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Lack of agreement about what it is</a:t>
          </a:r>
        </a:p>
      </dsp:txBody>
      <dsp:txXfrm>
        <a:off x="1815490" y="851420"/>
        <a:ext cx="5673445" cy="1571853"/>
      </dsp:txXfrm>
    </dsp:sp>
    <dsp:sp modelId="{5B12CE90-E35D-480E-B63D-E28263D88929}">
      <dsp:nvSpPr>
        <dsp:cNvPr id="0" name=""/>
        <dsp:cNvSpPr/>
      </dsp:nvSpPr>
      <dsp:spPr>
        <a:xfrm>
          <a:off x="0" y="2816237"/>
          <a:ext cx="7488936" cy="15718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2EE0EF-AA85-48BE-A401-FDAA1BD43F5E}">
      <dsp:nvSpPr>
        <dsp:cNvPr id="0" name=""/>
        <dsp:cNvSpPr/>
      </dsp:nvSpPr>
      <dsp:spPr>
        <a:xfrm>
          <a:off x="475485" y="3169904"/>
          <a:ext cx="864519" cy="8645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CD470-8D05-4005-B112-E7C48E9C987F}">
      <dsp:nvSpPr>
        <dsp:cNvPr id="0" name=""/>
        <dsp:cNvSpPr/>
      </dsp:nvSpPr>
      <dsp:spPr>
        <a:xfrm>
          <a:off x="1815490" y="2816237"/>
          <a:ext cx="3370021" cy="15718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355" tIns="166355" rIns="166355" bIns="16635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Instead, the CIPD recommends narrowing focus to:</a:t>
          </a:r>
        </a:p>
      </dsp:txBody>
      <dsp:txXfrm>
        <a:off x="1815490" y="2816237"/>
        <a:ext cx="3370021" cy="1571853"/>
      </dsp:txXfrm>
    </dsp:sp>
    <dsp:sp modelId="{E9642A7F-BD32-402D-BCBD-E52CC0FEEF27}">
      <dsp:nvSpPr>
        <dsp:cNvPr id="0" name=""/>
        <dsp:cNvSpPr/>
      </dsp:nvSpPr>
      <dsp:spPr>
        <a:xfrm>
          <a:off x="5185512" y="2816237"/>
          <a:ext cx="2303423" cy="15718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355" tIns="166355" rIns="166355" bIns="16635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Motivation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Organisational identiifcation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Organisational commitment</a:t>
          </a:r>
        </a:p>
      </dsp:txBody>
      <dsp:txXfrm>
        <a:off x="5185512" y="2816237"/>
        <a:ext cx="2303423" cy="157185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905664-49D8-40B4-950B-BFE64D824448}">
      <dsp:nvSpPr>
        <dsp:cNvPr id="0" name=""/>
        <dsp:cNvSpPr/>
      </dsp:nvSpPr>
      <dsp:spPr>
        <a:xfrm>
          <a:off x="621791" y="0"/>
          <a:ext cx="5376672" cy="537667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EF0C22-2847-420B-91CA-96F5AC884F18}">
      <dsp:nvSpPr>
        <dsp:cNvPr id="0" name=""/>
        <dsp:cNvSpPr/>
      </dsp:nvSpPr>
      <dsp:spPr>
        <a:xfrm>
          <a:off x="1132575" y="510783"/>
          <a:ext cx="2096902" cy="209690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Leadership: strong strategic direction</a:t>
          </a:r>
        </a:p>
      </dsp:txBody>
      <dsp:txXfrm>
        <a:off x="1234937" y="613145"/>
        <a:ext cx="1892178" cy="1892178"/>
      </dsp:txXfrm>
    </dsp:sp>
    <dsp:sp modelId="{F820A851-8599-4926-B5D8-9A9274F3EFB1}">
      <dsp:nvSpPr>
        <dsp:cNvPr id="0" name=""/>
        <dsp:cNvSpPr/>
      </dsp:nvSpPr>
      <dsp:spPr>
        <a:xfrm>
          <a:off x="3390778" y="510783"/>
          <a:ext cx="2096902" cy="2096902"/>
        </a:xfrm>
        <a:prstGeom prst="roundRect">
          <a:avLst/>
        </a:prstGeom>
        <a:solidFill>
          <a:schemeClr val="accent2">
            <a:hueOff val="-3456336"/>
            <a:satOff val="-6803"/>
            <a:lumOff val="424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Line managers: supportive, able to motivate, empower and support</a:t>
          </a:r>
        </a:p>
      </dsp:txBody>
      <dsp:txXfrm>
        <a:off x="3493140" y="613145"/>
        <a:ext cx="1892178" cy="1892178"/>
      </dsp:txXfrm>
    </dsp:sp>
    <dsp:sp modelId="{764017AC-0F9E-4807-96BB-08DA23979587}">
      <dsp:nvSpPr>
        <dsp:cNvPr id="0" name=""/>
        <dsp:cNvSpPr/>
      </dsp:nvSpPr>
      <dsp:spPr>
        <a:xfrm>
          <a:off x="1132575" y="2768986"/>
          <a:ext cx="2096902" cy="2096902"/>
        </a:xfrm>
        <a:prstGeom prst="roundRect">
          <a:avLst/>
        </a:prstGeom>
        <a:solidFill>
          <a:schemeClr val="accent2">
            <a:hueOff val="-6912672"/>
            <a:satOff val="-13605"/>
            <a:lumOff val="849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Employee voice</a:t>
          </a:r>
        </a:p>
      </dsp:txBody>
      <dsp:txXfrm>
        <a:off x="1234937" y="2871348"/>
        <a:ext cx="1892178" cy="1892178"/>
      </dsp:txXfrm>
    </dsp:sp>
    <dsp:sp modelId="{6EFDDD54-86E5-4671-9E2F-97E5B81C9C31}">
      <dsp:nvSpPr>
        <dsp:cNvPr id="0" name=""/>
        <dsp:cNvSpPr/>
      </dsp:nvSpPr>
      <dsp:spPr>
        <a:xfrm>
          <a:off x="3390778" y="2768986"/>
          <a:ext cx="2096902" cy="2096902"/>
        </a:xfrm>
        <a:prstGeom prst="roundRect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Organisational intregrity</a:t>
          </a:r>
        </a:p>
      </dsp:txBody>
      <dsp:txXfrm>
        <a:off x="3493140" y="2871348"/>
        <a:ext cx="1892178" cy="18921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773AA0-8241-4EC5-89E5-68C464141DE4}">
      <dsp:nvSpPr>
        <dsp:cNvPr id="0" name=""/>
        <dsp:cNvSpPr/>
      </dsp:nvSpPr>
      <dsp:spPr>
        <a:xfrm>
          <a:off x="0" y="1496330"/>
          <a:ext cx="730605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86A408-B5A8-40B6-8BD9-E03931309EEA}">
      <dsp:nvSpPr>
        <dsp:cNvPr id="0" name=""/>
        <dsp:cNvSpPr/>
      </dsp:nvSpPr>
      <dsp:spPr>
        <a:xfrm>
          <a:off x="365302" y="1274931"/>
          <a:ext cx="5114239" cy="442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306" tIns="0" rIns="19330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Intrinsic: the desire from within </a:t>
          </a:r>
        </a:p>
      </dsp:txBody>
      <dsp:txXfrm>
        <a:off x="386918" y="1296547"/>
        <a:ext cx="5071007" cy="399568"/>
      </dsp:txXfrm>
    </dsp:sp>
    <dsp:sp modelId="{C695AE5D-EB64-45CD-A434-A014D1348FDE}">
      <dsp:nvSpPr>
        <dsp:cNvPr id="0" name=""/>
        <dsp:cNvSpPr/>
      </dsp:nvSpPr>
      <dsp:spPr>
        <a:xfrm>
          <a:off x="0" y="2176731"/>
          <a:ext cx="7306056" cy="1559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-10369007"/>
              <a:satOff val="-20408"/>
              <a:lumOff val="1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7031" tIns="312420" rIns="567031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Needs three elements to be successful (Vroom)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Expectancy  (belief that the increased effort will lead to increased performance)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Instrumentality (believing that it will be noticed and rewarded)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Valence (wanting the reward that is promised)</a:t>
          </a:r>
        </a:p>
      </dsp:txBody>
      <dsp:txXfrm>
        <a:off x="0" y="2176731"/>
        <a:ext cx="7306056" cy="1559250"/>
      </dsp:txXfrm>
    </dsp:sp>
    <dsp:sp modelId="{280F7ECC-0623-4919-9093-1D9316E28402}">
      <dsp:nvSpPr>
        <dsp:cNvPr id="0" name=""/>
        <dsp:cNvSpPr/>
      </dsp:nvSpPr>
      <dsp:spPr>
        <a:xfrm>
          <a:off x="365302" y="1955331"/>
          <a:ext cx="5114239" cy="442800"/>
        </a:xfrm>
        <a:prstGeom prst="roundRect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306" tIns="0" rIns="19330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Extrinsic: anything promised for the completion of work</a:t>
          </a:r>
        </a:p>
      </dsp:txBody>
      <dsp:txXfrm>
        <a:off x="386918" y="1976947"/>
        <a:ext cx="5071007" cy="39956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48C6C7-D14D-4CF6-90F6-94C38FB77D02}">
      <dsp:nvSpPr>
        <dsp:cNvPr id="0" name=""/>
        <dsp:cNvSpPr/>
      </dsp:nvSpPr>
      <dsp:spPr>
        <a:xfrm>
          <a:off x="0" y="3929"/>
          <a:ext cx="6144767" cy="83689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7471AE-D72F-4775-96E2-01273FD272BC}">
      <dsp:nvSpPr>
        <dsp:cNvPr id="0" name=""/>
        <dsp:cNvSpPr/>
      </dsp:nvSpPr>
      <dsp:spPr>
        <a:xfrm>
          <a:off x="253159" y="192229"/>
          <a:ext cx="460289" cy="4602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3EAEB3-8893-49DA-9A21-3BBC1C0CDD32}">
      <dsp:nvSpPr>
        <dsp:cNvPr id="0" name=""/>
        <dsp:cNvSpPr/>
      </dsp:nvSpPr>
      <dsp:spPr>
        <a:xfrm>
          <a:off x="966608" y="3929"/>
          <a:ext cx="5178159" cy="836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71" tIns="88571" rIns="88571" bIns="885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Basic needs: pay, hours, breaks, environment</a:t>
          </a:r>
        </a:p>
      </dsp:txBody>
      <dsp:txXfrm>
        <a:off x="966608" y="3929"/>
        <a:ext cx="5178159" cy="836890"/>
      </dsp:txXfrm>
    </dsp:sp>
    <dsp:sp modelId="{A93418B1-CC56-44F7-B3BC-9CF8967436BD}">
      <dsp:nvSpPr>
        <dsp:cNvPr id="0" name=""/>
        <dsp:cNvSpPr/>
      </dsp:nvSpPr>
      <dsp:spPr>
        <a:xfrm>
          <a:off x="0" y="1050041"/>
          <a:ext cx="6144767" cy="83689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4DA464-8330-496C-882C-AD0D9C2FCD8A}">
      <dsp:nvSpPr>
        <dsp:cNvPr id="0" name=""/>
        <dsp:cNvSpPr/>
      </dsp:nvSpPr>
      <dsp:spPr>
        <a:xfrm>
          <a:off x="253159" y="1238342"/>
          <a:ext cx="460289" cy="4602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3EFF30-EF67-4271-A456-D91FE6424C3D}">
      <dsp:nvSpPr>
        <dsp:cNvPr id="0" name=""/>
        <dsp:cNvSpPr/>
      </dsp:nvSpPr>
      <dsp:spPr>
        <a:xfrm>
          <a:off x="966608" y="1050041"/>
          <a:ext cx="5178159" cy="836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71" tIns="88571" rIns="88571" bIns="885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Safety needs</a:t>
          </a:r>
        </a:p>
      </dsp:txBody>
      <dsp:txXfrm>
        <a:off x="966608" y="1050041"/>
        <a:ext cx="5178159" cy="836890"/>
      </dsp:txXfrm>
    </dsp:sp>
    <dsp:sp modelId="{66035CD0-F58F-4F9A-9834-B4FF0D2C5685}">
      <dsp:nvSpPr>
        <dsp:cNvPr id="0" name=""/>
        <dsp:cNvSpPr/>
      </dsp:nvSpPr>
      <dsp:spPr>
        <a:xfrm>
          <a:off x="0" y="2096154"/>
          <a:ext cx="6144767" cy="83689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371C7D-024A-410F-8DC3-F8F64C571582}">
      <dsp:nvSpPr>
        <dsp:cNvPr id="0" name=""/>
        <dsp:cNvSpPr/>
      </dsp:nvSpPr>
      <dsp:spPr>
        <a:xfrm>
          <a:off x="253159" y="2284455"/>
          <a:ext cx="460289" cy="4602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08776E-4EA7-4960-B97A-F8AA3AB4934D}">
      <dsp:nvSpPr>
        <dsp:cNvPr id="0" name=""/>
        <dsp:cNvSpPr/>
      </dsp:nvSpPr>
      <dsp:spPr>
        <a:xfrm>
          <a:off x="966608" y="2096154"/>
          <a:ext cx="5178159" cy="836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71" tIns="88571" rIns="88571" bIns="885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Belonging</a:t>
          </a:r>
        </a:p>
      </dsp:txBody>
      <dsp:txXfrm>
        <a:off x="966608" y="2096154"/>
        <a:ext cx="5178159" cy="836890"/>
      </dsp:txXfrm>
    </dsp:sp>
    <dsp:sp modelId="{7447ECAB-E402-4DB4-BA2A-77D33C7C40CD}">
      <dsp:nvSpPr>
        <dsp:cNvPr id="0" name=""/>
        <dsp:cNvSpPr/>
      </dsp:nvSpPr>
      <dsp:spPr>
        <a:xfrm>
          <a:off x="0" y="3142267"/>
          <a:ext cx="6144767" cy="83689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1E08AF-8A5C-4D5A-B90C-020DEEE1515A}">
      <dsp:nvSpPr>
        <dsp:cNvPr id="0" name=""/>
        <dsp:cNvSpPr/>
      </dsp:nvSpPr>
      <dsp:spPr>
        <a:xfrm>
          <a:off x="253159" y="3330568"/>
          <a:ext cx="460289" cy="46028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ABF7EB-1559-43D1-8B35-57B8CDFAEDD8}">
      <dsp:nvSpPr>
        <dsp:cNvPr id="0" name=""/>
        <dsp:cNvSpPr/>
      </dsp:nvSpPr>
      <dsp:spPr>
        <a:xfrm>
          <a:off x="966608" y="3142267"/>
          <a:ext cx="5178159" cy="836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71" tIns="88571" rIns="88571" bIns="885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Esteem: recognition, trust, autonomy</a:t>
          </a:r>
        </a:p>
      </dsp:txBody>
      <dsp:txXfrm>
        <a:off x="966608" y="3142267"/>
        <a:ext cx="5178159" cy="836890"/>
      </dsp:txXfrm>
    </dsp:sp>
    <dsp:sp modelId="{D56721C4-AB16-4F1C-B039-981F9A10C6FD}">
      <dsp:nvSpPr>
        <dsp:cNvPr id="0" name=""/>
        <dsp:cNvSpPr/>
      </dsp:nvSpPr>
      <dsp:spPr>
        <a:xfrm>
          <a:off x="0" y="4188380"/>
          <a:ext cx="6144767" cy="83689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009F29-F111-497A-AC43-16FCA376E58A}">
      <dsp:nvSpPr>
        <dsp:cNvPr id="0" name=""/>
        <dsp:cNvSpPr/>
      </dsp:nvSpPr>
      <dsp:spPr>
        <a:xfrm>
          <a:off x="253159" y="4376680"/>
          <a:ext cx="460289" cy="46028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307FE9-2551-489E-B4CF-A7F5B5FE36D3}">
      <dsp:nvSpPr>
        <dsp:cNvPr id="0" name=""/>
        <dsp:cNvSpPr/>
      </dsp:nvSpPr>
      <dsp:spPr>
        <a:xfrm>
          <a:off x="966608" y="4188380"/>
          <a:ext cx="5178159" cy="836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71" tIns="88571" rIns="88571" bIns="8857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Self-actualisation: opportunities to grow, do meaningful work, be creative, be part of something bigger</a:t>
          </a:r>
        </a:p>
      </dsp:txBody>
      <dsp:txXfrm>
        <a:off x="966608" y="4188380"/>
        <a:ext cx="5178159" cy="83689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CE3ADA-FBEE-443C-8ECC-8A50C4863801}">
      <dsp:nvSpPr>
        <dsp:cNvPr id="0" name=""/>
        <dsp:cNvSpPr/>
      </dsp:nvSpPr>
      <dsp:spPr>
        <a:xfrm>
          <a:off x="0" y="428"/>
          <a:ext cx="7306056" cy="58941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40D239-7024-45D0-90F6-828AFE687EDC}">
      <dsp:nvSpPr>
        <dsp:cNvPr id="0" name=""/>
        <dsp:cNvSpPr/>
      </dsp:nvSpPr>
      <dsp:spPr>
        <a:xfrm>
          <a:off x="178299" y="133047"/>
          <a:ext cx="324180" cy="3241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FCADCA-BBCD-41B0-8153-B3B1202A68B5}">
      <dsp:nvSpPr>
        <dsp:cNvPr id="0" name=""/>
        <dsp:cNvSpPr/>
      </dsp:nvSpPr>
      <dsp:spPr>
        <a:xfrm>
          <a:off x="680778" y="428"/>
          <a:ext cx="6625277" cy="589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80" tIns="62380" rIns="62380" bIns="6238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Pay: how people feel about pay, pensions and benefits</a:t>
          </a:r>
        </a:p>
      </dsp:txBody>
      <dsp:txXfrm>
        <a:off x="680778" y="428"/>
        <a:ext cx="6625277" cy="589418"/>
      </dsp:txXfrm>
    </dsp:sp>
    <dsp:sp modelId="{9E6455A2-5214-4290-B7DC-FDEF9A9F7EDD}">
      <dsp:nvSpPr>
        <dsp:cNvPr id="0" name=""/>
        <dsp:cNvSpPr/>
      </dsp:nvSpPr>
      <dsp:spPr>
        <a:xfrm>
          <a:off x="0" y="737201"/>
          <a:ext cx="7306056" cy="5894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43C13E-DA76-4FDE-9805-C041DB41560E}">
      <dsp:nvSpPr>
        <dsp:cNvPr id="0" name=""/>
        <dsp:cNvSpPr/>
      </dsp:nvSpPr>
      <dsp:spPr>
        <a:xfrm>
          <a:off x="178299" y="869820"/>
          <a:ext cx="324180" cy="3241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9DAD08-3DE2-4F8C-9432-A2A5FC8A6014}">
      <dsp:nvSpPr>
        <dsp:cNvPr id="0" name=""/>
        <dsp:cNvSpPr/>
      </dsp:nvSpPr>
      <dsp:spPr>
        <a:xfrm>
          <a:off x="680778" y="737201"/>
          <a:ext cx="6625277" cy="589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80" tIns="62380" rIns="62380" bIns="6238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Contracts: type, and job security</a:t>
          </a:r>
        </a:p>
      </dsp:txBody>
      <dsp:txXfrm>
        <a:off x="680778" y="737201"/>
        <a:ext cx="6625277" cy="589418"/>
      </dsp:txXfrm>
    </dsp:sp>
    <dsp:sp modelId="{B69ACAFF-2B93-44E1-BA93-FE0D6253BA26}">
      <dsp:nvSpPr>
        <dsp:cNvPr id="0" name=""/>
        <dsp:cNvSpPr/>
      </dsp:nvSpPr>
      <dsp:spPr>
        <a:xfrm>
          <a:off x="0" y="1473973"/>
          <a:ext cx="7306056" cy="58941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74031B-23FB-4792-950F-AFE2657460E9}">
      <dsp:nvSpPr>
        <dsp:cNvPr id="0" name=""/>
        <dsp:cNvSpPr/>
      </dsp:nvSpPr>
      <dsp:spPr>
        <a:xfrm>
          <a:off x="178299" y="1606593"/>
          <a:ext cx="324180" cy="3241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3DAB8-9FF6-4D27-8E44-EE704E61EBB6}">
      <dsp:nvSpPr>
        <dsp:cNvPr id="0" name=""/>
        <dsp:cNvSpPr/>
      </dsp:nvSpPr>
      <dsp:spPr>
        <a:xfrm>
          <a:off x="680778" y="1473973"/>
          <a:ext cx="6625277" cy="589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80" tIns="62380" rIns="62380" bIns="6238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Work-life balance: commute, overwork, intrusion into personal life, flexibility</a:t>
          </a:r>
        </a:p>
      </dsp:txBody>
      <dsp:txXfrm>
        <a:off x="680778" y="1473973"/>
        <a:ext cx="6625277" cy="589418"/>
      </dsp:txXfrm>
    </dsp:sp>
    <dsp:sp modelId="{D659135D-E0D9-408F-AD8F-63469DB0C857}">
      <dsp:nvSpPr>
        <dsp:cNvPr id="0" name=""/>
        <dsp:cNvSpPr/>
      </dsp:nvSpPr>
      <dsp:spPr>
        <a:xfrm>
          <a:off x="0" y="2210746"/>
          <a:ext cx="7306056" cy="58941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83630E-569D-4E50-8D65-64BD438B037A}">
      <dsp:nvSpPr>
        <dsp:cNvPr id="0" name=""/>
        <dsp:cNvSpPr/>
      </dsp:nvSpPr>
      <dsp:spPr>
        <a:xfrm>
          <a:off x="178299" y="2343365"/>
          <a:ext cx="324180" cy="3241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C91243-19B1-44DD-8F7F-428ED67AEE1C}">
      <dsp:nvSpPr>
        <dsp:cNvPr id="0" name=""/>
        <dsp:cNvSpPr/>
      </dsp:nvSpPr>
      <dsp:spPr>
        <a:xfrm>
          <a:off x="680778" y="2210746"/>
          <a:ext cx="6625277" cy="589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80" tIns="62380" rIns="62380" bIns="6238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Job design: intensity, job design, resources, empowerment, skills, development, meaning</a:t>
          </a:r>
        </a:p>
      </dsp:txBody>
      <dsp:txXfrm>
        <a:off x="680778" y="2210746"/>
        <a:ext cx="6625277" cy="589418"/>
      </dsp:txXfrm>
    </dsp:sp>
    <dsp:sp modelId="{3921D510-8A89-42D7-BC9E-63AB4FA3BAE9}">
      <dsp:nvSpPr>
        <dsp:cNvPr id="0" name=""/>
        <dsp:cNvSpPr/>
      </dsp:nvSpPr>
      <dsp:spPr>
        <a:xfrm>
          <a:off x="0" y="2947519"/>
          <a:ext cx="7306056" cy="5894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EC50BF-813F-4E61-AA09-9F3BDBCE1773}">
      <dsp:nvSpPr>
        <dsp:cNvPr id="0" name=""/>
        <dsp:cNvSpPr/>
      </dsp:nvSpPr>
      <dsp:spPr>
        <a:xfrm>
          <a:off x="178299" y="3080138"/>
          <a:ext cx="324180" cy="3241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23E8A-1CCB-42CC-A3BD-9E318CBD9B1D}">
      <dsp:nvSpPr>
        <dsp:cNvPr id="0" name=""/>
        <dsp:cNvSpPr/>
      </dsp:nvSpPr>
      <dsp:spPr>
        <a:xfrm>
          <a:off x="680778" y="2947519"/>
          <a:ext cx="6625277" cy="589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80" tIns="62380" rIns="62380" bIns="6238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Relationships: psychological safety, people management, social support and cohesion</a:t>
          </a:r>
        </a:p>
      </dsp:txBody>
      <dsp:txXfrm>
        <a:off x="680778" y="2947519"/>
        <a:ext cx="6625277" cy="589418"/>
      </dsp:txXfrm>
    </dsp:sp>
    <dsp:sp modelId="{78A2B3B2-EA25-480F-9184-98C573352DC5}">
      <dsp:nvSpPr>
        <dsp:cNvPr id="0" name=""/>
        <dsp:cNvSpPr/>
      </dsp:nvSpPr>
      <dsp:spPr>
        <a:xfrm>
          <a:off x="0" y="3684292"/>
          <a:ext cx="7306056" cy="58941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682E81-E856-4F6A-8C01-01399742D63C}">
      <dsp:nvSpPr>
        <dsp:cNvPr id="0" name=""/>
        <dsp:cNvSpPr/>
      </dsp:nvSpPr>
      <dsp:spPr>
        <a:xfrm>
          <a:off x="178299" y="3816911"/>
          <a:ext cx="324180" cy="32418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2051C9-602F-494C-84E4-A1A41A0D579E}">
      <dsp:nvSpPr>
        <dsp:cNvPr id="0" name=""/>
        <dsp:cNvSpPr/>
      </dsp:nvSpPr>
      <dsp:spPr>
        <a:xfrm>
          <a:off x="680778" y="3684292"/>
          <a:ext cx="6625277" cy="589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80" tIns="62380" rIns="62380" bIns="6238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Voice: channels and opportunity for feeding views to the employer, managers openess to views</a:t>
          </a:r>
        </a:p>
      </dsp:txBody>
      <dsp:txXfrm>
        <a:off x="680778" y="3684292"/>
        <a:ext cx="6625277" cy="589418"/>
      </dsp:txXfrm>
    </dsp:sp>
    <dsp:sp modelId="{8327CA3C-E9B4-4DC2-BA86-03A289291A28}">
      <dsp:nvSpPr>
        <dsp:cNvPr id="0" name=""/>
        <dsp:cNvSpPr/>
      </dsp:nvSpPr>
      <dsp:spPr>
        <a:xfrm>
          <a:off x="0" y="4421065"/>
          <a:ext cx="7306056" cy="5894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A84788-4A26-4DFB-A595-9086F9BEF652}">
      <dsp:nvSpPr>
        <dsp:cNvPr id="0" name=""/>
        <dsp:cNvSpPr/>
      </dsp:nvSpPr>
      <dsp:spPr>
        <a:xfrm>
          <a:off x="178299" y="4553684"/>
          <a:ext cx="324180" cy="32418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971399-B51C-4D0F-9287-68D5BD666B69}">
      <dsp:nvSpPr>
        <dsp:cNvPr id="0" name=""/>
        <dsp:cNvSpPr/>
      </dsp:nvSpPr>
      <dsp:spPr>
        <a:xfrm>
          <a:off x="680778" y="4421065"/>
          <a:ext cx="6625277" cy="589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80" tIns="62380" rIns="62380" bIns="6238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Health and wellbeing: positive and negative impact of work </a:t>
          </a:r>
        </a:p>
      </dsp:txBody>
      <dsp:txXfrm>
        <a:off x="680778" y="4421065"/>
        <a:ext cx="6625277" cy="58941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83BB41-2EA9-4E56-B313-143707E9FFEE}">
      <dsp:nvSpPr>
        <dsp:cNvPr id="0" name=""/>
        <dsp:cNvSpPr/>
      </dsp:nvSpPr>
      <dsp:spPr>
        <a:xfrm>
          <a:off x="0" y="4483"/>
          <a:ext cx="6620255" cy="104341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7835D9-67C2-402A-BF89-7F75ED21F0F1}">
      <dsp:nvSpPr>
        <dsp:cNvPr id="0" name=""/>
        <dsp:cNvSpPr/>
      </dsp:nvSpPr>
      <dsp:spPr>
        <a:xfrm>
          <a:off x="315633" y="239251"/>
          <a:ext cx="573878" cy="5738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46BBB7-5F9B-46CD-B498-7669D0678A0A}">
      <dsp:nvSpPr>
        <dsp:cNvPr id="0" name=""/>
        <dsp:cNvSpPr/>
      </dsp:nvSpPr>
      <dsp:spPr>
        <a:xfrm>
          <a:off x="1205145" y="4483"/>
          <a:ext cx="5413932" cy="104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28" tIns="110428" rIns="110428" bIns="11042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Supporting managers to improve their skills and knowledge</a:t>
          </a:r>
        </a:p>
      </dsp:txBody>
      <dsp:txXfrm>
        <a:off x="1205145" y="4483"/>
        <a:ext cx="5413932" cy="1043415"/>
      </dsp:txXfrm>
    </dsp:sp>
    <dsp:sp modelId="{4E81F592-8E56-469D-A5C7-86794634AC63}">
      <dsp:nvSpPr>
        <dsp:cNvPr id="0" name=""/>
        <dsp:cNvSpPr/>
      </dsp:nvSpPr>
      <dsp:spPr>
        <a:xfrm>
          <a:off x="0" y="1308753"/>
          <a:ext cx="6620255" cy="104341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0B37C8-A513-44A1-BC52-4ABE14593175}">
      <dsp:nvSpPr>
        <dsp:cNvPr id="0" name=""/>
        <dsp:cNvSpPr/>
      </dsp:nvSpPr>
      <dsp:spPr>
        <a:xfrm>
          <a:off x="315633" y="1543521"/>
          <a:ext cx="573878" cy="5738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CEEE51-9C82-4632-829F-4AC406A14290}">
      <dsp:nvSpPr>
        <dsp:cNvPr id="0" name=""/>
        <dsp:cNvSpPr/>
      </dsp:nvSpPr>
      <dsp:spPr>
        <a:xfrm>
          <a:off x="1205145" y="1308753"/>
          <a:ext cx="5413932" cy="104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28" tIns="110428" rIns="110428" bIns="11042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CIPD (2023) highlights the crucial role managers have in organisation as the interface between the organisation and employees</a:t>
          </a:r>
        </a:p>
      </dsp:txBody>
      <dsp:txXfrm>
        <a:off x="1205145" y="1308753"/>
        <a:ext cx="5413932" cy="1043415"/>
      </dsp:txXfrm>
    </dsp:sp>
    <dsp:sp modelId="{8F04C1C0-D07B-459F-8B72-9B9828A5B7C2}">
      <dsp:nvSpPr>
        <dsp:cNvPr id="0" name=""/>
        <dsp:cNvSpPr/>
      </dsp:nvSpPr>
      <dsp:spPr>
        <a:xfrm>
          <a:off x="0" y="2613022"/>
          <a:ext cx="6620255" cy="104341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BD06FE-C3C1-4676-9F87-E99824671CA0}">
      <dsp:nvSpPr>
        <dsp:cNvPr id="0" name=""/>
        <dsp:cNvSpPr/>
      </dsp:nvSpPr>
      <dsp:spPr>
        <a:xfrm>
          <a:off x="315633" y="2847791"/>
          <a:ext cx="573878" cy="5738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44DE01-40B4-40EA-9402-566BC7F7738F}">
      <dsp:nvSpPr>
        <dsp:cNvPr id="0" name=""/>
        <dsp:cNvSpPr/>
      </dsp:nvSpPr>
      <dsp:spPr>
        <a:xfrm>
          <a:off x="1205145" y="2613022"/>
          <a:ext cx="5413932" cy="104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28" tIns="110428" rIns="110428" bIns="11042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Play a pivotal role in influencing outcomes and performance</a:t>
          </a:r>
        </a:p>
      </dsp:txBody>
      <dsp:txXfrm>
        <a:off x="1205145" y="2613022"/>
        <a:ext cx="5413932" cy="1043415"/>
      </dsp:txXfrm>
    </dsp:sp>
    <dsp:sp modelId="{05803C70-816D-42D3-A5B2-24F09FBA7F8E}">
      <dsp:nvSpPr>
        <dsp:cNvPr id="0" name=""/>
        <dsp:cNvSpPr/>
      </dsp:nvSpPr>
      <dsp:spPr>
        <a:xfrm>
          <a:off x="0" y="3917292"/>
          <a:ext cx="6620255" cy="104341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5C4598-ACD6-4DDD-B9B1-74B89ABD29F1}">
      <dsp:nvSpPr>
        <dsp:cNvPr id="0" name=""/>
        <dsp:cNvSpPr/>
      </dsp:nvSpPr>
      <dsp:spPr>
        <a:xfrm>
          <a:off x="315633" y="4152061"/>
          <a:ext cx="573878" cy="5738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2A5E72-D9DB-4B1E-8E5E-1B2866B62B4F}">
      <dsp:nvSpPr>
        <dsp:cNvPr id="0" name=""/>
        <dsp:cNvSpPr/>
      </dsp:nvSpPr>
      <dsp:spPr>
        <a:xfrm>
          <a:off x="1205145" y="3917292"/>
          <a:ext cx="2979115" cy="104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28" tIns="110428" rIns="110428" bIns="11042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Managers have a role which:</a:t>
          </a:r>
        </a:p>
      </dsp:txBody>
      <dsp:txXfrm>
        <a:off x="1205145" y="3917292"/>
        <a:ext cx="2979115" cy="1043415"/>
      </dsp:txXfrm>
    </dsp:sp>
    <dsp:sp modelId="{A82A6806-58C7-47F2-B808-4D6D348D7D7B}">
      <dsp:nvSpPr>
        <dsp:cNvPr id="0" name=""/>
        <dsp:cNvSpPr/>
      </dsp:nvSpPr>
      <dsp:spPr>
        <a:xfrm>
          <a:off x="4184260" y="3917292"/>
          <a:ext cx="2434817" cy="104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28" tIns="110428" rIns="110428" bIns="110428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Oversees day to day operations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Communication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Coordinating work and activities 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Supporting, coaching, supervising and evaluating employees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Implementing policies and strategies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Acting as change agents</a:t>
          </a:r>
        </a:p>
      </dsp:txBody>
      <dsp:txXfrm>
        <a:off x="4184260" y="3917292"/>
        <a:ext cx="2434817" cy="104341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F9CAA2-06AF-4D1A-9287-6896CA69C148}">
      <dsp:nvSpPr>
        <dsp:cNvPr id="0" name=""/>
        <dsp:cNvSpPr/>
      </dsp:nvSpPr>
      <dsp:spPr>
        <a:xfrm>
          <a:off x="0" y="2079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58FACA-D7B3-4109-BDF9-10ED6D91BD75}">
      <dsp:nvSpPr>
        <dsp:cNvPr id="0" name=""/>
        <dsp:cNvSpPr/>
      </dsp:nvSpPr>
      <dsp:spPr>
        <a:xfrm>
          <a:off x="318851" y="239241"/>
          <a:ext cx="579729" cy="5797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34F67-A4C5-49EC-AD1F-FE39F030B14C}">
      <dsp:nvSpPr>
        <dsp:cNvPr id="0" name=""/>
        <dsp:cNvSpPr/>
      </dsp:nvSpPr>
      <dsp:spPr>
        <a:xfrm>
          <a:off x="1217431" y="20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Wellbeing</a:t>
          </a:r>
        </a:p>
      </dsp:txBody>
      <dsp:txXfrm>
        <a:off x="1217431" y="2079"/>
        <a:ext cx="6088624" cy="1054053"/>
      </dsp:txXfrm>
    </dsp:sp>
    <dsp:sp modelId="{FCEEC7FA-467C-4222-BE53-C97D0436DC8A}">
      <dsp:nvSpPr>
        <dsp:cNvPr id="0" name=""/>
        <dsp:cNvSpPr/>
      </dsp:nvSpPr>
      <dsp:spPr>
        <a:xfrm>
          <a:off x="0" y="1319646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DA8F86-4C5B-4E95-82BD-5CD8BB59AE58}">
      <dsp:nvSpPr>
        <dsp:cNvPr id="0" name=""/>
        <dsp:cNvSpPr/>
      </dsp:nvSpPr>
      <dsp:spPr>
        <a:xfrm>
          <a:off x="318851" y="1556808"/>
          <a:ext cx="579729" cy="5797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23207D-8B7A-4745-84B3-B3EB5A1EB86A}">
      <dsp:nvSpPr>
        <dsp:cNvPr id="0" name=""/>
        <dsp:cNvSpPr/>
      </dsp:nvSpPr>
      <dsp:spPr>
        <a:xfrm>
          <a:off x="1217431" y="1319646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Commitment, engagement, climate, absence and retention</a:t>
          </a:r>
        </a:p>
      </dsp:txBody>
      <dsp:txXfrm>
        <a:off x="1217431" y="1319646"/>
        <a:ext cx="6088624" cy="1054053"/>
      </dsp:txXfrm>
    </dsp:sp>
    <dsp:sp modelId="{13242688-911E-458D-94BD-E70AA391D9BD}">
      <dsp:nvSpPr>
        <dsp:cNvPr id="0" name=""/>
        <dsp:cNvSpPr/>
      </dsp:nvSpPr>
      <dsp:spPr>
        <a:xfrm>
          <a:off x="0" y="2637212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39A9C5-E369-4A48-B078-826248789779}">
      <dsp:nvSpPr>
        <dsp:cNvPr id="0" name=""/>
        <dsp:cNvSpPr/>
      </dsp:nvSpPr>
      <dsp:spPr>
        <a:xfrm>
          <a:off x="318851" y="2874374"/>
          <a:ext cx="579729" cy="5797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DFD1E4-468A-4F21-9D86-5E4A4BAED9B0}">
      <dsp:nvSpPr>
        <dsp:cNvPr id="0" name=""/>
        <dsp:cNvSpPr/>
      </dsp:nvSpPr>
      <dsp:spPr>
        <a:xfrm>
          <a:off x="1217431" y="2637212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Performance</a:t>
          </a:r>
        </a:p>
      </dsp:txBody>
      <dsp:txXfrm>
        <a:off x="1217431" y="2637212"/>
        <a:ext cx="6088624" cy="1054053"/>
      </dsp:txXfrm>
    </dsp:sp>
    <dsp:sp modelId="{CB7B35C4-5840-4B64-8E32-5360A3C627CC}">
      <dsp:nvSpPr>
        <dsp:cNvPr id="0" name=""/>
        <dsp:cNvSpPr/>
      </dsp:nvSpPr>
      <dsp:spPr>
        <a:xfrm>
          <a:off x="0" y="3954779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9B3592-1FE4-4C8F-97F0-15AEB3BF01DD}">
      <dsp:nvSpPr>
        <dsp:cNvPr id="0" name=""/>
        <dsp:cNvSpPr/>
      </dsp:nvSpPr>
      <dsp:spPr>
        <a:xfrm>
          <a:off x="318851" y="4191941"/>
          <a:ext cx="579729" cy="5797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07EF2-0A91-4F2E-83A4-43D73D2670FA}">
      <dsp:nvSpPr>
        <dsp:cNvPr id="0" name=""/>
        <dsp:cNvSpPr/>
      </dsp:nvSpPr>
      <dsp:spPr>
        <a:xfrm>
          <a:off x="1217431" y="39547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Innovation</a:t>
          </a:r>
        </a:p>
      </dsp:txBody>
      <dsp:txXfrm>
        <a:off x="1217431" y="3954779"/>
        <a:ext cx="6088624" cy="105405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7349CE-B1E0-48C6-8FBC-729AFE966C70}">
      <dsp:nvSpPr>
        <dsp:cNvPr id="0" name=""/>
        <dsp:cNvSpPr/>
      </dsp:nvSpPr>
      <dsp:spPr>
        <a:xfrm>
          <a:off x="517" y="1431521"/>
          <a:ext cx="2094690" cy="25136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909" tIns="0" rIns="206909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Identify training needs: output from workforce planning  and appraisals</a:t>
          </a:r>
        </a:p>
      </dsp:txBody>
      <dsp:txXfrm>
        <a:off x="517" y="2436973"/>
        <a:ext cx="2094690" cy="1508177"/>
      </dsp:txXfrm>
    </dsp:sp>
    <dsp:sp modelId="{CD812B82-743C-4F63-8CB8-94543DAE785C}">
      <dsp:nvSpPr>
        <dsp:cNvPr id="0" name=""/>
        <dsp:cNvSpPr/>
      </dsp:nvSpPr>
      <dsp:spPr>
        <a:xfrm>
          <a:off x="517" y="1431521"/>
          <a:ext cx="2094690" cy="100545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909" tIns="165100" rIns="206909" bIns="16510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/>
            <a:t>01</a:t>
          </a:r>
        </a:p>
      </dsp:txBody>
      <dsp:txXfrm>
        <a:off x="517" y="1431521"/>
        <a:ext cx="2094690" cy="1005451"/>
      </dsp:txXfrm>
    </dsp:sp>
    <dsp:sp modelId="{87484C77-A6B9-4DA9-8AB3-DDD42485AAC6}">
      <dsp:nvSpPr>
        <dsp:cNvPr id="0" name=""/>
        <dsp:cNvSpPr/>
      </dsp:nvSpPr>
      <dsp:spPr>
        <a:xfrm>
          <a:off x="2262782" y="1431521"/>
          <a:ext cx="2094690" cy="25136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909" tIns="0" rIns="206909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Business need</a:t>
          </a:r>
        </a:p>
      </dsp:txBody>
      <dsp:txXfrm>
        <a:off x="2262782" y="2436973"/>
        <a:ext cx="2094690" cy="1508177"/>
      </dsp:txXfrm>
    </dsp:sp>
    <dsp:sp modelId="{A94BC946-C1E4-486B-A1CA-9DA3F5C43434}">
      <dsp:nvSpPr>
        <dsp:cNvPr id="0" name=""/>
        <dsp:cNvSpPr/>
      </dsp:nvSpPr>
      <dsp:spPr>
        <a:xfrm>
          <a:off x="2262782" y="1431521"/>
          <a:ext cx="2094690" cy="100545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909" tIns="165100" rIns="206909" bIns="16510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/>
            <a:t>02</a:t>
          </a:r>
        </a:p>
      </dsp:txBody>
      <dsp:txXfrm>
        <a:off x="2262782" y="1431521"/>
        <a:ext cx="2094690" cy="1005451"/>
      </dsp:txXfrm>
    </dsp:sp>
    <dsp:sp modelId="{5CC00DE7-ED17-46A0-AB2F-E65B1C45A849}">
      <dsp:nvSpPr>
        <dsp:cNvPr id="0" name=""/>
        <dsp:cNvSpPr/>
      </dsp:nvSpPr>
      <dsp:spPr>
        <a:xfrm>
          <a:off x="4525048" y="1431521"/>
          <a:ext cx="2094690" cy="25136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909" tIns="0" rIns="206909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Must reflect organisational culture and strategy</a:t>
          </a:r>
        </a:p>
      </dsp:txBody>
      <dsp:txXfrm>
        <a:off x="4525048" y="2436973"/>
        <a:ext cx="2094690" cy="1508177"/>
      </dsp:txXfrm>
    </dsp:sp>
    <dsp:sp modelId="{2C57FFE4-D344-4B01-9384-D38C397B4B89}">
      <dsp:nvSpPr>
        <dsp:cNvPr id="0" name=""/>
        <dsp:cNvSpPr/>
      </dsp:nvSpPr>
      <dsp:spPr>
        <a:xfrm>
          <a:off x="4525048" y="1431521"/>
          <a:ext cx="2094690" cy="100545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909" tIns="165100" rIns="206909" bIns="16510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/>
            <a:t>03</a:t>
          </a:r>
        </a:p>
      </dsp:txBody>
      <dsp:txXfrm>
        <a:off x="4525048" y="1431521"/>
        <a:ext cx="2094690" cy="100545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7BBA88-B586-45E3-95F2-200B49908CF0}">
      <dsp:nvSpPr>
        <dsp:cNvPr id="0" name=""/>
        <dsp:cNvSpPr/>
      </dsp:nvSpPr>
      <dsp:spPr>
        <a:xfrm>
          <a:off x="0" y="102816"/>
          <a:ext cx="6620255" cy="14847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Development or assessment centres: usually include activities and work-based tasks</a:t>
          </a:r>
        </a:p>
      </dsp:txBody>
      <dsp:txXfrm>
        <a:off x="72479" y="175295"/>
        <a:ext cx="6475297" cy="1339772"/>
      </dsp:txXfrm>
    </dsp:sp>
    <dsp:sp modelId="{D5A75E23-57C1-4496-8E0C-BD5817257CBE}">
      <dsp:nvSpPr>
        <dsp:cNvPr id="0" name=""/>
        <dsp:cNvSpPr/>
      </dsp:nvSpPr>
      <dsp:spPr>
        <a:xfrm>
          <a:off x="0" y="1665306"/>
          <a:ext cx="6620255" cy="1484730"/>
        </a:xfrm>
        <a:prstGeom prst="roundRect">
          <a:avLst/>
        </a:prstGeom>
        <a:solidFill>
          <a:schemeClr val="accent5">
            <a:hueOff val="8375403"/>
            <a:satOff val="897"/>
            <a:lumOff val="-1725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Work-based methods:</a:t>
          </a:r>
        </a:p>
      </dsp:txBody>
      <dsp:txXfrm>
        <a:off x="72479" y="1737785"/>
        <a:ext cx="6475297" cy="1339772"/>
      </dsp:txXfrm>
    </dsp:sp>
    <dsp:sp modelId="{124D6968-CAC1-4AB4-9194-9F7892D834E9}">
      <dsp:nvSpPr>
        <dsp:cNvPr id="0" name=""/>
        <dsp:cNvSpPr/>
      </dsp:nvSpPr>
      <dsp:spPr>
        <a:xfrm>
          <a:off x="0" y="3150036"/>
          <a:ext cx="6620255" cy="2123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193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Coaching and mentoring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Shadowing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Secondments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Knowledge sharing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Communities of practice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Formal learning </a:t>
          </a:r>
        </a:p>
      </dsp:txBody>
      <dsp:txXfrm>
        <a:off x="0" y="3150036"/>
        <a:ext cx="6620255" cy="212381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4D72A8-1617-442E-8ABD-F4D00353CE72}">
      <dsp:nvSpPr>
        <dsp:cNvPr id="0" name=""/>
        <dsp:cNvSpPr/>
      </dsp:nvSpPr>
      <dsp:spPr>
        <a:xfrm>
          <a:off x="0" y="62765"/>
          <a:ext cx="6620255" cy="9149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Divergent learning needs and base-line knowledge and skills</a:t>
          </a:r>
        </a:p>
      </dsp:txBody>
      <dsp:txXfrm>
        <a:off x="44664" y="107429"/>
        <a:ext cx="6530927" cy="825612"/>
      </dsp:txXfrm>
    </dsp:sp>
    <dsp:sp modelId="{8C8CDFC8-32D4-4CA9-BC7E-E5DCF2CDA568}">
      <dsp:nvSpPr>
        <dsp:cNvPr id="0" name=""/>
        <dsp:cNvSpPr/>
      </dsp:nvSpPr>
      <dsp:spPr>
        <a:xfrm>
          <a:off x="0" y="1043945"/>
          <a:ext cx="6620255" cy="914940"/>
        </a:xfrm>
        <a:prstGeom prst="roundRect">
          <a:avLst/>
        </a:prstGeom>
        <a:solidFill>
          <a:schemeClr val="accent5">
            <a:hueOff val="2093851"/>
            <a:satOff val="224"/>
            <a:lumOff val="-431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Unique needs and demands of very senior managers</a:t>
          </a:r>
        </a:p>
      </dsp:txBody>
      <dsp:txXfrm>
        <a:off x="44664" y="1088609"/>
        <a:ext cx="6530927" cy="825612"/>
      </dsp:txXfrm>
    </dsp:sp>
    <dsp:sp modelId="{9E56ADEB-D004-4FF0-9292-D2ECDA6C3B1E}">
      <dsp:nvSpPr>
        <dsp:cNvPr id="0" name=""/>
        <dsp:cNvSpPr/>
      </dsp:nvSpPr>
      <dsp:spPr>
        <a:xfrm>
          <a:off x="0" y="2025125"/>
          <a:ext cx="6620255" cy="914940"/>
        </a:xfrm>
        <a:prstGeom prst="roundRect">
          <a:avLst/>
        </a:prstGeom>
        <a:solidFill>
          <a:schemeClr val="accent5">
            <a:hueOff val="4187701"/>
            <a:satOff val="449"/>
            <a:lumOff val="-862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Size and nature of the organisation</a:t>
          </a:r>
        </a:p>
      </dsp:txBody>
      <dsp:txXfrm>
        <a:off x="44664" y="2069789"/>
        <a:ext cx="6530927" cy="825612"/>
      </dsp:txXfrm>
    </dsp:sp>
    <dsp:sp modelId="{BD665D54-4815-4222-8CC7-350370388A72}">
      <dsp:nvSpPr>
        <dsp:cNvPr id="0" name=""/>
        <dsp:cNvSpPr/>
      </dsp:nvSpPr>
      <dsp:spPr>
        <a:xfrm>
          <a:off x="0" y="3006306"/>
          <a:ext cx="6620255" cy="914940"/>
        </a:xfrm>
        <a:prstGeom prst="roundRect">
          <a:avLst/>
        </a:prstGeom>
        <a:solidFill>
          <a:schemeClr val="accent5">
            <a:hueOff val="6281552"/>
            <a:satOff val="673"/>
            <a:lumOff val="-1294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Global firms (more on that next term)</a:t>
          </a:r>
        </a:p>
      </dsp:txBody>
      <dsp:txXfrm>
        <a:off x="44664" y="3050970"/>
        <a:ext cx="6530927" cy="825612"/>
      </dsp:txXfrm>
    </dsp:sp>
    <dsp:sp modelId="{77D14B72-EEB6-4A23-B5D4-AD3FBEEC0F5D}">
      <dsp:nvSpPr>
        <dsp:cNvPr id="0" name=""/>
        <dsp:cNvSpPr/>
      </dsp:nvSpPr>
      <dsp:spPr>
        <a:xfrm>
          <a:off x="0" y="3987486"/>
          <a:ext cx="6620255" cy="914940"/>
        </a:xfrm>
        <a:prstGeom prst="roundRect">
          <a:avLst/>
        </a:prstGeom>
        <a:solidFill>
          <a:schemeClr val="accent5">
            <a:hueOff val="8375403"/>
            <a:satOff val="897"/>
            <a:lumOff val="-1725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Technical v people skills</a:t>
          </a:r>
        </a:p>
      </dsp:txBody>
      <dsp:txXfrm>
        <a:off x="44664" y="4032150"/>
        <a:ext cx="6530927" cy="82561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E3018A-A45D-4006-A7FD-F630E4A72CC1}">
      <dsp:nvSpPr>
        <dsp:cNvPr id="0" name=""/>
        <dsp:cNvSpPr/>
      </dsp:nvSpPr>
      <dsp:spPr>
        <a:xfrm>
          <a:off x="0" y="652446"/>
          <a:ext cx="6620255" cy="8394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Not just about "the happy sheet"</a:t>
          </a:r>
        </a:p>
      </dsp:txBody>
      <dsp:txXfrm>
        <a:off x="40980" y="693426"/>
        <a:ext cx="6538295" cy="757514"/>
      </dsp:txXfrm>
    </dsp:sp>
    <dsp:sp modelId="{121E2AA8-55A3-4FF3-BBC8-05310058CF4C}">
      <dsp:nvSpPr>
        <dsp:cNvPr id="0" name=""/>
        <dsp:cNvSpPr/>
      </dsp:nvSpPr>
      <dsp:spPr>
        <a:xfrm>
          <a:off x="0" y="1592721"/>
          <a:ext cx="6620255" cy="839474"/>
        </a:xfrm>
        <a:prstGeom prst="roundRect">
          <a:avLst/>
        </a:prstGeom>
        <a:solidFill>
          <a:schemeClr val="accent2">
            <a:hueOff val="-3456336"/>
            <a:satOff val="-6803"/>
            <a:lumOff val="424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Impact on performance</a:t>
          </a:r>
        </a:p>
      </dsp:txBody>
      <dsp:txXfrm>
        <a:off x="40980" y="1633701"/>
        <a:ext cx="6538295" cy="757514"/>
      </dsp:txXfrm>
    </dsp:sp>
    <dsp:sp modelId="{F2B7094C-4B42-4DC5-A733-F64834D8F253}">
      <dsp:nvSpPr>
        <dsp:cNvPr id="0" name=""/>
        <dsp:cNvSpPr/>
      </dsp:nvSpPr>
      <dsp:spPr>
        <a:xfrm>
          <a:off x="0" y="2532995"/>
          <a:ext cx="6620255" cy="839474"/>
        </a:xfrm>
        <a:prstGeom prst="roundRect">
          <a:avLst/>
        </a:prstGeom>
        <a:solidFill>
          <a:schemeClr val="accent2">
            <a:hueOff val="-6912672"/>
            <a:satOff val="-13605"/>
            <a:lumOff val="849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Transfer into practice</a:t>
          </a:r>
        </a:p>
      </dsp:txBody>
      <dsp:txXfrm>
        <a:off x="40980" y="2573975"/>
        <a:ext cx="6538295" cy="757514"/>
      </dsp:txXfrm>
    </dsp:sp>
    <dsp:sp modelId="{96743ACE-6844-4B88-A1D8-4BD782A52889}">
      <dsp:nvSpPr>
        <dsp:cNvPr id="0" name=""/>
        <dsp:cNvSpPr/>
      </dsp:nvSpPr>
      <dsp:spPr>
        <a:xfrm>
          <a:off x="0" y="3473271"/>
          <a:ext cx="6620255" cy="839474"/>
        </a:xfrm>
        <a:prstGeom prst="roundRect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Engagement </a:t>
          </a:r>
        </a:p>
      </dsp:txBody>
      <dsp:txXfrm>
        <a:off x="40980" y="3514251"/>
        <a:ext cx="6538295" cy="75751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873A7F-B3A8-4AD0-A031-567E949C0C12}">
      <dsp:nvSpPr>
        <dsp:cNvPr id="0" name=""/>
        <dsp:cNvSpPr/>
      </dsp:nvSpPr>
      <dsp:spPr>
        <a:xfrm>
          <a:off x="0" y="18981"/>
          <a:ext cx="6620255" cy="14847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Likely success cases where individuals or teams have benefited from the learning (and non-success cases)</a:t>
          </a:r>
        </a:p>
      </dsp:txBody>
      <dsp:txXfrm>
        <a:off x="72479" y="91460"/>
        <a:ext cx="6475297" cy="1339772"/>
      </dsp:txXfrm>
    </dsp:sp>
    <dsp:sp modelId="{F6398F1B-F200-445A-AD8A-41870F341FFA}">
      <dsp:nvSpPr>
        <dsp:cNvPr id="0" name=""/>
        <dsp:cNvSpPr/>
      </dsp:nvSpPr>
      <dsp:spPr>
        <a:xfrm>
          <a:off x="0" y="1581471"/>
          <a:ext cx="6620255" cy="1484730"/>
        </a:xfrm>
        <a:prstGeom prst="roundRect">
          <a:avLst/>
        </a:prstGeom>
        <a:solidFill>
          <a:schemeClr val="accent5">
            <a:hueOff val="8375403"/>
            <a:satOff val="897"/>
            <a:lumOff val="-1725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Asks four questions:</a:t>
          </a:r>
        </a:p>
      </dsp:txBody>
      <dsp:txXfrm>
        <a:off x="72479" y="1653950"/>
        <a:ext cx="6475297" cy="1339772"/>
      </dsp:txXfrm>
    </dsp:sp>
    <dsp:sp modelId="{20B28874-D4A9-4FD6-B7DC-2BB37041FA6F}">
      <dsp:nvSpPr>
        <dsp:cNvPr id="0" name=""/>
        <dsp:cNvSpPr/>
      </dsp:nvSpPr>
      <dsp:spPr>
        <a:xfrm>
          <a:off x="0" y="3066201"/>
          <a:ext cx="6620255" cy="22914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193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How well is an organisation using learning to improve performance?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What processes/resources are in place to support improvement?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What needs to be improved?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What barriers stand in the way of performance improvement</a:t>
          </a:r>
        </a:p>
      </dsp:txBody>
      <dsp:txXfrm>
        <a:off x="0" y="3066201"/>
        <a:ext cx="6620255" cy="2291489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7BE625-849F-4089-98F2-E516E42AF29E}">
      <dsp:nvSpPr>
        <dsp:cNvPr id="0" name=""/>
        <dsp:cNvSpPr/>
      </dsp:nvSpPr>
      <dsp:spPr>
        <a:xfrm>
          <a:off x="0" y="2079"/>
          <a:ext cx="7306056" cy="105405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75506D-E11E-4CCB-B90E-0433750A19EC}">
      <dsp:nvSpPr>
        <dsp:cNvPr id="0" name=""/>
        <dsp:cNvSpPr/>
      </dsp:nvSpPr>
      <dsp:spPr>
        <a:xfrm>
          <a:off x="318851" y="239241"/>
          <a:ext cx="579729" cy="5797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95F9BF-117C-4C5B-B86F-C11149890A9C}">
      <dsp:nvSpPr>
        <dsp:cNvPr id="0" name=""/>
        <dsp:cNvSpPr/>
      </dsp:nvSpPr>
      <dsp:spPr>
        <a:xfrm>
          <a:off x="1217431" y="20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Employees can safely put forward their viewpoints on their work</a:t>
          </a:r>
        </a:p>
      </dsp:txBody>
      <dsp:txXfrm>
        <a:off x="1217431" y="2079"/>
        <a:ext cx="6088624" cy="1054053"/>
      </dsp:txXfrm>
    </dsp:sp>
    <dsp:sp modelId="{9811F5ED-7CBA-4ABE-8D5B-1E9E89976F7C}">
      <dsp:nvSpPr>
        <dsp:cNvPr id="0" name=""/>
        <dsp:cNvSpPr/>
      </dsp:nvSpPr>
      <dsp:spPr>
        <a:xfrm>
          <a:off x="0" y="1319646"/>
          <a:ext cx="7306056" cy="105405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78AD53-204A-438F-92EF-23BA0BE1915B}">
      <dsp:nvSpPr>
        <dsp:cNvPr id="0" name=""/>
        <dsp:cNvSpPr/>
      </dsp:nvSpPr>
      <dsp:spPr>
        <a:xfrm>
          <a:off x="318851" y="1556808"/>
          <a:ext cx="579729" cy="5797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BE4CA5-DE0E-4ADE-AA53-C90BA63B9A28}">
      <dsp:nvSpPr>
        <dsp:cNvPr id="0" name=""/>
        <dsp:cNvSpPr/>
      </dsp:nvSpPr>
      <dsp:spPr>
        <a:xfrm>
          <a:off x="1217431" y="1319646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When voice channels work effectively, employees feel valued, trusted and influential </a:t>
          </a:r>
        </a:p>
      </dsp:txBody>
      <dsp:txXfrm>
        <a:off x="1217431" y="1319646"/>
        <a:ext cx="6088624" cy="1054053"/>
      </dsp:txXfrm>
    </dsp:sp>
    <dsp:sp modelId="{56CCE09E-6FD5-4BA5-82A4-172E3C1E89A0}">
      <dsp:nvSpPr>
        <dsp:cNvPr id="0" name=""/>
        <dsp:cNvSpPr/>
      </dsp:nvSpPr>
      <dsp:spPr>
        <a:xfrm>
          <a:off x="0" y="2637212"/>
          <a:ext cx="7306056" cy="105405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71157F-4A16-45AF-9630-1F2C9D6CD73A}">
      <dsp:nvSpPr>
        <dsp:cNvPr id="0" name=""/>
        <dsp:cNvSpPr/>
      </dsp:nvSpPr>
      <dsp:spPr>
        <a:xfrm>
          <a:off x="318851" y="2874374"/>
          <a:ext cx="579729" cy="5797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AA2E7E-5BEE-4CF1-AF9E-C0CBD4E5F4B1}">
      <dsp:nvSpPr>
        <dsp:cNvPr id="0" name=""/>
        <dsp:cNvSpPr/>
      </dsp:nvSpPr>
      <dsp:spPr>
        <a:xfrm>
          <a:off x="1217431" y="2637212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This, in turn, increases job satisfaction and performance</a:t>
          </a:r>
        </a:p>
      </dsp:txBody>
      <dsp:txXfrm>
        <a:off x="1217431" y="2637212"/>
        <a:ext cx="6088624" cy="1054053"/>
      </dsp:txXfrm>
    </dsp:sp>
    <dsp:sp modelId="{B6888548-F61A-4121-96F2-4A3A966A944D}">
      <dsp:nvSpPr>
        <dsp:cNvPr id="0" name=""/>
        <dsp:cNvSpPr/>
      </dsp:nvSpPr>
      <dsp:spPr>
        <a:xfrm>
          <a:off x="0" y="3954779"/>
          <a:ext cx="7306056" cy="105405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CAB0D6-C3A2-4DA8-8BEB-36463B011E47}">
      <dsp:nvSpPr>
        <dsp:cNvPr id="0" name=""/>
        <dsp:cNvSpPr/>
      </dsp:nvSpPr>
      <dsp:spPr>
        <a:xfrm>
          <a:off x="318851" y="4191941"/>
          <a:ext cx="579729" cy="5797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19A8E6-8ECA-4D9D-9B97-89214D3FC521}">
      <dsp:nvSpPr>
        <dsp:cNvPr id="0" name=""/>
        <dsp:cNvSpPr/>
      </dsp:nvSpPr>
      <dsp:spPr>
        <a:xfrm>
          <a:off x="1217431" y="3954779"/>
          <a:ext cx="3287725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For employers, effective employee voice can mean better relationships at work and a more positive culture</a:t>
          </a:r>
        </a:p>
      </dsp:txBody>
      <dsp:txXfrm>
        <a:off x="1217431" y="3954779"/>
        <a:ext cx="3287725" cy="1054053"/>
      </dsp:txXfrm>
    </dsp:sp>
    <dsp:sp modelId="{26A13132-14E4-4769-9724-352AC6B94391}">
      <dsp:nvSpPr>
        <dsp:cNvPr id="0" name=""/>
        <dsp:cNvSpPr/>
      </dsp:nvSpPr>
      <dsp:spPr>
        <a:xfrm>
          <a:off x="4505156" y="3954779"/>
          <a:ext cx="2800899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Individual voice 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Collective voice</a:t>
          </a:r>
        </a:p>
      </dsp:txBody>
      <dsp:txXfrm>
        <a:off x="4505156" y="3954779"/>
        <a:ext cx="2800899" cy="1054053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A182B3-9721-4A3D-AC67-A5A553C8388F}">
      <dsp:nvSpPr>
        <dsp:cNvPr id="0" name=""/>
        <dsp:cNvSpPr/>
      </dsp:nvSpPr>
      <dsp:spPr>
        <a:xfrm>
          <a:off x="0" y="2079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AEF426-924A-4942-84F9-281D9984AEC0}">
      <dsp:nvSpPr>
        <dsp:cNvPr id="0" name=""/>
        <dsp:cNvSpPr/>
      </dsp:nvSpPr>
      <dsp:spPr>
        <a:xfrm>
          <a:off x="318851" y="239241"/>
          <a:ext cx="579729" cy="5797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4F1C28-D942-4D6A-9027-9A285BDB455B}">
      <dsp:nvSpPr>
        <dsp:cNvPr id="0" name=""/>
        <dsp:cNvSpPr/>
      </dsp:nvSpPr>
      <dsp:spPr>
        <a:xfrm>
          <a:off x="1217431" y="20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What sort of communications activities has your organisation adopted?</a:t>
          </a:r>
        </a:p>
      </dsp:txBody>
      <dsp:txXfrm>
        <a:off x="1217431" y="2079"/>
        <a:ext cx="6088624" cy="1054053"/>
      </dsp:txXfrm>
    </dsp:sp>
    <dsp:sp modelId="{35037F48-E856-46C2-9B93-B7E4673EF04B}">
      <dsp:nvSpPr>
        <dsp:cNvPr id="0" name=""/>
        <dsp:cNvSpPr/>
      </dsp:nvSpPr>
      <dsp:spPr>
        <a:xfrm>
          <a:off x="0" y="1319646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658B36-42D5-4AAA-A5A0-CAB00839FDB7}">
      <dsp:nvSpPr>
        <dsp:cNvPr id="0" name=""/>
        <dsp:cNvSpPr/>
      </dsp:nvSpPr>
      <dsp:spPr>
        <a:xfrm>
          <a:off x="318851" y="1556808"/>
          <a:ext cx="579729" cy="5797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5043A8-E65E-4898-8B7A-FC7092328425}">
      <dsp:nvSpPr>
        <dsp:cNvPr id="0" name=""/>
        <dsp:cNvSpPr/>
      </dsp:nvSpPr>
      <dsp:spPr>
        <a:xfrm>
          <a:off x="1217431" y="1319646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How effective is it?</a:t>
          </a:r>
        </a:p>
      </dsp:txBody>
      <dsp:txXfrm>
        <a:off x="1217431" y="1319646"/>
        <a:ext cx="6088624" cy="1054053"/>
      </dsp:txXfrm>
    </dsp:sp>
    <dsp:sp modelId="{435EE576-B65D-46ED-82EF-A023CF1682C8}">
      <dsp:nvSpPr>
        <dsp:cNvPr id="0" name=""/>
        <dsp:cNvSpPr/>
      </dsp:nvSpPr>
      <dsp:spPr>
        <a:xfrm>
          <a:off x="0" y="2637212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CC5564-67A1-44C7-BA92-93ACA4198C7D}">
      <dsp:nvSpPr>
        <dsp:cNvPr id="0" name=""/>
        <dsp:cNvSpPr/>
      </dsp:nvSpPr>
      <dsp:spPr>
        <a:xfrm>
          <a:off x="318851" y="2874374"/>
          <a:ext cx="579729" cy="5797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5524D2-8039-4B23-8E36-69F1A8B8CE2C}">
      <dsp:nvSpPr>
        <dsp:cNvPr id="0" name=""/>
        <dsp:cNvSpPr/>
      </dsp:nvSpPr>
      <dsp:spPr>
        <a:xfrm>
          <a:off x="1217431" y="2637212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Are any voices missing?</a:t>
          </a:r>
        </a:p>
      </dsp:txBody>
      <dsp:txXfrm>
        <a:off x="1217431" y="2637212"/>
        <a:ext cx="6088624" cy="1054053"/>
      </dsp:txXfrm>
    </dsp:sp>
    <dsp:sp modelId="{A3817F24-CA3A-4FC6-A793-6E70AB803B4F}">
      <dsp:nvSpPr>
        <dsp:cNvPr id="0" name=""/>
        <dsp:cNvSpPr/>
      </dsp:nvSpPr>
      <dsp:spPr>
        <a:xfrm>
          <a:off x="0" y="3954779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B2E1FE-1940-48B6-B1A0-B228C95A0533}">
      <dsp:nvSpPr>
        <dsp:cNvPr id="0" name=""/>
        <dsp:cNvSpPr/>
      </dsp:nvSpPr>
      <dsp:spPr>
        <a:xfrm>
          <a:off x="318851" y="4191941"/>
          <a:ext cx="579729" cy="5797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45940E-D052-45D3-B205-901DF7918E03}">
      <dsp:nvSpPr>
        <dsp:cNvPr id="0" name=""/>
        <dsp:cNvSpPr/>
      </dsp:nvSpPr>
      <dsp:spPr>
        <a:xfrm>
          <a:off x="1217431" y="39547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How would you improve it?</a:t>
          </a:r>
        </a:p>
      </dsp:txBody>
      <dsp:txXfrm>
        <a:off x="1217431" y="3954779"/>
        <a:ext cx="6088624" cy="105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821ABE-A87E-4B5E-B105-3816534701D3}" type="datetimeFigureOut">
              <a:t>2/22/2026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FE82F1-1F6B-4741-AE81-90634B5931B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056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Strongly informs modern </a:t>
            </a:r>
            <a:r>
              <a:rPr lang="en-US">
                <a:ea typeface="Calibri"/>
                <a:cs typeface="Calibri"/>
              </a:rPr>
              <a:t>reward systems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FE82F1-1F6B-4741-AE81-90634B5931B0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170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Limited </a:t>
            </a:r>
            <a:r>
              <a:rPr lang="en-US">
                <a:ea typeface="Calibri"/>
                <a:cs typeface="Calibri"/>
              </a:rPr>
              <a:t>evidence</a:t>
            </a:r>
          </a:p>
          <a:p>
            <a:r>
              <a:rPr lang="en-US" dirty="0">
                <a:ea typeface="Calibri"/>
                <a:cs typeface="Calibri"/>
              </a:rPr>
              <a:t>Useful starting </a:t>
            </a:r>
            <a:r>
              <a:rPr lang="en-US">
                <a:ea typeface="Calibri"/>
                <a:cs typeface="Calibri"/>
              </a:rPr>
              <a:t>point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FE82F1-1F6B-4741-AE81-90634B5931B0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5399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To what extent do you agree with Simon Sinek? He is a US author and speaker best known for his book about leadership.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FE82F1-1F6B-4741-AE81-90634B5931B0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981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Manageable and cost effective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FE82F1-1F6B-4741-AE81-90634B5931B0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2898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633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33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562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790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551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732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996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5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390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18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86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478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3XKLhKyM1Y?start=25&amp;feature=oembed" TargetMode="Externa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7xAtSETznY?feature=oembed" TargetMode="External"/><Relationship Id="rId4" Type="http://schemas.openxmlformats.org/officeDocument/2006/relationships/image" Target="../media/image3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sv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A083F47-750E-A41F-1E5A-EFB054507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7EFAAB5-34A3-C2FC-70BA-7720CC8AD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94BA7-C47C-892B-2B08-1659D2ABA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408"/>
            <a:ext cx="11153213" cy="34219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8800"/>
              <a:t>Motivation and good work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8A44BC8-2508-4575-75F6-0ED3F11E7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4BCF1CC-D6F1-21D9-307D-C36BA9E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209925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991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2774E8-30ED-6804-5A94-24927D494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3700"/>
              <a:t>What on earth is employee engagement?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4CE8B5-918F-8A7C-0236-C52A3B1CF6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6141713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50744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3A9C6-0F59-5644-8F62-A6E3C3C88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/>
              <a:t>Do engaged employees do better?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393E6F-1499-FF73-5499-A2AEB6426E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6011624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6502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B6FFD4-6D19-3276-C035-042DAA179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4000"/>
              <a:t>Engagement - definitions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7F8AF8-CE63-769D-D8EB-BB87CECCA3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5868245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82563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1E9D4C-33F5-878E-7FFA-4BEC1FF0D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4000"/>
              <a:t>Is it a useful concept?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E511C3-750B-AA87-AE51-0FA2069EA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E5D7D1-0E8F-5204-079C-15DE9B9228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6016324"/>
              </p:ext>
            </p:extLst>
          </p:nvPr>
        </p:nvGraphicFramePr>
        <p:xfrm>
          <a:off x="4187952" y="978408"/>
          <a:ext cx="7488936" cy="5239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12375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87A79-8277-2199-4A9F-076ACCEF6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 dirty="0"/>
              <a:t>Enablers of employee </a:t>
            </a:r>
            <a:r>
              <a:rPr lang="en-US"/>
              <a:t>engagement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1B072B-543F-76E8-A3D8-A1052FB4B7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1102121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7" name="Online Media 36" title="The Four Enablers of Engagement">
            <a:hlinkClick r:id="" action="ppaction://noaction"/>
            <a:extLst>
              <a:ext uri="{FF2B5EF4-FFF2-40B4-BE49-F238E27FC236}">
                <a16:creationId xmlns:a16="http://schemas.microsoft.com/office/drawing/2014/main" id="{21A00336-2676-A123-7791-CD1E7BA002A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8"/>
          <a:stretch>
            <a:fillRect/>
          </a:stretch>
        </p:blipFill>
        <p:spPr>
          <a:xfrm>
            <a:off x="518839" y="3247696"/>
            <a:ext cx="5158445" cy="2911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296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7EFAAB5-34A3-C2FC-70BA-7720CC8AD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2E0A5C-BCB6-DED5-C785-83D62C754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9"/>
            <a:ext cx="7263804" cy="10082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Case study: </a:t>
            </a:r>
            <a:r>
              <a:rPr lang="en-US"/>
              <a:t>Tadweld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DD57DDC-2075-7CBD-00B4-0A5FF0991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C3FCEFF2-8FD3-AC1D-42CB-A18911E370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481" b="13939"/>
          <a:stretch>
            <a:fillRect/>
          </a:stretch>
        </p:blipFill>
        <p:spPr>
          <a:xfrm>
            <a:off x="517868" y="2101022"/>
            <a:ext cx="11153216" cy="4244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926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8B67CF-47D3-353B-D032-4ED48C9F9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409"/>
            <a:ext cx="6126480" cy="1643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/>
              <a:t>Case Study: Tadweld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4C7F386-A972-9ED7-C153-F0E509682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8379" y="610900"/>
            <a:ext cx="393922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white text with black text&#10;&#10;AI-generated content may be incorrect.">
            <a:extLst>
              <a:ext uri="{FF2B5EF4-FFF2-40B4-BE49-F238E27FC236}">
                <a16:creationId xmlns:a16="http://schemas.microsoft.com/office/drawing/2014/main" id="{36DF6265-BF80-E16C-F962-B17FD6F438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3652" r="1" b="5052"/>
          <a:stretch>
            <a:fillRect/>
          </a:stretch>
        </p:blipFill>
        <p:spPr>
          <a:xfrm>
            <a:off x="517871" y="2867025"/>
            <a:ext cx="11185082" cy="3471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7389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400D66-93E7-DF02-6855-58DF5F8CC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4000"/>
              <a:t>Motivation (expectancy theory)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E6B06D-7995-8D8C-2D88-EA64E37584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8077167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713541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F9CF9-17E5-ABA9-119A-28626649C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Motivation: self-determination theory </a:t>
            </a:r>
            <a:r>
              <a:rPr lang="en-US"/>
              <a:t>(Deci&amp; Ryan, 1977)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D2C10-FC56-276F-E9AC-B8985562C8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Proposes that people are most motivated when three </a:t>
            </a:r>
            <a:r>
              <a:rPr lang="en-US"/>
              <a:t>basic needs are met: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Autonomy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Competence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Relatedness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63951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7B3A8F-2431-42E9-AF7D-4298A6344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288536" cy="3364992"/>
          </a:xfrm>
        </p:spPr>
        <p:txBody>
          <a:bodyPr>
            <a:normAutofit/>
          </a:bodyPr>
          <a:lstStyle/>
          <a:p>
            <a:r>
              <a:rPr lang="en-US"/>
              <a:t>Maslow – still useful I suppose?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91E908F-EF1E-2FDB-BE4D-3F4C56B2F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7A2980E-8F82-6B7D-A838-277407403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BDEEF1-25B6-C693-073E-8B20738F89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0955706"/>
              </p:ext>
            </p:extLst>
          </p:nvPr>
        </p:nvGraphicFramePr>
        <p:xfrm>
          <a:off x="5532120" y="978408"/>
          <a:ext cx="6144768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211461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A7EB46-742E-82E6-6499-A7FF85099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63640" cy="1463040"/>
          </a:xfrm>
        </p:spPr>
        <p:txBody>
          <a:bodyPr>
            <a:normAutofit/>
          </a:bodyPr>
          <a:lstStyle/>
          <a:p>
            <a:r>
              <a:rPr lang="en-US"/>
              <a:t>CIPD: Good Work Index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32B4C-1603-7799-CF6C-20AD0D8CF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63640" cy="376732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400"/>
              <a:t>Annual benchmark of job quality in the UK</a:t>
            </a:r>
          </a:p>
          <a:p>
            <a:pPr>
              <a:lnSpc>
                <a:spcPct val="100000"/>
              </a:lnSpc>
            </a:pPr>
            <a:r>
              <a:rPr lang="en-US" sz="1400"/>
              <a:t>The CIPD says that good work is fundamental to wellbeing and supports a strong, fair society and creates motivated workers, productive </a:t>
            </a:r>
            <a:r>
              <a:rPr lang="en-US" sz="1400" err="1"/>
              <a:t>organisations</a:t>
            </a:r>
            <a:r>
              <a:rPr lang="en-US" sz="1400"/>
              <a:t> and a strong economy</a:t>
            </a:r>
          </a:p>
          <a:p>
            <a:pPr>
              <a:lnSpc>
                <a:spcPct val="100000"/>
              </a:lnSpc>
            </a:pPr>
            <a:r>
              <a:rPr lang="en-US" sz="1400"/>
              <a:t>They define good work as:</a:t>
            </a:r>
          </a:p>
          <a:p>
            <a:pPr lvl="1">
              <a:lnSpc>
                <a:spcPct val="100000"/>
              </a:lnSpc>
              <a:buFont typeface="Courier New" panose="020B0604020202020204" pitchFamily="34" charset="0"/>
              <a:buChar char="o"/>
            </a:pPr>
            <a:r>
              <a:rPr lang="en-US" sz="1400"/>
              <a:t>Fairly rewarded</a:t>
            </a:r>
          </a:p>
          <a:p>
            <a:pPr lvl="1">
              <a:lnSpc>
                <a:spcPct val="100000"/>
              </a:lnSpc>
              <a:buFont typeface="Courier New" panose="020B0604020202020204" pitchFamily="34" charset="0"/>
              <a:buChar char="o"/>
            </a:pPr>
            <a:r>
              <a:rPr lang="en-US" sz="1400"/>
              <a:t>Gives people the means to securely make a living</a:t>
            </a:r>
          </a:p>
          <a:p>
            <a:pPr lvl="1">
              <a:lnSpc>
                <a:spcPct val="100000"/>
              </a:lnSpc>
              <a:buFont typeface="Courier New" panose="020B0604020202020204" pitchFamily="34" charset="0"/>
              <a:buChar char="o"/>
            </a:pPr>
            <a:r>
              <a:rPr lang="en-US" sz="1400"/>
              <a:t>Provides opportunities to develop skills and a career and get fulfilment</a:t>
            </a:r>
          </a:p>
          <a:p>
            <a:pPr lvl="1">
              <a:lnSpc>
                <a:spcPct val="100000"/>
              </a:lnSpc>
              <a:buFont typeface="Courier New" panose="020B0604020202020204" pitchFamily="34" charset="0"/>
              <a:buChar char="o"/>
            </a:pPr>
            <a:r>
              <a:rPr lang="en-US" sz="1400"/>
              <a:t>Work-life balance</a:t>
            </a:r>
          </a:p>
          <a:p>
            <a:pPr lvl="1">
              <a:lnSpc>
                <a:spcPct val="100000"/>
              </a:lnSpc>
              <a:buFont typeface="Courier New" panose="020B0604020202020204" pitchFamily="34" charset="0"/>
              <a:buChar char="o"/>
            </a:pPr>
            <a:r>
              <a:rPr lang="en-US" sz="1400"/>
              <a:t>Is physically and mentally healthy</a:t>
            </a:r>
          </a:p>
          <a:p>
            <a:pPr lvl="1">
              <a:lnSpc>
                <a:spcPct val="100000"/>
              </a:lnSpc>
              <a:buFont typeface="Courier New" panose="020B0604020202020204" pitchFamily="34" charset="0"/>
              <a:buChar char="o"/>
            </a:pPr>
            <a:r>
              <a:rPr lang="en-US" sz="1400"/>
              <a:t>Gives people voice and choice to shape their working lives</a:t>
            </a:r>
          </a:p>
          <a:p>
            <a:pPr lvl="1">
              <a:lnSpc>
                <a:spcPct val="100000"/>
              </a:lnSpc>
              <a:buFont typeface="Courier New" panose="020B0604020202020204" pitchFamily="34" charset="0"/>
              <a:buChar char="o"/>
            </a:pPr>
            <a:r>
              <a:rPr lang="en-US" sz="1400"/>
              <a:t>Accessible to all</a:t>
            </a:r>
          </a:p>
          <a:p>
            <a:pPr lvl="1">
              <a:lnSpc>
                <a:spcPct val="100000"/>
              </a:lnSpc>
              <a:buFont typeface="Courier New" panose="020B0604020202020204" pitchFamily="34" charset="0"/>
              <a:buChar char="o"/>
            </a:pPr>
            <a:r>
              <a:rPr lang="en-US" sz="1400"/>
              <a:t>Is affected by a range of factors, including HR practices, the quality of people (line) management and by the workers themselves</a:t>
            </a:r>
          </a:p>
        </p:txBody>
      </p: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B0C014DA-2E87-5B1B-B462-B591434139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06492" y="976160"/>
            <a:ext cx="4364590" cy="4364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7471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3D0A41-08CF-046B-2908-124088EEF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4000"/>
              <a:t>Dimen</a:t>
            </a:r>
            <a:r>
              <a:rPr lang="en-US" sz="4000">
                <a:latin typeface="Bierstadt"/>
              </a:rPr>
              <a:t>sions</a:t>
            </a:r>
            <a:r>
              <a:rPr lang="en-US" sz="4000"/>
              <a:t> of good work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D68350-4C37-F6F1-7A35-FBDB887314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7782236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08915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457FB7-1A85-056B-5E89-31644C733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3465681" cy="2450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>
                <a:solidFill>
                  <a:schemeClr val="tx2"/>
                </a:solidFill>
              </a:rPr>
              <a:t>Simon Sinek on Motivation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91952F0-771E-D2ED-C333-EEED6708B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346642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How to MOTIVATE the UNMOTIVATED | Simon Sinek">
            <a:hlinkClick r:id="" action="ppaction://noaction"/>
            <a:extLst>
              <a:ext uri="{FF2B5EF4-FFF2-40B4-BE49-F238E27FC236}">
                <a16:creationId xmlns:a16="http://schemas.microsoft.com/office/drawing/2014/main" id="{F06DBEEA-D9BD-BC7B-7F4C-1346B8C23ED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232366" y="1377097"/>
            <a:ext cx="7438426" cy="420271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3FB6D83C-2377-9CAD-A991-9E0B6AF25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3465681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454483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0A6A9B-4019-BC48-FC3A-94E218E7F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/>
              <a:t>Management Development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569CA6E1-0291-1A07-C51D-831B8ED5B2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4207634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35275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DEE5B9-EDD0-8AF7-31FA-229652AC2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4000"/>
              <a:t>Good managers have a positive influence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3CE100-61E4-3656-87CD-D3470981C0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3654810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7560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6C5139-F633-5FFC-D78B-11972BC52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/>
              <a:t>Developing good managers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6A638C-5D01-4D4C-BA03-FDE4770DA9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8815128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86624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7EFAAB5-34A3-C2FC-70BA-7720CC8AD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9EFFF7-2839-ED3E-5DB3-1761FFAB8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9"/>
            <a:ext cx="7263804" cy="10082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Case study: </a:t>
            </a:r>
            <a:r>
              <a:rPr lang="en-US"/>
              <a:t>Tadweld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DD57DDC-2075-7CBD-00B4-0A5FF0991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B341CF6E-6AE5-349C-0FE8-7F904546DC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9356" b="1"/>
          <a:stretch>
            <a:fillRect/>
          </a:stretch>
        </p:blipFill>
        <p:spPr>
          <a:xfrm>
            <a:off x="517868" y="2101022"/>
            <a:ext cx="11153216" cy="4244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5637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0A2BE-061A-8F5F-5C06-613228BD9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Case study: </a:t>
            </a:r>
            <a:r>
              <a:rPr lang="en-US" dirty="0" err="1"/>
              <a:t>Tadweld</a:t>
            </a:r>
          </a:p>
        </p:txBody>
      </p:sp>
      <p:pic>
        <p:nvPicPr>
          <p:cNvPr id="4" name="Content Placeholder 3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B141002D-C355-2BDA-3B9C-7A6BE41080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31209" y="2578608"/>
            <a:ext cx="9335678" cy="3767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5380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03A7C7-4A4C-33BB-BE4E-1D13114A6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/>
              <a:t>Techniques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78BE68-487C-9EC3-C87E-3FC47EA521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1396988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86777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4FD061-8470-BB16-026D-ADB392F8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/>
              <a:t>Challenges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25169C-6876-FC82-66DB-7DD53D66BF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9937592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82948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1BFEC6-D2D0-5F8C-92F9-4A8144ECE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/>
              <a:t>Evaluation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EF00ED-FA67-3F7E-E87E-5586C3DECB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258442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78633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651C6-CD50-2AE4-EF54-B8C4912BC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/>
              <a:t>Success Case Method (SCM)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0AEB9F-0CCC-477B-1FE7-AE65FDAFB8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3325922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49534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DBE66E-7DBD-B127-C2EA-9B9C56BE9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4000"/>
              <a:t>Voice at work (CIPD)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D15B02-D977-62DA-6E12-0258754C96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7406664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88704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7D329-99DC-E4C5-E981-E07D447A3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Case study: </a:t>
            </a:r>
            <a:r>
              <a:rPr lang="en-US" dirty="0" err="1"/>
              <a:t>Tadweld</a:t>
            </a:r>
          </a:p>
        </p:txBody>
      </p:sp>
      <p:pic>
        <p:nvPicPr>
          <p:cNvPr id="4" name="Content Placeholder 3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E1878BC9-EB12-AA8B-90DE-3FC8A051DA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4023" y="2578608"/>
            <a:ext cx="10410050" cy="3767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4362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DF5238-D078-C737-D100-03C484769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Involvement v Participation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12" name="Graphic 11" descr="Questions">
            <a:extLst>
              <a:ext uri="{FF2B5EF4-FFF2-40B4-BE49-F238E27FC236}">
                <a16:creationId xmlns:a16="http://schemas.microsoft.com/office/drawing/2014/main" id="{95669D01-6E0C-1E80-165B-1399952573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67" y="2429691"/>
            <a:ext cx="3916313" cy="39163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67B06-CDF9-B990-7CFE-E6A58EDD21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224" y="1088136"/>
            <a:ext cx="4160520" cy="52578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To what extent is there a difference between involvement and participation when it comes to </a:t>
            </a:r>
            <a:r>
              <a:rPr lang="en-US"/>
              <a:t>employee voice?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90347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76D89-282B-8D4A-219F-C9AD5036E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E9B43-7808-0AF4-24EE-8FC33ED9C5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Team briefings</a:t>
            </a:r>
          </a:p>
          <a:p>
            <a:r>
              <a:rPr lang="en-US"/>
              <a:t>Task and finish working groups</a:t>
            </a:r>
            <a:endParaRPr lang="en-US" dirty="0"/>
          </a:p>
          <a:p>
            <a:r>
              <a:rPr lang="en-US" dirty="0"/>
              <a:t>Financial </a:t>
            </a:r>
            <a:r>
              <a:rPr lang="en-US"/>
              <a:t>participation</a:t>
            </a:r>
            <a:endParaRPr lang="en-US" dirty="0"/>
          </a:p>
          <a:p>
            <a:r>
              <a:rPr lang="en-US"/>
              <a:t>Representative participation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27750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4A54FC-6FC8-0C31-6D85-286499048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4000"/>
              <a:t>Reflective activity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503CD7-AB2D-76E9-EF69-B873D96B11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7021281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5796304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28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GestaltVTI</vt:lpstr>
      <vt:lpstr>Motivation and good work</vt:lpstr>
      <vt:lpstr>What on earth is employee engagement?</vt:lpstr>
      <vt:lpstr>Do engaged employees do better?</vt:lpstr>
      <vt:lpstr>Engagement - definitions</vt:lpstr>
      <vt:lpstr>Is it a useful concept?</vt:lpstr>
      <vt:lpstr>Enablers of employee engagement</vt:lpstr>
      <vt:lpstr>Case study: Tadweld</vt:lpstr>
      <vt:lpstr>Case Study: Tadweld</vt:lpstr>
      <vt:lpstr>Motivation (expectancy theory)</vt:lpstr>
      <vt:lpstr>Motivation: self-determination theory (Deci&amp; Ryan, 1977)</vt:lpstr>
      <vt:lpstr>Maslow – still useful I suppose?</vt:lpstr>
      <vt:lpstr>CIPD: Good Work Index</vt:lpstr>
      <vt:lpstr>Dimensions of good work</vt:lpstr>
      <vt:lpstr>Simon Sinek on Motivation</vt:lpstr>
      <vt:lpstr>Management Development</vt:lpstr>
      <vt:lpstr>Good managers have a positive influence</vt:lpstr>
      <vt:lpstr>Developing good managers</vt:lpstr>
      <vt:lpstr>Case study: Tadweld</vt:lpstr>
      <vt:lpstr>Case study: Tadweld</vt:lpstr>
      <vt:lpstr>Techniques</vt:lpstr>
      <vt:lpstr>Challenges</vt:lpstr>
      <vt:lpstr>Evaluation</vt:lpstr>
      <vt:lpstr>Success Case Method (SCM)</vt:lpstr>
      <vt:lpstr>Voice at work (CIPD)</vt:lpstr>
      <vt:lpstr>Case study: Tadweld</vt:lpstr>
      <vt:lpstr>Involvement v Participation</vt:lpstr>
      <vt:lpstr>Examples</vt:lpstr>
      <vt:lpstr>Reflective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520</cp:revision>
  <dcterms:created xsi:type="dcterms:W3CDTF">2026-02-22T18:37:29Z</dcterms:created>
  <dcterms:modified xsi:type="dcterms:W3CDTF">2026-02-22T22:07:34Z</dcterms:modified>
</cp:coreProperties>
</file>