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Challenges, Opportunities, and How Students Can Adapt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About the Article I Chose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Article: 'Students’ Digital Technology Attitude' (2024)</a:t>
            </a:r>
          </a:p>
          <a:p>
            <a:pPr lvl="1"/>
            <a:r>
              <a:t>Authors: Getenet, Cantle, Redmond, Albion</a:t>
            </a:r>
          </a:p>
          <a:p>
            <a:pPr lvl="1"/>
            <a:r>
              <a:t>Focus: How digital skills and confidence affect online engagement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This Source Is Good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New (2024) and trustworthy</a:t>
            </a:r>
          </a:p>
          <a:p>
            <a:pPr lvl="1"/>
            <a:r>
              <a:t>Relevant to digital education</a:t>
            </a:r>
          </a:p>
          <a:p>
            <a:pPr lvl="1"/>
            <a:r>
              <a:t>Accurate and written by experts</a:t>
            </a:r>
          </a:p>
          <a:p>
            <a:pPr lvl="1"/>
            <a:r>
              <a:t>Academic purpose, not commercial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 1: Digital Distraction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Notifications interrupt students</a:t>
            </a:r>
          </a:p>
          <a:p>
            <a:pPr lvl="1"/>
            <a:r>
              <a:t>Hard to focus on tasks</a:t>
            </a:r>
          </a:p>
          <a:p>
            <a:pPr lvl="1"/>
            <a:r>
              <a:t>Multitasking lowers productivity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 2: Uneven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Not all students feel confident online</a:t>
            </a:r>
          </a:p>
          <a:p>
            <a:pPr lvl="1"/>
            <a:r>
              <a:t>Low digital skills reduce engagement</a:t>
            </a:r>
          </a:p>
          <a:p>
            <a:pPr lvl="1"/>
            <a:r>
              <a:t>Affects performance and access to resources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Opportunity 1: Personalised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Students learn at their own speed</a:t>
            </a:r>
          </a:p>
          <a:p>
            <a:pPr lvl="1"/>
            <a:r>
              <a:t>Use videos, quizzes, AI tools</a:t>
            </a:r>
          </a:p>
          <a:p>
            <a:pPr lvl="1"/>
            <a:r>
              <a:t>Review difficult topics anytime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Opportunity 2: Flexible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Access lectures and readings anytime</a:t>
            </a:r>
          </a:p>
          <a:p>
            <a:pPr lvl="1"/>
            <a:r>
              <a:t>Helps students with busy schedules</a:t>
            </a:r>
          </a:p>
          <a:p>
            <a:pPr lvl="1"/>
            <a:r>
              <a:t>Improves engagement when used well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1: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Use planners and Pomodoro apps</a:t>
            </a:r>
          </a:p>
          <a:p>
            <a:pPr lvl="1"/>
            <a:r>
              <a:t>Break tasks into smaller steps</a:t>
            </a:r>
          </a:p>
          <a:p>
            <a:pPr lvl="1"/>
            <a:r>
              <a:t>Reduce stress and stay focused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2: Use AI Carefully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Check information from AI</a:t>
            </a:r>
          </a:p>
          <a:p>
            <a:pPr lvl="1"/>
            <a:r>
              <a:t>Avoid copying answers</a:t>
            </a:r>
          </a:p>
          <a:p>
            <a:pPr lvl="1"/>
            <a:r>
              <a:t>Supports academic honesty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3: Improve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Attend workshops and tutorials</a:t>
            </a:r>
          </a:p>
          <a:p>
            <a:pPr lvl="1"/>
            <a:r>
              <a:t>Build confidence in using tools</a:t>
            </a:r>
          </a:p>
          <a:p>
            <a:pPr lvl="1"/>
            <a:r>
              <a:t>Higher skills = better engagement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4: Healthy Technology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Take breaks and turn off notifications</a:t>
            </a:r>
          </a:p>
          <a:p>
            <a:pPr lvl="1"/>
            <a:r>
              <a:t>Limit phone use when studying</a:t>
            </a:r>
          </a:p>
          <a:p>
            <a:pPr lvl="1"/>
            <a:r>
              <a:t>Prevents stress and tiredness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5: Communication &amp;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Use email, forums, chats</a:t>
            </a:r>
          </a:p>
          <a:p>
            <a:pPr lvl="1"/>
            <a:r>
              <a:t>Work together with shared documents</a:t>
            </a:r>
          </a:p>
          <a:p>
            <a:pPr lvl="1"/>
            <a:r>
              <a:t>Build teamwork and problem‑solving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Strategy 6: Independent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Explore videos, articles, courses</a:t>
            </a:r>
          </a:p>
          <a:p>
            <a:pPr lvl="1"/>
            <a:r>
              <a:t>Learn at your own speed</a:t>
            </a:r>
          </a:p>
          <a:p>
            <a:pPr lvl="1"/>
            <a:r>
              <a:t>Build deeper understanding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Students face challenges and benefits</a:t>
            </a:r>
          </a:p>
          <a:p>
            <a:pPr lvl="1"/>
            <a:r>
              <a:t>Good strategies help them succeed</a:t>
            </a:r>
          </a:p>
          <a:p>
            <a:pPr lvl="1"/>
            <a:r>
              <a:t>Digital tools can improve learning long‑term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293</Words>
  <Application>Microsoft Office PowerPoint</Application>
  <PresentationFormat>On-screen Show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Learning in the Digital Era</vt:lpstr>
      <vt:lpstr>About the Article I Chose</vt:lpstr>
      <vt:lpstr>Why This Source Is Good</vt:lpstr>
      <vt:lpstr>Challenge 1: Digital Distraction</vt:lpstr>
      <vt:lpstr>Challenge 2: Uneven Digital Skills</vt:lpstr>
      <vt:lpstr>Opportunity 1: Personalised Learning</vt:lpstr>
      <vt:lpstr>Opportunity 2: Flexible Access</vt:lpstr>
      <vt:lpstr>Strategy 1: Time Management</vt:lpstr>
      <vt:lpstr>Strategy 2: Use AI Carefully</vt:lpstr>
      <vt:lpstr>Strategy 3: Improve Digital Skills</vt:lpstr>
      <vt:lpstr>Strategy 4: Healthy Technology Use</vt:lpstr>
      <vt:lpstr>Strategy 5: Communication &amp; Collaboration</vt:lpstr>
      <vt:lpstr>Strategy 6: Independent Learning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Stefan-Emanuel Lapusneanu (2324091)</cp:lastModifiedBy>
  <cp:revision>1</cp:revision>
  <dcterms:created xsi:type="dcterms:W3CDTF">2013-01-27T09:14:16Z</dcterms:created>
  <dcterms:modified xsi:type="dcterms:W3CDTF">2025-11-21T22:23:24Z</dcterms:modified>
  <cp:category/>
</cp:coreProperties>
</file>