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47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762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08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931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273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07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09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00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672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064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5518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557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3235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05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74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38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C9493-5C5A-4C09-BC65-71B06F39E8A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83169D6-6884-48C7-AF5F-371B72F32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randongaille.com/16-pros-and-cons-of-digital-marketing/" TargetMode="External"/><Relationship Id="rId2" Type="http://schemas.openxmlformats.org/officeDocument/2006/relationships/hyperlink" Target="https://www.socialmediatoday.com/content/what-are-pros-and-cons-social-media-market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5F15E-AD75-BA7F-0851-9A42DD93A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483" y="1251045"/>
            <a:ext cx="7882030" cy="817442"/>
          </a:xfrm>
        </p:spPr>
        <p:txBody>
          <a:bodyPr/>
          <a:lstStyle/>
          <a:p>
            <a:r>
              <a:rPr lang="en-GB" dirty="0"/>
              <a:t>Digital Marketing - Definition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E92AB6-BF7E-BC0C-AE5D-3FC7AA564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6755" y="2696067"/>
            <a:ext cx="9209987" cy="209344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“The use of digital technology, including web and multimedia and processes in the development, distribution, and promotion of products and services. Digital technologies include Internet media such as websites and e-mail as well as other digital media such as wireless or mobile and media for delivering digital television, both cable and satellite.”</a:t>
            </a:r>
            <a:endParaRPr lang="en-GB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DFDABB-ADDE-9A0E-A1D3-88DAFE61058F}"/>
              </a:ext>
            </a:extLst>
          </p:cNvPr>
          <p:cNvSpPr txBox="1"/>
          <p:nvPr/>
        </p:nvSpPr>
        <p:spPr>
          <a:xfrm>
            <a:off x="8356862" y="4605546"/>
            <a:ext cx="3120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(Doyle, 2011)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709239-AEA3-810E-C03E-1AB24F5CE3B8}"/>
              </a:ext>
            </a:extLst>
          </p:cNvPr>
          <p:cNvSpPr txBox="1"/>
          <p:nvPr/>
        </p:nvSpPr>
        <p:spPr>
          <a:xfrm>
            <a:off x="970961" y="5722070"/>
            <a:ext cx="4015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Georgi Dudev </a:t>
            </a:r>
          </a:p>
          <a:p>
            <a:endParaRPr lang="en-GB" dirty="0"/>
          </a:p>
          <a:p>
            <a:r>
              <a:rPr lang="en-GB" dirty="0"/>
              <a:t>2027285@student.uwtsd.ac.uk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697939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B5F57-2498-9420-4A2E-DBD0FA33FB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54481" y="612530"/>
            <a:ext cx="2904851" cy="5352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Digital Marketing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A087B-87CF-067B-5361-2FC2A89A9A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68665" y="664255"/>
            <a:ext cx="4184034" cy="4317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Social Media Marketing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B0E275-D2C3-4FA6-0FB0-10D319361A39}"/>
              </a:ext>
            </a:extLst>
          </p:cNvPr>
          <p:cNvSpPr txBox="1"/>
          <p:nvPr/>
        </p:nvSpPr>
        <p:spPr>
          <a:xfrm>
            <a:off x="121153" y="1147763"/>
            <a:ext cx="53729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Pros:</a:t>
            </a:r>
          </a:p>
          <a:p>
            <a:pPr algn="l"/>
            <a:r>
              <a:rPr lang="en-GB" b="1" i="1" dirty="0">
                <a:solidFill>
                  <a:srgbClr val="222222"/>
                </a:solidFill>
                <a:effectLst/>
                <a:latin typeface="Roboto" panose="02000000000000000000" pitchFamily="2" charset="0"/>
              </a:rPr>
              <a:t>World Wide reach</a:t>
            </a:r>
          </a:p>
          <a:p>
            <a:pPr algn="l"/>
            <a:r>
              <a:rPr lang="en-GB" b="0" i="1" dirty="0">
                <a:solidFill>
                  <a:srgbClr val="525252"/>
                </a:solidFill>
                <a:effectLst/>
                <a:latin typeface="Roboto" panose="02000000000000000000" pitchFamily="2" charset="0"/>
              </a:rPr>
              <a:t>“…Digital marketing takes place online, which greatly expands your potential audience. With an internet store, even a very tiny local business owner may appeal to a global clientele.”</a:t>
            </a:r>
          </a:p>
          <a:p>
            <a:pPr algn="r"/>
            <a:r>
              <a:rPr lang="en-GB" dirty="0">
                <a:solidFill>
                  <a:srgbClr val="525252"/>
                </a:solidFill>
                <a:latin typeface="Roboto" panose="02000000000000000000" pitchFamily="2" charset="0"/>
              </a:rPr>
              <a:t>(</a:t>
            </a:r>
            <a:r>
              <a:rPr lang="en-GB" dirty="0" err="1">
                <a:solidFill>
                  <a:srgbClr val="525252"/>
                </a:solidFill>
                <a:latin typeface="Roboto" panose="02000000000000000000" pitchFamily="2" charset="0"/>
              </a:rPr>
              <a:t>Oyeneye</a:t>
            </a:r>
            <a:r>
              <a:rPr lang="en-GB" dirty="0">
                <a:solidFill>
                  <a:srgbClr val="525252"/>
                </a:solidFill>
                <a:latin typeface="Roboto" panose="02000000000000000000" pitchFamily="2" charset="0"/>
              </a:rPr>
              <a:t>, 2022)</a:t>
            </a:r>
            <a:endParaRPr lang="en-GB" b="0" i="0" dirty="0">
              <a:solidFill>
                <a:srgbClr val="525252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0558A5-949B-9668-E728-69A790517ECB}"/>
              </a:ext>
            </a:extLst>
          </p:cNvPr>
          <p:cNvSpPr txBox="1"/>
          <p:nvPr/>
        </p:nvSpPr>
        <p:spPr>
          <a:xfrm>
            <a:off x="121153" y="3556649"/>
            <a:ext cx="55115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A3A3A"/>
                </a:solidFill>
                <a:effectLst/>
                <a:latin typeface="Work Sans" panose="020B0604020202020204" pitchFamily="2" charset="0"/>
              </a:rPr>
              <a:t>Digital marketing sometimes takes control out of your hands.</a:t>
            </a:r>
            <a:br>
              <a:rPr lang="en-GB" i="1" dirty="0"/>
            </a:br>
            <a:r>
              <a:rPr lang="en-GB" i="1" dirty="0"/>
              <a:t>“</a:t>
            </a:r>
            <a:r>
              <a:rPr lang="en-GB" b="0" i="1" dirty="0">
                <a:solidFill>
                  <a:srgbClr val="3A3A3A"/>
                </a:solidFill>
                <a:effectLst/>
                <a:latin typeface="Work Sans" panose="020B0604020202020204" pitchFamily="2" charset="0"/>
              </a:rPr>
              <a:t>…this can be a good thing because your campaign goes viral and you end up receiving a lot of unexpected exposure to your brand message. It can also be a bad thing when someone takes your marketing campaign, publishes negative content about it, and their post ends up going viral.”</a:t>
            </a:r>
          </a:p>
          <a:p>
            <a:pPr algn="r"/>
            <a:r>
              <a:rPr lang="en-GB" dirty="0">
                <a:solidFill>
                  <a:srgbClr val="3A3A3A"/>
                </a:solidFill>
                <a:latin typeface="Work Sans" panose="020B0604020202020204" pitchFamily="2" charset="0"/>
              </a:rPr>
              <a:t>(</a:t>
            </a:r>
            <a:r>
              <a:rPr lang="en-GB" dirty="0" err="1">
                <a:solidFill>
                  <a:srgbClr val="3A3A3A"/>
                </a:solidFill>
                <a:latin typeface="Work Sans" panose="020B0604020202020204" pitchFamily="2" charset="0"/>
              </a:rPr>
              <a:t>Gaille</a:t>
            </a:r>
            <a:r>
              <a:rPr lang="en-GB" dirty="0">
                <a:solidFill>
                  <a:srgbClr val="3A3A3A"/>
                </a:solidFill>
                <a:latin typeface="Work Sans" panose="020B0604020202020204" pitchFamily="2" charset="0"/>
              </a:rPr>
              <a:t>, 2017)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7229E9-D41E-D52C-5A6B-C02156B18FBC}"/>
              </a:ext>
            </a:extLst>
          </p:cNvPr>
          <p:cNvSpPr txBox="1"/>
          <p:nvPr/>
        </p:nvSpPr>
        <p:spPr>
          <a:xfrm>
            <a:off x="6124176" y="1320117"/>
            <a:ext cx="586263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Pros:</a:t>
            </a:r>
          </a:p>
          <a:p>
            <a:pPr algn="l"/>
            <a:r>
              <a:rPr lang="en-GB" b="1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Get access to many growth opportunities</a:t>
            </a:r>
          </a:p>
          <a:p>
            <a:pPr algn="l"/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“You can sign up and create a business account on most social media platforms for free. You can also publish organic content and get access to a large pool of potential customers for free. This is beneficial for your company because you may be able to get more advertising for less money…”</a:t>
            </a:r>
            <a:endParaRPr lang="en-GB" dirty="0"/>
          </a:p>
          <a:p>
            <a:pPr algn="r"/>
            <a:r>
              <a:rPr lang="en-GB" dirty="0"/>
              <a:t>(Indeed Editorial team, 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E7562B-200C-7E50-39D4-0817DE4C6528}"/>
              </a:ext>
            </a:extLst>
          </p:cNvPr>
          <p:cNvSpPr txBox="1"/>
          <p:nvPr/>
        </p:nvSpPr>
        <p:spPr>
          <a:xfrm>
            <a:off x="6349582" y="4258576"/>
            <a:ext cx="56372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Cons:</a:t>
            </a:r>
          </a:p>
          <a:p>
            <a:pPr algn="l"/>
            <a:r>
              <a:rPr lang="en-GB" b="1" i="1" dirty="0">
                <a:solidFill>
                  <a:srgbClr val="0A0A0A"/>
                </a:solidFill>
                <a:effectLst/>
                <a:latin typeface="proxima nova"/>
              </a:rPr>
              <a:t>Loss of control</a:t>
            </a:r>
            <a:r>
              <a:rPr lang="en-GB" b="0" i="1" dirty="0">
                <a:solidFill>
                  <a:srgbClr val="0A0A0A"/>
                </a:solidFill>
                <a:effectLst/>
                <a:latin typeface="proxima nova"/>
              </a:rPr>
              <a:t> </a:t>
            </a:r>
          </a:p>
          <a:p>
            <a:pPr algn="l"/>
            <a:r>
              <a:rPr lang="en-GB" b="0" i="1" dirty="0">
                <a:solidFill>
                  <a:srgbClr val="0A0A0A"/>
                </a:solidFill>
                <a:effectLst/>
                <a:latin typeface="proxima nova"/>
              </a:rPr>
              <a:t>“Anything you publish is open to comment and criticism. Providing an arena for people to post negative comments about your company is the stuff of nightmares for marketers.”</a:t>
            </a:r>
          </a:p>
          <a:p>
            <a:pPr algn="r"/>
            <a:r>
              <a:rPr lang="en-GB" dirty="0">
                <a:solidFill>
                  <a:srgbClr val="0A0A0A"/>
                </a:solidFill>
                <a:latin typeface="proxima nova"/>
              </a:rPr>
              <a:t>(Ambrose, 2010)</a:t>
            </a:r>
            <a:endParaRPr lang="en-GB" b="0" dirty="0">
              <a:solidFill>
                <a:srgbClr val="2D2D2D"/>
              </a:solidFill>
              <a:effectLst/>
              <a:latin typeface="Noto Sans" panose="020B050204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59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ADFEE-5A8C-05BB-2552-80506B14B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D90EB-4AC4-AA2D-7A7D-BA07D0CAD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6887"/>
            <a:ext cx="9051128" cy="5203595"/>
          </a:xfrm>
        </p:spPr>
        <p:txBody>
          <a:bodyPr>
            <a:normAutofit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Ambrose, M. (2010).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Pros and Cons of Social Media Marketing?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[online] Social Media Today.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https://www.socialmediatoday.com/content/what-are-pros-and-cons-social-media-marketing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Doyle, C. (2011).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dictionary of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Gaille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(2017).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 Pros and Cons of Digital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BrandonGaille.com.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https://brandongaille.com/16-pros-and-cons-of-digital-marketing/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Editorial Team. (2022).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 and Cons of Social Media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https://www.indeed.com/career-advice/career-development/pros-and-cons-of-social-media-marketing.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Oyeneye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(2022).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Of Digital Marketing For Your Business -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TERAWORK Explore - The Official blog. Available at: https://www.terawork.com/blog/7-benefits-of-digital-marketing-for-your-business/#:~:text=Benefits%20Of%20Digital%20Marketing%20For%20Your%20Business%201 [Accessed 5 Dec. 2022].</a:t>
            </a: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2021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1433</TotalTime>
  <Words>504</Words>
  <Application>Microsoft Office PowerPoint</Application>
  <PresentationFormat>Widescreen</PresentationFormat>
  <Paragraphs>29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Arial</vt:lpstr>
      <vt:lpstr>Calibri</vt:lpstr>
      <vt:lpstr>Noto Sans</vt:lpstr>
      <vt:lpstr>proxima nova</vt:lpstr>
      <vt:lpstr>Roboto</vt:lpstr>
      <vt:lpstr>Trebuchet MS</vt:lpstr>
      <vt:lpstr>Wingdings 3</vt:lpstr>
      <vt:lpstr>Work Sans</vt:lpstr>
      <vt:lpstr>Facet</vt:lpstr>
      <vt:lpstr>Digital Marketing - Definition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- Definition</dc:title>
  <dc:creator>Georgi Dudev (2027285)</dc:creator>
  <cp:lastModifiedBy>Georgi Dudev (2027285)</cp:lastModifiedBy>
  <cp:revision>4</cp:revision>
  <dcterms:created xsi:type="dcterms:W3CDTF">2022-12-07T21:50:53Z</dcterms:created>
  <dcterms:modified xsi:type="dcterms:W3CDTF">2022-12-08T21:43:54Z</dcterms:modified>
</cp:coreProperties>
</file>