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3.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4.xml" ContentType="application/vnd.openxmlformats-officedocument.theme+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5.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6.xml" ContentType="application/vnd.openxmlformats-officedocument.theme+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 id="2147483650" r:id="rId2"/>
    <p:sldMasterId id="2147483656" r:id="rId3"/>
    <p:sldMasterId id="2147483664" r:id="rId4"/>
    <p:sldMasterId id="2147483667" r:id="rId5"/>
    <p:sldMasterId id="2147483671" r:id="rId6"/>
    <p:sldMasterId id="2147483675" r:id="rId7"/>
  </p:sldMasterIdLst>
  <p:notesMasterIdLst>
    <p:notesMasterId r:id="rId28"/>
  </p:notesMasterIdLst>
  <p:sldIdLst>
    <p:sldId id="256" r:id="rId8"/>
    <p:sldId id="257" r:id="rId9"/>
    <p:sldId id="276" r:id="rId10"/>
    <p:sldId id="259" r:id="rId11"/>
    <p:sldId id="260" r:id="rId12"/>
    <p:sldId id="261" r:id="rId13"/>
    <p:sldId id="262" r:id="rId14"/>
    <p:sldId id="263" r:id="rId15"/>
    <p:sldId id="264" r:id="rId16"/>
    <p:sldId id="265" r:id="rId17"/>
    <p:sldId id="266" r:id="rId18"/>
    <p:sldId id="267" r:id="rId19"/>
    <p:sldId id="268" r:id="rId20"/>
    <p:sldId id="269" r:id="rId21"/>
    <p:sldId id="270" r:id="rId22"/>
    <p:sldId id="271" r:id="rId23"/>
    <p:sldId id="272" r:id="rId24"/>
    <p:sldId id="273" r:id="rId25"/>
    <p:sldId id="274" r:id="rId26"/>
    <p:sldId id="275" r:id="rId27"/>
  </p:sldIdLst>
  <p:sldSz cx="12192000" cy="6858000"/>
  <p:notesSz cx="7104063" cy="10234613"/>
  <p:defaultTextStyle>
    <a:defPPr>
      <a:defRPr lang="en-US"/>
    </a:defPPr>
    <a:lvl1pPr marL="0" algn="l" defTabSz="914400" rtl="0">
      <a:defRPr sz="1800">
        <a:solidFill>
          <a:schemeClr val="tx1"/>
        </a:solidFill>
        <a:latin typeface="+mn-lt"/>
        <a:ea typeface="+mn-ea"/>
        <a:cs typeface="+mn-cs"/>
      </a:defRPr>
    </a:lvl1pPr>
    <a:lvl2pPr marL="457200" algn="l" defTabSz="914400" rtl="0">
      <a:defRPr sz="1800">
        <a:solidFill>
          <a:schemeClr val="tx1"/>
        </a:solidFill>
        <a:latin typeface="+mn-lt"/>
        <a:ea typeface="+mn-ea"/>
        <a:cs typeface="+mn-cs"/>
      </a:defRPr>
    </a:lvl2pPr>
    <a:lvl3pPr marL="914400" algn="l" defTabSz="914400" rtl="0">
      <a:defRPr sz="1800">
        <a:solidFill>
          <a:schemeClr val="tx1"/>
        </a:solidFill>
        <a:latin typeface="+mn-lt"/>
        <a:ea typeface="+mn-ea"/>
        <a:cs typeface="+mn-cs"/>
      </a:defRPr>
    </a:lvl3pPr>
    <a:lvl4pPr marL="1371600" algn="l" defTabSz="914400" rtl="0">
      <a:defRPr sz="1800">
        <a:solidFill>
          <a:schemeClr val="tx1"/>
        </a:solidFill>
        <a:latin typeface="+mn-lt"/>
        <a:ea typeface="+mn-ea"/>
        <a:cs typeface="+mn-cs"/>
      </a:defRPr>
    </a:lvl4pPr>
    <a:lvl5pPr marL="1828800" algn="l" defTabSz="914400" rtl="0">
      <a:defRPr sz="1800">
        <a:solidFill>
          <a:schemeClr val="tx1"/>
        </a:solidFill>
        <a:latin typeface="+mn-lt"/>
        <a:ea typeface="+mn-ea"/>
        <a:cs typeface="+mn-cs"/>
      </a:defRPr>
    </a:lvl5pPr>
    <a:lvl6pPr marL="2286000" algn="l" defTabSz="914400" rtl="0">
      <a:defRPr sz="1800">
        <a:solidFill>
          <a:schemeClr val="tx1"/>
        </a:solidFill>
        <a:latin typeface="+mn-lt"/>
        <a:ea typeface="+mn-ea"/>
        <a:cs typeface="+mn-cs"/>
      </a:defRPr>
    </a:lvl6pPr>
    <a:lvl7pPr marL="2743200" algn="l" defTabSz="914400" rtl="0">
      <a:defRPr sz="1800">
        <a:solidFill>
          <a:schemeClr val="tx1"/>
        </a:solidFill>
        <a:latin typeface="+mn-lt"/>
        <a:ea typeface="+mn-ea"/>
        <a:cs typeface="+mn-cs"/>
      </a:defRPr>
    </a:lvl7pPr>
    <a:lvl8pPr marL="3200400" algn="l" defTabSz="914400" rtl="0">
      <a:defRPr sz="1800">
        <a:solidFill>
          <a:schemeClr val="tx1"/>
        </a:solidFill>
        <a:latin typeface="+mn-lt"/>
        <a:ea typeface="+mn-ea"/>
        <a:cs typeface="+mn-cs"/>
      </a:defRPr>
    </a:lvl8pPr>
    <a:lvl9pPr marL="3657600" algn="l" defTabSz="914400" rtl="0">
      <a:defRPr sz="1800">
        <a:solidFill>
          <a:schemeClr val="tx1"/>
        </a:solidFill>
        <a:latin typeface="+mn-lt"/>
        <a:ea typeface="+mn-ea"/>
        <a:cs typeface="+mn-cs"/>
      </a:defRPr>
    </a:lvl9pPr>
  </p:defaultTextStyle>
  <p:extLst>
    <p:ext uri="{EFAFB233-063F-42B5-8137-9DF3F51BA10A}">
      <p15:sldGuideLst xmlns:p15="http://schemas.microsoft.com/office/powerpoint/2012/main">
        <p15:guide id="1" pos="3840">
          <p15:clr>
            <a:srgbClr val="A4A3A4"/>
          </p15:clr>
        </p15:guide>
        <p15:guide id="2" orient="horz" pos="21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0993" autoAdjust="0"/>
  </p:normalViewPr>
  <p:slideViewPr>
    <p:cSldViewPr snapToGrid="0" snapToObjects="1">
      <p:cViewPr varScale="1">
        <p:scale>
          <a:sx n="89" d="100"/>
          <a:sy n="89" d="100"/>
        </p:scale>
        <p:origin x="1398" y="96"/>
      </p:cViewPr>
      <p:guideLst>
        <p:guide pos="3840"/>
        <p:guide orient="horz" pos="216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1.xml"/><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 Type="http://schemas.openxmlformats.org/officeDocument/2006/relationships/slideMaster" Target="slideMasters/slideMaster3.xml"/><Relationship Id="rId21" Type="http://schemas.openxmlformats.org/officeDocument/2006/relationships/slide" Target="slides/slide14.xml"/><Relationship Id="rId7" Type="http://schemas.openxmlformats.org/officeDocument/2006/relationships/slideMaster" Target="slideMasters/slideMaster7.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2" Type="http://schemas.openxmlformats.org/officeDocument/2006/relationships/slideMaster" Target="slideMasters/slideMaster2.xml"/><Relationship Id="rId16" Type="http://schemas.openxmlformats.org/officeDocument/2006/relationships/slide" Target="slides/slide9.xml"/><Relationship Id="rId20" Type="http://schemas.openxmlformats.org/officeDocument/2006/relationships/slide" Target="slides/slide13.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tableStyles" Target="tableStyles.xml"/><Relationship Id="rId5" Type="http://schemas.openxmlformats.org/officeDocument/2006/relationships/slideMaster" Target="slideMasters/slideMaster5.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notesMaster" Target="notesMasters/notesMaster1.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theme" Target="theme/theme1.xml"/><Relationship Id="rId4" Type="http://schemas.openxmlformats.org/officeDocument/2006/relationships/slideMaster" Target="slideMasters/slideMaster4.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1">
  <dgm:title val=""/>
  <dgm:desc val=""/>
  <dgm:catLst>
    <dgm:cat type="accent1" pri="11200"/>
  </dgm:catLst>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2">
  <dgm:title val=""/>
  <dgm:desc val=""/>
  <dgm:catLst>
    <dgm:cat type="accent1" pri="11200"/>
  </dgm:catLst>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1">
  <dgm:title val=""/>
  <dgm:desc val=""/>
  <dgm:catLst>
    <dgm:cat type="colorful" pri="10500"/>
  </dgm:catLst>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3">
  <dgm:title val=""/>
  <dgm:desc val=""/>
  <dgm:catLst>
    <dgm:cat type="accent1" pri="11200"/>
  </dgm:catLst>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colorsDef>
</file>

<file path=ppt/diagrams/data1.xml><?xml version="1.0" encoding="utf-8"?>
<dgm:dataModel xmlns:dgm="http://schemas.openxmlformats.org/drawingml/2006/diagram" xmlns:a="http://schemas.openxmlformats.org/drawingml/2006/main">
  <dgm:ptLst>
    <dgm:pt modelId="{848ADD78-E168-4E88-83B1-A54F656438CE}" type="doc">
      <dgm:prSet loTypeId="urn:microsoft.com/office/officeart/2008/layout/LinedList#1" loCatId="list" qsTypeId="urn:microsoft.com/office/officeart/2005/8/quickstyle/simple1#1" qsCatId="simple" csTypeId="urn:microsoft.com/office/officeart/2005/8/colors/accent1_2#1" csCatId="accent1" phldr="1"/>
      <dgm:spPr bwMode="auto"/>
      <dgm:t>
        <a:bodyPr/>
        <a:lstStyle/>
        <a:p>
          <a:pPr>
            <a:defRPr/>
          </a:pPr>
          <a:endParaRPr lang="en-US"/>
        </a:p>
      </dgm:t>
    </dgm:pt>
    <dgm:pt modelId="{B166D8AF-9CD1-4BFA-AF09-79E3492C90AA}">
      <dgm:prSet custT="1"/>
      <dgm:spPr bwMode="auto"/>
      <dgm:t>
        <a:bodyPr/>
        <a:lstStyle/>
        <a:p>
          <a:pPr>
            <a:defRPr/>
          </a:pPr>
          <a:r>
            <a:rPr lang="en-GB" sz="2000"/>
            <a:t>This structure organizes the report based on the four key areas outlined in the task: workforce, service delivery, patient/service user, and community. This allows for a comprehensive evaluation of the digital innovation from multiple perspectives.</a:t>
          </a:r>
          <a:endParaRPr/>
        </a:p>
        <a:p>
          <a:pPr>
            <a:defRPr/>
          </a:pPr>
          <a:endParaRPr lang="en-GB" sz="1400"/>
        </a:p>
        <a:p>
          <a:pPr>
            <a:defRPr/>
          </a:pPr>
          <a:endParaRPr lang="en-US" sz="1400"/>
        </a:p>
      </dgm:t>
    </dgm:pt>
    <dgm:pt modelId="{7FE9642A-B61F-4E83-8835-2E0983F1A98D}" type="parTrans" cxnId="{D4EA86E9-C827-4552-941B-0C007613E5A7}">
      <dgm:prSet/>
      <dgm:spPr bwMode="auto"/>
      <dgm:t>
        <a:bodyPr/>
        <a:lstStyle/>
        <a:p>
          <a:pPr>
            <a:defRPr/>
          </a:pPr>
          <a:endParaRPr lang="en-US"/>
        </a:p>
      </dgm:t>
    </dgm:pt>
    <dgm:pt modelId="{B762015A-0E8B-4045-AEC2-3DC93A1FB75E}" type="sibTrans" cxnId="{D4EA86E9-C827-4552-941B-0C007613E5A7}">
      <dgm:prSet/>
      <dgm:spPr bwMode="auto"/>
      <dgm:t>
        <a:bodyPr/>
        <a:lstStyle/>
        <a:p>
          <a:pPr>
            <a:defRPr/>
          </a:pPr>
          <a:endParaRPr lang="en-US"/>
        </a:p>
      </dgm:t>
    </dgm:pt>
    <dgm:pt modelId="{732F07E1-A818-42EE-9123-2A950C97BA7C}">
      <dgm:prSet/>
      <dgm:spPr bwMode="auto"/>
      <dgm:t>
        <a:bodyPr/>
        <a:lstStyle/>
        <a:p>
          <a:pPr>
            <a:defRPr/>
          </a:pPr>
          <a:r>
            <a:rPr lang="en-GB" b="1"/>
            <a:t>Introduction (250-300 words)</a:t>
          </a:r>
          <a:endParaRPr lang="en-US"/>
        </a:p>
      </dgm:t>
    </dgm:pt>
    <dgm:pt modelId="{228B64E8-FE28-4F5E-8A38-EECC651923BE}" type="parTrans" cxnId="{558F01B4-7CAA-4F3E-A521-1234563BBE05}">
      <dgm:prSet/>
      <dgm:spPr bwMode="auto"/>
      <dgm:t>
        <a:bodyPr/>
        <a:lstStyle/>
        <a:p>
          <a:pPr>
            <a:defRPr/>
          </a:pPr>
          <a:endParaRPr lang="en-US"/>
        </a:p>
      </dgm:t>
    </dgm:pt>
    <dgm:pt modelId="{B6588006-662E-413D-AE45-288B7E0673D4}" type="sibTrans" cxnId="{558F01B4-7CAA-4F3E-A521-1234563BBE05}">
      <dgm:prSet/>
      <dgm:spPr bwMode="auto"/>
      <dgm:t>
        <a:bodyPr/>
        <a:lstStyle/>
        <a:p>
          <a:pPr>
            <a:defRPr/>
          </a:pPr>
          <a:endParaRPr lang="en-US"/>
        </a:p>
      </dgm:t>
    </dgm:pt>
    <dgm:pt modelId="{BF7B408B-0832-49E3-93D3-5E5F8618D134}">
      <dgm:prSet/>
      <dgm:spPr bwMode="auto"/>
      <dgm:t>
        <a:bodyPr/>
        <a:lstStyle/>
        <a:p>
          <a:pPr>
            <a:defRPr/>
          </a:pPr>
          <a:r>
            <a:rPr lang="en-GB" b="1"/>
            <a:t>Overview of the Digital Innovation (300-350 words)</a:t>
          </a:r>
          <a:endParaRPr lang="en-US"/>
        </a:p>
      </dgm:t>
    </dgm:pt>
    <dgm:pt modelId="{0032A615-9BEC-48E3-9247-6A12093CC2FB}" type="parTrans" cxnId="{9C3BDEF8-609B-45FA-87B9-F700F47EFB2A}">
      <dgm:prSet/>
      <dgm:spPr bwMode="auto"/>
      <dgm:t>
        <a:bodyPr/>
        <a:lstStyle/>
        <a:p>
          <a:pPr>
            <a:defRPr/>
          </a:pPr>
          <a:endParaRPr lang="en-US"/>
        </a:p>
      </dgm:t>
    </dgm:pt>
    <dgm:pt modelId="{A9D1667A-C834-499A-A936-99E6B6A98D77}" type="sibTrans" cxnId="{9C3BDEF8-609B-45FA-87B9-F700F47EFB2A}">
      <dgm:prSet/>
      <dgm:spPr bwMode="auto"/>
      <dgm:t>
        <a:bodyPr/>
        <a:lstStyle/>
        <a:p>
          <a:pPr>
            <a:defRPr/>
          </a:pPr>
          <a:endParaRPr lang="en-US"/>
        </a:p>
      </dgm:t>
    </dgm:pt>
    <dgm:pt modelId="{815095EA-6D72-44D2-96BC-DB3F50493246}">
      <dgm:prSet/>
      <dgm:spPr bwMode="auto"/>
      <dgm:t>
        <a:bodyPr/>
        <a:lstStyle/>
        <a:p>
          <a:pPr>
            <a:defRPr/>
          </a:pPr>
          <a:r>
            <a:rPr lang="en-GB" b="1"/>
            <a:t>Impact on the Workforce (350-400 words)</a:t>
          </a:r>
          <a:endParaRPr lang="en-US"/>
        </a:p>
      </dgm:t>
    </dgm:pt>
    <dgm:pt modelId="{020F73C8-2BE9-48FC-A486-8D64BE925B25}" type="parTrans" cxnId="{80D97465-4E1B-48CC-AD12-6A679DF46E1C}">
      <dgm:prSet/>
      <dgm:spPr bwMode="auto"/>
      <dgm:t>
        <a:bodyPr/>
        <a:lstStyle/>
        <a:p>
          <a:pPr>
            <a:defRPr/>
          </a:pPr>
          <a:endParaRPr lang="en-US"/>
        </a:p>
      </dgm:t>
    </dgm:pt>
    <dgm:pt modelId="{DD9DC80F-B4C7-4969-BF69-86846DBDF202}" type="sibTrans" cxnId="{80D97465-4E1B-48CC-AD12-6A679DF46E1C}">
      <dgm:prSet/>
      <dgm:spPr bwMode="auto"/>
      <dgm:t>
        <a:bodyPr/>
        <a:lstStyle/>
        <a:p>
          <a:pPr>
            <a:defRPr/>
          </a:pPr>
          <a:endParaRPr lang="en-US"/>
        </a:p>
      </dgm:t>
    </dgm:pt>
    <dgm:pt modelId="{04D0119E-E790-4E73-9929-7D2C96C5B955}">
      <dgm:prSet/>
      <dgm:spPr bwMode="auto"/>
      <dgm:t>
        <a:bodyPr/>
        <a:lstStyle/>
        <a:p>
          <a:pPr>
            <a:defRPr/>
          </a:pPr>
          <a:r>
            <a:rPr lang="en-GB" b="1"/>
            <a:t>Impact on Service Delivery (350-400 words)</a:t>
          </a:r>
          <a:endParaRPr lang="en-US"/>
        </a:p>
      </dgm:t>
    </dgm:pt>
    <dgm:pt modelId="{47214D99-73A5-44FC-861B-5532AE6AD0EE}" type="parTrans" cxnId="{19D60B12-495F-476B-8D3C-B97C7D592E45}">
      <dgm:prSet/>
      <dgm:spPr bwMode="auto"/>
      <dgm:t>
        <a:bodyPr/>
        <a:lstStyle/>
        <a:p>
          <a:pPr>
            <a:defRPr/>
          </a:pPr>
          <a:endParaRPr lang="en-US"/>
        </a:p>
      </dgm:t>
    </dgm:pt>
    <dgm:pt modelId="{0F9EF0B2-2339-4522-AA0E-2B31E64A5356}" type="sibTrans" cxnId="{19D60B12-495F-476B-8D3C-B97C7D592E45}">
      <dgm:prSet/>
      <dgm:spPr bwMode="auto"/>
      <dgm:t>
        <a:bodyPr/>
        <a:lstStyle/>
        <a:p>
          <a:pPr>
            <a:defRPr/>
          </a:pPr>
          <a:endParaRPr lang="en-US"/>
        </a:p>
      </dgm:t>
    </dgm:pt>
    <dgm:pt modelId="{304CCF0A-B7B9-4F35-9381-117BF29BD53B}">
      <dgm:prSet/>
      <dgm:spPr bwMode="auto"/>
      <dgm:t>
        <a:bodyPr/>
        <a:lstStyle/>
        <a:p>
          <a:pPr>
            <a:defRPr/>
          </a:pPr>
          <a:r>
            <a:rPr lang="en-GB" b="1"/>
            <a:t>Impact on Patients/Service Users (350-400 words)</a:t>
          </a:r>
          <a:endParaRPr lang="en-US"/>
        </a:p>
      </dgm:t>
    </dgm:pt>
    <dgm:pt modelId="{C1523037-08CA-4D0C-935F-D43905E13528}" type="parTrans" cxnId="{CA1B6037-A46E-436A-9D32-F025B2D78353}">
      <dgm:prSet/>
      <dgm:spPr bwMode="auto"/>
      <dgm:t>
        <a:bodyPr/>
        <a:lstStyle/>
        <a:p>
          <a:pPr>
            <a:defRPr/>
          </a:pPr>
          <a:endParaRPr lang="en-US"/>
        </a:p>
      </dgm:t>
    </dgm:pt>
    <dgm:pt modelId="{1845EAD9-3C3A-4353-B02A-358F4FF6EF5C}" type="sibTrans" cxnId="{CA1B6037-A46E-436A-9D32-F025B2D78353}">
      <dgm:prSet/>
      <dgm:spPr bwMode="auto"/>
      <dgm:t>
        <a:bodyPr/>
        <a:lstStyle/>
        <a:p>
          <a:pPr>
            <a:defRPr/>
          </a:pPr>
          <a:endParaRPr lang="en-US"/>
        </a:p>
      </dgm:t>
    </dgm:pt>
    <dgm:pt modelId="{6F7160F8-B998-4406-9934-8355E372BF3F}">
      <dgm:prSet/>
      <dgm:spPr bwMode="auto"/>
      <dgm:t>
        <a:bodyPr/>
        <a:lstStyle/>
        <a:p>
          <a:pPr>
            <a:defRPr/>
          </a:pPr>
          <a:r>
            <a:rPr lang="en-GB" b="1"/>
            <a:t>Impact on the Community (350-400 words)</a:t>
          </a:r>
          <a:endParaRPr lang="en-US"/>
        </a:p>
      </dgm:t>
    </dgm:pt>
    <dgm:pt modelId="{BDF2BC9F-B0D3-4EAF-8801-CF01D0D65969}" type="parTrans" cxnId="{EBD44078-E216-4148-8EC2-A43D68879129}">
      <dgm:prSet/>
      <dgm:spPr bwMode="auto"/>
      <dgm:t>
        <a:bodyPr/>
        <a:lstStyle/>
        <a:p>
          <a:pPr>
            <a:defRPr/>
          </a:pPr>
          <a:endParaRPr lang="en-US"/>
        </a:p>
      </dgm:t>
    </dgm:pt>
    <dgm:pt modelId="{A1733A78-302C-4B5E-A40C-4C0239BD7876}" type="sibTrans" cxnId="{EBD44078-E216-4148-8EC2-A43D68879129}">
      <dgm:prSet/>
      <dgm:spPr bwMode="auto"/>
      <dgm:t>
        <a:bodyPr/>
        <a:lstStyle/>
        <a:p>
          <a:pPr>
            <a:defRPr/>
          </a:pPr>
          <a:endParaRPr lang="en-US"/>
        </a:p>
      </dgm:t>
    </dgm:pt>
    <dgm:pt modelId="{3E66F452-4419-42C5-A13B-E83C2CD69A23}">
      <dgm:prSet/>
      <dgm:spPr bwMode="auto"/>
      <dgm:t>
        <a:bodyPr/>
        <a:lstStyle/>
        <a:p>
          <a:pPr>
            <a:defRPr/>
          </a:pPr>
          <a:r>
            <a:rPr lang="en-GB" b="1"/>
            <a:t>Conclusion (250-300 words)</a:t>
          </a:r>
          <a:endParaRPr lang="en-US"/>
        </a:p>
      </dgm:t>
    </dgm:pt>
    <dgm:pt modelId="{D6A17E84-5BDA-483A-9DEE-5232AB7734AA}" type="parTrans" cxnId="{D60BB2EA-10CB-45CB-8BC5-75FA03056BC7}">
      <dgm:prSet/>
      <dgm:spPr bwMode="auto"/>
      <dgm:t>
        <a:bodyPr/>
        <a:lstStyle/>
        <a:p>
          <a:pPr>
            <a:defRPr/>
          </a:pPr>
          <a:endParaRPr lang="en-US"/>
        </a:p>
      </dgm:t>
    </dgm:pt>
    <dgm:pt modelId="{0D3504CA-F206-4A2C-858E-E85F20A82EDE}" type="sibTrans" cxnId="{D60BB2EA-10CB-45CB-8BC5-75FA03056BC7}">
      <dgm:prSet/>
      <dgm:spPr bwMode="auto"/>
      <dgm:t>
        <a:bodyPr/>
        <a:lstStyle/>
        <a:p>
          <a:pPr>
            <a:defRPr/>
          </a:pPr>
          <a:endParaRPr lang="en-US"/>
        </a:p>
      </dgm:t>
    </dgm:pt>
    <dgm:pt modelId="{90578FAA-6D58-498D-9F45-EEDDCB78342F}">
      <dgm:prSet/>
      <dgm:spPr bwMode="auto"/>
      <dgm:t>
        <a:bodyPr/>
        <a:lstStyle/>
        <a:p>
          <a:pPr>
            <a:defRPr/>
          </a:pPr>
          <a:r>
            <a:rPr lang="en-US" b="1"/>
            <a:t>Reference List</a:t>
          </a:r>
          <a:endParaRPr/>
        </a:p>
      </dgm:t>
    </dgm:pt>
    <dgm:pt modelId="{4CC91E36-269A-406B-8DA2-3C632E5866FD}" type="parTrans" cxnId="{D045DFED-4DDC-4FCE-B8BA-EF92CC7F25D3}">
      <dgm:prSet/>
      <dgm:spPr bwMode="auto"/>
      <dgm:t>
        <a:bodyPr/>
        <a:lstStyle/>
        <a:p>
          <a:pPr>
            <a:defRPr/>
          </a:pPr>
          <a:endParaRPr lang="en-GB"/>
        </a:p>
      </dgm:t>
    </dgm:pt>
    <dgm:pt modelId="{06EFA240-7F8F-483C-AC03-C40A0FE10015}" type="sibTrans" cxnId="{D045DFED-4DDC-4FCE-B8BA-EF92CC7F25D3}">
      <dgm:prSet/>
      <dgm:spPr bwMode="auto"/>
      <dgm:t>
        <a:bodyPr/>
        <a:lstStyle/>
        <a:p>
          <a:pPr>
            <a:defRPr/>
          </a:pPr>
          <a:endParaRPr lang="en-GB"/>
        </a:p>
      </dgm:t>
    </dgm:pt>
    <dgm:pt modelId="{74EDCA8F-4828-4E49-B190-50440FE02967}" type="pres">
      <dgm:prSet presAssocID="{848ADD78-E168-4E88-83B1-A54F656438CE}" presName="vert0" presStyleCnt="0">
        <dgm:presLayoutVars>
          <dgm:dir/>
          <dgm:animOne val="branch"/>
          <dgm:animLvl val="lvl"/>
        </dgm:presLayoutVars>
      </dgm:prSet>
      <dgm:spPr bwMode="auto"/>
    </dgm:pt>
    <dgm:pt modelId="{BA554FB2-0B2D-443E-B54C-AF74F277309E}" type="pres">
      <dgm:prSet presAssocID="{B166D8AF-9CD1-4BFA-AF09-79E3492C90AA}" presName="thickLine" presStyleLbl="alignNode1" presStyleIdx="0" presStyleCnt="9"/>
      <dgm:spPr bwMode="auto"/>
    </dgm:pt>
    <dgm:pt modelId="{60A6C647-1A12-4072-B58D-3B3C05131758}" type="pres">
      <dgm:prSet presAssocID="{B166D8AF-9CD1-4BFA-AF09-79E3492C90AA}" presName="horz1" presStyleCnt="0"/>
      <dgm:spPr bwMode="auto"/>
    </dgm:pt>
    <dgm:pt modelId="{5EABBFCD-1F48-4978-B0F6-5E1D47DC3F56}" type="pres">
      <dgm:prSet presAssocID="{B166D8AF-9CD1-4BFA-AF09-79E3492C90AA}" presName="tx1" presStyleLbl="revTx" presStyleIdx="0" presStyleCnt="9" custScaleY="241040"/>
      <dgm:spPr bwMode="auto"/>
    </dgm:pt>
    <dgm:pt modelId="{8F2FA00A-C0A7-4CED-85DC-E951CC13F68E}" type="pres">
      <dgm:prSet presAssocID="{B166D8AF-9CD1-4BFA-AF09-79E3492C90AA}" presName="vert1" presStyleCnt="0"/>
      <dgm:spPr bwMode="auto"/>
    </dgm:pt>
    <dgm:pt modelId="{2E492530-A8D5-41EF-A627-10846C3D9439}" type="pres">
      <dgm:prSet presAssocID="{732F07E1-A818-42EE-9123-2A950C97BA7C}" presName="thickLine" presStyleLbl="alignNode1" presStyleIdx="1" presStyleCnt="9"/>
      <dgm:spPr bwMode="auto"/>
    </dgm:pt>
    <dgm:pt modelId="{7E063554-11A6-4E03-B998-4C68DD98F545}" type="pres">
      <dgm:prSet presAssocID="{732F07E1-A818-42EE-9123-2A950C97BA7C}" presName="horz1" presStyleCnt="0"/>
      <dgm:spPr bwMode="auto"/>
    </dgm:pt>
    <dgm:pt modelId="{49CA2096-D977-4C36-985E-A9D42D5AB089}" type="pres">
      <dgm:prSet presAssocID="{732F07E1-A818-42EE-9123-2A950C97BA7C}" presName="tx1" presStyleLbl="revTx" presStyleIdx="1" presStyleCnt="9"/>
      <dgm:spPr bwMode="auto"/>
    </dgm:pt>
    <dgm:pt modelId="{311C59DD-BB51-46E3-8D63-CEB122182400}" type="pres">
      <dgm:prSet presAssocID="{732F07E1-A818-42EE-9123-2A950C97BA7C}" presName="vert1" presStyleCnt="0"/>
      <dgm:spPr bwMode="auto"/>
    </dgm:pt>
    <dgm:pt modelId="{FF84AB0F-CCE4-4FAD-991B-9B0D8E4DECBC}" type="pres">
      <dgm:prSet presAssocID="{BF7B408B-0832-49E3-93D3-5E5F8618D134}" presName="thickLine" presStyleLbl="alignNode1" presStyleIdx="2" presStyleCnt="9"/>
      <dgm:spPr bwMode="auto"/>
    </dgm:pt>
    <dgm:pt modelId="{C53E1064-C966-4F2F-844E-928254DB3085}" type="pres">
      <dgm:prSet presAssocID="{BF7B408B-0832-49E3-93D3-5E5F8618D134}" presName="horz1" presStyleCnt="0"/>
      <dgm:spPr bwMode="auto"/>
    </dgm:pt>
    <dgm:pt modelId="{518A3235-4FF1-4A46-950F-A9D11221231A}" type="pres">
      <dgm:prSet presAssocID="{BF7B408B-0832-49E3-93D3-5E5F8618D134}" presName="tx1" presStyleLbl="revTx" presStyleIdx="2" presStyleCnt="9"/>
      <dgm:spPr bwMode="auto"/>
    </dgm:pt>
    <dgm:pt modelId="{559510F4-013B-4251-ADF7-260017CCDF1E}" type="pres">
      <dgm:prSet presAssocID="{BF7B408B-0832-49E3-93D3-5E5F8618D134}" presName="vert1" presStyleCnt="0"/>
      <dgm:spPr bwMode="auto"/>
    </dgm:pt>
    <dgm:pt modelId="{EA5BA1BA-642A-4224-AB9E-0C96EF6E2065}" type="pres">
      <dgm:prSet presAssocID="{815095EA-6D72-44D2-96BC-DB3F50493246}" presName="thickLine" presStyleLbl="alignNode1" presStyleIdx="3" presStyleCnt="9"/>
      <dgm:spPr bwMode="auto"/>
    </dgm:pt>
    <dgm:pt modelId="{59D860B9-2402-4223-9C6D-D106449A86AC}" type="pres">
      <dgm:prSet presAssocID="{815095EA-6D72-44D2-96BC-DB3F50493246}" presName="horz1" presStyleCnt="0"/>
      <dgm:spPr bwMode="auto"/>
    </dgm:pt>
    <dgm:pt modelId="{89EDFC57-E125-4DE4-AE80-187B54528592}" type="pres">
      <dgm:prSet presAssocID="{815095EA-6D72-44D2-96BC-DB3F50493246}" presName="tx1" presStyleLbl="revTx" presStyleIdx="3" presStyleCnt="9"/>
      <dgm:spPr bwMode="auto"/>
    </dgm:pt>
    <dgm:pt modelId="{66A6822D-EE93-42D0-8655-47E6E9BDABBD}" type="pres">
      <dgm:prSet presAssocID="{815095EA-6D72-44D2-96BC-DB3F50493246}" presName="vert1" presStyleCnt="0"/>
      <dgm:spPr bwMode="auto"/>
    </dgm:pt>
    <dgm:pt modelId="{58C71D22-5853-472D-B85C-5E3FAD042432}" type="pres">
      <dgm:prSet presAssocID="{04D0119E-E790-4E73-9929-7D2C96C5B955}" presName="thickLine" presStyleLbl="alignNode1" presStyleIdx="4" presStyleCnt="9"/>
      <dgm:spPr bwMode="auto"/>
    </dgm:pt>
    <dgm:pt modelId="{22B2BA20-E9F4-4AB3-B3AB-CB699B09D40E}" type="pres">
      <dgm:prSet presAssocID="{04D0119E-E790-4E73-9929-7D2C96C5B955}" presName="horz1" presStyleCnt="0"/>
      <dgm:spPr bwMode="auto"/>
    </dgm:pt>
    <dgm:pt modelId="{83F87CCA-448A-4593-A7E6-80EA3D3F06C8}" type="pres">
      <dgm:prSet presAssocID="{04D0119E-E790-4E73-9929-7D2C96C5B955}" presName="tx1" presStyleLbl="revTx" presStyleIdx="4" presStyleCnt="9"/>
      <dgm:spPr bwMode="auto"/>
    </dgm:pt>
    <dgm:pt modelId="{14495F12-26AB-4700-93B3-1F944FB36262}" type="pres">
      <dgm:prSet presAssocID="{04D0119E-E790-4E73-9929-7D2C96C5B955}" presName="vert1" presStyleCnt="0"/>
      <dgm:spPr bwMode="auto"/>
    </dgm:pt>
    <dgm:pt modelId="{58791F6D-E3B2-42E6-B17A-7D8786A0D9C2}" type="pres">
      <dgm:prSet presAssocID="{304CCF0A-B7B9-4F35-9381-117BF29BD53B}" presName="thickLine" presStyleLbl="alignNode1" presStyleIdx="5" presStyleCnt="9"/>
      <dgm:spPr bwMode="auto"/>
    </dgm:pt>
    <dgm:pt modelId="{41703CE9-17CC-4648-86CA-96C9130F340E}" type="pres">
      <dgm:prSet presAssocID="{304CCF0A-B7B9-4F35-9381-117BF29BD53B}" presName="horz1" presStyleCnt="0"/>
      <dgm:spPr bwMode="auto"/>
    </dgm:pt>
    <dgm:pt modelId="{B45C595D-2483-4167-98B9-FF54BE179991}" type="pres">
      <dgm:prSet presAssocID="{304CCF0A-B7B9-4F35-9381-117BF29BD53B}" presName="tx1" presStyleLbl="revTx" presStyleIdx="5" presStyleCnt="9"/>
      <dgm:spPr bwMode="auto"/>
    </dgm:pt>
    <dgm:pt modelId="{9BDD5911-0077-4E59-8B0A-62C558FA9965}" type="pres">
      <dgm:prSet presAssocID="{304CCF0A-B7B9-4F35-9381-117BF29BD53B}" presName="vert1" presStyleCnt="0"/>
      <dgm:spPr bwMode="auto"/>
    </dgm:pt>
    <dgm:pt modelId="{A4B218BD-7000-4A67-AE12-3351F02B3A08}" type="pres">
      <dgm:prSet presAssocID="{6F7160F8-B998-4406-9934-8355E372BF3F}" presName="thickLine" presStyleLbl="alignNode1" presStyleIdx="6" presStyleCnt="9"/>
      <dgm:spPr bwMode="auto"/>
    </dgm:pt>
    <dgm:pt modelId="{92C1E303-1171-4A55-A4D2-E93819F6DB46}" type="pres">
      <dgm:prSet presAssocID="{6F7160F8-B998-4406-9934-8355E372BF3F}" presName="horz1" presStyleCnt="0"/>
      <dgm:spPr bwMode="auto"/>
    </dgm:pt>
    <dgm:pt modelId="{66DE14E8-DDE1-4E3F-A2AD-8E76280234F9}" type="pres">
      <dgm:prSet presAssocID="{6F7160F8-B998-4406-9934-8355E372BF3F}" presName="tx1" presStyleLbl="revTx" presStyleIdx="6" presStyleCnt="9"/>
      <dgm:spPr bwMode="auto"/>
    </dgm:pt>
    <dgm:pt modelId="{99BFDB22-E597-4EA8-94A5-430CAB3DC036}" type="pres">
      <dgm:prSet presAssocID="{6F7160F8-B998-4406-9934-8355E372BF3F}" presName="vert1" presStyleCnt="0"/>
      <dgm:spPr bwMode="auto"/>
    </dgm:pt>
    <dgm:pt modelId="{64AC2212-9D36-4AD6-B9E0-D7409ADA487A}" type="pres">
      <dgm:prSet presAssocID="{3E66F452-4419-42C5-A13B-E83C2CD69A23}" presName="thickLine" presStyleLbl="alignNode1" presStyleIdx="7" presStyleCnt="9"/>
      <dgm:spPr bwMode="auto"/>
    </dgm:pt>
    <dgm:pt modelId="{61578DF2-B708-438A-9C05-DDE28988DFFD}" type="pres">
      <dgm:prSet presAssocID="{3E66F452-4419-42C5-A13B-E83C2CD69A23}" presName="horz1" presStyleCnt="0"/>
      <dgm:spPr bwMode="auto"/>
    </dgm:pt>
    <dgm:pt modelId="{22BD7BA8-A659-488E-BBF9-28F0CA57ACA7}" type="pres">
      <dgm:prSet presAssocID="{3E66F452-4419-42C5-A13B-E83C2CD69A23}" presName="tx1" presStyleLbl="revTx" presStyleIdx="7" presStyleCnt="9"/>
      <dgm:spPr bwMode="auto"/>
    </dgm:pt>
    <dgm:pt modelId="{8C070E3C-9946-4B33-90B0-543378D26EDC}" type="pres">
      <dgm:prSet presAssocID="{3E66F452-4419-42C5-A13B-E83C2CD69A23}" presName="vert1" presStyleCnt="0"/>
      <dgm:spPr bwMode="auto"/>
    </dgm:pt>
    <dgm:pt modelId="{FEA0A498-6BA1-4895-8680-E978050A6A34}" type="pres">
      <dgm:prSet presAssocID="{90578FAA-6D58-498D-9F45-EEDDCB78342F}" presName="thickLine" presStyleLbl="alignNode1" presStyleIdx="8" presStyleCnt="9"/>
      <dgm:spPr bwMode="auto"/>
    </dgm:pt>
    <dgm:pt modelId="{9047D562-2B22-459A-94D7-1403C0FF1C3C}" type="pres">
      <dgm:prSet presAssocID="{90578FAA-6D58-498D-9F45-EEDDCB78342F}" presName="horz1" presStyleCnt="0"/>
      <dgm:spPr bwMode="auto"/>
    </dgm:pt>
    <dgm:pt modelId="{1A731EA8-6822-4387-B046-AFBEA68A2573}" type="pres">
      <dgm:prSet presAssocID="{90578FAA-6D58-498D-9F45-EEDDCB78342F}" presName="tx1" presStyleLbl="revTx" presStyleIdx="8" presStyleCnt="9"/>
      <dgm:spPr bwMode="auto"/>
    </dgm:pt>
    <dgm:pt modelId="{A6C9AF8B-B078-42B2-9D1B-54E6B938E4AA}" type="pres">
      <dgm:prSet presAssocID="{90578FAA-6D58-498D-9F45-EEDDCB78342F}" presName="vert1" presStyleCnt="0"/>
      <dgm:spPr bwMode="auto"/>
    </dgm:pt>
  </dgm:ptLst>
  <dgm:cxnLst>
    <dgm:cxn modelId="{19D60B12-495F-476B-8D3C-B97C7D592E45}" srcId="{848ADD78-E168-4E88-83B1-A54F656438CE}" destId="{04D0119E-E790-4E73-9929-7D2C96C5B955}" srcOrd="4" destOrd="0" parTransId="{47214D99-73A5-44FC-861B-5532AE6AD0EE}" sibTransId="{0F9EF0B2-2339-4522-AA0E-2B31E64A5356}"/>
    <dgm:cxn modelId="{5F00A433-5F18-4F2C-9567-17DA654EF312}" type="presOf" srcId="{3E66F452-4419-42C5-A13B-E83C2CD69A23}" destId="{22BD7BA8-A659-488E-BBF9-28F0CA57ACA7}" srcOrd="0" destOrd="0" presId="urn:microsoft.com/office/officeart/2008/layout/LinedList#1"/>
    <dgm:cxn modelId="{FF506E34-9BD9-42D8-82BD-CA4EDF2C4D0A}" type="presOf" srcId="{04D0119E-E790-4E73-9929-7D2C96C5B955}" destId="{83F87CCA-448A-4593-A7E6-80EA3D3F06C8}" srcOrd="0" destOrd="0" presId="urn:microsoft.com/office/officeart/2008/layout/LinedList#1"/>
    <dgm:cxn modelId="{CA1B6037-A46E-436A-9D32-F025B2D78353}" srcId="{848ADD78-E168-4E88-83B1-A54F656438CE}" destId="{304CCF0A-B7B9-4F35-9381-117BF29BD53B}" srcOrd="5" destOrd="0" parTransId="{C1523037-08CA-4D0C-935F-D43905E13528}" sibTransId="{1845EAD9-3C3A-4353-B02A-358F4FF6EF5C}"/>
    <dgm:cxn modelId="{A51B6540-E3FF-45D4-999B-1916C6792DEC}" type="presOf" srcId="{815095EA-6D72-44D2-96BC-DB3F50493246}" destId="{89EDFC57-E125-4DE4-AE80-187B54528592}" srcOrd="0" destOrd="0" presId="urn:microsoft.com/office/officeart/2008/layout/LinedList#1"/>
    <dgm:cxn modelId="{BD16275B-C885-40B1-B51C-322C02897F18}" type="presOf" srcId="{BF7B408B-0832-49E3-93D3-5E5F8618D134}" destId="{518A3235-4FF1-4A46-950F-A9D11221231A}" srcOrd="0" destOrd="0" presId="urn:microsoft.com/office/officeart/2008/layout/LinedList#1"/>
    <dgm:cxn modelId="{DAA7DD63-B7B5-4FD8-8254-6E34DAEC0F1A}" type="presOf" srcId="{90578FAA-6D58-498D-9F45-EEDDCB78342F}" destId="{1A731EA8-6822-4387-B046-AFBEA68A2573}" srcOrd="0" destOrd="0" presId="urn:microsoft.com/office/officeart/2008/layout/LinedList#1"/>
    <dgm:cxn modelId="{80D97465-4E1B-48CC-AD12-6A679DF46E1C}" srcId="{848ADD78-E168-4E88-83B1-A54F656438CE}" destId="{815095EA-6D72-44D2-96BC-DB3F50493246}" srcOrd="3" destOrd="0" parTransId="{020F73C8-2BE9-48FC-A486-8D64BE925B25}" sibTransId="{DD9DC80F-B4C7-4969-BF69-86846DBDF202}"/>
    <dgm:cxn modelId="{7972006A-BD1C-452B-A55C-16DAE068B648}" type="presOf" srcId="{B166D8AF-9CD1-4BFA-AF09-79E3492C90AA}" destId="{5EABBFCD-1F48-4978-B0F6-5E1D47DC3F56}" srcOrd="0" destOrd="0" presId="urn:microsoft.com/office/officeart/2008/layout/LinedList#1"/>
    <dgm:cxn modelId="{D8098676-DF4A-495D-901D-C5CCC56EFCBF}" type="presOf" srcId="{6F7160F8-B998-4406-9934-8355E372BF3F}" destId="{66DE14E8-DDE1-4E3F-A2AD-8E76280234F9}" srcOrd="0" destOrd="0" presId="urn:microsoft.com/office/officeart/2008/layout/LinedList#1"/>
    <dgm:cxn modelId="{EBD44078-E216-4148-8EC2-A43D68879129}" srcId="{848ADD78-E168-4E88-83B1-A54F656438CE}" destId="{6F7160F8-B998-4406-9934-8355E372BF3F}" srcOrd="6" destOrd="0" parTransId="{BDF2BC9F-B0D3-4EAF-8801-CF01D0D65969}" sibTransId="{A1733A78-302C-4B5E-A40C-4C0239BD7876}"/>
    <dgm:cxn modelId="{C4387BAD-49DA-4012-A8CE-8C6302D89E63}" type="presOf" srcId="{848ADD78-E168-4E88-83B1-A54F656438CE}" destId="{74EDCA8F-4828-4E49-B190-50440FE02967}" srcOrd="0" destOrd="0" presId="urn:microsoft.com/office/officeart/2008/layout/LinedList#1"/>
    <dgm:cxn modelId="{558F01B4-7CAA-4F3E-A521-1234563BBE05}" srcId="{848ADD78-E168-4E88-83B1-A54F656438CE}" destId="{732F07E1-A818-42EE-9123-2A950C97BA7C}" srcOrd="1" destOrd="0" parTransId="{228B64E8-FE28-4F5E-8A38-EECC651923BE}" sibTransId="{B6588006-662E-413D-AE45-288B7E0673D4}"/>
    <dgm:cxn modelId="{B4DAB5C8-B321-407A-BD72-8E6094170084}" type="presOf" srcId="{304CCF0A-B7B9-4F35-9381-117BF29BD53B}" destId="{B45C595D-2483-4167-98B9-FF54BE179991}" srcOrd="0" destOrd="0" presId="urn:microsoft.com/office/officeart/2008/layout/LinedList#1"/>
    <dgm:cxn modelId="{719C1BD3-7C16-4856-AA6B-A534BAF7BCA1}" type="presOf" srcId="{732F07E1-A818-42EE-9123-2A950C97BA7C}" destId="{49CA2096-D977-4C36-985E-A9D42D5AB089}" srcOrd="0" destOrd="0" presId="urn:microsoft.com/office/officeart/2008/layout/LinedList#1"/>
    <dgm:cxn modelId="{D4EA86E9-C827-4552-941B-0C007613E5A7}" srcId="{848ADD78-E168-4E88-83B1-A54F656438CE}" destId="{B166D8AF-9CD1-4BFA-AF09-79E3492C90AA}" srcOrd="0" destOrd="0" parTransId="{7FE9642A-B61F-4E83-8835-2E0983F1A98D}" sibTransId="{B762015A-0E8B-4045-AEC2-3DC93A1FB75E}"/>
    <dgm:cxn modelId="{D60BB2EA-10CB-45CB-8BC5-75FA03056BC7}" srcId="{848ADD78-E168-4E88-83B1-A54F656438CE}" destId="{3E66F452-4419-42C5-A13B-E83C2CD69A23}" srcOrd="7" destOrd="0" parTransId="{D6A17E84-5BDA-483A-9DEE-5232AB7734AA}" sibTransId="{0D3504CA-F206-4A2C-858E-E85F20A82EDE}"/>
    <dgm:cxn modelId="{D045DFED-4DDC-4FCE-B8BA-EF92CC7F25D3}" srcId="{848ADD78-E168-4E88-83B1-A54F656438CE}" destId="{90578FAA-6D58-498D-9F45-EEDDCB78342F}" srcOrd="8" destOrd="0" parTransId="{4CC91E36-269A-406B-8DA2-3C632E5866FD}" sibTransId="{06EFA240-7F8F-483C-AC03-C40A0FE10015}"/>
    <dgm:cxn modelId="{9C3BDEF8-609B-45FA-87B9-F700F47EFB2A}" srcId="{848ADD78-E168-4E88-83B1-A54F656438CE}" destId="{BF7B408B-0832-49E3-93D3-5E5F8618D134}" srcOrd="2" destOrd="0" parTransId="{0032A615-9BEC-48E3-9247-6A12093CC2FB}" sibTransId="{A9D1667A-C834-499A-A936-99E6B6A98D77}"/>
    <dgm:cxn modelId="{7223BB23-99AF-48AA-9802-76C0EC25C377}" type="presParOf" srcId="{74EDCA8F-4828-4E49-B190-50440FE02967}" destId="{BA554FB2-0B2D-443E-B54C-AF74F277309E}" srcOrd="0" destOrd="0" presId="urn:microsoft.com/office/officeart/2008/layout/LinedList#1"/>
    <dgm:cxn modelId="{258FBCD7-2175-4401-B849-49AB7191A9AF}" type="presParOf" srcId="{74EDCA8F-4828-4E49-B190-50440FE02967}" destId="{60A6C647-1A12-4072-B58D-3B3C05131758}" srcOrd="1" destOrd="0" presId="urn:microsoft.com/office/officeart/2008/layout/LinedList#1"/>
    <dgm:cxn modelId="{08CF398F-1775-4144-ABA8-A7D12CDA9FE8}" type="presParOf" srcId="{60A6C647-1A12-4072-B58D-3B3C05131758}" destId="{5EABBFCD-1F48-4978-B0F6-5E1D47DC3F56}" srcOrd="0" destOrd="0" presId="urn:microsoft.com/office/officeart/2008/layout/LinedList#1"/>
    <dgm:cxn modelId="{311C86E9-F05F-4569-AED6-71AC6507B64D}" type="presParOf" srcId="{60A6C647-1A12-4072-B58D-3B3C05131758}" destId="{8F2FA00A-C0A7-4CED-85DC-E951CC13F68E}" srcOrd="1" destOrd="0" presId="urn:microsoft.com/office/officeart/2008/layout/LinedList#1"/>
    <dgm:cxn modelId="{DE0AB0CB-DF16-4002-A293-58CC035F3184}" type="presParOf" srcId="{74EDCA8F-4828-4E49-B190-50440FE02967}" destId="{2E492530-A8D5-41EF-A627-10846C3D9439}" srcOrd="2" destOrd="0" presId="urn:microsoft.com/office/officeart/2008/layout/LinedList#1"/>
    <dgm:cxn modelId="{20FCC5BC-995B-4B0B-B003-30E8F01DE94A}" type="presParOf" srcId="{74EDCA8F-4828-4E49-B190-50440FE02967}" destId="{7E063554-11A6-4E03-B998-4C68DD98F545}" srcOrd="3" destOrd="0" presId="urn:microsoft.com/office/officeart/2008/layout/LinedList#1"/>
    <dgm:cxn modelId="{5C80FC7C-C2A1-40EA-A75E-AB3F44694533}" type="presParOf" srcId="{7E063554-11A6-4E03-B998-4C68DD98F545}" destId="{49CA2096-D977-4C36-985E-A9D42D5AB089}" srcOrd="0" destOrd="0" presId="urn:microsoft.com/office/officeart/2008/layout/LinedList#1"/>
    <dgm:cxn modelId="{E0E41CB4-CEAC-4C92-B5AF-3C46825A3522}" type="presParOf" srcId="{7E063554-11A6-4E03-B998-4C68DD98F545}" destId="{311C59DD-BB51-46E3-8D63-CEB122182400}" srcOrd="1" destOrd="0" presId="urn:microsoft.com/office/officeart/2008/layout/LinedList#1"/>
    <dgm:cxn modelId="{ADC22122-1005-44F7-BD69-CA39D26940A3}" type="presParOf" srcId="{74EDCA8F-4828-4E49-B190-50440FE02967}" destId="{FF84AB0F-CCE4-4FAD-991B-9B0D8E4DECBC}" srcOrd="4" destOrd="0" presId="urn:microsoft.com/office/officeart/2008/layout/LinedList#1"/>
    <dgm:cxn modelId="{F3650313-B147-4A0C-A8AA-5CD8FCF8D2BB}" type="presParOf" srcId="{74EDCA8F-4828-4E49-B190-50440FE02967}" destId="{C53E1064-C966-4F2F-844E-928254DB3085}" srcOrd="5" destOrd="0" presId="urn:microsoft.com/office/officeart/2008/layout/LinedList#1"/>
    <dgm:cxn modelId="{7F887537-2469-4967-9F72-F800F5204332}" type="presParOf" srcId="{C53E1064-C966-4F2F-844E-928254DB3085}" destId="{518A3235-4FF1-4A46-950F-A9D11221231A}" srcOrd="0" destOrd="0" presId="urn:microsoft.com/office/officeart/2008/layout/LinedList#1"/>
    <dgm:cxn modelId="{6F647459-BE64-45CD-9385-AA78EC79EA64}" type="presParOf" srcId="{C53E1064-C966-4F2F-844E-928254DB3085}" destId="{559510F4-013B-4251-ADF7-260017CCDF1E}" srcOrd="1" destOrd="0" presId="urn:microsoft.com/office/officeart/2008/layout/LinedList#1"/>
    <dgm:cxn modelId="{78B57F88-6B9B-4427-AC2B-BED92FF8F254}" type="presParOf" srcId="{74EDCA8F-4828-4E49-B190-50440FE02967}" destId="{EA5BA1BA-642A-4224-AB9E-0C96EF6E2065}" srcOrd="6" destOrd="0" presId="urn:microsoft.com/office/officeart/2008/layout/LinedList#1"/>
    <dgm:cxn modelId="{FA6B160A-4B6B-4CDC-A295-6E92600AAAC5}" type="presParOf" srcId="{74EDCA8F-4828-4E49-B190-50440FE02967}" destId="{59D860B9-2402-4223-9C6D-D106449A86AC}" srcOrd="7" destOrd="0" presId="urn:microsoft.com/office/officeart/2008/layout/LinedList#1"/>
    <dgm:cxn modelId="{789CF809-2EE6-426F-9B05-34067184CAB8}" type="presParOf" srcId="{59D860B9-2402-4223-9C6D-D106449A86AC}" destId="{89EDFC57-E125-4DE4-AE80-187B54528592}" srcOrd="0" destOrd="0" presId="urn:microsoft.com/office/officeart/2008/layout/LinedList#1"/>
    <dgm:cxn modelId="{00454298-FD18-4E10-93AA-CC6F133A222A}" type="presParOf" srcId="{59D860B9-2402-4223-9C6D-D106449A86AC}" destId="{66A6822D-EE93-42D0-8655-47E6E9BDABBD}" srcOrd="1" destOrd="0" presId="urn:microsoft.com/office/officeart/2008/layout/LinedList#1"/>
    <dgm:cxn modelId="{A035BE29-9BE4-4089-9588-6600D4E4787A}" type="presParOf" srcId="{74EDCA8F-4828-4E49-B190-50440FE02967}" destId="{58C71D22-5853-472D-B85C-5E3FAD042432}" srcOrd="8" destOrd="0" presId="urn:microsoft.com/office/officeart/2008/layout/LinedList#1"/>
    <dgm:cxn modelId="{C43E7CEA-1A43-4645-98E6-4EA358ABFD1E}" type="presParOf" srcId="{74EDCA8F-4828-4E49-B190-50440FE02967}" destId="{22B2BA20-E9F4-4AB3-B3AB-CB699B09D40E}" srcOrd="9" destOrd="0" presId="urn:microsoft.com/office/officeart/2008/layout/LinedList#1"/>
    <dgm:cxn modelId="{F6D6E76C-6229-470E-9264-BBDE92261C53}" type="presParOf" srcId="{22B2BA20-E9F4-4AB3-B3AB-CB699B09D40E}" destId="{83F87CCA-448A-4593-A7E6-80EA3D3F06C8}" srcOrd="0" destOrd="0" presId="urn:microsoft.com/office/officeart/2008/layout/LinedList#1"/>
    <dgm:cxn modelId="{393D488B-B1DB-454B-90F6-91CB0512B4C3}" type="presParOf" srcId="{22B2BA20-E9F4-4AB3-B3AB-CB699B09D40E}" destId="{14495F12-26AB-4700-93B3-1F944FB36262}" srcOrd="1" destOrd="0" presId="urn:microsoft.com/office/officeart/2008/layout/LinedList#1"/>
    <dgm:cxn modelId="{9F83C00A-F7D0-4ECC-A631-1FC270522CD3}" type="presParOf" srcId="{74EDCA8F-4828-4E49-B190-50440FE02967}" destId="{58791F6D-E3B2-42E6-B17A-7D8786A0D9C2}" srcOrd="10" destOrd="0" presId="urn:microsoft.com/office/officeart/2008/layout/LinedList#1"/>
    <dgm:cxn modelId="{B127617A-A7C1-439A-A58A-D226BE1EA2C0}" type="presParOf" srcId="{74EDCA8F-4828-4E49-B190-50440FE02967}" destId="{41703CE9-17CC-4648-86CA-96C9130F340E}" srcOrd="11" destOrd="0" presId="urn:microsoft.com/office/officeart/2008/layout/LinedList#1"/>
    <dgm:cxn modelId="{579C2388-8FC5-4C4B-9961-61B0455DF091}" type="presParOf" srcId="{41703CE9-17CC-4648-86CA-96C9130F340E}" destId="{B45C595D-2483-4167-98B9-FF54BE179991}" srcOrd="0" destOrd="0" presId="urn:microsoft.com/office/officeart/2008/layout/LinedList#1"/>
    <dgm:cxn modelId="{4FB5E953-A996-4CA0-BF8D-AAF95D53DFED}" type="presParOf" srcId="{41703CE9-17CC-4648-86CA-96C9130F340E}" destId="{9BDD5911-0077-4E59-8B0A-62C558FA9965}" srcOrd="1" destOrd="0" presId="urn:microsoft.com/office/officeart/2008/layout/LinedList#1"/>
    <dgm:cxn modelId="{D3E084FE-CAEE-4E89-866D-48B10AFB2B12}" type="presParOf" srcId="{74EDCA8F-4828-4E49-B190-50440FE02967}" destId="{A4B218BD-7000-4A67-AE12-3351F02B3A08}" srcOrd="12" destOrd="0" presId="urn:microsoft.com/office/officeart/2008/layout/LinedList#1"/>
    <dgm:cxn modelId="{1406A781-F944-484F-92C4-B5D4FE731FD6}" type="presParOf" srcId="{74EDCA8F-4828-4E49-B190-50440FE02967}" destId="{92C1E303-1171-4A55-A4D2-E93819F6DB46}" srcOrd="13" destOrd="0" presId="urn:microsoft.com/office/officeart/2008/layout/LinedList#1"/>
    <dgm:cxn modelId="{8D60A7AE-AC0D-4CA2-94C1-6FDEA50B1F56}" type="presParOf" srcId="{92C1E303-1171-4A55-A4D2-E93819F6DB46}" destId="{66DE14E8-DDE1-4E3F-A2AD-8E76280234F9}" srcOrd="0" destOrd="0" presId="urn:microsoft.com/office/officeart/2008/layout/LinedList#1"/>
    <dgm:cxn modelId="{7FA53453-F860-4FED-80AB-0BBE8F54ED9A}" type="presParOf" srcId="{92C1E303-1171-4A55-A4D2-E93819F6DB46}" destId="{99BFDB22-E597-4EA8-94A5-430CAB3DC036}" srcOrd="1" destOrd="0" presId="urn:microsoft.com/office/officeart/2008/layout/LinedList#1"/>
    <dgm:cxn modelId="{9A332CE7-6C56-46F8-9BF9-CAE0DA01E06F}" type="presParOf" srcId="{74EDCA8F-4828-4E49-B190-50440FE02967}" destId="{64AC2212-9D36-4AD6-B9E0-D7409ADA487A}" srcOrd="14" destOrd="0" presId="urn:microsoft.com/office/officeart/2008/layout/LinedList#1"/>
    <dgm:cxn modelId="{0C9DE991-7066-419F-8FA6-E16B72732094}" type="presParOf" srcId="{74EDCA8F-4828-4E49-B190-50440FE02967}" destId="{61578DF2-B708-438A-9C05-DDE28988DFFD}" srcOrd="15" destOrd="0" presId="urn:microsoft.com/office/officeart/2008/layout/LinedList#1"/>
    <dgm:cxn modelId="{CA485E99-4E7C-4167-B705-90CC7EFC20B5}" type="presParOf" srcId="{61578DF2-B708-438A-9C05-DDE28988DFFD}" destId="{22BD7BA8-A659-488E-BBF9-28F0CA57ACA7}" srcOrd="0" destOrd="0" presId="urn:microsoft.com/office/officeart/2008/layout/LinedList#1"/>
    <dgm:cxn modelId="{29FE24D5-4AA2-41DB-B5A4-0F1306A2BD7E}" type="presParOf" srcId="{61578DF2-B708-438A-9C05-DDE28988DFFD}" destId="{8C070E3C-9946-4B33-90B0-543378D26EDC}" srcOrd="1" destOrd="0" presId="urn:microsoft.com/office/officeart/2008/layout/LinedList#1"/>
    <dgm:cxn modelId="{63FE4B34-BEDF-4887-B3ED-31893FF14F50}" type="presParOf" srcId="{74EDCA8F-4828-4E49-B190-50440FE02967}" destId="{FEA0A498-6BA1-4895-8680-E978050A6A34}" srcOrd="16" destOrd="0" presId="urn:microsoft.com/office/officeart/2008/layout/LinedList#1"/>
    <dgm:cxn modelId="{3260F62C-1084-429D-8F3F-A0044EB49054}" type="presParOf" srcId="{74EDCA8F-4828-4E49-B190-50440FE02967}" destId="{9047D562-2B22-459A-94D7-1403C0FF1C3C}" srcOrd="17" destOrd="0" presId="urn:microsoft.com/office/officeart/2008/layout/LinedList#1"/>
    <dgm:cxn modelId="{9A869546-2EC7-4853-A151-C234BF062910}" type="presParOf" srcId="{9047D562-2B22-459A-94D7-1403C0FF1C3C}" destId="{1A731EA8-6822-4387-B046-AFBEA68A2573}" srcOrd="0" destOrd="0" presId="urn:microsoft.com/office/officeart/2008/layout/LinedList#1"/>
    <dgm:cxn modelId="{42FD139A-F1BC-4803-ADFD-B1EE3596BE37}" type="presParOf" srcId="{9047D562-2B22-459A-94D7-1403C0FF1C3C}" destId="{A6C9AF8B-B078-42B2-9D1B-54E6B938E4AA}" srcOrd="1" destOrd="0" presId="urn:microsoft.com/office/officeart/2008/layout/Lined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1EDF9D2-8C63-47E5-A223-7BD45B9E3D82}" type="doc">
      <dgm:prSet loTypeId="urn:microsoft.com/office/officeart/2008/layout/LinedList#2" loCatId="list" qsTypeId="urn:microsoft.com/office/officeart/2005/8/quickstyle/simple1#2" qsCatId="simple" csTypeId="urn:microsoft.com/office/officeart/2005/8/colors/accent1_2#2" csCatId="accent1" phldr="1"/>
      <dgm:spPr bwMode="auto"/>
      <dgm:t>
        <a:bodyPr/>
        <a:lstStyle/>
        <a:p>
          <a:pPr>
            <a:defRPr/>
          </a:pPr>
          <a:endParaRPr lang="en-US"/>
        </a:p>
      </dgm:t>
    </dgm:pt>
    <dgm:pt modelId="{0DFC05F0-C140-46EA-81FB-BDB9F339DD7F}">
      <dgm:prSet/>
      <dgm:spPr bwMode="auto"/>
      <dgm:t>
        <a:bodyPr/>
        <a:lstStyle/>
        <a:p>
          <a:pPr>
            <a:defRPr/>
          </a:pPr>
          <a:r>
            <a:rPr lang="en-GB" b="1"/>
            <a:t>Introduction</a:t>
          </a:r>
          <a:r>
            <a:rPr lang="en-GB"/>
            <a:t> (200 words)</a:t>
          </a:r>
          <a:endParaRPr lang="en-US"/>
        </a:p>
      </dgm:t>
    </dgm:pt>
    <dgm:pt modelId="{7F7CD03B-E325-4B51-8AAE-769DC4B126ED}" type="parTrans" cxnId="{02143DD9-077A-4DA7-B36D-5447638016A2}">
      <dgm:prSet/>
      <dgm:spPr bwMode="auto"/>
      <dgm:t>
        <a:bodyPr/>
        <a:lstStyle/>
        <a:p>
          <a:pPr>
            <a:defRPr/>
          </a:pPr>
          <a:endParaRPr lang="en-US"/>
        </a:p>
      </dgm:t>
    </dgm:pt>
    <dgm:pt modelId="{007A99C2-450C-4D8A-BA6B-C78D7187774E}" type="sibTrans" cxnId="{02143DD9-077A-4DA7-B36D-5447638016A2}">
      <dgm:prSet/>
      <dgm:spPr bwMode="auto"/>
      <dgm:t>
        <a:bodyPr/>
        <a:lstStyle/>
        <a:p>
          <a:pPr>
            <a:defRPr/>
          </a:pPr>
          <a:endParaRPr lang="en-US"/>
        </a:p>
      </dgm:t>
    </dgm:pt>
    <dgm:pt modelId="{29649895-2DD2-40ED-A5F8-FDB72598C0D6}">
      <dgm:prSet/>
      <dgm:spPr bwMode="auto"/>
      <dgm:t>
        <a:bodyPr/>
        <a:lstStyle/>
        <a:p>
          <a:pPr>
            <a:defRPr/>
          </a:pPr>
          <a:r>
            <a:rPr lang="en-GB" b="1"/>
            <a:t>Development and Implementation of the Digital Innovation </a:t>
          </a:r>
          <a:r>
            <a:rPr lang="en-GB"/>
            <a:t>(320 words)</a:t>
          </a:r>
          <a:endParaRPr lang="en-US"/>
        </a:p>
      </dgm:t>
    </dgm:pt>
    <dgm:pt modelId="{1FAEFFBE-A991-49F0-8F7F-C713D74815AC}" type="parTrans" cxnId="{431C4A5C-F640-41AC-B122-AB7D6DBC70F6}">
      <dgm:prSet/>
      <dgm:spPr bwMode="auto"/>
      <dgm:t>
        <a:bodyPr/>
        <a:lstStyle/>
        <a:p>
          <a:pPr>
            <a:defRPr/>
          </a:pPr>
          <a:endParaRPr lang="en-US"/>
        </a:p>
      </dgm:t>
    </dgm:pt>
    <dgm:pt modelId="{CA747D23-C853-496D-8B95-96AB9D533E95}" type="sibTrans" cxnId="{431C4A5C-F640-41AC-B122-AB7D6DBC70F6}">
      <dgm:prSet/>
      <dgm:spPr bwMode="auto"/>
      <dgm:t>
        <a:bodyPr/>
        <a:lstStyle/>
        <a:p>
          <a:pPr>
            <a:defRPr/>
          </a:pPr>
          <a:endParaRPr lang="en-US"/>
        </a:p>
      </dgm:t>
    </dgm:pt>
    <dgm:pt modelId="{AB247289-DF89-48FE-9C56-9EF0B14E9F27}">
      <dgm:prSet/>
      <dgm:spPr bwMode="auto"/>
      <dgm:t>
        <a:bodyPr/>
        <a:lstStyle/>
        <a:p>
          <a:pPr>
            <a:defRPr/>
          </a:pPr>
          <a:r>
            <a:rPr lang="en-GB" b="1"/>
            <a:t>Workforce Implications</a:t>
          </a:r>
          <a:r>
            <a:rPr lang="en-GB"/>
            <a:t> (320 words)</a:t>
          </a:r>
          <a:endParaRPr lang="en-US"/>
        </a:p>
      </dgm:t>
    </dgm:pt>
    <dgm:pt modelId="{5756017B-E426-4999-81FA-69BD21E3DEFB}" type="parTrans" cxnId="{635C360C-2B12-4828-BBF8-3164541ED428}">
      <dgm:prSet/>
      <dgm:spPr bwMode="auto"/>
      <dgm:t>
        <a:bodyPr/>
        <a:lstStyle/>
        <a:p>
          <a:pPr>
            <a:defRPr/>
          </a:pPr>
          <a:endParaRPr lang="en-US"/>
        </a:p>
      </dgm:t>
    </dgm:pt>
    <dgm:pt modelId="{55A7BF9F-566E-442F-8C6B-AD281F6EAD55}" type="sibTrans" cxnId="{635C360C-2B12-4828-BBF8-3164541ED428}">
      <dgm:prSet/>
      <dgm:spPr bwMode="auto"/>
      <dgm:t>
        <a:bodyPr/>
        <a:lstStyle/>
        <a:p>
          <a:pPr>
            <a:defRPr/>
          </a:pPr>
          <a:endParaRPr lang="en-US"/>
        </a:p>
      </dgm:t>
    </dgm:pt>
    <dgm:pt modelId="{B8BA3FA1-557E-40BB-A0CC-492CB85C1F30}">
      <dgm:prSet/>
      <dgm:spPr bwMode="auto"/>
      <dgm:t>
        <a:bodyPr/>
        <a:lstStyle/>
        <a:p>
          <a:pPr>
            <a:defRPr/>
          </a:pPr>
          <a:r>
            <a:rPr lang="en-GB" b="1"/>
            <a:t>Changes in Service Delivery</a:t>
          </a:r>
          <a:r>
            <a:rPr lang="en-GB"/>
            <a:t> (320 words)</a:t>
          </a:r>
          <a:endParaRPr lang="en-US"/>
        </a:p>
      </dgm:t>
    </dgm:pt>
    <dgm:pt modelId="{B37E539E-46CF-4004-BC22-BCB515BEA718}" type="parTrans" cxnId="{6091A820-AE21-4A77-87C7-07C6FC0F96A8}">
      <dgm:prSet/>
      <dgm:spPr bwMode="auto"/>
      <dgm:t>
        <a:bodyPr/>
        <a:lstStyle/>
        <a:p>
          <a:pPr>
            <a:defRPr/>
          </a:pPr>
          <a:endParaRPr lang="en-US"/>
        </a:p>
      </dgm:t>
    </dgm:pt>
    <dgm:pt modelId="{BD36B767-B97B-4E1C-8040-239C6C2F6428}" type="sibTrans" cxnId="{6091A820-AE21-4A77-87C7-07C6FC0F96A8}">
      <dgm:prSet/>
      <dgm:spPr bwMode="auto"/>
      <dgm:t>
        <a:bodyPr/>
        <a:lstStyle/>
        <a:p>
          <a:pPr>
            <a:defRPr/>
          </a:pPr>
          <a:endParaRPr lang="en-US"/>
        </a:p>
      </dgm:t>
    </dgm:pt>
    <dgm:pt modelId="{4759EE98-3AE8-4BE5-947F-99997E08A156}">
      <dgm:prSet/>
      <dgm:spPr bwMode="auto"/>
      <dgm:t>
        <a:bodyPr/>
        <a:lstStyle/>
        <a:p>
          <a:pPr>
            <a:defRPr/>
          </a:pPr>
          <a:r>
            <a:rPr lang="en-GB" b="1"/>
            <a:t>Patient and Service User Experiences</a:t>
          </a:r>
          <a:r>
            <a:rPr lang="en-GB"/>
            <a:t> (320words)</a:t>
          </a:r>
          <a:endParaRPr lang="en-US"/>
        </a:p>
      </dgm:t>
    </dgm:pt>
    <dgm:pt modelId="{DF50B8C1-EF88-4970-9D3E-3F5A62A68FC4}" type="parTrans" cxnId="{FDF563CF-14A4-4F7E-9156-809983D0674A}">
      <dgm:prSet/>
      <dgm:spPr bwMode="auto"/>
      <dgm:t>
        <a:bodyPr/>
        <a:lstStyle/>
        <a:p>
          <a:pPr>
            <a:defRPr/>
          </a:pPr>
          <a:endParaRPr lang="en-US"/>
        </a:p>
      </dgm:t>
    </dgm:pt>
    <dgm:pt modelId="{7E40ADBF-05CC-485C-BD98-C3828A6F5156}" type="sibTrans" cxnId="{FDF563CF-14A4-4F7E-9156-809983D0674A}">
      <dgm:prSet/>
      <dgm:spPr bwMode="auto"/>
      <dgm:t>
        <a:bodyPr/>
        <a:lstStyle/>
        <a:p>
          <a:pPr>
            <a:defRPr/>
          </a:pPr>
          <a:endParaRPr lang="en-US"/>
        </a:p>
      </dgm:t>
    </dgm:pt>
    <dgm:pt modelId="{B1A44766-FD32-4636-A040-17EFF09CB5F2}">
      <dgm:prSet/>
      <dgm:spPr bwMode="auto"/>
      <dgm:t>
        <a:bodyPr/>
        <a:lstStyle/>
        <a:p>
          <a:pPr>
            <a:defRPr/>
          </a:pPr>
          <a:r>
            <a:rPr lang="en-GB" b="1"/>
            <a:t>Community Impact</a:t>
          </a:r>
          <a:r>
            <a:rPr lang="en-GB"/>
            <a:t> (320 words)</a:t>
          </a:r>
          <a:endParaRPr lang="en-US"/>
        </a:p>
      </dgm:t>
    </dgm:pt>
    <dgm:pt modelId="{47FC3A40-F0D8-4646-8226-EF2D6D41F3E8}" type="parTrans" cxnId="{1C51CBDA-F334-4DA5-838F-5130F09383B5}">
      <dgm:prSet/>
      <dgm:spPr bwMode="auto"/>
      <dgm:t>
        <a:bodyPr/>
        <a:lstStyle/>
        <a:p>
          <a:pPr>
            <a:defRPr/>
          </a:pPr>
          <a:endParaRPr lang="en-US"/>
        </a:p>
      </dgm:t>
    </dgm:pt>
    <dgm:pt modelId="{0BE8409A-2719-426C-BEE5-8EC7836D7E8E}" type="sibTrans" cxnId="{1C51CBDA-F334-4DA5-838F-5130F09383B5}">
      <dgm:prSet/>
      <dgm:spPr bwMode="auto"/>
      <dgm:t>
        <a:bodyPr/>
        <a:lstStyle/>
        <a:p>
          <a:pPr>
            <a:defRPr/>
          </a:pPr>
          <a:endParaRPr lang="en-US"/>
        </a:p>
      </dgm:t>
    </dgm:pt>
    <dgm:pt modelId="{5B232DB6-FB19-4FE7-AB32-00E975EADAA7}">
      <dgm:prSet/>
      <dgm:spPr bwMode="auto"/>
      <dgm:t>
        <a:bodyPr/>
        <a:lstStyle/>
        <a:p>
          <a:pPr>
            <a:defRPr/>
          </a:pPr>
          <a:r>
            <a:rPr lang="en-GB" b="1"/>
            <a:t>Conclusion</a:t>
          </a:r>
          <a:r>
            <a:rPr lang="en-GB"/>
            <a:t> (200 words)</a:t>
          </a:r>
          <a:endParaRPr lang="en-US"/>
        </a:p>
      </dgm:t>
    </dgm:pt>
    <dgm:pt modelId="{8C00AFA0-C3B0-45C1-9E6F-F1BAF9A612AF}" type="parTrans" cxnId="{4559723D-D715-4012-8913-2360E399FC75}">
      <dgm:prSet/>
      <dgm:spPr bwMode="auto"/>
      <dgm:t>
        <a:bodyPr/>
        <a:lstStyle/>
        <a:p>
          <a:pPr>
            <a:defRPr/>
          </a:pPr>
          <a:endParaRPr lang="en-US"/>
        </a:p>
      </dgm:t>
    </dgm:pt>
    <dgm:pt modelId="{D3E6933C-B485-41B9-8F62-97A0283FAEEB}" type="sibTrans" cxnId="{4559723D-D715-4012-8913-2360E399FC75}">
      <dgm:prSet/>
      <dgm:spPr bwMode="auto"/>
      <dgm:t>
        <a:bodyPr/>
        <a:lstStyle/>
        <a:p>
          <a:pPr>
            <a:defRPr/>
          </a:pPr>
          <a:endParaRPr lang="en-US"/>
        </a:p>
      </dgm:t>
    </dgm:pt>
    <dgm:pt modelId="{F5133CDC-0461-431F-B231-F24D90EB8FF3}">
      <dgm:prSet/>
      <dgm:spPr bwMode="auto"/>
      <dgm:t>
        <a:bodyPr/>
        <a:lstStyle/>
        <a:p>
          <a:pPr>
            <a:defRPr/>
          </a:pPr>
          <a:r>
            <a:rPr lang="en-US" b="1"/>
            <a:t>Reference List</a:t>
          </a:r>
          <a:endParaRPr/>
        </a:p>
      </dgm:t>
    </dgm:pt>
    <dgm:pt modelId="{E56C9189-92F6-4089-B810-1D0C58061603}" type="parTrans" cxnId="{B92A2619-772C-4047-AAAF-24ECB9D54963}">
      <dgm:prSet/>
      <dgm:spPr bwMode="auto"/>
      <dgm:t>
        <a:bodyPr/>
        <a:lstStyle/>
        <a:p>
          <a:pPr>
            <a:defRPr/>
          </a:pPr>
          <a:endParaRPr lang="en-GB"/>
        </a:p>
      </dgm:t>
    </dgm:pt>
    <dgm:pt modelId="{62E5C17A-A924-4428-A4FE-5EDC80E7AC47}" type="sibTrans" cxnId="{B92A2619-772C-4047-AAAF-24ECB9D54963}">
      <dgm:prSet/>
      <dgm:spPr bwMode="auto"/>
      <dgm:t>
        <a:bodyPr/>
        <a:lstStyle/>
        <a:p>
          <a:pPr>
            <a:defRPr/>
          </a:pPr>
          <a:endParaRPr lang="en-GB"/>
        </a:p>
      </dgm:t>
    </dgm:pt>
    <dgm:pt modelId="{C0418CD8-D100-452C-B3F9-CAC4C37892C0}" type="pres">
      <dgm:prSet presAssocID="{F1EDF9D2-8C63-47E5-A223-7BD45B9E3D82}" presName="vert0" presStyleCnt="0">
        <dgm:presLayoutVars>
          <dgm:dir/>
          <dgm:animOne val="branch"/>
          <dgm:animLvl val="lvl"/>
        </dgm:presLayoutVars>
      </dgm:prSet>
      <dgm:spPr bwMode="auto"/>
    </dgm:pt>
    <dgm:pt modelId="{C0476716-4AD8-4D22-8A79-AECE697BFFA0}" type="pres">
      <dgm:prSet presAssocID="{0DFC05F0-C140-46EA-81FB-BDB9F339DD7F}" presName="thickLine" presStyleLbl="alignNode1" presStyleIdx="0" presStyleCnt="8"/>
      <dgm:spPr bwMode="auto"/>
    </dgm:pt>
    <dgm:pt modelId="{F74D9FB5-8E21-435C-A41C-E7542B24C81F}" type="pres">
      <dgm:prSet presAssocID="{0DFC05F0-C140-46EA-81FB-BDB9F339DD7F}" presName="horz1" presStyleCnt="0"/>
      <dgm:spPr bwMode="auto"/>
    </dgm:pt>
    <dgm:pt modelId="{9ACC38F2-FB4B-4D77-A274-77670F9516BD}" type="pres">
      <dgm:prSet presAssocID="{0DFC05F0-C140-46EA-81FB-BDB9F339DD7F}" presName="tx1" presStyleLbl="revTx" presStyleIdx="0" presStyleCnt="8"/>
      <dgm:spPr bwMode="auto"/>
    </dgm:pt>
    <dgm:pt modelId="{A230FC3F-3F68-4D35-97F0-1D467DC4F0C3}" type="pres">
      <dgm:prSet presAssocID="{0DFC05F0-C140-46EA-81FB-BDB9F339DD7F}" presName="vert1" presStyleCnt="0"/>
      <dgm:spPr bwMode="auto"/>
    </dgm:pt>
    <dgm:pt modelId="{60755050-BE32-4A37-BFFD-6A697C220A94}" type="pres">
      <dgm:prSet presAssocID="{29649895-2DD2-40ED-A5F8-FDB72598C0D6}" presName="thickLine" presStyleLbl="alignNode1" presStyleIdx="1" presStyleCnt="8"/>
      <dgm:spPr bwMode="auto"/>
    </dgm:pt>
    <dgm:pt modelId="{C794A395-DA76-47D2-8B49-BE6F177D0999}" type="pres">
      <dgm:prSet presAssocID="{29649895-2DD2-40ED-A5F8-FDB72598C0D6}" presName="horz1" presStyleCnt="0"/>
      <dgm:spPr bwMode="auto"/>
    </dgm:pt>
    <dgm:pt modelId="{E71E9F32-ED07-4F40-BF9A-8132F18CFE9E}" type="pres">
      <dgm:prSet presAssocID="{29649895-2DD2-40ED-A5F8-FDB72598C0D6}" presName="tx1" presStyleLbl="revTx" presStyleIdx="1" presStyleCnt="8"/>
      <dgm:spPr bwMode="auto"/>
    </dgm:pt>
    <dgm:pt modelId="{326656CD-228E-481D-8355-0563B0F6ED7F}" type="pres">
      <dgm:prSet presAssocID="{29649895-2DD2-40ED-A5F8-FDB72598C0D6}" presName="vert1" presStyleCnt="0"/>
      <dgm:spPr bwMode="auto"/>
    </dgm:pt>
    <dgm:pt modelId="{357EE06D-A609-4AED-88FE-05011498EDC7}" type="pres">
      <dgm:prSet presAssocID="{AB247289-DF89-48FE-9C56-9EF0B14E9F27}" presName="thickLine" presStyleLbl="alignNode1" presStyleIdx="2" presStyleCnt="8"/>
      <dgm:spPr bwMode="auto"/>
    </dgm:pt>
    <dgm:pt modelId="{1D024802-BBC0-4A63-B693-E8EA6AB94A65}" type="pres">
      <dgm:prSet presAssocID="{AB247289-DF89-48FE-9C56-9EF0B14E9F27}" presName="horz1" presStyleCnt="0"/>
      <dgm:spPr bwMode="auto"/>
    </dgm:pt>
    <dgm:pt modelId="{0C4FD0EA-1269-45FD-802E-D54E5F751E29}" type="pres">
      <dgm:prSet presAssocID="{AB247289-DF89-48FE-9C56-9EF0B14E9F27}" presName="tx1" presStyleLbl="revTx" presStyleIdx="2" presStyleCnt="8"/>
      <dgm:spPr bwMode="auto"/>
    </dgm:pt>
    <dgm:pt modelId="{5377FE7A-A578-415C-96F7-DD54E2E9F091}" type="pres">
      <dgm:prSet presAssocID="{AB247289-DF89-48FE-9C56-9EF0B14E9F27}" presName="vert1" presStyleCnt="0"/>
      <dgm:spPr bwMode="auto"/>
    </dgm:pt>
    <dgm:pt modelId="{19A19CDB-88C4-4F66-ABBD-D75F46A960C0}" type="pres">
      <dgm:prSet presAssocID="{B8BA3FA1-557E-40BB-A0CC-492CB85C1F30}" presName="thickLine" presStyleLbl="alignNode1" presStyleIdx="3" presStyleCnt="8"/>
      <dgm:spPr bwMode="auto"/>
    </dgm:pt>
    <dgm:pt modelId="{3592A47A-41FE-4955-9D67-93C1771865BE}" type="pres">
      <dgm:prSet presAssocID="{B8BA3FA1-557E-40BB-A0CC-492CB85C1F30}" presName="horz1" presStyleCnt="0"/>
      <dgm:spPr bwMode="auto"/>
    </dgm:pt>
    <dgm:pt modelId="{A4AFF81F-878D-4931-8209-7B4E999C6D4F}" type="pres">
      <dgm:prSet presAssocID="{B8BA3FA1-557E-40BB-A0CC-492CB85C1F30}" presName="tx1" presStyleLbl="revTx" presStyleIdx="3" presStyleCnt="8"/>
      <dgm:spPr bwMode="auto"/>
    </dgm:pt>
    <dgm:pt modelId="{3734130C-40FA-4E95-AC51-21798CA9DB61}" type="pres">
      <dgm:prSet presAssocID="{B8BA3FA1-557E-40BB-A0CC-492CB85C1F30}" presName="vert1" presStyleCnt="0"/>
      <dgm:spPr bwMode="auto"/>
    </dgm:pt>
    <dgm:pt modelId="{BFFC7FBF-2E21-4914-B358-C49AAA16BB5F}" type="pres">
      <dgm:prSet presAssocID="{4759EE98-3AE8-4BE5-947F-99997E08A156}" presName="thickLine" presStyleLbl="alignNode1" presStyleIdx="4" presStyleCnt="8"/>
      <dgm:spPr bwMode="auto"/>
    </dgm:pt>
    <dgm:pt modelId="{7743A021-9852-4107-B06C-07C934F28CB9}" type="pres">
      <dgm:prSet presAssocID="{4759EE98-3AE8-4BE5-947F-99997E08A156}" presName="horz1" presStyleCnt="0"/>
      <dgm:spPr bwMode="auto"/>
    </dgm:pt>
    <dgm:pt modelId="{9F97F5DE-6D68-4B38-BBF6-027C4AB00E53}" type="pres">
      <dgm:prSet presAssocID="{4759EE98-3AE8-4BE5-947F-99997E08A156}" presName="tx1" presStyleLbl="revTx" presStyleIdx="4" presStyleCnt="8"/>
      <dgm:spPr bwMode="auto"/>
    </dgm:pt>
    <dgm:pt modelId="{6193AFA8-CEFF-4C1B-9557-BC12F35891BA}" type="pres">
      <dgm:prSet presAssocID="{4759EE98-3AE8-4BE5-947F-99997E08A156}" presName="vert1" presStyleCnt="0"/>
      <dgm:spPr bwMode="auto"/>
    </dgm:pt>
    <dgm:pt modelId="{17E9C62F-6AEB-4D46-BFA4-3E296EE2CD95}" type="pres">
      <dgm:prSet presAssocID="{B1A44766-FD32-4636-A040-17EFF09CB5F2}" presName="thickLine" presStyleLbl="alignNode1" presStyleIdx="5" presStyleCnt="8"/>
      <dgm:spPr bwMode="auto"/>
    </dgm:pt>
    <dgm:pt modelId="{E56A6B1B-B5B9-47B9-9F81-C5A2D1118FD0}" type="pres">
      <dgm:prSet presAssocID="{B1A44766-FD32-4636-A040-17EFF09CB5F2}" presName="horz1" presStyleCnt="0"/>
      <dgm:spPr bwMode="auto"/>
    </dgm:pt>
    <dgm:pt modelId="{5509A680-F0CE-401A-A6CC-0B8C944327C4}" type="pres">
      <dgm:prSet presAssocID="{B1A44766-FD32-4636-A040-17EFF09CB5F2}" presName="tx1" presStyleLbl="revTx" presStyleIdx="5" presStyleCnt="8"/>
      <dgm:spPr bwMode="auto"/>
    </dgm:pt>
    <dgm:pt modelId="{CF7974DA-159D-4124-B8C2-DA6D90D3B9F6}" type="pres">
      <dgm:prSet presAssocID="{B1A44766-FD32-4636-A040-17EFF09CB5F2}" presName="vert1" presStyleCnt="0"/>
      <dgm:spPr bwMode="auto"/>
    </dgm:pt>
    <dgm:pt modelId="{D132D560-9A02-46F9-9BA0-418F72F8EEEC}" type="pres">
      <dgm:prSet presAssocID="{5B232DB6-FB19-4FE7-AB32-00E975EADAA7}" presName="thickLine" presStyleLbl="alignNode1" presStyleIdx="6" presStyleCnt="8"/>
      <dgm:spPr bwMode="auto"/>
    </dgm:pt>
    <dgm:pt modelId="{A7B1B574-A955-4177-8683-1296D9DEEC8B}" type="pres">
      <dgm:prSet presAssocID="{5B232DB6-FB19-4FE7-AB32-00E975EADAA7}" presName="horz1" presStyleCnt="0"/>
      <dgm:spPr bwMode="auto"/>
    </dgm:pt>
    <dgm:pt modelId="{73AD2CB3-FAAD-4EB7-AE63-0382CB3212BC}" type="pres">
      <dgm:prSet presAssocID="{5B232DB6-FB19-4FE7-AB32-00E975EADAA7}" presName="tx1" presStyleLbl="revTx" presStyleIdx="6" presStyleCnt="8"/>
      <dgm:spPr bwMode="auto"/>
    </dgm:pt>
    <dgm:pt modelId="{88A681D2-A0F2-4E1F-91B2-FD3A347CF8D3}" type="pres">
      <dgm:prSet presAssocID="{5B232DB6-FB19-4FE7-AB32-00E975EADAA7}" presName="vert1" presStyleCnt="0"/>
      <dgm:spPr bwMode="auto"/>
    </dgm:pt>
    <dgm:pt modelId="{3888332C-9620-4A7B-AD35-DCF85ACABEDB}" type="pres">
      <dgm:prSet presAssocID="{F5133CDC-0461-431F-B231-F24D90EB8FF3}" presName="thickLine" presStyleLbl="alignNode1" presStyleIdx="7" presStyleCnt="8"/>
      <dgm:spPr bwMode="auto"/>
    </dgm:pt>
    <dgm:pt modelId="{A3C659F2-3600-4C9A-9F9D-E13C593F71E1}" type="pres">
      <dgm:prSet presAssocID="{F5133CDC-0461-431F-B231-F24D90EB8FF3}" presName="horz1" presStyleCnt="0"/>
      <dgm:spPr bwMode="auto"/>
    </dgm:pt>
    <dgm:pt modelId="{66684D4A-76A2-4518-B0C7-54180FF4EDB5}" type="pres">
      <dgm:prSet presAssocID="{F5133CDC-0461-431F-B231-F24D90EB8FF3}" presName="tx1" presStyleLbl="revTx" presStyleIdx="7" presStyleCnt="8"/>
      <dgm:spPr bwMode="auto"/>
    </dgm:pt>
    <dgm:pt modelId="{DCAFD5CE-6F44-4DA6-AC41-0E2FC975A337}" type="pres">
      <dgm:prSet presAssocID="{F5133CDC-0461-431F-B231-F24D90EB8FF3}" presName="vert1" presStyleCnt="0"/>
      <dgm:spPr bwMode="auto"/>
    </dgm:pt>
  </dgm:ptLst>
  <dgm:cxnLst>
    <dgm:cxn modelId="{D6F02602-CD0C-436B-8CF3-93262095EF89}" type="presOf" srcId="{AB247289-DF89-48FE-9C56-9EF0B14E9F27}" destId="{0C4FD0EA-1269-45FD-802E-D54E5F751E29}" srcOrd="0" destOrd="0" presId="urn:microsoft.com/office/officeart/2008/layout/LinedList#2"/>
    <dgm:cxn modelId="{635C360C-2B12-4828-BBF8-3164541ED428}" srcId="{F1EDF9D2-8C63-47E5-A223-7BD45B9E3D82}" destId="{AB247289-DF89-48FE-9C56-9EF0B14E9F27}" srcOrd="2" destOrd="0" parTransId="{5756017B-E426-4999-81FA-69BD21E3DEFB}" sibTransId="{55A7BF9F-566E-442F-8C6B-AD281F6EAD55}"/>
    <dgm:cxn modelId="{8E8CF90C-9FE9-498A-8ED3-DA2322762CE5}" type="presOf" srcId="{5B232DB6-FB19-4FE7-AB32-00E975EADAA7}" destId="{73AD2CB3-FAAD-4EB7-AE63-0382CB3212BC}" srcOrd="0" destOrd="0" presId="urn:microsoft.com/office/officeart/2008/layout/LinedList#2"/>
    <dgm:cxn modelId="{B9C75015-BE44-41F1-A6FA-58F2776150F6}" type="presOf" srcId="{B1A44766-FD32-4636-A040-17EFF09CB5F2}" destId="{5509A680-F0CE-401A-A6CC-0B8C944327C4}" srcOrd="0" destOrd="0" presId="urn:microsoft.com/office/officeart/2008/layout/LinedList#2"/>
    <dgm:cxn modelId="{B92A2619-772C-4047-AAAF-24ECB9D54963}" srcId="{F1EDF9D2-8C63-47E5-A223-7BD45B9E3D82}" destId="{F5133CDC-0461-431F-B231-F24D90EB8FF3}" srcOrd="7" destOrd="0" parTransId="{E56C9189-92F6-4089-B810-1D0C58061603}" sibTransId="{62E5C17A-A924-4428-A4FE-5EDC80E7AC47}"/>
    <dgm:cxn modelId="{6091A820-AE21-4A77-87C7-07C6FC0F96A8}" srcId="{F1EDF9D2-8C63-47E5-A223-7BD45B9E3D82}" destId="{B8BA3FA1-557E-40BB-A0CC-492CB85C1F30}" srcOrd="3" destOrd="0" parTransId="{B37E539E-46CF-4004-BC22-BCB515BEA718}" sibTransId="{BD36B767-B97B-4E1C-8040-239C6C2F6428}"/>
    <dgm:cxn modelId="{91A97A28-E840-4308-AA87-38B81DC4CA8A}" type="presOf" srcId="{0DFC05F0-C140-46EA-81FB-BDB9F339DD7F}" destId="{9ACC38F2-FB4B-4D77-A274-77670F9516BD}" srcOrd="0" destOrd="0" presId="urn:microsoft.com/office/officeart/2008/layout/LinedList#2"/>
    <dgm:cxn modelId="{4559723D-D715-4012-8913-2360E399FC75}" srcId="{F1EDF9D2-8C63-47E5-A223-7BD45B9E3D82}" destId="{5B232DB6-FB19-4FE7-AB32-00E975EADAA7}" srcOrd="6" destOrd="0" parTransId="{8C00AFA0-C3B0-45C1-9E6F-F1BAF9A612AF}" sibTransId="{D3E6933C-B485-41B9-8F62-97A0283FAEEB}"/>
    <dgm:cxn modelId="{431C4A5C-F640-41AC-B122-AB7D6DBC70F6}" srcId="{F1EDF9D2-8C63-47E5-A223-7BD45B9E3D82}" destId="{29649895-2DD2-40ED-A5F8-FDB72598C0D6}" srcOrd="1" destOrd="0" parTransId="{1FAEFFBE-A991-49F0-8F7F-C713D74815AC}" sibTransId="{CA747D23-C853-496D-8B95-96AB9D533E95}"/>
    <dgm:cxn modelId="{55F62260-A7B2-41E2-89FC-6919039391E7}" type="presOf" srcId="{29649895-2DD2-40ED-A5F8-FDB72598C0D6}" destId="{E71E9F32-ED07-4F40-BF9A-8132F18CFE9E}" srcOrd="0" destOrd="0" presId="urn:microsoft.com/office/officeart/2008/layout/LinedList#2"/>
    <dgm:cxn modelId="{939622A8-3EC8-4722-BF3E-F1D2FCFEABFD}" type="presOf" srcId="{4759EE98-3AE8-4BE5-947F-99997E08A156}" destId="{9F97F5DE-6D68-4B38-BBF6-027C4AB00E53}" srcOrd="0" destOrd="0" presId="urn:microsoft.com/office/officeart/2008/layout/LinedList#2"/>
    <dgm:cxn modelId="{FDF563CF-14A4-4F7E-9156-809983D0674A}" srcId="{F1EDF9D2-8C63-47E5-A223-7BD45B9E3D82}" destId="{4759EE98-3AE8-4BE5-947F-99997E08A156}" srcOrd="4" destOrd="0" parTransId="{DF50B8C1-EF88-4970-9D3E-3F5A62A68FC4}" sibTransId="{7E40ADBF-05CC-485C-BD98-C3828A6F5156}"/>
    <dgm:cxn modelId="{C0CA47D0-BC8A-4C0A-A29C-795E3AB2B5D5}" type="presOf" srcId="{B8BA3FA1-557E-40BB-A0CC-492CB85C1F30}" destId="{A4AFF81F-878D-4931-8209-7B4E999C6D4F}" srcOrd="0" destOrd="0" presId="urn:microsoft.com/office/officeart/2008/layout/LinedList#2"/>
    <dgm:cxn modelId="{8741DAD6-C84A-4D18-8700-03C46AD1F170}" type="presOf" srcId="{F1EDF9D2-8C63-47E5-A223-7BD45B9E3D82}" destId="{C0418CD8-D100-452C-B3F9-CAC4C37892C0}" srcOrd="0" destOrd="0" presId="urn:microsoft.com/office/officeart/2008/layout/LinedList#2"/>
    <dgm:cxn modelId="{02143DD9-077A-4DA7-B36D-5447638016A2}" srcId="{F1EDF9D2-8C63-47E5-A223-7BD45B9E3D82}" destId="{0DFC05F0-C140-46EA-81FB-BDB9F339DD7F}" srcOrd="0" destOrd="0" parTransId="{7F7CD03B-E325-4B51-8AAE-769DC4B126ED}" sibTransId="{007A99C2-450C-4D8A-BA6B-C78D7187774E}"/>
    <dgm:cxn modelId="{1C51CBDA-F334-4DA5-838F-5130F09383B5}" srcId="{F1EDF9D2-8C63-47E5-A223-7BD45B9E3D82}" destId="{B1A44766-FD32-4636-A040-17EFF09CB5F2}" srcOrd="5" destOrd="0" parTransId="{47FC3A40-F0D8-4646-8226-EF2D6D41F3E8}" sibTransId="{0BE8409A-2719-426C-BEE5-8EC7836D7E8E}"/>
    <dgm:cxn modelId="{3BFD39F3-26FD-4B65-A557-5A23DE56D8D6}" type="presOf" srcId="{F5133CDC-0461-431F-B231-F24D90EB8FF3}" destId="{66684D4A-76A2-4518-B0C7-54180FF4EDB5}" srcOrd="0" destOrd="0" presId="urn:microsoft.com/office/officeart/2008/layout/LinedList#2"/>
    <dgm:cxn modelId="{B376B494-1F6E-47FD-863C-859474C5D64A}" type="presParOf" srcId="{C0418CD8-D100-452C-B3F9-CAC4C37892C0}" destId="{C0476716-4AD8-4D22-8A79-AECE697BFFA0}" srcOrd="0" destOrd="0" presId="urn:microsoft.com/office/officeart/2008/layout/LinedList#2"/>
    <dgm:cxn modelId="{67378E04-53C3-49D7-B7DF-360299C03794}" type="presParOf" srcId="{C0418CD8-D100-452C-B3F9-CAC4C37892C0}" destId="{F74D9FB5-8E21-435C-A41C-E7542B24C81F}" srcOrd="1" destOrd="0" presId="urn:microsoft.com/office/officeart/2008/layout/LinedList#2"/>
    <dgm:cxn modelId="{E22A16BF-7A44-473C-A940-E0A09D80AF8C}" type="presParOf" srcId="{F74D9FB5-8E21-435C-A41C-E7542B24C81F}" destId="{9ACC38F2-FB4B-4D77-A274-77670F9516BD}" srcOrd="0" destOrd="0" presId="urn:microsoft.com/office/officeart/2008/layout/LinedList#2"/>
    <dgm:cxn modelId="{324F7759-F2CB-4B1F-B22E-9AC3393EE4F0}" type="presParOf" srcId="{F74D9FB5-8E21-435C-A41C-E7542B24C81F}" destId="{A230FC3F-3F68-4D35-97F0-1D467DC4F0C3}" srcOrd="1" destOrd="0" presId="urn:microsoft.com/office/officeart/2008/layout/LinedList#2"/>
    <dgm:cxn modelId="{3770777B-E314-4C90-A09F-97C0CCD6D0FB}" type="presParOf" srcId="{C0418CD8-D100-452C-B3F9-CAC4C37892C0}" destId="{60755050-BE32-4A37-BFFD-6A697C220A94}" srcOrd="2" destOrd="0" presId="urn:microsoft.com/office/officeart/2008/layout/LinedList#2"/>
    <dgm:cxn modelId="{AFB29D4B-FBEB-4CD2-BA5C-753A70AC1797}" type="presParOf" srcId="{C0418CD8-D100-452C-B3F9-CAC4C37892C0}" destId="{C794A395-DA76-47D2-8B49-BE6F177D0999}" srcOrd="3" destOrd="0" presId="urn:microsoft.com/office/officeart/2008/layout/LinedList#2"/>
    <dgm:cxn modelId="{CE6CB41E-3706-4098-8127-D3680D5EB407}" type="presParOf" srcId="{C794A395-DA76-47D2-8B49-BE6F177D0999}" destId="{E71E9F32-ED07-4F40-BF9A-8132F18CFE9E}" srcOrd="0" destOrd="0" presId="urn:microsoft.com/office/officeart/2008/layout/LinedList#2"/>
    <dgm:cxn modelId="{64E7097E-8937-4D5F-9507-E3DCA33FE277}" type="presParOf" srcId="{C794A395-DA76-47D2-8B49-BE6F177D0999}" destId="{326656CD-228E-481D-8355-0563B0F6ED7F}" srcOrd="1" destOrd="0" presId="urn:microsoft.com/office/officeart/2008/layout/LinedList#2"/>
    <dgm:cxn modelId="{EFB0A483-3926-4F92-89C1-BC4619282D1E}" type="presParOf" srcId="{C0418CD8-D100-452C-B3F9-CAC4C37892C0}" destId="{357EE06D-A609-4AED-88FE-05011498EDC7}" srcOrd="4" destOrd="0" presId="urn:microsoft.com/office/officeart/2008/layout/LinedList#2"/>
    <dgm:cxn modelId="{729B0F63-97C5-4A09-A453-D066AFC39266}" type="presParOf" srcId="{C0418CD8-D100-452C-B3F9-CAC4C37892C0}" destId="{1D024802-BBC0-4A63-B693-E8EA6AB94A65}" srcOrd="5" destOrd="0" presId="urn:microsoft.com/office/officeart/2008/layout/LinedList#2"/>
    <dgm:cxn modelId="{247A9351-245C-4EA0-B424-54CFAC61635D}" type="presParOf" srcId="{1D024802-BBC0-4A63-B693-E8EA6AB94A65}" destId="{0C4FD0EA-1269-45FD-802E-D54E5F751E29}" srcOrd="0" destOrd="0" presId="urn:microsoft.com/office/officeart/2008/layout/LinedList#2"/>
    <dgm:cxn modelId="{ABAAE984-C74B-460C-863E-A4CB66600DF4}" type="presParOf" srcId="{1D024802-BBC0-4A63-B693-E8EA6AB94A65}" destId="{5377FE7A-A578-415C-96F7-DD54E2E9F091}" srcOrd="1" destOrd="0" presId="urn:microsoft.com/office/officeart/2008/layout/LinedList#2"/>
    <dgm:cxn modelId="{F6954696-C511-49D2-9EAC-1AF37FD01FB3}" type="presParOf" srcId="{C0418CD8-D100-452C-B3F9-CAC4C37892C0}" destId="{19A19CDB-88C4-4F66-ABBD-D75F46A960C0}" srcOrd="6" destOrd="0" presId="urn:microsoft.com/office/officeart/2008/layout/LinedList#2"/>
    <dgm:cxn modelId="{C4E3FE6F-C702-4860-98D3-3D1A0011D3D9}" type="presParOf" srcId="{C0418CD8-D100-452C-B3F9-CAC4C37892C0}" destId="{3592A47A-41FE-4955-9D67-93C1771865BE}" srcOrd="7" destOrd="0" presId="urn:microsoft.com/office/officeart/2008/layout/LinedList#2"/>
    <dgm:cxn modelId="{B5ADD427-27F3-4654-A3AC-06CE70920204}" type="presParOf" srcId="{3592A47A-41FE-4955-9D67-93C1771865BE}" destId="{A4AFF81F-878D-4931-8209-7B4E999C6D4F}" srcOrd="0" destOrd="0" presId="urn:microsoft.com/office/officeart/2008/layout/LinedList#2"/>
    <dgm:cxn modelId="{0B6081A6-8028-4255-8761-6CD41B29756D}" type="presParOf" srcId="{3592A47A-41FE-4955-9D67-93C1771865BE}" destId="{3734130C-40FA-4E95-AC51-21798CA9DB61}" srcOrd="1" destOrd="0" presId="urn:microsoft.com/office/officeart/2008/layout/LinedList#2"/>
    <dgm:cxn modelId="{851FFE56-E33E-4718-879E-1DE68875858A}" type="presParOf" srcId="{C0418CD8-D100-452C-B3F9-CAC4C37892C0}" destId="{BFFC7FBF-2E21-4914-B358-C49AAA16BB5F}" srcOrd="8" destOrd="0" presId="urn:microsoft.com/office/officeart/2008/layout/LinedList#2"/>
    <dgm:cxn modelId="{1D27245D-C7B0-45D5-B457-DA0752BEBEDA}" type="presParOf" srcId="{C0418CD8-D100-452C-B3F9-CAC4C37892C0}" destId="{7743A021-9852-4107-B06C-07C934F28CB9}" srcOrd="9" destOrd="0" presId="urn:microsoft.com/office/officeart/2008/layout/LinedList#2"/>
    <dgm:cxn modelId="{092A1916-E000-4101-9CB0-66E129391F42}" type="presParOf" srcId="{7743A021-9852-4107-B06C-07C934F28CB9}" destId="{9F97F5DE-6D68-4B38-BBF6-027C4AB00E53}" srcOrd="0" destOrd="0" presId="urn:microsoft.com/office/officeart/2008/layout/LinedList#2"/>
    <dgm:cxn modelId="{250B0F26-CD9B-4EEE-BF1D-0632AE3F5745}" type="presParOf" srcId="{7743A021-9852-4107-B06C-07C934F28CB9}" destId="{6193AFA8-CEFF-4C1B-9557-BC12F35891BA}" srcOrd="1" destOrd="0" presId="urn:microsoft.com/office/officeart/2008/layout/LinedList#2"/>
    <dgm:cxn modelId="{43ACE4E9-E43B-4A0E-B409-844340E8CF50}" type="presParOf" srcId="{C0418CD8-D100-452C-B3F9-CAC4C37892C0}" destId="{17E9C62F-6AEB-4D46-BFA4-3E296EE2CD95}" srcOrd="10" destOrd="0" presId="urn:microsoft.com/office/officeart/2008/layout/LinedList#2"/>
    <dgm:cxn modelId="{093408E6-3CC8-4382-8600-587FAC85A739}" type="presParOf" srcId="{C0418CD8-D100-452C-B3F9-CAC4C37892C0}" destId="{E56A6B1B-B5B9-47B9-9F81-C5A2D1118FD0}" srcOrd="11" destOrd="0" presId="urn:microsoft.com/office/officeart/2008/layout/LinedList#2"/>
    <dgm:cxn modelId="{D2EEC936-FB4C-4E3B-AF94-F1FBBA4B0C1F}" type="presParOf" srcId="{E56A6B1B-B5B9-47B9-9F81-C5A2D1118FD0}" destId="{5509A680-F0CE-401A-A6CC-0B8C944327C4}" srcOrd="0" destOrd="0" presId="urn:microsoft.com/office/officeart/2008/layout/LinedList#2"/>
    <dgm:cxn modelId="{6847BE87-68CD-46F7-8CFB-9B63FF68F6F8}" type="presParOf" srcId="{E56A6B1B-B5B9-47B9-9F81-C5A2D1118FD0}" destId="{CF7974DA-159D-4124-B8C2-DA6D90D3B9F6}" srcOrd="1" destOrd="0" presId="urn:microsoft.com/office/officeart/2008/layout/LinedList#2"/>
    <dgm:cxn modelId="{31F83CA5-5E8E-47F8-8FAF-1BC4C535F21C}" type="presParOf" srcId="{C0418CD8-D100-452C-B3F9-CAC4C37892C0}" destId="{D132D560-9A02-46F9-9BA0-418F72F8EEEC}" srcOrd="12" destOrd="0" presId="urn:microsoft.com/office/officeart/2008/layout/LinedList#2"/>
    <dgm:cxn modelId="{C678799E-B1F5-46AC-88D6-4043F84E85D8}" type="presParOf" srcId="{C0418CD8-D100-452C-B3F9-CAC4C37892C0}" destId="{A7B1B574-A955-4177-8683-1296D9DEEC8B}" srcOrd="13" destOrd="0" presId="urn:microsoft.com/office/officeart/2008/layout/LinedList#2"/>
    <dgm:cxn modelId="{8AAB64CC-5119-4614-AD0A-E0A3ECE9DDED}" type="presParOf" srcId="{A7B1B574-A955-4177-8683-1296D9DEEC8B}" destId="{73AD2CB3-FAAD-4EB7-AE63-0382CB3212BC}" srcOrd="0" destOrd="0" presId="urn:microsoft.com/office/officeart/2008/layout/LinedList#2"/>
    <dgm:cxn modelId="{26EF6664-C990-4BDD-B7C4-B6BAF6B7CF8D}" type="presParOf" srcId="{A7B1B574-A955-4177-8683-1296D9DEEC8B}" destId="{88A681D2-A0F2-4E1F-91B2-FD3A347CF8D3}" srcOrd="1" destOrd="0" presId="urn:microsoft.com/office/officeart/2008/layout/LinedList#2"/>
    <dgm:cxn modelId="{00541442-EEFD-4F77-B5DE-31F58B30E0A4}" type="presParOf" srcId="{C0418CD8-D100-452C-B3F9-CAC4C37892C0}" destId="{3888332C-9620-4A7B-AD35-DCF85ACABEDB}" srcOrd="14" destOrd="0" presId="urn:microsoft.com/office/officeart/2008/layout/LinedList#2"/>
    <dgm:cxn modelId="{E2584326-42B2-4800-B0F1-55BFBC826EB2}" type="presParOf" srcId="{C0418CD8-D100-452C-B3F9-CAC4C37892C0}" destId="{A3C659F2-3600-4C9A-9F9D-E13C593F71E1}" srcOrd="15" destOrd="0" presId="urn:microsoft.com/office/officeart/2008/layout/LinedList#2"/>
    <dgm:cxn modelId="{39975B4A-3608-4064-8FF7-489BFF655C74}" type="presParOf" srcId="{A3C659F2-3600-4C9A-9F9D-E13C593F71E1}" destId="{66684D4A-76A2-4518-B0C7-54180FF4EDB5}" srcOrd="0" destOrd="0" presId="urn:microsoft.com/office/officeart/2008/layout/LinedList#2"/>
    <dgm:cxn modelId="{9C22337D-B94E-433D-B3C7-1B90D0327882}" type="presParOf" srcId="{A3C659F2-3600-4C9A-9F9D-E13C593F71E1}" destId="{DCAFD5CE-6F44-4DA6-AC41-0E2FC975A337}" srcOrd="1" destOrd="0" presId="urn:microsoft.com/office/officeart/2008/layout/Lined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A842B6A-80BC-4210-B205-C50BF2611D66}" type="doc">
      <dgm:prSet loTypeId="urn:microsoft.com/office/officeart/2005/8/layout/vList2#1" loCatId="list" qsTypeId="urn:microsoft.com/office/officeart/2005/8/quickstyle/simple4#1" qsCatId="simple" csTypeId="urn:microsoft.com/office/officeart/2005/8/colors/colorful5#1" csCatId="colorful" phldr="1"/>
      <dgm:spPr bwMode="auto"/>
      <dgm:t>
        <a:bodyPr/>
        <a:lstStyle/>
        <a:p>
          <a:pPr>
            <a:defRPr/>
          </a:pPr>
          <a:endParaRPr lang="en-US"/>
        </a:p>
      </dgm:t>
    </dgm:pt>
    <dgm:pt modelId="{B4EE355A-0069-4CBA-A1DD-672D3A57C017}">
      <dgm:prSet/>
      <dgm:spPr bwMode="auto"/>
      <dgm:t>
        <a:bodyPr/>
        <a:lstStyle/>
        <a:p>
          <a:pPr>
            <a:defRPr/>
          </a:pPr>
          <a:r>
            <a:rPr lang="en-US" b="1" i="0">
              <a:solidFill>
                <a:schemeClr val="tx1"/>
              </a:solidFill>
            </a:rPr>
            <a:t>Introduction</a:t>
          </a:r>
          <a:r>
            <a:rPr lang="en-US" b="0" i="0">
              <a:solidFill>
                <a:schemeClr val="tx1"/>
              </a:solidFill>
            </a:rPr>
            <a:t>: Introduce the digital innovation and its context.</a:t>
          </a:r>
          <a:endParaRPr lang="en-US">
            <a:solidFill>
              <a:schemeClr val="tx1"/>
            </a:solidFill>
          </a:endParaRPr>
        </a:p>
      </dgm:t>
    </dgm:pt>
    <dgm:pt modelId="{E05BD63F-A981-4E09-A6E2-5AD8A4CF30E5}" type="parTrans" cxnId="{54F3251E-54EE-43BA-A5A5-EC8FB1BF45FA}">
      <dgm:prSet/>
      <dgm:spPr bwMode="auto"/>
      <dgm:t>
        <a:bodyPr/>
        <a:lstStyle/>
        <a:p>
          <a:pPr>
            <a:defRPr/>
          </a:pPr>
          <a:endParaRPr lang="en-US"/>
        </a:p>
      </dgm:t>
    </dgm:pt>
    <dgm:pt modelId="{2CE49727-1A3A-41DE-8A35-A22F0C016672}" type="sibTrans" cxnId="{54F3251E-54EE-43BA-A5A5-EC8FB1BF45FA}">
      <dgm:prSet/>
      <dgm:spPr bwMode="auto"/>
      <dgm:t>
        <a:bodyPr/>
        <a:lstStyle/>
        <a:p>
          <a:pPr>
            <a:defRPr/>
          </a:pPr>
          <a:endParaRPr lang="en-US"/>
        </a:p>
      </dgm:t>
    </dgm:pt>
    <dgm:pt modelId="{308E5178-4A36-4CE0-A964-5AC2BAE9D672}">
      <dgm:prSet/>
      <dgm:spPr bwMode="auto"/>
      <dgm:t>
        <a:bodyPr/>
        <a:lstStyle/>
        <a:p>
          <a:pPr>
            <a:defRPr/>
          </a:pPr>
          <a:r>
            <a:rPr lang="en-US" b="1" i="0">
              <a:solidFill>
                <a:schemeClr val="tx1"/>
              </a:solidFill>
            </a:rPr>
            <a:t>Strengths</a:t>
          </a:r>
          <a:r>
            <a:rPr lang="en-US" b="0" i="0">
              <a:solidFill>
                <a:schemeClr val="tx1"/>
              </a:solidFill>
            </a:rPr>
            <a:t>: Evaluate the benefits for workforce, service delivery, patients, and community.</a:t>
          </a:r>
          <a:endParaRPr lang="en-US">
            <a:solidFill>
              <a:schemeClr val="tx1"/>
            </a:solidFill>
          </a:endParaRPr>
        </a:p>
      </dgm:t>
    </dgm:pt>
    <dgm:pt modelId="{74F038DA-10FC-43B4-8196-2151C36DF66E}" type="parTrans" cxnId="{A0DAE923-DFE9-4E51-A4B1-DFF0D00347EC}">
      <dgm:prSet/>
      <dgm:spPr bwMode="auto"/>
      <dgm:t>
        <a:bodyPr/>
        <a:lstStyle/>
        <a:p>
          <a:pPr>
            <a:defRPr/>
          </a:pPr>
          <a:endParaRPr lang="en-US"/>
        </a:p>
      </dgm:t>
    </dgm:pt>
    <dgm:pt modelId="{9B2034D0-8084-4357-8583-105C6C8C49EC}" type="sibTrans" cxnId="{A0DAE923-DFE9-4E51-A4B1-DFF0D00347EC}">
      <dgm:prSet/>
      <dgm:spPr bwMode="auto"/>
      <dgm:t>
        <a:bodyPr/>
        <a:lstStyle/>
        <a:p>
          <a:pPr>
            <a:defRPr/>
          </a:pPr>
          <a:endParaRPr lang="en-US"/>
        </a:p>
      </dgm:t>
    </dgm:pt>
    <dgm:pt modelId="{87DCD988-8F01-44EB-A7F1-6B185403A457}">
      <dgm:prSet/>
      <dgm:spPr bwMode="auto"/>
      <dgm:t>
        <a:bodyPr/>
        <a:lstStyle/>
        <a:p>
          <a:pPr>
            <a:defRPr/>
          </a:pPr>
          <a:r>
            <a:rPr lang="en-US" b="1" i="0">
              <a:solidFill>
                <a:schemeClr val="tx1"/>
              </a:solidFill>
            </a:rPr>
            <a:t>Weaknesses</a:t>
          </a:r>
          <a:r>
            <a:rPr lang="en-US" b="0" i="0">
              <a:solidFill>
                <a:schemeClr val="tx1"/>
              </a:solidFill>
            </a:rPr>
            <a:t>: Analyse the shortcomings and negative impacts on each area.</a:t>
          </a:r>
          <a:endParaRPr lang="en-US">
            <a:solidFill>
              <a:schemeClr val="tx1"/>
            </a:solidFill>
          </a:endParaRPr>
        </a:p>
      </dgm:t>
    </dgm:pt>
    <dgm:pt modelId="{5B9B1345-6300-4B23-8111-00209EE208AF}" type="parTrans" cxnId="{6E1D1B12-A478-462E-A55B-0B5495B0CC7B}">
      <dgm:prSet/>
      <dgm:spPr bwMode="auto"/>
      <dgm:t>
        <a:bodyPr/>
        <a:lstStyle/>
        <a:p>
          <a:pPr>
            <a:defRPr/>
          </a:pPr>
          <a:endParaRPr lang="en-US"/>
        </a:p>
      </dgm:t>
    </dgm:pt>
    <dgm:pt modelId="{C28CBC9C-09CD-40D0-9536-49904D26933A}" type="sibTrans" cxnId="{6E1D1B12-A478-462E-A55B-0B5495B0CC7B}">
      <dgm:prSet/>
      <dgm:spPr bwMode="auto"/>
      <dgm:t>
        <a:bodyPr/>
        <a:lstStyle/>
        <a:p>
          <a:pPr>
            <a:defRPr/>
          </a:pPr>
          <a:endParaRPr lang="en-US"/>
        </a:p>
      </dgm:t>
    </dgm:pt>
    <dgm:pt modelId="{17326B73-69A3-4BE2-9D0E-BAA599A317AA}">
      <dgm:prSet/>
      <dgm:spPr bwMode="auto"/>
      <dgm:t>
        <a:bodyPr/>
        <a:lstStyle/>
        <a:p>
          <a:pPr>
            <a:defRPr/>
          </a:pPr>
          <a:r>
            <a:rPr lang="en-US" b="1" i="0">
              <a:solidFill>
                <a:schemeClr val="tx1"/>
              </a:solidFill>
            </a:rPr>
            <a:t>Opportunities</a:t>
          </a:r>
          <a:r>
            <a:rPr lang="en-US" b="0" i="0">
              <a:solidFill>
                <a:schemeClr val="tx1"/>
              </a:solidFill>
            </a:rPr>
            <a:t>: Explore potential future improvements and scaling opportunities.</a:t>
          </a:r>
          <a:endParaRPr lang="en-US">
            <a:solidFill>
              <a:schemeClr val="tx1"/>
            </a:solidFill>
          </a:endParaRPr>
        </a:p>
      </dgm:t>
    </dgm:pt>
    <dgm:pt modelId="{0136C580-13CF-40EF-A89D-62E63636D8C7}" type="parTrans" cxnId="{C2791080-5744-427B-AEF1-73FFE048492E}">
      <dgm:prSet/>
      <dgm:spPr bwMode="auto"/>
      <dgm:t>
        <a:bodyPr/>
        <a:lstStyle/>
        <a:p>
          <a:pPr>
            <a:defRPr/>
          </a:pPr>
          <a:endParaRPr lang="en-US"/>
        </a:p>
      </dgm:t>
    </dgm:pt>
    <dgm:pt modelId="{166E6006-96D0-414F-9673-57075631648A}" type="sibTrans" cxnId="{C2791080-5744-427B-AEF1-73FFE048492E}">
      <dgm:prSet/>
      <dgm:spPr bwMode="auto"/>
      <dgm:t>
        <a:bodyPr/>
        <a:lstStyle/>
        <a:p>
          <a:pPr>
            <a:defRPr/>
          </a:pPr>
          <a:endParaRPr lang="en-US"/>
        </a:p>
      </dgm:t>
    </dgm:pt>
    <dgm:pt modelId="{35E053C7-36FB-472D-BB57-7E432CBC3670}">
      <dgm:prSet/>
      <dgm:spPr bwMode="auto"/>
      <dgm:t>
        <a:bodyPr/>
        <a:lstStyle/>
        <a:p>
          <a:pPr>
            <a:defRPr/>
          </a:pPr>
          <a:r>
            <a:rPr lang="en-US" b="1" i="0">
              <a:solidFill>
                <a:schemeClr val="tx1"/>
              </a:solidFill>
            </a:rPr>
            <a:t>Threats</a:t>
          </a:r>
          <a:r>
            <a:rPr lang="en-US" b="0" i="0">
              <a:solidFill>
                <a:schemeClr val="tx1"/>
              </a:solidFill>
            </a:rPr>
            <a:t>: Discuss risks, barriers to adoption, and any unintended consequences.</a:t>
          </a:r>
          <a:endParaRPr lang="en-US">
            <a:solidFill>
              <a:schemeClr val="tx1"/>
            </a:solidFill>
          </a:endParaRPr>
        </a:p>
      </dgm:t>
    </dgm:pt>
    <dgm:pt modelId="{34A3A653-976F-4F4F-8415-8EE38A7335BC}" type="parTrans" cxnId="{A353E2E1-30F1-499A-9843-E91470FFB8B5}">
      <dgm:prSet/>
      <dgm:spPr bwMode="auto"/>
      <dgm:t>
        <a:bodyPr/>
        <a:lstStyle/>
        <a:p>
          <a:pPr>
            <a:defRPr/>
          </a:pPr>
          <a:endParaRPr lang="en-US"/>
        </a:p>
      </dgm:t>
    </dgm:pt>
    <dgm:pt modelId="{DE60DE42-9CC3-4784-9913-3EF5D0172D0F}" type="sibTrans" cxnId="{A353E2E1-30F1-499A-9843-E91470FFB8B5}">
      <dgm:prSet/>
      <dgm:spPr bwMode="auto"/>
      <dgm:t>
        <a:bodyPr/>
        <a:lstStyle/>
        <a:p>
          <a:pPr>
            <a:defRPr/>
          </a:pPr>
          <a:endParaRPr lang="en-US"/>
        </a:p>
      </dgm:t>
    </dgm:pt>
    <dgm:pt modelId="{05869007-A904-4B63-B99C-0247228954B3}">
      <dgm:prSet/>
      <dgm:spPr bwMode="auto"/>
      <dgm:t>
        <a:bodyPr/>
        <a:lstStyle/>
        <a:p>
          <a:pPr>
            <a:defRPr/>
          </a:pPr>
          <a:r>
            <a:rPr lang="en-US" b="1" i="0">
              <a:solidFill>
                <a:schemeClr val="tx1"/>
              </a:solidFill>
            </a:rPr>
            <a:t>Conclusion</a:t>
          </a:r>
          <a:r>
            <a:rPr lang="en-US" b="0" i="0">
              <a:solidFill>
                <a:schemeClr val="tx1"/>
              </a:solidFill>
            </a:rPr>
            <a:t>: Summarise the overall impact of the innovation and provide recommendations. </a:t>
          </a:r>
          <a:endParaRPr lang="en-US">
            <a:solidFill>
              <a:schemeClr val="tx1"/>
            </a:solidFill>
          </a:endParaRPr>
        </a:p>
      </dgm:t>
    </dgm:pt>
    <dgm:pt modelId="{3DBA37AC-20A3-4606-90D2-B755D4653BE5}" type="parTrans" cxnId="{D260A83F-C9B5-4042-841D-A34206FD8174}">
      <dgm:prSet/>
      <dgm:spPr bwMode="auto"/>
      <dgm:t>
        <a:bodyPr/>
        <a:lstStyle/>
        <a:p>
          <a:pPr>
            <a:defRPr/>
          </a:pPr>
          <a:endParaRPr lang="en-US"/>
        </a:p>
      </dgm:t>
    </dgm:pt>
    <dgm:pt modelId="{EB8CCE3B-8DC1-40AA-8F10-EF9041F6296E}" type="sibTrans" cxnId="{D260A83F-C9B5-4042-841D-A34206FD8174}">
      <dgm:prSet/>
      <dgm:spPr bwMode="auto"/>
      <dgm:t>
        <a:bodyPr/>
        <a:lstStyle/>
        <a:p>
          <a:pPr>
            <a:defRPr/>
          </a:pPr>
          <a:endParaRPr lang="en-US"/>
        </a:p>
      </dgm:t>
    </dgm:pt>
    <dgm:pt modelId="{81477D0A-CFF6-4B80-9907-87A8A1C62E3E}">
      <dgm:prSet/>
      <dgm:spPr bwMode="auto"/>
      <dgm:t>
        <a:bodyPr/>
        <a:lstStyle/>
        <a:p>
          <a:pPr>
            <a:defRPr/>
          </a:pPr>
          <a:r>
            <a:rPr lang="en-US" b="1">
              <a:solidFill>
                <a:schemeClr val="tx1"/>
              </a:solidFill>
            </a:rPr>
            <a:t>Reference List</a:t>
          </a:r>
          <a:endParaRPr/>
        </a:p>
      </dgm:t>
    </dgm:pt>
    <dgm:pt modelId="{9B43BF1B-B196-4D82-971B-674CBB539D95}" type="parTrans" cxnId="{2BDF7A60-BDC6-4015-97C0-3CB7D042BB62}">
      <dgm:prSet/>
      <dgm:spPr bwMode="auto"/>
      <dgm:t>
        <a:bodyPr/>
        <a:lstStyle/>
        <a:p>
          <a:pPr>
            <a:defRPr/>
          </a:pPr>
          <a:endParaRPr lang="en-GB"/>
        </a:p>
      </dgm:t>
    </dgm:pt>
    <dgm:pt modelId="{85D09FDB-E4C4-4C2E-958B-83EC82CFCF93}" type="sibTrans" cxnId="{2BDF7A60-BDC6-4015-97C0-3CB7D042BB62}">
      <dgm:prSet/>
      <dgm:spPr bwMode="auto"/>
      <dgm:t>
        <a:bodyPr/>
        <a:lstStyle/>
        <a:p>
          <a:pPr>
            <a:defRPr/>
          </a:pPr>
          <a:endParaRPr lang="en-GB"/>
        </a:p>
      </dgm:t>
    </dgm:pt>
    <dgm:pt modelId="{BB1752DD-F58E-4010-B6DF-AC217D16DCC3}" type="pres">
      <dgm:prSet presAssocID="{0A842B6A-80BC-4210-B205-C50BF2611D66}" presName="linear" presStyleCnt="0">
        <dgm:presLayoutVars>
          <dgm:animLvl val="lvl"/>
          <dgm:resizeHandles val="exact"/>
        </dgm:presLayoutVars>
      </dgm:prSet>
      <dgm:spPr bwMode="auto"/>
    </dgm:pt>
    <dgm:pt modelId="{B6330ED3-4FAA-4D69-8102-B4C5EE706FAD}" type="pres">
      <dgm:prSet presAssocID="{B4EE355A-0069-4CBA-A1DD-672D3A57C017}" presName="parentText" presStyleLbl="node1" presStyleIdx="0" presStyleCnt="7">
        <dgm:presLayoutVars>
          <dgm:chMax val="0"/>
          <dgm:bulletEnabled val="1"/>
        </dgm:presLayoutVars>
      </dgm:prSet>
      <dgm:spPr bwMode="auto"/>
    </dgm:pt>
    <dgm:pt modelId="{5EACF963-5163-4F06-85CA-A64A40A80BE2}" type="pres">
      <dgm:prSet presAssocID="{2CE49727-1A3A-41DE-8A35-A22F0C016672}" presName="spacer" presStyleCnt="0"/>
      <dgm:spPr bwMode="auto"/>
    </dgm:pt>
    <dgm:pt modelId="{80C2F476-AF97-418F-A258-F767735CA59F}" type="pres">
      <dgm:prSet presAssocID="{308E5178-4A36-4CE0-A964-5AC2BAE9D672}" presName="parentText" presStyleLbl="node1" presStyleIdx="1" presStyleCnt="7">
        <dgm:presLayoutVars>
          <dgm:chMax val="0"/>
          <dgm:bulletEnabled val="1"/>
        </dgm:presLayoutVars>
      </dgm:prSet>
      <dgm:spPr bwMode="auto"/>
    </dgm:pt>
    <dgm:pt modelId="{4C7BB6F0-26B4-44ED-B341-63B7CE298A15}" type="pres">
      <dgm:prSet presAssocID="{9B2034D0-8084-4357-8583-105C6C8C49EC}" presName="spacer" presStyleCnt="0"/>
      <dgm:spPr bwMode="auto"/>
    </dgm:pt>
    <dgm:pt modelId="{3DB7334C-F245-43E1-89FD-98DDD0A54C25}" type="pres">
      <dgm:prSet presAssocID="{87DCD988-8F01-44EB-A7F1-6B185403A457}" presName="parentText" presStyleLbl="node1" presStyleIdx="2" presStyleCnt="7">
        <dgm:presLayoutVars>
          <dgm:chMax val="0"/>
          <dgm:bulletEnabled val="1"/>
        </dgm:presLayoutVars>
      </dgm:prSet>
      <dgm:spPr bwMode="auto"/>
    </dgm:pt>
    <dgm:pt modelId="{31AC7472-7136-4167-9384-9D5EFAA6C2DF}" type="pres">
      <dgm:prSet presAssocID="{C28CBC9C-09CD-40D0-9536-49904D26933A}" presName="spacer" presStyleCnt="0"/>
      <dgm:spPr bwMode="auto"/>
    </dgm:pt>
    <dgm:pt modelId="{89829565-9720-4376-91F8-019106EAA5F2}" type="pres">
      <dgm:prSet presAssocID="{17326B73-69A3-4BE2-9D0E-BAA599A317AA}" presName="parentText" presStyleLbl="node1" presStyleIdx="3" presStyleCnt="7">
        <dgm:presLayoutVars>
          <dgm:chMax val="0"/>
          <dgm:bulletEnabled val="1"/>
        </dgm:presLayoutVars>
      </dgm:prSet>
      <dgm:spPr bwMode="auto"/>
    </dgm:pt>
    <dgm:pt modelId="{AF86C78C-BECC-41E3-99CD-56EC07D3DBB4}" type="pres">
      <dgm:prSet presAssocID="{166E6006-96D0-414F-9673-57075631648A}" presName="spacer" presStyleCnt="0"/>
      <dgm:spPr bwMode="auto"/>
    </dgm:pt>
    <dgm:pt modelId="{1EBC4AFE-894E-456F-8DD7-8EBCE05F6FB1}" type="pres">
      <dgm:prSet presAssocID="{35E053C7-36FB-472D-BB57-7E432CBC3670}" presName="parentText" presStyleLbl="node1" presStyleIdx="4" presStyleCnt="7">
        <dgm:presLayoutVars>
          <dgm:chMax val="0"/>
          <dgm:bulletEnabled val="1"/>
        </dgm:presLayoutVars>
      </dgm:prSet>
      <dgm:spPr bwMode="auto"/>
    </dgm:pt>
    <dgm:pt modelId="{0DD4CE9F-10B3-43FC-AC79-12183891986B}" type="pres">
      <dgm:prSet presAssocID="{DE60DE42-9CC3-4784-9913-3EF5D0172D0F}" presName="spacer" presStyleCnt="0"/>
      <dgm:spPr bwMode="auto"/>
    </dgm:pt>
    <dgm:pt modelId="{104EC3F2-827B-43DF-8E85-914FE752041E}" type="pres">
      <dgm:prSet presAssocID="{05869007-A904-4B63-B99C-0247228954B3}" presName="parentText" presStyleLbl="node1" presStyleIdx="5" presStyleCnt="7">
        <dgm:presLayoutVars>
          <dgm:chMax val="0"/>
          <dgm:bulletEnabled val="1"/>
        </dgm:presLayoutVars>
      </dgm:prSet>
      <dgm:spPr bwMode="auto"/>
    </dgm:pt>
    <dgm:pt modelId="{95D7044C-DFE6-436A-A9F7-F7C5FB99E52F}" type="pres">
      <dgm:prSet presAssocID="{EB8CCE3B-8DC1-40AA-8F10-EF9041F6296E}" presName="spacer" presStyleCnt="0"/>
      <dgm:spPr bwMode="auto"/>
    </dgm:pt>
    <dgm:pt modelId="{0E0ECB35-AFC0-4637-B7A0-97000831522D}" type="pres">
      <dgm:prSet presAssocID="{81477D0A-CFF6-4B80-9907-87A8A1C62E3E}" presName="parentText" presStyleLbl="node1" presStyleIdx="6" presStyleCnt="7">
        <dgm:presLayoutVars>
          <dgm:chMax val="0"/>
          <dgm:bulletEnabled val="1"/>
        </dgm:presLayoutVars>
      </dgm:prSet>
      <dgm:spPr bwMode="auto"/>
    </dgm:pt>
  </dgm:ptLst>
  <dgm:cxnLst>
    <dgm:cxn modelId="{6E1D1B12-A478-462E-A55B-0B5495B0CC7B}" srcId="{0A842B6A-80BC-4210-B205-C50BF2611D66}" destId="{87DCD988-8F01-44EB-A7F1-6B185403A457}" srcOrd="2" destOrd="0" parTransId="{5B9B1345-6300-4B23-8111-00209EE208AF}" sibTransId="{C28CBC9C-09CD-40D0-9536-49904D26933A}"/>
    <dgm:cxn modelId="{54F3251E-54EE-43BA-A5A5-EC8FB1BF45FA}" srcId="{0A842B6A-80BC-4210-B205-C50BF2611D66}" destId="{B4EE355A-0069-4CBA-A1DD-672D3A57C017}" srcOrd="0" destOrd="0" parTransId="{E05BD63F-A981-4E09-A6E2-5AD8A4CF30E5}" sibTransId="{2CE49727-1A3A-41DE-8A35-A22F0C016672}"/>
    <dgm:cxn modelId="{A0DAE923-DFE9-4E51-A4B1-DFF0D00347EC}" srcId="{0A842B6A-80BC-4210-B205-C50BF2611D66}" destId="{308E5178-4A36-4CE0-A964-5AC2BAE9D672}" srcOrd="1" destOrd="0" parTransId="{74F038DA-10FC-43B4-8196-2151C36DF66E}" sibTransId="{9B2034D0-8084-4357-8583-105C6C8C49EC}"/>
    <dgm:cxn modelId="{A4DB4125-897C-4D88-91C9-6EFC902380D1}" type="presOf" srcId="{308E5178-4A36-4CE0-A964-5AC2BAE9D672}" destId="{80C2F476-AF97-418F-A258-F767735CA59F}" srcOrd="0" destOrd="0" presId="urn:microsoft.com/office/officeart/2005/8/layout/vList2#1"/>
    <dgm:cxn modelId="{D260A83F-C9B5-4042-841D-A34206FD8174}" srcId="{0A842B6A-80BC-4210-B205-C50BF2611D66}" destId="{05869007-A904-4B63-B99C-0247228954B3}" srcOrd="5" destOrd="0" parTransId="{3DBA37AC-20A3-4606-90D2-B755D4653BE5}" sibTransId="{EB8CCE3B-8DC1-40AA-8F10-EF9041F6296E}"/>
    <dgm:cxn modelId="{2BDF7A60-BDC6-4015-97C0-3CB7D042BB62}" srcId="{0A842B6A-80BC-4210-B205-C50BF2611D66}" destId="{81477D0A-CFF6-4B80-9907-87A8A1C62E3E}" srcOrd="6" destOrd="0" parTransId="{9B43BF1B-B196-4D82-971B-674CBB539D95}" sibTransId="{85D09FDB-E4C4-4C2E-958B-83EC82CFCF93}"/>
    <dgm:cxn modelId="{C2791080-5744-427B-AEF1-73FFE048492E}" srcId="{0A842B6A-80BC-4210-B205-C50BF2611D66}" destId="{17326B73-69A3-4BE2-9D0E-BAA599A317AA}" srcOrd="3" destOrd="0" parTransId="{0136C580-13CF-40EF-A89D-62E63636D8C7}" sibTransId="{166E6006-96D0-414F-9673-57075631648A}"/>
    <dgm:cxn modelId="{B5E24E83-5B08-4D06-9E8B-8EA187E4C584}" type="presOf" srcId="{05869007-A904-4B63-B99C-0247228954B3}" destId="{104EC3F2-827B-43DF-8E85-914FE752041E}" srcOrd="0" destOrd="0" presId="urn:microsoft.com/office/officeart/2005/8/layout/vList2#1"/>
    <dgm:cxn modelId="{8C8BD696-DE63-456C-A12A-335D63E50093}" type="presOf" srcId="{17326B73-69A3-4BE2-9D0E-BAA599A317AA}" destId="{89829565-9720-4376-91F8-019106EAA5F2}" srcOrd="0" destOrd="0" presId="urn:microsoft.com/office/officeart/2005/8/layout/vList2#1"/>
    <dgm:cxn modelId="{7BB6E8A8-6019-40B4-902C-EFE3A0B485E7}" type="presOf" srcId="{81477D0A-CFF6-4B80-9907-87A8A1C62E3E}" destId="{0E0ECB35-AFC0-4637-B7A0-97000831522D}" srcOrd="0" destOrd="0" presId="urn:microsoft.com/office/officeart/2005/8/layout/vList2#1"/>
    <dgm:cxn modelId="{F192A6C1-3206-449B-AB74-B33114465EC1}" type="presOf" srcId="{B4EE355A-0069-4CBA-A1DD-672D3A57C017}" destId="{B6330ED3-4FAA-4D69-8102-B4C5EE706FAD}" srcOrd="0" destOrd="0" presId="urn:microsoft.com/office/officeart/2005/8/layout/vList2#1"/>
    <dgm:cxn modelId="{A353E2E1-30F1-499A-9843-E91470FFB8B5}" srcId="{0A842B6A-80BC-4210-B205-C50BF2611D66}" destId="{35E053C7-36FB-472D-BB57-7E432CBC3670}" srcOrd="4" destOrd="0" parTransId="{34A3A653-976F-4F4F-8415-8EE38A7335BC}" sibTransId="{DE60DE42-9CC3-4784-9913-3EF5D0172D0F}"/>
    <dgm:cxn modelId="{BC7EE8F3-3522-4142-AC92-396C88EF8489}" type="presOf" srcId="{0A842B6A-80BC-4210-B205-C50BF2611D66}" destId="{BB1752DD-F58E-4010-B6DF-AC217D16DCC3}" srcOrd="0" destOrd="0" presId="urn:microsoft.com/office/officeart/2005/8/layout/vList2#1"/>
    <dgm:cxn modelId="{0250C3F6-3D91-47CD-AC01-2521A537B4DC}" type="presOf" srcId="{87DCD988-8F01-44EB-A7F1-6B185403A457}" destId="{3DB7334C-F245-43E1-89FD-98DDD0A54C25}" srcOrd="0" destOrd="0" presId="urn:microsoft.com/office/officeart/2005/8/layout/vList2#1"/>
    <dgm:cxn modelId="{282D7CF9-4E9F-4C74-86CD-75B6B9F78A5C}" type="presOf" srcId="{35E053C7-36FB-472D-BB57-7E432CBC3670}" destId="{1EBC4AFE-894E-456F-8DD7-8EBCE05F6FB1}" srcOrd="0" destOrd="0" presId="urn:microsoft.com/office/officeart/2005/8/layout/vList2#1"/>
    <dgm:cxn modelId="{788B7F5F-1F0D-49BC-BCAB-4775C19F44B6}" type="presParOf" srcId="{BB1752DD-F58E-4010-B6DF-AC217D16DCC3}" destId="{B6330ED3-4FAA-4D69-8102-B4C5EE706FAD}" srcOrd="0" destOrd="0" presId="urn:microsoft.com/office/officeart/2005/8/layout/vList2#1"/>
    <dgm:cxn modelId="{747C1FC8-A931-49B9-BFCD-9D80ED99B500}" type="presParOf" srcId="{BB1752DD-F58E-4010-B6DF-AC217D16DCC3}" destId="{5EACF963-5163-4F06-85CA-A64A40A80BE2}" srcOrd="1" destOrd="0" presId="urn:microsoft.com/office/officeart/2005/8/layout/vList2#1"/>
    <dgm:cxn modelId="{68B80712-D505-452B-93D3-D9FDA6E8EA56}" type="presParOf" srcId="{BB1752DD-F58E-4010-B6DF-AC217D16DCC3}" destId="{80C2F476-AF97-418F-A258-F767735CA59F}" srcOrd="2" destOrd="0" presId="urn:microsoft.com/office/officeart/2005/8/layout/vList2#1"/>
    <dgm:cxn modelId="{0FD8BEE7-4174-4800-90C1-CD88FECE94F2}" type="presParOf" srcId="{BB1752DD-F58E-4010-B6DF-AC217D16DCC3}" destId="{4C7BB6F0-26B4-44ED-B341-63B7CE298A15}" srcOrd="3" destOrd="0" presId="urn:microsoft.com/office/officeart/2005/8/layout/vList2#1"/>
    <dgm:cxn modelId="{D8F3E131-46A3-4F44-BFC0-513FEB1AB741}" type="presParOf" srcId="{BB1752DD-F58E-4010-B6DF-AC217D16DCC3}" destId="{3DB7334C-F245-43E1-89FD-98DDD0A54C25}" srcOrd="4" destOrd="0" presId="urn:microsoft.com/office/officeart/2005/8/layout/vList2#1"/>
    <dgm:cxn modelId="{222B6BFC-DA97-47DA-9C32-9C577CE91ED3}" type="presParOf" srcId="{BB1752DD-F58E-4010-B6DF-AC217D16DCC3}" destId="{31AC7472-7136-4167-9384-9D5EFAA6C2DF}" srcOrd="5" destOrd="0" presId="urn:microsoft.com/office/officeart/2005/8/layout/vList2#1"/>
    <dgm:cxn modelId="{8FDAB2DB-1163-4FD0-9A89-885108F7D2F5}" type="presParOf" srcId="{BB1752DD-F58E-4010-B6DF-AC217D16DCC3}" destId="{89829565-9720-4376-91F8-019106EAA5F2}" srcOrd="6" destOrd="0" presId="urn:microsoft.com/office/officeart/2005/8/layout/vList2#1"/>
    <dgm:cxn modelId="{F0D32C4C-3977-4373-A4D1-5BF4D3B6805E}" type="presParOf" srcId="{BB1752DD-F58E-4010-B6DF-AC217D16DCC3}" destId="{AF86C78C-BECC-41E3-99CD-56EC07D3DBB4}" srcOrd="7" destOrd="0" presId="urn:microsoft.com/office/officeart/2005/8/layout/vList2#1"/>
    <dgm:cxn modelId="{8062306B-0E31-4324-9DFF-116893AE12E9}" type="presParOf" srcId="{BB1752DD-F58E-4010-B6DF-AC217D16DCC3}" destId="{1EBC4AFE-894E-456F-8DD7-8EBCE05F6FB1}" srcOrd="8" destOrd="0" presId="urn:microsoft.com/office/officeart/2005/8/layout/vList2#1"/>
    <dgm:cxn modelId="{A51C9633-2C10-41F4-948D-C5AAF277B26F}" type="presParOf" srcId="{BB1752DD-F58E-4010-B6DF-AC217D16DCC3}" destId="{0DD4CE9F-10B3-43FC-AC79-12183891986B}" srcOrd="9" destOrd="0" presId="urn:microsoft.com/office/officeart/2005/8/layout/vList2#1"/>
    <dgm:cxn modelId="{16F07CE4-F8CE-410E-8ED9-A8D08722CC6E}" type="presParOf" srcId="{BB1752DD-F58E-4010-B6DF-AC217D16DCC3}" destId="{104EC3F2-827B-43DF-8E85-914FE752041E}" srcOrd="10" destOrd="0" presId="urn:microsoft.com/office/officeart/2005/8/layout/vList2#1"/>
    <dgm:cxn modelId="{7C6654D6-B4E8-41EE-95C2-AC6FF67E3820}" type="presParOf" srcId="{BB1752DD-F58E-4010-B6DF-AC217D16DCC3}" destId="{95D7044C-DFE6-436A-A9F7-F7C5FB99E52F}" srcOrd="11" destOrd="0" presId="urn:microsoft.com/office/officeart/2005/8/layout/vList2#1"/>
    <dgm:cxn modelId="{4FCD60DC-E2B9-4909-BED7-8F4D30777F12}" type="presParOf" srcId="{BB1752DD-F58E-4010-B6DF-AC217D16DCC3}" destId="{0E0ECB35-AFC0-4637-B7A0-97000831522D}" srcOrd="12" destOrd="0" presId="urn:microsoft.com/office/officeart/2005/8/layout/vList2#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636D29D-A6D6-445C-A00C-266C93EC852C}" type="doc">
      <dgm:prSet loTypeId="urn:microsoft.com/office/officeart/2008/layout/LinedList#3" loCatId="list" qsTypeId="urn:microsoft.com/office/officeart/2005/8/quickstyle/simple1#3" qsCatId="simple" csTypeId="urn:microsoft.com/office/officeart/2005/8/colors/accent1_2#3" csCatId="accent1" phldr="1"/>
      <dgm:spPr bwMode="auto"/>
      <dgm:t>
        <a:bodyPr/>
        <a:lstStyle/>
        <a:p>
          <a:pPr>
            <a:defRPr/>
          </a:pPr>
          <a:endParaRPr lang="en-US"/>
        </a:p>
      </dgm:t>
    </dgm:pt>
    <dgm:pt modelId="{23F66AE1-25C0-4F56-92F6-DF8A3AB05925}">
      <dgm:prSet/>
      <dgm:spPr bwMode="auto"/>
      <dgm:t>
        <a:bodyPr/>
        <a:lstStyle/>
        <a:p>
          <a:pPr>
            <a:defRPr/>
          </a:pPr>
          <a:r>
            <a:rPr lang="en-GB" b="1"/>
            <a:t>Introduction (200 words)</a:t>
          </a:r>
          <a:endParaRPr/>
        </a:p>
      </dgm:t>
    </dgm:pt>
    <dgm:pt modelId="{2400CC07-6D7C-43A9-97CD-6A82C3975D07}" type="parTrans" cxnId="{87422C35-9197-4755-9E67-C03EB0862B7B}">
      <dgm:prSet/>
      <dgm:spPr bwMode="auto"/>
      <dgm:t>
        <a:bodyPr/>
        <a:lstStyle/>
        <a:p>
          <a:pPr>
            <a:defRPr/>
          </a:pPr>
          <a:endParaRPr lang="en-US"/>
        </a:p>
      </dgm:t>
    </dgm:pt>
    <dgm:pt modelId="{0D8F63F5-A95A-4A45-B2B6-B82043C9BBC6}" type="sibTrans" cxnId="{87422C35-9197-4755-9E67-C03EB0862B7B}">
      <dgm:prSet/>
      <dgm:spPr bwMode="auto"/>
      <dgm:t>
        <a:bodyPr/>
        <a:lstStyle/>
        <a:p>
          <a:pPr>
            <a:defRPr/>
          </a:pPr>
          <a:endParaRPr lang="en-US"/>
        </a:p>
      </dgm:t>
    </dgm:pt>
    <dgm:pt modelId="{22249413-A526-436D-9CE1-6260D76C2A90}">
      <dgm:prSet/>
      <dgm:spPr bwMode="auto"/>
      <dgm:t>
        <a:bodyPr/>
        <a:lstStyle/>
        <a:p>
          <a:pPr>
            <a:defRPr/>
          </a:pPr>
          <a:r>
            <a:rPr lang="en-GB" b="1"/>
            <a:t>Overview of the Digital Innovation (300-350 words)</a:t>
          </a:r>
          <a:endParaRPr lang="en-US"/>
        </a:p>
      </dgm:t>
    </dgm:pt>
    <dgm:pt modelId="{404000AE-F7DB-4F51-A9BB-7BF3C5FBC247}" type="parTrans" cxnId="{EBEDAC81-B3E2-437C-9BA2-46040C81E54C}">
      <dgm:prSet/>
      <dgm:spPr bwMode="auto"/>
      <dgm:t>
        <a:bodyPr/>
        <a:lstStyle/>
        <a:p>
          <a:pPr>
            <a:defRPr/>
          </a:pPr>
          <a:endParaRPr lang="en-US"/>
        </a:p>
      </dgm:t>
    </dgm:pt>
    <dgm:pt modelId="{5AF87B55-DE98-464E-BA3A-8B2E1200611C}" type="sibTrans" cxnId="{EBEDAC81-B3E2-437C-9BA2-46040C81E54C}">
      <dgm:prSet/>
      <dgm:spPr bwMode="auto"/>
      <dgm:t>
        <a:bodyPr/>
        <a:lstStyle/>
        <a:p>
          <a:pPr>
            <a:defRPr/>
          </a:pPr>
          <a:endParaRPr lang="en-US"/>
        </a:p>
      </dgm:t>
    </dgm:pt>
    <dgm:pt modelId="{AA0FB52C-0E9A-47A6-B598-753058692E4E}">
      <dgm:prSet/>
      <dgm:spPr bwMode="auto"/>
      <dgm:t>
        <a:bodyPr/>
        <a:lstStyle/>
        <a:p>
          <a:pPr>
            <a:defRPr/>
          </a:pPr>
          <a:r>
            <a:rPr lang="en-GB" b="1"/>
            <a:t>Workforce Impact: Comparative Evaluation (350-400 words)</a:t>
          </a:r>
          <a:endParaRPr lang="en-US"/>
        </a:p>
      </dgm:t>
    </dgm:pt>
    <dgm:pt modelId="{79C1605B-6C74-469F-88D9-2B98B093E695}" type="parTrans" cxnId="{7AD23C19-8C63-4C4F-971B-6FA536D8FD79}">
      <dgm:prSet/>
      <dgm:spPr bwMode="auto"/>
      <dgm:t>
        <a:bodyPr/>
        <a:lstStyle/>
        <a:p>
          <a:pPr>
            <a:defRPr/>
          </a:pPr>
          <a:endParaRPr lang="en-US"/>
        </a:p>
      </dgm:t>
    </dgm:pt>
    <dgm:pt modelId="{EB24BBF8-B21F-40FA-B5F3-C2FEF66556B8}" type="sibTrans" cxnId="{7AD23C19-8C63-4C4F-971B-6FA536D8FD79}">
      <dgm:prSet/>
      <dgm:spPr bwMode="auto"/>
      <dgm:t>
        <a:bodyPr/>
        <a:lstStyle/>
        <a:p>
          <a:pPr>
            <a:defRPr/>
          </a:pPr>
          <a:endParaRPr lang="en-US"/>
        </a:p>
      </dgm:t>
    </dgm:pt>
    <dgm:pt modelId="{F971F391-660F-4484-B318-67C15DAB1EF6}">
      <dgm:prSet/>
      <dgm:spPr bwMode="auto"/>
      <dgm:t>
        <a:bodyPr/>
        <a:lstStyle/>
        <a:p>
          <a:pPr>
            <a:defRPr/>
          </a:pPr>
          <a:r>
            <a:rPr lang="en-GB" b="1"/>
            <a:t>Service Delivery: Comparative Evaluation (350-400 words)</a:t>
          </a:r>
          <a:endParaRPr lang="en-US"/>
        </a:p>
      </dgm:t>
    </dgm:pt>
    <dgm:pt modelId="{EA226AC4-34B9-4F7B-8A8E-E3923E128683}" type="parTrans" cxnId="{9405A95C-E250-4D2F-91A3-9F1CC4033F7D}">
      <dgm:prSet/>
      <dgm:spPr bwMode="auto"/>
      <dgm:t>
        <a:bodyPr/>
        <a:lstStyle/>
        <a:p>
          <a:pPr>
            <a:defRPr/>
          </a:pPr>
          <a:endParaRPr lang="en-US"/>
        </a:p>
      </dgm:t>
    </dgm:pt>
    <dgm:pt modelId="{69079948-05AB-45E4-A7FA-B2D32E71CA8E}" type="sibTrans" cxnId="{9405A95C-E250-4D2F-91A3-9F1CC4033F7D}">
      <dgm:prSet/>
      <dgm:spPr bwMode="auto"/>
      <dgm:t>
        <a:bodyPr/>
        <a:lstStyle/>
        <a:p>
          <a:pPr>
            <a:defRPr/>
          </a:pPr>
          <a:endParaRPr lang="en-US"/>
        </a:p>
      </dgm:t>
    </dgm:pt>
    <dgm:pt modelId="{BD487B5C-EEBA-4FE5-9D09-C36B8E5E8BB1}">
      <dgm:prSet/>
      <dgm:spPr bwMode="auto"/>
      <dgm:t>
        <a:bodyPr/>
        <a:lstStyle/>
        <a:p>
          <a:pPr>
            <a:defRPr/>
          </a:pPr>
          <a:r>
            <a:rPr lang="en-GB" b="1"/>
            <a:t>Patient/Service User Impact: Comparative Evaluation (350-400 words)</a:t>
          </a:r>
          <a:endParaRPr lang="en-US"/>
        </a:p>
      </dgm:t>
    </dgm:pt>
    <dgm:pt modelId="{9E7D905A-DBBC-4D93-AF87-378B3B015752}" type="parTrans" cxnId="{407B927D-752B-45D7-9786-F1943F3B00AC}">
      <dgm:prSet/>
      <dgm:spPr bwMode="auto"/>
      <dgm:t>
        <a:bodyPr/>
        <a:lstStyle/>
        <a:p>
          <a:pPr>
            <a:defRPr/>
          </a:pPr>
          <a:endParaRPr lang="en-US"/>
        </a:p>
      </dgm:t>
    </dgm:pt>
    <dgm:pt modelId="{1E531898-1CF5-434A-BBB0-C366352E4138}" type="sibTrans" cxnId="{407B927D-752B-45D7-9786-F1943F3B00AC}">
      <dgm:prSet/>
      <dgm:spPr bwMode="auto"/>
      <dgm:t>
        <a:bodyPr/>
        <a:lstStyle/>
        <a:p>
          <a:pPr>
            <a:defRPr/>
          </a:pPr>
          <a:endParaRPr lang="en-US"/>
        </a:p>
      </dgm:t>
    </dgm:pt>
    <dgm:pt modelId="{44B0D7DE-F807-44EC-A984-44CA23222302}">
      <dgm:prSet/>
      <dgm:spPr bwMode="auto"/>
      <dgm:t>
        <a:bodyPr/>
        <a:lstStyle/>
        <a:p>
          <a:pPr>
            <a:defRPr/>
          </a:pPr>
          <a:r>
            <a:rPr lang="en-GB" b="1"/>
            <a:t>Community Impact: Comparative Evaluation (350-400 words)</a:t>
          </a:r>
          <a:endParaRPr lang="en-US"/>
        </a:p>
      </dgm:t>
    </dgm:pt>
    <dgm:pt modelId="{10AB82C6-753E-4965-BF46-3A7D3F18E780}" type="parTrans" cxnId="{1A20F01C-1515-4AD0-AC50-4D7D6C3C7672}">
      <dgm:prSet/>
      <dgm:spPr bwMode="auto"/>
      <dgm:t>
        <a:bodyPr/>
        <a:lstStyle/>
        <a:p>
          <a:pPr>
            <a:defRPr/>
          </a:pPr>
          <a:endParaRPr lang="en-US"/>
        </a:p>
      </dgm:t>
    </dgm:pt>
    <dgm:pt modelId="{BD6C0870-3D26-4ECF-87A0-118AA5ACA132}" type="sibTrans" cxnId="{1A20F01C-1515-4AD0-AC50-4D7D6C3C7672}">
      <dgm:prSet/>
      <dgm:spPr bwMode="auto"/>
      <dgm:t>
        <a:bodyPr/>
        <a:lstStyle/>
        <a:p>
          <a:pPr>
            <a:defRPr/>
          </a:pPr>
          <a:endParaRPr lang="en-US"/>
        </a:p>
      </dgm:t>
    </dgm:pt>
    <dgm:pt modelId="{E71A5D8E-03BC-4C73-ACD7-36D02D4F7D1B}">
      <dgm:prSet/>
      <dgm:spPr bwMode="auto"/>
      <dgm:t>
        <a:bodyPr/>
        <a:lstStyle/>
        <a:p>
          <a:pPr>
            <a:defRPr/>
          </a:pPr>
          <a:r>
            <a:rPr lang="en-GB" b="1"/>
            <a:t>Conclusion (250-300 words)</a:t>
          </a:r>
          <a:endParaRPr lang="en-US"/>
        </a:p>
      </dgm:t>
    </dgm:pt>
    <dgm:pt modelId="{7E2E327B-4327-43F3-A249-D1F2C688F4B3}" type="parTrans" cxnId="{2354B131-7AFC-47CA-9A45-43485974FFB3}">
      <dgm:prSet/>
      <dgm:spPr bwMode="auto"/>
      <dgm:t>
        <a:bodyPr/>
        <a:lstStyle/>
        <a:p>
          <a:pPr>
            <a:defRPr/>
          </a:pPr>
          <a:endParaRPr lang="en-US"/>
        </a:p>
      </dgm:t>
    </dgm:pt>
    <dgm:pt modelId="{84AECA31-8792-4CCD-A475-72C7C10E2330}" type="sibTrans" cxnId="{2354B131-7AFC-47CA-9A45-43485974FFB3}">
      <dgm:prSet/>
      <dgm:spPr bwMode="auto"/>
      <dgm:t>
        <a:bodyPr/>
        <a:lstStyle/>
        <a:p>
          <a:pPr>
            <a:defRPr/>
          </a:pPr>
          <a:endParaRPr lang="en-US"/>
        </a:p>
      </dgm:t>
    </dgm:pt>
    <dgm:pt modelId="{00A8C0B8-CD3C-4824-B530-6E351C0E70BB}">
      <dgm:prSet/>
      <dgm:spPr bwMode="auto"/>
      <dgm:t>
        <a:bodyPr/>
        <a:lstStyle/>
        <a:p>
          <a:pPr>
            <a:defRPr/>
          </a:pPr>
          <a:r>
            <a:rPr lang="en-US" b="1"/>
            <a:t>Reference List </a:t>
          </a:r>
          <a:endParaRPr/>
        </a:p>
      </dgm:t>
    </dgm:pt>
    <dgm:pt modelId="{56C6FF3E-EF2C-4D9B-8C18-590D2335B66C}" type="parTrans" cxnId="{16ED7B1D-0550-441A-9650-E9E88FED464A}">
      <dgm:prSet/>
      <dgm:spPr bwMode="auto"/>
      <dgm:t>
        <a:bodyPr/>
        <a:lstStyle/>
        <a:p>
          <a:pPr>
            <a:defRPr/>
          </a:pPr>
          <a:endParaRPr lang="en-GB"/>
        </a:p>
      </dgm:t>
    </dgm:pt>
    <dgm:pt modelId="{BEE00288-0DC0-4D85-A085-73159C24FB09}" type="sibTrans" cxnId="{16ED7B1D-0550-441A-9650-E9E88FED464A}">
      <dgm:prSet/>
      <dgm:spPr bwMode="auto"/>
      <dgm:t>
        <a:bodyPr/>
        <a:lstStyle/>
        <a:p>
          <a:pPr>
            <a:defRPr/>
          </a:pPr>
          <a:endParaRPr lang="en-GB"/>
        </a:p>
      </dgm:t>
    </dgm:pt>
    <dgm:pt modelId="{91B2C5E3-8804-4A6C-9CE7-4DF9095ED44F}" type="pres">
      <dgm:prSet presAssocID="{2636D29D-A6D6-445C-A00C-266C93EC852C}" presName="vert0" presStyleCnt="0">
        <dgm:presLayoutVars>
          <dgm:dir/>
          <dgm:animOne val="branch"/>
          <dgm:animLvl val="lvl"/>
        </dgm:presLayoutVars>
      </dgm:prSet>
      <dgm:spPr bwMode="auto"/>
    </dgm:pt>
    <dgm:pt modelId="{6EF3416C-6CDB-49CD-BD0F-75EFCA246BFD}" type="pres">
      <dgm:prSet presAssocID="{23F66AE1-25C0-4F56-92F6-DF8A3AB05925}" presName="thickLine" presStyleLbl="alignNode1" presStyleIdx="0" presStyleCnt="8"/>
      <dgm:spPr bwMode="auto"/>
    </dgm:pt>
    <dgm:pt modelId="{089C8AA2-E99E-4496-90B6-4123B3B9354A}" type="pres">
      <dgm:prSet presAssocID="{23F66AE1-25C0-4F56-92F6-DF8A3AB05925}" presName="horz1" presStyleCnt="0"/>
      <dgm:spPr bwMode="auto"/>
    </dgm:pt>
    <dgm:pt modelId="{BE9A9196-877E-4E0C-B4AF-F6ECDD114629}" type="pres">
      <dgm:prSet presAssocID="{23F66AE1-25C0-4F56-92F6-DF8A3AB05925}" presName="tx1" presStyleLbl="revTx" presStyleIdx="0" presStyleCnt="8"/>
      <dgm:spPr bwMode="auto"/>
    </dgm:pt>
    <dgm:pt modelId="{09419583-585D-490F-B304-932BF9AA84CB}" type="pres">
      <dgm:prSet presAssocID="{23F66AE1-25C0-4F56-92F6-DF8A3AB05925}" presName="vert1" presStyleCnt="0"/>
      <dgm:spPr bwMode="auto"/>
    </dgm:pt>
    <dgm:pt modelId="{AA4A49DD-9597-44DB-A7DB-A8641A1A41ED}" type="pres">
      <dgm:prSet presAssocID="{22249413-A526-436D-9CE1-6260D76C2A90}" presName="thickLine" presStyleLbl="alignNode1" presStyleIdx="1" presStyleCnt="8"/>
      <dgm:spPr bwMode="auto"/>
    </dgm:pt>
    <dgm:pt modelId="{AC5A0C6B-E601-4061-8173-49455F3EE8BD}" type="pres">
      <dgm:prSet presAssocID="{22249413-A526-436D-9CE1-6260D76C2A90}" presName="horz1" presStyleCnt="0"/>
      <dgm:spPr bwMode="auto"/>
    </dgm:pt>
    <dgm:pt modelId="{46B9CEF8-285C-446A-819F-DEFE3F613487}" type="pres">
      <dgm:prSet presAssocID="{22249413-A526-436D-9CE1-6260D76C2A90}" presName="tx1" presStyleLbl="revTx" presStyleIdx="1" presStyleCnt="8"/>
      <dgm:spPr bwMode="auto"/>
    </dgm:pt>
    <dgm:pt modelId="{DC19BEBF-4451-4817-A7E2-C8AD5C5C693A}" type="pres">
      <dgm:prSet presAssocID="{22249413-A526-436D-9CE1-6260D76C2A90}" presName="vert1" presStyleCnt="0"/>
      <dgm:spPr bwMode="auto"/>
    </dgm:pt>
    <dgm:pt modelId="{B3D6EAEA-5C10-46FB-A9E4-7F408FA75375}" type="pres">
      <dgm:prSet presAssocID="{AA0FB52C-0E9A-47A6-B598-753058692E4E}" presName="thickLine" presStyleLbl="alignNode1" presStyleIdx="2" presStyleCnt="8"/>
      <dgm:spPr bwMode="auto"/>
    </dgm:pt>
    <dgm:pt modelId="{52F5D8E6-0AFA-4BAF-AE8A-CB8F8B37732D}" type="pres">
      <dgm:prSet presAssocID="{AA0FB52C-0E9A-47A6-B598-753058692E4E}" presName="horz1" presStyleCnt="0"/>
      <dgm:spPr bwMode="auto"/>
    </dgm:pt>
    <dgm:pt modelId="{5917503F-EB00-4453-9775-EED17E1DE2D6}" type="pres">
      <dgm:prSet presAssocID="{AA0FB52C-0E9A-47A6-B598-753058692E4E}" presName="tx1" presStyleLbl="revTx" presStyleIdx="2" presStyleCnt="8"/>
      <dgm:spPr bwMode="auto"/>
    </dgm:pt>
    <dgm:pt modelId="{40295944-E76B-4DA9-B4C2-B5E1701F65B5}" type="pres">
      <dgm:prSet presAssocID="{AA0FB52C-0E9A-47A6-B598-753058692E4E}" presName="vert1" presStyleCnt="0"/>
      <dgm:spPr bwMode="auto"/>
    </dgm:pt>
    <dgm:pt modelId="{B81B2994-6A35-4571-9EB0-4F184C820D2B}" type="pres">
      <dgm:prSet presAssocID="{F971F391-660F-4484-B318-67C15DAB1EF6}" presName="thickLine" presStyleLbl="alignNode1" presStyleIdx="3" presStyleCnt="8"/>
      <dgm:spPr bwMode="auto"/>
    </dgm:pt>
    <dgm:pt modelId="{AE870BF9-14F2-4BDF-BD71-44408A7E60FA}" type="pres">
      <dgm:prSet presAssocID="{F971F391-660F-4484-B318-67C15DAB1EF6}" presName="horz1" presStyleCnt="0"/>
      <dgm:spPr bwMode="auto"/>
    </dgm:pt>
    <dgm:pt modelId="{DFA635C9-2871-4675-843B-360831D61646}" type="pres">
      <dgm:prSet presAssocID="{F971F391-660F-4484-B318-67C15DAB1EF6}" presName="tx1" presStyleLbl="revTx" presStyleIdx="3" presStyleCnt="8"/>
      <dgm:spPr bwMode="auto"/>
    </dgm:pt>
    <dgm:pt modelId="{3E2D4A81-BB38-4D3F-BE92-2FACB2551569}" type="pres">
      <dgm:prSet presAssocID="{F971F391-660F-4484-B318-67C15DAB1EF6}" presName="vert1" presStyleCnt="0"/>
      <dgm:spPr bwMode="auto"/>
    </dgm:pt>
    <dgm:pt modelId="{BA527EC6-CB3D-4633-94A3-E00EB4729B4E}" type="pres">
      <dgm:prSet presAssocID="{BD487B5C-EEBA-4FE5-9D09-C36B8E5E8BB1}" presName="thickLine" presStyleLbl="alignNode1" presStyleIdx="4" presStyleCnt="8"/>
      <dgm:spPr bwMode="auto"/>
    </dgm:pt>
    <dgm:pt modelId="{A0D823BB-9BA3-402C-BF5F-5CD260FE46D1}" type="pres">
      <dgm:prSet presAssocID="{BD487B5C-EEBA-4FE5-9D09-C36B8E5E8BB1}" presName="horz1" presStyleCnt="0"/>
      <dgm:spPr bwMode="auto"/>
    </dgm:pt>
    <dgm:pt modelId="{45190D0E-908F-4701-902B-D424E9EEC362}" type="pres">
      <dgm:prSet presAssocID="{BD487B5C-EEBA-4FE5-9D09-C36B8E5E8BB1}" presName="tx1" presStyleLbl="revTx" presStyleIdx="4" presStyleCnt="8"/>
      <dgm:spPr bwMode="auto"/>
    </dgm:pt>
    <dgm:pt modelId="{4F08CCA2-334C-4639-A431-D44853AEC181}" type="pres">
      <dgm:prSet presAssocID="{BD487B5C-EEBA-4FE5-9D09-C36B8E5E8BB1}" presName="vert1" presStyleCnt="0"/>
      <dgm:spPr bwMode="auto"/>
    </dgm:pt>
    <dgm:pt modelId="{07F2A3AA-9DD0-4D27-A040-2B5EB9B0728D}" type="pres">
      <dgm:prSet presAssocID="{44B0D7DE-F807-44EC-A984-44CA23222302}" presName="thickLine" presStyleLbl="alignNode1" presStyleIdx="5" presStyleCnt="8"/>
      <dgm:spPr bwMode="auto"/>
    </dgm:pt>
    <dgm:pt modelId="{E7A392C3-BBBF-4EA7-A7C3-7C93E1A89426}" type="pres">
      <dgm:prSet presAssocID="{44B0D7DE-F807-44EC-A984-44CA23222302}" presName="horz1" presStyleCnt="0"/>
      <dgm:spPr bwMode="auto"/>
    </dgm:pt>
    <dgm:pt modelId="{41CB45AA-9AE4-4BDC-96F6-0DA3D6B23179}" type="pres">
      <dgm:prSet presAssocID="{44B0D7DE-F807-44EC-A984-44CA23222302}" presName="tx1" presStyleLbl="revTx" presStyleIdx="5" presStyleCnt="8"/>
      <dgm:spPr bwMode="auto"/>
    </dgm:pt>
    <dgm:pt modelId="{CDC2EB06-4979-4E6C-833E-288204940740}" type="pres">
      <dgm:prSet presAssocID="{44B0D7DE-F807-44EC-A984-44CA23222302}" presName="vert1" presStyleCnt="0"/>
      <dgm:spPr bwMode="auto"/>
    </dgm:pt>
    <dgm:pt modelId="{45A98411-51B8-40D6-8B5C-3A8974BBBFC0}" type="pres">
      <dgm:prSet presAssocID="{E71A5D8E-03BC-4C73-ACD7-36D02D4F7D1B}" presName="thickLine" presStyleLbl="alignNode1" presStyleIdx="6" presStyleCnt="8"/>
      <dgm:spPr bwMode="auto"/>
    </dgm:pt>
    <dgm:pt modelId="{1EC192A7-8840-4A77-80DF-2114BD4AA515}" type="pres">
      <dgm:prSet presAssocID="{E71A5D8E-03BC-4C73-ACD7-36D02D4F7D1B}" presName="horz1" presStyleCnt="0"/>
      <dgm:spPr bwMode="auto"/>
    </dgm:pt>
    <dgm:pt modelId="{52A6C95A-3E00-485A-BA90-E5018129FFC5}" type="pres">
      <dgm:prSet presAssocID="{E71A5D8E-03BC-4C73-ACD7-36D02D4F7D1B}" presName="tx1" presStyleLbl="revTx" presStyleIdx="6" presStyleCnt="8"/>
      <dgm:spPr bwMode="auto"/>
    </dgm:pt>
    <dgm:pt modelId="{A0B7B913-EE98-4FFB-9F3B-EE2F699F9038}" type="pres">
      <dgm:prSet presAssocID="{E71A5D8E-03BC-4C73-ACD7-36D02D4F7D1B}" presName="vert1" presStyleCnt="0"/>
      <dgm:spPr bwMode="auto"/>
    </dgm:pt>
    <dgm:pt modelId="{940028E9-F863-4F18-98B3-D152F32A2A81}" type="pres">
      <dgm:prSet presAssocID="{00A8C0B8-CD3C-4824-B530-6E351C0E70BB}" presName="thickLine" presStyleLbl="alignNode1" presStyleIdx="7" presStyleCnt="8"/>
      <dgm:spPr bwMode="auto"/>
    </dgm:pt>
    <dgm:pt modelId="{4273200E-2B1A-4A2D-B05C-D17B318BE20B}" type="pres">
      <dgm:prSet presAssocID="{00A8C0B8-CD3C-4824-B530-6E351C0E70BB}" presName="horz1" presStyleCnt="0"/>
      <dgm:spPr bwMode="auto"/>
    </dgm:pt>
    <dgm:pt modelId="{125FF98D-59C5-465C-BEE1-3CBD6990A3C2}" type="pres">
      <dgm:prSet presAssocID="{00A8C0B8-CD3C-4824-B530-6E351C0E70BB}" presName="tx1" presStyleLbl="revTx" presStyleIdx="7" presStyleCnt="8"/>
      <dgm:spPr bwMode="auto"/>
    </dgm:pt>
    <dgm:pt modelId="{72854349-668E-49D4-A914-D930B810F62E}" type="pres">
      <dgm:prSet presAssocID="{00A8C0B8-CD3C-4824-B530-6E351C0E70BB}" presName="vert1" presStyleCnt="0"/>
      <dgm:spPr bwMode="auto"/>
    </dgm:pt>
  </dgm:ptLst>
  <dgm:cxnLst>
    <dgm:cxn modelId="{4332F106-93A2-4F93-A166-49CCDBD52377}" type="presOf" srcId="{F971F391-660F-4484-B318-67C15DAB1EF6}" destId="{DFA635C9-2871-4675-843B-360831D61646}" srcOrd="0" destOrd="0" presId="urn:microsoft.com/office/officeart/2008/layout/LinedList#3"/>
    <dgm:cxn modelId="{7AD23C19-8C63-4C4F-971B-6FA536D8FD79}" srcId="{2636D29D-A6D6-445C-A00C-266C93EC852C}" destId="{AA0FB52C-0E9A-47A6-B598-753058692E4E}" srcOrd="2" destOrd="0" parTransId="{79C1605B-6C74-469F-88D9-2B98B093E695}" sibTransId="{EB24BBF8-B21F-40FA-B5F3-C2FEF66556B8}"/>
    <dgm:cxn modelId="{1A20F01C-1515-4AD0-AC50-4D7D6C3C7672}" srcId="{2636D29D-A6D6-445C-A00C-266C93EC852C}" destId="{44B0D7DE-F807-44EC-A984-44CA23222302}" srcOrd="5" destOrd="0" parTransId="{10AB82C6-753E-4965-BF46-3A7D3F18E780}" sibTransId="{BD6C0870-3D26-4ECF-87A0-118AA5ACA132}"/>
    <dgm:cxn modelId="{16ED7B1D-0550-441A-9650-E9E88FED464A}" srcId="{2636D29D-A6D6-445C-A00C-266C93EC852C}" destId="{00A8C0B8-CD3C-4824-B530-6E351C0E70BB}" srcOrd="7" destOrd="0" parTransId="{56C6FF3E-EF2C-4D9B-8C18-590D2335B66C}" sibTransId="{BEE00288-0DC0-4D85-A085-73159C24FB09}"/>
    <dgm:cxn modelId="{973BE620-F39B-4BA4-B916-E1CCB7F7A72B}" type="presOf" srcId="{2636D29D-A6D6-445C-A00C-266C93EC852C}" destId="{91B2C5E3-8804-4A6C-9CE7-4DF9095ED44F}" srcOrd="0" destOrd="0" presId="urn:microsoft.com/office/officeart/2008/layout/LinedList#3"/>
    <dgm:cxn modelId="{74B89624-0BE0-443D-940A-68C1F86EE3C7}" type="presOf" srcId="{AA0FB52C-0E9A-47A6-B598-753058692E4E}" destId="{5917503F-EB00-4453-9775-EED17E1DE2D6}" srcOrd="0" destOrd="0" presId="urn:microsoft.com/office/officeart/2008/layout/LinedList#3"/>
    <dgm:cxn modelId="{A1970528-7B41-4A82-A0F0-EB2C44988BB1}" type="presOf" srcId="{23F66AE1-25C0-4F56-92F6-DF8A3AB05925}" destId="{BE9A9196-877E-4E0C-B4AF-F6ECDD114629}" srcOrd="0" destOrd="0" presId="urn:microsoft.com/office/officeart/2008/layout/LinedList#3"/>
    <dgm:cxn modelId="{2354B131-7AFC-47CA-9A45-43485974FFB3}" srcId="{2636D29D-A6D6-445C-A00C-266C93EC852C}" destId="{E71A5D8E-03BC-4C73-ACD7-36D02D4F7D1B}" srcOrd="6" destOrd="0" parTransId="{7E2E327B-4327-43F3-A249-D1F2C688F4B3}" sibTransId="{84AECA31-8792-4CCD-A475-72C7C10E2330}"/>
    <dgm:cxn modelId="{87422C35-9197-4755-9E67-C03EB0862B7B}" srcId="{2636D29D-A6D6-445C-A00C-266C93EC852C}" destId="{23F66AE1-25C0-4F56-92F6-DF8A3AB05925}" srcOrd="0" destOrd="0" parTransId="{2400CC07-6D7C-43A9-97CD-6A82C3975D07}" sibTransId="{0D8F63F5-A95A-4A45-B2B6-B82043C9BBC6}"/>
    <dgm:cxn modelId="{9405A95C-E250-4D2F-91A3-9F1CC4033F7D}" srcId="{2636D29D-A6D6-445C-A00C-266C93EC852C}" destId="{F971F391-660F-4484-B318-67C15DAB1EF6}" srcOrd="3" destOrd="0" parTransId="{EA226AC4-34B9-4F7B-8A8E-E3923E128683}" sibTransId="{69079948-05AB-45E4-A7FA-B2D32E71CA8E}"/>
    <dgm:cxn modelId="{E88F3D5D-172B-4B6F-8E84-02398D7A9D1B}" type="presOf" srcId="{22249413-A526-436D-9CE1-6260D76C2A90}" destId="{46B9CEF8-285C-446A-819F-DEFE3F613487}" srcOrd="0" destOrd="0" presId="urn:microsoft.com/office/officeart/2008/layout/LinedList#3"/>
    <dgm:cxn modelId="{CDFED968-22B1-41BD-8807-7B20F75CA1EF}" type="presOf" srcId="{00A8C0B8-CD3C-4824-B530-6E351C0E70BB}" destId="{125FF98D-59C5-465C-BEE1-3CBD6990A3C2}" srcOrd="0" destOrd="0" presId="urn:microsoft.com/office/officeart/2008/layout/LinedList#3"/>
    <dgm:cxn modelId="{052D7D78-6DAD-4D62-9173-095FE9C89F8B}" type="presOf" srcId="{E71A5D8E-03BC-4C73-ACD7-36D02D4F7D1B}" destId="{52A6C95A-3E00-485A-BA90-E5018129FFC5}" srcOrd="0" destOrd="0" presId="urn:microsoft.com/office/officeart/2008/layout/LinedList#3"/>
    <dgm:cxn modelId="{407B927D-752B-45D7-9786-F1943F3B00AC}" srcId="{2636D29D-A6D6-445C-A00C-266C93EC852C}" destId="{BD487B5C-EEBA-4FE5-9D09-C36B8E5E8BB1}" srcOrd="4" destOrd="0" parTransId="{9E7D905A-DBBC-4D93-AF87-378B3B015752}" sibTransId="{1E531898-1CF5-434A-BBB0-C366352E4138}"/>
    <dgm:cxn modelId="{EBEDAC81-B3E2-437C-9BA2-46040C81E54C}" srcId="{2636D29D-A6D6-445C-A00C-266C93EC852C}" destId="{22249413-A526-436D-9CE1-6260D76C2A90}" srcOrd="1" destOrd="0" parTransId="{404000AE-F7DB-4F51-A9BB-7BF3C5FBC247}" sibTransId="{5AF87B55-DE98-464E-BA3A-8B2E1200611C}"/>
    <dgm:cxn modelId="{9C19EEB2-282B-4EEB-A977-5AF3D4FF09A3}" type="presOf" srcId="{44B0D7DE-F807-44EC-A984-44CA23222302}" destId="{41CB45AA-9AE4-4BDC-96F6-0DA3D6B23179}" srcOrd="0" destOrd="0" presId="urn:microsoft.com/office/officeart/2008/layout/LinedList#3"/>
    <dgm:cxn modelId="{9CCA02CC-6364-4B21-A02D-989CCAE13064}" type="presOf" srcId="{BD487B5C-EEBA-4FE5-9D09-C36B8E5E8BB1}" destId="{45190D0E-908F-4701-902B-D424E9EEC362}" srcOrd="0" destOrd="0" presId="urn:microsoft.com/office/officeart/2008/layout/LinedList#3"/>
    <dgm:cxn modelId="{31B76226-DD82-45E9-A309-9872EB665565}" type="presParOf" srcId="{91B2C5E3-8804-4A6C-9CE7-4DF9095ED44F}" destId="{6EF3416C-6CDB-49CD-BD0F-75EFCA246BFD}" srcOrd="0" destOrd="0" presId="urn:microsoft.com/office/officeart/2008/layout/LinedList#3"/>
    <dgm:cxn modelId="{D7F2651D-611F-4148-933F-F132AD582628}" type="presParOf" srcId="{91B2C5E3-8804-4A6C-9CE7-4DF9095ED44F}" destId="{089C8AA2-E99E-4496-90B6-4123B3B9354A}" srcOrd="1" destOrd="0" presId="urn:microsoft.com/office/officeart/2008/layout/LinedList#3"/>
    <dgm:cxn modelId="{07C9DCB0-82F6-4728-8B3C-0A659EF5DA94}" type="presParOf" srcId="{089C8AA2-E99E-4496-90B6-4123B3B9354A}" destId="{BE9A9196-877E-4E0C-B4AF-F6ECDD114629}" srcOrd="0" destOrd="0" presId="urn:microsoft.com/office/officeart/2008/layout/LinedList#3"/>
    <dgm:cxn modelId="{C73F1786-3564-44D6-BD1A-D5CBC2540016}" type="presParOf" srcId="{089C8AA2-E99E-4496-90B6-4123B3B9354A}" destId="{09419583-585D-490F-B304-932BF9AA84CB}" srcOrd="1" destOrd="0" presId="urn:microsoft.com/office/officeart/2008/layout/LinedList#3"/>
    <dgm:cxn modelId="{1AE932E5-B197-4EC1-9746-3C6E40D25582}" type="presParOf" srcId="{91B2C5E3-8804-4A6C-9CE7-4DF9095ED44F}" destId="{AA4A49DD-9597-44DB-A7DB-A8641A1A41ED}" srcOrd="2" destOrd="0" presId="urn:microsoft.com/office/officeart/2008/layout/LinedList#3"/>
    <dgm:cxn modelId="{8DDDB4B1-8A97-4564-B0C0-8E1FDBA3DF89}" type="presParOf" srcId="{91B2C5E3-8804-4A6C-9CE7-4DF9095ED44F}" destId="{AC5A0C6B-E601-4061-8173-49455F3EE8BD}" srcOrd="3" destOrd="0" presId="urn:microsoft.com/office/officeart/2008/layout/LinedList#3"/>
    <dgm:cxn modelId="{6DE72096-1DB0-4B4C-A76B-FC338E727E87}" type="presParOf" srcId="{AC5A0C6B-E601-4061-8173-49455F3EE8BD}" destId="{46B9CEF8-285C-446A-819F-DEFE3F613487}" srcOrd="0" destOrd="0" presId="urn:microsoft.com/office/officeart/2008/layout/LinedList#3"/>
    <dgm:cxn modelId="{DC94E1BD-6441-4CA1-B17D-1896BE97AFCB}" type="presParOf" srcId="{AC5A0C6B-E601-4061-8173-49455F3EE8BD}" destId="{DC19BEBF-4451-4817-A7E2-C8AD5C5C693A}" srcOrd="1" destOrd="0" presId="urn:microsoft.com/office/officeart/2008/layout/LinedList#3"/>
    <dgm:cxn modelId="{FAC6F00D-228D-41A4-9887-E4BC0A2B3D33}" type="presParOf" srcId="{91B2C5E3-8804-4A6C-9CE7-4DF9095ED44F}" destId="{B3D6EAEA-5C10-46FB-A9E4-7F408FA75375}" srcOrd="4" destOrd="0" presId="urn:microsoft.com/office/officeart/2008/layout/LinedList#3"/>
    <dgm:cxn modelId="{DED723F1-9742-4429-987B-5766053995E7}" type="presParOf" srcId="{91B2C5E3-8804-4A6C-9CE7-4DF9095ED44F}" destId="{52F5D8E6-0AFA-4BAF-AE8A-CB8F8B37732D}" srcOrd="5" destOrd="0" presId="urn:microsoft.com/office/officeart/2008/layout/LinedList#3"/>
    <dgm:cxn modelId="{B35A9FF5-F1EB-4806-B162-6FD497CCFE50}" type="presParOf" srcId="{52F5D8E6-0AFA-4BAF-AE8A-CB8F8B37732D}" destId="{5917503F-EB00-4453-9775-EED17E1DE2D6}" srcOrd="0" destOrd="0" presId="urn:microsoft.com/office/officeart/2008/layout/LinedList#3"/>
    <dgm:cxn modelId="{DAF37A48-34DC-4A96-817C-FFD9CD1415AE}" type="presParOf" srcId="{52F5D8E6-0AFA-4BAF-AE8A-CB8F8B37732D}" destId="{40295944-E76B-4DA9-B4C2-B5E1701F65B5}" srcOrd="1" destOrd="0" presId="urn:microsoft.com/office/officeart/2008/layout/LinedList#3"/>
    <dgm:cxn modelId="{B065C537-D5B8-4152-88CB-609EC07034D0}" type="presParOf" srcId="{91B2C5E3-8804-4A6C-9CE7-4DF9095ED44F}" destId="{B81B2994-6A35-4571-9EB0-4F184C820D2B}" srcOrd="6" destOrd="0" presId="urn:microsoft.com/office/officeart/2008/layout/LinedList#3"/>
    <dgm:cxn modelId="{529238AA-5780-4DA0-B1BB-30754BAD6A90}" type="presParOf" srcId="{91B2C5E3-8804-4A6C-9CE7-4DF9095ED44F}" destId="{AE870BF9-14F2-4BDF-BD71-44408A7E60FA}" srcOrd="7" destOrd="0" presId="urn:microsoft.com/office/officeart/2008/layout/LinedList#3"/>
    <dgm:cxn modelId="{FABC9994-33F4-4560-83A8-DFC372A60B32}" type="presParOf" srcId="{AE870BF9-14F2-4BDF-BD71-44408A7E60FA}" destId="{DFA635C9-2871-4675-843B-360831D61646}" srcOrd="0" destOrd="0" presId="urn:microsoft.com/office/officeart/2008/layout/LinedList#3"/>
    <dgm:cxn modelId="{EC99E77C-DB18-457A-8ED4-5628896AEB51}" type="presParOf" srcId="{AE870BF9-14F2-4BDF-BD71-44408A7E60FA}" destId="{3E2D4A81-BB38-4D3F-BE92-2FACB2551569}" srcOrd="1" destOrd="0" presId="urn:microsoft.com/office/officeart/2008/layout/LinedList#3"/>
    <dgm:cxn modelId="{A13567F9-60CC-4964-B68C-48ED016AD802}" type="presParOf" srcId="{91B2C5E3-8804-4A6C-9CE7-4DF9095ED44F}" destId="{BA527EC6-CB3D-4633-94A3-E00EB4729B4E}" srcOrd="8" destOrd="0" presId="urn:microsoft.com/office/officeart/2008/layout/LinedList#3"/>
    <dgm:cxn modelId="{FB7436A1-8FC0-4141-B3AC-6B02E935C883}" type="presParOf" srcId="{91B2C5E3-8804-4A6C-9CE7-4DF9095ED44F}" destId="{A0D823BB-9BA3-402C-BF5F-5CD260FE46D1}" srcOrd="9" destOrd="0" presId="urn:microsoft.com/office/officeart/2008/layout/LinedList#3"/>
    <dgm:cxn modelId="{5F110FAE-F41F-4817-BF7B-A04BB05E08C4}" type="presParOf" srcId="{A0D823BB-9BA3-402C-BF5F-5CD260FE46D1}" destId="{45190D0E-908F-4701-902B-D424E9EEC362}" srcOrd="0" destOrd="0" presId="urn:microsoft.com/office/officeart/2008/layout/LinedList#3"/>
    <dgm:cxn modelId="{A366B2E2-64CA-4F9E-BA71-2552B5578CE6}" type="presParOf" srcId="{A0D823BB-9BA3-402C-BF5F-5CD260FE46D1}" destId="{4F08CCA2-334C-4639-A431-D44853AEC181}" srcOrd="1" destOrd="0" presId="urn:microsoft.com/office/officeart/2008/layout/LinedList#3"/>
    <dgm:cxn modelId="{86CCBC84-2451-4BF2-BCA2-483C92B32115}" type="presParOf" srcId="{91B2C5E3-8804-4A6C-9CE7-4DF9095ED44F}" destId="{07F2A3AA-9DD0-4D27-A040-2B5EB9B0728D}" srcOrd="10" destOrd="0" presId="urn:microsoft.com/office/officeart/2008/layout/LinedList#3"/>
    <dgm:cxn modelId="{286CB90C-F6B3-4551-BEFC-7D40B82743AB}" type="presParOf" srcId="{91B2C5E3-8804-4A6C-9CE7-4DF9095ED44F}" destId="{E7A392C3-BBBF-4EA7-A7C3-7C93E1A89426}" srcOrd="11" destOrd="0" presId="urn:microsoft.com/office/officeart/2008/layout/LinedList#3"/>
    <dgm:cxn modelId="{030B5CFB-A0D0-4756-A6E5-E4B858155BCA}" type="presParOf" srcId="{E7A392C3-BBBF-4EA7-A7C3-7C93E1A89426}" destId="{41CB45AA-9AE4-4BDC-96F6-0DA3D6B23179}" srcOrd="0" destOrd="0" presId="urn:microsoft.com/office/officeart/2008/layout/LinedList#3"/>
    <dgm:cxn modelId="{53D5D091-684E-4081-B8A4-8440BFBD81EE}" type="presParOf" srcId="{E7A392C3-BBBF-4EA7-A7C3-7C93E1A89426}" destId="{CDC2EB06-4979-4E6C-833E-288204940740}" srcOrd="1" destOrd="0" presId="urn:microsoft.com/office/officeart/2008/layout/LinedList#3"/>
    <dgm:cxn modelId="{A9573D4C-28D5-43D8-AD24-D777E8B2860B}" type="presParOf" srcId="{91B2C5E3-8804-4A6C-9CE7-4DF9095ED44F}" destId="{45A98411-51B8-40D6-8B5C-3A8974BBBFC0}" srcOrd="12" destOrd="0" presId="urn:microsoft.com/office/officeart/2008/layout/LinedList#3"/>
    <dgm:cxn modelId="{523FF001-78B3-4931-9D5C-517E15D6EC1D}" type="presParOf" srcId="{91B2C5E3-8804-4A6C-9CE7-4DF9095ED44F}" destId="{1EC192A7-8840-4A77-80DF-2114BD4AA515}" srcOrd="13" destOrd="0" presId="urn:microsoft.com/office/officeart/2008/layout/LinedList#3"/>
    <dgm:cxn modelId="{3D7DC527-1DAD-4F29-829A-35F515840ADB}" type="presParOf" srcId="{1EC192A7-8840-4A77-80DF-2114BD4AA515}" destId="{52A6C95A-3E00-485A-BA90-E5018129FFC5}" srcOrd="0" destOrd="0" presId="urn:microsoft.com/office/officeart/2008/layout/LinedList#3"/>
    <dgm:cxn modelId="{A63DF2C1-02E5-4EAD-82BD-6C05E5B636BA}" type="presParOf" srcId="{1EC192A7-8840-4A77-80DF-2114BD4AA515}" destId="{A0B7B913-EE98-4FFB-9F3B-EE2F699F9038}" srcOrd="1" destOrd="0" presId="urn:microsoft.com/office/officeart/2008/layout/LinedList#3"/>
    <dgm:cxn modelId="{104149EA-66B8-4FDC-894E-DB5E6284BFC8}" type="presParOf" srcId="{91B2C5E3-8804-4A6C-9CE7-4DF9095ED44F}" destId="{940028E9-F863-4F18-98B3-D152F32A2A81}" srcOrd="14" destOrd="0" presId="urn:microsoft.com/office/officeart/2008/layout/LinedList#3"/>
    <dgm:cxn modelId="{49D577A5-D2D5-43A0-934A-2A194B30B276}" type="presParOf" srcId="{91B2C5E3-8804-4A6C-9CE7-4DF9095ED44F}" destId="{4273200E-2B1A-4A2D-B05C-D17B318BE20B}" srcOrd="15" destOrd="0" presId="urn:microsoft.com/office/officeart/2008/layout/LinedList#3"/>
    <dgm:cxn modelId="{401D0E7F-1FA2-4074-8CCC-8894E3D6356F}" type="presParOf" srcId="{4273200E-2B1A-4A2D-B05C-D17B318BE20B}" destId="{125FF98D-59C5-465C-BEE1-3CBD6990A3C2}" srcOrd="0" destOrd="0" presId="urn:microsoft.com/office/officeart/2008/layout/LinedList#3"/>
    <dgm:cxn modelId="{E5F7E8A1-157B-4658-BB35-571692B9B095}" type="presParOf" srcId="{4273200E-2B1A-4A2D-B05C-D17B318BE20B}" destId="{72854349-668E-49D4-A914-D930B810F62E}" srcOrd="1" destOrd="0" presId="urn:microsoft.com/office/officeart/2008/layout/LinedLis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554FB2-0B2D-443E-B54C-AF74F277309E}">
      <dsp:nvSpPr>
        <dsp:cNvPr id="0" name=""/>
        <dsp:cNvSpPr/>
      </dsp:nvSpPr>
      <dsp:spPr bwMode="auto">
        <a:xfrm>
          <a:off x="0" y="2919"/>
          <a:ext cx="795622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rgbClr val="000000"/>
        </a:lnRef>
        <a:fillRef idx="1">
          <a:srgbClr val="000000"/>
        </a:fillRef>
        <a:effectRef idx="0">
          <a:srgbClr val="000000"/>
        </a:effectRef>
        <a:fontRef idx="minor">
          <a:schemeClr val="lt1"/>
        </a:fontRef>
      </dsp:style>
    </dsp:sp>
    <dsp:sp modelId="{5EABBFCD-1F48-4978-B0F6-5E1D47DC3F56}">
      <dsp:nvSpPr>
        <dsp:cNvPr id="0" name=""/>
        <dsp:cNvSpPr/>
      </dsp:nvSpPr>
      <dsp:spPr bwMode="auto">
        <a:xfrm>
          <a:off x="0" y="2919"/>
          <a:ext cx="7948452" cy="1173559"/>
        </a:xfrm>
        <a:prstGeom prst="rect">
          <a:avLst/>
        </a:prstGeom>
        <a:noFill/>
        <a:ln>
          <a:noFill/>
        </a:ln>
        <a:effectLst/>
      </dsp:spPr>
      <dsp:style>
        <a:lnRef idx="0">
          <a:srgbClr val="000000"/>
        </a:lnRef>
        <a:fillRef idx="0">
          <a:srgbClr val="000000"/>
        </a:fillRef>
        <a:effectRef idx="0">
          <a:srgbClr val="00000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defRPr/>
          </a:pPr>
          <a:r>
            <a:rPr lang="en-GB" sz="2000" kern="1200"/>
            <a:t>This structure organizes the report based on the four key areas outlined in the task: workforce, service delivery, patient/service user, and community. This allows for a comprehensive evaluation of the digital innovation from multiple perspectives.</a:t>
          </a:r>
          <a:endParaRPr kern="1200"/>
        </a:p>
        <a:p>
          <a:pPr marL="0" lvl="0" indent="0" algn="l" defTabSz="889000">
            <a:lnSpc>
              <a:spcPct val="90000"/>
            </a:lnSpc>
            <a:spcBef>
              <a:spcPct val="0"/>
            </a:spcBef>
            <a:spcAft>
              <a:spcPct val="35000"/>
            </a:spcAft>
            <a:buNone/>
            <a:defRPr/>
          </a:pPr>
          <a:endParaRPr lang="en-GB" sz="1400" kern="1200"/>
        </a:p>
        <a:p>
          <a:pPr marL="0" lvl="0" indent="0" algn="l" defTabSz="889000">
            <a:lnSpc>
              <a:spcPct val="90000"/>
            </a:lnSpc>
            <a:spcBef>
              <a:spcPct val="0"/>
            </a:spcBef>
            <a:spcAft>
              <a:spcPct val="35000"/>
            </a:spcAft>
            <a:buNone/>
            <a:defRPr/>
          </a:pPr>
          <a:endParaRPr lang="en-US" sz="1400" kern="1200"/>
        </a:p>
      </dsp:txBody>
      <dsp:txXfrm>
        <a:off x="0" y="2919"/>
        <a:ext cx="7948452" cy="1173559"/>
      </dsp:txXfrm>
    </dsp:sp>
    <dsp:sp modelId="{2E492530-A8D5-41EF-A627-10846C3D9439}">
      <dsp:nvSpPr>
        <dsp:cNvPr id="0" name=""/>
        <dsp:cNvSpPr/>
      </dsp:nvSpPr>
      <dsp:spPr bwMode="auto">
        <a:xfrm>
          <a:off x="0" y="1176478"/>
          <a:ext cx="795622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rgbClr val="000000"/>
        </a:lnRef>
        <a:fillRef idx="1">
          <a:srgbClr val="000000"/>
        </a:fillRef>
        <a:effectRef idx="0">
          <a:srgbClr val="000000"/>
        </a:effectRef>
        <a:fontRef idx="minor">
          <a:schemeClr val="lt1"/>
        </a:fontRef>
      </dsp:style>
    </dsp:sp>
    <dsp:sp modelId="{49CA2096-D977-4C36-985E-A9D42D5AB089}">
      <dsp:nvSpPr>
        <dsp:cNvPr id="0" name=""/>
        <dsp:cNvSpPr/>
      </dsp:nvSpPr>
      <dsp:spPr bwMode="auto">
        <a:xfrm>
          <a:off x="0" y="1176478"/>
          <a:ext cx="7956222" cy="486873"/>
        </a:xfrm>
        <a:prstGeom prst="rect">
          <a:avLst/>
        </a:prstGeom>
        <a:noFill/>
        <a:ln>
          <a:noFill/>
        </a:ln>
        <a:effectLst/>
      </dsp:spPr>
      <dsp:style>
        <a:lnRef idx="0">
          <a:srgbClr val="000000"/>
        </a:lnRef>
        <a:fillRef idx="0">
          <a:srgbClr val="000000"/>
        </a:fillRef>
        <a:effectRef idx="0">
          <a:srgbClr val="00000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defRPr/>
          </a:pPr>
          <a:r>
            <a:rPr lang="en-GB" sz="2200" b="1" kern="1200"/>
            <a:t>Introduction (250-300 words)</a:t>
          </a:r>
          <a:endParaRPr lang="en-US" sz="2200" kern="1200"/>
        </a:p>
      </dsp:txBody>
      <dsp:txXfrm>
        <a:off x="0" y="1176478"/>
        <a:ext cx="7956222" cy="486873"/>
      </dsp:txXfrm>
    </dsp:sp>
    <dsp:sp modelId="{FF84AB0F-CCE4-4FAD-991B-9B0D8E4DECBC}">
      <dsp:nvSpPr>
        <dsp:cNvPr id="0" name=""/>
        <dsp:cNvSpPr/>
      </dsp:nvSpPr>
      <dsp:spPr bwMode="auto">
        <a:xfrm>
          <a:off x="0" y="1663351"/>
          <a:ext cx="795622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rgbClr val="000000"/>
        </a:lnRef>
        <a:fillRef idx="1">
          <a:srgbClr val="000000"/>
        </a:fillRef>
        <a:effectRef idx="0">
          <a:srgbClr val="000000"/>
        </a:effectRef>
        <a:fontRef idx="minor">
          <a:schemeClr val="lt1"/>
        </a:fontRef>
      </dsp:style>
    </dsp:sp>
    <dsp:sp modelId="{518A3235-4FF1-4A46-950F-A9D11221231A}">
      <dsp:nvSpPr>
        <dsp:cNvPr id="0" name=""/>
        <dsp:cNvSpPr/>
      </dsp:nvSpPr>
      <dsp:spPr bwMode="auto">
        <a:xfrm>
          <a:off x="0" y="1663351"/>
          <a:ext cx="7956222" cy="486873"/>
        </a:xfrm>
        <a:prstGeom prst="rect">
          <a:avLst/>
        </a:prstGeom>
        <a:noFill/>
        <a:ln>
          <a:noFill/>
        </a:ln>
        <a:effectLst/>
      </dsp:spPr>
      <dsp:style>
        <a:lnRef idx="0">
          <a:srgbClr val="000000"/>
        </a:lnRef>
        <a:fillRef idx="0">
          <a:srgbClr val="000000"/>
        </a:fillRef>
        <a:effectRef idx="0">
          <a:srgbClr val="00000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defRPr/>
          </a:pPr>
          <a:r>
            <a:rPr lang="en-GB" sz="2200" b="1" kern="1200"/>
            <a:t>Overview of the Digital Innovation (300-350 words)</a:t>
          </a:r>
          <a:endParaRPr lang="en-US" sz="2200" kern="1200"/>
        </a:p>
      </dsp:txBody>
      <dsp:txXfrm>
        <a:off x="0" y="1663351"/>
        <a:ext cx="7956222" cy="486873"/>
      </dsp:txXfrm>
    </dsp:sp>
    <dsp:sp modelId="{EA5BA1BA-642A-4224-AB9E-0C96EF6E2065}">
      <dsp:nvSpPr>
        <dsp:cNvPr id="0" name=""/>
        <dsp:cNvSpPr/>
      </dsp:nvSpPr>
      <dsp:spPr bwMode="auto">
        <a:xfrm>
          <a:off x="0" y="2150224"/>
          <a:ext cx="795622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rgbClr val="000000"/>
        </a:lnRef>
        <a:fillRef idx="1">
          <a:srgbClr val="000000"/>
        </a:fillRef>
        <a:effectRef idx="0">
          <a:srgbClr val="000000"/>
        </a:effectRef>
        <a:fontRef idx="minor">
          <a:schemeClr val="lt1"/>
        </a:fontRef>
      </dsp:style>
    </dsp:sp>
    <dsp:sp modelId="{89EDFC57-E125-4DE4-AE80-187B54528592}">
      <dsp:nvSpPr>
        <dsp:cNvPr id="0" name=""/>
        <dsp:cNvSpPr/>
      </dsp:nvSpPr>
      <dsp:spPr bwMode="auto">
        <a:xfrm>
          <a:off x="0" y="2150224"/>
          <a:ext cx="7956222" cy="486873"/>
        </a:xfrm>
        <a:prstGeom prst="rect">
          <a:avLst/>
        </a:prstGeom>
        <a:noFill/>
        <a:ln>
          <a:noFill/>
        </a:ln>
        <a:effectLst/>
      </dsp:spPr>
      <dsp:style>
        <a:lnRef idx="0">
          <a:srgbClr val="000000"/>
        </a:lnRef>
        <a:fillRef idx="0">
          <a:srgbClr val="000000"/>
        </a:fillRef>
        <a:effectRef idx="0">
          <a:srgbClr val="00000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defRPr/>
          </a:pPr>
          <a:r>
            <a:rPr lang="en-GB" sz="2200" b="1" kern="1200"/>
            <a:t>Impact on the Workforce (350-400 words)</a:t>
          </a:r>
          <a:endParaRPr lang="en-US" sz="2200" kern="1200"/>
        </a:p>
      </dsp:txBody>
      <dsp:txXfrm>
        <a:off x="0" y="2150224"/>
        <a:ext cx="7956222" cy="486873"/>
      </dsp:txXfrm>
    </dsp:sp>
    <dsp:sp modelId="{58C71D22-5853-472D-B85C-5E3FAD042432}">
      <dsp:nvSpPr>
        <dsp:cNvPr id="0" name=""/>
        <dsp:cNvSpPr/>
      </dsp:nvSpPr>
      <dsp:spPr bwMode="auto">
        <a:xfrm>
          <a:off x="0" y="2637097"/>
          <a:ext cx="795622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rgbClr val="000000"/>
        </a:lnRef>
        <a:fillRef idx="1">
          <a:srgbClr val="000000"/>
        </a:fillRef>
        <a:effectRef idx="0">
          <a:srgbClr val="000000"/>
        </a:effectRef>
        <a:fontRef idx="minor">
          <a:schemeClr val="lt1"/>
        </a:fontRef>
      </dsp:style>
    </dsp:sp>
    <dsp:sp modelId="{83F87CCA-448A-4593-A7E6-80EA3D3F06C8}">
      <dsp:nvSpPr>
        <dsp:cNvPr id="0" name=""/>
        <dsp:cNvSpPr/>
      </dsp:nvSpPr>
      <dsp:spPr bwMode="auto">
        <a:xfrm>
          <a:off x="0" y="2637097"/>
          <a:ext cx="7956222" cy="486873"/>
        </a:xfrm>
        <a:prstGeom prst="rect">
          <a:avLst/>
        </a:prstGeom>
        <a:noFill/>
        <a:ln>
          <a:noFill/>
        </a:ln>
        <a:effectLst/>
      </dsp:spPr>
      <dsp:style>
        <a:lnRef idx="0">
          <a:srgbClr val="000000"/>
        </a:lnRef>
        <a:fillRef idx="0">
          <a:srgbClr val="000000"/>
        </a:fillRef>
        <a:effectRef idx="0">
          <a:srgbClr val="00000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defRPr/>
          </a:pPr>
          <a:r>
            <a:rPr lang="en-GB" sz="2200" b="1" kern="1200"/>
            <a:t>Impact on Service Delivery (350-400 words)</a:t>
          </a:r>
          <a:endParaRPr lang="en-US" sz="2200" kern="1200"/>
        </a:p>
      </dsp:txBody>
      <dsp:txXfrm>
        <a:off x="0" y="2637097"/>
        <a:ext cx="7956222" cy="486873"/>
      </dsp:txXfrm>
    </dsp:sp>
    <dsp:sp modelId="{58791F6D-E3B2-42E6-B17A-7D8786A0D9C2}">
      <dsp:nvSpPr>
        <dsp:cNvPr id="0" name=""/>
        <dsp:cNvSpPr/>
      </dsp:nvSpPr>
      <dsp:spPr bwMode="auto">
        <a:xfrm>
          <a:off x="0" y="3123971"/>
          <a:ext cx="795622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rgbClr val="000000"/>
        </a:lnRef>
        <a:fillRef idx="1">
          <a:srgbClr val="000000"/>
        </a:fillRef>
        <a:effectRef idx="0">
          <a:srgbClr val="000000"/>
        </a:effectRef>
        <a:fontRef idx="minor">
          <a:schemeClr val="lt1"/>
        </a:fontRef>
      </dsp:style>
    </dsp:sp>
    <dsp:sp modelId="{B45C595D-2483-4167-98B9-FF54BE179991}">
      <dsp:nvSpPr>
        <dsp:cNvPr id="0" name=""/>
        <dsp:cNvSpPr/>
      </dsp:nvSpPr>
      <dsp:spPr bwMode="auto">
        <a:xfrm>
          <a:off x="0" y="3123971"/>
          <a:ext cx="7956222" cy="486873"/>
        </a:xfrm>
        <a:prstGeom prst="rect">
          <a:avLst/>
        </a:prstGeom>
        <a:noFill/>
        <a:ln>
          <a:noFill/>
        </a:ln>
        <a:effectLst/>
      </dsp:spPr>
      <dsp:style>
        <a:lnRef idx="0">
          <a:srgbClr val="000000"/>
        </a:lnRef>
        <a:fillRef idx="0">
          <a:srgbClr val="000000"/>
        </a:fillRef>
        <a:effectRef idx="0">
          <a:srgbClr val="00000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defRPr/>
          </a:pPr>
          <a:r>
            <a:rPr lang="en-GB" sz="2200" b="1" kern="1200"/>
            <a:t>Impact on Patients/Service Users (350-400 words)</a:t>
          </a:r>
          <a:endParaRPr lang="en-US" sz="2200" kern="1200"/>
        </a:p>
      </dsp:txBody>
      <dsp:txXfrm>
        <a:off x="0" y="3123971"/>
        <a:ext cx="7956222" cy="486873"/>
      </dsp:txXfrm>
    </dsp:sp>
    <dsp:sp modelId="{A4B218BD-7000-4A67-AE12-3351F02B3A08}">
      <dsp:nvSpPr>
        <dsp:cNvPr id="0" name=""/>
        <dsp:cNvSpPr/>
      </dsp:nvSpPr>
      <dsp:spPr bwMode="auto">
        <a:xfrm>
          <a:off x="0" y="3610844"/>
          <a:ext cx="795622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rgbClr val="000000"/>
        </a:lnRef>
        <a:fillRef idx="1">
          <a:srgbClr val="000000"/>
        </a:fillRef>
        <a:effectRef idx="0">
          <a:srgbClr val="000000"/>
        </a:effectRef>
        <a:fontRef idx="minor">
          <a:schemeClr val="lt1"/>
        </a:fontRef>
      </dsp:style>
    </dsp:sp>
    <dsp:sp modelId="{66DE14E8-DDE1-4E3F-A2AD-8E76280234F9}">
      <dsp:nvSpPr>
        <dsp:cNvPr id="0" name=""/>
        <dsp:cNvSpPr/>
      </dsp:nvSpPr>
      <dsp:spPr bwMode="auto">
        <a:xfrm>
          <a:off x="0" y="3610844"/>
          <a:ext cx="7956222" cy="486873"/>
        </a:xfrm>
        <a:prstGeom prst="rect">
          <a:avLst/>
        </a:prstGeom>
        <a:noFill/>
        <a:ln>
          <a:noFill/>
        </a:ln>
        <a:effectLst/>
      </dsp:spPr>
      <dsp:style>
        <a:lnRef idx="0">
          <a:srgbClr val="000000"/>
        </a:lnRef>
        <a:fillRef idx="0">
          <a:srgbClr val="000000"/>
        </a:fillRef>
        <a:effectRef idx="0">
          <a:srgbClr val="00000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defRPr/>
          </a:pPr>
          <a:r>
            <a:rPr lang="en-GB" sz="2200" b="1" kern="1200"/>
            <a:t>Impact on the Community (350-400 words)</a:t>
          </a:r>
          <a:endParaRPr lang="en-US" sz="2200" kern="1200"/>
        </a:p>
      </dsp:txBody>
      <dsp:txXfrm>
        <a:off x="0" y="3610844"/>
        <a:ext cx="7956222" cy="486873"/>
      </dsp:txXfrm>
    </dsp:sp>
    <dsp:sp modelId="{64AC2212-9D36-4AD6-B9E0-D7409ADA487A}">
      <dsp:nvSpPr>
        <dsp:cNvPr id="0" name=""/>
        <dsp:cNvSpPr/>
      </dsp:nvSpPr>
      <dsp:spPr bwMode="auto">
        <a:xfrm>
          <a:off x="0" y="4097717"/>
          <a:ext cx="795622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rgbClr val="000000"/>
        </a:lnRef>
        <a:fillRef idx="1">
          <a:srgbClr val="000000"/>
        </a:fillRef>
        <a:effectRef idx="0">
          <a:srgbClr val="000000"/>
        </a:effectRef>
        <a:fontRef idx="minor">
          <a:schemeClr val="lt1"/>
        </a:fontRef>
      </dsp:style>
    </dsp:sp>
    <dsp:sp modelId="{22BD7BA8-A659-488E-BBF9-28F0CA57ACA7}">
      <dsp:nvSpPr>
        <dsp:cNvPr id="0" name=""/>
        <dsp:cNvSpPr/>
      </dsp:nvSpPr>
      <dsp:spPr bwMode="auto">
        <a:xfrm>
          <a:off x="0" y="4097717"/>
          <a:ext cx="7956222" cy="486873"/>
        </a:xfrm>
        <a:prstGeom prst="rect">
          <a:avLst/>
        </a:prstGeom>
        <a:noFill/>
        <a:ln>
          <a:noFill/>
        </a:ln>
        <a:effectLst/>
      </dsp:spPr>
      <dsp:style>
        <a:lnRef idx="0">
          <a:srgbClr val="000000"/>
        </a:lnRef>
        <a:fillRef idx="0">
          <a:srgbClr val="000000"/>
        </a:fillRef>
        <a:effectRef idx="0">
          <a:srgbClr val="00000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defRPr/>
          </a:pPr>
          <a:r>
            <a:rPr lang="en-GB" sz="2200" b="1" kern="1200"/>
            <a:t>Conclusion (250-300 words)</a:t>
          </a:r>
          <a:endParaRPr lang="en-US" sz="2200" kern="1200"/>
        </a:p>
      </dsp:txBody>
      <dsp:txXfrm>
        <a:off x="0" y="4097717"/>
        <a:ext cx="7956222" cy="486873"/>
      </dsp:txXfrm>
    </dsp:sp>
    <dsp:sp modelId="{FEA0A498-6BA1-4895-8680-E978050A6A34}">
      <dsp:nvSpPr>
        <dsp:cNvPr id="0" name=""/>
        <dsp:cNvSpPr/>
      </dsp:nvSpPr>
      <dsp:spPr bwMode="auto">
        <a:xfrm>
          <a:off x="0" y="4584590"/>
          <a:ext cx="795622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rgbClr val="000000"/>
        </a:lnRef>
        <a:fillRef idx="1">
          <a:srgbClr val="000000"/>
        </a:fillRef>
        <a:effectRef idx="0">
          <a:srgbClr val="000000"/>
        </a:effectRef>
        <a:fontRef idx="minor">
          <a:schemeClr val="lt1"/>
        </a:fontRef>
      </dsp:style>
    </dsp:sp>
    <dsp:sp modelId="{1A731EA8-6822-4387-B046-AFBEA68A2573}">
      <dsp:nvSpPr>
        <dsp:cNvPr id="0" name=""/>
        <dsp:cNvSpPr/>
      </dsp:nvSpPr>
      <dsp:spPr bwMode="auto">
        <a:xfrm>
          <a:off x="0" y="4584590"/>
          <a:ext cx="7956222" cy="486873"/>
        </a:xfrm>
        <a:prstGeom prst="rect">
          <a:avLst/>
        </a:prstGeom>
        <a:noFill/>
        <a:ln>
          <a:noFill/>
        </a:ln>
        <a:effectLst/>
      </dsp:spPr>
      <dsp:style>
        <a:lnRef idx="0">
          <a:srgbClr val="000000"/>
        </a:lnRef>
        <a:fillRef idx="0">
          <a:srgbClr val="000000"/>
        </a:fillRef>
        <a:effectRef idx="0">
          <a:srgbClr val="00000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defRPr/>
          </a:pPr>
          <a:r>
            <a:rPr lang="en-US" sz="2200" b="1" kern="1200"/>
            <a:t>Reference List</a:t>
          </a:r>
          <a:endParaRPr sz="2200" kern="1200"/>
        </a:p>
      </dsp:txBody>
      <dsp:txXfrm>
        <a:off x="0" y="4584590"/>
        <a:ext cx="7956222" cy="48687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476716-4AD8-4D22-8A79-AECE697BFFA0}">
      <dsp:nvSpPr>
        <dsp:cNvPr id="0" name=""/>
        <dsp:cNvSpPr/>
      </dsp:nvSpPr>
      <dsp:spPr bwMode="auto">
        <a:xfrm>
          <a:off x="0" y="0"/>
          <a:ext cx="759229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rgbClr val="000000"/>
        </a:lnRef>
        <a:fillRef idx="1">
          <a:srgbClr val="000000"/>
        </a:fillRef>
        <a:effectRef idx="0">
          <a:srgbClr val="000000"/>
        </a:effectRef>
        <a:fontRef idx="minor">
          <a:schemeClr val="lt1"/>
        </a:fontRef>
      </dsp:style>
    </dsp:sp>
    <dsp:sp modelId="{9ACC38F2-FB4B-4D77-A274-77670F9516BD}">
      <dsp:nvSpPr>
        <dsp:cNvPr id="0" name=""/>
        <dsp:cNvSpPr/>
      </dsp:nvSpPr>
      <dsp:spPr bwMode="auto">
        <a:xfrm>
          <a:off x="0" y="0"/>
          <a:ext cx="7592291" cy="406067"/>
        </a:xfrm>
        <a:prstGeom prst="rect">
          <a:avLst/>
        </a:prstGeom>
        <a:noFill/>
        <a:ln>
          <a:noFill/>
        </a:ln>
        <a:effectLst/>
      </dsp:spPr>
      <dsp:style>
        <a:lnRef idx="0">
          <a:srgbClr val="000000"/>
        </a:lnRef>
        <a:fillRef idx="0">
          <a:srgbClr val="000000"/>
        </a:fillRef>
        <a:effectRef idx="0">
          <a:srgbClr val="00000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defRPr/>
          </a:pPr>
          <a:r>
            <a:rPr lang="en-GB" sz="1800" b="1" kern="1200"/>
            <a:t>Introduction</a:t>
          </a:r>
          <a:r>
            <a:rPr lang="en-GB" sz="1800" kern="1200"/>
            <a:t> (200 words)</a:t>
          </a:r>
          <a:endParaRPr lang="en-US" sz="1800" kern="1200"/>
        </a:p>
      </dsp:txBody>
      <dsp:txXfrm>
        <a:off x="0" y="0"/>
        <a:ext cx="7592291" cy="406067"/>
      </dsp:txXfrm>
    </dsp:sp>
    <dsp:sp modelId="{60755050-BE32-4A37-BFFD-6A697C220A94}">
      <dsp:nvSpPr>
        <dsp:cNvPr id="0" name=""/>
        <dsp:cNvSpPr/>
      </dsp:nvSpPr>
      <dsp:spPr bwMode="auto">
        <a:xfrm>
          <a:off x="0" y="406067"/>
          <a:ext cx="759229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rgbClr val="000000"/>
        </a:lnRef>
        <a:fillRef idx="1">
          <a:srgbClr val="000000"/>
        </a:fillRef>
        <a:effectRef idx="0">
          <a:srgbClr val="000000"/>
        </a:effectRef>
        <a:fontRef idx="minor">
          <a:schemeClr val="lt1"/>
        </a:fontRef>
      </dsp:style>
    </dsp:sp>
    <dsp:sp modelId="{E71E9F32-ED07-4F40-BF9A-8132F18CFE9E}">
      <dsp:nvSpPr>
        <dsp:cNvPr id="0" name=""/>
        <dsp:cNvSpPr/>
      </dsp:nvSpPr>
      <dsp:spPr bwMode="auto">
        <a:xfrm>
          <a:off x="0" y="406067"/>
          <a:ext cx="7592291" cy="406067"/>
        </a:xfrm>
        <a:prstGeom prst="rect">
          <a:avLst/>
        </a:prstGeom>
        <a:noFill/>
        <a:ln>
          <a:noFill/>
        </a:ln>
        <a:effectLst/>
      </dsp:spPr>
      <dsp:style>
        <a:lnRef idx="0">
          <a:srgbClr val="000000"/>
        </a:lnRef>
        <a:fillRef idx="0">
          <a:srgbClr val="000000"/>
        </a:fillRef>
        <a:effectRef idx="0">
          <a:srgbClr val="00000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defRPr/>
          </a:pPr>
          <a:r>
            <a:rPr lang="en-GB" sz="1800" b="1" kern="1200"/>
            <a:t>Development and Implementation of the Digital Innovation </a:t>
          </a:r>
          <a:r>
            <a:rPr lang="en-GB" sz="1800" kern="1200"/>
            <a:t>(320 words)</a:t>
          </a:r>
          <a:endParaRPr lang="en-US" sz="1800" kern="1200"/>
        </a:p>
      </dsp:txBody>
      <dsp:txXfrm>
        <a:off x="0" y="406067"/>
        <a:ext cx="7592291" cy="406067"/>
      </dsp:txXfrm>
    </dsp:sp>
    <dsp:sp modelId="{357EE06D-A609-4AED-88FE-05011498EDC7}">
      <dsp:nvSpPr>
        <dsp:cNvPr id="0" name=""/>
        <dsp:cNvSpPr/>
      </dsp:nvSpPr>
      <dsp:spPr bwMode="auto">
        <a:xfrm>
          <a:off x="0" y="812135"/>
          <a:ext cx="759229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rgbClr val="000000"/>
        </a:lnRef>
        <a:fillRef idx="1">
          <a:srgbClr val="000000"/>
        </a:fillRef>
        <a:effectRef idx="0">
          <a:srgbClr val="000000"/>
        </a:effectRef>
        <a:fontRef idx="minor">
          <a:schemeClr val="lt1"/>
        </a:fontRef>
      </dsp:style>
    </dsp:sp>
    <dsp:sp modelId="{0C4FD0EA-1269-45FD-802E-D54E5F751E29}">
      <dsp:nvSpPr>
        <dsp:cNvPr id="0" name=""/>
        <dsp:cNvSpPr/>
      </dsp:nvSpPr>
      <dsp:spPr bwMode="auto">
        <a:xfrm>
          <a:off x="0" y="812135"/>
          <a:ext cx="7592291" cy="406067"/>
        </a:xfrm>
        <a:prstGeom prst="rect">
          <a:avLst/>
        </a:prstGeom>
        <a:noFill/>
        <a:ln>
          <a:noFill/>
        </a:ln>
        <a:effectLst/>
      </dsp:spPr>
      <dsp:style>
        <a:lnRef idx="0">
          <a:srgbClr val="000000"/>
        </a:lnRef>
        <a:fillRef idx="0">
          <a:srgbClr val="000000"/>
        </a:fillRef>
        <a:effectRef idx="0">
          <a:srgbClr val="00000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defRPr/>
          </a:pPr>
          <a:r>
            <a:rPr lang="en-GB" sz="1800" b="1" kern="1200"/>
            <a:t>Workforce Implications</a:t>
          </a:r>
          <a:r>
            <a:rPr lang="en-GB" sz="1800" kern="1200"/>
            <a:t> (320 words)</a:t>
          </a:r>
          <a:endParaRPr lang="en-US" sz="1800" kern="1200"/>
        </a:p>
      </dsp:txBody>
      <dsp:txXfrm>
        <a:off x="0" y="812135"/>
        <a:ext cx="7592291" cy="406067"/>
      </dsp:txXfrm>
    </dsp:sp>
    <dsp:sp modelId="{19A19CDB-88C4-4F66-ABBD-D75F46A960C0}">
      <dsp:nvSpPr>
        <dsp:cNvPr id="0" name=""/>
        <dsp:cNvSpPr/>
      </dsp:nvSpPr>
      <dsp:spPr bwMode="auto">
        <a:xfrm>
          <a:off x="0" y="1218202"/>
          <a:ext cx="759229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rgbClr val="000000"/>
        </a:lnRef>
        <a:fillRef idx="1">
          <a:srgbClr val="000000"/>
        </a:fillRef>
        <a:effectRef idx="0">
          <a:srgbClr val="000000"/>
        </a:effectRef>
        <a:fontRef idx="minor">
          <a:schemeClr val="lt1"/>
        </a:fontRef>
      </dsp:style>
    </dsp:sp>
    <dsp:sp modelId="{A4AFF81F-878D-4931-8209-7B4E999C6D4F}">
      <dsp:nvSpPr>
        <dsp:cNvPr id="0" name=""/>
        <dsp:cNvSpPr/>
      </dsp:nvSpPr>
      <dsp:spPr bwMode="auto">
        <a:xfrm>
          <a:off x="0" y="1218202"/>
          <a:ext cx="7592291" cy="406067"/>
        </a:xfrm>
        <a:prstGeom prst="rect">
          <a:avLst/>
        </a:prstGeom>
        <a:noFill/>
        <a:ln>
          <a:noFill/>
        </a:ln>
        <a:effectLst/>
      </dsp:spPr>
      <dsp:style>
        <a:lnRef idx="0">
          <a:srgbClr val="000000"/>
        </a:lnRef>
        <a:fillRef idx="0">
          <a:srgbClr val="000000"/>
        </a:fillRef>
        <a:effectRef idx="0">
          <a:srgbClr val="00000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defRPr/>
          </a:pPr>
          <a:r>
            <a:rPr lang="en-GB" sz="1800" b="1" kern="1200"/>
            <a:t>Changes in Service Delivery</a:t>
          </a:r>
          <a:r>
            <a:rPr lang="en-GB" sz="1800" kern="1200"/>
            <a:t> (320 words)</a:t>
          </a:r>
          <a:endParaRPr lang="en-US" sz="1800" kern="1200"/>
        </a:p>
      </dsp:txBody>
      <dsp:txXfrm>
        <a:off x="0" y="1218202"/>
        <a:ext cx="7592291" cy="406067"/>
      </dsp:txXfrm>
    </dsp:sp>
    <dsp:sp modelId="{BFFC7FBF-2E21-4914-B358-C49AAA16BB5F}">
      <dsp:nvSpPr>
        <dsp:cNvPr id="0" name=""/>
        <dsp:cNvSpPr/>
      </dsp:nvSpPr>
      <dsp:spPr bwMode="auto">
        <a:xfrm>
          <a:off x="0" y="1624270"/>
          <a:ext cx="759229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rgbClr val="000000"/>
        </a:lnRef>
        <a:fillRef idx="1">
          <a:srgbClr val="000000"/>
        </a:fillRef>
        <a:effectRef idx="0">
          <a:srgbClr val="000000"/>
        </a:effectRef>
        <a:fontRef idx="minor">
          <a:schemeClr val="lt1"/>
        </a:fontRef>
      </dsp:style>
    </dsp:sp>
    <dsp:sp modelId="{9F97F5DE-6D68-4B38-BBF6-027C4AB00E53}">
      <dsp:nvSpPr>
        <dsp:cNvPr id="0" name=""/>
        <dsp:cNvSpPr/>
      </dsp:nvSpPr>
      <dsp:spPr bwMode="auto">
        <a:xfrm>
          <a:off x="0" y="1624270"/>
          <a:ext cx="7592291" cy="406067"/>
        </a:xfrm>
        <a:prstGeom prst="rect">
          <a:avLst/>
        </a:prstGeom>
        <a:noFill/>
        <a:ln>
          <a:noFill/>
        </a:ln>
        <a:effectLst/>
      </dsp:spPr>
      <dsp:style>
        <a:lnRef idx="0">
          <a:srgbClr val="000000"/>
        </a:lnRef>
        <a:fillRef idx="0">
          <a:srgbClr val="000000"/>
        </a:fillRef>
        <a:effectRef idx="0">
          <a:srgbClr val="00000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defRPr/>
          </a:pPr>
          <a:r>
            <a:rPr lang="en-GB" sz="1800" b="1" kern="1200"/>
            <a:t>Patient and Service User Experiences</a:t>
          </a:r>
          <a:r>
            <a:rPr lang="en-GB" sz="1800" kern="1200"/>
            <a:t> (320words)</a:t>
          </a:r>
          <a:endParaRPr lang="en-US" sz="1800" kern="1200"/>
        </a:p>
      </dsp:txBody>
      <dsp:txXfrm>
        <a:off x="0" y="1624270"/>
        <a:ext cx="7592291" cy="406067"/>
      </dsp:txXfrm>
    </dsp:sp>
    <dsp:sp modelId="{17E9C62F-6AEB-4D46-BFA4-3E296EE2CD95}">
      <dsp:nvSpPr>
        <dsp:cNvPr id="0" name=""/>
        <dsp:cNvSpPr/>
      </dsp:nvSpPr>
      <dsp:spPr bwMode="auto">
        <a:xfrm>
          <a:off x="0" y="2030338"/>
          <a:ext cx="759229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rgbClr val="000000"/>
        </a:lnRef>
        <a:fillRef idx="1">
          <a:srgbClr val="000000"/>
        </a:fillRef>
        <a:effectRef idx="0">
          <a:srgbClr val="000000"/>
        </a:effectRef>
        <a:fontRef idx="minor">
          <a:schemeClr val="lt1"/>
        </a:fontRef>
      </dsp:style>
    </dsp:sp>
    <dsp:sp modelId="{5509A680-F0CE-401A-A6CC-0B8C944327C4}">
      <dsp:nvSpPr>
        <dsp:cNvPr id="0" name=""/>
        <dsp:cNvSpPr/>
      </dsp:nvSpPr>
      <dsp:spPr bwMode="auto">
        <a:xfrm>
          <a:off x="0" y="2030338"/>
          <a:ext cx="7592291" cy="406067"/>
        </a:xfrm>
        <a:prstGeom prst="rect">
          <a:avLst/>
        </a:prstGeom>
        <a:noFill/>
        <a:ln>
          <a:noFill/>
        </a:ln>
        <a:effectLst/>
      </dsp:spPr>
      <dsp:style>
        <a:lnRef idx="0">
          <a:srgbClr val="000000"/>
        </a:lnRef>
        <a:fillRef idx="0">
          <a:srgbClr val="000000"/>
        </a:fillRef>
        <a:effectRef idx="0">
          <a:srgbClr val="00000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defRPr/>
          </a:pPr>
          <a:r>
            <a:rPr lang="en-GB" sz="1800" b="1" kern="1200"/>
            <a:t>Community Impact</a:t>
          </a:r>
          <a:r>
            <a:rPr lang="en-GB" sz="1800" kern="1200"/>
            <a:t> (320 words)</a:t>
          </a:r>
          <a:endParaRPr lang="en-US" sz="1800" kern="1200"/>
        </a:p>
      </dsp:txBody>
      <dsp:txXfrm>
        <a:off x="0" y="2030338"/>
        <a:ext cx="7592291" cy="406067"/>
      </dsp:txXfrm>
    </dsp:sp>
    <dsp:sp modelId="{D132D560-9A02-46F9-9BA0-418F72F8EEEC}">
      <dsp:nvSpPr>
        <dsp:cNvPr id="0" name=""/>
        <dsp:cNvSpPr/>
      </dsp:nvSpPr>
      <dsp:spPr bwMode="auto">
        <a:xfrm>
          <a:off x="0" y="2436405"/>
          <a:ext cx="759229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rgbClr val="000000"/>
        </a:lnRef>
        <a:fillRef idx="1">
          <a:srgbClr val="000000"/>
        </a:fillRef>
        <a:effectRef idx="0">
          <a:srgbClr val="000000"/>
        </a:effectRef>
        <a:fontRef idx="minor">
          <a:schemeClr val="lt1"/>
        </a:fontRef>
      </dsp:style>
    </dsp:sp>
    <dsp:sp modelId="{73AD2CB3-FAAD-4EB7-AE63-0382CB3212BC}">
      <dsp:nvSpPr>
        <dsp:cNvPr id="0" name=""/>
        <dsp:cNvSpPr/>
      </dsp:nvSpPr>
      <dsp:spPr bwMode="auto">
        <a:xfrm>
          <a:off x="0" y="2436405"/>
          <a:ext cx="7592291" cy="406067"/>
        </a:xfrm>
        <a:prstGeom prst="rect">
          <a:avLst/>
        </a:prstGeom>
        <a:noFill/>
        <a:ln>
          <a:noFill/>
        </a:ln>
        <a:effectLst/>
      </dsp:spPr>
      <dsp:style>
        <a:lnRef idx="0">
          <a:srgbClr val="000000"/>
        </a:lnRef>
        <a:fillRef idx="0">
          <a:srgbClr val="000000"/>
        </a:fillRef>
        <a:effectRef idx="0">
          <a:srgbClr val="00000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defRPr/>
          </a:pPr>
          <a:r>
            <a:rPr lang="en-GB" sz="1800" b="1" kern="1200"/>
            <a:t>Conclusion</a:t>
          </a:r>
          <a:r>
            <a:rPr lang="en-GB" sz="1800" kern="1200"/>
            <a:t> (200 words)</a:t>
          </a:r>
          <a:endParaRPr lang="en-US" sz="1800" kern="1200"/>
        </a:p>
      </dsp:txBody>
      <dsp:txXfrm>
        <a:off x="0" y="2436405"/>
        <a:ext cx="7592291" cy="406067"/>
      </dsp:txXfrm>
    </dsp:sp>
    <dsp:sp modelId="{3888332C-9620-4A7B-AD35-DCF85ACABEDB}">
      <dsp:nvSpPr>
        <dsp:cNvPr id="0" name=""/>
        <dsp:cNvSpPr/>
      </dsp:nvSpPr>
      <dsp:spPr bwMode="auto">
        <a:xfrm>
          <a:off x="0" y="2842473"/>
          <a:ext cx="759229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rgbClr val="000000"/>
        </a:lnRef>
        <a:fillRef idx="1">
          <a:srgbClr val="000000"/>
        </a:fillRef>
        <a:effectRef idx="0">
          <a:srgbClr val="000000"/>
        </a:effectRef>
        <a:fontRef idx="minor">
          <a:schemeClr val="lt1"/>
        </a:fontRef>
      </dsp:style>
    </dsp:sp>
    <dsp:sp modelId="{66684D4A-76A2-4518-B0C7-54180FF4EDB5}">
      <dsp:nvSpPr>
        <dsp:cNvPr id="0" name=""/>
        <dsp:cNvSpPr/>
      </dsp:nvSpPr>
      <dsp:spPr bwMode="auto">
        <a:xfrm>
          <a:off x="0" y="2842473"/>
          <a:ext cx="7592291" cy="406067"/>
        </a:xfrm>
        <a:prstGeom prst="rect">
          <a:avLst/>
        </a:prstGeom>
        <a:noFill/>
        <a:ln>
          <a:noFill/>
        </a:ln>
        <a:effectLst/>
      </dsp:spPr>
      <dsp:style>
        <a:lnRef idx="0">
          <a:srgbClr val="000000"/>
        </a:lnRef>
        <a:fillRef idx="0">
          <a:srgbClr val="000000"/>
        </a:fillRef>
        <a:effectRef idx="0">
          <a:srgbClr val="00000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defRPr/>
          </a:pPr>
          <a:r>
            <a:rPr lang="en-US" sz="1800" b="1" kern="1200"/>
            <a:t>Reference List</a:t>
          </a:r>
          <a:endParaRPr sz="1800" kern="1200"/>
        </a:p>
      </dsp:txBody>
      <dsp:txXfrm>
        <a:off x="0" y="2842473"/>
        <a:ext cx="7592291" cy="40606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330ED3-4FAA-4D69-8102-B4C5EE706FAD}">
      <dsp:nvSpPr>
        <dsp:cNvPr id="0" name=""/>
        <dsp:cNvSpPr/>
      </dsp:nvSpPr>
      <dsp:spPr bwMode="auto">
        <a:xfrm>
          <a:off x="0" y="43111"/>
          <a:ext cx="6666833" cy="794503"/>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rgbClr val="000000"/>
        </a:lnRef>
        <a:fillRef idx="3">
          <a:srgbClr val="000000"/>
        </a:fillRef>
        <a:effectRef idx="2">
          <a:srgbClr val="00000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defRPr/>
          </a:pPr>
          <a:r>
            <a:rPr lang="en-US" sz="2000" b="1" i="0" kern="1200">
              <a:solidFill>
                <a:schemeClr val="tx1"/>
              </a:solidFill>
            </a:rPr>
            <a:t>Introduction</a:t>
          </a:r>
          <a:r>
            <a:rPr lang="en-US" sz="2000" b="0" i="0" kern="1200">
              <a:solidFill>
                <a:schemeClr val="tx1"/>
              </a:solidFill>
            </a:rPr>
            <a:t>: Introduce the digital innovation and its context.</a:t>
          </a:r>
          <a:endParaRPr lang="en-US" sz="2000" kern="1200">
            <a:solidFill>
              <a:schemeClr val="tx1"/>
            </a:solidFill>
          </a:endParaRPr>
        </a:p>
      </dsp:txBody>
      <dsp:txXfrm>
        <a:off x="38784" y="81895"/>
        <a:ext cx="6589265" cy="716935"/>
      </dsp:txXfrm>
    </dsp:sp>
    <dsp:sp modelId="{80C2F476-AF97-418F-A258-F767735CA59F}">
      <dsp:nvSpPr>
        <dsp:cNvPr id="0" name=""/>
        <dsp:cNvSpPr/>
      </dsp:nvSpPr>
      <dsp:spPr bwMode="auto">
        <a:xfrm>
          <a:off x="0" y="895214"/>
          <a:ext cx="6666833" cy="794503"/>
        </a:xfrm>
        <a:prstGeom prst="roundRect">
          <a:avLst/>
        </a:prstGeom>
        <a:gradFill rotWithShape="0">
          <a:gsLst>
            <a:gs pos="0">
              <a:schemeClr val="accent5">
                <a:hueOff val="-1126424"/>
                <a:satOff val="-2903"/>
                <a:lumOff val="-1961"/>
                <a:alphaOff val="0"/>
                <a:satMod val="103000"/>
                <a:lumMod val="102000"/>
                <a:tint val="94000"/>
              </a:schemeClr>
            </a:gs>
            <a:gs pos="50000">
              <a:schemeClr val="accent5">
                <a:hueOff val="-1126424"/>
                <a:satOff val="-2903"/>
                <a:lumOff val="-1961"/>
                <a:alphaOff val="0"/>
                <a:satMod val="110000"/>
                <a:lumMod val="100000"/>
                <a:shade val="100000"/>
              </a:schemeClr>
            </a:gs>
            <a:gs pos="100000">
              <a:schemeClr val="accent5">
                <a:hueOff val="-1126424"/>
                <a:satOff val="-2903"/>
                <a:lumOff val="-1961"/>
                <a:alphaOff val="0"/>
                <a:lumMod val="99000"/>
                <a:satMod val="120000"/>
                <a:shade val="78000"/>
              </a:schemeClr>
            </a:gs>
          </a:gsLst>
          <a:lin ang="5400000" scaled="0"/>
        </a:gradFill>
        <a:ln>
          <a:noFill/>
        </a:ln>
        <a:effectLst/>
      </dsp:spPr>
      <dsp:style>
        <a:lnRef idx="0">
          <a:srgbClr val="000000"/>
        </a:lnRef>
        <a:fillRef idx="3">
          <a:srgbClr val="000000"/>
        </a:fillRef>
        <a:effectRef idx="2">
          <a:srgbClr val="00000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defRPr/>
          </a:pPr>
          <a:r>
            <a:rPr lang="en-US" sz="2000" b="1" i="0" kern="1200">
              <a:solidFill>
                <a:schemeClr val="tx1"/>
              </a:solidFill>
            </a:rPr>
            <a:t>Strengths</a:t>
          </a:r>
          <a:r>
            <a:rPr lang="en-US" sz="2000" b="0" i="0" kern="1200">
              <a:solidFill>
                <a:schemeClr val="tx1"/>
              </a:solidFill>
            </a:rPr>
            <a:t>: Evaluate the benefits for workforce, service delivery, patients, and community.</a:t>
          </a:r>
          <a:endParaRPr lang="en-US" sz="2000" kern="1200">
            <a:solidFill>
              <a:schemeClr val="tx1"/>
            </a:solidFill>
          </a:endParaRPr>
        </a:p>
      </dsp:txBody>
      <dsp:txXfrm>
        <a:off x="38784" y="933998"/>
        <a:ext cx="6589265" cy="716935"/>
      </dsp:txXfrm>
    </dsp:sp>
    <dsp:sp modelId="{3DB7334C-F245-43E1-89FD-98DDD0A54C25}">
      <dsp:nvSpPr>
        <dsp:cNvPr id="0" name=""/>
        <dsp:cNvSpPr/>
      </dsp:nvSpPr>
      <dsp:spPr bwMode="auto">
        <a:xfrm>
          <a:off x="0" y="1747317"/>
          <a:ext cx="6666833" cy="794503"/>
        </a:xfrm>
        <a:prstGeom prst="roundRect">
          <a:avLst/>
        </a:prstGeom>
        <a:gradFill rotWithShape="0">
          <a:gsLst>
            <a:gs pos="0">
              <a:schemeClr val="accent5">
                <a:hueOff val="-2252848"/>
                <a:satOff val="-5806"/>
                <a:lumOff val="-3922"/>
                <a:alphaOff val="0"/>
                <a:satMod val="103000"/>
                <a:lumMod val="102000"/>
                <a:tint val="94000"/>
              </a:schemeClr>
            </a:gs>
            <a:gs pos="50000">
              <a:schemeClr val="accent5">
                <a:hueOff val="-2252848"/>
                <a:satOff val="-5806"/>
                <a:lumOff val="-3922"/>
                <a:alphaOff val="0"/>
                <a:satMod val="110000"/>
                <a:lumMod val="100000"/>
                <a:shade val="100000"/>
              </a:schemeClr>
            </a:gs>
            <a:gs pos="100000">
              <a:schemeClr val="accent5">
                <a:hueOff val="-2252848"/>
                <a:satOff val="-5806"/>
                <a:lumOff val="-3922"/>
                <a:alphaOff val="0"/>
                <a:lumMod val="99000"/>
                <a:satMod val="120000"/>
                <a:shade val="78000"/>
              </a:schemeClr>
            </a:gs>
          </a:gsLst>
          <a:lin ang="5400000" scaled="0"/>
        </a:gradFill>
        <a:ln>
          <a:noFill/>
        </a:ln>
        <a:effectLst/>
      </dsp:spPr>
      <dsp:style>
        <a:lnRef idx="0">
          <a:srgbClr val="000000"/>
        </a:lnRef>
        <a:fillRef idx="3">
          <a:srgbClr val="000000"/>
        </a:fillRef>
        <a:effectRef idx="2">
          <a:srgbClr val="00000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defRPr/>
          </a:pPr>
          <a:r>
            <a:rPr lang="en-US" sz="2000" b="1" i="0" kern="1200">
              <a:solidFill>
                <a:schemeClr val="tx1"/>
              </a:solidFill>
            </a:rPr>
            <a:t>Weaknesses</a:t>
          </a:r>
          <a:r>
            <a:rPr lang="en-US" sz="2000" b="0" i="0" kern="1200">
              <a:solidFill>
                <a:schemeClr val="tx1"/>
              </a:solidFill>
            </a:rPr>
            <a:t>: Analyse the shortcomings and negative impacts on each area.</a:t>
          </a:r>
          <a:endParaRPr lang="en-US" sz="2000" kern="1200">
            <a:solidFill>
              <a:schemeClr val="tx1"/>
            </a:solidFill>
          </a:endParaRPr>
        </a:p>
      </dsp:txBody>
      <dsp:txXfrm>
        <a:off x="38784" y="1786101"/>
        <a:ext cx="6589265" cy="716935"/>
      </dsp:txXfrm>
    </dsp:sp>
    <dsp:sp modelId="{89829565-9720-4376-91F8-019106EAA5F2}">
      <dsp:nvSpPr>
        <dsp:cNvPr id="0" name=""/>
        <dsp:cNvSpPr/>
      </dsp:nvSpPr>
      <dsp:spPr bwMode="auto">
        <a:xfrm>
          <a:off x="0" y="2599420"/>
          <a:ext cx="6666833" cy="794503"/>
        </a:xfrm>
        <a:prstGeom prst="roundRect">
          <a:avLst/>
        </a:prstGeom>
        <a:gradFill rotWithShape="0">
          <a:gsLst>
            <a:gs pos="0">
              <a:schemeClr val="accent5">
                <a:hueOff val="-3379271"/>
                <a:satOff val="-8710"/>
                <a:lumOff val="-5883"/>
                <a:alphaOff val="0"/>
                <a:satMod val="103000"/>
                <a:lumMod val="102000"/>
                <a:tint val="94000"/>
              </a:schemeClr>
            </a:gs>
            <a:gs pos="50000">
              <a:schemeClr val="accent5">
                <a:hueOff val="-3379271"/>
                <a:satOff val="-8710"/>
                <a:lumOff val="-5883"/>
                <a:alphaOff val="0"/>
                <a:satMod val="110000"/>
                <a:lumMod val="100000"/>
                <a:shade val="100000"/>
              </a:schemeClr>
            </a:gs>
            <a:gs pos="100000">
              <a:schemeClr val="accent5">
                <a:hueOff val="-3379271"/>
                <a:satOff val="-8710"/>
                <a:lumOff val="-5883"/>
                <a:alphaOff val="0"/>
                <a:lumMod val="99000"/>
                <a:satMod val="120000"/>
                <a:shade val="78000"/>
              </a:schemeClr>
            </a:gs>
          </a:gsLst>
          <a:lin ang="5400000" scaled="0"/>
        </a:gradFill>
        <a:ln>
          <a:noFill/>
        </a:ln>
        <a:effectLst/>
      </dsp:spPr>
      <dsp:style>
        <a:lnRef idx="0">
          <a:srgbClr val="000000"/>
        </a:lnRef>
        <a:fillRef idx="3">
          <a:srgbClr val="000000"/>
        </a:fillRef>
        <a:effectRef idx="2">
          <a:srgbClr val="00000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defRPr/>
          </a:pPr>
          <a:r>
            <a:rPr lang="en-US" sz="2000" b="1" i="0" kern="1200">
              <a:solidFill>
                <a:schemeClr val="tx1"/>
              </a:solidFill>
            </a:rPr>
            <a:t>Opportunities</a:t>
          </a:r>
          <a:r>
            <a:rPr lang="en-US" sz="2000" b="0" i="0" kern="1200">
              <a:solidFill>
                <a:schemeClr val="tx1"/>
              </a:solidFill>
            </a:rPr>
            <a:t>: Explore potential future improvements and scaling opportunities.</a:t>
          </a:r>
          <a:endParaRPr lang="en-US" sz="2000" kern="1200">
            <a:solidFill>
              <a:schemeClr val="tx1"/>
            </a:solidFill>
          </a:endParaRPr>
        </a:p>
      </dsp:txBody>
      <dsp:txXfrm>
        <a:off x="38784" y="2638204"/>
        <a:ext cx="6589265" cy="716935"/>
      </dsp:txXfrm>
    </dsp:sp>
    <dsp:sp modelId="{1EBC4AFE-894E-456F-8DD7-8EBCE05F6FB1}">
      <dsp:nvSpPr>
        <dsp:cNvPr id="0" name=""/>
        <dsp:cNvSpPr/>
      </dsp:nvSpPr>
      <dsp:spPr bwMode="auto">
        <a:xfrm>
          <a:off x="0" y="3451524"/>
          <a:ext cx="6666833" cy="794503"/>
        </a:xfrm>
        <a:prstGeom prst="roundRect">
          <a:avLst/>
        </a:prstGeom>
        <a:gradFill rotWithShape="0">
          <a:gsLst>
            <a:gs pos="0">
              <a:schemeClr val="accent5">
                <a:hueOff val="-4505695"/>
                <a:satOff val="-11613"/>
                <a:lumOff val="-7843"/>
                <a:alphaOff val="0"/>
                <a:satMod val="103000"/>
                <a:lumMod val="102000"/>
                <a:tint val="94000"/>
              </a:schemeClr>
            </a:gs>
            <a:gs pos="50000">
              <a:schemeClr val="accent5">
                <a:hueOff val="-4505695"/>
                <a:satOff val="-11613"/>
                <a:lumOff val="-7843"/>
                <a:alphaOff val="0"/>
                <a:satMod val="110000"/>
                <a:lumMod val="100000"/>
                <a:shade val="100000"/>
              </a:schemeClr>
            </a:gs>
            <a:gs pos="100000">
              <a:schemeClr val="accent5">
                <a:hueOff val="-4505695"/>
                <a:satOff val="-11613"/>
                <a:lumOff val="-7843"/>
                <a:alphaOff val="0"/>
                <a:lumMod val="99000"/>
                <a:satMod val="120000"/>
                <a:shade val="78000"/>
              </a:schemeClr>
            </a:gs>
          </a:gsLst>
          <a:lin ang="5400000" scaled="0"/>
        </a:gradFill>
        <a:ln>
          <a:noFill/>
        </a:ln>
        <a:effectLst/>
      </dsp:spPr>
      <dsp:style>
        <a:lnRef idx="0">
          <a:srgbClr val="000000"/>
        </a:lnRef>
        <a:fillRef idx="3">
          <a:srgbClr val="000000"/>
        </a:fillRef>
        <a:effectRef idx="2">
          <a:srgbClr val="00000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defRPr/>
          </a:pPr>
          <a:r>
            <a:rPr lang="en-US" sz="2000" b="1" i="0" kern="1200">
              <a:solidFill>
                <a:schemeClr val="tx1"/>
              </a:solidFill>
            </a:rPr>
            <a:t>Threats</a:t>
          </a:r>
          <a:r>
            <a:rPr lang="en-US" sz="2000" b="0" i="0" kern="1200">
              <a:solidFill>
                <a:schemeClr val="tx1"/>
              </a:solidFill>
            </a:rPr>
            <a:t>: Discuss risks, barriers to adoption, and any unintended consequences.</a:t>
          </a:r>
          <a:endParaRPr lang="en-US" sz="2000" kern="1200">
            <a:solidFill>
              <a:schemeClr val="tx1"/>
            </a:solidFill>
          </a:endParaRPr>
        </a:p>
      </dsp:txBody>
      <dsp:txXfrm>
        <a:off x="38784" y="3490308"/>
        <a:ext cx="6589265" cy="716935"/>
      </dsp:txXfrm>
    </dsp:sp>
    <dsp:sp modelId="{104EC3F2-827B-43DF-8E85-914FE752041E}">
      <dsp:nvSpPr>
        <dsp:cNvPr id="0" name=""/>
        <dsp:cNvSpPr/>
      </dsp:nvSpPr>
      <dsp:spPr bwMode="auto">
        <a:xfrm>
          <a:off x="0" y="4303627"/>
          <a:ext cx="6666833" cy="794503"/>
        </a:xfrm>
        <a:prstGeom prst="roundRect">
          <a:avLst/>
        </a:prstGeom>
        <a:gradFill rotWithShape="0">
          <a:gsLst>
            <a:gs pos="0">
              <a:schemeClr val="accent5">
                <a:hueOff val="-5632119"/>
                <a:satOff val="-14516"/>
                <a:lumOff val="-9804"/>
                <a:alphaOff val="0"/>
                <a:satMod val="103000"/>
                <a:lumMod val="102000"/>
                <a:tint val="94000"/>
              </a:schemeClr>
            </a:gs>
            <a:gs pos="50000">
              <a:schemeClr val="accent5">
                <a:hueOff val="-5632119"/>
                <a:satOff val="-14516"/>
                <a:lumOff val="-9804"/>
                <a:alphaOff val="0"/>
                <a:satMod val="110000"/>
                <a:lumMod val="100000"/>
                <a:shade val="100000"/>
              </a:schemeClr>
            </a:gs>
            <a:gs pos="100000">
              <a:schemeClr val="accent5">
                <a:hueOff val="-5632119"/>
                <a:satOff val="-14516"/>
                <a:lumOff val="-9804"/>
                <a:alphaOff val="0"/>
                <a:lumMod val="99000"/>
                <a:satMod val="120000"/>
                <a:shade val="78000"/>
              </a:schemeClr>
            </a:gs>
          </a:gsLst>
          <a:lin ang="5400000" scaled="0"/>
        </a:gradFill>
        <a:ln>
          <a:noFill/>
        </a:ln>
        <a:effectLst/>
      </dsp:spPr>
      <dsp:style>
        <a:lnRef idx="0">
          <a:srgbClr val="000000"/>
        </a:lnRef>
        <a:fillRef idx="3">
          <a:srgbClr val="000000"/>
        </a:fillRef>
        <a:effectRef idx="2">
          <a:srgbClr val="00000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defRPr/>
          </a:pPr>
          <a:r>
            <a:rPr lang="en-US" sz="2000" b="1" i="0" kern="1200">
              <a:solidFill>
                <a:schemeClr val="tx1"/>
              </a:solidFill>
            </a:rPr>
            <a:t>Conclusion</a:t>
          </a:r>
          <a:r>
            <a:rPr lang="en-US" sz="2000" b="0" i="0" kern="1200">
              <a:solidFill>
                <a:schemeClr val="tx1"/>
              </a:solidFill>
            </a:rPr>
            <a:t>: Summarise the overall impact of the innovation and provide recommendations. </a:t>
          </a:r>
          <a:endParaRPr lang="en-US" sz="2000" kern="1200">
            <a:solidFill>
              <a:schemeClr val="tx1"/>
            </a:solidFill>
          </a:endParaRPr>
        </a:p>
      </dsp:txBody>
      <dsp:txXfrm>
        <a:off x="38784" y="4342411"/>
        <a:ext cx="6589265" cy="716935"/>
      </dsp:txXfrm>
    </dsp:sp>
    <dsp:sp modelId="{0E0ECB35-AFC0-4637-B7A0-97000831522D}">
      <dsp:nvSpPr>
        <dsp:cNvPr id="0" name=""/>
        <dsp:cNvSpPr/>
      </dsp:nvSpPr>
      <dsp:spPr bwMode="auto">
        <a:xfrm>
          <a:off x="0" y="5155730"/>
          <a:ext cx="6666833" cy="794503"/>
        </a:xfrm>
        <a:prstGeom prst="round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dsp:spPr>
      <dsp:style>
        <a:lnRef idx="0">
          <a:srgbClr val="000000"/>
        </a:lnRef>
        <a:fillRef idx="3">
          <a:srgbClr val="000000"/>
        </a:fillRef>
        <a:effectRef idx="2">
          <a:srgbClr val="00000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defRPr/>
          </a:pPr>
          <a:r>
            <a:rPr lang="en-US" sz="2000" b="1" kern="1200">
              <a:solidFill>
                <a:schemeClr val="tx1"/>
              </a:solidFill>
            </a:rPr>
            <a:t>Reference List</a:t>
          </a:r>
          <a:endParaRPr sz="2000" kern="1200"/>
        </a:p>
      </dsp:txBody>
      <dsp:txXfrm>
        <a:off x="38784" y="5194514"/>
        <a:ext cx="6589265" cy="71693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F3416C-6CDB-49CD-BD0F-75EFCA246BFD}">
      <dsp:nvSpPr>
        <dsp:cNvPr id="0" name=""/>
        <dsp:cNvSpPr/>
      </dsp:nvSpPr>
      <dsp:spPr bwMode="auto">
        <a:xfrm>
          <a:off x="0" y="0"/>
          <a:ext cx="1069570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rgbClr val="000000"/>
        </a:lnRef>
        <a:fillRef idx="1">
          <a:srgbClr val="000000"/>
        </a:fillRef>
        <a:effectRef idx="0">
          <a:srgbClr val="000000"/>
        </a:effectRef>
        <a:fontRef idx="minor">
          <a:schemeClr val="lt1"/>
        </a:fontRef>
      </dsp:style>
    </dsp:sp>
    <dsp:sp modelId="{BE9A9196-877E-4E0C-B4AF-F6ECDD114629}">
      <dsp:nvSpPr>
        <dsp:cNvPr id="0" name=""/>
        <dsp:cNvSpPr/>
      </dsp:nvSpPr>
      <dsp:spPr bwMode="auto">
        <a:xfrm>
          <a:off x="0" y="0"/>
          <a:ext cx="10695708" cy="462395"/>
        </a:xfrm>
        <a:prstGeom prst="rect">
          <a:avLst/>
        </a:prstGeom>
        <a:noFill/>
        <a:ln>
          <a:noFill/>
        </a:ln>
        <a:effectLst/>
      </dsp:spPr>
      <dsp:style>
        <a:lnRef idx="0">
          <a:srgbClr val="000000"/>
        </a:lnRef>
        <a:fillRef idx="0">
          <a:srgbClr val="000000"/>
        </a:fillRef>
        <a:effectRef idx="0">
          <a:srgbClr val="00000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defRPr/>
          </a:pPr>
          <a:r>
            <a:rPr lang="en-GB" sz="2100" b="1" kern="1200"/>
            <a:t>Introduction (200 words)</a:t>
          </a:r>
          <a:endParaRPr sz="2100" kern="1200"/>
        </a:p>
      </dsp:txBody>
      <dsp:txXfrm>
        <a:off x="0" y="0"/>
        <a:ext cx="10695708" cy="462395"/>
      </dsp:txXfrm>
    </dsp:sp>
    <dsp:sp modelId="{AA4A49DD-9597-44DB-A7DB-A8641A1A41ED}">
      <dsp:nvSpPr>
        <dsp:cNvPr id="0" name=""/>
        <dsp:cNvSpPr/>
      </dsp:nvSpPr>
      <dsp:spPr bwMode="auto">
        <a:xfrm>
          <a:off x="0" y="462395"/>
          <a:ext cx="1069570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rgbClr val="000000"/>
        </a:lnRef>
        <a:fillRef idx="1">
          <a:srgbClr val="000000"/>
        </a:fillRef>
        <a:effectRef idx="0">
          <a:srgbClr val="000000"/>
        </a:effectRef>
        <a:fontRef idx="minor">
          <a:schemeClr val="lt1"/>
        </a:fontRef>
      </dsp:style>
    </dsp:sp>
    <dsp:sp modelId="{46B9CEF8-285C-446A-819F-DEFE3F613487}">
      <dsp:nvSpPr>
        <dsp:cNvPr id="0" name=""/>
        <dsp:cNvSpPr/>
      </dsp:nvSpPr>
      <dsp:spPr bwMode="auto">
        <a:xfrm>
          <a:off x="0" y="462395"/>
          <a:ext cx="10695708" cy="462395"/>
        </a:xfrm>
        <a:prstGeom prst="rect">
          <a:avLst/>
        </a:prstGeom>
        <a:noFill/>
        <a:ln>
          <a:noFill/>
        </a:ln>
        <a:effectLst/>
      </dsp:spPr>
      <dsp:style>
        <a:lnRef idx="0">
          <a:srgbClr val="000000"/>
        </a:lnRef>
        <a:fillRef idx="0">
          <a:srgbClr val="000000"/>
        </a:fillRef>
        <a:effectRef idx="0">
          <a:srgbClr val="00000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defRPr/>
          </a:pPr>
          <a:r>
            <a:rPr lang="en-GB" sz="2100" b="1" kern="1200"/>
            <a:t>Overview of the Digital Innovation (300-350 words)</a:t>
          </a:r>
          <a:endParaRPr lang="en-US" sz="2100" kern="1200"/>
        </a:p>
      </dsp:txBody>
      <dsp:txXfrm>
        <a:off x="0" y="462395"/>
        <a:ext cx="10695708" cy="462395"/>
      </dsp:txXfrm>
    </dsp:sp>
    <dsp:sp modelId="{B3D6EAEA-5C10-46FB-A9E4-7F408FA75375}">
      <dsp:nvSpPr>
        <dsp:cNvPr id="0" name=""/>
        <dsp:cNvSpPr/>
      </dsp:nvSpPr>
      <dsp:spPr bwMode="auto">
        <a:xfrm>
          <a:off x="0" y="924790"/>
          <a:ext cx="1069570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rgbClr val="000000"/>
        </a:lnRef>
        <a:fillRef idx="1">
          <a:srgbClr val="000000"/>
        </a:fillRef>
        <a:effectRef idx="0">
          <a:srgbClr val="000000"/>
        </a:effectRef>
        <a:fontRef idx="minor">
          <a:schemeClr val="lt1"/>
        </a:fontRef>
      </dsp:style>
    </dsp:sp>
    <dsp:sp modelId="{5917503F-EB00-4453-9775-EED17E1DE2D6}">
      <dsp:nvSpPr>
        <dsp:cNvPr id="0" name=""/>
        <dsp:cNvSpPr/>
      </dsp:nvSpPr>
      <dsp:spPr bwMode="auto">
        <a:xfrm>
          <a:off x="0" y="924790"/>
          <a:ext cx="10695708" cy="462395"/>
        </a:xfrm>
        <a:prstGeom prst="rect">
          <a:avLst/>
        </a:prstGeom>
        <a:noFill/>
        <a:ln>
          <a:noFill/>
        </a:ln>
        <a:effectLst/>
      </dsp:spPr>
      <dsp:style>
        <a:lnRef idx="0">
          <a:srgbClr val="000000"/>
        </a:lnRef>
        <a:fillRef idx="0">
          <a:srgbClr val="000000"/>
        </a:fillRef>
        <a:effectRef idx="0">
          <a:srgbClr val="00000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defRPr/>
          </a:pPr>
          <a:r>
            <a:rPr lang="en-GB" sz="2100" b="1" kern="1200"/>
            <a:t>Workforce Impact: Comparative Evaluation (350-400 words)</a:t>
          </a:r>
          <a:endParaRPr lang="en-US" sz="2100" kern="1200"/>
        </a:p>
      </dsp:txBody>
      <dsp:txXfrm>
        <a:off x="0" y="924790"/>
        <a:ext cx="10695708" cy="462395"/>
      </dsp:txXfrm>
    </dsp:sp>
    <dsp:sp modelId="{B81B2994-6A35-4571-9EB0-4F184C820D2B}">
      <dsp:nvSpPr>
        <dsp:cNvPr id="0" name=""/>
        <dsp:cNvSpPr/>
      </dsp:nvSpPr>
      <dsp:spPr bwMode="auto">
        <a:xfrm>
          <a:off x="0" y="1387186"/>
          <a:ext cx="1069570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rgbClr val="000000"/>
        </a:lnRef>
        <a:fillRef idx="1">
          <a:srgbClr val="000000"/>
        </a:fillRef>
        <a:effectRef idx="0">
          <a:srgbClr val="000000"/>
        </a:effectRef>
        <a:fontRef idx="minor">
          <a:schemeClr val="lt1"/>
        </a:fontRef>
      </dsp:style>
    </dsp:sp>
    <dsp:sp modelId="{DFA635C9-2871-4675-843B-360831D61646}">
      <dsp:nvSpPr>
        <dsp:cNvPr id="0" name=""/>
        <dsp:cNvSpPr/>
      </dsp:nvSpPr>
      <dsp:spPr bwMode="auto">
        <a:xfrm>
          <a:off x="0" y="1387186"/>
          <a:ext cx="10695708" cy="462395"/>
        </a:xfrm>
        <a:prstGeom prst="rect">
          <a:avLst/>
        </a:prstGeom>
        <a:noFill/>
        <a:ln>
          <a:noFill/>
        </a:ln>
        <a:effectLst/>
      </dsp:spPr>
      <dsp:style>
        <a:lnRef idx="0">
          <a:srgbClr val="000000"/>
        </a:lnRef>
        <a:fillRef idx="0">
          <a:srgbClr val="000000"/>
        </a:fillRef>
        <a:effectRef idx="0">
          <a:srgbClr val="00000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defRPr/>
          </a:pPr>
          <a:r>
            <a:rPr lang="en-GB" sz="2100" b="1" kern="1200"/>
            <a:t>Service Delivery: Comparative Evaluation (350-400 words)</a:t>
          </a:r>
          <a:endParaRPr lang="en-US" sz="2100" kern="1200"/>
        </a:p>
      </dsp:txBody>
      <dsp:txXfrm>
        <a:off x="0" y="1387186"/>
        <a:ext cx="10695708" cy="462395"/>
      </dsp:txXfrm>
    </dsp:sp>
    <dsp:sp modelId="{BA527EC6-CB3D-4633-94A3-E00EB4729B4E}">
      <dsp:nvSpPr>
        <dsp:cNvPr id="0" name=""/>
        <dsp:cNvSpPr/>
      </dsp:nvSpPr>
      <dsp:spPr bwMode="auto">
        <a:xfrm>
          <a:off x="0" y="1849581"/>
          <a:ext cx="1069570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rgbClr val="000000"/>
        </a:lnRef>
        <a:fillRef idx="1">
          <a:srgbClr val="000000"/>
        </a:fillRef>
        <a:effectRef idx="0">
          <a:srgbClr val="000000"/>
        </a:effectRef>
        <a:fontRef idx="minor">
          <a:schemeClr val="lt1"/>
        </a:fontRef>
      </dsp:style>
    </dsp:sp>
    <dsp:sp modelId="{45190D0E-908F-4701-902B-D424E9EEC362}">
      <dsp:nvSpPr>
        <dsp:cNvPr id="0" name=""/>
        <dsp:cNvSpPr/>
      </dsp:nvSpPr>
      <dsp:spPr bwMode="auto">
        <a:xfrm>
          <a:off x="0" y="1849581"/>
          <a:ext cx="10695708" cy="462395"/>
        </a:xfrm>
        <a:prstGeom prst="rect">
          <a:avLst/>
        </a:prstGeom>
        <a:noFill/>
        <a:ln>
          <a:noFill/>
        </a:ln>
        <a:effectLst/>
      </dsp:spPr>
      <dsp:style>
        <a:lnRef idx="0">
          <a:srgbClr val="000000"/>
        </a:lnRef>
        <a:fillRef idx="0">
          <a:srgbClr val="000000"/>
        </a:fillRef>
        <a:effectRef idx="0">
          <a:srgbClr val="00000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defRPr/>
          </a:pPr>
          <a:r>
            <a:rPr lang="en-GB" sz="2100" b="1" kern="1200"/>
            <a:t>Patient/Service User Impact: Comparative Evaluation (350-400 words)</a:t>
          </a:r>
          <a:endParaRPr lang="en-US" sz="2100" kern="1200"/>
        </a:p>
      </dsp:txBody>
      <dsp:txXfrm>
        <a:off x="0" y="1849581"/>
        <a:ext cx="10695708" cy="462395"/>
      </dsp:txXfrm>
    </dsp:sp>
    <dsp:sp modelId="{07F2A3AA-9DD0-4D27-A040-2B5EB9B0728D}">
      <dsp:nvSpPr>
        <dsp:cNvPr id="0" name=""/>
        <dsp:cNvSpPr/>
      </dsp:nvSpPr>
      <dsp:spPr bwMode="auto">
        <a:xfrm>
          <a:off x="0" y="2311976"/>
          <a:ext cx="1069570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rgbClr val="000000"/>
        </a:lnRef>
        <a:fillRef idx="1">
          <a:srgbClr val="000000"/>
        </a:fillRef>
        <a:effectRef idx="0">
          <a:srgbClr val="000000"/>
        </a:effectRef>
        <a:fontRef idx="minor">
          <a:schemeClr val="lt1"/>
        </a:fontRef>
      </dsp:style>
    </dsp:sp>
    <dsp:sp modelId="{41CB45AA-9AE4-4BDC-96F6-0DA3D6B23179}">
      <dsp:nvSpPr>
        <dsp:cNvPr id="0" name=""/>
        <dsp:cNvSpPr/>
      </dsp:nvSpPr>
      <dsp:spPr bwMode="auto">
        <a:xfrm>
          <a:off x="0" y="2311976"/>
          <a:ext cx="10695708" cy="462395"/>
        </a:xfrm>
        <a:prstGeom prst="rect">
          <a:avLst/>
        </a:prstGeom>
        <a:noFill/>
        <a:ln>
          <a:noFill/>
        </a:ln>
        <a:effectLst/>
      </dsp:spPr>
      <dsp:style>
        <a:lnRef idx="0">
          <a:srgbClr val="000000"/>
        </a:lnRef>
        <a:fillRef idx="0">
          <a:srgbClr val="000000"/>
        </a:fillRef>
        <a:effectRef idx="0">
          <a:srgbClr val="00000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defRPr/>
          </a:pPr>
          <a:r>
            <a:rPr lang="en-GB" sz="2100" b="1" kern="1200"/>
            <a:t>Community Impact: Comparative Evaluation (350-400 words)</a:t>
          </a:r>
          <a:endParaRPr lang="en-US" sz="2100" kern="1200"/>
        </a:p>
      </dsp:txBody>
      <dsp:txXfrm>
        <a:off x="0" y="2311976"/>
        <a:ext cx="10695708" cy="462395"/>
      </dsp:txXfrm>
    </dsp:sp>
    <dsp:sp modelId="{45A98411-51B8-40D6-8B5C-3A8974BBBFC0}">
      <dsp:nvSpPr>
        <dsp:cNvPr id="0" name=""/>
        <dsp:cNvSpPr/>
      </dsp:nvSpPr>
      <dsp:spPr bwMode="auto">
        <a:xfrm>
          <a:off x="0" y="2774372"/>
          <a:ext cx="1069570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rgbClr val="000000"/>
        </a:lnRef>
        <a:fillRef idx="1">
          <a:srgbClr val="000000"/>
        </a:fillRef>
        <a:effectRef idx="0">
          <a:srgbClr val="000000"/>
        </a:effectRef>
        <a:fontRef idx="minor">
          <a:schemeClr val="lt1"/>
        </a:fontRef>
      </dsp:style>
    </dsp:sp>
    <dsp:sp modelId="{52A6C95A-3E00-485A-BA90-E5018129FFC5}">
      <dsp:nvSpPr>
        <dsp:cNvPr id="0" name=""/>
        <dsp:cNvSpPr/>
      </dsp:nvSpPr>
      <dsp:spPr bwMode="auto">
        <a:xfrm>
          <a:off x="0" y="2774372"/>
          <a:ext cx="10695708" cy="462395"/>
        </a:xfrm>
        <a:prstGeom prst="rect">
          <a:avLst/>
        </a:prstGeom>
        <a:noFill/>
        <a:ln>
          <a:noFill/>
        </a:ln>
        <a:effectLst/>
      </dsp:spPr>
      <dsp:style>
        <a:lnRef idx="0">
          <a:srgbClr val="000000"/>
        </a:lnRef>
        <a:fillRef idx="0">
          <a:srgbClr val="000000"/>
        </a:fillRef>
        <a:effectRef idx="0">
          <a:srgbClr val="00000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defRPr/>
          </a:pPr>
          <a:r>
            <a:rPr lang="en-GB" sz="2100" b="1" kern="1200"/>
            <a:t>Conclusion (250-300 words)</a:t>
          </a:r>
          <a:endParaRPr lang="en-US" sz="2100" kern="1200"/>
        </a:p>
      </dsp:txBody>
      <dsp:txXfrm>
        <a:off x="0" y="2774372"/>
        <a:ext cx="10695708" cy="462395"/>
      </dsp:txXfrm>
    </dsp:sp>
    <dsp:sp modelId="{940028E9-F863-4F18-98B3-D152F32A2A81}">
      <dsp:nvSpPr>
        <dsp:cNvPr id="0" name=""/>
        <dsp:cNvSpPr/>
      </dsp:nvSpPr>
      <dsp:spPr bwMode="auto">
        <a:xfrm>
          <a:off x="0" y="3236767"/>
          <a:ext cx="1069570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rgbClr val="000000"/>
        </a:lnRef>
        <a:fillRef idx="1">
          <a:srgbClr val="000000"/>
        </a:fillRef>
        <a:effectRef idx="0">
          <a:srgbClr val="000000"/>
        </a:effectRef>
        <a:fontRef idx="minor">
          <a:schemeClr val="lt1"/>
        </a:fontRef>
      </dsp:style>
    </dsp:sp>
    <dsp:sp modelId="{125FF98D-59C5-465C-BEE1-3CBD6990A3C2}">
      <dsp:nvSpPr>
        <dsp:cNvPr id="0" name=""/>
        <dsp:cNvSpPr/>
      </dsp:nvSpPr>
      <dsp:spPr bwMode="auto">
        <a:xfrm>
          <a:off x="0" y="3236767"/>
          <a:ext cx="10695708" cy="462395"/>
        </a:xfrm>
        <a:prstGeom prst="rect">
          <a:avLst/>
        </a:prstGeom>
        <a:noFill/>
        <a:ln>
          <a:noFill/>
        </a:ln>
        <a:effectLst/>
      </dsp:spPr>
      <dsp:style>
        <a:lnRef idx="0">
          <a:srgbClr val="000000"/>
        </a:lnRef>
        <a:fillRef idx="0">
          <a:srgbClr val="000000"/>
        </a:fillRef>
        <a:effectRef idx="0">
          <a:srgbClr val="00000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defRPr/>
          </a:pPr>
          <a:r>
            <a:rPr lang="en-US" sz="2100" b="1" kern="1200"/>
            <a:t>Reference List </a:t>
          </a:r>
          <a:endParaRPr sz="2100" kern="1200"/>
        </a:p>
      </dsp:txBody>
      <dsp:txXfrm>
        <a:off x="0" y="3236767"/>
        <a:ext cx="10695708" cy="462395"/>
      </dsp:txXfrm>
    </dsp:sp>
  </dsp:spTree>
</dsp:drawing>
</file>

<file path=ppt/diagrams/layout1.xml><?xml version="1.0" encoding="utf-8"?>
<dgm:layoutDef xmlns:dgm="http://schemas.openxmlformats.org/drawingml/2006/diagram" xmlns:a="http://schemas.openxmlformats.org/drawingml/2006/main" uniqueId="urn:microsoft.com/office/officeart/2008/layout/LinedList#1">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forEach name="Name3" axis="ch" ptType="node">
      <dgm:layoutNode name="thickLine" styleLbl="alignNode1">
        <dgm:alg type="sp"/>
        <dgm:shape xmlns:r="http://schemas.openxmlformats.org/officeDocument/2006/relationships" type="line" r:blip="">
          <dgm:adjLst/>
        </dgm:shape>
        <dgm:presOf/>
      </dgm:layoutNode>
      <dgm:layoutNode name="horz1">
        <dgm:shape xmlns:r="http://schemas.openxmlformats.org/officeDocument/2006/relationships" r:blip="">
          <dgm:adjLst/>
        </dgm:shape>
        <dgm:presOf/>
        <dgm:choose name="Name4">
          <dgm:if name="Name5" func="var" arg="dir" op="equ" val="norm">
            <dgm:alg type="lin">
              <dgm:param type="linDir" val="fromL"/>
              <dgm:param type="nodeVertAlign" val="t"/>
            </dgm:alg>
          </dgm:if>
          <dgm:else name="Name6">
            <dgm:alg type="lin">
              <dgm:param type="linDir" val="fromR"/>
              <dgm:param type="nodeVertAlign" val="t"/>
            </dgm:alg>
          </dgm:else>
        </dgm:choose>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shape xmlns:r="http://schemas.openxmlformats.org/officeDocument/2006/relationships" r:blip="">
            <dgm:adjLst/>
          </dgm:shape>
          <dgm:presOf/>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shape xmlns:r="http://schemas.openxmlformats.org/officeDocument/2006/relationships" r:blip="">
                <dgm:adjLst/>
              </dgm:shape>
              <dgm:presOf/>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shape xmlns:r="http://schemas.openxmlformats.org/officeDocument/2006/relationships" r:blip="">
                  <dgm:adjLst/>
                </dgm:shape>
                <dgm:presOf/>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forEach name="Name26" axis="ch" ptType="node">
                  <dgm:layoutNode name="horz3">
                    <dgm:shape xmlns:r="http://schemas.openxmlformats.org/officeDocument/2006/relationships" r:blip="">
                      <dgm:adjLst/>
                    </dgm:shape>
                    <dgm:presOf/>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shape xmlns:r="http://schemas.openxmlformats.org/officeDocument/2006/relationships" r:blip="">
                        <dgm:adjLst/>
                      </dgm:shape>
                      <dgm:presOf/>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forEach name="Name33" axis="ch" ptType="node">
                        <dgm:layoutNode name="horz4">
                          <dgm:shape xmlns:r="http://schemas.openxmlformats.org/officeDocument/2006/relationships" r:blip="">
                            <dgm:adjLst/>
                          </dgm:shape>
                          <dgm:presOf/>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layoutNode name="horzSpace4">
                            <dgm:alg type="sp"/>
                            <dgm:shape xmlns:r="http://schemas.openxmlformats.org/officeDocument/2006/relationships" r:blip="">
                              <dgm:adjLst/>
                            </dgm:shape>
                            <dgm:presOf/>
                          </dgm:layoutNode>
                          <dgm:layoutNode name="tx4" styleLbl="revTx">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varLst>
                              <dgm:bulletEnabled val="1"/>
                            </dgm:var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2">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forEach name="Name3" axis="ch" ptType="node">
      <dgm:layoutNode name="thickLine" styleLbl="alignNode1">
        <dgm:alg type="sp"/>
        <dgm:shape xmlns:r="http://schemas.openxmlformats.org/officeDocument/2006/relationships" type="line" r:blip="">
          <dgm:adjLst/>
        </dgm:shape>
        <dgm:presOf/>
      </dgm:layoutNode>
      <dgm:layoutNode name="horz1">
        <dgm:shape xmlns:r="http://schemas.openxmlformats.org/officeDocument/2006/relationships" r:blip="">
          <dgm:adjLst/>
        </dgm:shape>
        <dgm:presOf/>
        <dgm:choose name="Name4">
          <dgm:if name="Name5" func="var" arg="dir" op="equ" val="norm">
            <dgm:alg type="lin">
              <dgm:param type="linDir" val="fromL"/>
              <dgm:param type="nodeVertAlign" val="t"/>
            </dgm:alg>
          </dgm:if>
          <dgm:else name="Name6">
            <dgm:alg type="lin">
              <dgm:param type="linDir" val="fromR"/>
              <dgm:param type="nodeVertAlign" val="t"/>
            </dgm:alg>
          </dgm:else>
        </dgm:choose>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shape xmlns:r="http://schemas.openxmlformats.org/officeDocument/2006/relationships" r:blip="">
            <dgm:adjLst/>
          </dgm:shape>
          <dgm:presOf/>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shape xmlns:r="http://schemas.openxmlformats.org/officeDocument/2006/relationships" r:blip="">
                <dgm:adjLst/>
              </dgm:shape>
              <dgm:presOf/>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shape xmlns:r="http://schemas.openxmlformats.org/officeDocument/2006/relationships" r:blip="">
                  <dgm:adjLst/>
                </dgm:shape>
                <dgm:presOf/>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forEach name="Name26" axis="ch" ptType="node">
                  <dgm:layoutNode name="horz3">
                    <dgm:shape xmlns:r="http://schemas.openxmlformats.org/officeDocument/2006/relationships" r:blip="">
                      <dgm:adjLst/>
                    </dgm:shape>
                    <dgm:presOf/>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shape xmlns:r="http://schemas.openxmlformats.org/officeDocument/2006/relationships" r:blip="">
                        <dgm:adjLst/>
                      </dgm:shape>
                      <dgm:presOf/>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forEach name="Name33" axis="ch" ptType="node">
                        <dgm:layoutNode name="horz4">
                          <dgm:shape xmlns:r="http://schemas.openxmlformats.org/officeDocument/2006/relationships" r:blip="">
                            <dgm:adjLst/>
                          </dgm:shape>
                          <dgm:presOf/>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layoutNode name="horzSpace4">
                            <dgm:alg type="sp"/>
                            <dgm:shape xmlns:r="http://schemas.openxmlformats.org/officeDocument/2006/relationships" r:blip="">
                              <dgm:adjLst/>
                            </dgm:shape>
                            <dgm:presOf/>
                          </dgm:layoutNode>
                          <dgm:layoutNode name="tx4" styleLbl="revTx">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varLst>
                              <dgm:bulletEnabled val="1"/>
                            </dgm:var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vList2#1">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varLst>
      <dgm:animLvl val="lvl"/>
      <dgm:resizeHandles val="exact"/>
    </dgm:varLst>
    <dgm:forEach name="Name0" axis="ch" ptType="node">
      <dgm:layoutNode name="parentText" styleLbl="node1">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varLst>
          <dgm:chMax val="0"/>
          <dgm:bulletEnabled val="1"/>
        </dgm:varLst>
      </dgm:layoutNode>
      <dgm:choose name="Name1">
        <dgm:if name="Name2" axis="ch" ptType="node" func="cnt" op="gte" val="1">
          <dgm:layoutNode name="childText" styleLbl="revTx">
            <dgm:alg type="tx">
              <dgm:param type="lnSpAfChP" val="20"/>
              <dgm:param type="stBulletLvl" val="1"/>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varLst>
              <dgm:bulletEnabled val="1"/>
            </dgm:var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3">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forEach name="Name3" axis="ch" ptType="node">
      <dgm:layoutNode name="thickLine" styleLbl="alignNode1">
        <dgm:alg type="sp"/>
        <dgm:shape xmlns:r="http://schemas.openxmlformats.org/officeDocument/2006/relationships" type="line" r:blip="">
          <dgm:adjLst/>
        </dgm:shape>
        <dgm:presOf/>
      </dgm:layoutNode>
      <dgm:layoutNode name="horz1">
        <dgm:shape xmlns:r="http://schemas.openxmlformats.org/officeDocument/2006/relationships" r:blip="">
          <dgm:adjLst/>
        </dgm:shape>
        <dgm:presOf/>
        <dgm:choose name="Name4">
          <dgm:if name="Name5" func="var" arg="dir" op="equ" val="norm">
            <dgm:alg type="lin">
              <dgm:param type="linDir" val="fromL"/>
              <dgm:param type="nodeVertAlign" val="t"/>
            </dgm:alg>
          </dgm:if>
          <dgm:else name="Name6">
            <dgm:alg type="lin">
              <dgm:param type="linDir" val="fromR"/>
              <dgm:param type="nodeVertAlign" val="t"/>
            </dgm:alg>
          </dgm:else>
        </dgm:choose>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shape xmlns:r="http://schemas.openxmlformats.org/officeDocument/2006/relationships" r:blip="">
            <dgm:adjLst/>
          </dgm:shape>
          <dgm:presOf/>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shape xmlns:r="http://schemas.openxmlformats.org/officeDocument/2006/relationships" r:blip="">
                <dgm:adjLst/>
              </dgm:shape>
              <dgm:presOf/>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shape xmlns:r="http://schemas.openxmlformats.org/officeDocument/2006/relationships" r:blip="">
                  <dgm:adjLst/>
                </dgm:shape>
                <dgm:presOf/>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forEach name="Name26" axis="ch" ptType="node">
                  <dgm:layoutNode name="horz3">
                    <dgm:shape xmlns:r="http://schemas.openxmlformats.org/officeDocument/2006/relationships" r:blip="">
                      <dgm:adjLst/>
                    </dgm:shape>
                    <dgm:presOf/>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shape xmlns:r="http://schemas.openxmlformats.org/officeDocument/2006/relationships" r:blip="">
                        <dgm:adjLst/>
                      </dgm:shape>
                      <dgm:presOf/>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forEach name="Name33" axis="ch" ptType="node">
                        <dgm:layoutNode name="horz4">
                          <dgm:shape xmlns:r="http://schemas.openxmlformats.org/officeDocument/2006/relationships" r:blip="">
                            <dgm:adjLst/>
                          </dgm:shape>
                          <dgm:presOf/>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layoutNode name="horzSpace4">
                            <dgm:alg type="sp"/>
                            <dgm:shape xmlns:r="http://schemas.openxmlformats.org/officeDocument/2006/relationships" r:blip="">
                              <dgm:adjLst/>
                            </dgm:shape>
                            <dgm:presOf/>
                          </dgm:layoutNode>
                          <dgm:layoutNode name="tx4" styleLbl="revTx">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varLst>
                              <dgm:bulletEnabled val="1"/>
                            </dgm:var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alignAccFollowNode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alignImgPlace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alignNode1">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asst0">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asst1">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asst2">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asst3">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asst4">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bgAcc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bgAccFollowNode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bgImgPlace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bgShp">
    <dgm:scene3d>
      <a:camera prst="orthographicFront"/>
      <a:lightRig rig="threePt" dir="t"/>
    </dgm:scene3d>
    <dgm:sp3d/>
    <dgm:txPr/>
    <dgm:style>
      <a:lnRef idx="0">
        <a:srgbClr val="000000"/>
      </a:lnRef>
      <a:fillRef idx="1">
        <a:srgbClr val="000000"/>
      </a:fillRef>
      <a:effectRef idx="0">
        <a:srgbClr val="000000"/>
      </a:effectRef>
      <a:fontRef idx="minor"/>
    </dgm:style>
  </dgm:styleLbl>
  <dgm:styleLbl name="bgSibTrans2D1">
    <dgm:scene3d>
      <a:camera prst="orthographicFront"/>
      <a:lightRig rig="threePt" dir="t"/>
    </dgm:scene3d>
    <dgm:sp3d/>
    <dgm:txPr/>
    <dgm:style>
      <a:lnRef idx="0">
        <a:srgbClr val="000000"/>
      </a:lnRef>
      <a:fillRef idx="1">
        <a:srgbClr val="000000"/>
      </a:fillRef>
      <a:effectRef idx="0">
        <a:srgbClr val="000000"/>
      </a:effectRef>
      <a:fontRef idx="minor">
        <a:schemeClr val="lt1"/>
      </a:fontRef>
    </dgm:style>
  </dgm:styleLbl>
  <dgm:styleLbl name="callout">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conFgAcc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dkBgShp">
    <dgm:scene3d>
      <a:camera prst="orthographicFront"/>
      <a:lightRig rig="threePt" dir="t"/>
    </dgm:scene3d>
    <dgm:sp3d/>
    <dgm:txPr/>
    <dgm:style>
      <a:lnRef idx="0">
        <a:srgbClr val="000000"/>
      </a:lnRef>
      <a:fillRef idx="1">
        <a:srgbClr val="000000"/>
      </a:fillRef>
      <a:effectRef idx="0">
        <a:srgbClr val="000000"/>
      </a:effectRef>
      <a:fontRef idx="minor"/>
    </dgm:style>
  </dgm:styleLbl>
  <dgm:styleLbl name="fgAcc0">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fgAcc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fgAcc2">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fgAcc3">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fgAcc4">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fgAccFollowNode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fgImgPlace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fgShp">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fgSibTrans2D1">
    <dgm:scene3d>
      <a:camera prst="orthographicFront"/>
      <a:lightRig rig="threePt" dir="t"/>
    </dgm:scene3d>
    <dgm:sp3d/>
    <dgm:txPr/>
    <dgm:style>
      <a:lnRef idx="0">
        <a:srgbClr val="000000"/>
      </a:lnRef>
      <a:fillRef idx="1">
        <a:srgbClr val="000000"/>
      </a:fillRef>
      <a:effectRef idx="0">
        <a:srgbClr val="000000"/>
      </a:effectRef>
      <a:fontRef idx="minor">
        <a:schemeClr val="lt1"/>
      </a:fontRef>
    </dgm:style>
  </dgm:styleLbl>
  <dgm:styleLbl name="lnNode1">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node0">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node1">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node2">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node3">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node4">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parChTrans1D1">
    <dgm:scene3d>
      <a:camera prst="orthographicFront"/>
      <a:lightRig rig="threePt" dir="t"/>
    </dgm:scene3d>
    <dgm:sp3d/>
    <dgm:txPr/>
    <dgm:style>
      <a:lnRef idx="2">
        <a:srgbClr val="000000"/>
      </a:lnRef>
      <a:fillRef idx="0">
        <a:srgbClr val="000000"/>
      </a:fillRef>
      <a:effectRef idx="0">
        <a:srgbClr val="000000"/>
      </a:effectRef>
      <a:fontRef idx="minor"/>
    </dgm:style>
  </dgm:styleLbl>
  <dgm:styleLbl name="parChTrans1D2">
    <dgm:scene3d>
      <a:camera prst="orthographicFront"/>
      <a:lightRig rig="threePt" dir="t"/>
    </dgm:scene3d>
    <dgm:sp3d/>
    <dgm:txPr/>
    <dgm:style>
      <a:lnRef idx="2">
        <a:srgbClr val="000000"/>
      </a:lnRef>
      <a:fillRef idx="0">
        <a:srgbClr val="000000"/>
      </a:fillRef>
      <a:effectRef idx="0">
        <a:srgbClr val="000000"/>
      </a:effectRef>
      <a:fontRef idx="minor"/>
    </dgm:style>
  </dgm:styleLbl>
  <dgm:styleLbl name="parChTrans1D3">
    <dgm:scene3d>
      <a:camera prst="orthographicFront"/>
      <a:lightRig rig="threePt" dir="t"/>
    </dgm:scene3d>
    <dgm:sp3d/>
    <dgm:txPr/>
    <dgm:style>
      <a:lnRef idx="2">
        <a:srgbClr val="000000"/>
      </a:lnRef>
      <a:fillRef idx="0">
        <a:srgbClr val="000000"/>
      </a:fillRef>
      <a:effectRef idx="0">
        <a:srgbClr val="000000"/>
      </a:effectRef>
      <a:fontRef idx="minor"/>
    </dgm:style>
  </dgm:styleLbl>
  <dgm:styleLbl name="parChTrans1D4">
    <dgm:scene3d>
      <a:camera prst="orthographicFront"/>
      <a:lightRig rig="threePt" dir="t"/>
    </dgm:scene3d>
    <dgm:sp3d/>
    <dgm:txPr/>
    <dgm:style>
      <a:lnRef idx="2">
        <a:srgbClr val="000000"/>
      </a:lnRef>
      <a:fillRef idx="0">
        <a:srgbClr val="000000"/>
      </a:fillRef>
      <a:effectRef idx="0">
        <a:srgbClr val="000000"/>
      </a:effectRef>
      <a:fontRef idx="minor"/>
    </dgm:style>
  </dgm:styleLbl>
  <dgm:styleLbl name="parChTrans2D1">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parChTrans2D2">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parChTrans2D3">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parChTrans2D4">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revTx">
    <dgm:scene3d>
      <a:camera prst="orthographicFront"/>
      <a:lightRig rig="threePt" dir="t"/>
    </dgm:scene3d>
    <dgm:sp3d/>
    <dgm:txPr/>
    <dgm:style>
      <a:lnRef idx="0">
        <a:srgbClr val="000000"/>
      </a:lnRef>
      <a:fillRef idx="0">
        <a:srgbClr val="000000"/>
      </a:fillRef>
      <a:effectRef idx="0">
        <a:srgbClr val="000000"/>
      </a:effectRef>
      <a:fontRef idx="minor"/>
    </dgm:style>
  </dgm:styleLbl>
  <dgm:styleLbl name="sibTrans1D1">
    <dgm:scene3d>
      <a:camera prst="orthographicFront"/>
      <a:lightRig rig="threePt" dir="t"/>
    </dgm:scene3d>
    <dgm:sp3d/>
    <dgm:txPr/>
    <dgm:style>
      <a:lnRef idx="1">
        <a:srgbClr val="000000"/>
      </a:lnRef>
      <a:fillRef idx="0">
        <a:srgbClr val="000000"/>
      </a:fillRef>
      <a:effectRef idx="0">
        <a:srgbClr val="000000"/>
      </a:effectRef>
      <a:fontRef idx="minor"/>
    </dgm:style>
  </dgm:styleLbl>
  <dgm:styleLbl name="sibTrans2D1">
    <dgm:scene3d>
      <a:camera prst="orthographicFront"/>
      <a:lightRig rig="threePt" dir="t"/>
    </dgm:scene3d>
    <dgm:sp3d/>
    <dgm:txPr/>
    <dgm:style>
      <a:lnRef idx="0">
        <a:srgbClr val="000000"/>
      </a:lnRef>
      <a:fillRef idx="1">
        <a:srgbClr val="000000"/>
      </a:fillRef>
      <a:effectRef idx="0">
        <a:srgbClr val="000000"/>
      </a:effectRef>
      <a:fontRef idx="minor">
        <a:schemeClr val="lt1"/>
      </a:fontRef>
    </dgm:style>
  </dgm:styleLbl>
  <dgm:styleLbl name="solidAlignAcc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solidBgAcc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solidFgAcc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trAlignAcc1">
    <dgm:scene3d>
      <a:camera prst="orthographicFront"/>
      <a:lightRig rig="threePt" dir="t"/>
    </dgm:scene3d>
    <dgm:sp3d/>
    <dgm:txPr/>
    <dgm:style>
      <a:lnRef idx="1">
        <a:srgbClr val="000000"/>
      </a:lnRef>
      <a:fillRef idx="1">
        <a:srgbClr val="000000"/>
      </a:fillRef>
      <a:effectRef idx="0">
        <a:srgbClr val="000000"/>
      </a:effectRef>
      <a:fontRef idx="minor"/>
    </dgm:style>
  </dgm:styleLbl>
  <dgm:styleLbl name="trBgShp">
    <dgm:scene3d>
      <a:camera prst="orthographicFront"/>
      <a:lightRig rig="threePt" dir="t"/>
    </dgm:scene3d>
    <dgm:sp3d/>
    <dgm:txPr/>
    <dgm:style>
      <a:lnRef idx="0">
        <a:srgbClr val="000000"/>
      </a:lnRef>
      <a:fillRef idx="1">
        <a:srgbClr val="000000"/>
      </a:fillRef>
      <a:effectRef idx="0">
        <a:srgbClr val="000000"/>
      </a:effectRef>
      <a:fontRef idx="minor"/>
    </dgm:style>
  </dgm:styleLbl>
  <dgm:styleLbl name="vennNode1">
    <dgm:scene3d>
      <a:camera prst="orthographicFront"/>
      <a:lightRig rig="threePt" dir="t"/>
    </dgm:scene3d>
    <dgm:sp3d/>
    <dgm:txPr/>
    <dgm:style>
      <a:lnRef idx="2">
        <a:srgbClr val="000000"/>
      </a:lnRef>
      <a:fillRef idx="1">
        <a:srgbClr val="000000"/>
      </a:fillRef>
      <a:effectRef idx="0">
        <a:srgbClr val="000000"/>
      </a:effectRef>
      <a:fontRef idx="minor">
        <a:schemeClr val="tx1"/>
      </a:fontRef>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2">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alignAccFollowNode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alignImgPlace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alignNode1">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asst0">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asst1">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asst2">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asst3">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asst4">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bgAcc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bgAccFollowNode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bgImgPlace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bgShp">
    <dgm:scene3d>
      <a:camera prst="orthographicFront"/>
      <a:lightRig rig="threePt" dir="t"/>
    </dgm:scene3d>
    <dgm:sp3d/>
    <dgm:txPr/>
    <dgm:style>
      <a:lnRef idx="0">
        <a:srgbClr val="000000"/>
      </a:lnRef>
      <a:fillRef idx="1">
        <a:srgbClr val="000000"/>
      </a:fillRef>
      <a:effectRef idx="0">
        <a:srgbClr val="000000"/>
      </a:effectRef>
      <a:fontRef idx="minor"/>
    </dgm:style>
  </dgm:styleLbl>
  <dgm:styleLbl name="bgSibTrans2D1">
    <dgm:scene3d>
      <a:camera prst="orthographicFront"/>
      <a:lightRig rig="threePt" dir="t"/>
    </dgm:scene3d>
    <dgm:sp3d/>
    <dgm:txPr/>
    <dgm:style>
      <a:lnRef idx="0">
        <a:srgbClr val="000000"/>
      </a:lnRef>
      <a:fillRef idx="1">
        <a:srgbClr val="000000"/>
      </a:fillRef>
      <a:effectRef idx="0">
        <a:srgbClr val="000000"/>
      </a:effectRef>
      <a:fontRef idx="minor">
        <a:schemeClr val="lt1"/>
      </a:fontRef>
    </dgm:style>
  </dgm:styleLbl>
  <dgm:styleLbl name="callout">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conFgAcc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dkBgShp">
    <dgm:scene3d>
      <a:camera prst="orthographicFront"/>
      <a:lightRig rig="threePt" dir="t"/>
    </dgm:scene3d>
    <dgm:sp3d/>
    <dgm:txPr/>
    <dgm:style>
      <a:lnRef idx="0">
        <a:srgbClr val="000000"/>
      </a:lnRef>
      <a:fillRef idx="1">
        <a:srgbClr val="000000"/>
      </a:fillRef>
      <a:effectRef idx="0">
        <a:srgbClr val="000000"/>
      </a:effectRef>
      <a:fontRef idx="minor"/>
    </dgm:style>
  </dgm:styleLbl>
  <dgm:styleLbl name="fgAcc0">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fgAcc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fgAcc2">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fgAcc3">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fgAcc4">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fgAccFollowNode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fgImgPlace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fgShp">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fgSibTrans2D1">
    <dgm:scene3d>
      <a:camera prst="orthographicFront"/>
      <a:lightRig rig="threePt" dir="t"/>
    </dgm:scene3d>
    <dgm:sp3d/>
    <dgm:txPr/>
    <dgm:style>
      <a:lnRef idx="0">
        <a:srgbClr val="000000"/>
      </a:lnRef>
      <a:fillRef idx="1">
        <a:srgbClr val="000000"/>
      </a:fillRef>
      <a:effectRef idx="0">
        <a:srgbClr val="000000"/>
      </a:effectRef>
      <a:fontRef idx="minor">
        <a:schemeClr val="lt1"/>
      </a:fontRef>
    </dgm:style>
  </dgm:styleLbl>
  <dgm:styleLbl name="lnNode1">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node0">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node1">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node2">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node3">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node4">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parChTrans1D1">
    <dgm:scene3d>
      <a:camera prst="orthographicFront"/>
      <a:lightRig rig="threePt" dir="t"/>
    </dgm:scene3d>
    <dgm:sp3d/>
    <dgm:txPr/>
    <dgm:style>
      <a:lnRef idx="2">
        <a:srgbClr val="000000"/>
      </a:lnRef>
      <a:fillRef idx="0">
        <a:srgbClr val="000000"/>
      </a:fillRef>
      <a:effectRef idx="0">
        <a:srgbClr val="000000"/>
      </a:effectRef>
      <a:fontRef idx="minor"/>
    </dgm:style>
  </dgm:styleLbl>
  <dgm:styleLbl name="parChTrans1D2">
    <dgm:scene3d>
      <a:camera prst="orthographicFront"/>
      <a:lightRig rig="threePt" dir="t"/>
    </dgm:scene3d>
    <dgm:sp3d/>
    <dgm:txPr/>
    <dgm:style>
      <a:lnRef idx="2">
        <a:srgbClr val="000000"/>
      </a:lnRef>
      <a:fillRef idx="0">
        <a:srgbClr val="000000"/>
      </a:fillRef>
      <a:effectRef idx="0">
        <a:srgbClr val="000000"/>
      </a:effectRef>
      <a:fontRef idx="minor"/>
    </dgm:style>
  </dgm:styleLbl>
  <dgm:styleLbl name="parChTrans1D3">
    <dgm:scene3d>
      <a:camera prst="orthographicFront"/>
      <a:lightRig rig="threePt" dir="t"/>
    </dgm:scene3d>
    <dgm:sp3d/>
    <dgm:txPr/>
    <dgm:style>
      <a:lnRef idx="2">
        <a:srgbClr val="000000"/>
      </a:lnRef>
      <a:fillRef idx="0">
        <a:srgbClr val="000000"/>
      </a:fillRef>
      <a:effectRef idx="0">
        <a:srgbClr val="000000"/>
      </a:effectRef>
      <a:fontRef idx="minor"/>
    </dgm:style>
  </dgm:styleLbl>
  <dgm:styleLbl name="parChTrans1D4">
    <dgm:scene3d>
      <a:camera prst="orthographicFront"/>
      <a:lightRig rig="threePt" dir="t"/>
    </dgm:scene3d>
    <dgm:sp3d/>
    <dgm:txPr/>
    <dgm:style>
      <a:lnRef idx="2">
        <a:srgbClr val="000000"/>
      </a:lnRef>
      <a:fillRef idx="0">
        <a:srgbClr val="000000"/>
      </a:fillRef>
      <a:effectRef idx="0">
        <a:srgbClr val="000000"/>
      </a:effectRef>
      <a:fontRef idx="minor"/>
    </dgm:style>
  </dgm:styleLbl>
  <dgm:styleLbl name="parChTrans2D1">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parChTrans2D2">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parChTrans2D3">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parChTrans2D4">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revTx">
    <dgm:scene3d>
      <a:camera prst="orthographicFront"/>
      <a:lightRig rig="threePt" dir="t"/>
    </dgm:scene3d>
    <dgm:sp3d/>
    <dgm:txPr/>
    <dgm:style>
      <a:lnRef idx="0">
        <a:srgbClr val="000000"/>
      </a:lnRef>
      <a:fillRef idx="0">
        <a:srgbClr val="000000"/>
      </a:fillRef>
      <a:effectRef idx="0">
        <a:srgbClr val="000000"/>
      </a:effectRef>
      <a:fontRef idx="minor"/>
    </dgm:style>
  </dgm:styleLbl>
  <dgm:styleLbl name="sibTrans1D1">
    <dgm:scene3d>
      <a:camera prst="orthographicFront"/>
      <a:lightRig rig="threePt" dir="t"/>
    </dgm:scene3d>
    <dgm:sp3d/>
    <dgm:txPr/>
    <dgm:style>
      <a:lnRef idx="1">
        <a:srgbClr val="000000"/>
      </a:lnRef>
      <a:fillRef idx="0">
        <a:srgbClr val="000000"/>
      </a:fillRef>
      <a:effectRef idx="0">
        <a:srgbClr val="000000"/>
      </a:effectRef>
      <a:fontRef idx="minor"/>
    </dgm:style>
  </dgm:styleLbl>
  <dgm:styleLbl name="sibTrans2D1">
    <dgm:scene3d>
      <a:camera prst="orthographicFront"/>
      <a:lightRig rig="threePt" dir="t"/>
    </dgm:scene3d>
    <dgm:sp3d/>
    <dgm:txPr/>
    <dgm:style>
      <a:lnRef idx="0">
        <a:srgbClr val="000000"/>
      </a:lnRef>
      <a:fillRef idx="1">
        <a:srgbClr val="000000"/>
      </a:fillRef>
      <a:effectRef idx="0">
        <a:srgbClr val="000000"/>
      </a:effectRef>
      <a:fontRef idx="minor">
        <a:schemeClr val="lt1"/>
      </a:fontRef>
    </dgm:style>
  </dgm:styleLbl>
  <dgm:styleLbl name="solidAlignAcc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solidBgAcc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solidFgAcc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trAlignAcc1">
    <dgm:scene3d>
      <a:camera prst="orthographicFront"/>
      <a:lightRig rig="threePt" dir="t"/>
    </dgm:scene3d>
    <dgm:sp3d/>
    <dgm:txPr/>
    <dgm:style>
      <a:lnRef idx="1">
        <a:srgbClr val="000000"/>
      </a:lnRef>
      <a:fillRef idx="1">
        <a:srgbClr val="000000"/>
      </a:fillRef>
      <a:effectRef idx="0">
        <a:srgbClr val="000000"/>
      </a:effectRef>
      <a:fontRef idx="minor"/>
    </dgm:style>
  </dgm:styleLbl>
  <dgm:styleLbl name="trBgShp">
    <dgm:scene3d>
      <a:camera prst="orthographicFront"/>
      <a:lightRig rig="threePt" dir="t"/>
    </dgm:scene3d>
    <dgm:sp3d/>
    <dgm:txPr/>
    <dgm:style>
      <a:lnRef idx="0">
        <a:srgbClr val="000000"/>
      </a:lnRef>
      <a:fillRef idx="1">
        <a:srgbClr val="000000"/>
      </a:fillRef>
      <a:effectRef idx="0">
        <a:srgbClr val="000000"/>
      </a:effectRef>
      <a:fontRef idx="minor"/>
    </dgm:style>
  </dgm:styleLbl>
  <dgm:styleLbl name="vennNode1">
    <dgm:scene3d>
      <a:camera prst="orthographicFront"/>
      <a:lightRig rig="threePt" dir="t"/>
    </dgm:scene3d>
    <dgm:sp3d/>
    <dgm:txPr/>
    <dgm:style>
      <a:lnRef idx="2">
        <a:srgbClr val="000000"/>
      </a:lnRef>
      <a:fillRef idx="1">
        <a:srgbClr val="000000"/>
      </a:fillRef>
      <a:effectRef idx="0">
        <a:srgbClr val="000000"/>
      </a:effectRef>
      <a:fontRef idx="minor">
        <a:schemeClr val="tx1"/>
      </a:fontRef>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1">
  <dgm:title val=""/>
  <dgm:desc val=""/>
  <dgm:catLst>
    <dgm:cat type="simple" pri="10400"/>
  </dgm:catLst>
  <dgm:scene3d>
    <a:camera prst="orthographicFront"/>
    <a:lightRig rig="threePt" dir="t"/>
  </dgm:scene3d>
  <dgm:styleLbl name="alignAcc1">
    <dgm:scene3d>
      <a:camera prst="orthographicFront"/>
      <a:lightRig rig="threePt" dir="t"/>
    </dgm:scene3d>
    <dgm:sp3d/>
    <dgm:txPr/>
    <dgm:style>
      <a:lnRef idx="1">
        <a:srgbClr val="000000"/>
      </a:lnRef>
      <a:fillRef idx="1">
        <a:srgbClr val="000000"/>
      </a:fillRef>
      <a:effectRef idx="0">
        <a:srgbClr val="000000"/>
      </a:effectRef>
      <a:fontRef idx="minor"/>
    </dgm:style>
  </dgm:styleLbl>
  <dgm:styleLbl name="alignAccFollowNode1">
    <dgm:scene3d>
      <a:camera prst="orthographicFront"/>
      <a:lightRig rig="threePt" dir="t"/>
    </dgm:scene3d>
    <dgm:sp3d/>
    <dgm:txPr/>
    <dgm:style>
      <a:lnRef idx="1">
        <a:srgbClr val="000000"/>
      </a:lnRef>
      <a:fillRef idx="1">
        <a:srgbClr val="000000"/>
      </a:fillRef>
      <a:effectRef idx="0">
        <a:srgbClr val="000000"/>
      </a:effectRef>
      <a:fontRef idx="minor"/>
    </dgm:style>
  </dgm:styleLbl>
  <dgm:styleLbl name="alignImgPlace1">
    <dgm:scene3d>
      <a:camera prst="orthographicFront"/>
      <a:lightRig rig="threePt" dir="t"/>
    </dgm:scene3d>
    <dgm:sp3d/>
    <dgm:txPr/>
    <dgm:style>
      <a:lnRef idx="0">
        <a:srgbClr val="000000"/>
      </a:lnRef>
      <a:fillRef idx="1">
        <a:srgbClr val="000000"/>
      </a:fillRef>
      <a:effectRef idx="2">
        <a:srgbClr val="000000"/>
      </a:effectRef>
      <a:fontRef idx="minor"/>
    </dgm:style>
  </dgm:styleLbl>
  <dgm:styleLbl name="alignNode1">
    <dgm:scene3d>
      <a:camera prst="orthographicFront"/>
      <a:lightRig rig="threePt" dir="t"/>
    </dgm:scene3d>
    <dgm:sp3d/>
    <dgm:txPr/>
    <dgm:style>
      <a:lnRef idx="1">
        <a:srgbClr val="000000"/>
      </a:lnRef>
      <a:fillRef idx="3">
        <a:srgbClr val="000000"/>
      </a:fillRef>
      <a:effectRef idx="2">
        <a:srgbClr val="000000"/>
      </a:effectRef>
      <a:fontRef idx="minor">
        <a:schemeClr val="lt1"/>
      </a:fontRef>
    </dgm:style>
  </dgm:styleLbl>
  <dgm:styleLbl name="asst0">
    <dgm:scene3d>
      <a:camera prst="orthographicFront"/>
      <a:lightRig rig="threePt" dir="t"/>
    </dgm:scene3d>
    <dgm:sp3d/>
    <dgm:txPr/>
    <dgm:style>
      <a:lnRef idx="0">
        <a:srgbClr val="000000"/>
      </a:lnRef>
      <a:fillRef idx="3">
        <a:srgbClr val="000000"/>
      </a:fillRef>
      <a:effectRef idx="2">
        <a:srgbClr val="000000"/>
      </a:effectRef>
      <a:fontRef idx="minor">
        <a:schemeClr val="lt1"/>
      </a:fontRef>
    </dgm:style>
  </dgm:styleLbl>
  <dgm:styleLbl name="asst1">
    <dgm:scene3d>
      <a:camera prst="orthographicFront"/>
      <a:lightRig rig="threePt" dir="t"/>
    </dgm:scene3d>
    <dgm:sp3d/>
    <dgm:txPr/>
    <dgm:style>
      <a:lnRef idx="0">
        <a:srgbClr val="000000"/>
      </a:lnRef>
      <a:fillRef idx="3">
        <a:srgbClr val="000000"/>
      </a:fillRef>
      <a:effectRef idx="2">
        <a:srgbClr val="000000"/>
      </a:effectRef>
      <a:fontRef idx="minor">
        <a:schemeClr val="lt1"/>
      </a:fontRef>
    </dgm:style>
  </dgm:styleLbl>
  <dgm:styleLbl name="asst2">
    <dgm:scene3d>
      <a:camera prst="orthographicFront"/>
      <a:lightRig rig="threePt" dir="t"/>
    </dgm:scene3d>
    <dgm:sp3d/>
    <dgm:txPr/>
    <dgm:style>
      <a:lnRef idx="0">
        <a:srgbClr val="000000"/>
      </a:lnRef>
      <a:fillRef idx="3">
        <a:srgbClr val="000000"/>
      </a:fillRef>
      <a:effectRef idx="2">
        <a:srgbClr val="000000"/>
      </a:effectRef>
      <a:fontRef idx="minor">
        <a:schemeClr val="lt1"/>
      </a:fontRef>
    </dgm:style>
  </dgm:styleLbl>
  <dgm:styleLbl name="asst3">
    <dgm:scene3d>
      <a:camera prst="orthographicFront"/>
      <a:lightRig rig="threePt" dir="t"/>
    </dgm:scene3d>
    <dgm:sp3d/>
    <dgm:txPr/>
    <dgm:style>
      <a:lnRef idx="0">
        <a:srgbClr val="000000"/>
      </a:lnRef>
      <a:fillRef idx="3">
        <a:srgbClr val="000000"/>
      </a:fillRef>
      <a:effectRef idx="2">
        <a:srgbClr val="000000"/>
      </a:effectRef>
      <a:fontRef idx="minor">
        <a:schemeClr val="lt1"/>
      </a:fontRef>
    </dgm:style>
  </dgm:styleLbl>
  <dgm:styleLbl name="asst4">
    <dgm:scene3d>
      <a:camera prst="orthographicFront"/>
      <a:lightRig rig="threePt" dir="t"/>
    </dgm:scene3d>
    <dgm:sp3d/>
    <dgm:txPr/>
    <dgm:style>
      <a:lnRef idx="0">
        <a:srgbClr val="000000"/>
      </a:lnRef>
      <a:fillRef idx="3">
        <a:srgbClr val="000000"/>
      </a:fillRef>
      <a:effectRef idx="2">
        <a:srgbClr val="000000"/>
      </a:effectRef>
      <a:fontRef idx="minor">
        <a:schemeClr val="lt1"/>
      </a:fontRef>
    </dgm:style>
  </dgm:styleLbl>
  <dgm:styleLbl name="bgAcc1">
    <dgm:scene3d>
      <a:camera prst="orthographicFront"/>
      <a:lightRig rig="threePt" dir="t"/>
    </dgm:scene3d>
    <dgm:sp3d/>
    <dgm:txPr/>
    <dgm:style>
      <a:lnRef idx="1">
        <a:srgbClr val="000000"/>
      </a:lnRef>
      <a:fillRef idx="1">
        <a:srgbClr val="000000"/>
      </a:fillRef>
      <a:effectRef idx="0">
        <a:srgbClr val="000000"/>
      </a:effectRef>
      <a:fontRef idx="minor"/>
    </dgm:style>
  </dgm:styleLbl>
  <dgm:styleLbl name="bgAccFollowNode1">
    <dgm:scene3d>
      <a:camera prst="orthographicFront"/>
      <a:lightRig rig="threePt" dir="t"/>
    </dgm:scene3d>
    <dgm:sp3d/>
    <dgm:txPr/>
    <dgm:style>
      <a:lnRef idx="1">
        <a:srgbClr val="000000"/>
      </a:lnRef>
      <a:fillRef idx="1">
        <a:srgbClr val="000000"/>
      </a:fillRef>
      <a:effectRef idx="0">
        <a:srgbClr val="000000"/>
      </a:effectRef>
      <a:fontRef idx="minor"/>
    </dgm:style>
  </dgm:styleLbl>
  <dgm:styleLbl name="bgImgPlace1">
    <dgm:scene3d>
      <a:camera prst="orthographicFront"/>
      <a:lightRig rig="threePt" dir="t"/>
    </dgm:scene3d>
    <dgm:sp3d/>
    <dgm:txPr/>
    <dgm:style>
      <a:lnRef idx="0">
        <a:srgbClr val="000000"/>
      </a:lnRef>
      <a:fillRef idx="1">
        <a:srgbClr val="000000"/>
      </a:fillRef>
      <a:effectRef idx="2">
        <a:srgbClr val="000000"/>
      </a:effectRef>
      <a:fontRef idx="minor"/>
    </dgm:style>
  </dgm:styleLbl>
  <dgm:styleLbl name="bgShp">
    <dgm:scene3d>
      <a:camera prst="orthographicFront"/>
      <a:lightRig rig="threePt" dir="t"/>
    </dgm:scene3d>
    <dgm:sp3d/>
    <dgm:txPr/>
    <dgm:style>
      <a:lnRef idx="0">
        <a:srgbClr val="000000"/>
      </a:lnRef>
      <a:fillRef idx="1">
        <a:srgbClr val="000000"/>
      </a:fillRef>
      <a:effectRef idx="2">
        <a:srgbClr val="000000"/>
      </a:effectRef>
      <a:fontRef idx="minor"/>
    </dgm:style>
  </dgm:styleLbl>
  <dgm:styleLbl name="bgSibTrans2D1">
    <dgm:scene3d>
      <a:camera prst="orthographicFront"/>
      <a:lightRig rig="threePt" dir="t"/>
    </dgm:scene3d>
    <dgm:sp3d/>
    <dgm:txPr/>
    <dgm:style>
      <a:lnRef idx="0">
        <a:srgbClr val="000000"/>
      </a:lnRef>
      <a:fillRef idx="3">
        <a:srgbClr val="000000"/>
      </a:fillRef>
      <a:effectRef idx="2">
        <a:srgbClr val="000000"/>
      </a:effectRef>
      <a:fontRef idx="minor">
        <a:schemeClr val="lt1"/>
      </a:fontRef>
    </dgm:style>
  </dgm:styleLbl>
  <dgm:styleLbl name="callout">
    <dgm:scene3d>
      <a:camera prst="orthographicFront"/>
      <a:lightRig rig="threePt" dir="t"/>
    </dgm:scene3d>
    <dgm:sp3d/>
    <dgm:txPr/>
    <dgm:style>
      <a:lnRef idx="2">
        <a:srgbClr val="000000"/>
      </a:lnRef>
      <a:fillRef idx="1">
        <a:srgbClr val="000000"/>
      </a:fillRef>
      <a:effectRef idx="1">
        <a:srgbClr val="000000"/>
      </a:effectRef>
      <a:fontRef idx="minor"/>
    </dgm:style>
  </dgm:styleLbl>
  <dgm:styleLbl name="conFgAcc1">
    <dgm:scene3d>
      <a:camera prst="orthographicFront"/>
      <a:lightRig rig="threePt" dir="t"/>
    </dgm:scene3d>
    <dgm:sp3d/>
    <dgm:txPr/>
    <dgm:style>
      <a:lnRef idx="1">
        <a:srgbClr val="000000"/>
      </a:lnRef>
      <a:fillRef idx="1">
        <a:srgbClr val="000000"/>
      </a:fillRef>
      <a:effectRef idx="0">
        <a:srgbClr val="000000"/>
      </a:effectRef>
      <a:fontRef idx="minor"/>
    </dgm:style>
  </dgm:styleLbl>
  <dgm:styleLbl name="dkBgShp">
    <dgm:scene3d>
      <a:camera prst="orthographicFront"/>
      <a:lightRig rig="threePt" dir="t"/>
    </dgm:scene3d>
    <dgm:sp3d/>
    <dgm:txPr/>
    <dgm:style>
      <a:lnRef idx="0">
        <a:srgbClr val="000000"/>
      </a:lnRef>
      <a:fillRef idx="1">
        <a:srgbClr val="000000"/>
      </a:fillRef>
      <a:effectRef idx="2">
        <a:srgbClr val="000000"/>
      </a:effectRef>
      <a:fontRef idx="minor"/>
    </dgm:style>
  </dgm:styleLbl>
  <dgm:styleLbl name="fgAcc0">
    <dgm:scene3d>
      <a:camera prst="orthographicFront"/>
      <a:lightRig rig="threePt" dir="t"/>
    </dgm:scene3d>
    <dgm:sp3d/>
    <dgm:txPr/>
    <dgm:style>
      <a:lnRef idx="1">
        <a:srgbClr val="000000"/>
      </a:lnRef>
      <a:fillRef idx="1">
        <a:srgbClr val="000000"/>
      </a:fillRef>
      <a:effectRef idx="0">
        <a:srgbClr val="000000"/>
      </a:effectRef>
      <a:fontRef idx="minor"/>
    </dgm:style>
  </dgm:styleLbl>
  <dgm:styleLbl name="fgAcc1">
    <dgm:scene3d>
      <a:camera prst="orthographicFront"/>
      <a:lightRig rig="threePt" dir="t"/>
    </dgm:scene3d>
    <dgm:sp3d/>
    <dgm:txPr/>
    <dgm:style>
      <a:lnRef idx="1">
        <a:srgbClr val="000000"/>
      </a:lnRef>
      <a:fillRef idx="1">
        <a:srgbClr val="000000"/>
      </a:fillRef>
      <a:effectRef idx="0">
        <a:srgbClr val="000000"/>
      </a:effectRef>
      <a:fontRef idx="minor"/>
    </dgm:style>
  </dgm:styleLbl>
  <dgm:styleLbl name="fgAcc2">
    <dgm:scene3d>
      <a:camera prst="orthographicFront"/>
      <a:lightRig rig="threePt" dir="t"/>
    </dgm:scene3d>
    <dgm:sp3d/>
    <dgm:txPr/>
    <dgm:style>
      <a:lnRef idx="1">
        <a:srgbClr val="000000"/>
      </a:lnRef>
      <a:fillRef idx="1">
        <a:srgbClr val="000000"/>
      </a:fillRef>
      <a:effectRef idx="0">
        <a:srgbClr val="000000"/>
      </a:effectRef>
      <a:fontRef idx="minor"/>
    </dgm:style>
  </dgm:styleLbl>
  <dgm:styleLbl name="fgAcc3">
    <dgm:scene3d>
      <a:camera prst="orthographicFront"/>
      <a:lightRig rig="threePt" dir="t"/>
    </dgm:scene3d>
    <dgm:sp3d/>
    <dgm:txPr/>
    <dgm:style>
      <a:lnRef idx="1">
        <a:srgbClr val="000000"/>
      </a:lnRef>
      <a:fillRef idx="1">
        <a:srgbClr val="000000"/>
      </a:fillRef>
      <a:effectRef idx="0">
        <a:srgbClr val="000000"/>
      </a:effectRef>
      <a:fontRef idx="minor"/>
    </dgm:style>
  </dgm:styleLbl>
  <dgm:styleLbl name="fgAcc4">
    <dgm:scene3d>
      <a:camera prst="orthographicFront"/>
      <a:lightRig rig="threePt" dir="t"/>
    </dgm:scene3d>
    <dgm:sp3d/>
    <dgm:txPr/>
    <dgm:style>
      <a:lnRef idx="1">
        <a:srgbClr val="000000"/>
      </a:lnRef>
      <a:fillRef idx="1">
        <a:srgbClr val="000000"/>
      </a:fillRef>
      <a:effectRef idx="0">
        <a:srgbClr val="000000"/>
      </a:effectRef>
      <a:fontRef idx="minor"/>
    </dgm:style>
  </dgm:styleLbl>
  <dgm:styleLbl name="fgAccFollowNode1">
    <dgm:scene3d>
      <a:camera prst="orthographicFront"/>
      <a:lightRig rig="threePt" dir="t"/>
    </dgm:scene3d>
    <dgm:sp3d/>
    <dgm:txPr/>
    <dgm:style>
      <a:lnRef idx="1">
        <a:srgbClr val="000000"/>
      </a:lnRef>
      <a:fillRef idx="1">
        <a:srgbClr val="000000"/>
      </a:fillRef>
      <a:effectRef idx="0">
        <a:srgbClr val="000000"/>
      </a:effectRef>
      <a:fontRef idx="minor"/>
    </dgm:style>
  </dgm:styleLbl>
  <dgm:styleLbl name="fgImgPlace1">
    <dgm:scene3d>
      <a:camera prst="orthographicFront"/>
      <a:lightRig rig="threePt" dir="t"/>
    </dgm:scene3d>
    <dgm:sp3d/>
    <dgm:txPr/>
    <dgm:style>
      <a:lnRef idx="0">
        <a:srgbClr val="000000"/>
      </a:lnRef>
      <a:fillRef idx="1">
        <a:srgbClr val="000000"/>
      </a:fillRef>
      <a:effectRef idx="2">
        <a:srgbClr val="000000"/>
      </a:effectRef>
      <a:fontRef idx="minor"/>
    </dgm:style>
  </dgm:styleLbl>
  <dgm:styleLbl name="fgShp">
    <dgm:scene3d>
      <a:camera prst="orthographicFront"/>
      <a:lightRig rig="threePt" dir="t"/>
    </dgm:scene3d>
    <dgm:sp3d/>
    <dgm:txPr/>
    <dgm:style>
      <a:lnRef idx="0">
        <a:srgbClr val="000000"/>
      </a:lnRef>
      <a:fillRef idx="3">
        <a:srgbClr val="000000"/>
      </a:fillRef>
      <a:effectRef idx="2">
        <a:srgbClr val="000000"/>
      </a:effectRef>
      <a:fontRef idx="minor"/>
    </dgm:style>
  </dgm:styleLbl>
  <dgm:styleLbl name="fgSibTrans2D1">
    <dgm:scene3d>
      <a:camera prst="orthographicFront"/>
      <a:lightRig rig="threePt" dir="t"/>
    </dgm:scene3d>
    <dgm:sp3d/>
    <dgm:txPr/>
    <dgm:style>
      <a:lnRef idx="0">
        <a:srgbClr val="000000"/>
      </a:lnRef>
      <a:fillRef idx="3">
        <a:srgbClr val="000000"/>
      </a:fillRef>
      <a:effectRef idx="2">
        <a:srgbClr val="000000"/>
      </a:effectRef>
      <a:fontRef idx="minor">
        <a:schemeClr val="lt1"/>
      </a:fontRef>
    </dgm:style>
  </dgm:styleLbl>
  <dgm:styleLbl name="lnNode1">
    <dgm:scene3d>
      <a:camera prst="orthographicFront"/>
      <a:lightRig rig="threePt" dir="t"/>
    </dgm:scene3d>
    <dgm:sp3d/>
    <dgm:txPr/>
    <dgm:style>
      <a:lnRef idx="1">
        <a:srgbClr val="000000"/>
      </a:lnRef>
      <a:fillRef idx="3">
        <a:srgbClr val="000000"/>
      </a:fillRef>
      <a:effectRef idx="2">
        <a:srgbClr val="000000"/>
      </a:effectRef>
      <a:fontRef idx="minor">
        <a:schemeClr val="lt1"/>
      </a:fontRef>
    </dgm:style>
  </dgm:styleLbl>
  <dgm:styleLbl name="node0">
    <dgm:scene3d>
      <a:camera prst="orthographicFront"/>
      <a:lightRig rig="threePt" dir="t"/>
    </dgm:scene3d>
    <dgm:sp3d/>
    <dgm:txPr/>
    <dgm:style>
      <a:lnRef idx="0">
        <a:srgbClr val="000000"/>
      </a:lnRef>
      <a:fillRef idx="3">
        <a:srgbClr val="000000"/>
      </a:fillRef>
      <a:effectRef idx="2">
        <a:srgbClr val="000000"/>
      </a:effectRef>
      <a:fontRef idx="minor">
        <a:schemeClr val="lt1"/>
      </a:fontRef>
    </dgm:style>
  </dgm:styleLbl>
  <dgm:styleLbl name="node1">
    <dgm:scene3d>
      <a:camera prst="orthographicFront"/>
      <a:lightRig rig="threePt" dir="t"/>
    </dgm:scene3d>
    <dgm:sp3d/>
    <dgm:txPr/>
    <dgm:style>
      <a:lnRef idx="0">
        <a:srgbClr val="000000"/>
      </a:lnRef>
      <a:fillRef idx="3">
        <a:srgbClr val="000000"/>
      </a:fillRef>
      <a:effectRef idx="2">
        <a:srgbClr val="000000"/>
      </a:effectRef>
      <a:fontRef idx="minor">
        <a:schemeClr val="lt1"/>
      </a:fontRef>
    </dgm:style>
  </dgm:styleLbl>
  <dgm:styleLbl name="node2">
    <dgm:scene3d>
      <a:camera prst="orthographicFront"/>
      <a:lightRig rig="threePt" dir="t"/>
    </dgm:scene3d>
    <dgm:sp3d/>
    <dgm:txPr/>
    <dgm:style>
      <a:lnRef idx="0">
        <a:srgbClr val="000000"/>
      </a:lnRef>
      <a:fillRef idx="3">
        <a:srgbClr val="000000"/>
      </a:fillRef>
      <a:effectRef idx="2">
        <a:srgbClr val="000000"/>
      </a:effectRef>
      <a:fontRef idx="minor">
        <a:schemeClr val="lt1"/>
      </a:fontRef>
    </dgm:style>
  </dgm:styleLbl>
  <dgm:styleLbl name="node3">
    <dgm:scene3d>
      <a:camera prst="orthographicFront"/>
      <a:lightRig rig="threePt" dir="t"/>
    </dgm:scene3d>
    <dgm:sp3d/>
    <dgm:txPr/>
    <dgm:style>
      <a:lnRef idx="0">
        <a:srgbClr val="000000"/>
      </a:lnRef>
      <a:fillRef idx="3">
        <a:srgbClr val="000000"/>
      </a:fillRef>
      <a:effectRef idx="2">
        <a:srgbClr val="000000"/>
      </a:effectRef>
      <a:fontRef idx="minor">
        <a:schemeClr val="lt1"/>
      </a:fontRef>
    </dgm:style>
  </dgm:styleLbl>
  <dgm:styleLbl name="node4">
    <dgm:scene3d>
      <a:camera prst="orthographicFront"/>
      <a:lightRig rig="threePt" dir="t"/>
    </dgm:scene3d>
    <dgm:sp3d/>
    <dgm:txPr/>
    <dgm:style>
      <a:lnRef idx="0">
        <a:srgbClr val="000000"/>
      </a:lnRef>
      <a:fillRef idx="3">
        <a:srgbClr val="000000"/>
      </a:fillRef>
      <a:effectRef idx="2">
        <a:srgbClr val="000000"/>
      </a:effectRef>
      <a:fontRef idx="minor">
        <a:schemeClr val="lt1"/>
      </a:fontRef>
    </dgm:style>
  </dgm:styleLbl>
  <dgm:styleLbl name="parChTrans1D1">
    <dgm:scene3d>
      <a:camera prst="orthographicFront"/>
      <a:lightRig rig="threePt" dir="t"/>
    </dgm:scene3d>
    <dgm:sp3d/>
    <dgm:txPr/>
    <dgm:style>
      <a:lnRef idx="1">
        <a:srgbClr val="000000"/>
      </a:lnRef>
      <a:fillRef idx="0">
        <a:srgbClr val="000000"/>
      </a:fillRef>
      <a:effectRef idx="0">
        <a:srgbClr val="000000"/>
      </a:effectRef>
      <a:fontRef idx="minor"/>
    </dgm:style>
  </dgm:styleLbl>
  <dgm:styleLbl name="parChTrans1D2">
    <dgm:scene3d>
      <a:camera prst="orthographicFront"/>
      <a:lightRig rig="threePt" dir="t"/>
    </dgm:scene3d>
    <dgm:sp3d/>
    <dgm:txPr/>
    <dgm:style>
      <a:lnRef idx="1">
        <a:srgbClr val="000000"/>
      </a:lnRef>
      <a:fillRef idx="0">
        <a:srgbClr val="000000"/>
      </a:fillRef>
      <a:effectRef idx="0">
        <a:srgbClr val="000000"/>
      </a:effectRef>
      <a:fontRef idx="minor"/>
    </dgm:style>
  </dgm:styleLbl>
  <dgm:styleLbl name="parChTrans1D3">
    <dgm:scene3d>
      <a:camera prst="orthographicFront"/>
      <a:lightRig rig="threePt" dir="t"/>
    </dgm:scene3d>
    <dgm:sp3d/>
    <dgm:txPr/>
    <dgm:style>
      <a:lnRef idx="1">
        <a:srgbClr val="000000"/>
      </a:lnRef>
      <a:fillRef idx="0">
        <a:srgbClr val="000000"/>
      </a:fillRef>
      <a:effectRef idx="0">
        <a:srgbClr val="000000"/>
      </a:effectRef>
      <a:fontRef idx="minor"/>
    </dgm:style>
  </dgm:styleLbl>
  <dgm:styleLbl name="parChTrans1D4">
    <dgm:scene3d>
      <a:camera prst="orthographicFront"/>
      <a:lightRig rig="threePt" dir="t"/>
    </dgm:scene3d>
    <dgm:sp3d/>
    <dgm:txPr/>
    <dgm:style>
      <a:lnRef idx="1">
        <a:srgbClr val="000000"/>
      </a:lnRef>
      <a:fillRef idx="0">
        <a:srgbClr val="000000"/>
      </a:fillRef>
      <a:effectRef idx="0">
        <a:srgbClr val="000000"/>
      </a:effectRef>
      <a:fontRef idx="minor"/>
    </dgm:style>
  </dgm:styleLbl>
  <dgm:styleLbl name="parChTrans2D1">
    <dgm:scene3d>
      <a:camera prst="orthographicFront"/>
      <a:lightRig rig="threePt" dir="t"/>
    </dgm:scene3d>
    <dgm:sp3d/>
    <dgm:txPr/>
    <dgm:style>
      <a:lnRef idx="0">
        <a:srgbClr val="000000"/>
      </a:lnRef>
      <a:fillRef idx="3">
        <a:srgbClr val="000000"/>
      </a:fillRef>
      <a:effectRef idx="2">
        <a:srgbClr val="000000"/>
      </a:effectRef>
      <a:fontRef idx="minor">
        <a:schemeClr val="lt1"/>
      </a:fontRef>
    </dgm:style>
  </dgm:styleLbl>
  <dgm:styleLbl name="parChTrans2D2">
    <dgm:scene3d>
      <a:camera prst="orthographicFront"/>
      <a:lightRig rig="threePt" dir="t"/>
    </dgm:scene3d>
    <dgm:sp3d/>
    <dgm:txPr/>
    <dgm:style>
      <a:lnRef idx="0">
        <a:srgbClr val="000000"/>
      </a:lnRef>
      <a:fillRef idx="3">
        <a:srgbClr val="000000"/>
      </a:fillRef>
      <a:effectRef idx="2">
        <a:srgbClr val="000000"/>
      </a:effectRef>
      <a:fontRef idx="minor">
        <a:schemeClr val="lt1"/>
      </a:fontRef>
    </dgm:style>
  </dgm:styleLbl>
  <dgm:styleLbl name="parChTrans2D3">
    <dgm:scene3d>
      <a:camera prst="orthographicFront"/>
      <a:lightRig rig="threePt" dir="t"/>
    </dgm:scene3d>
    <dgm:sp3d/>
    <dgm:txPr/>
    <dgm:style>
      <a:lnRef idx="1">
        <a:srgbClr val="000000"/>
      </a:lnRef>
      <a:fillRef idx="3">
        <a:srgbClr val="000000"/>
      </a:fillRef>
      <a:effectRef idx="2">
        <a:srgbClr val="000000"/>
      </a:effectRef>
      <a:fontRef idx="minor">
        <a:schemeClr val="lt1"/>
      </a:fontRef>
    </dgm:style>
  </dgm:styleLbl>
  <dgm:styleLbl name="parChTrans2D4">
    <dgm:scene3d>
      <a:camera prst="orthographicFront"/>
      <a:lightRig rig="threePt" dir="t"/>
    </dgm:scene3d>
    <dgm:sp3d/>
    <dgm:txPr/>
    <dgm:style>
      <a:lnRef idx="1">
        <a:srgbClr val="000000"/>
      </a:lnRef>
      <a:fillRef idx="3">
        <a:srgbClr val="000000"/>
      </a:fillRef>
      <a:effectRef idx="2">
        <a:srgbClr val="000000"/>
      </a:effectRef>
      <a:fontRef idx="minor">
        <a:schemeClr val="lt1"/>
      </a:fontRef>
    </dgm:style>
  </dgm:styleLbl>
  <dgm:styleLbl name="revTx">
    <dgm:scene3d>
      <a:camera prst="orthographicFront"/>
      <a:lightRig rig="threePt" dir="t"/>
    </dgm:scene3d>
    <dgm:sp3d/>
    <dgm:txPr/>
    <dgm:style>
      <a:lnRef idx="0">
        <a:srgbClr val="000000"/>
      </a:lnRef>
      <a:fillRef idx="0">
        <a:srgbClr val="000000"/>
      </a:fillRef>
      <a:effectRef idx="0">
        <a:srgbClr val="000000"/>
      </a:effectRef>
      <a:fontRef idx="minor"/>
    </dgm:style>
  </dgm:styleLbl>
  <dgm:styleLbl name="sibTrans1D1">
    <dgm:scene3d>
      <a:camera prst="orthographicFront"/>
      <a:lightRig rig="threePt" dir="t"/>
    </dgm:scene3d>
    <dgm:sp3d/>
    <dgm:txPr/>
    <dgm:style>
      <a:lnRef idx="1">
        <a:srgbClr val="000000"/>
      </a:lnRef>
      <a:fillRef idx="0">
        <a:srgbClr val="000000"/>
      </a:fillRef>
      <a:effectRef idx="0">
        <a:srgbClr val="000000"/>
      </a:effectRef>
      <a:fontRef idx="minor"/>
    </dgm:style>
  </dgm:styleLbl>
  <dgm:styleLbl name="sibTrans2D1">
    <dgm:scene3d>
      <a:camera prst="orthographicFront"/>
      <a:lightRig rig="threePt" dir="t"/>
    </dgm:scene3d>
    <dgm:sp3d/>
    <dgm:txPr/>
    <dgm:style>
      <a:lnRef idx="0">
        <a:srgbClr val="000000"/>
      </a:lnRef>
      <a:fillRef idx="3">
        <a:srgbClr val="000000"/>
      </a:fillRef>
      <a:effectRef idx="2">
        <a:srgbClr val="000000"/>
      </a:effectRef>
      <a:fontRef idx="minor">
        <a:schemeClr val="lt1"/>
      </a:fontRef>
    </dgm:style>
  </dgm:styleLbl>
  <dgm:styleLbl name="solidAlignAcc1">
    <dgm:scene3d>
      <a:camera prst="orthographicFront"/>
      <a:lightRig rig="threePt" dir="t"/>
    </dgm:scene3d>
    <dgm:sp3d/>
    <dgm:txPr/>
    <dgm:style>
      <a:lnRef idx="1">
        <a:srgbClr val="000000"/>
      </a:lnRef>
      <a:fillRef idx="1">
        <a:srgbClr val="000000"/>
      </a:fillRef>
      <a:effectRef idx="0">
        <a:srgbClr val="000000"/>
      </a:effectRef>
      <a:fontRef idx="minor"/>
    </dgm:style>
  </dgm:styleLbl>
  <dgm:styleLbl name="solidBgAcc1">
    <dgm:scene3d>
      <a:camera prst="orthographicFront"/>
      <a:lightRig rig="threePt" dir="t"/>
    </dgm:scene3d>
    <dgm:sp3d/>
    <dgm:txPr/>
    <dgm:style>
      <a:lnRef idx="1">
        <a:srgbClr val="000000"/>
      </a:lnRef>
      <a:fillRef idx="1">
        <a:srgbClr val="000000"/>
      </a:fillRef>
      <a:effectRef idx="0">
        <a:srgbClr val="000000"/>
      </a:effectRef>
      <a:fontRef idx="minor"/>
    </dgm:style>
  </dgm:styleLbl>
  <dgm:styleLbl name="solidFgAcc1">
    <dgm:scene3d>
      <a:camera prst="orthographicFront"/>
      <a:lightRig rig="threePt" dir="t"/>
    </dgm:scene3d>
    <dgm:sp3d/>
    <dgm:txPr/>
    <dgm:style>
      <a:lnRef idx="1">
        <a:srgbClr val="000000"/>
      </a:lnRef>
      <a:fillRef idx="1">
        <a:srgbClr val="000000"/>
      </a:fillRef>
      <a:effectRef idx="0">
        <a:srgbClr val="000000"/>
      </a:effectRef>
      <a:fontRef idx="minor"/>
    </dgm:style>
  </dgm:styleLbl>
  <dgm:styleLbl name="trAlignAcc1">
    <dgm:scene3d>
      <a:camera prst="orthographicFront"/>
      <a:lightRig rig="threePt" dir="t"/>
    </dgm:scene3d>
    <dgm:sp3d/>
    <dgm:txPr/>
    <dgm:style>
      <a:lnRef idx="1">
        <a:srgbClr val="000000"/>
      </a:lnRef>
      <a:fillRef idx="1">
        <a:srgbClr val="000000"/>
      </a:fillRef>
      <a:effectRef idx="0">
        <a:srgbClr val="000000"/>
      </a:effectRef>
      <a:fontRef idx="minor"/>
    </dgm:style>
  </dgm:styleLbl>
  <dgm:styleLbl name="trBgShp">
    <dgm:scene3d>
      <a:camera prst="orthographicFront"/>
      <a:lightRig rig="threePt" dir="t"/>
    </dgm:scene3d>
    <dgm:sp3d/>
    <dgm:txPr/>
    <dgm:style>
      <a:lnRef idx="0">
        <a:srgbClr val="000000"/>
      </a:lnRef>
      <a:fillRef idx="1">
        <a:srgbClr val="000000"/>
      </a:fillRef>
      <a:effectRef idx="0">
        <a:srgbClr val="000000"/>
      </a:effectRef>
      <a:fontRef idx="minor"/>
    </dgm:style>
  </dgm:styleLbl>
  <dgm:styleLbl name="vennNode1">
    <dgm:scene3d>
      <a:camera prst="orthographicFront"/>
      <a:lightRig rig="threePt" dir="t"/>
    </dgm:scene3d>
    <dgm:sp3d/>
    <dgm:txPr/>
    <dgm:style>
      <a:lnRef idx="0">
        <a:srgbClr val="000000"/>
      </a:lnRef>
      <a:fillRef idx="3">
        <a:srgbClr val="000000"/>
      </a:fillRef>
      <a:effectRef idx="0">
        <a:srgbClr val="000000"/>
      </a:effectRef>
      <a:fontRef idx="minor">
        <a:schemeClr val="tx1"/>
      </a:fontRef>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3">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alignAccFollowNode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alignImgPlace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alignNode1">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asst0">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asst1">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asst2">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asst3">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asst4">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bgAcc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bgAccFollowNode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bgImgPlace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bgShp">
    <dgm:scene3d>
      <a:camera prst="orthographicFront"/>
      <a:lightRig rig="threePt" dir="t"/>
    </dgm:scene3d>
    <dgm:sp3d/>
    <dgm:txPr/>
    <dgm:style>
      <a:lnRef idx="0">
        <a:srgbClr val="000000"/>
      </a:lnRef>
      <a:fillRef idx="1">
        <a:srgbClr val="000000"/>
      </a:fillRef>
      <a:effectRef idx="0">
        <a:srgbClr val="000000"/>
      </a:effectRef>
      <a:fontRef idx="minor"/>
    </dgm:style>
  </dgm:styleLbl>
  <dgm:styleLbl name="bgSibTrans2D1">
    <dgm:scene3d>
      <a:camera prst="orthographicFront"/>
      <a:lightRig rig="threePt" dir="t"/>
    </dgm:scene3d>
    <dgm:sp3d/>
    <dgm:txPr/>
    <dgm:style>
      <a:lnRef idx="0">
        <a:srgbClr val="000000"/>
      </a:lnRef>
      <a:fillRef idx="1">
        <a:srgbClr val="000000"/>
      </a:fillRef>
      <a:effectRef idx="0">
        <a:srgbClr val="000000"/>
      </a:effectRef>
      <a:fontRef idx="minor">
        <a:schemeClr val="lt1"/>
      </a:fontRef>
    </dgm:style>
  </dgm:styleLbl>
  <dgm:styleLbl name="callout">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conFgAcc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dkBgShp">
    <dgm:scene3d>
      <a:camera prst="orthographicFront"/>
      <a:lightRig rig="threePt" dir="t"/>
    </dgm:scene3d>
    <dgm:sp3d/>
    <dgm:txPr/>
    <dgm:style>
      <a:lnRef idx="0">
        <a:srgbClr val="000000"/>
      </a:lnRef>
      <a:fillRef idx="1">
        <a:srgbClr val="000000"/>
      </a:fillRef>
      <a:effectRef idx="0">
        <a:srgbClr val="000000"/>
      </a:effectRef>
      <a:fontRef idx="minor"/>
    </dgm:style>
  </dgm:styleLbl>
  <dgm:styleLbl name="fgAcc0">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fgAcc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fgAcc2">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fgAcc3">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fgAcc4">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fgAccFollowNode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fgImgPlace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fgShp">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fgSibTrans2D1">
    <dgm:scene3d>
      <a:camera prst="orthographicFront"/>
      <a:lightRig rig="threePt" dir="t"/>
    </dgm:scene3d>
    <dgm:sp3d/>
    <dgm:txPr/>
    <dgm:style>
      <a:lnRef idx="0">
        <a:srgbClr val="000000"/>
      </a:lnRef>
      <a:fillRef idx="1">
        <a:srgbClr val="000000"/>
      </a:fillRef>
      <a:effectRef idx="0">
        <a:srgbClr val="000000"/>
      </a:effectRef>
      <a:fontRef idx="minor">
        <a:schemeClr val="lt1"/>
      </a:fontRef>
    </dgm:style>
  </dgm:styleLbl>
  <dgm:styleLbl name="lnNode1">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node0">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node1">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node2">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node3">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node4">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parChTrans1D1">
    <dgm:scene3d>
      <a:camera prst="orthographicFront"/>
      <a:lightRig rig="threePt" dir="t"/>
    </dgm:scene3d>
    <dgm:sp3d/>
    <dgm:txPr/>
    <dgm:style>
      <a:lnRef idx="2">
        <a:srgbClr val="000000"/>
      </a:lnRef>
      <a:fillRef idx="0">
        <a:srgbClr val="000000"/>
      </a:fillRef>
      <a:effectRef idx="0">
        <a:srgbClr val="000000"/>
      </a:effectRef>
      <a:fontRef idx="minor"/>
    </dgm:style>
  </dgm:styleLbl>
  <dgm:styleLbl name="parChTrans1D2">
    <dgm:scene3d>
      <a:camera prst="orthographicFront"/>
      <a:lightRig rig="threePt" dir="t"/>
    </dgm:scene3d>
    <dgm:sp3d/>
    <dgm:txPr/>
    <dgm:style>
      <a:lnRef idx="2">
        <a:srgbClr val="000000"/>
      </a:lnRef>
      <a:fillRef idx="0">
        <a:srgbClr val="000000"/>
      </a:fillRef>
      <a:effectRef idx="0">
        <a:srgbClr val="000000"/>
      </a:effectRef>
      <a:fontRef idx="minor"/>
    </dgm:style>
  </dgm:styleLbl>
  <dgm:styleLbl name="parChTrans1D3">
    <dgm:scene3d>
      <a:camera prst="orthographicFront"/>
      <a:lightRig rig="threePt" dir="t"/>
    </dgm:scene3d>
    <dgm:sp3d/>
    <dgm:txPr/>
    <dgm:style>
      <a:lnRef idx="2">
        <a:srgbClr val="000000"/>
      </a:lnRef>
      <a:fillRef idx="0">
        <a:srgbClr val="000000"/>
      </a:fillRef>
      <a:effectRef idx="0">
        <a:srgbClr val="000000"/>
      </a:effectRef>
      <a:fontRef idx="minor"/>
    </dgm:style>
  </dgm:styleLbl>
  <dgm:styleLbl name="parChTrans1D4">
    <dgm:scene3d>
      <a:camera prst="orthographicFront"/>
      <a:lightRig rig="threePt" dir="t"/>
    </dgm:scene3d>
    <dgm:sp3d/>
    <dgm:txPr/>
    <dgm:style>
      <a:lnRef idx="2">
        <a:srgbClr val="000000"/>
      </a:lnRef>
      <a:fillRef idx="0">
        <a:srgbClr val="000000"/>
      </a:fillRef>
      <a:effectRef idx="0">
        <a:srgbClr val="000000"/>
      </a:effectRef>
      <a:fontRef idx="minor"/>
    </dgm:style>
  </dgm:styleLbl>
  <dgm:styleLbl name="parChTrans2D1">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parChTrans2D2">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parChTrans2D3">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parChTrans2D4">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revTx">
    <dgm:scene3d>
      <a:camera prst="orthographicFront"/>
      <a:lightRig rig="threePt" dir="t"/>
    </dgm:scene3d>
    <dgm:sp3d/>
    <dgm:txPr/>
    <dgm:style>
      <a:lnRef idx="0">
        <a:srgbClr val="000000"/>
      </a:lnRef>
      <a:fillRef idx="0">
        <a:srgbClr val="000000"/>
      </a:fillRef>
      <a:effectRef idx="0">
        <a:srgbClr val="000000"/>
      </a:effectRef>
      <a:fontRef idx="minor"/>
    </dgm:style>
  </dgm:styleLbl>
  <dgm:styleLbl name="sibTrans1D1">
    <dgm:scene3d>
      <a:camera prst="orthographicFront"/>
      <a:lightRig rig="threePt" dir="t"/>
    </dgm:scene3d>
    <dgm:sp3d/>
    <dgm:txPr/>
    <dgm:style>
      <a:lnRef idx="1">
        <a:srgbClr val="000000"/>
      </a:lnRef>
      <a:fillRef idx="0">
        <a:srgbClr val="000000"/>
      </a:fillRef>
      <a:effectRef idx="0">
        <a:srgbClr val="000000"/>
      </a:effectRef>
      <a:fontRef idx="minor"/>
    </dgm:style>
  </dgm:styleLbl>
  <dgm:styleLbl name="sibTrans2D1">
    <dgm:scene3d>
      <a:camera prst="orthographicFront"/>
      <a:lightRig rig="threePt" dir="t"/>
    </dgm:scene3d>
    <dgm:sp3d/>
    <dgm:txPr/>
    <dgm:style>
      <a:lnRef idx="0">
        <a:srgbClr val="000000"/>
      </a:lnRef>
      <a:fillRef idx="1">
        <a:srgbClr val="000000"/>
      </a:fillRef>
      <a:effectRef idx="0">
        <a:srgbClr val="000000"/>
      </a:effectRef>
      <a:fontRef idx="minor">
        <a:schemeClr val="lt1"/>
      </a:fontRef>
    </dgm:style>
  </dgm:styleLbl>
  <dgm:styleLbl name="solidAlignAcc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solidBgAcc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solidFgAcc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trAlignAcc1">
    <dgm:scene3d>
      <a:camera prst="orthographicFront"/>
      <a:lightRig rig="threePt" dir="t"/>
    </dgm:scene3d>
    <dgm:sp3d/>
    <dgm:txPr/>
    <dgm:style>
      <a:lnRef idx="1">
        <a:srgbClr val="000000"/>
      </a:lnRef>
      <a:fillRef idx="1">
        <a:srgbClr val="000000"/>
      </a:fillRef>
      <a:effectRef idx="0">
        <a:srgbClr val="000000"/>
      </a:effectRef>
      <a:fontRef idx="minor"/>
    </dgm:style>
  </dgm:styleLbl>
  <dgm:styleLbl name="trBgShp">
    <dgm:scene3d>
      <a:camera prst="orthographicFront"/>
      <a:lightRig rig="threePt" dir="t"/>
    </dgm:scene3d>
    <dgm:sp3d/>
    <dgm:txPr/>
    <dgm:style>
      <a:lnRef idx="0">
        <a:srgbClr val="000000"/>
      </a:lnRef>
      <a:fillRef idx="1">
        <a:srgbClr val="000000"/>
      </a:fillRef>
      <a:effectRef idx="0">
        <a:srgbClr val="000000"/>
      </a:effectRef>
      <a:fontRef idx="minor"/>
    </dgm:style>
  </dgm:styleLbl>
  <dgm:styleLbl name="vennNode1">
    <dgm:scene3d>
      <a:camera prst="orthographicFront"/>
      <a:lightRig rig="threePt" dir="t"/>
    </dgm:scene3d>
    <dgm:sp3d/>
    <dgm:txPr/>
    <dgm:style>
      <a:lnRef idx="2">
        <a:srgbClr val="000000"/>
      </a:lnRef>
      <a:fillRef idx="1">
        <a:srgbClr val="000000"/>
      </a:fillRef>
      <a:effectRef idx="0">
        <a:srgbClr val="000000"/>
      </a:effectRef>
      <a:fontRef idx="minor">
        <a:schemeClr val="tx1"/>
      </a:fontRef>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bwMode="auto">
        <a:xfrm>
          <a:off x="0" y="0"/>
          <a:ext cx="0" cy="0"/>
          <a:chOff x="0" y="0"/>
          <a:chExt cx="0" cy="0"/>
        </a:xfrm>
      </p:grpSpPr>
      <p:sp>
        <p:nvSpPr>
          <p:cNvPr id="842381826" name="Header Placeholder 1"/>
          <p:cNvSpPr>
            <a:spLocks noGrp="1"/>
          </p:cNvSpPr>
          <p:nvPr>
            <p:ph type="hdr" sz="quarter"/>
          </p:nvPr>
        </p:nvSpPr>
        <p:spPr bwMode="auto">
          <a:xfrm>
            <a:off x="1" y="1"/>
            <a:ext cx="3078427" cy="513508"/>
          </a:xfrm>
          <a:prstGeom prst="rect">
            <a:avLst/>
          </a:prstGeom>
        </p:spPr>
        <p:txBody>
          <a:bodyPr vert="horz" lIns="99075" tIns="49538" rIns="99075" bIns="49538" rtlCol="0"/>
          <a:lstStyle>
            <a:lvl1pPr algn="l">
              <a:defRPr sz="1300"/>
            </a:lvl1pPr>
          </a:lstStyle>
          <a:p>
            <a:pPr>
              <a:defRPr/>
            </a:pPr>
            <a:endParaRPr lang="en-US"/>
          </a:p>
        </p:txBody>
      </p:sp>
      <p:sp>
        <p:nvSpPr>
          <p:cNvPr id="511899897" name="Date Placeholder 2"/>
          <p:cNvSpPr>
            <a:spLocks noGrp="1"/>
          </p:cNvSpPr>
          <p:nvPr>
            <p:ph type="dt" idx="1"/>
          </p:nvPr>
        </p:nvSpPr>
        <p:spPr bwMode="auto">
          <a:xfrm>
            <a:off x="4023993" y="1"/>
            <a:ext cx="3078427" cy="513508"/>
          </a:xfrm>
          <a:prstGeom prst="rect">
            <a:avLst/>
          </a:prstGeom>
        </p:spPr>
        <p:txBody>
          <a:bodyPr vert="horz" lIns="99075" tIns="49538" rIns="99075" bIns="49538" rtlCol="0"/>
          <a:lstStyle>
            <a:lvl1pPr algn="r">
              <a:defRPr sz="1300"/>
            </a:lvl1pPr>
          </a:lstStyle>
          <a:p>
            <a:pPr>
              <a:defRPr/>
            </a:pPr>
            <a:fld id="{CF981728-CE48-49DC-905D-BED0E3AA70FA}" type="datetimeFigureOut">
              <a:rPr lang="en-US"/>
              <a:t>1/27/2026</a:t>
            </a:fld>
            <a:endParaRPr lang="en-US"/>
          </a:p>
        </p:txBody>
      </p:sp>
      <p:sp>
        <p:nvSpPr>
          <p:cNvPr id="1861433480" name="Slide Image Placeholder 3"/>
          <p:cNvSpPr>
            <a:spLocks noGrp="1" noRot="1" noChangeAspect="1"/>
          </p:cNvSpPr>
          <p:nvPr>
            <p:ph type="sldImg" idx="2"/>
          </p:nvPr>
        </p:nvSpPr>
        <p:spPr bwMode="auto">
          <a:xfrm>
            <a:off x="481013" y="1277938"/>
            <a:ext cx="6143625" cy="3455987"/>
          </a:xfrm>
          <a:prstGeom prst="rect">
            <a:avLst/>
          </a:prstGeom>
          <a:noFill/>
          <a:ln w="12700">
            <a:solidFill>
              <a:prstClr val="black"/>
            </a:solidFill>
          </a:ln>
        </p:spPr>
        <p:txBody>
          <a:bodyPr vert="horz" lIns="99075" tIns="49538" rIns="99075" bIns="49538" rtlCol="0" anchor="ctr"/>
          <a:lstStyle/>
          <a:p>
            <a:pPr>
              <a:defRPr/>
            </a:pPr>
            <a:endParaRPr lang="en-US"/>
          </a:p>
        </p:txBody>
      </p:sp>
      <p:sp>
        <p:nvSpPr>
          <p:cNvPr id="862931449" name="Notes Placeholder 4"/>
          <p:cNvSpPr>
            <a:spLocks noGrp="1"/>
          </p:cNvSpPr>
          <p:nvPr>
            <p:ph type="body" sz="quarter" idx="3"/>
          </p:nvPr>
        </p:nvSpPr>
        <p:spPr bwMode="auto">
          <a:xfrm>
            <a:off x="710407" y="4925408"/>
            <a:ext cx="5683250" cy="4029879"/>
          </a:xfrm>
          <a:prstGeom prst="rect">
            <a:avLst/>
          </a:prstGeom>
        </p:spPr>
        <p:txBody>
          <a:bodyPr vert="horz" lIns="99075" tIns="49538" rIns="99075" bIns="49538" rtlCol="0"/>
          <a:lstStyle/>
          <a:p>
            <a:pPr lvl="0">
              <a:defRPr/>
            </a:pPr>
            <a:r>
              <a:rPr lang="en-US"/>
              <a:t>Click to edit Master text styles</a:t>
            </a:r>
            <a:endParaRPr/>
          </a:p>
          <a:p>
            <a:pPr lvl="1">
              <a:defRPr/>
            </a:pPr>
            <a:r>
              <a:rPr lang="en-US"/>
              <a:t>Second level</a:t>
            </a:r>
            <a:endParaRPr/>
          </a:p>
          <a:p>
            <a:pPr lvl="2">
              <a:defRPr/>
            </a:pPr>
            <a:r>
              <a:rPr lang="en-US"/>
              <a:t>Third level</a:t>
            </a:r>
            <a:endParaRPr/>
          </a:p>
          <a:p>
            <a:pPr lvl="3">
              <a:defRPr/>
            </a:pPr>
            <a:r>
              <a:rPr lang="en-US"/>
              <a:t>Fourth level</a:t>
            </a:r>
            <a:endParaRPr/>
          </a:p>
          <a:p>
            <a:pPr lvl="4">
              <a:defRPr/>
            </a:pPr>
            <a:r>
              <a:rPr lang="en-US"/>
              <a:t>Fifth level</a:t>
            </a:r>
            <a:endParaRPr/>
          </a:p>
        </p:txBody>
      </p:sp>
      <p:sp>
        <p:nvSpPr>
          <p:cNvPr id="380817541" name="Footer Placeholder 5"/>
          <p:cNvSpPr>
            <a:spLocks noGrp="1"/>
          </p:cNvSpPr>
          <p:nvPr>
            <p:ph type="ftr" sz="quarter" idx="4"/>
          </p:nvPr>
        </p:nvSpPr>
        <p:spPr bwMode="auto">
          <a:xfrm>
            <a:off x="1" y="9721108"/>
            <a:ext cx="3078427" cy="513507"/>
          </a:xfrm>
          <a:prstGeom prst="rect">
            <a:avLst/>
          </a:prstGeom>
        </p:spPr>
        <p:txBody>
          <a:bodyPr vert="horz" lIns="99075" tIns="49538" rIns="99075" bIns="49538" rtlCol="0" anchor="b"/>
          <a:lstStyle>
            <a:lvl1pPr algn="l">
              <a:defRPr sz="1300"/>
            </a:lvl1pPr>
          </a:lstStyle>
          <a:p>
            <a:pPr>
              <a:defRPr/>
            </a:pPr>
            <a:endParaRPr lang="en-US"/>
          </a:p>
        </p:txBody>
      </p:sp>
      <p:sp>
        <p:nvSpPr>
          <p:cNvPr id="2059226494" name="Slide Number Placeholder 6"/>
          <p:cNvSpPr>
            <a:spLocks noGrp="1"/>
          </p:cNvSpPr>
          <p:nvPr>
            <p:ph type="sldNum" sz="quarter" idx="5"/>
          </p:nvPr>
        </p:nvSpPr>
        <p:spPr bwMode="auto">
          <a:xfrm>
            <a:off x="4023993" y="9721108"/>
            <a:ext cx="3078427" cy="513507"/>
          </a:xfrm>
          <a:prstGeom prst="rect">
            <a:avLst/>
          </a:prstGeom>
        </p:spPr>
        <p:txBody>
          <a:bodyPr vert="horz" lIns="99075" tIns="49538" rIns="99075" bIns="49538" rtlCol="0" anchor="b"/>
          <a:lstStyle>
            <a:lvl1pPr algn="r">
              <a:defRPr sz="1300"/>
            </a:lvl1pPr>
          </a:lstStyle>
          <a:p>
            <a:pPr>
              <a:defRPr/>
            </a:pPr>
            <a:fld id="{3D4C67B5-F292-4576-8BF8-36D135D4AF60}" type="slidenum">
              <a:rPr/>
              <a:t>‹#›</a:t>
            </a:fld>
            <a:endParaRPr lang="en-US"/>
          </a:p>
        </p:txBody>
      </p:sp>
    </p:spTree>
  </p:cSld>
  <p:clrMap bg1="lt1" tx1="dk1" bg2="lt2" tx2="dk2" accent1="accent1" accent2="accent2" accent3="accent3" accent4="accent4" accent5="accent5" accent6="accent6" hlink="hlink" folHlink="folHlink"/>
  <p:notesStyle>
    <a:lvl1pPr marL="0" algn="l" defTabSz="914400" rtl="0">
      <a:defRPr sz="1200">
        <a:solidFill>
          <a:schemeClr val="tx1"/>
        </a:solidFill>
        <a:latin typeface="+mn-lt"/>
        <a:ea typeface="+mn-ea"/>
        <a:cs typeface="+mn-cs"/>
      </a:defRPr>
    </a:lvl1pPr>
    <a:lvl2pPr marL="457200" algn="l" defTabSz="914400" rtl="0">
      <a:defRPr sz="1200">
        <a:solidFill>
          <a:schemeClr val="tx1"/>
        </a:solidFill>
        <a:latin typeface="+mn-lt"/>
        <a:ea typeface="+mn-ea"/>
        <a:cs typeface="+mn-cs"/>
      </a:defRPr>
    </a:lvl2pPr>
    <a:lvl3pPr marL="914400" algn="l" defTabSz="914400" rtl="0">
      <a:defRPr sz="1200">
        <a:solidFill>
          <a:schemeClr val="tx1"/>
        </a:solidFill>
        <a:latin typeface="+mn-lt"/>
        <a:ea typeface="+mn-ea"/>
        <a:cs typeface="+mn-cs"/>
      </a:defRPr>
    </a:lvl3pPr>
    <a:lvl4pPr marL="1371600" algn="l" defTabSz="914400" rtl="0">
      <a:defRPr sz="1200">
        <a:solidFill>
          <a:schemeClr val="tx1"/>
        </a:solidFill>
        <a:latin typeface="+mn-lt"/>
        <a:ea typeface="+mn-ea"/>
        <a:cs typeface="+mn-cs"/>
      </a:defRPr>
    </a:lvl4pPr>
    <a:lvl5pPr marL="1828800" algn="l" defTabSz="914400" rtl="0">
      <a:defRPr sz="1200">
        <a:solidFill>
          <a:schemeClr val="tx1"/>
        </a:solidFill>
        <a:latin typeface="+mn-lt"/>
        <a:ea typeface="+mn-ea"/>
        <a:cs typeface="+mn-cs"/>
      </a:defRPr>
    </a:lvl5pPr>
    <a:lvl6pPr marL="2286000" algn="l" defTabSz="914400" rtl="0">
      <a:defRPr sz="1200">
        <a:solidFill>
          <a:schemeClr val="tx1"/>
        </a:solidFill>
        <a:latin typeface="+mn-lt"/>
        <a:ea typeface="+mn-ea"/>
        <a:cs typeface="+mn-cs"/>
      </a:defRPr>
    </a:lvl6pPr>
    <a:lvl7pPr marL="2743200" algn="l" defTabSz="914400" rtl="0">
      <a:defRPr sz="1200">
        <a:solidFill>
          <a:schemeClr val="tx1"/>
        </a:solidFill>
        <a:latin typeface="+mn-lt"/>
        <a:ea typeface="+mn-ea"/>
        <a:cs typeface="+mn-cs"/>
      </a:defRPr>
    </a:lvl7pPr>
    <a:lvl8pPr marL="3200400" algn="l" defTabSz="914400" rtl="0">
      <a:defRPr sz="1200">
        <a:solidFill>
          <a:schemeClr val="tx1"/>
        </a:solidFill>
        <a:latin typeface="+mn-lt"/>
        <a:ea typeface="+mn-ea"/>
        <a:cs typeface="+mn-cs"/>
      </a:defRPr>
    </a:lvl8pPr>
    <a:lvl9pPr marL="3657600" algn="l" defTabSz="914400" rtl="0">
      <a:defRPr sz="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42528312" name="Slide Image Placeholder 1"/>
          <p:cNvSpPr>
            <a:spLocks noGrp="1" noRot="1" noChangeAspect="1"/>
          </p:cNvSpPr>
          <p:nvPr>
            <p:ph type="sldImg"/>
          </p:nvPr>
        </p:nvSpPr>
        <p:spPr bwMode="auto"/>
      </p:sp>
      <p:sp>
        <p:nvSpPr>
          <p:cNvPr id="483146809" name="Notes Placeholder 2"/>
          <p:cNvSpPr>
            <a:spLocks noGrp="1"/>
          </p:cNvSpPr>
          <p:nvPr>
            <p:ph type="body" idx="1"/>
          </p:nvPr>
        </p:nvSpPr>
        <p:spPr bwMode="auto"/>
        <p:txBody>
          <a:bodyPr/>
          <a:lstStyle/>
          <a:p>
            <a:pPr>
              <a:defRPr/>
            </a:pPr>
            <a:endParaRPr lang="en-GB"/>
          </a:p>
        </p:txBody>
      </p:sp>
      <p:sp>
        <p:nvSpPr>
          <p:cNvPr id="473185102" name="Slide Number Placeholder 3"/>
          <p:cNvSpPr>
            <a:spLocks noGrp="1"/>
          </p:cNvSpPr>
          <p:nvPr>
            <p:ph type="sldNum" sz="quarter" idx="5"/>
          </p:nvPr>
        </p:nvSpPr>
        <p:spPr bwMode="auto"/>
        <p:txBody>
          <a:bodyPr/>
          <a:lstStyle/>
          <a:p>
            <a:pPr>
              <a:defRPr/>
            </a:pPr>
            <a:fld id="{3D4C67B5-F292-4576-8BF8-36D135D4AF60}" type="slidenum">
              <a:rPr lang="en-GB"/>
              <a:t>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957890420" name="Slide Image Placeholder 1"/>
          <p:cNvSpPr>
            <a:spLocks noGrp="1" noRot="1" noChangeAspect="1"/>
          </p:cNvSpPr>
          <p:nvPr>
            <p:ph type="sldImg"/>
          </p:nvPr>
        </p:nvSpPr>
        <p:spPr bwMode="auto"/>
      </p:sp>
      <p:sp>
        <p:nvSpPr>
          <p:cNvPr id="915902122" name="Notes Placeholder 2"/>
          <p:cNvSpPr>
            <a:spLocks noGrp="1"/>
          </p:cNvSpPr>
          <p:nvPr>
            <p:ph type="body" idx="1"/>
          </p:nvPr>
        </p:nvSpPr>
        <p:spPr bwMode="auto"/>
        <p:txBody>
          <a:bodyPr/>
          <a:lstStyle/>
          <a:p>
            <a:pPr>
              <a:defRPr/>
            </a:pPr>
            <a:endParaRPr lang="en-GB"/>
          </a:p>
        </p:txBody>
      </p:sp>
      <p:sp>
        <p:nvSpPr>
          <p:cNvPr id="1586073637" name="Slide Number Placeholder 3"/>
          <p:cNvSpPr>
            <a:spLocks noGrp="1"/>
          </p:cNvSpPr>
          <p:nvPr>
            <p:ph type="sldNum" sz="quarter" idx="5"/>
          </p:nvPr>
        </p:nvSpPr>
        <p:spPr bwMode="auto"/>
        <p:txBody>
          <a:bodyPr/>
          <a:lstStyle/>
          <a:p>
            <a:pPr>
              <a:defRPr/>
            </a:pPr>
            <a:fld id="{3D4C67B5-F292-4576-8BF8-36D135D4AF60}" type="slidenum">
              <a:rPr lang="en-GB"/>
              <a:t>2</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157859234" name="Slide Image Placeholder 1"/>
          <p:cNvSpPr>
            <a:spLocks noGrp="1" noRot="1" noChangeAspect="1"/>
          </p:cNvSpPr>
          <p:nvPr>
            <p:ph type="sldImg"/>
          </p:nvPr>
        </p:nvSpPr>
        <p:spPr bwMode="auto"/>
      </p:sp>
      <p:sp>
        <p:nvSpPr>
          <p:cNvPr id="2136847528" name="Notes Placeholder 2"/>
          <p:cNvSpPr>
            <a:spLocks noGrp="1"/>
          </p:cNvSpPr>
          <p:nvPr>
            <p:ph type="body" idx="1"/>
          </p:nvPr>
        </p:nvSpPr>
        <p:spPr bwMode="auto"/>
        <p:txBody>
          <a:bodyPr/>
          <a:lstStyle/>
          <a:p>
            <a:pPr>
              <a:defRPr/>
            </a:pPr>
            <a:endParaRPr/>
          </a:p>
        </p:txBody>
      </p:sp>
      <p:sp>
        <p:nvSpPr>
          <p:cNvPr id="1324154452" name="Slide Number Placeholder 3"/>
          <p:cNvSpPr>
            <a:spLocks noGrp="1"/>
          </p:cNvSpPr>
          <p:nvPr>
            <p:ph type="sldNum" sz="quarter" idx="5"/>
          </p:nvPr>
        </p:nvSpPr>
        <p:spPr bwMode="auto"/>
        <p:txBody>
          <a:bodyPr/>
          <a:lstStyle/>
          <a:p>
            <a:pPr>
              <a:defRPr/>
            </a:pPr>
            <a:fld id="{3D4C67B5-F292-4576-8BF8-36D135D4AF60}" type="slidenum">
              <a:rPr lang="en-GB"/>
              <a:t>3</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 name="Slide Image Placeholder 1"/>
          <p:cNvSpPr>
            <a:spLocks noGrp="1" noRot="1" noChangeAspec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417E0D6A-2254-DE70-4DD8-67B1F4C17041}" type="slidenum">
              <a:rPr/>
              <a:t>4</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 name="Slide Image Placeholder 1"/>
          <p:cNvSpPr>
            <a:spLocks noGrp="1" noRot="1" noChangeAspec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8EEA7282-1583-4053-D249-D13BEA7F6B00}" type="slidenum">
              <a:rPr/>
              <a:t>5</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555861396" name="Slide Image Placeholder 1"/>
          <p:cNvSpPr>
            <a:spLocks noGrp="1" noRot="1" noChangeAspect="1"/>
          </p:cNvSpPr>
          <p:nvPr>
            <p:ph type="sldImg"/>
          </p:nvPr>
        </p:nvSpPr>
        <p:spPr bwMode="auto"/>
      </p:sp>
      <p:sp>
        <p:nvSpPr>
          <p:cNvPr id="590330707" name="Notes Placeholder 2"/>
          <p:cNvSpPr>
            <a:spLocks noGrp="1"/>
          </p:cNvSpPr>
          <p:nvPr>
            <p:ph type="body" idx="1"/>
          </p:nvPr>
        </p:nvSpPr>
        <p:spPr bwMode="auto"/>
        <p:txBody>
          <a:bodyPr/>
          <a:lstStyle/>
          <a:p>
            <a:pPr>
              <a:defRPr/>
            </a:pPr>
            <a:endParaRPr lang="en-GB" dirty="0"/>
          </a:p>
        </p:txBody>
      </p:sp>
      <p:sp>
        <p:nvSpPr>
          <p:cNvPr id="1979235633" name="Slide Number Placeholder 3"/>
          <p:cNvSpPr>
            <a:spLocks noGrp="1"/>
          </p:cNvSpPr>
          <p:nvPr>
            <p:ph type="sldNum" sz="quarter" idx="5"/>
          </p:nvPr>
        </p:nvSpPr>
        <p:spPr bwMode="auto"/>
        <p:txBody>
          <a:bodyPr/>
          <a:lstStyle/>
          <a:p>
            <a:pPr>
              <a:defRPr/>
            </a:pPr>
            <a:fld id="{3D4C67B5-F292-4576-8BF8-36D135D4AF60}" type="slidenum">
              <a:rPr lang="en-GB"/>
              <a:t>6</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537337571" name="Slide Image Placeholder 1"/>
          <p:cNvSpPr>
            <a:spLocks noGrp="1" noRot="1" noChangeAspect="1"/>
          </p:cNvSpPr>
          <p:nvPr>
            <p:ph type="sldImg"/>
          </p:nvPr>
        </p:nvSpPr>
        <p:spPr bwMode="auto"/>
      </p:sp>
      <p:sp>
        <p:nvSpPr>
          <p:cNvPr id="1223394172" name="Notes Placeholder 2"/>
          <p:cNvSpPr>
            <a:spLocks noGrp="1"/>
          </p:cNvSpPr>
          <p:nvPr>
            <p:ph type="body" idx="1"/>
          </p:nvPr>
        </p:nvSpPr>
        <p:spPr bwMode="auto"/>
        <p:txBody>
          <a:bodyPr/>
          <a:lstStyle/>
          <a:p>
            <a:pPr>
              <a:defRPr/>
            </a:pPr>
            <a:endParaRPr lang="en-GB" dirty="0"/>
          </a:p>
        </p:txBody>
      </p:sp>
      <p:sp>
        <p:nvSpPr>
          <p:cNvPr id="928964121" name="Slide Number Placeholder 3"/>
          <p:cNvSpPr>
            <a:spLocks noGrp="1"/>
          </p:cNvSpPr>
          <p:nvPr>
            <p:ph type="sldNum" sz="quarter" idx="5"/>
          </p:nvPr>
        </p:nvSpPr>
        <p:spPr bwMode="auto"/>
        <p:txBody>
          <a:bodyPr/>
          <a:lstStyle/>
          <a:p>
            <a:pPr>
              <a:defRPr/>
            </a:pPr>
            <a:fld id="{3D4C67B5-F292-4576-8BF8-36D135D4AF60}" type="slidenum">
              <a:rPr lang="en-GB"/>
              <a:t>7</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651272954" name="Slide Image Placeholder 1"/>
          <p:cNvSpPr>
            <a:spLocks noGrp="1" noRot="1" noChangeAspect="1"/>
          </p:cNvSpPr>
          <p:nvPr>
            <p:ph type="sldImg"/>
          </p:nvPr>
        </p:nvSpPr>
        <p:spPr bwMode="auto"/>
      </p:sp>
      <p:sp>
        <p:nvSpPr>
          <p:cNvPr id="186018278" name="Notes Placeholder 2"/>
          <p:cNvSpPr>
            <a:spLocks noGrp="1"/>
          </p:cNvSpPr>
          <p:nvPr>
            <p:ph type="body" idx="1"/>
          </p:nvPr>
        </p:nvSpPr>
        <p:spPr bwMode="auto"/>
        <p:txBody>
          <a:bodyPr/>
          <a:lstStyle/>
          <a:p>
            <a:pPr>
              <a:defRPr/>
            </a:pPr>
            <a:endParaRPr lang="en-GB" dirty="0"/>
          </a:p>
        </p:txBody>
      </p:sp>
      <p:sp>
        <p:nvSpPr>
          <p:cNvPr id="818756231" name="Slide Number Placeholder 3"/>
          <p:cNvSpPr>
            <a:spLocks noGrp="1"/>
          </p:cNvSpPr>
          <p:nvPr>
            <p:ph type="sldNum" sz="quarter" idx="5"/>
          </p:nvPr>
        </p:nvSpPr>
        <p:spPr bwMode="auto"/>
        <p:txBody>
          <a:bodyPr/>
          <a:lstStyle/>
          <a:p>
            <a:pPr>
              <a:defRPr/>
            </a:pPr>
            <a:fld id="{3D4C67B5-F292-4576-8BF8-36D135D4AF60}" type="slidenum">
              <a:rPr lang="en-GB"/>
              <a:t>8</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770485995" name="Slide Image Placeholder 1"/>
          <p:cNvSpPr>
            <a:spLocks noGrp="1" noRot="1" noChangeAspect="1"/>
          </p:cNvSpPr>
          <p:nvPr>
            <p:ph type="sldImg"/>
          </p:nvPr>
        </p:nvSpPr>
        <p:spPr bwMode="auto"/>
      </p:sp>
      <p:sp>
        <p:nvSpPr>
          <p:cNvPr id="1647779093" name="Notes Placeholder 2"/>
          <p:cNvSpPr>
            <a:spLocks noGrp="1"/>
          </p:cNvSpPr>
          <p:nvPr>
            <p:ph type="body" idx="1"/>
          </p:nvPr>
        </p:nvSpPr>
        <p:spPr bwMode="auto"/>
        <p:txBody>
          <a:bodyPr/>
          <a:lstStyle/>
          <a:p>
            <a:pPr>
              <a:defRPr/>
            </a:pPr>
            <a:endParaRPr lang="en-GB"/>
          </a:p>
        </p:txBody>
      </p:sp>
      <p:sp>
        <p:nvSpPr>
          <p:cNvPr id="482161840" name="Slide Number Placeholder 3"/>
          <p:cNvSpPr>
            <a:spLocks noGrp="1"/>
          </p:cNvSpPr>
          <p:nvPr>
            <p:ph type="sldNum" sz="quarter" idx="5"/>
          </p:nvPr>
        </p:nvSpPr>
        <p:spPr bwMode="auto"/>
        <p:txBody>
          <a:bodyPr/>
          <a:lstStyle/>
          <a:p>
            <a:pPr>
              <a:defRPr/>
            </a:pPr>
            <a:fld id="{3D4C67B5-F292-4576-8BF8-36D135D4AF60}" type="slidenum">
              <a:rPr lang="en-GB"/>
              <a:t>9</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767795007" name="Slide Image Placeholder 1"/>
          <p:cNvSpPr>
            <a:spLocks noGrp="1" noRot="1" noChangeAspect="1"/>
          </p:cNvSpPr>
          <p:nvPr>
            <p:ph type="sldImg"/>
          </p:nvPr>
        </p:nvSpPr>
        <p:spPr bwMode="auto"/>
      </p:sp>
      <p:sp>
        <p:nvSpPr>
          <p:cNvPr id="892676056" name="Notes Placeholder 2"/>
          <p:cNvSpPr>
            <a:spLocks noGrp="1"/>
          </p:cNvSpPr>
          <p:nvPr>
            <p:ph type="body" idx="1"/>
          </p:nvPr>
        </p:nvSpPr>
        <p:spPr bwMode="auto"/>
        <p:txBody>
          <a:bodyPr/>
          <a:lstStyle/>
          <a:p>
            <a:pPr>
              <a:defRPr/>
            </a:pPr>
            <a:endParaRPr lang="en-GB" dirty="0"/>
          </a:p>
        </p:txBody>
      </p:sp>
      <p:sp>
        <p:nvSpPr>
          <p:cNvPr id="1412024621" name="Slide Number Placeholder 3"/>
          <p:cNvSpPr>
            <a:spLocks noGrp="1"/>
          </p:cNvSpPr>
          <p:nvPr>
            <p:ph type="sldNum" sz="quarter" idx="5"/>
          </p:nvPr>
        </p:nvSpPr>
        <p:spPr bwMode="auto"/>
        <p:txBody>
          <a:bodyPr/>
          <a:lstStyle/>
          <a:p>
            <a:pPr>
              <a:defRPr/>
            </a:pPr>
            <a:fld id="{3D4C67B5-F292-4576-8BF8-36D135D4AF60}" type="slidenum">
              <a:rPr lang="en-GB"/>
              <a:t>10</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632601350" name="Slide Image Placeholder 1"/>
          <p:cNvSpPr>
            <a:spLocks noGrp="1" noRot="1" noChangeAspect="1"/>
          </p:cNvSpPr>
          <p:nvPr>
            <p:ph type="sldImg"/>
          </p:nvPr>
        </p:nvSpPr>
        <p:spPr bwMode="auto"/>
      </p:sp>
      <p:sp>
        <p:nvSpPr>
          <p:cNvPr id="737476536" name="Notes Placeholder 2"/>
          <p:cNvSpPr>
            <a:spLocks noGrp="1"/>
          </p:cNvSpPr>
          <p:nvPr>
            <p:ph type="body" idx="1"/>
          </p:nvPr>
        </p:nvSpPr>
        <p:spPr bwMode="auto"/>
        <p:txBody>
          <a:bodyPr/>
          <a:lstStyle/>
          <a:p>
            <a:pPr>
              <a:defRPr/>
            </a:pPr>
            <a:endParaRPr lang="en-GB" dirty="0"/>
          </a:p>
        </p:txBody>
      </p:sp>
      <p:sp>
        <p:nvSpPr>
          <p:cNvPr id="595545766" name="Slide Number Placeholder 3"/>
          <p:cNvSpPr>
            <a:spLocks noGrp="1"/>
          </p:cNvSpPr>
          <p:nvPr>
            <p:ph type="sldNum" sz="quarter" idx="5"/>
          </p:nvPr>
        </p:nvSpPr>
        <p:spPr bwMode="auto"/>
        <p:txBody>
          <a:bodyPr/>
          <a:lstStyle/>
          <a:p>
            <a:pPr>
              <a:defRPr/>
            </a:pPr>
            <a:fld id="{3D4C67B5-F292-4576-8BF8-36D135D4AF60}" type="slidenum">
              <a:rPr lang="en-GB"/>
              <a:t>11</a:t>
            </a:fld>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280411269" name="Slide Image Placeholder 1"/>
          <p:cNvSpPr>
            <a:spLocks noGrp="1" noRot="1" noChangeAspect="1"/>
          </p:cNvSpPr>
          <p:nvPr>
            <p:ph type="sldImg"/>
          </p:nvPr>
        </p:nvSpPr>
        <p:spPr bwMode="auto"/>
      </p:sp>
      <p:sp>
        <p:nvSpPr>
          <p:cNvPr id="2048980702" name="Notes Placeholder 2"/>
          <p:cNvSpPr>
            <a:spLocks noGrp="1"/>
          </p:cNvSpPr>
          <p:nvPr>
            <p:ph type="body" idx="1"/>
          </p:nvPr>
        </p:nvSpPr>
        <p:spPr bwMode="auto"/>
        <p:txBody>
          <a:bodyPr/>
          <a:lstStyle/>
          <a:p>
            <a:pPr>
              <a:defRPr/>
            </a:pPr>
            <a:endParaRPr lang="en-GB" dirty="0"/>
          </a:p>
        </p:txBody>
      </p:sp>
      <p:sp>
        <p:nvSpPr>
          <p:cNvPr id="1212956823" name="Slide Number Placeholder 3"/>
          <p:cNvSpPr>
            <a:spLocks noGrp="1"/>
          </p:cNvSpPr>
          <p:nvPr>
            <p:ph type="sldNum" sz="quarter" idx="5"/>
          </p:nvPr>
        </p:nvSpPr>
        <p:spPr bwMode="auto"/>
        <p:txBody>
          <a:bodyPr/>
          <a:lstStyle/>
          <a:p>
            <a:pPr>
              <a:defRPr/>
            </a:pPr>
            <a:fld id="{3D4C67B5-F292-4576-8BF8-36D135D4AF60}" type="slidenum">
              <a:rPr lang="en-GB"/>
              <a:t>12</a:t>
            </a:fld>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199226044" name="Slide Image Placeholder 1"/>
          <p:cNvSpPr>
            <a:spLocks noGrp="1" noRot="1" noChangeAspect="1"/>
          </p:cNvSpPr>
          <p:nvPr>
            <p:ph type="sldImg"/>
          </p:nvPr>
        </p:nvSpPr>
        <p:spPr bwMode="auto"/>
      </p:sp>
      <p:sp>
        <p:nvSpPr>
          <p:cNvPr id="1113840150" name="Notes Placeholder 2"/>
          <p:cNvSpPr>
            <a:spLocks noGrp="1"/>
          </p:cNvSpPr>
          <p:nvPr>
            <p:ph type="body" idx="1"/>
          </p:nvPr>
        </p:nvSpPr>
        <p:spPr bwMode="auto"/>
        <p:txBody>
          <a:bodyPr/>
          <a:lstStyle/>
          <a:p>
            <a:pPr>
              <a:defRPr/>
            </a:pPr>
            <a:endParaRPr dirty="0"/>
          </a:p>
        </p:txBody>
      </p:sp>
      <p:sp>
        <p:nvSpPr>
          <p:cNvPr id="912197908" name="Slide Number Placeholder 3"/>
          <p:cNvSpPr>
            <a:spLocks noGrp="1"/>
          </p:cNvSpPr>
          <p:nvPr>
            <p:ph type="sldNum" sz="quarter" idx="5"/>
          </p:nvPr>
        </p:nvSpPr>
        <p:spPr bwMode="auto"/>
        <p:txBody>
          <a:bodyPr/>
          <a:lstStyle/>
          <a:p>
            <a:pPr>
              <a:defRPr/>
            </a:pPr>
            <a:fld id="{3D4C67B5-F292-4576-8BF8-36D135D4AF60}" type="slidenum">
              <a:rPr lang="en-GB"/>
              <a:t>13</a:t>
            </a:fld>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14121794" name="Slide Image Placeholder 1"/>
          <p:cNvSpPr>
            <a:spLocks noGrp="1" noRot="1" noChangeAspect="1"/>
          </p:cNvSpPr>
          <p:nvPr>
            <p:ph type="sldImg"/>
          </p:nvPr>
        </p:nvSpPr>
        <p:spPr bwMode="auto"/>
      </p:sp>
      <p:sp>
        <p:nvSpPr>
          <p:cNvPr id="608231529" name="Notes Placeholder 2"/>
          <p:cNvSpPr>
            <a:spLocks noGrp="1"/>
          </p:cNvSpPr>
          <p:nvPr>
            <p:ph type="body" idx="1"/>
          </p:nvPr>
        </p:nvSpPr>
        <p:spPr bwMode="auto"/>
        <p:txBody>
          <a:bodyPr/>
          <a:lstStyle/>
          <a:p>
            <a:pPr>
              <a:defRPr/>
            </a:pPr>
            <a:endParaRPr lang="en-GB" dirty="0"/>
          </a:p>
        </p:txBody>
      </p:sp>
      <p:sp>
        <p:nvSpPr>
          <p:cNvPr id="2057326166" name="Slide Number Placeholder 3"/>
          <p:cNvSpPr>
            <a:spLocks noGrp="1"/>
          </p:cNvSpPr>
          <p:nvPr>
            <p:ph type="sldNum" sz="quarter" idx="5"/>
          </p:nvPr>
        </p:nvSpPr>
        <p:spPr bwMode="auto"/>
        <p:txBody>
          <a:bodyPr/>
          <a:lstStyle/>
          <a:p>
            <a:pPr>
              <a:defRPr/>
            </a:pPr>
            <a:fld id="{3D4C67B5-F292-4576-8BF8-36D135D4AF60}" type="slidenum">
              <a:rPr lang="en-GB"/>
              <a:t>14</a:t>
            </a:fld>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098025872" name="Slide Image Placeholder 1"/>
          <p:cNvSpPr>
            <a:spLocks noGrp="1" noRot="1" noChangeAspect="1"/>
          </p:cNvSpPr>
          <p:nvPr>
            <p:ph type="sldImg"/>
          </p:nvPr>
        </p:nvSpPr>
        <p:spPr bwMode="auto"/>
      </p:sp>
      <p:sp>
        <p:nvSpPr>
          <p:cNvPr id="722976970" name="Notes Placeholder 2"/>
          <p:cNvSpPr>
            <a:spLocks noGrp="1"/>
          </p:cNvSpPr>
          <p:nvPr>
            <p:ph type="body" idx="1"/>
          </p:nvPr>
        </p:nvSpPr>
        <p:spPr bwMode="auto"/>
        <p:txBody>
          <a:bodyPr/>
          <a:lstStyle/>
          <a:p>
            <a:pPr>
              <a:defRPr/>
            </a:pPr>
            <a:endParaRPr lang="en-GB" dirty="0"/>
          </a:p>
        </p:txBody>
      </p:sp>
      <p:sp>
        <p:nvSpPr>
          <p:cNvPr id="76216505" name="Slide Number Placeholder 3"/>
          <p:cNvSpPr>
            <a:spLocks noGrp="1"/>
          </p:cNvSpPr>
          <p:nvPr>
            <p:ph type="sldNum" sz="quarter" idx="5"/>
          </p:nvPr>
        </p:nvSpPr>
        <p:spPr bwMode="auto"/>
        <p:txBody>
          <a:bodyPr/>
          <a:lstStyle/>
          <a:p>
            <a:pPr>
              <a:defRPr/>
            </a:pPr>
            <a:fld id="{3D4C67B5-F292-4576-8BF8-36D135D4AF60}" type="slidenum">
              <a:rPr lang="en-GB"/>
              <a:t>15</a:t>
            </a:fld>
            <a:endParaRPr lang="en-GB"/>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 name="Slide Image Placeholder 1"/>
          <p:cNvSpPr>
            <a:spLocks noGrp="1" noRot="1" noChangeAspec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C040B79D-36BE-BFA9-238A-A952AA118CFD}" type="slidenum">
              <a:rPr/>
              <a:t>16</a:t>
            </a:fld>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861209373" name="Slide Image Placeholder 1"/>
          <p:cNvSpPr>
            <a:spLocks noGrp="1" noRot="1" noChangeAspect="1"/>
          </p:cNvSpPr>
          <p:nvPr>
            <p:ph type="sldImg"/>
          </p:nvPr>
        </p:nvSpPr>
        <p:spPr bwMode="auto"/>
      </p:sp>
      <p:sp>
        <p:nvSpPr>
          <p:cNvPr id="1194010771" name="Notes Placeholder 2"/>
          <p:cNvSpPr>
            <a:spLocks noGrp="1"/>
          </p:cNvSpPr>
          <p:nvPr>
            <p:ph type="body" idx="1"/>
          </p:nvPr>
        </p:nvSpPr>
        <p:spPr bwMode="auto"/>
        <p:txBody>
          <a:bodyPr/>
          <a:lstStyle/>
          <a:p>
            <a:pPr>
              <a:defRPr/>
            </a:pPr>
            <a:endParaRPr lang="en-GB"/>
          </a:p>
        </p:txBody>
      </p:sp>
      <p:sp>
        <p:nvSpPr>
          <p:cNvPr id="388261767" name="Slide Number Placeholder 3"/>
          <p:cNvSpPr>
            <a:spLocks noGrp="1"/>
          </p:cNvSpPr>
          <p:nvPr>
            <p:ph type="sldNum" sz="quarter" idx="5"/>
          </p:nvPr>
        </p:nvSpPr>
        <p:spPr bwMode="auto"/>
        <p:txBody>
          <a:bodyPr/>
          <a:lstStyle/>
          <a:p>
            <a:pPr>
              <a:defRPr/>
            </a:pPr>
            <a:fld id="{3D4C67B5-F292-4576-8BF8-36D135D4AF60}" type="slidenum">
              <a:rPr lang="en-GB"/>
              <a:t>17</a:t>
            </a:fld>
            <a:endParaRPr lang="en-GB"/>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367722203" name="Slide Image Placeholder 1"/>
          <p:cNvSpPr>
            <a:spLocks noGrp="1" noRot="1" noChangeAspect="1"/>
          </p:cNvSpPr>
          <p:nvPr>
            <p:ph type="sldImg"/>
          </p:nvPr>
        </p:nvSpPr>
        <p:spPr bwMode="auto"/>
      </p:sp>
      <p:sp>
        <p:nvSpPr>
          <p:cNvPr id="410970919" name="Notes Placeholder 2"/>
          <p:cNvSpPr>
            <a:spLocks noGrp="1"/>
          </p:cNvSpPr>
          <p:nvPr>
            <p:ph type="body" idx="1"/>
          </p:nvPr>
        </p:nvSpPr>
        <p:spPr bwMode="auto"/>
        <p:txBody>
          <a:bodyPr/>
          <a:lstStyle/>
          <a:p>
            <a:pPr>
              <a:defRPr/>
            </a:pPr>
            <a:endParaRPr lang="en-GB"/>
          </a:p>
        </p:txBody>
      </p:sp>
      <p:sp>
        <p:nvSpPr>
          <p:cNvPr id="1925649168" name="Slide Number Placeholder 3"/>
          <p:cNvSpPr>
            <a:spLocks noGrp="1"/>
          </p:cNvSpPr>
          <p:nvPr>
            <p:ph type="sldNum" sz="quarter" idx="5"/>
          </p:nvPr>
        </p:nvSpPr>
        <p:spPr bwMode="auto"/>
        <p:txBody>
          <a:bodyPr/>
          <a:lstStyle/>
          <a:p>
            <a:pPr>
              <a:defRPr/>
            </a:pPr>
            <a:fld id="{3D4C67B5-F292-4576-8BF8-36D135D4AF60}" type="slidenum">
              <a:rPr lang="en-GB"/>
              <a:t>18</a:t>
            </a:fld>
            <a:endParaRPr lang="en-GB"/>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725019033" name="Slide Image Placeholder 1"/>
          <p:cNvSpPr>
            <a:spLocks noGrp="1" noRot="1" noChangeAspect="1"/>
          </p:cNvSpPr>
          <p:nvPr>
            <p:ph type="sldImg"/>
          </p:nvPr>
        </p:nvSpPr>
        <p:spPr bwMode="auto"/>
      </p:sp>
      <p:sp>
        <p:nvSpPr>
          <p:cNvPr id="1920707411" name="Notes Placeholder 2"/>
          <p:cNvSpPr>
            <a:spLocks noGrp="1"/>
          </p:cNvSpPr>
          <p:nvPr>
            <p:ph type="body" idx="1"/>
          </p:nvPr>
        </p:nvSpPr>
        <p:spPr bwMode="auto"/>
        <p:txBody>
          <a:bodyPr/>
          <a:lstStyle/>
          <a:p>
            <a:pPr>
              <a:defRPr/>
            </a:pPr>
            <a:r>
              <a:rPr lang="en-US">
                <a:ea typeface="Calibri"/>
                <a:cs typeface="Calibri"/>
              </a:rPr>
              <a:t>The UWTSd library have info skills course to help you to develop </a:t>
            </a:r>
            <a:endParaRPr/>
          </a:p>
        </p:txBody>
      </p:sp>
      <p:sp>
        <p:nvSpPr>
          <p:cNvPr id="678377820" name="Slide Number Placeholder 3"/>
          <p:cNvSpPr>
            <a:spLocks noGrp="1"/>
          </p:cNvSpPr>
          <p:nvPr>
            <p:ph type="sldNum" sz="quarter" idx="5"/>
          </p:nvPr>
        </p:nvSpPr>
        <p:spPr bwMode="auto"/>
        <p:txBody>
          <a:bodyPr/>
          <a:lstStyle/>
          <a:p>
            <a:pPr>
              <a:defRPr/>
            </a:pPr>
            <a:fld id="{3D4C67B5-F292-4576-8BF8-36D135D4AF60}" type="slidenum">
              <a:rPr lang="en-US"/>
              <a:t>19</a:t>
            </a:fld>
            <a:endParaRPr 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221634951" name="Slide Image Placeholder 1"/>
          <p:cNvSpPr>
            <a:spLocks noGrp="1" noRot="1" noChangeAspect="1"/>
          </p:cNvSpPr>
          <p:nvPr>
            <p:ph type="sldImg"/>
          </p:nvPr>
        </p:nvSpPr>
        <p:spPr bwMode="auto"/>
      </p:sp>
      <p:sp>
        <p:nvSpPr>
          <p:cNvPr id="1131696910" name="Notes Placeholder 2"/>
          <p:cNvSpPr>
            <a:spLocks noGrp="1"/>
          </p:cNvSpPr>
          <p:nvPr>
            <p:ph type="body" idx="1"/>
          </p:nvPr>
        </p:nvSpPr>
        <p:spPr bwMode="auto"/>
        <p:txBody>
          <a:bodyPr/>
          <a:lstStyle/>
          <a:p>
            <a:pPr>
              <a:defRPr/>
            </a:pPr>
            <a:endParaRPr lang="en-GB"/>
          </a:p>
        </p:txBody>
      </p:sp>
      <p:sp>
        <p:nvSpPr>
          <p:cNvPr id="1823871503" name="Slide Number Placeholder 3"/>
          <p:cNvSpPr>
            <a:spLocks noGrp="1"/>
          </p:cNvSpPr>
          <p:nvPr>
            <p:ph type="sldNum" sz="quarter" idx="5"/>
          </p:nvPr>
        </p:nvSpPr>
        <p:spPr bwMode="auto"/>
        <p:txBody>
          <a:bodyPr/>
          <a:lstStyle/>
          <a:p>
            <a:pPr>
              <a:defRPr/>
            </a:pPr>
            <a:fld id="{3D4C67B5-F292-4576-8BF8-36D135D4AF60}" type="slidenum">
              <a:rPr lang="en-GB"/>
              <a:t>20</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5.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6.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7.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PhAnim="0" preserve="1" userDrawn="1">
  <p:cSld name="Title Slide">
    <p:spTree>
      <p:nvGrpSpPr>
        <p:cNvPr id="1" name=""/>
        <p:cNvGrpSpPr/>
        <p:nvPr/>
      </p:nvGrpSpPr>
      <p:grpSpPr bwMode="auto">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PhAnim="0" preserve="1" userDrawn="1">
  <p:cSld name="Custom Layout">
    <p:spTree>
      <p:nvGrpSpPr>
        <p:cNvPr id="1" name=""/>
        <p:cNvGrpSpPr/>
        <p:nvPr/>
      </p:nvGrpSpPr>
      <p:grpSpPr bwMode="auto">
        <a:xfrm>
          <a:off x="0" y="0"/>
          <a:ext cx="0" cy="0"/>
          <a:chOff x="0" y="0"/>
          <a:chExt cx="0" cy="0"/>
        </a:xfrm>
      </p:grpSpPr>
      <p:sp>
        <p:nvSpPr>
          <p:cNvPr id="50364909" name="Text Placeholder 2"/>
          <p:cNvSpPr>
            <a:spLocks noGrp="1"/>
          </p:cNvSpPr>
          <p:nvPr>
            <p:ph idx="1"/>
          </p:nvPr>
        </p:nvSpPr>
        <p:spPr bwMode="auto">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defRPr/>
            </a:pPr>
            <a:r>
              <a:rPr lang="en-GB"/>
              <a:t>Click to edit Master text styles</a:t>
            </a:r>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PhAnim="0" preserve="1" userDrawn="1">
  <p:cSld name="1_Custom Layout">
    <p:spTree>
      <p:nvGrpSpPr>
        <p:cNvPr id="1" name=""/>
        <p:cNvGrpSpPr/>
        <p:nvPr/>
      </p:nvGrpSpPr>
      <p:grpSpPr bwMode="auto">
        <a:xfrm>
          <a:off x="0" y="0"/>
          <a:ext cx="0" cy="0"/>
          <a:chOff x="0" y="0"/>
          <a:chExt cx="0" cy="0"/>
        </a:xfrm>
      </p:grpSpPr>
      <p:pic>
        <p:nvPicPr>
          <p:cNvPr id="302001748" name="Picture 4" descr="A close-up of a blue and yellow banner&#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PhAnim="0" preserve="1" userDrawn="1">
  <p:cSld name="2_Custom Layout">
    <p:spTree>
      <p:nvGrpSpPr>
        <p:cNvPr id="1" name=""/>
        <p:cNvGrpSpPr/>
        <p:nvPr/>
      </p:nvGrpSpPr>
      <p:grpSpPr bwMode="auto">
        <a:xfrm>
          <a:off x="0" y="0"/>
          <a:ext cx="0" cy="0"/>
          <a:chOff x="0" y="0"/>
          <a:chExt cx="0" cy="0"/>
        </a:xfrm>
      </p:grpSpPr>
      <p:pic>
        <p:nvPicPr>
          <p:cNvPr id="13054350" name="Picture 2" descr="A blue background with a blue background&#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
        <p:nvSpPr>
          <p:cNvPr id="364466120" name="Text Placeholder 2"/>
          <p:cNvSpPr>
            <a:spLocks noGrp="1"/>
          </p:cNvSpPr>
          <p:nvPr>
            <p:ph idx="1"/>
          </p:nvPr>
        </p:nvSpPr>
        <p:spPr bwMode="auto">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defRPr/>
            </a:pPr>
            <a:r>
              <a:rPr lang="en-GB"/>
              <a:t>Click to edit Master text styles</a:t>
            </a:r>
            <a:endParaRPr/>
          </a:p>
        </p:txBody>
      </p:sp>
      <p:sp>
        <p:nvSpPr>
          <p:cNvPr id="1350559407" name="Text Placeholder 2"/>
          <p:cNvSpPr>
            <a:spLocks noGrp="1"/>
          </p:cNvSpPr>
          <p:nvPr>
            <p:ph idx="10"/>
          </p:nvPr>
        </p:nvSpPr>
        <p:spPr bwMode="auto">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defRPr/>
            </a:pPr>
            <a:r>
              <a:rPr lang="en-GB"/>
              <a:t>Click to edit Master text styles</a:t>
            </a:r>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PhAnim="0" preserve="1" userDrawn="1">
  <p:cSld name="3_Custom Layout">
    <p:spTree>
      <p:nvGrpSpPr>
        <p:cNvPr id="1" name=""/>
        <p:cNvGrpSpPr/>
        <p:nvPr/>
      </p:nvGrpSpPr>
      <p:grpSpPr bwMode="auto">
        <a:xfrm>
          <a:off x="0" y="0"/>
          <a:ext cx="0" cy="0"/>
          <a:chOff x="0" y="0"/>
          <a:chExt cx="0" cy="0"/>
        </a:xfrm>
      </p:grpSpPr>
      <p:pic>
        <p:nvPicPr>
          <p:cNvPr id="309669367" name="Picture 3" descr="A blue background with a logo&#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
        <p:nvSpPr>
          <p:cNvPr id="1384028214" name="Text Placeholder 2"/>
          <p:cNvSpPr>
            <a:spLocks noGrp="1"/>
          </p:cNvSpPr>
          <p:nvPr>
            <p:ph idx="1"/>
          </p:nvPr>
        </p:nvSpPr>
        <p:spPr bwMode="auto">
          <a:xfrm>
            <a:off x="630810" y="1470581"/>
            <a:ext cx="10803903" cy="1799393"/>
          </a:xfrm>
          <a:prstGeom prst="rect">
            <a:avLst/>
          </a:prstGeom>
        </p:spPr>
        <p:txBody>
          <a:bodyPr vert="horz" wrap="none" lIns="0" tIns="0" rIns="0" bIns="0" rtlCol="0" anchor="t" anchorCtr="0">
            <a:noAutofit/>
          </a:bodyPr>
          <a:lstStyle/>
          <a:p>
            <a:pPr lvl="0">
              <a:defRPr/>
            </a:pPr>
            <a:r>
              <a:rPr lang="en-GB"/>
              <a:t>Click to edit Master text styles</a:t>
            </a:r>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PhAnim="0" preserve="1" userDrawn="1">
  <p:cSld name="4_Custom Layout">
    <p:spTree>
      <p:nvGrpSpPr>
        <p:cNvPr id="1" name=""/>
        <p:cNvGrpSpPr/>
        <p:nvPr/>
      </p:nvGrpSpPr>
      <p:grpSpPr bwMode="auto">
        <a:xfrm>
          <a:off x="0" y="0"/>
          <a:ext cx="0" cy="0"/>
          <a:chOff x="0" y="0"/>
          <a:chExt cx="0" cy="0"/>
        </a:xfrm>
      </p:grpSpPr>
      <p:pic>
        <p:nvPicPr>
          <p:cNvPr id="761047283" name="Picture 3" descr="A blue background with yellow text&#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
        <p:nvSpPr>
          <p:cNvPr id="862220126" name="Text Placeholder 2"/>
          <p:cNvSpPr>
            <a:spLocks noGrp="1"/>
          </p:cNvSpPr>
          <p:nvPr>
            <p:ph idx="1"/>
          </p:nvPr>
        </p:nvSpPr>
        <p:spPr bwMode="auto">
          <a:xfrm>
            <a:off x="630810" y="1470581"/>
            <a:ext cx="10803903" cy="3747462"/>
          </a:xfrm>
          <a:prstGeom prst="rect">
            <a:avLst/>
          </a:prstGeom>
        </p:spPr>
        <p:txBody>
          <a:bodyPr vert="horz" wrap="none" lIns="0" tIns="0" rIns="0" bIns="0" rtlCol="0" anchor="t" anchorCtr="0">
            <a:noAutofit/>
          </a:bodyPr>
          <a:lstStyle/>
          <a:p>
            <a:pPr lvl="0">
              <a:defRPr/>
            </a:pPr>
            <a:r>
              <a:rPr lang="en-GB"/>
              <a:t>Click to edit Master text styles</a:t>
            </a:r>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PhAnim="0" preserve="1" userDrawn="1">
  <p:cSld name="Custom Layout">
    <p:spTree>
      <p:nvGrpSpPr>
        <p:cNvPr id="1" name=""/>
        <p:cNvGrpSpPr/>
        <p:nvPr/>
      </p:nvGrpSpPr>
      <p:grpSpPr bwMode="auto">
        <a:xfrm>
          <a:off x="0" y="0"/>
          <a:ext cx="0" cy="0"/>
          <a:chOff x="0" y="0"/>
          <a:chExt cx="0" cy="0"/>
        </a:xfrm>
      </p:grpSpPr>
      <p:sp>
        <p:nvSpPr>
          <p:cNvPr id="806926859" name="Text Placeholder 2"/>
          <p:cNvSpPr>
            <a:spLocks noGrp="1"/>
          </p:cNvSpPr>
          <p:nvPr>
            <p:ph idx="1"/>
          </p:nvPr>
        </p:nvSpPr>
        <p:spPr bwMode="auto">
          <a:xfrm>
            <a:off x="630810" y="1470581"/>
            <a:ext cx="4535079" cy="3864989"/>
          </a:xfrm>
          <a:prstGeom prst="rect">
            <a:avLst/>
          </a:prstGeom>
        </p:spPr>
        <p:txBody>
          <a:bodyPr vert="horz" wrap="none" lIns="0" tIns="0" rIns="0" bIns="0" rtlCol="0" anchor="t" anchorCtr="0">
            <a:noAutofit/>
          </a:bodyPr>
          <a:lstStyle/>
          <a:p>
            <a:pPr lvl="0">
              <a:defRPr/>
            </a:pPr>
            <a:r>
              <a:rPr lang="en-GB"/>
              <a:t>Click to edit Master text styles</a:t>
            </a:r>
            <a:endParaRPr/>
          </a:p>
        </p:txBody>
      </p:sp>
      <p:sp>
        <p:nvSpPr>
          <p:cNvPr id="1443557952" name="Text Placeholder 2"/>
          <p:cNvSpPr>
            <a:spLocks noGrp="1"/>
          </p:cNvSpPr>
          <p:nvPr>
            <p:ph idx="10"/>
          </p:nvPr>
        </p:nvSpPr>
        <p:spPr bwMode="auto">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defRPr/>
            </a:pPr>
            <a:r>
              <a:rPr lang="en-GB"/>
              <a:t>Click to edit Master text styles</a:t>
            </a:r>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PhAnim="0" preserve="1" userDrawn="1">
  <p:cSld name="1_Custom Layout">
    <p:spTree>
      <p:nvGrpSpPr>
        <p:cNvPr id="1" name=""/>
        <p:cNvGrpSpPr/>
        <p:nvPr/>
      </p:nvGrpSpPr>
      <p:grpSpPr bwMode="auto">
        <a:xfrm>
          <a:off x="0" y="0"/>
          <a:ext cx="0" cy="0"/>
          <a:chOff x="0" y="0"/>
          <a:chExt cx="0" cy="0"/>
        </a:xfrm>
      </p:grpSpPr>
      <p:pic>
        <p:nvPicPr>
          <p:cNvPr id="140944418" name="Picture 4" descr="A building with a castle and a lawn&#10;&#10;Description automatically generated with medium confidence"/>
          <p:cNvPicPr>
            <a:picLocks noChangeAspect="1"/>
          </p:cNvPicPr>
          <p:nvPr userDrawn="1"/>
        </p:nvPicPr>
        <p:blipFill rotWithShape="1">
          <a:blip r:embed="rId2"/>
          <a:stretch/>
        </p:blipFill>
        <p:spPr bwMode="auto">
          <a:xfrm>
            <a:off x="0" y="0"/>
            <a:ext cx="12192000" cy="6858000"/>
          </a:xfrm>
          <a:prstGeom prst="rect">
            <a:avLst/>
          </a:prstGeom>
        </p:spPr>
      </p:pic>
      <p:sp>
        <p:nvSpPr>
          <p:cNvPr id="1898313214" name="Text Placeholder 2"/>
          <p:cNvSpPr>
            <a:spLocks noGrp="1"/>
          </p:cNvSpPr>
          <p:nvPr>
            <p:ph idx="1"/>
          </p:nvPr>
        </p:nvSpPr>
        <p:spPr bwMode="auto">
          <a:xfrm>
            <a:off x="630810" y="1470581"/>
            <a:ext cx="4535079" cy="3864989"/>
          </a:xfrm>
          <a:prstGeom prst="rect">
            <a:avLst/>
          </a:prstGeom>
        </p:spPr>
        <p:txBody>
          <a:bodyPr vert="horz" wrap="none" lIns="0" tIns="0" rIns="0" bIns="0" rtlCol="0" anchor="t" anchorCtr="0">
            <a:noAutofit/>
          </a:bodyPr>
          <a:lstStyle/>
          <a:p>
            <a:pPr lvl="0">
              <a:defRPr/>
            </a:pPr>
            <a:r>
              <a:rPr lang="en-GB"/>
              <a:t>Click to edit Master text styles</a:t>
            </a:r>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PhAnim="0" preserve="1" userDrawn="1">
  <p:cSld name="6_Custom Layout">
    <p:spTree>
      <p:nvGrpSpPr>
        <p:cNvPr id="1" name=""/>
        <p:cNvGrpSpPr/>
        <p:nvPr/>
      </p:nvGrpSpPr>
      <p:grpSpPr bwMode="auto">
        <a:xfrm>
          <a:off x="0" y="0"/>
          <a:ext cx="0" cy="0"/>
          <a:chOff x="0" y="0"/>
          <a:chExt cx="0" cy="0"/>
        </a:xfrm>
      </p:grpSpPr>
      <p:pic>
        <p:nvPicPr>
          <p:cNvPr id="515209163" name="Picture 6" descr="A collage of a building and a blue background&#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
        <p:nvSpPr>
          <p:cNvPr id="1581899269" name="Text Placeholder 2"/>
          <p:cNvSpPr>
            <a:spLocks noGrp="1"/>
          </p:cNvSpPr>
          <p:nvPr>
            <p:ph idx="1"/>
          </p:nvPr>
        </p:nvSpPr>
        <p:spPr bwMode="auto">
          <a:xfrm>
            <a:off x="630810" y="1470581"/>
            <a:ext cx="4535079" cy="3864989"/>
          </a:xfrm>
          <a:prstGeom prst="rect">
            <a:avLst/>
          </a:prstGeom>
        </p:spPr>
        <p:txBody>
          <a:bodyPr vert="horz" wrap="none" lIns="0" tIns="0" rIns="0" bIns="0" rtlCol="0" anchor="t" anchorCtr="0">
            <a:noAutofit/>
          </a:bodyPr>
          <a:lstStyle/>
          <a:p>
            <a:pPr lvl="0">
              <a:defRPr/>
            </a:pPr>
            <a:r>
              <a:rPr lang="en-GB"/>
              <a:t>Click to edit Master text styles</a:t>
            </a:r>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PhAnim="0" preserve="1" userDrawn="1">
  <p:cSld name="2_Custom Layout">
    <p:spTree>
      <p:nvGrpSpPr>
        <p:cNvPr id="1" name=""/>
        <p:cNvGrpSpPr/>
        <p:nvPr/>
      </p:nvGrpSpPr>
      <p:grpSpPr bwMode="auto">
        <a:xfrm>
          <a:off x="0" y="0"/>
          <a:ext cx="0" cy="0"/>
          <a:chOff x="0" y="0"/>
          <a:chExt cx="0" cy="0"/>
        </a:xfrm>
      </p:grpSpPr>
      <p:pic>
        <p:nvPicPr>
          <p:cNvPr id="4574611" name="Picture 3" descr="A person walking in front of a building&#10;&#10;Description automatically generated"/>
          <p:cNvPicPr>
            <a:picLocks noChangeAspect="1"/>
          </p:cNvPicPr>
          <p:nvPr userDrawn="1"/>
        </p:nvPicPr>
        <p:blipFill rotWithShape="1">
          <a:blip r:embed="rId2"/>
          <a:stretch/>
        </p:blipFill>
        <p:spPr bwMode="auto">
          <a:xfrm>
            <a:off x="0" y="0"/>
            <a:ext cx="12225130" cy="6876636"/>
          </a:xfrm>
          <a:prstGeom prst="rect">
            <a:avLst/>
          </a:prstGeom>
        </p:spPr>
      </p:pic>
      <p:sp>
        <p:nvSpPr>
          <p:cNvPr id="836485784" name="Text Placeholder 2"/>
          <p:cNvSpPr>
            <a:spLocks noGrp="1"/>
          </p:cNvSpPr>
          <p:nvPr>
            <p:ph idx="1"/>
          </p:nvPr>
        </p:nvSpPr>
        <p:spPr bwMode="auto">
          <a:xfrm>
            <a:off x="630810" y="1470581"/>
            <a:ext cx="4535079" cy="3864989"/>
          </a:xfrm>
          <a:prstGeom prst="rect">
            <a:avLst/>
          </a:prstGeom>
        </p:spPr>
        <p:txBody>
          <a:bodyPr vert="horz" wrap="none" lIns="0" tIns="0" rIns="0" bIns="0" rtlCol="0" anchor="t" anchorCtr="0">
            <a:noAutofit/>
          </a:bodyPr>
          <a:lstStyle/>
          <a:p>
            <a:pPr lvl="0">
              <a:defRPr/>
            </a:pPr>
            <a:r>
              <a:rPr lang="en-GB"/>
              <a:t>Click to edit Master text styles</a:t>
            </a: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PhAnim="0" preserve="1" userDrawn="1">
  <p:cSld name="3_Custom Layout">
    <p:spTree>
      <p:nvGrpSpPr>
        <p:cNvPr id="1" name=""/>
        <p:cNvGrpSpPr/>
        <p:nvPr/>
      </p:nvGrpSpPr>
      <p:grpSpPr bwMode="auto">
        <a:xfrm>
          <a:off x="0" y="0"/>
          <a:ext cx="0" cy="0"/>
          <a:chOff x="0" y="0"/>
          <a:chExt cx="0" cy="0"/>
        </a:xfrm>
      </p:grpSpPr>
      <p:pic>
        <p:nvPicPr>
          <p:cNvPr id="497106634" name="Picture 4" descr="A close-up of a sign&#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
        <p:nvSpPr>
          <p:cNvPr id="1830839168" name="Text Placeholder 2"/>
          <p:cNvSpPr>
            <a:spLocks noGrp="1"/>
          </p:cNvSpPr>
          <p:nvPr>
            <p:ph idx="1"/>
          </p:nvPr>
        </p:nvSpPr>
        <p:spPr bwMode="auto">
          <a:xfrm>
            <a:off x="630810" y="1470581"/>
            <a:ext cx="4535079" cy="3864989"/>
          </a:xfrm>
          <a:prstGeom prst="rect">
            <a:avLst/>
          </a:prstGeom>
        </p:spPr>
        <p:txBody>
          <a:bodyPr vert="horz" wrap="none" lIns="0" tIns="0" rIns="0" bIns="0" rtlCol="0" anchor="t" anchorCtr="0">
            <a:noAutofit/>
          </a:bodyPr>
          <a:lstStyle/>
          <a:p>
            <a:pPr lvl="0">
              <a:defRPr/>
            </a:pPr>
            <a:r>
              <a:rPr lang="en-GB"/>
              <a:t>Click to edit Master text styles</a:t>
            </a:r>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PhAnim="0" preserve="1" userDrawn="1">
  <p:cSld name="4_Custom Layout">
    <p:spTree>
      <p:nvGrpSpPr>
        <p:cNvPr id="1" name=""/>
        <p:cNvGrpSpPr/>
        <p:nvPr/>
      </p:nvGrpSpPr>
      <p:grpSpPr bwMode="auto">
        <a:xfrm>
          <a:off x="0" y="0"/>
          <a:ext cx="0" cy="0"/>
          <a:chOff x="0" y="0"/>
          <a:chExt cx="0" cy="0"/>
        </a:xfrm>
      </p:grpSpPr>
      <p:pic>
        <p:nvPicPr>
          <p:cNvPr id="2114767801" name="Picture 3" descr="A brick building with a blue background&#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
        <p:nvSpPr>
          <p:cNvPr id="934457578" name="Text Placeholder 2"/>
          <p:cNvSpPr>
            <a:spLocks noGrp="1"/>
          </p:cNvSpPr>
          <p:nvPr>
            <p:ph idx="1"/>
          </p:nvPr>
        </p:nvSpPr>
        <p:spPr bwMode="auto">
          <a:xfrm>
            <a:off x="630810" y="1470581"/>
            <a:ext cx="4535079" cy="3864989"/>
          </a:xfrm>
          <a:prstGeom prst="rect">
            <a:avLst/>
          </a:prstGeom>
        </p:spPr>
        <p:txBody>
          <a:bodyPr vert="horz" wrap="none" lIns="0" tIns="0" rIns="0" bIns="0" rtlCol="0" anchor="t" anchorCtr="0">
            <a:noAutofit/>
          </a:bodyPr>
          <a:lstStyle/>
          <a:p>
            <a:pPr lvl="0">
              <a:defRPr/>
            </a:pPr>
            <a:r>
              <a:rPr lang="en-GB"/>
              <a:t>Click to edit Master text styles</a:t>
            </a:r>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PhAnim="0" preserve="1" userDrawn="1">
  <p:cSld name="5_Custom Layout">
    <p:spTree>
      <p:nvGrpSpPr>
        <p:cNvPr id="1" name=""/>
        <p:cNvGrpSpPr/>
        <p:nvPr/>
      </p:nvGrpSpPr>
      <p:grpSpPr bwMode="auto">
        <a:xfrm>
          <a:off x="0" y="0"/>
          <a:ext cx="0" cy="0"/>
          <a:chOff x="0" y="0"/>
          <a:chExt cx="0" cy="0"/>
        </a:xfrm>
      </p:grpSpPr>
      <p:pic>
        <p:nvPicPr>
          <p:cNvPr id="508285715" name="Picture 4" descr="A building with glass doors&#10;&#10;Description automatically generated with medium confidence"/>
          <p:cNvPicPr>
            <a:picLocks noChangeAspect="1"/>
          </p:cNvPicPr>
          <p:nvPr userDrawn="1"/>
        </p:nvPicPr>
        <p:blipFill rotWithShape="1">
          <a:blip r:embed="rId2"/>
          <a:stretch/>
        </p:blipFill>
        <p:spPr bwMode="auto">
          <a:xfrm>
            <a:off x="0" y="0"/>
            <a:ext cx="12192000" cy="6858000"/>
          </a:xfrm>
          <a:prstGeom prst="rect">
            <a:avLst/>
          </a:prstGeom>
        </p:spPr>
      </p:pic>
      <p:sp>
        <p:nvSpPr>
          <p:cNvPr id="1291129566" name="Text Placeholder 2"/>
          <p:cNvSpPr>
            <a:spLocks noGrp="1"/>
          </p:cNvSpPr>
          <p:nvPr>
            <p:ph idx="1"/>
          </p:nvPr>
        </p:nvSpPr>
        <p:spPr bwMode="auto">
          <a:xfrm>
            <a:off x="630810" y="1470581"/>
            <a:ext cx="4535079" cy="3864989"/>
          </a:xfrm>
          <a:prstGeom prst="rect">
            <a:avLst/>
          </a:prstGeom>
        </p:spPr>
        <p:txBody>
          <a:bodyPr vert="horz" wrap="none" lIns="0" tIns="0" rIns="0" bIns="0" rtlCol="0" anchor="t" anchorCtr="0">
            <a:noAutofit/>
          </a:bodyPr>
          <a:lstStyle/>
          <a:p>
            <a:pPr lvl="0">
              <a:defRPr/>
            </a:pPr>
            <a:r>
              <a:rPr lang="en-GB"/>
              <a:t>Click to edit Master text styles</a:t>
            </a:r>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PhAnim="0" preserve="1" userDrawn="1">
  <p:cSld name="Custom Layout">
    <p:spTree>
      <p:nvGrpSpPr>
        <p:cNvPr id="1" name=""/>
        <p:cNvGrpSpPr/>
        <p:nvPr/>
      </p:nvGrpSpPr>
      <p:grpSpPr bwMode="auto">
        <a:xfrm>
          <a:off x="0" y="0"/>
          <a:ext cx="0" cy="0"/>
          <a:chOff x="0" y="0"/>
          <a:chExt cx="0" cy="0"/>
        </a:xfrm>
      </p:grpSpPr>
      <p:sp>
        <p:nvSpPr>
          <p:cNvPr id="1740049411" name="Title Placeholder 1"/>
          <p:cNvSpPr>
            <a:spLocks noGrp="1"/>
          </p:cNvSpPr>
          <p:nvPr>
            <p:ph type="title"/>
          </p:nvPr>
        </p:nvSpPr>
        <p:spPr bwMode="auto">
          <a:xfrm>
            <a:off x="358219" y="365125"/>
            <a:ext cx="11481847" cy="1325563"/>
          </a:xfrm>
          <a:prstGeom prst="rect">
            <a:avLst/>
          </a:prstGeom>
        </p:spPr>
        <p:txBody>
          <a:bodyPr vert="horz" lIns="91440" tIns="45720" rIns="91440" bIns="45720" rtlCol="0" anchor="ctr">
            <a:normAutofit/>
          </a:bodyPr>
          <a:lstStyle/>
          <a:p>
            <a:pPr>
              <a:defRPr/>
            </a:pPr>
            <a:r>
              <a:rPr lang="en-GB"/>
              <a:t>Click to edit Master title style</a:t>
            </a:r>
            <a:endParaRPr lang="en-US"/>
          </a:p>
        </p:txBody>
      </p:sp>
      <p:sp>
        <p:nvSpPr>
          <p:cNvPr id="764573803" name="Text Placeholder 2"/>
          <p:cNvSpPr>
            <a:spLocks noGrp="1"/>
          </p:cNvSpPr>
          <p:nvPr>
            <p:ph idx="1"/>
          </p:nvPr>
        </p:nvSpPr>
        <p:spPr bwMode="auto">
          <a:xfrm>
            <a:off x="358219" y="1825625"/>
            <a:ext cx="11481847" cy="3575934"/>
          </a:xfrm>
          <a:prstGeom prst="rect">
            <a:avLst/>
          </a:prstGeom>
        </p:spPr>
        <p:txBody>
          <a:bodyPr vert="horz" lIns="91440" tIns="45720" rIns="91440" bIns="45720" rtlCol="0">
            <a:normAutofit/>
          </a:bodyPr>
          <a:lstStyle/>
          <a:p>
            <a:pPr lvl="0">
              <a:defRPr/>
            </a:pPr>
            <a:r>
              <a:rPr lang="en-GB"/>
              <a:t>Click to edit Master text styles</a:t>
            </a:r>
            <a:endParaRPr/>
          </a:p>
          <a:p>
            <a:pPr lvl="1">
              <a:defRPr/>
            </a:pPr>
            <a:r>
              <a:rPr lang="en-GB"/>
              <a:t>Second level</a:t>
            </a:r>
            <a:endParaRPr/>
          </a:p>
          <a:p>
            <a:pPr lvl="2">
              <a:defRPr/>
            </a:pPr>
            <a:r>
              <a:rPr lang="en-GB"/>
              <a:t>Third level</a:t>
            </a:r>
            <a:endParaRPr/>
          </a:p>
          <a:p>
            <a:pPr lvl="3">
              <a:defRPr/>
            </a:pPr>
            <a:r>
              <a:rPr lang="en-GB"/>
              <a:t>Fourth level</a:t>
            </a:r>
            <a:endParaRPr/>
          </a:p>
          <a:p>
            <a:pPr lvl="4">
              <a:defRPr/>
            </a:pPr>
            <a:r>
              <a:rPr lang="en-GB"/>
              <a:t>Fifth level</a:t>
            </a:r>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PhAnim="0" preserve="1" userDrawn="1">
  <p:cSld name="1_Custom Layout">
    <p:spTree>
      <p:nvGrpSpPr>
        <p:cNvPr id="1" name=""/>
        <p:cNvGrpSpPr/>
        <p:nvPr/>
      </p:nvGrpSpPr>
      <p:grpSpPr bwMode="auto">
        <a:xfrm>
          <a:off x="0" y="0"/>
          <a:ext cx="0" cy="0"/>
          <a:chOff x="0" y="0"/>
          <a:chExt cx="0" cy="0"/>
        </a:xfrm>
      </p:grpSpPr>
      <p:pic>
        <p:nvPicPr>
          <p:cNvPr id="43556629" name="Picture 4" descr="A blue and white screen&#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
        <p:nvSpPr>
          <p:cNvPr id="1851608136" name="Title Placeholder 1"/>
          <p:cNvSpPr>
            <a:spLocks noGrp="1"/>
          </p:cNvSpPr>
          <p:nvPr>
            <p:ph type="title"/>
          </p:nvPr>
        </p:nvSpPr>
        <p:spPr bwMode="auto">
          <a:xfrm>
            <a:off x="301657" y="1420926"/>
            <a:ext cx="11594969" cy="1325563"/>
          </a:xfrm>
          <a:prstGeom prst="rect">
            <a:avLst/>
          </a:prstGeom>
        </p:spPr>
        <p:txBody>
          <a:bodyPr vert="horz" lIns="91440" tIns="45720" rIns="91440" bIns="45720" rtlCol="0" anchor="ctr">
            <a:normAutofit/>
          </a:bodyPr>
          <a:lstStyle/>
          <a:p>
            <a:pPr>
              <a:defRPr/>
            </a:pPr>
            <a:r>
              <a:rPr lang="en-GB"/>
              <a:t>Click to edit Master title style</a:t>
            </a:r>
            <a:endParaRPr lang="en-US"/>
          </a:p>
        </p:txBody>
      </p:sp>
      <p:sp>
        <p:nvSpPr>
          <p:cNvPr id="1640398081" name="Text Placeholder 2"/>
          <p:cNvSpPr>
            <a:spLocks noGrp="1"/>
          </p:cNvSpPr>
          <p:nvPr>
            <p:ph idx="1"/>
          </p:nvPr>
        </p:nvSpPr>
        <p:spPr bwMode="auto">
          <a:xfrm>
            <a:off x="301657" y="2881426"/>
            <a:ext cx="11594969" cy="3651349"/>
          </a:xfrm>
          <a:prstGeom prst="rect">
            <a:avLst/>
          </a:prstGeom>
        </p:spPr>
        <p:txBody>
          <a:bodyPr vert="horz" lIns="91440" tIns="45720" rIns="91440" bIns="45720" rtlCol="0">
            <a:normAutofit/>
          </a:bodyPr>
          <a:lstStyle/>
          <a:p>
            <a:pPr lvl="0">
              <a:defRPr/>
            </a:pPr>
            <a:r>
              <a:rPr lang="en-GB"/>
              <a:t>Click to edit Master text styles</a:t>
            </a:r>
            <a:endParaRPr/>
          </a:p>
          <a:p>
            <a:pPr lvl="1">
              <a:defRPr/>
            </a:pPr>
            <a:r>
              <a:rPr lang="en-GB"/>
              <a:t>Second level</a:t>
            </a:r>
            <a:endParaRPr/>
          </a:p>
          <a:p>
            <a:pPr lvl="2">
              <a:defRPr/>
            </a:pPr>
            <a:r>
              <a:rPr lang="en-GB"/>
              <a:t>Third level</a:t>
            </a:r>
            <a:endParaRPr/>
          </a:p>
          <a:p>
            <a:pPr lvl="3">
              <a:defRPr/>
            </a:pPr>
            <a:r>
              <a:rPr lang="en-GB"/>
              <a:t>Fourth level</a:t>
            </a:r>
            <a:endParaRPr/>
          </a:p>
          <a:p>
            <a:pPr lvl="4">
              <a:defRPr/>
            </a:pPr>
            <a:r>
              <a:rPr lang="en-GB"/>
              <a:t>Fifth level</a:t>
            </a:r>
            <a:endParaRPr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PhAnim="0" preserve="1" userDrawn="1">
  <p:cSld name="Custom Layout">
    <p:spTree>
      <p:nvGrpSpPr>
        <p:cNvPr id="1" name=""/>
        <p:cNvGrpSpPr/>
        <p:nvPr/>
      </p:nvGrpSpPr>
      <p:grpSpPr bwMode="auto">
        <a:xfrm>
          <a:off x="0" y="0"/>
          <a:ext cx="0" cy="0"/>
          <a:chOff x="0" y="0"/>
          <a:chExt cx="0" cy="0"/>
        </a:xfrm>
      </p:grpSpPr>
      <p:sp>
        <p:nvSpPr>
          <p:cNvPr id="661057735" name="Title Placeholder 1"/>
          <p:cNvSpPr>
            <a:spLocks noGrp="1"/>
          </p:cNvSpPr>
          <p:nvPr>
            <p:ph type="title"/>
          </p:nvPr>
        </p:nvSpPr>
        <p:spPr bwMode="auto">
          <a:xfrm>
            <a:off x="3780148" y="365125"/>
            <a:ext cx="7956222" cy="1325563"/>
          </a:xfrm>
          <a:prstGeom prst="rect">
            <a:avLst/>
          </a:prstGeom>
        </p:spPr>
        <p:txBody>
          <a:bodyPr vert="horz" lIns="91440" tIns="45720" rIns="91440" bIns="45720" rtlCol="0" anchor="ctr">
            <a:normAutofit/>
          </a:bodyPr>
          <a:lstStyle/>
          <a:p>
            <a:pPr>
              <a:defRPr/>
            </a:pPr>
            <a:r>
              <a:rPr lang="en-GB"/>
              <a:t>Click to edit Master title style</a:t>
            </a:r>
            <a:endParaRPr lang="en-US"/>
          </a:p>
        </p:txBody>
      </p:sp>
      <p:sp>
        <p:nvSpPr>
          <p:cNvPr id="1102499517" name="Text Placeholder 2"/>
          <p:cNvSpPr>
            <a:spLocks noGrp="1"/>
          </p:cNvSpPr>
          <p:nvPr>
            <p:ph idx="1"/>
          </p:nvPr>
        </p:nvSpPr>
        <p:spPr bwMode="auto">
          <a:xfrm>
            <a:off x="3780148" y="1825625"/>
            <a:ext cx="7956222" cy="4667250"/>
          </a:xfrm>
          <a:prstGeom prst="rect">
            <a:avLst/>
          </a:prstGeom>
        </p:spPr>
        <p:txBody>
          <a:bodyPr vert="horz" lIns="91440" tIns="45720" rIns="91440" bIns="45720" rtlCol="0">
            <a:normAutofit/>
          </a:bodyPr>
          <a:lstStyle/>
          <a:p>
            <a:pPr lvl="0">
              <a:defRPr/>
            </a:pPr>
            <a:r>
              <a:rPr lang="en-GB"/>
              <a:t>Click to edit Master text styles</a:t>
            </a:r>
            <a:endParaRPr/>
          </a:p>
          <a:p>
            <a:pPr lvl="1">
              <a:defRPr/>
            </a:pPr>
            <a:r>
              <a:rPr lang="en-GB"/>
              <a:t>Second level</a:t>
            </a:r>
            <a:endParaRPr/>
          </a:p>
          <a:p>
            <a:pPr lvl="2">
              <a:defRPr/>
            </a:pPr>
            <a:r>
              <a:rPr lang="en-GB"/>
              <a:t>Third level</a:t>
            </a:r>
            <a:endParaRPr/>
          </a:p>
          <a:p>
            <a:pPr lvl="3">
              <a:defRPr/>
            </a:pPr>
            <a:r>
              <a:rPr lang="en-GB"/>
              <a:t>Fourth level</a:t>
            </a:r>
            <a:endParaRPr/>
          </a:p>
          <a:p>
            <a:pPr lvl="4">
              <a:defRPr/>
            </a:pPr>
            <a:r>
              <a:rPr lang="en-GB"/>
              <a:t>Fifth level</a:t>
            </a:r>
            <a:endParaRPr 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PhAnim="0" preserve="1" userDrawn="1">
  <p:cSld name="1_Custom Layout">
    <p:spTree>
      <p:nvGrpSpPr>
        <p:cNvPr id="1" name=""/>
        <p:cNvGrpSpPr/>
        <p:nvPr/>
      </p:nvGrpSpPr>
      <p:grpSpPr bwMode="auto">
        <a:xfrm>
          <a:off x="0" y="0"/>
          <a:ext cx="0" cy="0"/>
          <a:chOff x="0" y="0"/>
          <a:chExt cx="0" cy="0"/>
        </a:xfrm>
      </p:grpSpPr>
      <p:pic>
        <p:nvPicPr>
          <p:cNvPr id="408236682" name="Picture 4" descr="A white background with a blue corner&#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
        <p:nvSpPr>
          <p:cNvPr id="883818028" name="Title Placeholder 1"/>
          <p:cNvSpPr>
            <a:spLocks noGrp="1"/>
          </p:cNvSpPr>
          <p:nvPr>
            <p:ph type="title"/>
          </p:nvPr>
        </p:nvSpPr>
        <p:spPr bwMode="auto">
          <a:xfrm>
            <a:off x="3780148" y="365125"/>
            <a:ext cx="7956222" cy="1325563"/>
          </a:xfrm>
          <a:prstGeom prst="rect">
            <a:avLst/>
          </a:prstGeom>
        </p:spPr>
        <p:txBody>
          <a:bodyPr vert="horz" lIns="91440" tIns="45720" rIns="91440" bIns="45720" rtlCol="0" anchor="ctr">
            <a:normAutofit/>
          </a:bodyPr>
          <a:lstStyle/>
          <a:p>
            <a:pPr>
              <a:defRPr/>
            </a:pPr>
            <a:r>
              <a:rPr lang="en-GB"/>
              <a:t>Click to edit Master title style</a:t>
            </a:r>
            <a:endParaRPr lang="en-US"/>
          </a:p>
        </p:txBody>
      </p:sp>
      <p:sp>
        <p:nvSpPr>
          <p:cNvPr id="374087745" name="Text Placeholder 2"/>
          <p:cNvSpPr>
            <a:spLocks noGrp="1"/>
          </p:cNvSpPr>
          <p:nvPr>
            <p:ph idx="1"/>
          </p:nvPr>
        </p:nvSpPr>
        <p:spPr bwMode="auto">
          <a:xfrm>
            <a:off x="3780148" y="1825625"/>
            <a:ext cx="7956222" cy="4667250"/>
          </a:xfrm>
          <a:prstGeom prst="rect">
            <a:avLst/>
          </a:prstGeom>
        </p:spPr>
        <p:txBody>
          <a:bodyPr vert="horz" lIns="91440" tIns="45720" rIns="91440" bIns="45720" rtlCol="0">
            <a:normAutofit/>
          </a:bodyPr>
          <a:lstStyle/>
          <a:p>
            <a:pPr lvl="0">
              <a:defRPr/>
            </a:pPr>
            <a:r>
              <a:rPr lang="en-GB"/>
              <a:t>Click to edit Master text styles</a:t>
            </a:r>
            <a:endParaRPr/>
          </a:p>
          <a:p>
            <a:pPr lvl="1">
              <a:defRPr/>
            </a:pPr>
            <a:r>
              <a:rPr lang="en-GB"/>
              <a:t>Second level</a:t>
            </a:r>
            <a:endParaRPr/>
          </a:p>
          <a:p>
            <a:pPr lvl="2">
              <a:defRPr/>
            </a:pPr>
            <a:r>
              <a:rPr lang="en-GB"/>
              <a:t>Third level</a:t>
            </a:r>
            <a:endParaRPr/>
          </a:p>
          <a:p>
            <a:pPr lvl="3">
              <a:defRPr/>
            </a:pPr>
            <a:r>
              <a:rPr lang="en-GB"/>
              <a:t>Fourth level</a:t>
            </a:r>
            <a:endParaRPr/>
          </a:p>
          <a:p>
            <a:pPr lvl="4">
              <a:defRPr/>
            </a:pPr>
            <a:r>
              <a:rPr lang="en-GB"/>
              <a:t>Fifth level</a:t>
            </a:r>
            <a:endParaRPr lang="en-US"/>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PhAnim="0" preserve="1" userDrawn="1">
  <p:cSld name="2_Custom Layout">
    <p:spTree>
      <p:nvGrpSpPr>
        <p:cNvPr id="1" name=""/>
        <p:cNvGrpSpPr/>
        <p:nvPr/>
      </p:nvGrpSpPr>
      <p:grpSpPr bwMode="auto">
        <a:xfrm>
          <a:off x="0" y="0"/>
          <a:ext cx="0" cy="0"/>
          <a:chOff x="0" y="0"/>
          <a:chExt cx="0" cy="0"/>
        </a:xfrm>
      </p:grpSpPr>
      <p:pic>
        <p:nvPicPr>
          <p:cNvPr id="1130430898" name="Picture 5" descr="A white background with a blue corner&#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
        <p:nvSpPr>
          <p:cNvPr id="1628182334" name="Title Placeholder 1"/>
          <p:cNvSpPr>
            <a:spLocks noGrp="1"/>
          </p:cNvSpPr>
          <p:nvPr>
            <p:ph type="title"/>
          </p:nvPr>
        </p:nvSpPr>
        <p:spPr bwMode="auto">
          <a:xfrm>
            <a:off x="3780148" y="365125"/>
            <a:ext cx="7956222" cy="1325563"/>
          </a:xfrm>
          <a:prstGeom prst="rect">
            <a:avLst/>
          </a:prstGeom>
        </p:spPr>
        <p:txBody>
          <a:bodyPr vert="horz" lIns="91440" tIns="45720" rIns="91440" bIns="45720" rtlCol="0" anchor="ctr">
            <a:normAutofit/>
          </a:bodyPr>
          <a:lstStyle/>
          <a:p>
            <a:pPr>
              <a:defRPr/>
            </a:pPr>
            <a:r>
              <a:rPr lang="en-GB"/>
              <a:t>Click to edit Master title style</a:t>
            </a:r>
            <a:endParaRPr lang="en-US"/>
          </a:p>
        </p:txBody>
      </p:sp>
      <p:sp>
        <p:nvSpPr>
          <p:cNvPr id="381278567" name="Text Placeholder 2"/>
          <p:cNvSpPr>
            <a:spLocks noGrp="1"/>
          </p:cNvSpPr>
          <p:nvPr>
            <p:ph idx="1"/>
          </p:nvPr>
        </p:nvSpPr>
        <p:spPr bwMode="auto">
          <a:xfrm>
            <a:off x="3780148" y="1825625"/>
            <a:ext cx="7956222" cy="4667250"/>
          </a:xfrm>
          <a:prstGeom prst="rect">
            <a:avLst/>
          </a:prstGeom>
        </p:spPr>
        <p:txBody>
          <a:bodyPr vert="horz" lIns="91440" tIns="45720" rIns="91440" bIns="45720" rtlCol="0">
            <a:normAutofit/>
          </a:bodyPr>
          <a:lstStyle/>
          <a:p>
            <a:pPr lvl="0">
              <a:defRPr/>
            </a:pPr>
            <a:r>
              <a:rPr lang="en-GB"/>
              <a:t>Click to edit Master text styles</a:t>
            </a:r>
            <a:endParaRPr/>
          </a:p>
          <a:p>
            <a:pPr lvl="1">
              <a:defRPr/>
            </a:pPr>
            <a:r>
              <a:rPr lang="en-GB"/>
              <a:t>Second level</a:t>
            </a:r>
            <a:endParaRPr/>
          </a:p>
          <a:p>
            <a:pPr lvl="2">
              <a:defRPr/>
            </a:pPr>
            <a:r>
              <a:rPr lang="en-GB"/>
              <a:t>Third level</a:t>
            </a:r>
            <a:endParaRPr/>
          </a:p>
          <a:p>
            <a:pPr lvl="3">
              <a:defRPr/>
            </a:pPr>
            <a:r>
              <a:rPr lang="en-GB"/>
              <a:t>Fourth level</a:t>
            </a:r>
            <a:endParaRPr/>
          </a:p>
          <a:p>
            <a:pPr lvl="4">
              <a:defRPr/>
            </a:pPr>
            <a:r>
              <a:rPr lang="en-GB"/>
              <a:t>Fifth level</a:t>
            </a:r>
            <a:endParaRPr lang="en-US"/>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PhAnim="0" preserve="1" userDrawn="1">
  <p:cSld name="Custom Layout">
    <p:spTree>
      <p:nvGrpSpPr>
        <p:cNvPr id="1" name=""/>
        <p:cNvGrpSpPr/>
        <p:nvPr/>
      </p:nvGrpSpPr>
      <p:grpSpPr bwMode="auto">
        <a:xfrm>
          <a:off x="0" y="0"/>
          <a:ext cx="0" cy="0"/>
          <a:chOff x="0" y="0"/>
          <a:chExt cx="0" cy="0"/>
        </a:xfrm>
      </p:grpSpPr>
      <p:sp>
        <p:nvSpPr>
          <p:cNvPr id="479682844" name="Title Placeholder 1"/>
          <p:cNvSpPr>
            <a:spLocks noGrp="1"/>
          </p:cNvSpPr>
          <p:nvPr>
            <p:ph type="title"/>
          </p:nvPr>
        </p:nvSpPr>
        <p:spPr bwMode="auto">
          <a:xfrm>
            <a:off x="3780148" y="365125"/>
            <a:ext cx="7956222" cy="1325563"/>
          </a:xfrm>
          <a:prstGeom prst="rect">
            <a:avLst/>
          </a:prstGeom>
        </p:spPr>
        <p:txBody>
          <a:bodyPr vert="horz" lIns="91440" tIns="45720" rIns="91440" bIns="45720" rtlCol="0" anchor="ctr">
            <a:normAutofit/>
          </a:bodyPr>
          <a:lstStyle/>
          <a:p>
            <a:pPr>
              <a:defRPr/>
            </a:pPr>
            <a:r>
              <a:rPr lang="en-GB"/>
              <a:t>Click to edit Master title style</a:t>
            </a:r>
            <a:endParaRPr lang="en-US"/>
          </a:p>
        </p:txBody>
      </p:sp>
      <p:sp>
        <p:nvSpPr>
          <p:cNvPr id="45354822" name="Text Placeholder 2"/>
          <p:cNvSpPr>
            <a:spLocks noGrp="1"/>
          </p:cNvSpPr>
          <p:nvPr>
            <p:ph idx="1"/>
          </p:nvPr>
        </p:nvSpPr>
        <p:spPr bwMode="auto">
          <a:xfrm>
            <a:off x="3780148" y="1825625"/>
            <a:ext cx="7956222" cy="4667250"/>
          </a:xfrm>
          <a:prstGeom prst="rect">
            <a:avLst/>
          </a:prstGeom>
        </p:spPr>
        <p:txBody>
          <a:bodyPr vert="horz" lIns="91440" tIns="45720" rIns="91440" bIns="45720" rtlCol="0">
            <a:normAutofit/>
          </a:bodyPr>
          <a:lstStyle/>
          <a:p>
            <a:pPr lvl="0">
              <a:defRPr/>
            </a:pPr>
            <a:r>
              <a:rPr lang="en-GB"/>
              <a:t>Click to edit Master text styles</a:t>
            </a:r>
            <a:endParaRPr/>
          </a:p>
          <a:p>
            <a:pPr lvl="1">
              <a:defRPr/>
            </a:pPr>
            <a:r>
              <a:rPr lang="en-GB"/>
              <a:t>Second level</a:t>
            </a:r>
            <a:endParaRPr/>
          </a:p>
          <a:p>
            <a:pPr lvl="2">
              <a:defRPr/>
            </a:pPr>
            <a:r>
              <a:rPr lang="en-GB"/>
              <a:t>Third level</a:t>
            </a:r>
            <a:endParaRPr/>
          </a:p>
          <a:p>
            <a:pPr lvl="3">
              <a:defRPr/>
            </a:pPr>
            <a:r>
              <a:rPr lang="en-GB"/>
              <a:t>Fourth level</a:t>
            </a:r>
            <a:endParaRPr/>
          </a:p>
          <a:p>
            <a:pPr lvl="4">
              <a:defRPr/>
            </a:pPr>
            <a:r>
              <a:rPr lang="en-GB"/>
              <a:t>Fifth level</a:t>
            </a:r>
            <a:endParaRPr lang="en-US"/>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PhAnim="0" preserve="1" userDrawn="1">
  <p:cSld name="1_Custom Layout">
    <p:spTree>
      <p:nvGrpSpPr>
        <p:cNvPr id="1" name=""/>
        <p:cNvGrpSpPr/>
        <p:nvPr/>
      </p:nvGrpSpPr>
      <p:grpSpPr bwMode="auto">
        <a:xfrm>
          <a:off x="0" y="0"/>
          <a:ext cx="0" cy="0"/>
          <a:chOff x="0" y="0"/>
          <a:chExt cx="0" cy="0"/>
        </a:xfrm>
      </p:grpSpPr>
      <p:pic>
        <p:nvPicPr>
          <p:cNvPr id="1020110284" name="Picture 5" descr="A white background with black dots&#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
        <p:nvSpPr>
          <p:cNvPr id="2024644911" name="Title Placeholder 1"/>
          <p:cNvSpPr>
            <a:spLocks noGrp="1"/>
          </p:cNvSpPr>
          <p:nvPr>
            <p:ph type="title"/>
          </p:nvPr>
        </p:nvSpPr>
        <p:spPr bwMode="auto">
          <a:xfrm>
            <a:off x="3780148" y="365125"/>
            <a:ext cx="7956222" cy="1325563"/>
          </a:xfrm>
          <a:prstGeom prst="rect">
            <a:avLst/>
          </a:prstGeom>
        </p:spPr>
        <p:txBody>
          <a:bodyPr vert="horz" lIns="91440" tIns="45720" rIns="91440" bIns="45720" rtlCol="0" anchor="ctr">
            <a:normAutofit/>
          </a:bodyPr>
          <a:lstStyle/>
          <a:p>
            <a:pPr>
              <a:defRPr/>
            </a:pPr>
            <a:r>
              <a:rPr lang="en-GB"/>
              <a:t>Click to edit Master title style</a:t>
            </a:r>
            <a:endParaRPr lang="en-US"/>
          </a:p>
        </p:txBody>
      </p:sp>
      <p:sp>
        <p:nvSpPr>
          <p:cNvPr id="2076200045" name="Text Placeholder 2"/>
          <p:cNvSpPr>
            <a:spLocks noGrp="1"/>
          </p:cNvSpPr>
          <p:nvPr>
            <p:ph idx="1"/>
          </p:nvPr>
        </p:nvSpPr>
        <p:spPr bwMode="auto">
          <a:xfrm>
            <a:off x="3780148" y="1825625"/>
            <a:ext cx="7956222" cy="4667250"/>
          </a:xfrm>
          <a:prstGeom prst="rect">
            <a:avLst/>
          </a:prstGeom>
        </p:spPr>
        <p:txBody>
          <a:bodyPr vert="horz" lIns="91440" tIns="45720" rIns="91440" bIns="45720" rtlCol="0">
            <a:normAutofit/>
          </a:bodyPr>
          <a:lstStyle/>
          <a:p>
            <a:pPr lvl="0">
              <a:defRPr/>
            </a:pPr>
            <a:r>
              <a:rPr lang="en-GB"/>
              <a:t>Click to edit Master text styles</a:t>
            </a:r>
            <a:endParaRPr/>
          </a:p>
          <a:p>
            <a:pPr lvl="1">
              <a:defRPr/>
            </a:pPr>
            <a:r>
              <a:rPr lang="en-GB"/>
              <a:t>Second level</a:t>
            </a:r>
            <a:endParaRPr/>
          </a:p>
          <a:p>
            <a:pPr lvl="2">
              <a:defRPr/>
            </a:pPr>
            <a:r>
              <a:rPr lang="en-GB"/>
              <a:t>Third level</a:t>
            </a:r>
            <a:endParaRPr/>
          </a:p>
          <a:p>
            <a:pPr lvl="3">
              <a:defRPr/>
            </a:pPr>
            <a:r>
              <a:rPr lang="en-GB"/>
              <a:t>Fourth level</a:t>
            </a:r>
            <a:endParaRPr/>
          </a:p>
          <a:p>
            <a:pPr lvl="4">
              <a:defRPr/>
            </a:pPr>
            <a:r>
              <a:rPr lang="en-GB"/>
              <a:t>Fifth level</a:t>
            </a:r>
            <a:endParaRPr lang="en-US"/>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PhAnim="0" preserve="1" userDrawn="1">
  <p:cSld name="2_Custom Layout">
    <p:spTree>
      <p:nvGrpSpPr>
        <p:cNvPr id="1" name=""/>
        <p:cNvGrpSpPr/>
        <p:nvPr/>
      </p:nvGrpSpPr>
      <p:grpSpPr bwMode="auto">
        <a:xfrm>
          <a:off x="0" y="0"/>
          <a:ext cx="0" cy="0"/>
          <a:chOff x="0" y="0"/>
          <a:chExt cx="0" cy="0"/>
        </a:xfrm>
      </p:grpSpPr>
      <p:pic>
        <p:nvPicPr>
          <p:cNvPr id="803203640" name="Picture 4" descr="A white background with black and white clouds&#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
        <p:nvSpPr>
          <p:cNvPr id="1300836042" name="Title Placeholder 1"/>
          <p:cNvSpPr>
            <a:spLocks noGrp="1"/>
          </p:cNvSpPr>
          <p:nvPr>
            <p:ph type="title"/>
          </p:nvPr>
        </p:nvSpPr>
        <p:spPr bwMode="auto">
          <a:xfrm>
            <a:off x="3780148" y="365125"/>
            <a:ext cx="7956222" cy="1325563"/>
          </a:xfrm>
          <a:prstGeom prst="rect">
            <a:avLst/>
          </a:prstGeom>
        </p:spPr>
        <p:txBody>
          <a:bodyPr vert="horz" lIns="91440" tIns="45720" rIns="91440" bIns="45720" rtlCol="0" anchor="ctr">
            <a:normAutofit/>
          </a:bodyPr>
          <a:lstStyle/>
          <a:p>
            <a:pPr>
              <a:defRPr/>
            </a:pPr>
            <a:r>
              <a:rPr lang="en-GB"/>
              <a:t>Click to edit Master title style</a:t>
            </a:r>
            <a:endParaRPr lang="en-US"/>
          </a:p>
        </p:txBody>
      </p:sp>
      <p:sp>
        <p:nvSpPr>
          <p:cNvPr id="1377543439" name="Text Placeholder 2"/>
          <p:cNvSpPr>
            <a:spLocks noGrp="1"/>
          </p:cNvSpPr>
          <p:nvPr>
            <p:ph idx="1"/>
          </p:nvPr>
        </p:nvSpPr>
        <p:spPr bwMode="auto">
          <a:xfrm>
            <a:off x="3780148" y="1825625"/>
            <a:ext cx="7956222" cy="4667250"/>
          </a:xfrm>
          <a:prstGeom prst="rect">
            <a:avLst/>
          </a:prstGeom>
        </p:spPr>
        <p:txBody>
          <a:bodyPr vert="horz" lIns="91440" tIns="45720" rIns="91440" bIns="45720" rtlCol="0">
            <a:normAutofit/>
          </a:bodyPr>
          <a:lstStyle/>
          <a:p>
            <a:pPr lvl="0">
              <a:defRPr/>
            </a:pPr>
            <a:r>
              <a:rPr lang="en-GB"/>
              <a:t>Click to edit Master text styles</a:t>
            </a:r>
            <a:endParaRPr/>
          </a:p>
          <a:p>
            <a:pPr lvl="1">
              <a:defRPr/>
            </a:pPr>
            <a:r>
              <a:rPr lang="en-GB"/>
              <a:t>Second level</a:t>
            </a:r>
            <a:endParaRPr/>
          </a:p>
          <a:p>
            <a:pPr lvl="2">
              <a:defRPr/>
            </a:pPr>
            <a:r>
              <a:rPr lang="en-GB"/>
              <a:t>Third level</a:t>
            </a:r>
            <a:endParaRPr/>
          </a:p>
          <a:p>
            <a:pPr lvl="3">
              <a:defRPr/>
            </a:pPr>
            <a:r>
              <a:rPr lang="en-GB"/>
              <a:t>Fourth level</a:t>
            </a:r>
            <a:endParaRPr/>
          </a:p>
          <a:p>
            <a:pPr lvl="4">
              <a:defRPr/>
            </a:pPr>
            <a:r>
              <a:rPr lang="en-GB"/>
              <a:t>Fifth level</a:t>
            </a:r>
            <a:endParaRPr lang="en-US"/>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PhAnim="0" preserve="1" userDrawn="1">
  <p:cSld name="logo white text_image bckgrnd">
    <p:spTree>
      <p:nvGrpSpPr>
        <p:cNvPr id="1" name=""/>
        <p:cNvGrpSpPr/>
        <p:nvPr/>
      </p:nvGrpSpPr>
      <p:grpSpPr bwMode="auto">
        <a:xfrm>
          <a:off x="0" y="0"/>
          <a:ext cx="0" cy="0"/>
          <a:chOff x="0" y="0"/>
          <a:chExt cx="0" cy="0"/>
        </a:xfrm>
      </p:grpSpPr>
      <p:sp>
        <p:nvSpPr>
          <p:cNvPr id="162413967" name="Picture Placeholder 5"/>
          <p:cNvSpPr>
            <a:spLocks noGrp="1"/>
          </p:cNvSpPr>
          <p:nvPr>
            <p:ph type="pic" sz="quarter" idx="11"/>
          </p:nvPr>
        </p:nvSpPr>
        <p:spPr bwMode="auto">
          <a:xfrm>
            <a:off x="0" y="0"/>
            <a:ext cx="12192000" cy="6858000"/>
          </a:xfrm>
          <a:prstGeom prst="rect">
            <a:avLst/>
          </a:prstGeom>
        </p:spPr>
        <p:txBody>
          <a:bodyPr/>
          <a:lstStyle/>
          <a:p>
            <a:pPr>
              <a:defRPr/>
            </a:pPr>
            <a:endParaRPr lang="en-US"/>
          </a:p>
        </p:txBody>
      </p:sp>
      <p:pic>
        <p:nvPicPr>
          <p:cNvPr id="62007133" name="Picture 2"/>
          <p:cNvPicPr>
            <a:picLocks noChangeAspect="1"/>
          </p:cNvPicPr>
          <p:nvPr userDrawn="1"/>
        </p:nvPicPr>
        <p:blipFill rotWithShape="1">
          <a:blip r:embed="rId2"/>
          <a:stretch/>
        </p:blipFill>
        <p:spPr bwMode="auto">
          <a:xfrm>
            <a:off x="0" y="0"/>
            <a:ext cx="12192000" cy="6858000"/>
          </a:xfrm>
          <a:prstGeom prst="rect">
            <a:avLst/>
          </a:prstGeom>
        </p:spPr>
      </p:pic>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PhAnim="0" preserve="1" userDrawn="1">
  <p:cSld name="logo white text_image bckgrnd 2">
    <p:spTree>
      <p:nvGrpSpPr>
        <p:cNvPr id="1" name=""/>
        <p:cNvGrpSpPr/>
        <p:nvPr/>
      </p:nvGrpSpPr>
      <p:grpSpPr bwMode="auto">
        <a:xfrm>
          <a:off x="0" y="0"/>
          <a:ext cx="0" cy="0"/>
          <a:chOff x="0" y="0"/>
          <a:chExt cx="0" cy="0"/>
        </a:xfrm>
      </p:grpSpPr>
      <p:sp>
        <p:nvSpPr>
          <p:cNvPr id="410982835" name="Picture Placeholder 5"/>
          <p:cNvSpPr>
            <a:spLocks noGrp="1"/>
          </p:cNvSpPr>
          <p:nvPr>
            <p:ph type="pic" sz="quarter" idx="11"/>
          </p:nvPr>
        </p:nvSpPr>
        <p:spPr bwMode="auto">
          <a:xfrm>
            <a:off x="0" y="0"/>
            <a:ext cx="12192000" cy="6858000"/>
          </a:xfrm>
          <a:prstGeom prst="rect">
            <a:avLst/>
          </a:prstGeom>
        </p:spPr>
        <p:txBody>
          <a:bodyPr/>
          <a:lstStyle/>
          <a:p>
            <a:pPr>
              <a:defRPr/>
            </a:pPr>
            <a:endParaRPr lang="en-US"/>
          </a:p>
        </p:txBody>
      </p:sp>
      <p:pic>
        <p:nvPicPr>
          <p:cNvPr id="1265960545" name="Picture 4" descr="A picture containing screenshot&#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PhAnim="0" preserve="1" userDrawn="1">
  <p:cSld name="logo colour_image bckgrnd">
    <p:spTree>
      <p:nvGrpSpPr>
        <p:cNvPr id="1" name=""/>
        <p:cNvGrpSpPr/>
        <p:nvPr/>
      </p:nvGrpSpPr>
      <p:grpSpPr bwMode="auto">
        <a:xfrm>
          <a:off x="0" y="0"/>
          <a:ext cx="0" cy="0"/>
          <a:chOff x="0" y="0"/>
          <a:chExt cx="0" cy="0"/>
        </a:xfrm>
      </p:grpSpPr>
      <p:sp>
        <p:nvSpPr>
          <p:cNvPr id="1042468262" name="Picture Placeholder 5"/>
          <p:cNvSpPr>
            <a:spLocks noGrp="1"/>
          </p:cNvSpPr>
          <p:nvPr>
            <p:ph type="pic" sz="quarter" idx="11"/>
          </p:nvPr>
        </p:nvSpPr>
        <p:spPr bwMode="auto">
          <a:xfrm>
            <a:off x="0" y="0"/>
            <a:ext cx="12192000" cy="6858000"/>
          </a:xfrm>
          <a:prstGeom prst="rect">
            <a:avLst/>
          </a:prstGeom>
        </p:spPr>
        <p:txBody>
          <a:bodyPr/>
          <a:lstStyle/>
          <a:p>
            <a:pPr>
              <a:defRPr/>
            </a:pPr>
            <a:endParaRPr lang="en-US"/>
          </a:p>
        </p:txBody>
      </p:sp>
      <p:pic>
        <p:nvPicPr>
          <p:cNvPr id="481405007" name="Picture 4" descr="A picture containing white, design&#10;&#10;Description automatically generated"/>
          <p:cNvPicPr>
            <a:picLocks noChangeAspect="1"/>
          </p:cNvPicPr>
          <p:nvPr userDrawn="1"/>
        </p:nvPicPr>
        <p:blipFill rotWithShape="1">
          <a:blip r:embed="rId2"/>
          <a:stretch/>
        </p:blipFill>
        <p:spPr bwMode="auto">
          <a:xfrm>
            <a:off x="0" y="0"/>
            <a:ext cx="11988800" cy="6743700"/>
          </a:xfrm>
          <a:prstGeom prst="rect">
            <a:avLst/>
          </a:prstGeom>
        </p:spPr>
      </p:pic>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PhAnim="0" preserve="1" userDrawn="1">
  <p:cSld name="logo colour_image bckgrnd 2">
    <p:spTree>
      <p:nvGrpSpPr>
        <p:cNvPr id="1" name=""/>
        <p:cNvGrpSpPr/>
        <p:nvPr/>
      </p:nvGrpSpPr>
      <p:grpSpPr bwMode="auto">
        <a:xfrm>
          <a:off x="0" y="0"/>
          <a:ext cx="0" cy="0"/>
          <a:chOff x="0" y="0"/>
          <a:chExt cx="0" cy="0"/>
        </a:xfrm>
      </p:grpSpPr>
      <p:sp>
        <p:nvSpPr>
          <p:cNvPr id="148331338" name="Picture Placeholder 5"/>
          <p:cNvSpPr>
            <a:spLocks noGrp="1"/>
          </p:cNvSpPr>
          <p:nvPr>
            <p:ph type="pic" sz="quarter" idx="11"/>
          </p:nvPr>
        </p:nvSpPr>
        <p:spPr bwMode="auto">
          <a:xfrm>
            <a:off x="0" y="0"/>
            <a:ext cx="12192000" cy="6858000"/>
          </a:xfrm>
          <a:prstGeom prst="rect">
            <a:avLst/>
          </a:prstGeom>
        </p:spPr>
        <p:txBody>
          <a:bodyPr/>
          <a:lstStyle/>
          <a:p>
            <a:pPr>
              <a:defRPr/>
            </a:pPr>
            <a:endParaRPr lang="en-US"/>
          </a:p>
        </p:txBody>
      </p:sp>
      <p:pic>
        <p:nvPicPr>
          <p:cNvPr id="135650610" name="Picture 2" descr="A picture containing white, design&#10;&#10;Description automatically generated"/>
          <p:cNvPicPr>
            <a:picLocks noChangeAspect="1"/>
          </p:cNvPicPr>
          <p:nvPr userDrawn="1"/>
        </p:nvPicPr>
        <p:blipFill rotWithShape="1">
          <a:blip r:embed="rId2"/>
          <a:stretch/>
        </p:blipFill>
        <p:spPr bwMode="auto">
          <a:xfrm>
            <a:off x="-1" y="0"/>
            <a:ext cx="11921067" cy="6705600"/>
          </a:xfrm>
          <a:prstGeom prst="rect">
            <a:avLst/>
          </a:prstGeom>
        </p:spPr>
      </p:pic>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PhAnim="0" preserve="1" userDrawn="1">
  <p:cSld name="logo white_image bckgrnd">
    <p:spTree>
      <p:nvGrpSpPr>
        <p:cNvPr id="1" name=""/>
        <p:cNvGrpSpPr/>
        <p:nvPr/>
      </p:nvGrpSpPr>
      <p:grpSpPr bwMode="auto">
        <a:xfrm>
          <a:off x="0" y="0"/>
          <a:ext cx="0" cy="0"/>
          <a:chOff x="0" y="0"/>
          <a:chExt cx="0" cy="0"/>
        </a:xfrm>
      </p:grpSpPr>
      <p:sp>
        <p:nvSpPr>
          <p:cNvPr id="2020298020" name="Picture Placeholder 5"/>
          <p:cNvSpPr>
            <a:spLocks noGrp="1"/>
          </p:cNvSpPr>
          <p:nvPr>
            <p:ph type="pic" sz="quarter" idx="11"/>
          </p:nvPr>
        </p:nvSpPr>
        <p:spPr bwMode="auto">
          <a:xfrm>
            <a:off x="0" y="0"/>
            <a:ext cx="12192000" cy="6858000"/>
          </a:xfrm>
          <a:prstGeom prst="rect">
            <a:avLst/>
          </a:prstGeom>
        </p:spPr>
        <p:txBody>
          <a:bodyPr/>
          <a:lstStyle/>
          <a:p>
            <a:pPr>
              <a:defRPr/>
            </a:pPr>
            <a:endParaRPr lang="en-US"/>
          </a:p>
        </p:txBody>
      </p:sp>
      <p:pic>
        <p:nvPicPr>
          <p:cNvPr id="279876199" name="Picture 2" descr="A picture containing white, design&#10;&#10;Description automatically generated"/>
          <p:cNvPicPr>
            <a:picLocks noChangeAspect="1"/>
          </p:cNvPicPr>
          <p:nvPr userDrawn="1"/>
        </p:nvPicPr>
        <p:blipFill rotWithShape="1">
          <a:blip r:embed="rId2"/>
          <a:stretch/>
        </p:blipFill>
        <p:spPr bwMode="auto">
          <a:xfrm>
            <a:off x="-1" y="0"/>
            <a:ext cx="11801475" cy="6638330"/>
          </a:xfrm>
          <a:prstGeom prst="rect">
            <a:avLst/>
          </a:prstGeom>
        </p:spPr>
      </p:pic>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showMasterPhAnim="0" preserve="1" userDrawn="1">
  <p:cSld name="logo white_image bckgrnd 2">
    <p:spTree>
      <p:nvGrpSpPr>
        <p:cNvPr id="1" name=""/>
        <p:cNvGrpSpPr/>
        <p:nvPr/>
      </p:nvGrpSpPr>
      <p:grpSpPr bwMode="auto">
        <a:xfrm>
          <a:off x="0" y="0"/>
          <a:ext cx="0" cy="0"/>
          <a:chOff x="0" y="0"/>
          <a:chExt cx="0" cy="0"/>
        </a:xfrm>
      </p:grpSpPr>
      <p:sp>
        <p:nvSpPr>
          <p:cNvPr id="1100207142" name="Picture Placeholder 5"/>
          <p:cNvSpPr>
            <a:spLocks noGrp="1"/>
          </p:cNvSpPr>
          <p:nvPr>
            <p:ph type="pic" sz="quarter" idx="11"/>
          </p:nvPr>
        </p:nvSpPr>
        <p:spPr bwMode="auto">
          <a:xfrm>
            <a:off x="0" y="0"/>
            <a:ext cx="12192000" cy="6858000"/>
          </a:xfrm>
          <a:prstGeom prst="rect">
            <a:avLst/>
          </a:prstGeom>
        </p:spPr>
        <p:txBody>
          <a:bodyPr/>
          <a:lstStyle/>
          <a:p>
            <a:pPr>
              <a:defRPr/>
            </a:pPr>
            <a:endParaRPr lang="en-US"/>
          </a:p>
        </p:txBody>
      </p:sp>
      <p:pic>
        <p:nvPicPr>
          <p:cNvPr id="1475248580" name="Picture 2" descr="A picture containing white, design&#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showMasterPhAnim="0" preserve="1" userDrawn="1">
  <p:cSld name="logo mono_image bckgrnd">
    <p:spTree>
      <p:nvGrpSpPr>
        <p:cNvPr id="1" name=""/>
        <p:cNvGrpSpPr/>
        <p:nvPr/>
      </p:nvGrpSpPr>
      <p:grpSpPr bwMode="auto">
        <a:xfrm>
          <a:off x="0" y="0"/>
          <a:ext cx="0" cy="0"/>
          <a:chOff x="0" y="0"/>
          <a:chExt cx="0" cy="0"/>
        </a:xfrm>
      </p:grpSpPr>
      <p:sp>
        <p:nvSpPr>
          <p:cNvPr id="1216274078" name="Picture Placeholder 5"/>
          <p:cNvSpPr>
            <a:spLocks noGrp="1"/>
          </p:cNvSpPr>
          <p:nvPr>
            <p:ph type="pic" sz="quarter" idx="11"/>
          </p:nvPr>
        </p:nvSpPr>
        <p:spPr bwMode="auto">
          <a:xfrm>
            <a:off x="0" y="0"/>
            <a:ext cx="12192000" cy="6858000"/>
          </a:xfrm>
          <a:prstGeom prst="rect">
            <a:avLst/>
          </a:prstGeom>
        </p:spPr>
        <p:txBody>
          <a:bodyPr/>
          <a:lstStyle/>
          <a:p>
            <a:pPr>
              <a:defRPr/>
            </a:pPr>
            <a:endParaRPr lang="en-US"/>
          </a:p>
        </p:txBody>
      </p:sp>
      <p:pic>
        <p:nvPicPr>
          <p:cNvPr id="1849522887" name="Picture 2" descr="A picture containing screenshot, text, design&#10;&#10;Description automatically generated"/>
          <p:cNvPicPr>
            <a:picLocks noChangeAspect="1"/>
          </p:cNvPicPr>
          <p:nvPr userDrawn="1"/>
        </p:nvPicPr>
        <p:blipFill rotWithShape="1">
          <a:blip r:embed="rId2"/>
          <a:stretch/>
        </p:blipFill>
        <p:spPr bwMode="auto">
          <a:xfrm>
            <a:off x="0" y="0"/>
            <a:ext cx="12096750" cy="6804422"/>
          </a:xfrm>
          <a:prstGeom prst="rect">
            <a:avLst/>
          </a:prstGeom>
        </p:spPr>
      </p:pic>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showMasterPhAnim="0" preserve="1" userDrawn="1">
  <p:cSld name="logo mono_image bckgrnd 2">
    <p:spTree>
      <p:nvGrpSpPr>
        <p:cNvPr id="1" name=""/>
        <p:cNvGrpSpPr/>
        <p:nvPr/>
      </p:nvGrpSpPr>
      <p:grpSpPr bwMode="auto">
        <a:xfrm>
          <a:off x="0" y="0"/>
          <a:ext cx="0" cy="0"/>
          <a:chOff x="0" y="0"/>
          <a:chExt cx="0" cy="0"/>
        </a:xfrm>
      </p:grpSpPr>
      <p:sp>
        <p:nvSpPr>
          <p:cNvPr id="1781870100" name="Picture Placeholder 5"/>
          <p:cNvSpPr>
            <a:spLocks noGrp="1"/>
          </p:cNvSpPr>
          <p:nvPr>
            <p:ph type="pic" sz="quarter" idx="11"/>
          </p:nvPr>
        </p:nvSpPr>
        <p:spPr bwMode="auto">
          <a:xfrm>
            <a:off x="0" y="0"/>
            <a:ext cx="12192000" cy="6858000"/>
          </a:xfrm>
          <a:prstGeom prst="rect">
            <a:avLst/>
          </a:prstGeom>
        </p:spPr>
        <p:txBody>
          <a:bodyPr/>
          <a:lstStyle/>
          <a:p>
            <a:pPr>
              <a:defRPr/>
            </a:pPr>
            <a:endParaRPr lang="en-US"/>
          </a:p>
        </p:txBody>
      </p:sp>
      <p:pic>
        <p:nvPicPr>
          <p:cNvPr id="1122841892" name="Picture 2" descr="A picture containing screenshot, white, design&#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7" Type="http://schemas.openxmlformats.org/officeDocument/2006/relationships/image" Target="../media/image2.png"/><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theme" Target="../theme/theme2.xml"/><Relationship Id="rId5" Type="http://schemas.openxmlformats.org/officeDocument/2006/relationships/slideLayout" Target="../slideLayouts/slideLayout6.xml"/><Relationship Id="rId4" Type="http://schemas.openxmlformats.org/officeDocument/2006/relationships/slideLayout" Target="../slideLayouts/slideLayout5.xml"/></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9.xml"/><Relationship Id="rId7" Type="http://schemas.openxmlformats.org/officeDocument/2006/relationships/slideLayout" Target="../slideLayouts/slideLayout13.xml"/><Relationship Id="rId2" Type="http://schemas.openxmlformats.org/officeDocument/2006/relationships/slideLayout" Target="../slideLayouts/slideLayout8.xml"/><Relationship Id="rId1" Type="http://schemas.openxmlformats.org/officeDocument/2006/relationships/slideLayout" Target="../slideLayouts/slideLayout7.xml"/><Relationship Id="rId6" Type="http://schemas.openxmlformats.org/officeDocument/2006/relationships/slideLayout" Target="../slideLayouts/slideLayout12.xml"/><Relationship Id="rId5" Type="http://schemas.openxmlformats.org/officeDocument/2006/relationships/slideLayout" Target="../slideLayouts/slideLayout11.xml"/><Relationship Id="rId4" Type="http://schemas.openxmlformats.org/officeDocument/2006/relationships/slideLayout" Target="../slideLayouts/slideLayout10.xml"/><Relationship Id="rId9" Type="http://schemas.openxmlformats.org/officeDocument/2006/relationships/image" Target="../media/image7.png"/></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15.xml"/><Relationship Id="rId1" Type="http://schemas.openxmlformats.org/officeDocument/2006/relationships/slideLayout" Target="../slideLayouts/slideLayout14.xml"/><Relationship Id="rId4" Type="http://schemas.openxmlformats.org/officeDocument/2006/relationships/image" Target="../media/image14.png"/></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slideLayout" Target="../slideLayouts/slideLayout17.xml"/><Relationship Id="rId1" Type="http://schemas.openxmlformats.org/officeDocument/2006/relationships/slideLayout" Target="../slideLayouts/slideLayout16.xml"/><Relationship Id="rId5" Type="http://schemas.openxmlformats.org/officeDocument/2006/relationships/image" Target="../media/image16.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slideLayout" Target="../slideLayouts/slideLayout20.xml"/><Relationship Id="rId1" Type="http://schemas.openxmlformats.org/officeDocument/2006/relationships/slideLayout" Target="../slideLayouts/slideLayout19.xml"/><Relationship Id="rId5" Type="http://schemas.openxmlformats.org/officeDocument/2006/relationships/image" Target="../media/image19.png"/><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29.xml"/><Relationship Id="rId3" Type="http://schemas.openxmlformats.org/officeDocument/2006/relationships/slideLayout" Target="../slideLayouts/slideLayout24.xml"/><Relationship Id="rId7" Type="http://schemas.openxmlformats.org/officeDocument/2006/relationships/slideLayout" Target="../slideLayouts/slideLayout28.xml"/><Relationship Id="rId2" Type="http://schemas.openxmlformats.org/officeDocument/2006/relationships/slideLayout" Target="../slideLayouts/slideLayout23.xml"/><Relationship Id="rId1" Type="http://schemas.openxmlformats.org/officeDocument/2006/relationships/slideLayout" Target="../slideLayouts/slideLayout22.xml"/><Relationship Id="rId6" Type="http://schemas.openxmlformats.org/officeDocument/2006/relationships/slideLayout" Target="../slideLayouts/slideLayout27.xml"/><Relationship Id="rId5" Type="http://schemas.openxmlformats.org/officeDocument/2006/relationships/slideLayout" Target="../slideLayouts/slideLayout26.xml"/><Relationship Id="rId4" Type="http://schemas.openxmlformats.org/officeDocument/2006/relationships/slideLayout" Target="../slideLayouts/slideLayout25.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bwMode="auto">
        <a:xfrm>
          <a:off x="0" y="0"/>
          <a:ext cx="0" cy="0"/>
          <a:chOff x="0" y="0"/>
          <a:chExt cx="0" cy="0"/>
        </a:xfrm>
      </p:grpSpPr>
      <p:sp>
        <p:nvSpPr>
          <p:cNvPr id="1718676910" name="Title Placeholder 1"/>
          <p:cNvSpPr>
            <a:spLocks noGrp="1"/>
          </p:cNvSpPr>
          <p:nvPr>
            <p:ph type="title"/>
          </p:nvPr>
        </p:nvSpPr>
        <p:spPr bwMode="auto">
          <a:xfrm>
            <a:off x="838200" y="365125"/>
            <a:ext cx="10515600" cy="1325563"/>
          </a:xfrm>
          <a:prstGeom prst="rect">
            <a:avLst/>
          </a:prstGeom>
        </p:spPr>
        <p:txBody>
          <a:bodyPr vert="horz" lIns="91440" tIns="45720" rIns="91440" bIns="45720" rtlCol="0" anchor="ctr">
            <a:normAutofit/>
          </a:bodyPr>
          <a:lstStyle/>
          <a:p>
            <a:pPr>
              <a:defRPr/>
            </a:pPr>
            <a:r>
              <a:rPr lang="en-GB"/>
              <a:t>Click to edit Master title style</a:t>
            </a:r>
            <a:endParaRPr lang="en-US"/>
          </a:p>
        </p:txBody>
      </p:sp>
      <p:sp>
        <p:nvSpPr>
          <p:cNvPr id="1271895135" name="Text Placeholder 2"/>
          <p:cNvSpPr>
            <a:spLocks noGrp="1"/>
          </p:cNvSpPr>
          <p:nvPr>
            <p:ph type="body" idx="1"/>
          </p:nvPr>
        </p:nvSpPr>
        <p:spPr bwMode="auto">
          <a:xfrm>
            <a:off x="838200" y="1825625"/>
            <a:ext cx="10515600" cy="4351338"/>
          </a:xfrm>
          <a:prstGeom prst="rect">
            <a:avLst/>
          </a:prstGeom>
        </p:spPr>
        <p:txBody>
          <a:bodyPr vert="horz" lIns="91440" tIns="45720" rIns="91440" bIns="45720" rtlCol="0">
            <a:normAutofit/>
          </a:bodyPr>
          <a:lstStyle/>
          <a:p>
            <a:pPr lvl="0">
              <a:defRPr/>
            </a:pPr>
            <a:r>
              <a:rPr lang="en-GB"/>
              <a:t>Click to edit Master text styles</a:t>
            </a:r>
            <a:endParaRPr/>
          </a:p>
          <a:p>
            <a:pPr lvl="1">
              <a:defRPr/>
            </a:pPr>
            <a:r>
              <a:rPr lang="en-GB"/>
              <a:t>Second level</a:t>
            </a:r>
            <a:endParaRPr/>
          </a:p>
          <a:p>
            <a:pPr lvl="2">
              <a:defRPr/>
            </a:pPr>
            <a:r>
              <a:rPr lang="en-GB"/>
              <a:t>Third level</a:t>
            </a:r>
            <a:endParaRPr/>
          </a:p>
          <a:p>
            <a:pPr lvl="3">
              <a:defRPr/>
            </a:pPr>
            <a:r>
              <a:rPr lang="en-GB"/>
              <a:t>Fourth level</a:t>
            </a:r>
            <a:endParaRPr/>
          </a:p>
          <a:p>
            <a:pPr lvl="4">
              <a:defRPr/>
            </a:pPr>
            <a:r>
              <a:rPr lang="en-GB"/>
              <a:t>Fifth level</a:t>
            </a:r>
            <a:endParaRPr lang="en-US"/>
          </a:p>
        </p:txBody>
      </p:sp>
      <p:sp>
        <p:nvSpPr>
          <p:cNvPr id="875249970" name="Date Placeholder 3"/>
          <p:cNvSpPr>
            <a:spLocks noGrp="1"/>
          </p:cNvSpPr>
          <p:nvPr>
            <p:ph type="dt" sz="half" idx="2"/>
          </p:nvPr>
        </p:nvSpPr>
        <p:spPr bwMode="auto">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a:defRPr/>
            </a:pPr>
            <a:fld id="{8E540C29-F910-6D43-9045-53D256484F6D}" type="datetimeFigureOut">
              <a:rPr lang="en-US"/>
              <a:t>1/27/2026</a:t>
            </a:fld>
            <a:endParaRPr lang="en-US"/>
          </a:p>
        </p:txBody>
      </p:sp>
      <p:sp>
        <p:nvSpPr>
          <p:cNvPr id="593298447" name="Footer Placeholder 4"/>
          <p:cNvSpPr>
            <a:spLocks noGrp="1"/>
          </p:cNvSpPr>
          <p:nvPr>
            <p:ph type="ftr" sz="quarter" idx="3"/>
          </p:nvPr>
        </p:nvSpPr>
        <p:spPr bwMode="auto">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a:defRPr/>
            </a:pPr>
            <a:endParaRPr lang="en-US"/>
          </a:p>
        </p:txBody>
      </p:sp>
      <p:sp>
        <p:nvSpPr>
          <p:cNvPr id="403777625" name="Slide Number Placeholder 5"/>
          <p:cNvSpPr>
            <a:spLocks noGrp="1"/>
          </p:cNvSpPr>
          <p:nvPr>
            <p:ph type="sldNum" sz="quarter" idx="4"/>
          </p:nvPr>
        </p:nvSpPr>
        <p:spPr bwMode="auto">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a:defRPr/>
            </a:pPr>
            <a:fld id="{8FF188F3-1707-3C44-A904-58D86E3FE638}" type="slidenum">
              <a:rPr lang="en-US"/>
              <a:t>‹#›</a:t>
            </a:fld>
            <a:endParaRPr lang="en-US"/>
          </a:p>
        </p:txBody>
      </p:sp>
      <p:pic>
        <p:nvPicPr>
          <p:cNvPr id="1802433190" name="Picture 7" descr="A blue background with white text&#10;&#10;Description automatically generated with low confidence"/>
          <p:cNvPicPr>
            <a:picLocks noChangeAspect="1"/>
          </p:cNvPicPr>
          <p:nvPr userDrawn="1"/>
        </p:nvPicPr>
        <p:blipFill rotWithShape="1">
          <a:blip r:embed="rId3"/>
          <a:stretch/>
        </p:blipFill>
        <p:spPr bwMode="auto">
          <a:xfrm>
            <a:off x="0" y="0"/>
            <a:ext cx="12192000" cy="6858000"/>
          </a:xfrm>
          <a:prstGeom prst="rect">
            <a:avLst/>
          </a:prstGeom>
        </p:spPr>
      </p:pic>
    </p:spTree>
  </p:cSld>
  <p:clrMap bg1="lt1" tx1="dk1" bg2="lt2" tx2="dk2" accent1="accent1" accent2="accent2" accent3="accent3" accent4="accent4" accent5="accent5" accent6="accent6" hlink="hlink" folHlink="folHlink"/>
  <p:sldLayoutIdLst>
    <p:sldLayoutId id="2147483649" r:id="rId1"/>
  </p:sldLayoutIdLst>
  <p:txStyles>
    <p:titleStyle>
      <a:lvl1pPr algn="l" defTabSz="914400" rtl="0">
        <a:lnSpc>
          <a:spcPct val="90000"/>
        </a:lnSpc>
        <a:spcBef>
          <a:spcPts val="0"/>
        </a:spcBef>
        <a:buNone/>
        <a:defRPr sz="4400">
          <a:solidFill>
            <a:schemeClr val="tx1"/>
          </a:solidFill>
          <a:latin typeface="+mj-lt"/>
          <a:ea typeface="+mj-ea"/>
          <a:cs typeface="+mj-cs"/>
        </a:defRPr>
      </a:lvl1pPr>
    </p:titleStyle>
    <p:bodyStyle>
      <a:lvl1pPr marL="228600" indent="-228600" algn="l" defTabSz="914400" rtl="0">
        <a:lnSpc>
          <a:spcPct val="90000"/>
        </a:lnSpc>
        <a:spcBef>
          <a:spcPts val="1000"/>
        </a:spcBef>
        <a:buFont typeface="Arial"/>
        <a:buChar char="•"/>
        <a:defRPr sz="2800">
          <a:solidFill>
            <a:schemeClr val="tx1"/>
          </a:solidFill>
          <a:latin typeface="+mn-lt"/>
          <a:ea typeface="+mn-ea"/>
          <a:cs typeface="+mn-cs"/>
        </a:defRPr>
      </a:lvl1pPr>
      <a:lvl2pPr marL="685800" indent="-228600" algn="l" defTabSz="914400" rtl="0">
        <a:lnSpc>
          <a:spcPct val="90000"/>
        </a:lnSpc>
        <a:spcBef>
          <a:spcPts val="500"/>
        </a:spcBef>
        <a:buFont typeface="Arial"/>
        <a:buChar char="•"/>
        <a:defRPr sz="2400">
          <a:solidFill>
            <a:schemeClr val="tx1"/>
          </a:solidFill>
          <a:latin typeface="+mn-lt"/>
          <a:ea typeface="+mn-ea"/>
          <a:cs typeface="+mn-cs"/>
        </a:defRPr>
      </a:lvl2pPr>
      <a:lvl3pPr marL="1143000" indent="-228600" algn="l" defTabSz="914400" rtl="0">
        <a:lnSpc>
          <a:spcPct val="90000"/>
        </a:lnSpc>
        <a:spcBef>
          <a:spcPts val="500"/>
        </a:spcBef>
        <a:buFont typeface="Arial"/>
        <a:buChar char="•"/>
        <a:defRPr sz="2000">
          <a:solidFill>
            <a:schemeClr val="tx1"/>
          </a:solidFill>
          <a:latin typeface="+mn-lt"/>
          <a:ea typeface="+mn-ea"/>
          <a:cs typeface="+mn-cs"/>
        </a:defRPr>
      </a:lvl3pPr>
      <a:lvl4pPr marL="1600200" indent="-228600" algn="l" defTabSz="914400" rtl="0">
        <a:lnSpc>
          <a:spcPct val="90000"/>
        </a:lnSpc>
        <a:spcBef>
          <a:spcPts val="500"/>
        </a:spcBef>
        <a:buFont typeface="Arial"/>
        <a:buChar char="•"/>
        <a:defRPr sz="1800">
          <a:solidFill>
            <a:schemeClr val="tx1"/>
          </a:solidFill>
          <a:latin typeface="+mn-lt"/>
          <a:ea typeface="+mn-ea"/>
          <a:cs typeface="+mn-cs"/>
        </a:defRPr>
      </a:lvl4pPr>
      <a:lvl5pPr marL="2057400" indent="-228600" algn="l" defTabSz="914400" rtl="0">
        <a:lnSpc>
          <a:spcPct val="90000"/>
        </a:lnSpc>
        <a:spcBef>
          <a:spcPts val="500"/>
        </a:spcBef>
        <a:buFont typeface="Arial"/>
        <a:buChar char="•"/>
        <a:defRPr sz="1800">
          <a:solidFill>
            <a:schemeClr val="tx1"/>
          </a:solidFill>
          <a:latin typeface="+mn-lt"/>
          <a:ea typeface="+mn-ea"/>
          <a:cs typeface="+mn-cs"/>
        </a:defRPr>
      </a:lvl5pPr>
      <a:lvl6pPr marL="2514600" indent="-228600" algn="l" defTabSz="914400" rtl="0">
        <a:lnSpc>
          <a:spcPct val="90000"/>
        </a:lnSpc>
        <a:spcBef>
          <a:spcPts val="500"/>
        </a:spcBef>
        <a:buFont typeface="Arial"/>
        <a:buChar char="•"/>
        <a:defRPr sz="1800">
          <a:solidFill>
            <a:schemeClr val="tx1"/>
          </a:solidFill>
          <a:latin typeface="+mn-lt"/>
          <a:ea typeface="+mn-ea"/>
          <a:cs typeface="+mn-cs"/>
        </a:defRPr>
      </a:lvl6pPr>
      <a:lvl7pPr marL="2971800" indent="-228600" algn="l" defTabSz="914400" rtl="0">
        <a:lnSpc>
          <a:spcPct val="90000"/>
        </a:lnSpc>
        <a:spcBef>
          <a:spcPts val="500"/>
        </a:spcBef>
        <a:buFont typeface="Arial"/>
        <a:buChar char="•"/>
        <a:defRPr sz="1800">
          <a:solidFill>
            <a:schemeClr val="tx1"/>
          </a:solidFill>
          <a:latin typeface="+mn-lt"/>
          <a:ea typeface="+mn-ea"/>
          <a:cs typeface="+mn-cs"/>
        </a:defRPr>
      </a:lvl7pPr>
      <a:lvl8pPr marL="3429000" indent="-228600" algn="l" defTabSz="914400" rtl="0">
        <a:lnSpc>
          <a:spcPct val="90000"/>
        </a:lnSpc>
        <a:spcBef>
          <a:spcPts val="500"/>
        </a:spcBef>
        <a:buFont typeface="Arial"/>
        <a:buChar char="•"/>
        <a:defRPr sz="1800">
          <a:solidFill>
            <a:schemeClr val="tx1"/>
          </a:solidFill>
          <a:latin typeface="+mn-lt"/>
          <a:ea typeface="+mn-ea"/>
          <a:cs typeface="+mn-cs"/>
        </a:defRPr>
      </a:lvl8pPr>
      <a:lvl9pPr marL="3886200" indent="-228600" algn="l" defTabSz="914400" rtl="0">
        <a:lnSpc>
          <a:spcPct val="90000"/>
        </a:lnSpc>
        <a:spcBef>
          <a:spcPts val="500"/>
        </a:spcBef>
        <a:buFont typeface="Arial"/>
        <a:buChar char="•"/>
        <a:defRPr sz="1800">
          <a:solidFill>
            <a:schemeClr val="tx1"/>
          </a:solidFill>
          <a:latin typeface="+mn-lt"/>
          <a:ea typeface="+mn-ea"/>
          <a:cs typeface="+mn-cs"/>
        </a:defRPr>
      </a:lvl9pPr>
    </p:bodyStyle>
    <p:otherStyle>
      <a:defPPr>
        <a:defRPr lang="en-US"/>
      </a:defPPr>
      <a:lvl1pPr marL="0" algn="l" defTabSz="914400" rtl="0">
        <a:defRPr sz="1800">
          <a:solidFill>
            <a:schemeClr val="tx1"/>
          </a:solidFill>
          <a:latin typeface="+mn-lt"/>
          <a:ea typeface="+mn-ea"/>
          <a:cs typeface="+mn-cs"/>
        </a:defRPr>
      </a:lvl1pPr>
      <a:lvl2pPr marL="457200" algn="l" defTabSz="914400" rtl="0">
        <a:defRPr sz="1800">
          <a:solidFill>
            <a:schemeClr val="tx1"/>
          </a:solidFill>
          <a:latin typeface="+mn-lt"/>
          <a:ea typeface="+mn-ea"/>
          <a:cs typeface="+mn-cs"/>
        </a:defRPr>
      </a:lvl2pPr>
      <a:lvl3pPr marL="914400" algn="l" defTabSz="914400" rtl="0">
        <a:defRPr sz="1800">
          <a:solidFill>
            <a:schemeClr val="tx1"/>
          </a:solidFill>
          <a:latin typeface="+mn-lt"/>
          <a:ea typeface="+mn-ea"/>
          <a:cs typeface="+mn-cs"/>
        </a:defRPr>
      </a:lvl3pPr>
      <a:lvl4pPr marL="1371600" algn="l" defTabSz="914400" rtl="0">
        <a:defRPr sz="1800">
          <a:solidFill>
            <a:schemeClr val="tx1"/>
          </a:solidFill>
          <a:latin typeface="+mn-lt"/>
          <a:ea typeface="+mn-ea"/>
          <a:cs typeface="+mn-cs"/>
        </a:defRPr>
      </a:lvl4pPr>
      <a:lvl5pPr marL="1828800" algn="l" defTabSz="914400" rtl="0">
        <a:defRPr sz="1800">
          <a:solidFill>
            <a:schemeClr val="tx1"/>
          </a:solidFill>
          <a:latin typeface="+mn-lt"/>
          <a:ea typeface="+mn-ea"/>
          <a:cs typeface="+mn-cs"/>
        </a:defRPr>
      </a:lvl5pPr>
      <a:lvl6pPr marL="2286000" algn="l" defTabSz="914400" rtl="0">
        <a:defRPr sz="1800">
          <a:solidFill>
            <a:schemeClr val="tx1"/>
          </a:solidFill>
          <a:latin typeface="+mn-lt"/>
          <a:ea typeface="+mn-ea"/>
          <a:cs typeface="+mn-cs"/>
        </a:defRPr>
      </a:lvl6pPr>
      <a:lvl7pPr marL="2743200" algn="l" defTabSz="914400" rtl="0">
        <a:defRPr sz="1800">
          <a:solidFill>
            <a:schemeClr val="tx1"/>
          </a:solidFill>
          <a:latin typeface="+mn-lt"/>
          <a:ea typeface="+mn-ea"/>
          <a:cs typeface="+mn-cs"/>
        </a:defRPr>
      </a:lvl7pPr>
      <a:lvl8pPr marL="3200400" algn="l" defTabSz="914400" rtl="0">
        <a:defRPr sz="1800">
          <a:solidFill>
            <a:schemeClr val="tx1"/>
          </a:solidFill>
          <a:latin typeface="+mn-lt"/>
          <a:ea typeface="+mn-ea"/>
          <a:cs typeface="+mn-cs"/>
        </a:defRPr>
      </a:lvl8pPr>
      <a:lvl9pPr marL="3657600" algn="l" defTabSz="914400" rtl="0">
        <a:defRPr sz="18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bwMode="auto">
        <a:xfrm>
          <a:off x="0" y="0"/>
          <a:ext cx="0" cy="0"/>
          <a:chOff x="0" y="0"/>
          <a:chExt cx="0" cy="0"/>
        </a:xfrm>
      </p:grpSpPr>
      <p:pic>
        <p:nvPicPr>
          <p:cNvPr id="942844434" name="Picture 3" descr="A close-up of a blue background&#10;&#10;Description automatically generated with low confidence"/>
          <p:cNvPicPr>
            <a:picLocks noChangeAspect="1"/>
          </p:cNvPicPr>
          <p:nvPr userDrawn="1"/>
        </p:nvPicPr>
        <p:blipFill rotWithShape="1">
          <a:blip r:embed="rId7"/>
          <a:stretch/>
        </p:blipFill>
        <p:spPr bwMode="auto">
          <a:xfrm>
            <a:off x="0" y="0"/>
            <a:ext cx="12192000" cy="6858000"/>
          </a:xfrm>
          <a:prstGeom prst="rect">
            <a:avLst/>
          </a:prstGeom>
        </p:spPr>
      </p:pic>
    </p:spTree>
  </p:cSld>
  <p:clrMap bg1="lt1" tx1="dk1" bg2="lt2" tx2="dk2" accent1="accent1" accent2="accent2" accent3="accent3" accent4="accent4" accent5="accent5" accent6="accent6" hlink="hlink" folHlink="folHlink"/>
  <p:sldLayoutIdLst>
    <p:sldLayoutId id="2147483651" r:id="rId1"/>
    <p:sldLayoutId id="2147483652" r:id="rId2"/>
    <p:sldLayoutId id="2147483653" r:id="rId3"/>
    <p:sldLayoutId id="2147483654" r:id="rId4"/>
    <p:sldLayoutId id="2147483655" r:id="rId5"/>
  </p:sldLayoutIdLst>
  <p:txStyles>
    <p:titleStyle>
      <a:lvl1pPr algn="l" defTabSz="914400" rtl="0">
        <a:lnSpc>
          <a:spcPct val="90000"/>
        </a:lnSpc>
        <a:spcBef>
          <a:spcPts val="0"/>
        </a:spcBef>
        <a:buNone/>
        <a:defRPr sz="4400">
          <a:solidFill>
            <a:schemeClr val="tx1"/>
          </a:solidFill>
          <a:latin typeface="+mj-lt"/>
          <a:ea typeface="+mj-ea"/>
          <a:cs typeface="+mj-cs"/>
        </a:defRPr>
      </a:lvl1pPr>
    </p:titleStyle>
    <p:bodyStyle>
      <a:lvl1pPr marL="228600" indent="-228600" algn="l" defTabSz="914400" rtl="0">
        <a:lnSpc>
          <a:spcPct val="90000"/>
        </a:lnSpc>
        <a:spcBef>
          <a:spcPts val="1000"/>
        </a:spcBef>
        <a:buFont typeface="Arial"/>
        <a:buChar char="•"/>
        <a:defRPr sz="2800">
          <a:solidFill>
            <a:schemeClr val="tx1"/>
          </a:solidFill>
          <a:latin typeface="+mn-lt"/>
          <a:ea typeface="+mn-ea"/>
          <a:cs typeface="+mn-cs"/>
        </a:defRPr>
      </a:lvl1pPr>
      <a:lvl2pPr marL="685800" indent="-228600" algn="l" defTabSz="914400" rtl="0">
        <a:lnSpc>
          <a:spcPct val="90000"/>
        </a:lnSpc>
        <a:spcBef>
          <a:spcPts val="500"/>
        </a:spcBef>
        <a:buFont typeface="Arial"/>
        <a:buChar char="•"/>
        <a:defRPr sz="2400">
          <a:solidFill>
            <a:schemeClr val="tx1"/>
          </a:solidFill>
          <a:latin typeface="+mn-lt"/>
          <a:ea typeface="+mn-ea"/>
          <a:cs typeface="+mn-cs"/>
        </a:defRPr>
      </a:lvl2pPr>
      <a:lvl3pPr marL="1143000" indent="-228600" algn="l" defTabSz="914400" rtl="0">
        <a:lnSpc>
          <a:spcPct val="90000"/>
        </a:lnSpc>
        <a:spcBef>
          <a:spcPts val="500"/>
        </a:spcBef>
        <a:buFont typeface="Arial"/>
        <a:buChar char="•"/>
        <a:defRPr sz="2000">
          <a:solidFill>
            <a:schemeClr val="tx1"/>
          </a:solidFill>
          <a:latin typeface="+mn-lt"/>
          <a:ea typeface="+mn-ea"/>
          <a:cs typeface="+mn-cs"/>
        </a:defRPr>
      </a:lvl3pPr>
      <a:lvl4pPr marL="1600200" indent="-228600" algn="l" defTabSz="914400" rtl="0">
        <a:lnSpc>
          <a:spcPct val="90000"/>
        </a:lnSpc>
        <a:spcBef>
          <a:spcPts val="500"/>
        </a:spcBef>
        <a:buFont typeface="Arial"/>
        <a:buChar char="•"/>
        <a:defRPr sz="1800">
          <a:solidFill>
            <a:schemeClr val="tx1"/>
          </a:solidFill>
          <a:latin typeface="+mn-lt"/>
          <a:ea typeface="+mn-ea"/>
          <a:cs typeface="+mn-cs"/>
        </a:defRPr>
      </a:lvl4pPr>
      <a:lvl5pPr marL="2057400" indent="-228600" algn="l" defTabSz="914400" rtl="0">
        <a:lnSpc>
          <a:spcPct val="90000"/>
        </a:lnSpc>
        <a:spcBef>
          <a:spcPts val="500"/>
        </a:spcBef>
        <a:buFont typeface="Arial"/>
        <a:buChar char="•"/>
        <a:defRPr sz="1800">
          <a:solidFill>
            <a:schemeClr val="tx1"/>
          </a:solidFill>
          <a:latin typeface="+mn-lt"/>
          <a:ea typeface="+mn-ea"/>
          <a:cs typeface="+mn-cs"/>
        </a:defRPr>
      </a:lvl5pPr>
      <a:lvl6pPr marL="2514600" indent="-228600" algn="l" defTabSz="914400" rtl="0">
        <a:lnSpc>
          <a:spcPct val="90000"/>
        </a:lnSpc>
        <a:spcBef>
          <a:spcPts val="500"/>
        </a:spcBef>
        <a:buFont typeface="Arial"/>
        <a:buChar char="•"/>
        <a:defRPr sz="1800">
          <a:solidFill>
            <a:schemeClr val="tx1"/>
          </a:solidFill>
          <a:latin typeface="+mn-lt"/>
          <a:ea typeface="+mn-ea"/>
          <a:cs typeface="+mn-cs"/>
        </a:defRPr>
      </a:lvl6pPr>
      <a:lvl7pPr marL="2971800" indent="-228600" algn="l" defTabSz="914400" rtl="0">
        <a:lnSpc>
          <a:spcPct val="90000"/>
        </a:lnSpc>
        <a:spcBef>
          <a:spcPts val="500"/>
        </a:spcBef>
        <a:buFont typeface="Arial"/>
        <a:buChar char="•"/>
        <a:defRPr sz="1800">
          <a:solidFill>
            <a:schemeClr val="tx1"/>
          </a:solidFill>
          <a:latin typeface="+mn-lt"/>
          <a:ea typeface="+mn-ea"/>
          <a:cs typeface="+mn-cs"/>
        </a:defRPr>
      </a:lvl7pPr>
      <a:lvl8pPr marL="3429000" indent="-228600" algn="l" defTabSz="914400" rtl="0">
        <a:lnSpc>
          <a:spcPct val="90000"/>
        </a:lnSpc>
        <a:spcBef>
          <a:spcPts val="500"/>
        </a:spcBef>
        <a:buFont typeface="Arial"/>
        <a:buChar char="•"/>
        <a:defRPr sz="1800">
          <a:solidFill>
            <a:schemeClr val="tx1"/>
          </a:solidFill>
          <a:latin typeface="+mn-lt"/>
          <a:ea typeface="+mn-ea"/>
          <a:cs typeface="+mn-cs"/>
        </a:defRPr>
      </a:lvl8pPr>
      <a:lvl9pPr marL="3886200" indent="-228600" algn="l" defTabSz="914400" rtl="0">
        <a:lnSpc>
          <a:spcPct val="90000"/>
        </a:lnSpc>
        <a:spcBef>
          <a:spcPts val="500"/>
        </a:spcBef>
        <a:buFont typeface="Arial"/>
        <a:buChar char="•"/>
        <a:defRPr sz="1800">
          <a:solidFill>
            <a:schemeClr val="tx1"/>
          </a:solidFill>
          <a:latin typeface="+mn-lt"/>
          <a:ea typeface="+mn-ea"/>
          <a:cs typeface="+mn-cs"/>
        </a:defRPr>
      </a:lvl9pPr>
    </p:bodyStyle>
    <p:otherStyle>
      <a:defPPr>
        <a:defRPr lang="en-US"/>
      </a:defPPr>
      <a:lvl1pPr marL="0" algn="l" defTabSz="914400" rtl="0">
        <a:defRPr sz="1800">
          <a:solidFill>
            <a:schemeClr val="tx1"/>
          </a:solidFill>
          <a:latin typeface="+mn-lt"/>
          <a:ea typeface="+mn-ea"/>
          <a:cs typeface="+mn-cs"/>
        </a:defRPr>
      </a:lvl1pPr>
      <a:lvl2pPr marL="457200" algn="l" defTabSz="914400" rtl="0">
        <a:defRPr sz="1800">
          <a:solidFill>
            <a:schemeClr val="tx1"/>
          </a:solidFill>
          <a:latin typeface="+mn-lt"/>
          <a:ea typeface="+mn-ea"/>
          <a:cs typeface="+mn-cs"/>
        </a:defRPr>
      </a:lvl2pPr>
      <a:lvl3pPr marL="914400" algn="l" defTabSz="914400" rtl="0">
        <a:defRPr sz="1800">
          <a:solidFill>
            <a:schemeClr val="tx1"/>
          </a:solidFill>
          <a:latin typeface="+mn-lt"/>
          <a:ea typeface="+mn-ea"/>
          <a:cs typeface="+mn-cs"/>
        </a:defRPr>
      </a:lvl3pPr>
      <a:lvl4pPr marL="1371600" algn="l" defTabSz="914400" rtl="0">
        <a:defRPr sz="1800">
          <a:solidFill>
            <a:schemeClr val="tx1"/>
          </a:solidFill>
          <a:latin typeface="+mn-lt"/>
          <a:ea typeface="+mn-ea"/>
          <a:cs typeface="+mn-cs"/>
        </a:defRPr>
      </a:lvl4pPr>
      <a:lvl5pPr marL="1828800" algn="l" defTabSz="914400" rtl="0">
        <a:defRPr sz="1800">
          <a:solidFill>
            <a:schemeClr val="tx1"/>
          </a:solidFill>
          <a:latin typeface="+mn-lt"/>
          <a:ea typeface="+mn-ea"/>
          <a:cs typeface="+mn-cs"/>
        </a:defRPr>
      </a:lvl5pPr>
      <a:lvl6pPr marL="2286000" algn="l" defTabSz="914400" rtl="0">
        <a:defRPr sz="1800">
          <a:solidFill>
            <a:schemeClr val="tx1"/>
          </a:solidFill>
          <a:latin typeface="+mn-lt"/>
          <a:ea typeface="+mn-ea"/>
          <a:cs typeface="+mn-cs"/>
        </a:defRPr>
      </a:lvl6pPr>
      <a:lvl7pPr marL="2743200" algn="l" defTabSz="914400" rtl="0">
        <a:defRPr sz="1800">
          <a:solidFill>
            <a:schemeClr val="tx1"/>
          </a:solidFill>
          <a:latin typeface="+mn-lt"/>
          <a:ea typeface="+mn-ea"/>
          <a:cs typeface="+mn-cs"/>
        </a:defRPr>
      </a:lvl7pPr>
      <a:lvl8pPr marL="3200400" algn="l" defTabSz="914400" rtl="0">
        <a:defRPr sz="1800">
          <a:solidFill>
            <a:schemeClr val="tx1"/>
          </a:solidFill>
          <a:latin typeface="+mn-lt"/>
          <a:ea typeface="+mn-ea"/>
          <a:cs typeface="+mn-cs"/>
        </a:defRPr>
      </a:lvl8pPr>
      <a:lvl9pPr marL="3657600" algn="l" defTabSz="914400" rtl="0">
        <a:defRPr sz="18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bwMode="auto">
        <a:xfrm>
          <a:off x="0" y="0"/>
          <a:ext cx="0" cy="0"/>
          <a:chOff x="0" y="0"/>
          <a:chExt cx="0" cy="0"/>
        </a:xfrm>
      </p:grpSpPr>
      <p:sp>
        <p:nvSpPr>
          <p:cNvPr id="1306097490" name="Text Placeholder 2"/>
          <p:cNvSpPr>
            <a:spLocks noGrp="1"/>
          </p:cNvSpPr>
          <p:nvPr>
            <p:ph type="body" idx="1"/>
          </p:nvPr>
        </p:nvSpPr>
        <p:spPr bwMode="auto">
          <a:xfrm>
            <a:off x="630810" y="1470581"/>
            <a:ext cx="4535079" cy="3864989"/>
          </a:xfrm>
          <a:prstGeom prst="rect">
            <a:avLst/>
          </a:prstGeom>
        </p:spPr>
        <p:txBody>
          <a:bodyPr vert="horz" wrap="none" lIns="0" tIns="0" rIns="0" bIns="0" rtlCol="0" anchor="t" anchorCtr="0">
            <a:noAutofit/>
          </a:bodyPr>
          <a:lstStyle/>
          <a:p>
            <a:pPr lvl="0">
              <a:defRPr/>
            </a:pPr>
            <a:r>
              <a:rPr lang="en-GB"/>
              <a:t>Click to edit Master text styles</a:t>
            </a:r>
            <a:endParaRPr/>
          </a:p>
        </p:txBody>
      </p:sp>
      <p:pic>
        <p:nvPicPr>
          <p:cNvPr id="495021653" name="Picture 3" descr="A picture containing text, screenshot, font, logo&#10;&#10;Description automatically generated"/>
          <p:cNvPicPr>
            <a:picLocks noChangeAspect="1"/>
          </p:cNvPicPr>
          <p:nvPr userDrawn="1"/>
        </p:nvPicPr>
        <p:blipFill rotWithShape="1">
          <a:blip r:embed="rId9"/>
          <a:stretch/>
        </p:blipFill>
        <p:spPr bwMode="auto">
          <a:xfrm>
            <a:off x="0" y="0"/>
            <a:ext cx="12192000" cy="6858000"/>
          </a:xfrm>
          <a:prstGeom prst="rect">
            <a:avLst/>
          </a:prstGeom>
        </p:spPr>
      </p:pic>
    </p:spTree>
  </p:cSld>
  <p:clrMap bg1="lt1" tx1="dk1" bg2="lt2" tx2="dk2" accent1="accent1" accent2="accent2" accent3="accent3" accent4="accent4" accent5="accent5" accent6="accent6" hlink="hlink" folHlink="folHlink"/>
  <p:sldLayoutIdLst>
    <p:sldLayoutId id="2147483657" r:id="rId1"/>
    <p:sldLayoutId id="2147483658" r:id="rId2"/>
    <p:sldLayoutId id="2147483659" r:id="rId3"/>
    <p:sldLayoutId id="2147483660" r:id="rId4"/>
    <p:sldLayoutId id="2147483661" r:id="rId5"/>
    <p:sldLayoutId id="2147483662" r:id="rId6"/>
    <p:sldLayoutId id="2147483663" r:id="rId7"/>
  </p:sldLayoutIdLst>
  <p:txStyles>
    <p:titleStyle>
      <a:lvl1pPr algn="l" defTabSz="914400" rtl="0">
        <a:lnSpc>
          <a:spcPct val="90000"/>
        </a:lnSpc>
        <a:spcBef>
          <a:spcPts val="0"/>
        </a:spcBef>
        <a:buNone/>
        <a:defRPr sz="4400">
          <a:solidFill>
            <a:schemeClr val="tx1"/>
          </a:solidFill>
          <a:latin typeface="+mj-lt"/>
          <a:ea typeface="+mj-ea"/>
          <a:cs typeface="+mj-cs"/>
        </a:defRPr>
      </a:lvl1pPr>
    </p:titleStyle>
    <p:bodyStyle>
      <a:lvl1pPr marL="0" indent="0" algn="l" defTabSz="914400" rtl="0">
        <a:lnSpc>
          <a:spcPct val="90000"/>
        </a:lnSpc>
        <a:spcBef>
          <a:spcPts val="1000"/>
        </a:spcBef>
        <a:buFont typeface="Arial"/>
        <a:buNone/>
        <a:defRPr sz="2800">
          <a:solidFill>
            <a:schemeClr val="bg1"/>
          </a:solidFill>
          <a:latin typeface="+mn-lt"/>
          <a:ea typeface="+mn-ea"/>
          <a:cs typeface="+mn-cs"/>
        </a:defRPr>
      </a:lvl1pPr>
      <a:lvl2pPr marL="685800" indent="-228600" algn="l" defTabSz="914400" rtl="0">
        <a:lnSpc>
          <a:spcPct val="90000"/>
        </a:lnSpc>
        <a:spcBef>
          <a:spcPts val="500"/>
        </a:spcBef>
        <a:buFont typeface="Arial"/>
        <a:buChar char="•"/>
        <a:defRPr sz="2400">
          <a:solidFill>
            <a:schemeClr val="tx1"/>
          </a:solidFill>
          <a:latin typeface="+mn-lt"/>
          <a:ea typeface="+mn-ea"/>
          <a:cs typeface="+mn-cs"/>
        </a:defRPr>
      </a:lvl2pPr>
      <a:lvl3pPr marL="1143000" indent="-228600" algn="l" defTabSz="914400" rtl="0">
        <a:lnSpc>
          <a:spcPct val="90000"/>
        </a:lnSpc>
        <a:spcBef>
          <a:spcPts val="500"/>
        </a:spcBef>
        <a:buFont typeface="Arial"/>
        <a:buChar char="•"/>
        <a:defRPr sz="2000">
          <a:solidFill>
            <a:schemeClr val="tx1"/>
          </a:solidFill>
          <a:latin typeface="+mn-lt"/>
          <a:ea typeface="+mn-ea"/>
          <a:cs typeface="+mn-cs"/>
        </a:defRPr>
      </a:lvl3pPr>
      <a:lvl4pPr marL="1600200" indent="-228600" algn="l" defTabSz="914400" rtl="0">
        <a:lnSpc>
          <a:spcPct val="90000"/>
        </a:lnSpc>
        <a:spcBef>
          <a:spcPts val="500"/>
        </a:spcBef>
        <a:buFont typeface="Arial"/>
        <a:buChar char="•"/>
        <a:defRPr sz="1800">
          <a:solidFill>
            <a:schemeClr val="tx1"/>
          </a:solidFill>
          <a:latin typeface="+mn-lt"/>
          <a:ea typeface="+mn-ea"/>
          <a:cs typeface="+mn-cs"/>
        </a:defRPr>
      </a:lvl4pPr>
      <a:lvl5pPr marL="2057400" indent="-228600" algn="l" defTabSz="914400" rtl="0">
        <a:lnSpc>
          <a:spcPct val="90000"/>
        </a:lnSpc>
        <a:spcBef>
          <a:spcPts val="500"/>
        </a:spcBef>
        <a:buFont typeface="Arial"/>
        <a:buChar char="•"/>
        <a:defRPr sz="1800">
          <a:solidFill>
            <a:schemeClr val="tx1"/>
          </a:solidFill>
          <a:latin typeface="+mn-lt"/>
          <a:ea typeface="+mn-ea"/>
          <a:cs typeface="+mn-cs"/>
        </a:defRPr>
      </a:lvl5pPr>
      <a:lvl6pPr marL="2514600" indent="-228600" algn="l" defTabSz="914400" rtl="0">
        <a:lnSpc>
          <a:spcPct val="90000"/>
        </a:lnSpc>
        <a:spcBef>
          <a:spcPts val="500"/>
        </a:spcBef>
        <a:buFont typeface="Arial"/>
        <a:buChar char="•"/>
        <a:defRPr sz="1800">
          <a:solidFill>
            <a:schemeClr val="tx1"/>
          </a:solidFill>
          <a:latin typeface="+mn-lt"/>
          <a:ea typeface="+mn-ea"/>
          <a:cs typeface="+mn-cs"/>
        </a:defRPr>
      </a:lvl6pPr>
      <a:lvl7pPr marL="2971800" indent="-228600" algn="l" defTabSz="914400" rtl="0">
        <a:lnSpc>
          <a:spcPct val="90000"/>
        </a:lnSpc>
        <a:spcBef>
          <a:spcPts val="500"/>
        </a:spcBef>
        <a:buFont typeface="Arial"/>
        <a:buChar char="•"/>
        <a:defRPr sz="1800">
          <a:solidFill>
            <a:schemeClr val="tx1"/>
          </a:solidFill>
          <a:latin typeface="+mn-lt"/>
          <a:ea typeface="+mn-ea"/>
          <a:cs typeface="+mn-cs"/>
        </a:defRPr>
      </a:lvl7pPr>
      <a:lvl8pPr marL="3429000" indent="-228600" algn="l" defTabSz="914400" rtl="0">
        <a:lnSpc>
          <a:spcPct val="90000"/>
        </a:lnSpc>
        <a:spcBef>
          <a:spcPts val="500"/>
        </a:spcBef>
        <a:buFont typeface="Arial"/>
        <a:buChar char="•"/>
        <a:defRPr sz="1800">
          <a:solidFill>
            <a:schemeClr val="tx1"/>
          </a:solidFill>
          <a:latin typeface="+mn-lt"/>
          <a:ea typeface="+mn-ea"/>
          <a:cs typeface="+mn-cs"/>
        </a:defRPr>
      </a:lvl8pPr>
      <a:lvl9pPr marL="3886200" indent="-228600" algn="l" defTabSz="914400" rtl="0">
        <a:lnSpc>
          <a:spcPct val="90000"/>
        </a:lnSpc>
        <a:spcBef>
          <a:spcPts val="500"/>
        </a:spcBef>
        <a:buFont typeface="Arial"/>
        <a:buChar char="•"/>
        <a:defRPr sz="1800">
          <a:solidFill>
            <a:schemeClr val="tx1"/>
          </a:solidFill>
          <a:latin typeface="+mn-lt"/>
          <a:ea typeface="+mn-ea"/>
          <a:cs typeface="+mn-cs"/>
        </a:defRPr>
      </a:lvl9pPr>
    </p:bodyStyle>
    <p:otherStyle>
      <a:defPPr>
        <a:defRPr lang="en-US"/>
      </a:defPPr>
      <a:lvl1pPr marL="0" algn="l" defTabSz="914400" rtl="0">
        <a:defRPr sz="1800">
          <a:solidFill>
            <a:schemeClr val="tx1"/>
          </a:solidFill>
          <a:latin typeface="+mn-lt"/>
          <a:ea typeface="+mn-ea"/>
          <a:cs typeface="+mn-cs"/>
        </a:defRPr>
      </a:lvl1pPr>
      <a:lvl2pPr marL="457200" algn="l" defTabSz="914400" rtl="0">
        <a:defRPr sz="1800">
          <a:solidFill>
            <a:schemeClr val="tx1"/>
          </a:solidFill>
          <a:latin typeface="+mn-lt"/>
          <a:ea typeface="+mn-ea"/>
          <a:cs typeface="+mn-cs"/>
        </a:defRPr>
      </a:lvl2pPr>
      <a:lvl3pPr marL="914400" algn="l" defTabSz="914400" rtl="0">
        <a:defRPr sz="1800">
          <a:solidFill>
            <a:schemeClr val="tx1"/>
          </a:solidFill>
          <a:latin typeface="+mn-lt"/>
          <a:ea typeface="+mn-ea"/>
          <a:cs typeface="+mn-cs"/>
        </a:defRPr>
      </a:lvl3pPr>
      <a:lvl4pPr marL="1371600" algn="l" defTabSz="914400" rtl="0">
        <a:defRPr sz="1800">
          <a:solidFill>
            <a:schemeClr val="tx1"/>
          </a:solidFill>
          <a:latin typeface="+mn-lt"/>
          <a:ea typeface="+mn-ea"/>
          <a:cs typeface="+mn-cs"/>
        </a:defRPr>
      </a:lvl4pPr>
      <a:lvl5pPr marL="1828800" algn="l" defTabSz="914400" rtl="0">
        <a:defRPr sz="1800">
          <a:solidFill>
            <a:schemeClr val="tx1"/>
          </a:solidFill>
          <a:latin typeface="+mn-lt"/>
          <a:ea typeface="+mn-ea"/>
          <a:cs typeface="+mn-cs"/>
        </a:defRPr>
      </a:lvl5pPr>
      <a:lvl6pPr marL="2286000" algn="l" defTabSz="914400" rtl="0">
        <a:defRPr sz="1800">
          <a:solidFill>
            <a:schemeClr val="tx1"/>
          </a:solidFill>
          <a:latin typeface="+mn-lt"/>
          <a:ea typeface="+mn-ea"/>
          <a:cs typeface="+mn-cs"/>
        </a:defRPr>
      </a:lvl6pPr>
      <a:lvl7pPr marL="2743200" algn="l" defTabSz="914400" rtl="0">
        <a:defRPr sz="1800">
          <a:solidFill>
            <a:schemeClr val="tx1"/>
          </a:solidFill>
          <a:latin typeface="+mn-lt"/>
          <a:ea typeface="+mn-ea"/>
          <a:cs typeface="+mn-cs"/>
        </a:defRPr>
      </a:lvl7pPr>
      <a:lvl8pPr marL="3200400" algn="l" defTabSz="914400" rtl="0">
        <a:defRPr sz="1800">
          <a:solidFill>
            <a:schemeClr val="tx1"/>
          </a:solidFill>
          <a:latin typeface="+mn-lt"/>
          <a:ea typeface="+mn-ea"/>
          <a:cs typeface="+mn-cs"/>
        </a:defRPr>
      </a:lvl8pPr>
      <a:lvl9pPr marL="3657600" algn="l" defTabSz="914400" rtl="0">
        <a:defRPr sz="18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bwMode="auto">
        <a:xfrm>
          <a:off x="0" y="0"/>
          <a:ext cx="0" cy="0"/>
          <a:chOff x="0" y="0"/>
          <a:chExt cx="0" cy="0"/>
        </a:xfrm>
      </p:grpSpPr>
      <p:sp>
        <p:nvSpPr>
          <p:cNvPr id="819292567" name="Title Placeholder 1"/>
          <p:cNvSpPr>
            <a:spLocks noGrp="1"/>
          </p:cNvSpPr>
          <p:nvPr>
            <p:ph type="title"/>
          </p:nvPr>
        </p:nvSpPr>
        <p:spPr bwMode="auto">
          <a:xfrm>
            <a:off x="358219" y="365125"/>
            <a:ext cx="11481847" cy="1325563"/>
          </a:xfrm>
          <a:prstGeom prst="rect">
            <a:avLst/>
          </a:prstGeom>
        </p:spPr>
        <p:txBody>
          <a:bodyPr vert="horz" lIns="91440" tIns="45720" rIns="91440" bIns="45720" rtlCol="0" anchor="ctr">
            <a:normAutofit/>
          </a:bodyPr>
          <a:lstStyle/>
          <a:p>
            <a:pPr>
              <a:defRPr/>
            </a:pPr>
            <a:r>
              <a:rPr lang="en-GB"/>
              <a:t>Click to edit Master title style</a:t>
            </a:r>
            <a:endParaRPr lang="en-US"/>
          </a:p>
        </p:txBody>
      </p:sp>
      <p:sp>
        <p:nvSpPr>
          <p:cNvPr id="673295613" name="Text Placeholder 2"/>
          <p:cNvSpPr>
            <a:spLocks noGrp="1"/>
          </p:cNvSpPr>
          <p:nvPr>
            <p:ph type="body" idx="1"/>
          </p:nvPr>
        </p:nvSpPr>
        <p:spPr bwMode="auto">
          <a:xfrm>
            <a:off x="358219" y="1825625"/>
            <a:ext cx="11481847" cy="3575934"/>
          </a:xfrm>
          <a:prstGeom prst="rect">
            <a:avLst/>
          </a:prstGeom>
        </p:spPr>
        <p:txBody>
          <a:bodyPr vert="horz" lIns="91440" tIns="45720" rIns="91440" bIns="45720" rtlCol="0">
            <a:normAutofit/>
          </a:bodyPr>
          <a:lstStyle/>
          <a:p>
            <a:pPr lvl="0">
              <a:defRPr/>
            </a:pPr>
            <a:r>
              <a:rPr lang="en-GB"/>
              <a:t>Click to edit Master text styles</a:t>
            </a:r>
            <a:endParaRPr/>
          </a:p>
          <a:p>
            <a:pPr lvl="1">
              <a:defRPr/>
            </a:pPr>
            <a:r>
              <a:rPr lang="en-GB"/>
              <a:t>Second level</a:t>
            </a:r>
            <a:endParaRPr/>
          </a:p>
          <a:p>
            <a:pPr lvl="2">
              <a:defRPr/>
            </a:pPr>
            <a:r>
              <a:rPr lang="en-GB"/>
              <a:t>Third level</a:t>
            </a:r>
            <a:endParaRPr/>
          </a:p>
          <a:p>
            <a:pPr lvl="3">
              <a:defRPr/>
            </a:pPr>
            <a:r>
              <a:rPr lang="en-GB"/>
              <a:t>Fourth level</a:t>
            </a:r>
            <a:endParaRPr/>
          </a:p>
          <a:p>
            <a:pPr lvl="4">
              <a:defRPr/>
            </a:pPr>
            <a:r>
              <a:rPr lang="en-GB"/>
              <a:t>Fifth level</a:t>
            </a:r>
            <a:endParaRPr lang="en-US"/>
          </a:p>
        </p:txBody>
      </p:sp>
      <p:pic>
        <p:nvPicPr>
          <p:cNvPr id="1820295483" name="Picture 5" descr="A picture containing text, businesscard, screenshot, logo&#10;&#10;Description automatically generated"/>
          <p:cNvPicPr>
            <a:picLocks noChangeAspect="1"/>
          </p:cNvPicPr>
          <p:nvPr userDrawn="1"/>
        </p:nvPicPr>
        <p:blipFill rotWithShape="1">
          <a:blip r:embed="rId4"/>
          <a:stretch/>
        </p:blipFill>
        <p:spPr bwMode="auto">
          <a:xfrm>
            <a:off x="0" y="0"/>
            <a:ext cx="12192000" cy="6858000"/>
          </a:xfrm>
          <a:prstGeom prst="rect">
            <a:avLst/>
          </a:prstGeom>
        </p:spPr>
      </p:pic>
    </p:spTree>
  </p:cSld>
  <p:clrMap bg1="lt1" tx1="dk1" bg2="lt2" tx2="dk2" accent1="accent1" accent2="accent2" accent3="accent3" accent4="accent4" accent5="accent5" accent6="accent6" hlink="hlink" folHlink="folHlink"/>
  <p:sldLayoutIdLst>
    <p:sldLayoutId id="2147483665" r:id="rId1"/>
    <p:sldLayoutId id="2147483666" r:id="rId2"/>
  </p:sldLayoutIdLst>
  <p:txStyles>
    <p:titleStyle>
      <a:lvl1pPr algn="l" defTabSz="914400" rtl="0">
        <a:lnSpc>
          <a:spcPct val="90000"/>
        </a:lnSpc>
        <a:spcBef>
          <a:spcPts val="0"/>
        </a:spcBef>
        <a:buNone/>
        <a:defRPr sz="4400">
          <a:solidFill>
            <a:schemeClr val="tx1"/>
          </a:solidFill>
          <a:latin typeface="+mj-lt"/>
          <a:ea typeface="+mj-ea"/>
          <a:cs typeface="+mj-cs"/>
        </a:defRPr>
      </a:lvl1pPr>
    </p:titleStyle>
    <p:bodyStyle>
      <a:lvl1pPr marL="228600" indent="-228600" algn="l" defTabSz="914400" rtl="0">
        <a:lnSpc>
          <a:spcPct val="90000"/>
        </a:lnSpc>
        <a:spcBef>
          <a:spcPts val="1000"/>
        </a:spcBef>
        <a:buFont typeface="Arial"/>
        <a:buChar char="•"/>
        <a:defRPr sz="2800">
          <a:solidFill>
            <a:schemeClr val="tx1"/>
          </a:solidFill>
          <a:latin typeface="+mn-lt"/>
          <a:ea typeface="+mn-ea"/>
          <a:cs typeface="+mn-cs"/>
        </a:defRPr>
      </a:lvl1pPr>
      <a:lvl2pPr marL="685800" indent="-228600" algn="l" defTabSz="914400" rtl="0">
        <a:lnSpc>
          <a:spcPct val="90000"/>
        </a:lnSpc>
        <a:spcBef>
          <a:spcPts val="500"/>
        </a:spcBef>
        <a:buFont typeface="Arial"/>
        <a:buChar char="•"/>
        <a:defRPr sz="2400">
          <a:solidFill>
            <a:schemeClr val="tx1"/>
          </a:solidFill>
          <a:latin typeface="+mn-lt"/>
          <a:ea typeface="+mn-ea"/>
          <a:cs typeface="+mn-cs"/>
        </a:defRPr>
      </a:lvl2pPr>
      <a:lvl3pPr marL="1143000" indent="-228600" algn="l" defTabSz="914400" rtl="0">
        <a:lnSpc>
          <a:spcPct val="90000"/>
        </a:lnSpc>
        <a:spcBef>
          <a:spcPts val="500"/>
        </a:spcBef>
        <a:buFont typeface="Arial"/>
        <a:buChar char="•"/>
        <a:defRPr sz="2000">
          <a:solidFill>
            <a:schemeClr val="tx1"/>
          </a:solidFill>
          <a:latin typeface="+mn-lt"/>
          <a:ea typeface="+mn-ea"/>
          <a:cs typeface="+mn-cs"/>
        </a:defRPr>
      </a:lvl3pPr>
      <a:lvl4pPr marL="1600200" indent="-228600" algn="l" defTabSz="914400" rtl="0">
        <a:lnSpc>
          <a:spcPct val="90000"/>
        </a:lnSpc>
        <a:spcBef>
          <a:spcPts val="500"/>
        </a:spcBef>
        <a:buFont typeface="Arial"/>
        <a:buChar char="•"/>
        <a:defRPr sz="1800">
          <a:solidFill>
            <a:schemeClr val="tx1"/>
          </a:solidFill>
          <a:latin typeface="+mn-lt"/>
          <a:ea typeface="+mn-ea"/>
          <a:cs typeface="+mn-cs"/>
        </a:defRPr>
      </a:lvl4pPr>
      <a:lvl5pPr marL="2057400" indent="-228600" algn="l" defTabSz="914400" rtl="0">
        <a:lnSpc>
          <a:spcPct val="90000"/>
        </a:lnSpc>
        <a:spcBef>
          <a:spcPts val="500"/>
        </a:spcBef>
        <a:buFont typeface="Arial"/>
        <a:buChar char="•"/>
        <a:defRPr sz="1800">
          <a:solidFill>
            <a:schemeClr val="tx1"/>
          </a:solidFill>
          <a:latin typeface="+mn-lt"/>
          <a:ea typeface="+mn-ea"/>
          <a:cs typeface="+mn-cs"/>
        </a:defRPr>
      </a:lvl5pPr>
      <a:lvl6pPr marL="2514600" indent="-228600" algn="l" defTabSz="914400" rtl="0">
        <a:lnSpc>
          <a:spcPct val="90000"/>
        </a:lnSpc>
        <a:spcBef>
          <a:spcPts val="500"/>
        </a:spcBef>
        <a:buFont typeface="Arial"/>
        <a:buChar char="•"/>
        <a:defRPr sz="1800">
          <a:solidFill>
            <a:schemeClr val="tx1"/>
          </a:solidFill>
          <a:latin typeface="+mn-lt"/>
          <a:ea typeface="+mn-ea"/>
          <a:cs typeface="+mn-cs"/>
        </a:defRPr>
      </a:lvl6pPr>
      <a:lvl7pPr marL="2971800" indent="-228600" algn="l" defTabSz="914400" rtl="0">
        <a:lnSpc>
          <a:spcPct val="90000"/>
        </a:lnSpc>
        <a:spcBef>
          <a:spcPts val="500"/>
        </a:spcBef>
        <a:buFont typeface="Arial"/>
        <a:buChar char="•"/>
        <a:defRPr sz="1800">
          <a:solidFill>
            <a:schemeClr val="tx1"/>
          </a:solidFill>
          <a:latin typeface="+mn-lt"/>
          <a:ea typeface="+mn-ea"/>
          <a:cs typeface="+mn-cs"/>
        </a:defRPr>
      </a:lvl7pPr>
      <a:lvl8pPr marL="3429000" indent="-228600" algn="l" defTabSz="914400" rtl="0">
        <a:lnSpc>
          <a:spcPct val="90000"/>
        </a:lnSpc>
        <a:spcBef>
          <a:spcPts val="500"/>
        </a:spcBef>
        <a:buFont typeface="Arial"/>
        <a:buChar char="•"/>
        <a:defRPr sz="1800">
          <a:solidFill>
            <a:schemeClr val="tx1"/>
          </a:solidFill>
          <a:latin typeface="+mn-lt"/>
          <a:ea typeface="+mn-ea"/>
          <a:cs typeface="+mn-cs"/>
        </a:defRPr>
      </a:lvl8pPr>
      <a:lvl9pPr marL="3886200" indent="-228600" algn="l" defTabSz="914400" rtl="0">
        <a:lnSpc>
          <a:spcPct val="90000"/>
        </a:lnSpc>
        <a:spcBef>
          <a:spcPts val="500"/>
        </a:spcBef>
        <a:buFont typeface="Arial"/>
        <a:buChar char="•"/>
        <a:defRPr sz="1800">
          <a:solidFill>
            <a:schemeClr val="tx1"/>
          </a:solidFill>
          <a:latin typeface="+mn-lt"/>
          <a:ea typeface="+mn-ea"/>
          <a:cs typeface="+mn-cs"/>
        </a:defRPr>
      </a:lvl9pPr>
    </p:bodyStyle>
    <p:otherStyle>
      <a:defPPr>
        <a:defRPr lang="en-US"/>
      </a:defPPr>
      <a:lvl1pPr marL="0" algn="l" defTabSz="914400" rtl="0">
        <a:defRPr sz="1800">
          <a:solidFill>
            <a:schemeClr val="tx1"/>
          </a:solidFill>
          <a:latin typeface="+mn-lt"/>
          <a:ea typeface="+mn-ea"/>
          <a:cs typeface="+mn-cs"/>
        </a:defRPr>
      </a:lvl1pPr>
      <a:lvl2pPr marL="457200" algn="l" defTabSz="914400" rtl="0">
        <a:defRPr sz="1800">
          <a:solidFill>
            <a:schemeClr val="tx1"/>
          </a:solidFill>
          <a:latin typeface="+mn-lt"/>
          <a:ea typeface="+mn-ea"/>
          <a:cs typeface="+mn-cs"/>
        </a:defRPr>
      </a:lvl2pPr>
      <a:lvl3pPr marL="914400" algn="l" defTabSz="914400" rtl="0">
        <a:defRPr sz="1800">
          <a:solidFill>
            <a:schemeClr val="tx1"/>
          </a:solidFill>
          <a:latin typeface="+mn-lt"/>
          <a:ea typeface="+mn-ea"/>
          <a:cs typeface="+mn-cs"/>
        </a:defRPr>
      </a:lvl3pPr>
      <a:lvl4pPr marL="1371600" algn="l" defTabSz="914400" rtl="0">
        <a:defRPr sz="1800">
          <a:solidFill>
            <a:schemeClr val="tx1"/>
          </a:solidFill>
          <a:latin typeface="+mn-lt"/>
          <a:ea typeface="+mn-ea"/>
          <a:cs typeface="+mn-cs"/>
        </a:defRPr>
      </a:lvl4pPr>
      <a:lvl5pPr marL="1828800" algn="l" defTabSz="914400" rtl="0">
        <a:defRPr sz="1800">
          <a:solidFill>
            <a:schemeClr val="tx1"/>
          </a:solidFill>
          <a:latin typeface="+mn-lt"/>
          <a:ea typeface="+mn-ea"/>
          <a:cs typeface="+mn-cs"/>
        </a:defRPr>
      </a:lvl5pPr>
      <a:lvl6pPr marL="2286000" algn="l" defTabSz="914400" rtl="0">
        <a:defRPr sz="1800">
          <a:solidFill>
            <a:schemeClr val="tx1"/>
          </a:solidFill>
          <a:latin typeface="+mn-lt"/>
          <a:ea typeface="+mn-ea"/>
          <a:cs typeface="+mn-cs"/>
        </a:defRPr>
      </a:lvl6pPr>
      <a:lvl7pPr marL="2743200" algn="l" defTabSz="914400" rtl="0">
        <a:defRPr sz="1800">
          <a:solidFill>
            <a:schemeClr val="tx1"/>
          </a:solidFill>
          <a:latin typeface="+mn-lt"/>
          <a:ea typeface="+mn-ea"/>
          <a:cs typeface="+mn-cs"/>
        </a:defRPr>
      </a:lvl7pPr>
      <a:lvl8pPr marL="3200400" algn="l" defTabSz="914400" rtl="0">
        <a:defRPr sz="1800">
          <a:solidFill>
            <a:schemeClr val="tx1"/>
          </a:solidFill>
          <a:latin typeface="+mn-lt"/>
          <a:ea typeface="+mn-ea"/>
          <a:cs typeface="+mn-cs"/>
        </a:defRPr>
      </a:lvl8pPr>
      <a:lvl9pPr marL="3657600" algn="l" defTabSz="914400" rtl="0">
        <a:defRPr sz="18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bwMode="auto">
        <a:xfrm>
          <a:off x="0" y="0"/>
          <a:ext cx="0" cy="0"/>
          <a:chOff x="0" y="0"/>
          <a:chExt cx="0" cy="0"/>
        </a:xfrm>
      </p:grpSpPr>
      <p:pic>
        <p:nvPicPr>
          <p:cNvPr id="2003965919" name="Picture 4" descr="A white background with blue border&#10;&#10;Description automatically generated"/>
          <p:cNvPicPr>
            <a:picLocks noChangeAspect="1"/>
          </p:cNvPicPr>
          <p:nvPr userDrawn="1"/>
        </p:nvPicPr>
        <p:blipFill rotWithShape="1">
          <a:blip r:embed="rId5"/>
          <a:stretch/>
        </p:blipFill>
        <p:spPr bwMode="auto">
          <a:xfrm>
            <a:off x="0" y="0"/>
            <a:ext cx="12192000" cy="6858000"/>
          </a:xfrm>
          <a:prstGeom prst="rect">
            <a:avLst/>
          </a:prstGeom>
        </p:spPr>
      </p:pic>
      <p:sp>
        <p:nvSpPr>
          <p:cNvPr id="48698394" name="Title Placeholder 1"/>
          <p:cNvSpPr>
            <a:spLocks noGrp="1"/>
          </p:cNvSpPr>
          <p:nvPr>
            <p:ph type="title"/>
          </p:nvPr>
        </p:nvSpPr>
        <p:spPr bwMode="auto">
          <a:xfrm>
            <a:off x="3780148" y="365125"/>
            <a:ext cx="7956222" cy="1325563"/>
          </a:xfrm>
          <a:prstGeom prst="rect">
            <a:avLst/>
          </a:prstGeom>
        </p:spPr>
        <p:txBody>
          <a:bodyPr vert="horz" lIns="91440" tIns="45720" rIns="91440" bIns="45720" rtlCol="0" anchor="ctr">
            <a:normAutofit/>
          </a:bodyPr>
          <a:lstStyle/>
          <a:p>
            <a:pPr>
              <a:defRPr/>
            </a:pPr>
            <a:r>
              <a:rPr lang="en-GB"/>
              <a:t>Click to edit Master title style</a:t>
            </a:r>
            <a:endParaRPr lang="en-US"/>
          </a:p>
        </p:txBody>
      </p:sp>
      <p:sp>
        <p:nvSpPr>
          <p:cNvPr id="427279629" name="Text Placeholder 2"/>
          <p:cNvSpPr>
            <a:spLocks noGrp="1"/>
          </p:cNvSpPr>
          <p:nvPr>
            <p:ph type="body" idx="1"/>
          </p:nvPr>
        </p:nvSpPr>
        <p:spPr bwMode="auto">
          <a:xfrm>
            <a:off x="3780148" y="1825625"/>
            <a:ext cx="7956222" cy="4667250"/>
          </a:xfrm>
          <a:prstGeom prst="rect">
            <a:avLst/>
          </a:prstGeom>
        </p:spPr>
        <p:txBody>
          <a:bodyPr vert="horz" lIns="91440" tIns="45720" rIns="91440" bIns="45720" rtlCol="0">
            <a:normAutofit/>
          </a:bodyPr>
          <a:lstStyle/>
          <a:p>
            <a:pPr lvl="0">
              <a:defRPr/>
            </a:pPr>
            <a:r>
              <a:rPr lang="en-GB"/>
              <a:t>Click to edit Master text styles</a:t>
            </a:r>
            <a:endParaRPr/>
          </a:p>
          <a:p>
            <a:pPr lvl="1">
              <a:defRPr/>
            </a:pPr>
            <a:r>
              <a:rPr lang="en-GB"/>
              <a:t>Second level</a:t>
            </a:r>
            <a:endParaRPr/>
          </a:p>
          <a:p>
            <a:pPr lvl="2">
              <a:defRPr/>
            </a:pPr>
            <a:r>
              <a:rPr lang="en-GB"/>
              <a:t>Third level</a:t>
            </a:r>
            <a:endParaRPr/>
          </a:p>
          <a:p>
            <a:pPr lvl="3">
              <a:defRPr/>
            </a:pPr>
            <a:r>
              <a:rPr lang="en-GB"/>
              <a:t>Fourth level</a:t>
            </a:r>
            <a:endParaRPr/>
          </a:p>
          <a:p>
            <a:pPr lvl="4">
              <a:defRPr/>
            </a:pPr>
            <a:r>
              <a:rPr lang="en-GB"/>
              <a:t>Fifth level</a:t>
            </a:r>
            <a:endParaRPr lang="en-US"/>
          </a:p>
        </p:txBody>
      </p:sp>
    </p:spTree>
  </p:cSld>
  <p:clrMap bg1="lt1" tx1="dk1" bg2="lt2" tx2="dk2" accent1="accent1" accent2="accent2" accent3="accent3" accent4="accent4" accent5="accent5" accent6="accent6" hlink="hlink" folHlink="folHlink"/>
  <p:sldLayoutIdLst>
    <p:sldLayoutId id="2147483668" r:id="rId1"/>
    <p:sldLayoutId id="2147483669" r:id="rId2"/>
    <p:sldLayoutId id="2147483670" r:id="rId3"/>
  </p:sldLayoutIdLst>
  <p:txStyles>
    <p:titleStyle>
      <a:lvl1pPr algn="l" defTabSz="914400" rtl="0">
        <a:lnSpc>
          <a:spcPct val="90000"/>
        </a:lnSpc>
        <a:spcBef>
          <a:spcPts val="0"/>
        </a:spcBef>
        <a:buNone/>
        <a:defRPr sz="4400">
          <a:solidFill>
            <a:schemeClr val="tx1"/>
          </a:solidFill>
          <a:latin typeface="+mj-lt"/>
          <a:ea typeface="+mj-ea"/>
          <a:cs typeface="+mj-cs"/>
        </a:defRPr>
      </a:lvl1pPr>
    </p:titleStyle>
    <p:bodyStyle>
      <a:lvl1pPr marL="228600" indent="-228600" algn="l" defTabSz="914400" rtl="0">
        <a:lnSpc>
          <a:spcPct val="90000"/>
        </a:lnSpc>
        <a:spcBef>
          <a:spcPts val="1000"/>
        </a:spcBef>
        <a:buFont typeface="Arial"/>
        <a:buChar char="•"/>
        <a:defRPr sz="2800">
          <a:solidFill>
            <a:schemeClr val="tx1"/>
          </a:solidFill>
          <a:latin typeface="+mn-lt"/>
          <a:ea typeface="+mn-ea"/>
          <a:cs typeface="+mn-cs"/>
        </a:defRPr>
      </a:lvl1pPr>
      <a:lvl2pPr marL="685800" indent="-228600" algn="l" defTabSz="914400" rtl="0">
        <a:lnSpc>
          <a:spcPct val="90000"/>
        </a:lnSpc>
        <a:spcBef>
          <a:spcPts val="500"/>
        </a:spcBef>
        <a:buFont typeface="Arial"/>
        <a:buChar char="•"/>
        <a:defRPr sz="2400">
          <a:solidFill>
            <a:schemeClr val="tx1"/>
          </a:solidFill>
          <a:latin typeface="+mn-lt"/>
          <a:ea typeface="+mn-ea"/>
          <a:cs typeface="+mn-cs"/>
        </a:defRPr>
      </a:lvl2pPr>
      <a:lvl3pPr marL="1143000" indent="-228600" algn="l" defTabSz="914400" rtl="0">
        <a:lnSpc>
          <a:spcPct val="90000"/>
        </a:lnSpc>
        <a:spcBef>
          <a:spcPts val="500"/>
        </a:spcBef>
        <a:buFont typeface="Arial"/>
        <a:buChar char="•"/>
        <a:defRPr sz="2000">
          <a:solidFill>
            <a:schemeClr val="tx1"/>
          </a:solidFill>
          <a:latin typeface="+mn-lt"/>
          <a:ea typeface="+mn-ea"/>
          <a:cs typeface="+mn-cs"/>
        </a:defRPr>
      </a:lvl3pPr>
      <a:lvl4pPr marL="1600200" indent="-228600" algn="l" defTabSz="914400" rtl="0">
        <a:lnSpc>
          <a:spcPct val="90000"/>
        </a:lnSpc>
        <a:spcBef>
          <a:spcPts val="500"/>
        </a:spcBef>
        <a:buFont typeface="Arial"/>
        <a:buChar char="•"/>
        <a:defRPr sz="1800">
          <a:solidFill>
            <a:schemeClr val="tx1"/>
          </a:solidFill>
          <a:latin typeface="+mn-lt"/>
          <a:ea typeface="+mn-ea"/>
          <a:cs typeface="+mn-cs"/>
        </a:defRPr>
      </a:lvl4pPr>
      <a:lvl5pPr marL="2057400" indent="-228600" algn="l" defTabSz="914400" rtl="0">
        <a:lnSpc>
          <a:spcPct val="90000"/>
        </a:lnSpc>
        <a:spcBef>
          <a:spcPts val="500"/>
        </a:spcBef>
        <a:buFont typeface="Arial"/>
        <a:buChar char="•"/>
        <a:defRPr sz="1800">
          <a:solidFill>
            <a:schemeClr val="tx1"/>
          </a:solidFill>
          <a:latin typeface="+mn-lt"/>
          <a:ea typeface="+mn-ea"/>
          <a:cs typeface="+mn-cs"/>
        </a:defRPr>
      </a:lvl5pPr>
      <a:lvl6pPr marL="2514600" indent="-228600" algn="l" defTabSz="914400" rtl="0">
        <a:lnSpc>
          <a:spcPct val="90000"/>
        </a:lnSpc>
        <a:spcBef>
          <a:spcPts val="500"/>
        </a:spcBef>
        <a:buFont typeface="Arial"/>
        <a:buChar char="•"/>
        <a:defRPr sz="1800">
          <a:solidFill>
            <a:schemeClr val="tx1"/>
          </a:solidFill>
          <a:latin typeface="+mn-lt"/>
          <a:ea typeface="+mn-ea"/>
          <a:cs typeface="+mn-cs"/>
        </a:defRPr>
      </a:lvl6pPr>
      <a:lvl7pPr marL="2971800" indent="-228600" algn="l" defTabSz="914400" rtl="0">
        <a:lnSpc>
          <a:spcPct val="90000"/>
        </a:lnSpc>
        <a:spcBef>
          <a:spcPts val="500"/>
        </a:spcBef>
        <a:buFont typeface="Arial"/>
        <a:buChar char="•"/>
        <a:defRPr sz="1800">
          <a:solidFill>
            <a:schemeClr val="tx1"/>
          </a:solidFill>
          <a:latin typeface="+mn-lt"/>
          <a:ea typeface="+mn-ea"/>
          <a:cs typeface="+mn-cs"/>
        </a:defRPr>
      </a:lvl7pPr>
      <a:lvl8pPr marL="3429000" indent="-228600" algn="l" defTabSz="914400" rtl="0">
        <a:lnSpc>
          <a:spcPct val="90000"/>
        </a:lnSpc>
        <a:spcBef>
          <a:spcPts val="500"/>
        </a:spcBef>
        <a:buFont typeface="Arial"/>
        <a:buChar char="•"/>
        <a:defRPr sz="1800">
          <a:solidFill>
            <a:schemeClr val="tx1"/>
          </a:solidFill>
          <a:latin typeface="+mn-lt"/>
          <a:ea typeface="+mn-ea"/>
          <a:cs typeface="+mn-cs"/>
        </a:defRPr>
      </a:lvl8pPr>
      <a:lvl9pPr marL="3886200" indent="-228600" algn="l" defTabSz="914400" rtl="0">
        <a:lnSpc>
          <a:spcPct val="90000"/>
        </a:lnSpc>
        <a:spcBef>
          <a:spcPts val="500"/>
        </a:spcBef>
        <a:buFont typeface="Arial"/>
        <a:buChar char="•"/>
        <a:defRPr sz="1800">
          <a:solidFill>
            <a:schemeClr val="tx1"/>
          </a:solidFill>
          <a:latin typeface="+mn-lt"/>
          <a:ea typeface="+mn-ea"/>
          <a:cs typeface="+mn-cs"/>
        </a:defRPr>
      </a:lvl9pPr>
    </p:bodyStyle>
    <p:otherStyle>
      <a:defPPr>
        <a:defRPr lang="en-US"/>
      </a:defPPr>
      <a:lvl1pPr marL="0" algn="l" defTabSz="914400" rtl="0">
        <a:defRPr sz="1800">
          <a:solidFill>
            <a:schemeClr val="tx1"/>
          </a:solidFill>
          <a:latin typeface="+mn-lt"/>
          <a:ea typeface="+mn-ea"/>
          <a:cs typeface="+mn-cs"/>
        </a:defRPr>
      </a:lvl1pPr>
      <a:lvl2pPr marL="457200" algn="l" defTabSz="914400" rtl="0">
        <a:defRPr sz="1800">
          <a:solidFill>
            <a:schemeClr val="tx1"/>
          </a:solidFill>
          <a:latin typeface="+mn-lt"/>
          <a:ea typeface="+mn-ea"/>
          <a:cs typeface="+mn-cs"/>
        </a:defRPr>
      </a:lvl2pPr>
      <a:lvl3pPr marL="914400" algn="l" defTabSz="914400" rtl="0">
        <a:defRPr sz="1800">
          <a:solidFill>
            <a:schemeClr val="tx1"/>
          </a:solidFill>
          <a:latin typeface="+mn-lt"/>
          <a:ea typeface="+mn-ea"/>
          <a:cs typeface="+mn-cs"/>
        </a:defRPr>
      </a:lvl3pPr>
      <a:lvl4pPr marL="1371600" algn="l" defTabSz="914400" rtl="0">
        <a:defRPr sz="1800">
          <a:solidFill>
            <a:schemeClr val="tx1"/>
          </a:solidFill>
          <a:latin typeface="+mn-lt"/>
          <a:ea typeface="+mn-ea"/>
          <a:cs typeface="+mn-cs"/>
        </a:defRPr>
      </a:lvl4pPr>
      <a:lvl5pPr marL="1828800" algn="l" defTabSz="914400" rtl="0">
        <a:defRPr sz="1800">
          <a:solidFill>
            <a:schemeClr val="tx1"/>
          </a:solidFill>
          <a:latin typeface="+mn-lt"/>
          <a:ea typeface="+mn-ea"/>
          <a:cs typeface="+mn-cs"/>
        </a:defRPr>
      </a:lvl5pPr>
      <a:lvl6pPr marL="2286000" algn="l" defTabSz="914400" rtl="0">
        <a:defRPr sz="1800">
          <a:solidFill>
            <a:schemeClr val="tx1"/>
          </a:solidFill>
          <a:latin typeface="+mn-lt"/>
          <a:ea typeface="+mn-ea"/>
          <a:cs typeface="+mn-cs"/>
        </a:defRPr>
      </a:lvl6pPr>
      <a:lvl7pPr marL="2743200" algn="l" defTabSz="914400" rtl="0">
        <a:defRPr sz="1800">
          <a:solidFill>
            <a:schemeClr val="tx1"/>
          </a:solidFill>
          <a:latin typeface="+mn-lt"/>
          <a:ea typeface="+mn-ea"/>
          <a:cs typeface="+mn-cs"/>
        </a:defRPr>
      </a:lvl7pPr>
      <a:lvl8pPr marL="3200400" algn="l" defTabSz="914400" rtl="0">
        <a:defRPr sz="1800">
          <a:solidFill>
            <a:schemeClr val="tx1"/>
          </a:solidFill>
          <a:latin typeface="+mn-lt"/>
          <a:ea typeface="+mn-ea"/>
          <a:cs typeface="+mn-cs"/>
        </a:defRPr>
      </a:lvl8pPr>
      <a:lvl9pPr marL="3657600" algn="l" defTabSz="914400" rtl="0">
        <a:defRPr sz="18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bwMode="auto">
        <a:xfrm>
          <a:off x="0" y="0"/>
          <a:ext cx="0" cy="0"/>
          <a:chOff x="0" y="0"/>
          <a:chExt cx="0" cy="0"/>
        </a:xfrm>
      </p:grpSpPr>
      <p:pic>
        <p:nvPicPr>
          <p:cNvPr id="83519319" name="Picture 5" descr="A white background with black dots&#10;&#10;Description automatically generated"/>
          <p:cNvPicPr>
            <a:picLocks noChangeAspect="1"/>
          </p:cNvPicPr>
          <p:nvPr userDrawn="1"/>
        </p:nvPicPr>
        <p:blipFill rotWithShape="1">
          <a:blip r:embed="rId5"/>
          <a:stretch/>
        </p:blipFill>
        <p:spPr bwMode="auto">
          <a:xfrm>
            <a:off x="0" y="0"/>
            <a:ext cx="12192000" cy="6858000"/>
          </a:xfrm>
          <a:prstGeom prst="rect">
            <a:avLst/>
          </a:prstGeom>
        </p:spPr>
      </p:pic>
      <p:sp>
        <p:nvSpPr>
          <p:cNvPr id="531542956" name="Title Placeholder 1"/>
          <p:cNvSpPr>
            <a:spLocks noGrp="1"/>
          </p:cNvSpPr>
          <p:nvPr>
            <p:ph type="title"/>
          </p:nvPr>
        </p:nvSpPr>
        <p:spPr bwMode="auto">
          <a:xfrm>
            <a:off x="3780148" y="365125"/>
            <a:ext cx="7956222" cy="1325563"/>
          </a:xfrm>
          <a:prstGeom prst="rect">
            <a:avLst/>
          </a:prstGeom>
        </p:spPr>
        <p:txBody>
          <a:bodyPr vert="horz" lIns="91440" tIns="45720" rIns="91440" bIns="45720" rtlCol="0" anchor="ctr">
            <a:normAutofit/>
          </a:bodyPr>
          <a:lstStyle/>
          <a:p>
            <a:pPr>
              <a:defRPr/>
            </a:pPr>
            <a:r>
              <a:rPr lang="en-GB"/>
              <a:t>Click to edit Master title style</a:t>
            </a:r>
            <a:endParaRPr lang="en-US"/>
          </a:p>
        </p:txBody>
      </p:sp>
      <p:sp>
        <p:nvSpPr>
          <p:cNvPr id="400871586" name="Text Placeholder 2"/>
          <p:cNvSpPr>
            <a:spLocks noGrp="1"/>
          </p:cNvSpPr>
          <p:nvPr>
            <p:ph type="body" idx="1"/>
          </p:nvPr>
        </p:nvSpPr>
        <p:spPr bwMode="auto">
          <a:xfrm>
            <a:off x="3780148" y="1825625"/>
            <a:ext cx="7956222" cy="4667250"/>
          </a:xfrm>
          <a:prstGeom prst="rect">
            <a:avLst/>
          </a:prstGeom>
        </p:spPr>
        <p:txBody>
          <a:bodyPr vert="horz" lIns="91440" tIns="45720" rIns="91440" bIns="45720" rtlCol="0">
            <a:normAutofit/>
          </a:bodyPr>
          <a:lstStyle/>
          <a:p>
            <a:pPr lvl="0">
              <a:defRPr/>
            </a:pPr>
            <a:r>
              <a:rPr lang="en-GB"/>
              <a:t>Click to edit Master text styles</a:t>
            </a:r>
            <a:endParaRPr/>
          </a:p>
          <a:p>
            <a:pPr lvl="1">
              <a:defRPr/>
            </a:pPr>
            <a:r>
              <a:rPr lang="en-GB"/>
              <a:t>Second level</a:t>
            </a:r>
            <a:endParaRPr/>
          </a:p>
          <a:p>
            <a:pPr lvl="2">
              <a:defRPr/>
            </a:pPr>
            <a:r>
              <a:rPr lang="en-GB"/>
              <a:t>Third level</a:t>
            </a:r>
            <a:endParaRPr/>
          </a:p>
          <a:p>
            <a:pPr lvl="3">
              <a:defRPr/>
            </a:pPr>
            <a:r>
              <a:rPr lang="en-GB"/>
              <a:t>Fourth level</a:t>
            </a:r>
            <a:endParaRPr/>
          </a:p>
          <a:p>
            <a:pPr lvl="4">
              <a:defRPr/>
            </a:pPr>
            <a:r>
              <a:rPr lang="en-GB"/>
              <a:t>Fifth level</a:t>
            </a:r>
            <a:endParaRPr lang="en-US"/>
          </a:p>
        </p:txBody>
      </p:sp>
    </p:spTree>
  </p:cSld>
  <p:clrMap bg1="lt1" tx1="dk1" bg2="lt2" tx2="dk2" accent1="accent1" accent2="accent2" accent3="accent3" accent4="accent4" accent5="accent5" accent6="accent6" hlink="hlink" folHlink="folHlink"/>
  <p:sldLayoutIdLst>
    <p:sldLayoutId id="2147483672" r:id="rId1"/>
    <p:sldLayoutId id="2147483673" r:id="rId2"/>
    <p:sldLayoutId id="2147483674" r:id="rId3"/>
  </p:sldLayoutIdLst>
  <p:txStyles>
    <p:titleStyle>
      <a:lvl1pPr algn="l" defTabSz="914400" rtl="0">
        <a:lnSpc>
          <a:spcPct val="90000"/>
        </a:lnSpc>
        <a:spcBef>
          <a:spcPts val="0"/>
        </a:spcBef>
        <a:buNone/>
        <a:defRPr sz="4400">
          <a:solidFill>
            <a:schemeClr val="tx1"/>
          </a:solidFill>
          <a:latin typeface="+mj-lt"/>
          <a:ea typeface="+mj-ea"/>
          <a:cs typeface="+mj-cs"/>
        </a:defRPr>
      </a:lvl1pPr>
    </p:titleStyle>
    <p:bodyStyle>
      <a:lvl1pPr marL="228600" indent="-228600" algn="l" defTabSz="914400" rtl="0">
        <a:lnSpc>
          <a:spcPct val="90000"/>
        </a:lnSpc>
        <a:spcBef>
          <a:spcPts val="1000"/>
        </a:spcBef>
        <a:buFont typeface="Arial"/>
        <a:buChar char="•"/>
        <a:defRPr sz="2800">
          <a:solidFill>
            <a:schemeClr val="tx1"/>
          </a:solidFill>
          <a:latin typeface="+mn-lt"/>
          <a:ea typeface="+mn-ea"/>
          <a:cs typeface="+mn-cs"/>
        </a:defRPr>
      </a:lvl1pPr>
      <a:lvl2pPr marL="685800" indent="-228600" algn="l" defTabSz="914400" rtl="0">
        <a:lnSpc>
          <a:spcPct val="90000"/>
        </a:lnSpc>
        <a:spcBef>
          <a:spcPts val="500"/>
        </a:spcBef>
        <a:buFont typeface="Arial"/>
        <a:buChar char="•"/>
        <a:defRPr sz="2400">
          <a:solidFill>
            <a:schemeClr val="tx1"/>
          </a:solidFill>
          <a:latin typeface="+mn-lt"/>
          <a:ea typeface="+mn-ea"/>
          <a:cs typeface="+mn-cs"/>
        </a:defRPr>
      </a:lvl2pPr>
      <a:lvl3pPr marL="1143000" indent="-228600" algn="l" defTabSz="914400" rtl="0">
        <a:lnSpc>
          <a:spcPct val="90000"/>
        </a:lnSpc>
        <a:spcBef>
          <a:spcPts val="500"/>
        </a:spcBef>
        <a:buFont typeface="Arial"/>
        <a:buChar char="•"/>
        <a:defRPr sz="2000">
          <a:solidFill>
            <a:schemeClr val="tx1"/>
          </a:solidFill>
          <a:latin typeface="+mn-lt"/>
          <a:ea typeface="+mn-ea"/>
          <a:cs typeface="+mn-cs"/>
        </a:defRPr>
      </a:lvl3pPr>
      <a:lvl4pPr marL="1600200" indent="-228600" algn="l" defTabSz="914400" rtl="0">
        <a:lnSpc>
          <a:spcPct val="90000"/>
        </a:lnSpc>
        <a:spcBef>
          <a:spcPts val="500"/>
        </a:spcBef>
        <a:buFont typeface="Arial"/>
        <a:buChar char="•"/>
        <a:defRPr sz="1800">
          <a:solidFill>
            <a:schemeClr val="tx1"/>
          </a:solidFill>
          <a:latin typeface="+mn-lt"/>
          <a:ea typeface="+mn-ea"/>
          <a:cs typeface="+mn-cs"/>
        </a:defRPr>
      </a:lvl4pPr>
      <a:lvl5pPr marL="2057400" indent="-228600" algn="l" defTabSz="914400" rtl="0">
        <a:lnSpc>
          <a:spcPct val="90000"/>
        </a:lnSpc>
        <a:spcBef>
          <a:spcPts val="500"/>
        </a:spcBef>
        <a:buFont typeface="Arial"/>
        <a:buChar char="•"/>
        <a:defRPr sz="1800">
          <a:solidFill>
            <a:schemeClr val="tx1"/>
          </a:solidFill>
          <a:latin typeface="+mn-lt"/>
          <a:ea typeface="+mn-ea"/>
          <a:cs typeface="+mn-cs"/>
        </a:defRPr>
      </a:lvl5pPr>
      <a:lvl6pPr marL="2514600" indent="-228600" algn="l" defTabSz="914400" rtl="0">
        <a:lnSpc>
          <a:spcPct val="90000"/>
        </a:lnSpc>
        <a:spcBef>
          <a:spcPts val="500"/>
        </a:spcBef>
        <a:buFont typeface="Arial"/>
        <a:buChar char="•"/>
        <a:defRPr sz="1800">
          <a:solidFill>
            <a:schemeClr val="tx1"/>
          </a:solidFill>
          <a:latin typeface="+mn-lt"/>
          <a:ea typeface="+mn-ea"/>
          <a:cs typeface="+mn-cs"/>
        </a:defRPr>
      </a:lvl6pPr>
      <a:lvl7pPr marL="2971800" indent="-228600" algn="l" defTabSz="914400" rtl="0">
        <a:lnSpc>
          <a:spcPct val="90000"/>
        </a:lnSpc>
        <a:spcBef>
          <a:spcPts val="500"/>
        </a:spcBef>
        <a:buFont typeface="Arial"/>
        <a:buChar char="•"/>
        <a:defRPr sz="1800">
          <a:solidFill>
            <a:schemeClr val="tx1"/>
          </a:solidFill>
          <a:latin typeface="+mn-lt"/>
          <a:ea typeface="+mn-ea"/>
          <a:cs typeface="+mn-cs"/>
        </a:defRPr>
      </a:lvl7pPr>
      <a:lvl8pPr marL="3429000" indent="-228600" algn="l" defTabSz="914400" rtl="0">
        <a:lnSpc>
          <a:spcPct val="90000"/>
        </a:lnSpc>
        <a:spcBef>
          <a:spcPts val="500"/>
        </a:spcBef>
        <a:buFont typeface="Arial"/>
        <a:buChar char="•"/>
        <a:defRPr sz="1800">
          <a:solidFill>
            <a:schemeClr val="tx1"/>
          </a:solidFill>
          <a:latin typeface="+mn-lt"/>
          <a:ea typeface="+mn-ea"/>
          <a:cs typeface="+mn-cs"/>
        </a:defRPr>
      </a:lvl8pPr>
      <a:lvl9pPr marL="3886200" indent="-228600" algn="l" defTabSz="914400" rtl="0">
        <a:lnSpc>
          <a:spcPct val="90000"/>
        </a:lnSpc>
        <a:spcBef>
          <a:spcPts val="500"/>
        </a:spcBef>
        <a:buFont typeface="Arial"/>
        <a:buChar char="•"/>
        <a:defRPr sz="1800">
          <a:solidFill>
            <a:schemeClr val="tx1"/>
          </a:solidFill>
          <a:latin typeface="+mn-lt"/>
          <a:ea typeface="+mn-ea"/>
          <a:cs typeface="+mn-cs"/>
        </a:defRPr>
      </a:lvl9pPr>
    </p:bodyStyle>
    <p:otherStyle>
      <a:defPPr>
        <a:defRPr lang="en-US"/>
      </a:defPPr>
      <a:lvl1pPr marL="0" algn="l" defTabSz="914400" rtl="0">
        <a:defRPr sz="1800">
          <a:solidFill>
            <a:schemeClr val="tx1"/>
          </a:solidFill>
          <a:latin typeface="+mn-lt"/>
          <a:ea typeface="+mn-ea"/>
          <a:cs typeface="+mn-cs"/>
        </a:defRPr>
      </a:lvl1pPr>
      <a:lvl2pPr marL="457200" algn="l" defTabSz="914400" rtl="0">
        <a:defRPr sz="1800">
          <a:solidFill>
            <a:schemeClr val="tx1"/>
          </a:solidFill>
          <a:latin typeface="+mn-lt"/>
          <a:ea typeface="+mn-ea"/>
          <a:cs typeface="+mn-cs"/>
        </a:defRPr>
      </a:lvl2pPr>
      <a:lvl3pPr marL="914400" algn="l" defTabSz="914400" rtl="0">
        <a:defRPr sz="1800">
          <a:solidFill>
            <a:schemeClr val="tx1"/>
          </a:solidFill>
          <a:latin typeface="+mn-lt"/>
          <a:ea typeface="+mn-ea"/>
          <a:cs typeface="+mn-cs"/>
        </a:defRPr>
      </a:lvl3pPr>
      <a:lvl4pPr marL="1371600" algn="l" defTabSz="914400" rtl="0">
        <a:defRPr sz="1800">
          <a:solidFill>
            <a:schemeClr val="tx1"/>
          </a:solidFill>
          <a:latin typeface="+mn-lt"/>
          <a:ea typeface="+mn-ea"/>
          <a:cs typeface="+mn-cs"/>
        </a:defRPr>
      </a:lvl4pPr>
      <a:lvl5pPr marL="1828800" algn="l" defTabSz="914400" rtl="0">
        <a:defRPr sz="1800">
          <a:solidFill>
            <a:schemeClr val="tx1"/>
          </a:solidFill>
          <a:latin typeface="+mn-lt"/>
          <a:ea typeface="+mn-ea"/>
          <a:cs typeface="+mn-cs"/>
        </a:defRPr>
      </a:lvl5pPr>
      <a:lvl6pPr marL="2286000" algn="l" defTabSz="914400" rtl="0">
        <a:defRPr sz="1800">
          <a:solidFill>
            <a:schemeClr val="tx1"/>
          </a:solidFill>
          <a:latin typeface="+mn-lt"/>
          <a:ea typeface="+mn-ea"/>
          <a:cs typeface="+mn-cs"/>
        </a:defRPr>
      </a:lvl6pPr>
      <a:lvl7pPr marL="2743200" algn="l" defTabSz="914400" rtl="0">
        <a:defRPr sz="1800">
          <a:solidFill>
            <a:schemeClr val="tx1"/>
          </a:solidFill>
          <a:latin typeface="+mn-lt"/>
          <a:ea typeface="+mn-ea"/>
          <a:cs typeface="+mn-cs"/>
        </a:defRPr>
      </a:lvl7pPr>
      <a:lvl8pPr marL="3200400" algn="l" defTabSz="914400" rtl="0">
        <a:defRPr sz="1800">
          <a:solidFill>
            <a:schemeClr val="tx1"/>
          </a:solidFill>
          <a:latin typeface="+mn-lt"/>
          <a:ea typeface="+mn-ea"/>
          <a:cs typeface="+mn-cs"/>
        </a:defRPr>
      </a:lvl8pPr>
      <a:lvl9pPr marL="3657600" algn="l" defTabSz="914400" rtl="0">
        <a:defRPr sz="18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bwMode="auto">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76" r:id="rId1"/>
    <p:sldLayoutId id="2147483677" r:id="rId2"/>
    <p:sldLayoutId id="2147483678" r:id="rId3"/>
    <p:sldLayoutId id="2147483679" r:id="rId4"/>
    <p:sldLayoutId id="2147483680" r:id="rId5"/>
    <p:sldLayoutId id="2147483681" r:id="rId6"/>
    <p:sldLayoutId id="2147483682" r:id="rId7"/>
    <p:sldLayoutId id="2147483683" r:id="rId8"/>
  </p:sldLayoutIdLst>
  <p:txStyles>
    <p:titleStyle>
      <a:lvl1pPr algn="l" defTabSz="914400" rtl="0">
        <a:lnSpc>
          <a:spcPct val="90000"/>
        </a:lnSpc>
        <a:spcBef>
          <a:spcPts val="0"/>
        </a:spcBef>
        <a:buNone/>
        <a:defRPr sz="4400">
          <a:solidFill>
            <a:schemeClr val="tx1"/>
          </a:solidFill>
          <a:latin typeface="+mj-lt"/>
          <a:ea typeface="+mj-ea"/>
          <a:cs typeface="+mj-cs"/>
        </a:defRPr>
      </a:lvl1pPr>
    </p:titleStyle>
    <p:bodyStyle>
      <a:lvl1pPr marL="228600" indent="-228600" algn="l" defTabSz="914400" rtl="0">
        <a:lnSpc>
          <a:spcPct val="90000"/>
        </a:lnSpc>
        <a:spcBef>
          <a:spcPts val="1000"/>
        </a:spcBef>
        <a:buFont typeface="Arial"/>
        <a:buChar char="•"/>
        <a:defRPr sz="2800">
          <a:solidFill>
            <a:schemeClr val="tx1"/>
          </a:solidFill>
          <a:latin typeface="+mn-lt"/>
          <a:ea typeface="+mn-ea"/>
          <a:cs typeface="+mn-cs"/>
        </a:defRPr>
      </a:lvl1pPr>
      <a:lvl2pPr marL="685800" indent="-228600" algn="l" defTabSz="914400" rtl="0">
        <a:lnSpc>
          <a:spcPct val="90000"/>
        </a:lnSpc>
        <a:spcBef>
          <a:spcPts val="500"/>
        </a:spcBef>
        <a:buFont typeface="Arial"/>
        <a:buChar char="•"/>
        <a:defRPr sz="2400">
          <a:solidFill>
            <a:schemeClr val="tx1"/>
          </a:solidFill>
          <a:latin typeface="+mn-lt"/>
          <a:ea typeface="+mn-ea"/>
          <a:cs typeface="+mn-cs"/>
        </a:defRPr>
      </a:lvl2pPr>
      <a:lvl3pPr marL="1143000" indent="-228600" algn="l" defTabSz="914400" rtl="0">
        <a:lnSpc>
          <a:spcPct val="90000"/>
        </a:lnSpc>
        <a:spcBef>
          <a:spcPts val="500"/>
        </a:spcBef>
        <a:buFont typeface="Arial"/>
        <a:buChar char="•"/>
        <a:defRPr sz="2000">
          <a:solidFill>
            <a:schemeClr val="tx1"/>
          </a:solidFill>
          <a:latin typeface="+mn-lt"/>
          <a:ea typeface="+mn-ea"/>
          <a:cs typeface="+mn-cs"/>
        </a:defRPr>
      </a:lvl3pPr>
      <a:lvl4pPr marL="1600200" indent="-228600" algn="l" defTabSz="914400" rtl="0">
        <a:lnSpc>
          <a:spcPct val="90000"/>
        </a:lnSpc>
        <a:spcBef>
          <a:spcPts val="500"/>
        </a:spcBef>
        <a:buFont typeface="Arial"/>
        <a:buChar char="•"/>
        <a:defRPr sz="1800">
          <a:solidFill>
            <a:schemeClr val="tx1"/>
          </a:solidFill>
          <a:latin typeface="+mn-lt"/>
          <a:ea typeface="+mn-ea"/>
          <a:cs typeface="+mn-cs"/>
        </a:defRPr>
      </a:lvl4pPr>
      <a:lvl5pPr marL="2057400" indent="-228600" algn="l" defTabSz="914400" rtl="0">
        <a:lnSpc>
          <a:spcPct val="90000"/>
        </a:lnSpc>
        <a:spcBef>
          <a:spcPts val="500"/>
        </a:spcBef>
        <a:buFont typeface="Arial"/>
        <a:buChar char="•"/>
        <a:defRPr sz="1800">
          <a:solidFill>
            <a:schemeClr val="tx1"/>
          </a:solidFill>
          <a:latin typeface="+mn-lt"/>
          <a:ea typeface="+mn-ea"/>
          <a:cs typeface="+mn-cs"/>
        </a:defRPr>
      </a:lvl5pPr>
      <a:lvl6pPr marL="2514600" indent="-228600" algn="l" defTabSz="914400" rtl="0">
        <a:lnSpc>
          <a:spcPct val="90000"/>
        </a:lnSpc>
        <a:spcBef>
          <a:spcPts val="500"/>
        </a:spcBef>
        <a:buFont typeface="Arial"/>
        <a:buChar char="•"/>
        <a:defRPr sz="1800">
          <a:solidFill>
            <a:schemeClr val="tx1"/>
          </a:solidFill>
          <a:latin typeface="+mn-lt"/>
          <a:ea typeface="+mn-ea"/>
          <a:cs typeface="+mn-cs"/>
        </a:defRPr>
      </a:lvl6pPr>
      <a:lvl7pPr marL="2971800" indent="-228600" algn="l" defTabSz="914400" rtl="0">
        <a:lnSpc>
          <a:spcPct val="90000"/>
        </a:lnSpc>
        <a:spcBef>
          <a:spcPts val="500"/>
        </a:spcBef>
        <a:buFont typeface="Arial"/>
        <a:buChar char="•"/>
        <a:defRPr sz="1800">
          <a:solidFill>
            <a:schemeClr val="tx1"/>
          </a:solidFill>
          <a:latin typeface="+mn-lt"/>
          <a:ea typeface="+mn-ea"/>
          <a:cs typeface="+mn-cs"/>
        </a:defRPr>
      </a:lvl7pPr>
      <a:lvl8pPr marL="3429000" indent="-228600" algn="l" defTabSz="914400" rtl="0">
        <a:lnSpc>
          <a:spcPct val="90000"/>
        </a:lnSpc>
        <a:spcBef>
          <a:spcPts val="500"/>
        </a:spcBef>
        <a:buFont typeface="Arial"/>
        <a:buChar char="•"/>
        <a:defRPr sz="1800">
          <a:solidFill>
            <a:schemeClr val="tx1"/>
          </a:solidFill>
          <a:latin typeface="+mn-lt"/>
          <a:ea typeface="+mn-ea"/>
          <a:cs typeface="+mn-cs"/>
        </a:defRPr>
      </a:lvl8pPr>
      <a:lvl9pPr marL="3886200" indent="-228600" algn="l" defTabSz="914400" rtl="0">
        <a:lnSpc>
          <a:spcPct val="90000"/>
        </a:lnSpc>
        <a:spcBef>
          <a:spcPts val="500"/>
        </a:spcBef>
        <a:buFont typeface="Arial"/>
        <a:buChar char="•"/>
        <a:defRPr sz="1800">
          <a:solidFill>
            <a:schemeClr val="tx1"/>
          </a:solidFill>
          <a:latin typeface="+mn-lt"/>
          <a:ea typeface="+mn-ea"/>
          <a:cs typeface="+mn-cs"/>
        </a:defRPr>
      </a:lvl9pPr>
    </p:bodyStyle>
    <p:otherStyle>
      <a:defPPr>
        <a:defRPr lang="en-US"/>
      </a:defPPr>
      <a:lvl1pPr marL="0" algn="l" defTabSz="914400" rtl="0">
        <a:defRPr sz="1800">
          <a:solidFill>
            <a:schemeClr val="tx1"/>
          </a:solidFill>
          <a:latin typeface="+mn-lt"/>
          <a:ea typeface="+mn-ea"/>
          <a:cs typeface="+mn-cs"/>
        </a:defRPr>
      </a:lvl1pPr>
      <a:lvl2pPr marL="457200" algn="l" defTabSz="914400" rtl="0">
        <a:defRPr sz="1800">
          <a:solidFill>
            <a:schemeClr val="tx1"/>
          </a:solidFill>
          <a:latin typeface="+mn-lt"/>
          <a:ea typeface="+mn-ea"/>
          <a:cs typeface="+mn-cs"/>
        </a:defRPr>
      </a:lvl2pPr>
      <a:lvl3pPr marL="914400" algn="l" defTabSz="914400" rtl="0">
        <a:defRPr sz="1800">
          <a:solidFill>
            <a:schemeClr val="tx1"/>
          </a:solidFill>
          <a:latin typeface="+mn-lt"/>
          <a:ea typeface="+mn-ea"/>
          <a:cs typeface="+mn-cs"/>
        </a:defRPr>
      </a:lvl3pPr>
      <a:lvl4pPr marL="1371600" algn="l" defTabSz="914400" rtl="0">
        <a:defRPr sz="1800">
          <a:solidFill>
            <a:schemeClr val="tx1"/>
          </a:solidFill>
          <a:latin typeface="+mn-lt"/>
          <a:ea typeface="+mn-ea"/>
          <a:cs typeface="+mn-cs"/>
        </a:defRPr>
      </a:lvl4pPr>
      <a:lvl5pPr marL="1828800" algn="l" defTabSz="914400" rtl="0">
        <a:defRPr sz="1800">
          <a:solidFill>
            <a:schemeClr val="tx1"/>
          </a:solidFill>
          <a:latin typeface="+mn-lt"/>
          <a:ea typeface="+mn-ea"/>
          <a:cs typeface="+mn-cs"/>
        </a:defRPr>
      </a:lvl5pPr>
      <a:lvl6pPr marL="2286000" algn="l" defTabSz="914400" rtl="0">
        <a:defRPr sz="1800">
          <a:solidFill>
            <a:schemeClr val="tx1"/>
          </a:solidFill>
          <a:latin typeface="+mn-lt"/>
          <a:ea typeface="+mn-ea"/>
          <a:cs typeface="+mn-cs"/>
        </a:defRPr>
      </a:lvl6pPr>
      <a:lvl7pPr marL="2743200" algn="l" defTabSz="914400" rtl="0">
        <a:defRPr sz="1800">
          <a:solidFill>
            <a:schemeClr val="tx1"/>
          </a:solidFill>
          <a:latin typeface="+mn-lt"/>
          <a:ea typeface="+mn-ea"/>
          <a:cs typeface="+mn-cs"/>
        </a:defRPr>
      </a:lvl7pPr>
      <a:lvl8pPr marL="3200400" algn="l" defTabSz="914400" rtl="0">
        <a:defRPr sz="1800">
          <a:solidFill>
            <a:schemeClr val="tx1"/>
          </a:solidFill>
          <a:latin typeface="+mn-lt"/>
          <a:ea typeface="+mn-ea"/>
          <a:cs typeface="+mn-cs"/>
        </a:defRPr>
      </a:lvl8pPr>
      <a:lvl9pPr marL="3657600" algn="l" defTabSz="914400" rtl="0">
        <a:defRPr sz="18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5.xml"/></Relationships>
</file>

<file path=ppt/slides/_rels/slide3.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3.xml"/><Relationship Id="rId1" Type="http://schemas.openxmlformats.org/officeDocument/2006/relationships/slideLayout" Target="../slideLayouts/slideLayout14.xml"/><Relationship Id="rId4" Type="http://schemas.openxmlformats.org/officeDocument/2006/relationships/image" Target="../media/image30.png"/></Relationships>
</file>

<file path=ppt/slides/_rels/slide4.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4.xml"/><Relationship Id="rId1" Type="http://schemas.openxmlformats.org/officeDocument/2006/relationships/slideLayout" Target="../slideLayouts/slideLayout14.xml"/><Relationship Id="rId4" Type="http://schemas.openxmlformats.org/officeDocument/2006/relationships/image" Target="../media/image32.sv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9.xml"/><Relationship Id="rId1" Type="http://schemas.openxmlformats.org/officeDocument/2006/relationships/slideLayout" Target="../slideLayouts/slideLayout16.xml"/><Relationship Id="rId4" Type="http://schemas.openxmlformats.org/officeDocument/2006/relationships/image" Target="../media/image34.png"/></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0.xml"/><Relationship Id="rId1" Type="http://schemas.openxmlformats.org/officeDocument/2006/relationships/slideLayout" Target="../slideLayouts/slideLayout1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2.xml"/><Relationship Id="rId1" Type="http://schemas.openxmlformats.org/officeDocument/2006/relationships/slideLayout" Target="../slideLayouts/slideLayout1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3.xml"/><Relationship Id="rId1" Type="http://schemas.openxmlformats.org/officeDocument/2006/relationships/slideLayout" Target="../slideLayouts/slideLayout14.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5.xml"/><Relationship Id="rId1" Type="http://schemas.openxmlformats.org/officeDocument/2006/relationships/slideLayout" Target="../slideLayouts/slideLayout19.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9.xml"/><Relationship Id="rId1" Type="http://schemas.openxmlformats.org/officeDocument/2006/relationships/slideLayout" Target="../slideLayouts/slideLayout17.xml"/><Relationship Id="rId5" Type="http://schemas.openxmlformats.org/officeDocument/2006/relationships/image" Target="../media/image36.jpg"/><Relationship Id="rId4" Type="http://schemas.openxmlformats.org/officeDocument/2006/relationships/hyperlink" Target="https://moodle.uwtsd.ac.uk/course/view.php?id=11455" TargetMode="Externa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866675883" name="Content Placeholder 1"/>
          <p:cNvSpPr>
            <a:spLocks noGrp="1"/>
          </p:cNvSpPr>
          <p:nvPr>
            <p:ph idx="1"/>
          </p:nvPr>
        </p:nvSpPr>
        <p:spPr bwMode="auto">
          <a:xfrm>
            <a:off x="1976323" y="1470580"/>
            <a:ext cx="8113595" cy="1091208"/>
          </a:xfrm>
        </p:spPr>
        <p:txBody>
          <a:bodyPr/>
          <a:lstStyle/>
          <a:p>
            <a:pPr marL="0" indent="0" algn="ctr">
              <a:buNone/>
              <a:defRPr/>
            </a:pPr>
            <a:r>
              <a:rPr lang="en-GB" sz="3200" b="1">
                <a:solidFill>
                  <a:schemeClr val="bg1"/>
                </a:solidFill>
                <a:ea typeface="Calibri"/>
                <a:cs typeface="Calibri"/>
              </a:rPr>
              <a:t>BMHP6026_BIRM </a:t>
            </a:r>
            <a:endParaRPr lang="en-GB" sz="4800" b="1">
              <a:solidFill>
                <a:schemeClr val="bg1"/>
              </a:solidFill>
              <a:ea typeface="Calibri"/>
              <a:cs typeface="Calibri"/>
            </a:endParaRPr>
          </a:p>
          <a:p>
            <a:pPr marL="0" indent="0" algn="ctr">
              <a:buNone/>
              <a:defRPr/>
            </a:pPr>
            <a:r>
              <a:rPr lang="en-GB" sz="4800" b="1">
                <a:solidFill>
                  <a:schemeClr val="bg1"/>
                </a:solidFill>
                <a:ea typeface="Calibri"/>
                <a:cs typeface="Calibri"/>
              </a:rPr>
              <a:t>Week </a:t>
            </a:r>
            <a:r>
              <a:rPr lang="en" sz="4800" b="1">
                <a:solidFill>
                  <a:schemeClr val="bg1"/>
                </a:solidFill>
                <a:ea typeface="Calibri"/>
                <a:cs typeface="Calibri"/>
              </a:rPr>
              <a:t>6</a:t>
            </a:r>
            <a:endParaRPr/>
          </a:p>
          <a:p>
            <a:pPr marL="0" indent="0" algn="ctr">
              <a:buNone/>
              <a:defRPr/>
            </a:pPr>
            <a:r>
              <a:rPr lang="en-GB" sz="4800" b="1">
                <a:solidFill>
                  <a:schemeClr val="bg1"/>
                </a:solidFill>
                <a:ea typeface="Calibri"/>
                <a:cs typeface="Calibri"/>
              </a:rPr>
              <a:t> Innovations –</a:t>
            </a:r>
            <a:endParaRPr/>
          </a:p>
          <a:p>
            <a:pPr marL="0" indent="0" algn="ctr">
              <a:buNone/>
              <a:defRPr/>
            </a:pPr>
            <a:r>
              <a:rPr lang="en-GB" sz="4800" b="1">
                <a:solidFill>
                  <a:schemeClr val="bg1"/>
                </a:solidFill>
                <a:ea typeface="Calibri"/>
                <a:cs typeface="Calibri"/>
              </a:rPr>
              <a:t> Focused session on </a:t>
            </a:r>
            <a:endParaRPr/>
          </a:p>
          <a:p>
            <a:pPr marL="0" indent="0" algn="ctr">
              <a:buNone/>
              <a:defRPr/>
            </a:pPr>
            <a:r>
              <a:rPr lang="en-GB" sz="4800" b="1">
                <a:solidFill>
                  <a:schemeClr val="bg1"/>
                </a:solidFill>
                <a:ea typeface="Calibri"/>
                <a:cs typeface="Calibri"/>
              </a:rPr>
              <a:t>case studies and critical analysis</a:t>
            </a:r>
            <a:endParaRPr lang="en-GB" sz="3200" b="1">
              <a:solidFill>
                <a:schemeClr val="bg1"/>
              </a:solidFill>
              <a:ea typeface="Calibri"/>
              <a:cs typeface="Calibri"/>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337516272" name="Title 1"/>
          <p:cNvSpPr>
            <a:spLocks noGrp="1"/>
          </p:cNvSpPr>
          <p:nvPr>
            <p:ph type="title"/>
          </p:nvPr>
        </p:nvSpPr>
        <p:spPr bwMode="auto"/>
        <p:txBody>
          <a:bodyPr/>
          <a:lstStyle/>
          <a:p>
            <a:pPr>
              <a:defRPr/>
            </a:pPr>
            <a:r>
              <a:rPr lang="en-GB" b="1">
                <a:latin typeface="+mn-lt"/>
              </a:rPr>
              <a:t>During this session we will…</a:t>
            </a:r>
            <a:endParaRPr/>
          </a:p>
        </p:txBody>
      </p:sp>
      <p:sp>
        <p:nvSpPr>
          <p:cNvPr id="1639605146" name="Arrow: Right 4"/>
          <p:cNvSpPr/>
          <p:nvPr/>
        </p:nvSpPr>
        <p:spPr bwMode="auto">
          <a:xfrm>
            <a:off x="1219834" y="1825625"/>
            <a:ext cx="9758680" cy="3576638"/>
          </a:xfrm>
          <a:prstGeom prst="rightArrow">
            <a:avLst>
              <a:gd name="adj1" fmla="val 50000"/>
              <a:gd name="adj2" fmla="val 50000"/>
            </a:avLst>
          </a:prstGeom>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1993267045" name="Freeform: Shape 5"/>
          <p:cNvSpPr/>
          <p:nvPr/>
        </p:nvSpPr>
        <p:spPr bwMode="auto">
          <a:xfrm>
            <a:off x="747821" y="2898616"/>
            <a:ext cx="3444240" cy="1430655"/>
          </a:xfrm>
          <a:custGeom>
            <a:avLst/>
            <a:gdLst>
              <a:gd name="connsiteX0" fmla="*/ 0 w 3444240"/>
              <a:gd name="connsiteY0" fmla="*/ 238447 h 1430655"/>
              <a:gd name="connsiteX1" fmla="*/ 238447 w 3444240"/>
              <a:gd name="connsiteY1" fmla="*/ 0 h 1430655"/>
              <a:gd name="connsiteX2" fmla="*/ 3205793 w 3444240"/>
              <a:gd name="connsiteY2" fmla="*/ 0 h 1430655"/>
              <a:gd name="connsiteX3" fmla="*/ 3444240 w 3444240"/>
              <a:gd name="connsiteY3" fmla="*/ 238447 h 1430655"/>
              <a:gd name="connsiteX4" fmla="*/ 3444240 w 3444240"/>
              <a:gd name="connsiteY4" fmla="*/ 1192208 h 1430655"/>
              <a:gd name="connsiteX5" fmla="*/ 3205793 w 3444240"/>
              <a:gd name="connsiteY5" fmla="*/ 1430655 h 1430655"/>
              <a:gd name="connsiteX6" fmla="*/ 238447 w 3444240"/>
              <a:gd name="connsiteY6" fmla="*/ 1430655 h 1430655"/>
              <a:gd name="connsiteX7" fmla="*/ 0 w 3444240"/>
              <a:gd name="connsiteY7" fmla="*/ 1192208 h 1430655"/>
              <a:gd name="connsiteX8" fmla="*/ 0 w 3444240"/>
              <a:gd name="connsiteY8" fmla="*/ 238447 h 1430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44240" h="1430655" extrusionOk="0">
                <a:moveTo>
                  <a:pt x="0" y="238447"/>
                </a:moveTo>
                <a:cubicBezTo>
                  <a:pt x="0" y="106756"/>
                  <a:pt x="106756" y="0"/>
                  <a:pt x="238447" y="0"/>
                </a:cubicBezTo>
                <a:lnTo>
                  <a:pt x="3205793" y="0"/>
                </a:lnTo>
                <a:cubicBezTo>
                  <a:pt x="3337484" y="0"/>
                  <a:pt x="3444240" y="106756"/>
                  <a:pt x="3444240" y="238447"/>
                </a:cubicBezTo>
                <a:lnTo>
                  <a:pt x="3444240" y="1192208"/>
                </a:lnTo>
                <a:cubicBezTo>
                  <a:pt x="3444240" y="1323899"/>
                  <a:pt x="3337484" y="1430655"/>
                  <a:pt x="3205793" y="1430655"/>
                </a:cubicBezTo>
                <a:lnTo>
                  <a:pt x="238447" y="1430655"/>
                </a:lnTo>
                <a:cubicBezTo>
                  <a:pt x="106756" y="1430655"/>
                  <a:pt x="0" y="1323899"/>
                  <a:pt x="0" y="1192208"/>
                </a:cubicBezTo>
                <a:lnTo>
                  <a:pt x="0" y="23844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8899" tIns="168899" rIns="168899" bIns="168899" numCol="1" spcCol="1270" anchor="ctr" anchorCtr="0">
            <a:noAutofit/>
          </a:bodyPr>
          <a:lstStyle/>
          <a:p>
            <a:pPr lvl="0" algn="ctr" defTabSz="1155699">
              <a:lnSpc>
                <a:spcPct val="90000"/>
              </a:lnSpc>
              <a:spcBef>
                <a:spcPts val="0"/>
              </a:spcBef>
              <a:spcAft>
                <a:spcPts val="0"/>
              </a:spcAft>
              <a:defRPr/>
            </a:pPr>
            <a:r>
              <a:rPr lang="en-GB" sz="2600" b="1"/>
              <a:t>Go over the Component 1 Task.</a:t>
            </a:r>
          </a:p>
        </p:txBody>
      </p:sp>
      <p:sp>
        <p:nvSpPr>
          <p:cNvPr id="1757645906" name="Freeform: Shape 6"/>
          <p:cNvSpPr/>
          <p:nvPr/>
        </p:nvSpPr>
        <p:spPr bwMode="auto">
          <a:xfrm>
            <a:off x="4377055" y="2898616"/>
            <a:ext cx="3444240" cy="1430655"/>
          </a:xfrm>
          <a:custGeom>
            <a:avLst/>
            <a:gdLst>
              <a:gd name="connsiteX0" fmla="*/ 0 w 3444240"/>
              <a:gd name="connsiteY0" fmla="*/ 238447 h 1430655"/>
              <a:gd name="connsiteX1" fmla="*/ 238447 w 3444240"/>
              <a:gd name="connsiteY1" fmla="*/ 0 h 1430655"/>
              <a:gd name="connsiteX2" fmla="*/ 3205793 w 3444240"/>
              <a:gd name="connsiteY2" fmla="*/ 0 h 1430655"/>
              <a:gd name="connsiteX3" fmla="*/ 3444240 w 3444240"/>
              <a:gd name="connsiteY3" fmla="*/ 238447 h 1430655"/>
              <a:gd name="connsiteX4" fmla="*/ 3444240 w 3444240"/>
              <a:gd name="connsiteY4" fmla="*/ 1192208 h 1430655"/>
              <a:gd name="connsiteX5" fmla="*/ 3205793 w 3444240"/>
              <a:gd name="connsiteY5" fmla="*/ 1430655 h 1430655"/>
              <a:gd name="connsiteX6" fmla="*/ 238447 w 3444240"/>
              <a:gd name="connsiteY6" fmla="*/ 1430655 h 1430655"/>
              <a:gd name="connsiteX7" fmla="*/ 0 w 3444240"/>
              <a:gd name="connsiteY7" fmla="*/ 1192208 h 1430655"/>
              <a:gd name="connsiteX8" fmla="*/ 0 w 3444240"/>
              <a:gd name="connsiteY8" fmla="*/ 238447 h 1430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44240" h="1430655" extrusionOk="0">
                <a:moveTo>
                  <a:pt x="0" y="238447"/>
                </a:moveTo>
                <a:cubicBezTo>
                  <a:pt x="0" y="106756"/>
                  <a:pt x="106756" y="0"/>
                  <a:pt x="238447" y="0"/>
                </a:cubicBezTo>
                <a:lnTo>
                  <a:pt x="3205793" y="0"/>
                </a:lnTo>
                <a:cubicBezTo>
                  <a:pt x="3337484" y="0"/>
                  <a:pt x="3444240" y="106756"/>
                  <a:pt x="3444240" y="238447"/>
                </a:cubicBezTo>
                <a:lnTo>
                  <a:pt x="3444240" y="1192208"/>
                </a:lnTo>
                <a:cubicBezTo>
                  <a:pt x="3444240" y="1323899"/>
                  <a:pt x="3337484" y="1430655"/>
                  <a:pt x="3205793" y="1430655"/>
                </a:cubicBezTo>
                <a:lnTo>
                  <a:pt x="238447" y="1430655"/>
                </a:lnTo>
                <a:cubicBezTo>
                  <a:pt x="106756" y="1430655"/>
                  <a:pt x="0" y="1323899"/>
                  <a:pt x="0" y="1192208"/>
                </a:cubicBezTo>
                <a:lnTo>
                  <a:pt x="0" y="23844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8899" tIns="168899" rIns="168899" bIns="168899" numCol="1" spcCol="1270" anchor="ctr" anchorCtr="0">
            <a:noAutofit/>
          </a:bodyPr>
          <a:lstStyle/>
          <a:p>
            <a:pPr marL="0" lvl="0" indent="0" algn="ctr" defTabSz="1155699">
              <a:lnSpc>
                <a:spcPct val="90000"/>
              </a:lnSpc>
              <a:spcBef>
                <a:spcPts val="0"/>
              </a:spcBef>
              <a:spcAft>
                <a:spcPts val="0"/>
              </a:spcAft>
              <a:buNone/>
              <a:defRPr/>
            </a:pPr>
            <a:r>
              <a:rPr lang="en-GB" sz="2600" b="1"/>
              <a:t>Discuss points of critical analysis that can be considered.  </a:t>
            </a:r>
            <a:endParaRPr/>
          </a:p>
        </p:txBody>
      </p:sp>
      <p:sp>
        <p:nvSpPr>
          <p:cNvPr id="468392555" name="Freeform: Shape 7"/>
          <p:cNvSpPr/>
          <p:nvPr/>
        </p:nvSpPr>
        <p:spPr bwMode="auto">
          <a:xfrm>
            <a:off x="8006288" y="2898616"/>
            <a:ext cx="3444240" cy="1430655"/>
          </a:xfrm>
          <a:custGeom>
            <a:avLst/>
            <a:gdLst>
              <a:gd name="connsiteX0" fmla="*/ 0 w 3444240"/>
              <a:gd name="connsiteY0" fmla="*/ 238447 h 1430655"/>
              <a:gd name="connsiteX1" fmla="*/ 238447 w 3444240"/>
              <a:gd name="connsiteY1" fmla="*/ 0 h 1430655"/>
              <a:gd name="connsiteX2" fmla="*/ 3205793 w 3444240"/>
              <a:gd name="connsiteY2" fmla="*/ 0 h 1430655"/>
              <a:gd name="connsiteX3" fmla="*/ 3444240 w 3444240"/>
              <a:gd name="connsiteY3" fmla="*/ 238447 h 1430655"/>
              <a:gd name="connsiteX4" fmla="*/ 3444240 w 3444240"/>
              <a:gd name="connsiteY4" fmla="*/ 1192208 h 1430655"/>
              <a:gd name="connsiteX5" fmla="*/ 3205793 w 3444240"/>
              <a:gd name="connsiteY5" fmla="*/ 1430655 h 1430655"/>
              <a:gd name="connsiteX6" fmla="*/ 238447 w 3444240"/>
              <a:gd name="connsiteY6" fmla="*/ 1430655 h 1430655"/>
              <a:gd name="connsiteX7" fmla="*/ 0 w 3444240"/>
              <a:gd name="connsiteY7" fmla="*/ 1192208 h 1430655"/>
              <a:gd name="connsiteX8" fmla="*/ 0 w 3444240"/>
              <a:gd name="connsiteY8" fmla="*/ 238447 h 1430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44240" h="1430655" extrusionOk="0">
                <a:moveTo>
                  <a:pt x="0" y="238447"/>
                </a:moveTo>
                <a:cubicBezTo>
                  <a:pt x="0" y="106756"/>
                  <a:pt x="106756" y="0"/>
                  <a:pt x="238447" y="0"/>
                </a:cubicBezTo>
                <a:lnTo>
                  <a:pt x="3205793" y="0"/>
                </a:lnTo>
                <a:cubicBezTo>
                  <a:pt x="3337484" y="0"/>
                  <a:pt x="3444240" y="106756"/>
                  <a:pt x="3444240" y="238447"/>
                </a:cubicBezTo>
                <a:lnTo>
                  <a:pt x="3444240" y="1192208"/>
                </a:lnTo>
                <a:cubicBezTo>
                  <a:pt x="3444240" y="1323899"/>
                  <a:pt x="3337484" y="1430655"/>
                  <a:pt x="3205793" y="1430655"/>
                </a:cubicBezTo>
                <a:lnTo>
                  <a:pt x="238447" y="1430655"/>
                </a:lnTo>
                <a:cubicBezTo>
                  <a:pt x="106756" y="1430655"/>
                  <a:pt x="0" y="1323899"/>
                  <a:pt x="0" y="1192208"/>
                </a:cubicBezTo>
                <a:lnTo>
                  <a:pt x="0" y="23844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8899" tIns="168899" rIns="168899" bIns="168899" numCol="1" spcCol="1270" anchor="ctr" anchorCtr="0">
            <a:noAutofit/>
          </a:bodyPr>
          <a:lstStyle/>
          <a:p>
            <a:pPr lvl="0" algn="ctr" defTabSz="1155699">
              <a:lnSpc>
                <a:spcPct val="90000"/>
              </a:lnSpc>
              <a:spcBef>
                <a:spcPts val="0"/>
              </a:spcBef>
              <a:spcAft>
                <a:spcPts val="0"/>
              </a:spcAft>
              <a:defRPr/>
            </a:pPr>
            <a:endParaRPr lang="en-GB" sz="2600"/>
          </a:p>
          <a:p>
            <a:pPr lvl="0" algn="ctr" defTabSz="1155699">
              <a:lnSpc>
                <a:spcPct val="90000"/>
              </a:lnSpc>
              <a:spcBef>
                <a:spcPts val="0"/>
              </a:spcBef>
              <a:spcAft>
                <a:spcPts val="0"/>
              </a:spcAft>
              <a:defRPr/>
            </a:pPr>
            <a:r>
              <a:rPr lang="en-GB" sz="2600" b="1"/>
              <a:t>Explore possible structure styles for component 1 </a:t>
            </a:r>
            <a:endParaRPr/>
          </a:p>
          <a:p>
            <a:pPr marL="0" lvl="0" indent="0" algn="ctr" defTabSz="1155699">
              <a:lnSpc>
                <a:spcPct val="90000"/>
              </a:lnSpc>
              <a:spcBef>
                <a:spcPts val="0"/>
              </a:spcBef>
              <a:spcAft>
                <a:spcPts val="0"/>
              </a:spcAft>
              <a:buNone/>
              <a:defRPr/>
            </a:pPr>
            <a:endParaRPr lang="en-GB" sz="260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993267045"/>
                                        </p:tgtEl>
                                        <p:attrNameLst>
                                          <p:attrName>style.visibility</p:attrName>
                                        </p:attrNameLst>
                                      </p:cBhvr>
                                      <p:to>
                                        <p:strVal val="visible"/>
                                      </p:to>
                                    </p:set>
                                    <p:animEffect transition="in" filter="fade">
                                      <p:cBhvr>
                                        <p:cTn id="7" dur="500"/>
                                        <p:tgtEl>
                                          <p:spTgt spid="199326704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757645906"/>
                                        </p:tgtEl>
                                        <p:attrNameLst>
                                          <p:attrName>style.visibility</p:attrName>
                                        </p:attrNameLst>
                                      </p:cBhvr>
                                      <p:to>
                                        <p:strVal val="visible"/>
                                      </p:to>
                                    </p:set>
                                    <p:animEffect transition="in" filter="fade">
                                      <p:cBhvr>
                                        <p:cTn id="12" dur="500"/>
                                        <p:tgtEl>
                                          <p:spTgt spid="175764590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68392555"/>
                                        </p:tgtEl>
                                        <p:attrNameLst>
                                          <p:attrName>style.visibility</p:attrName>
                                        </p:attrNameLst>
                                      </p:cBhvr>
                                      <p:to>
                                        <p:strVal val="visible"/>
                                      </p:to>
                                    </p:set>
                                    <p:animEffect transition="in" filter="fade">
                                      <p:cBhvr>
                                        <p:cTn id="17" dur="500"/>
                                        <p:tgtEl>
                                          <p:spTgt spid="46839255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3267045" grpId="0" animBg="1"/>
      <p:bldP spid="1757645906" grpId="0" animBg="1"/>
      <p:bldP spid="468392555" grpId="0" animBg="1"/>
    </p:bldLst>
  </p:timing>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2041111497" name="Title 1"/>
          <p:cNvSpPr>
            <a:spLocks noGrp="1"/>
          </p:cNvSpPr>
          <p:nvPr>
            <p:ph type="title"/>
          </p:nvPr>
        </p:nvSpPr>
        <p:spPr bwMode="auto"/>
        <p:txBody>
          <a:bodyPr>
            <a:normAutofit/>
          </a:bodyPr>
          <a:lstStyle/>
          <a:p>
            <a:pPr>
              <a:defRPr/>
            </a:pPr>
            <a:r>
              <a:rPr lang="en-GB" sz="4800" b="1" u="sng">
                <a:latin typeface="+mn-lt"/>
              </a:rPr>
              <a:t>Component 1 </a:t>
            </a:r>
            <a:endParaRPr/>
          </a:p>
        </p:txBody>
      </p:sp>
      <p:pic>
        <p:nvPicPr>
          <p:cNvPr id="5" name="Picture 4">
            <a:extLst>
              <a:ext uri="{FF2B5EF4-FFF2-40B4-BE49-F238E27FC236}">
                <a16:creationId xmlns:a16="http://schemas.microsoft.com/office/drawing/2014/main" id="{D12767B6-AE39-57C3-BF20-0DC9620669C4}"/>
              </a:ext>
            </a:extLst>
          </p:cNvPr>
          <p:cNvPicPr>
            <a:picLocks noChangeAspect="1"/>
          </p:cNvPicPr>
          <p:nvPr/>
        </p:nvPicPr>
        <p:blipFill>
          <a:blip r:embed="rId3"/>
          <a:stretch>
            <a:fillRect/>
          </a:stretch>
        </p:blipFill>
        <p:spPr>
          <a:xfrm>
            <a:off x="4542357" y="261766"/>
            <a:ext cx="7649643" cy="5182323"/>
          </a:xfrm>
          <a:prstGeom prst="rect">
            <a:avLst/>
          </a:prstGeom>
        </p:spPr>
      </p:pic>
      <p:pic>
        <p:nvPicPr>
          <p:cNvPr id="3" name="Picture 2">
            <a:extLst>
              <a:ext uri="{FF2B5EF4-FFF2-40B4-BE49-F238E27FC236}">
                <a16:creationId xmlns:a16="http://schemas.microsoft.com/office/drawing/2014/main" id="{FE9B8B02-E8D4-DF22-6989-2C2A52C15A8B}"/>
              </a:ext>
            </a:extLst>
          </p:cNvPr>
          <p:cNvPicPr>
            <a:picLocks noChangeAspect="1"/>
          </p:cNvPicPr>
          <p:nvPr/>
        </p:nvPicPr>
        <p:blipFill>
          <a:blip r:embed="rId4"/>
          <a:stretch>
            <a:fillRect/>
          </a:stretch>
        </p:blipFill>
        <p:spPr>
          <a:xfrm>
            <a:off x="-1" y="2907792"/>
            <a:ext cx="4661613" cy="878445"/>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bwMode="auto">
        <a:xfrm>
          <a:off x="0" y="0"/>
          <a:ext cx="0" cy="0"/>
          <a:chOff x="0" y="0"/>
          <a:chExt cx="0" cy="0"/>
        </a:xfrm>
      </p:grpSpPr>
      <p:sp useBgFill="1">
        <p:nvSpPr>
          <p:cNvPr id="1342829769" name="Rectangle 9"/>
          <p:cNvSpPr>
            <a:spLocks noGrp="1" noRot="1" noChangeAspect="1" noMove="1" noResize="1" noEditPoints="1" noAdjustHandles="1" noChangeArrowheads="1" noChangeShapeType="1" noTextEdit="1"/>
          </p:cNvSpPr>
          <p:nvPr/>
        </p:nvSpPr>
        <p:spPr bwMode="auto">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p>
        </p:txBody>
      </p:sp>
      <p:sp>
        <p:nvSpPr>
          <p:cNvPr id="278627030" name="Title 1"/>
          <p:cNvSpPr>
            <a:spLocks noGrp="1"/>
          </p:cNvSpPr>
          <p:nvPr>
            <p:ph type="title"/>
          </p:nvPr>
        </p:nvSpPr>
        <p:spPr bwMode="auto">
          <a:xfrm>
            <a:off x="174335" y="2312386"/>
            <a:ext cx="2418390" cy="2608142"/>
          </a:xfrm>
          <a:prstGeom prst="rect">
            <a:avLst/>
          </a:prstGeom>
          <a:ln w="25400">
            <a:solidFill>
              <a:srgbClr val="002060"/>
            </a:solidFill>
          </a:ln>
        </p:spPr>
        <p:txBody>
          <a:bodyPr vert="horz" lIns="91440" tIns="45720" rIns="91440" bIns="45720" rtlCol="0" anchor="t">
            <a:normAutofit fontScale="90000"/>
          </a:bodyPr>
          <a:lstStyle/>
          <a:p>
            <a:pPr algn="ctr">
              <a:defRPr/>
            </a:pPr>
            <a:r>
              <a:rPr lang="en-US" sz="4000" b="1">
                <a:solidFill>
                  <a:schemeClr val="tx1"/>
                </a:solidFill>
                <a:latin typeface="+mn-lt"/>
                <a:ea typeface="+mj-ea"/>
                <a:cs typeface="+mj-cs"/>
              </a:rPr>
              <a:t>What key elements do I need to remember?</a:t>
            </a:r>
            <a:endParaRPr/>
          </a:p>
        </p:txBody>
      </p:sp>
      <p:pic>
        <p:nvPicPr>
          <p:cNvPr id="1525061954" name="Graphic 6" descr="Business Growth"/>
          <p:cNvPicPr>
            <a:picLocks noChangeAspect="1"/>
          </p:cNvPicPr>
          <p:nvPr/>
        </p:nvPicPr>
        <p:blipFill rotWithShape="1">
          <a:blip r:embed="rId3">
            <a:extLst>
              <a:ext uri="{96DAC541-7B7A-43D3-8B79-37D633B846F1}">
                <asvg:svgBlip xmlns:asvg="http://schemas.microsoft.com/office/drawing/2016/SVG/main" r:embed="rId4"/>
              </a:ext>
            </a:extLst>
          </a:blip>
          <a:stretch/>
        </p:blipFill>
        <p:spPr bwMode="auto">
          <a:xfrm>
            <a:off x="643465" y="1023072"/>
            <a:ext cx="914400" cy="914400"/>
          </a:xfrm>
          <a:prstGeom prst="rect">
            <a:avLst/>
          </a:prstGeom>
        </p:spPr>
      </p:pic>
      <p:sp>
        <p:nvSpPr>
          <p:cNvPr id="784447329" name="Content Placeholder 2"/>
          <p:cNvSpPr>
            <a:spLocks noGrp="1"/>
          </p:cNvSpPr>
          <p:nvPr>
            <p:ph idx="1"/>
          </p:nvPr>
        </p:nvSpPr>
        <p:spPr bwMode="auto">
          <a:xfrm>
            <a:off x="2767060" y="397932"/>
            <a:ext cx="9424940" cy="6062133"/>
          </a:xfrm>
        </p:spPr>
        <p:txBody>
          <a:bodyPr vert="horz" lIns="91440" tIns="45720" rIns="91440" bIns="45720" rtlCol="0" anchor="ctr">
            <a:normAutofit lnSpcReduction="10000"/>
          </a:bodyPr>
          <a:lstStyle/>
          <a:p>
            <a:pPr>
              <a:buFont typeface="Wingdings"/>
              <a:buChar char="ü"/>
              <a:defRPr/>
            </a:pPr>
            <a:r>
              <a:rPr lang="en-US" sz="2400" dirty="0"/>
              <a:t>Consistent use of a minimum of 10 references. </a:t>
            </a:r>
            <a:endParaRPr dirty="0"/>
          </a:p>
          <a:p>
            <a:pPr>
              <a:buFont typeface="Wingdings"/>
              <a:buChar char="ü"/>
              <a:defRPr/>
            </a:pPr>
            <a:r>
              <a:rPr lang="en-US" sz="2400" dirty="0"/>
              <a:t>Focus on a digital innovation used in the UK within the last decade. </a:t>
            </a:r>
            <a:endParaRPr dirty="0"/>
          </a:p>
          <a:p>
            <a:pPr>
              <a:buFont typeface="Wingdings"/>
              <a:buChar char="ü"/>
              <a:defRPr/>
            </a:pPr>
            <a:r>
              <a:rPr lang="en-US" sz="2400" dirty="0"/>
              <a:t>Show your understanding of what digital transformation is and why the health and social care sector needs to digitally transform. </a:t>
            </a:r>
            <a:endParaRPr dirty="0"/>
          </a:p>
          <a:p>
            <a:pPr>
              <a:buFont typeface="Wingdings"/>
              <a:buChar char="ü"/>
              <a:defRPr/>
            </a:pPr>
            <a:r>
              <a:rPr lang="en-US" sz="2400" dirty="0"/>
              <a:t>Show that you are aware of the UK government plan of digital transformation. </a:t>
            </a:r>
            <a:endParaRPr dirty="0"/>
          </a:p>
          <a:p>
            <a:pPr>
              <a:buFont typeface="Wingdings"/>
              <a:buChar char="ü"/>
              <a:defRPr/>
            </a:pPr>
            <a:r>
              <a:rPr lang="en-US" sz="2400" dirty="0"/>
              <a:t>Show that you are aware of data governance and ethical use of data (UK)  </a:t>
            </a:r>
            <a:endParaRPr dirty="0"/>
          </a:p>
          <a:p>
            <a:pPr>
              <a:buFont typeface="Wingdings"/>
              <a:buChar char="ü"/>
              <a:defRPr/>
            </a:pPr>
            <a:r>
              <a:rPr lang="en-US" sz="2400" dirty="0"/>
              <a:t>Include all aspects of the task (impact upon the health and social care workforce, service delivery, patient/service user, community/ communities)</a:t>
            </a:r>
            <a:endParaRPr dirty="0"/>
          </a:p>
          <a:p>
            <a:pPr>
              <a:buFont typeface="Wingdings"/>
              <a:buChar char="ü"/>
              <a:defRPr/>
            </a:pPr>
            <a:r>
              <a:rPr lang="en-US" sz="2400" dirty="0"/>
              <a:t>Demonstrate balanced critical evaluation of your chosen digital innovation. </a:t>
            </a:r>
            <a:endParaRPr dirty="0"/>
          </a:p>
          <a:p>
            <a:pPr>
              <a:buFont typeface="Wingdings"/>
              <a:buChar char="ü"/>
              <a:defRPr/>
            </a:pPr>
            <a:r>
              <a:rPr lang="en-US" sz="2400" b="1" dirty="0"/>
              <a:t>Use </a:t>
            </a:r>
            <a:r>
              <a:rPr lang="en-US" sz="2400" b="1" dirty="0" err="1"/>
              <a:t>localised</a:t>
            </a:r>
            <a:r>
              <a:rPr lang="en-US" sz="2400" b="1" dirty="0"/>
              <a:t> data (UK/England</a:t>
            </a:r>
            <a:r>
              <a:rPr lang="en-US" sz="2400" dirty="0"/>
              <a:t>) or International data to support and develop your points. </a:t>
            </a:r>
            <a:endParaRPr dirty="0"/>
          </a:p>
          <a:p>
            <a:pPr>
              <a:buFont typeface="Wingdings"/>
              <a:buChar char="ü"/>
              <a:defRPr/>
            </a:pPr>
            <a:r>
              <a:rPr lang="en-US" sz="2400" dirty="0"/>
              <a:t>Structure your report effectively. </a:t>
            </a:r>
            <a:endParaRPr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84447329">
                                            <p:txEl>
                                              <p:pRg st="0" end="0"/>
                                            </p:txEl>
                                          </p:spTgt>
                                        </p:tgtEl>
                                        <p:attrNameLst>
                                          <p:attrName>style.visibility</p:attrName>
                                        </p:attrNameLst>
                                      </p:cBhvr>
                                      <p:to>
                                        <p:strVal val="visible"/>
                                      </p:to>
                                    </p:set>
                                    <p:animEffect transition="in" filter="fade">
                                      <p:cBhvr>
                                        <p:cTn id="7" dur="500"/>
                                        <p:tgtEl>
                                          <p:spTgt spid="78444732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84447329">
                                            <p:txEl>
                                              <p:pRg st="1" end="1"/>
                                            </p:txEl>
                                          </p:spTgt>
                                        </p:tgtEl>
                                        <p:attrNameLst>
                                          <p:attrName>style.visibility</p:attrName>
                                        </p:attrNameLst>
                                      </p:cBhvr>
                                      <p:to>
                                        <p:strVal val="visible"/>
                                      </p:to>
                                    </p:set>
                                    <p:animEffect transition="in" filter="fade">
                                      <p:cBhvr>
                                        <p:cTn id="12" dur="500"/>
                                        <p:tgtEl>
                                          <p:spTgt spid="78444732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784447329">
                                            <p:txEl>
                                              <p:pRg st="2" end="2"/>
                                            </p:txEl>
                                          </p:spTgt>
                                        </p:tgtEl>
                                        <p:attrNameLst>
                                          <p:attrName>style.visibility</p:attrName>
                                        </p:attrNameLst>
                                      </p:cBhvr>
                                      <p:to>
                                        <p:strVal val="visible"/>
                                      </p:to>
                                    </p:set>
                                    <p:animEffect transition="in" filter="fade">
                                      <p:cBhvr>
                                        <p:cTn id="17" dur="500"/>
                                        <p:tgtEl>
                                          <p:spTgt spid="784447329">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784447329">
                                            <p:txEl>
                                              <p:pRg st="3" end="3"/>
                                            </p:txEl>
                                          </p:spTgt>
                                        </p:tgtEl>
                                        <p:attrNameLst>
                                          <p:attrName>style.visibility</p:attrName>
                                        </p:attrNameLst>
                                      </p:cBhvr>
                                      <p:to>
                                        <p:strVal val="visible"/>
                                      </p:to>
                                    </p:set>
                                    <p:animEffect transition="in" filter="fade">
                                      <p:cBhvr>
                                        <p:cTn id="22" dur="500"/>
                                        <p:tgtEl>
                                          <p:spTgt spid="784447329">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784447329">
                                            <p:txEl>
                                              <p:pRg st="4" end="4"/>
                                            </p:txEl>
                                          </p:spTgt>
                                        </p:tgtEl>
                                        <p:attrNameLst>
                                          <p:attrName>style.visibility</p:attrName>
                                        </p:attrNameLst>
                                      </p:cBhvr>
                                      <p:to>
                                        <p:strVal val="visible"/>
                                      </p:to>
                                    </p:set>
                                    <p:animEffect transition="in" filter="fade">
                                      <p:cBhvr>
                                        <p:cTn id="27" dur="500"/>
                                        <p:tgtEl>
                                          <p:spTgt spid="784447329">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784447329">
                                            <p:txEl>
                                              <p:pRg st="5" end="5"/>
                                            </p:txEl>
                                          </p:spTgt>
                                        </p:tgtEl>
                                        <p:attrNameLst>
                                          <p:attrName>style.visibility</p:attrName>
                                        </p:attrNameLst>
                                      </p:cBhvr>
                                      <p:to>
                                        <p:strVal val="visible"/>
                                      </p:to>
                                    </p:set>
                                    <p:animEffect transition="in" filter="fade">
                                      <p:cBhvr>
                                        <p:cTn id="32" dur="500"/>
                                        <p:tgtEl>
                                          <p:spTgt spid="784447329">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784447329">
                                            <p:txEl>
                                              <p:pRg st="6" end="6"/>
                                            </p:txEl>
                                          </p:spTgt>
                                        </p:tgtEl>
                                        <p:attrNameLst>
                                          <p:attrName>style.visibility</p:attrName>
                                        </p:attrNameLst>
                                      </p:cBhvr>
                                      <p:to>
                                        <p:strVal val="visible"/>
                                      </p:to>
                                    </p:set>
                                    <p:animEffect transition="in" filter="fade">
                                      <p:cBhvr>
                                        <p:cTn id="37" dur="500"/>
                                        <p:tgtEl>
                                          <p:spTgt spid="784447329">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784447329">
                                            <p:txEl>
                                              <p:pRg st="7" end="7"/>
                                            </p:txEl>
                                          </p:spTgt>
                                        </p:tgtEl>
                                        <p:attrNameLst>
                                          <p:attrName>style.visibility</p:attrName>
                                        </p:attrNameLst>
                                      </p:cBhvr>
                                      <p:to>
                                        <p:strVal val="visible"/>
                                      </p:to>
                                    </p:set>
                                    <p:animEffect transition="in" filter="fade">
                                      <p:cBhvr>
                                        <p:cTn id="42" dur="500"/>
                                        <p:tgtEl>
                                          <p:spTgt spid="784447329">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784447329">
                                            <p:txEl>
                                              <p:pRg st="8" end="8"/>
                                            </p:txEl>
                                          </p:spTgt>
                                        </p:tgtEl>
                                        <p:attrNameLst>
                                          <p:attrName>style.visibility</p:attrName>
                                        </p:attrNameLst>
                                      </p:cBhvr>
                                      <p:to>
                                        <p:strVal val="visible"/>
                                      </p:to>
                                    </p:set>
                                    <p:animEffect transition="in" filter="fade">
                                      <p:cBhvr>
                                        <p:cTn id="47" dur="500"/>
                                        <p:tgtEl>
                                          <p:spTgt spid="784447329">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921968467" name="Title 1"/>
          <p:cNvSpPr>
            <a:spLocks noGrp="1"/>
          </p:cNvSpPr>
          <p:nvPr>
            <p:ph type="title"/>
          </p:nvPr>
        </p:nvSpPr>
        <p:spPr bwMode="auto"/>
        <p:txBody>
          <a:bodyPr>
            <a:normAutofit/>
          </a:bodyPr>
          <a:lstStyle/>
          <a:p>
            <a:pPr>
              <a:defRPr/>
            </a:pPr>
            <a:r>
              <a:rPr lang="en-GB" sz="4800" b="1">
                <a:latin typeface="+mn-lt"/>
              </a:rPr>
              <a:t>Critical Analysis </a:t>
            </a:r>
            <a:endParaRPr/>
          </a:p>
        </p:txBody>
      </p:sp>
      <p:sp>
        <p:nvSpPr>
          <p:cNvPr id="1690299648" name="Free-form: Shape 8"/>
          <p:cNvSpPr/>
          <p:nvPr/>
        </p:nvSpPr>
        <p:spPr bwMode="auto">
          <a:xfrm>
            <a:off x="358219" y="1690688"/>
            <a:ext cx="11638897" cy="1055046"/>
          </a:xfrm>
          <a:custGeom>
            <a:avLst/>
            <a:gdLst>
              <a:gd name="connsiteX0" fmla="*/ 0 w 5689600"/>
              <a:gd name="connsiteY0" fmla="*/ 29521 h 177120"/>
              <a:gd name="connsiteX1" fmla="*/ 29521 w 5689600"/>
              <a:gd name="connsiteY1" fmla="*/ 0 h 177120"/>
              <a:gd name="connsiteX2" fmla="*/ 5660079 w 5689600"/>
              <a:gd name="connsiteY2" fmla="*/ 0 h 177120"/>
              <a:gd name="connsiteX3" fmla="*/ 5689600 w 5689600"/>
              <a:gd name="connsiteY3" fmla="*/ 29521 h 177120"/>
              <a:gd name="connsiteX4" fmla="*/ 5689600 w 5689600"/>
              <a:gd name="connsiteY4" fmla="*/ 147599 h 177120"/>
              <a:gd name="connsiteX5" fmla="*/ 5660079 w 5689600"/>
              <a:gd name="connsiteY5" fmla="*/ 177120 h 177120"/>
              <a:gd name="connsiteX6" fmla="*/ 29521 w 5689600"/>
              <a:gd name="connsiteY6" fmla="*/ 177120 h 177120"/>
              <a:gd name="connsiteX7" fmla="*/ 0 w 5689600"/>
              <a:gd name="connsiteY7" fmla="*/ 147599 h 177120"/>
              <a:gd name="connsiteX8" fmla="*/ 0 w 5689600"/>
              <a:gd name="connsiteY8" fmla="*/ 29521 h 1771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689600" h="177120" extrusionOk="0">
                <a:moveTo>
                  <a:pt x="0" y="29521"/>
                </a:moveTo>
                <a:cubicBezTo>
                  <a:pt x="0" y="13217"/>
                  <a:pt x="13217" y="0"/>
                  <a:pt x="29521" y="0"/>
                </a:cubicBezTo>
                <a:lnTo>
                  <a:pt x="5660079" y="0"/>
                </a:lnTo>
                <a:cubicBezTo>
                  <a:pt x="5676383" y="0"/>
                  <a:pt x="5689600" y="13217"/>
                  <a:pt x="5689600" y="29521"/>
                </a:cubicBezTo>
                <a:lnTo>
                  <a:pt x="5689600" y="147599"/>
                </a:lnTo>
                <a:cubicBezTo>
                  <a:pt x="5689600" y="163903"/>
                  <a:pt x="5676383" y="177120"/>
                  <a:pt x="5660079" y="177120"/>
                </a:cubicBezTo>
                <a:lnTo>
                  <a:pt x="29521" y="177120"/>
                </a:lnTo>
                <a:cubicBezTo>
                  <a:pt x="13217" y="177120"/>
                  <a:pt x="0" y="163903"/>
                  <a:pt x="0" y="147599"/>
                </a:cubicBezTo>
                <a:lnTo>
                  <a:pt x="0" y="29521"/>
                </a:lnTo>
                <a:close/>
              </a:path>
            </a:pathLst>
          </a:custGeom>
          <a:solidFill>
            <a:srgbClr val="00B050"/>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23699" tIns="8646" rIns="223699" bIns="8646" numCol="1" spcCol="1270" anchor="ctr" anchorCtr="0">
            <a:noAutofit/>
          </a:bodyPr>
          <a:lstStyle/>
          <a:p>
            <a:pPr marL="0" lvl="0" indent="0" algn="l" defTabSz="266700">
              <a:lnSpc>
                <a:spcPct val="90000"/>
              </a:lnSpc>
              <a:spcBef>
                <a:spcPts val="0"/>
              </a:spcBef>
              <a:spcAft>
                <a:spcPts val="0"/>
              </a:spcAft>
              <a:buNone/>
              <a:defRPr/>
            </a:pPr>
            <a:r>
              <a:rPr lang="en-GB" sz="2400" b="1"/>
              <a:t>Academic </a:t>
            </a:r>
            <a:r>
              <a:rPr lang="en-GB" sz="2400" b="1">
                <a:solidFill>
                  <a:srgbClr val="FF0000"/>
                </a:solidFill>
              </a:rPr>
              <a:t>critical analysis </a:t>
            </a:r>
            <a:r>
              <a:rPr lang="en-GB" sz="2400" b="1"/>
              <a:t>refers to the process of systematically examining and evaluating information, arguments, or concepts in a rigorous and objective manner. </a:t>
            </a:r>
            <a:endParaRPr/>
          </a:p>
        </p:txBody>
      </p:sp>
      <p:sp>
        <p:nvSpPr>
          <p:cNvPr id="297815544" name="Rectangle 9"/>
          <p:cNvSpPr/>
          <p:nvPr/>
        </p:nvSpPr>
        <p:spPr bwMode="auto">
          <a:xfrm>
            <a:off x="605536" y="3536036"/>
            <a:ext cx="11080496" cy="650838"/>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321261949" name="Free-form: Shape 10"/>
          <p:cNvSpPr/>
          <p:nvPr/>
        </p:nvSpPr>
        <p:spPr bwMode="auto">
          <a:xfrm>
            <a:off x="1159561" y="3015368"/>
            <a:ext cx="9922967" cy="1041340"/>
          </a:xfrm>
          <a:custGeom>
            <a:avLst/>
            <a:gdLst>
              <a:gd name="connsiteX0" fmla="*/ 0 w 5689600"/>
              <a:gd name="connsiteY0" fmla="*/ 29521 h 177120"/>
              <a:gd name="connsiteX1" fmla="*/ 29521 w 5689600"/>
              <a:gd name="connsiteY1" fmla="*/ 0 h 177120"/>
              <a:gd name="connsiteX2" fmla="*/ 5660079 w 5689600"/>
              <a:gd name="connsiteY2" fmla="*/ 0 h 177120"/>
              <a:gd name="connsiteX3" fmla="*/ 5689600 w 5689600"/>
              <a:gd name="connsiteY3" fmla="*/ 29521 h 177120"/>
              <a:gd name="connsiteX4" fmla="*/ 5689600 w 5689600"/>
              <a:gd name="connsiteY4" fmla="*/ 147599 h 177120"/>
              <a:gd name="connsiteX5" fmla="*/ 5660079 w 5689600"/>
              <a:gd name="connsiteY5" fmla="*/ 177120 h 177120"/>
              <a:gd name="connsiteX6" fmla="*/ 29521 w 5689600"/>
              <a:gd name="connsiteY6" fmla="*/ 177120 h 177120"/>
              <a:gd name="connsiteX7" fmla="*/ 0 w 5689600"/>
              <a:gd name="connsiteY7" fmla="*/ 147599 h 177120"/>
              <a:gd name="connsiteX8" fmla="*/ 0 w 5689600"/>
              <a:gd name="connsiteY8" fmla="*/ 29521 h 1771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689600" h="177120" extrusionOk="0">
                <a:moveTo>
                  <a:pt x="0" y="29521"/>
                </a:moveTo>
                <a:cubicBezTo>
                  <a:pt x="0" y="13217"/>
                  <a:pt x="13217" y="0"/>
                  <a:pt x="29521" y="0"/>
                </a:cubicBezTo>
                <a:lnTo>
                  <a:pt x="5660079" y="0"/>
                </a:lnTo>
                <a:cubicBezTo>
                  <a:pt x="5676383" y="0"/>
                  <a:pt x="5689600" y="13217"/>
                  <a:pt x="5689600" y="29521"/>
                </a:cubicBezTo>
                <a:lnTo>
                  <a:pt x="5689600" y="147599"/>
                </a:lnTo>
                <a:cubicBezTo>
                  <a:pt x="5689600" y="163903"/>
                  <a:pt x="5676383" y="177120"/>
                  <a:pt x="5660079" y="177120"/>
                </a:cubicBezTo>
                <a:lnTo>
                  <a:pt x="29521" y="177120"/>
                </a:lnTo>
                <a:cubicBezTo>
                  <a:pt x="13217" y="177120"/>
                  <a:pt x="0" y="163903"/>
                  <a:pt x="0" y="147599"/>
                </a:cubicBezTo>
                <a:lnTo>
                  <a:pt x="0" y="2952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23699" tIns="8646" rIns="223699" bIns="8646" numCol="1" spcCol="1270" anchor="ctr" anchorCtr="0">
            <a:noAutofit/>
          </a:bodyPr>
          <a:lstStyle/>
          <a:p>
            <a:pPr marL="0" lvl="0" indent="0" algn="l" defTabSz="266700">
              <a:lnSpc>
                <a:spcPct val="90000"/>
              </a:lnSpc>
              <a:spcBef>
                <a:spcPts val="0"/>
              </a:spcBef>
              <a:spcAft>
                <a:spcPts val="0"/>
              </a:spcAft>
              <a:buNone/>
              <a:defRPr/>
            </a:pPr>
            <a:r>
              <a:rPr lang="en-GB" sz="2400" b="1"/>
              <a:t>It involves breaking down complex ideas or texts into their component parts, assessing their strengths, weaknesses, assumptions, and implications.</a:t>
            </a:r>
            <a:endParaRPr/>
          </a:p>
        </p:txBody>
      </p:sp>
      <p:sp>
        <p:nvSpPr>
          <p:cNvPr id="943896193" name="Rectangle 11"/>
          <p:cNvSpPr/>
          <p:nvPr/>
        </p:nvSpPr>
        <p:spPr bwMode="auto">
          <a:xfrm>
            <a:off x="605536" y="4707545"/>
            <a:ext cx="11080496" cy="650838"/>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1882043666" name="Free-form: Shape 12"/>
          <p:cNvSpPr/>
          <p:nvPr/>
        </p:nvSpPr>
        <p:spPr bwMode="auto">
          <a:xfrm>
            <a:off x="1159561" y="4186876"/>
            <a:ext cx="9922967" cy="1171508"/>
          </a:xfrm>
          <a:custGeom>
            <a:avLst/>
            <a:gdLst>
              <a:gd name="connsiteX0" fmla="*/ 0 w 5689600"/>
              <a:gd name="connsiteY0" fmla="*/ 29521 h 177120"/>
              <a:gd name="connsiteX1" fmla="*/ 29521 w 5689600"/>
              <a:gd name="connsiteY1" fmla="*/ 0 h 177120"/>
              <a:gd name="connsiteX2" fmla="*/ 5660079 w 5689600"/>
              <a:gd name="connsiteY2" fmla="*/ 0 h 177120"/>
              <a:gd name="connsiteX3" fmla="*/ 5689600 w 5689600"/>
              <a:gd name="connsiteY3" fmla="*/ 29521 h 177120"/>
              <a:gd name="connsiteX4" fmla="*/ 5689600 w 5689600"/>
              <a:gd name="connsiteY4" fmla="*/ 147599 h 177120"/>
              <a:gd name="connsiteX5" fmla="*/ 5660079 w 5689600"/>
              <a:gd name="connsiteY5" fmla="*/ 177120 h 177120"/>
              <a:gd name="connsiteX6" fmla="*/ 29521 w 5689600"/>
              <a:gd name="connsiteY6" fmla="*/ 177120 h 177120"/>
              <a:gd name="connsiteX7" fmla="*/ 0 w 5689600"/>
              <a:gd name="connsiteY7" fmla="*/ 147599 h 177120"/>
              <a:gd name="connsiteX8" fmla="*/ 0 w 5689600"/>
              <a:gd name="connsiteY8" fmla="*/ 29521 h 1771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689600" h="177120" extrusionOk="0">
                <a:moveTo>
                  <a:pt x="0" y="29521"/>
                </a:moveTo>
                <a:cubicBezTo>
                  <a:pt x="0" y="13217"/>
                  <a:pt x="13217" y="0"/>
                  <a:pt x="29521" y="0"/>
                </a:cubicBezTo>
                <a:lnTo>
                  <a:pt x="5660079" y="0"/>
                </a:lnTo>
                <a:cubicBezTo>
                  <a:pt x="5676383" y="0"/>
                  <a:pt x="5689600" y="13217"/>
                  <a:pt x="5689600" y="29521"/>
                </a:cubicBezTo>
                <a:lnTo>
                  <a:pt x="5689600" y="147599"/>
                </a:lnTo>
                <a:cubicBezTo>
                  <a:pt x="5689600" y="163903"/>
                  <a:pt x="5676383" y="177120"/>
                  <a:pt x="5660079" y="177120"/>
                </a:cubicBezTo>
                <a:lnTo>
                  <a:pt x="29521" y="177120"/>
                </a:lnTo>
                <a:cubicBezTo>
                  <a:pt x="13217" y="177120"/>
                  <a:pt x="0" y="163903"/>
                  <a:pt x="0" y="147599"/>
                </a:cubicBezTo>
                <a:lnTo>
                  <a:pt x="0" y="2952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23699" tIns="8646" rIns="223699" bIns="8646" numCol="1" spcCol="1270" anchor="ctr" anchorCtr="0">
            <a:noAutofit/>
          </a:bodyPr>
          <a:lstStyle/>
          <a:p>
            <a:pPr marL="0" lvl="0" indent="0" algn="l" defTabSz="266700">
              <a:lnSpc>
                <a:spcPct val="90000"/>
              </a:lnSpc>
              <a:spcBef>
                <a:spcPts val="0"/>
              </a:spcBef>
              <a:spcAft>
                <a:spcPts val="0"/>
              </a:spcAft>
              <a:buNone/>
              <a:defRPr/>
            </a:pPr>
            <a:r>
              <a:rPr lang="en-GB" sz="2400" b="1"/>
              <a:t>The goal is to develop a deeper understanding of the subject matter by questioning the evidence, evaluating different perspectives, and making reasoned judgments.</a:t>
            </a: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690299648"/>
                                        </p:tgtEl>
                                        <p:attrNameLst>
                                          <p:attrName>style.visibility</p:attrName>
                                        </p:attrNameLst>
                                      </p:cBhvr>
                                      <p:to>
                                        <p:strVal val="visible"/>
                                      </p:to>
                                    </p:set>
                                    <p:animEffect transition="in" filter="fade">
                                      <p:cBhvr>
                                        <p:cTn id="7" dur="500"/>
                                        <p:tgtEl>
                                          <p:spTgt spid="169029964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97815544"/>
                                        </p:tgtEl>
                                        <p:attrNameLst>
                                          <p:attrName>style.visibility</p:attrName>
                                        </p:attrNameLst>
                                      </p:cBhvr>
                                      <p:to>
                                        <p:strVal val="visible"/>
                                      </p:to>
                                    </p:set>
                                    <p:animEffect transition="in" filter="fade">
                                      <p:cBhvr>
                                        <p:cTn id="12" dur="500"/>
                                        <p:tgtEl>
                                          <p:spTgt spid="297815544"/>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21261949"/>
                                        </p:tgtEl>
                                        <p:attrNameLst>
                                          <p:attrName>style.visibility</p:attrName>
                                        </p:attrNameLst>
                                      </p:cBhvr>
                                      <p:to>
                                        <p:strVal val="visible"/>
                                      </p:to>
                                    </p:set>
                                    <p:animEffect transition="in" filter="fade">
                                      <p:cBhvr>
                                        <p:cTn id="15" dur="500"/>
                                        <p:tgtEl>
                                          <p:spTgt spid="321261949"/>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943896193"/>
                                        </p:tgtEl>
                                        <p:attrNameLst>
                                          <p:attrName>style.visibility</p:attrName>
                                        </p:attrNameLst>
                                      </p:cBhvr>
                                      <p:to>
                                        <p:strVal val="visible"/>
                                      </p:to>
                                    </p:set>
                                    <p:animEffect transition="in" filter="fade">
                                      <p:cBhvr>
                                        <p:cTn id="20" dur="500"/>
                                        <p:tgtEl>
                                          <p:spTgt spid="943896193"/>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1882043666"/>
                                        </p:tgtEl>
                                        <p:attrNameLst>
                                          <p:attrName>style.visibility</p:attrName>
                                        </p:attrNameLst>
                                      </p:cBhvr>
                                      <p:to>
                                        <p:strVal val="visible"/>
                                      </p:to>
                                    </p:set>
                                    <p:animEffect transition="in" filter="fade">
                                      <p:cBhvr>
                                        <p:cTn id="23" dur="500"/>
                                        <p:tgtEl>
                                          <p:spTgt spid="188204366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90299648" grpId="0" animBg="1"/>
      <p:bldP spid="297815544" grpId="0" animBg="1"/>
      <p:bldP spid="321261949" grpId="0" animBg="1"/>
      <p:bldP spid="943896193" grpId="0" animBg="1"/>
      <p:bldP spid="1882043666" grpId="0" animBg="1"/>
    </p:bld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944627147" name="Title 1"/>
          <p:cNvSpPr>
            <a:spLocks noGrp="1"/>
          </p:cNvSpPr>
          <p:nvPr>
            <p:ph type="title"/>
          </p:nvPr>
        </p:nvSpPr>
        <p:spPr bwMode="auto"/>
        <p:txBody>
          <a:bodyPr>
            <a:normAutofit/>
          </a:bodyPr>
          <a:lstStyle/>
          <a:p>
            <a:pPr>
              <a:defRPr/>
            </a:pPr>
            <a:r>
              <a:rPr lang="en-GB" sz="4800" b="1">
                <a:latin typeface="+mn-lt"/>
              </a:rPr>
              <a:t>Critical Analysis</a:t>
            </a:r>
            <a:endParaRPr/>
          </a:p>
        </p:txBody>
      </p:sp>
      <p:sp>
        <p:nvSpPr>
          <p:cNvPr id="2061760140" name="Straight Connector 5"/>
          <p:cNvSpPr/>
          <p:nvPr/>
        </p:nvSpPr>
        <p:spPr bwMode="auto">
          <a:xfrm>
            <a:off x="358219" y="1480215"/>
            <a:ext cx="11481847" cy="0"/>
          </a:xfrm>
          <a:prstGeom prst="line">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a:defRPr/>
            </a:pPr>
            <a:endParaRPr lang="en-GB"/>
          </a:p>
        </p:txBody>
      </p:sp>
      <p:sp>
        <p:nvSpPr>
          <p:cNvPr id="700321429" name="Free-form: Shape 6"/>
          <p:cNvSpPr/>
          <p:nvPr/>
        </p:nvSpPr>
        <p:spPr bwMode="auto">
          <a:xfrm>
            <a:off x="358219" y="1480215"/>
            <a:ext cx="11481847" cy="556795"/>
          </a:xfrm>
          <a:custGeom>
            <a:avLst/>
            <a:gdLst>
              <a:gd name="connsiteX0" fmla="*/ 0 w 11481847"/>
              <a:gd name="connsiteY0" fmla="*/ 0 h 556795"/>
              <a:gd name="connsiteX1" fmla="*/ 11481847 w 11481847"/>
              <a:gd name="connsiteY1" fmla="*/ 0 h 556795"/>
              <a:gd name="connsiteX2" fmla="*/ 11481847 w 11481847"/>
              <a:gd name="connsiteY2" fmla="*/ 556795 h 556795"/>
              <a:gd name="connsiteX3" fmla="*/ 0 w 11481847"/>
              <a:gd name="connsiteY3" fmla="*/ 556795 h 556795"/>
              <a:gd name="connsiteX4" fmla="*/ 0 w 11481847"/>
              <a:gd name="connsiteY4" fmla="*/ 0 h 55679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481847" h="556795" extrusionOk="0">
                <a:moveTo>
                  <a:pt x="0" y="0"/>
                </a:moveTo>
                <a:lnTo>
                  <a:pt x="11481847" y="0"/>
                </a:lnTo>
                <a:lnTo>
                  <a:pt x="11481847" y="556795"/>
                </a:lnTo>
                <a:lnTo>
                  <a:pt x="0" y="556795"/>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95250" tIns="95250" rIns="95250" bIns="95250" numCol="1" spcCol="1270" anchor="t" anchorCtr="0">
            <a:noAutofit/>
          </a:bodyPr>
          <a:lstStyle/>
          <a:p>
            <a:pPr marL="0" lvl="0" indent="0" algn="l" defTabSz="1111250">
              <a:lnSpc>
                <a:spcPct val="90000"/>
              </a:lnSpc>
              <a:spcBef>
                <a:spcPts val="0"/>
              </a:spcBef>
              <a:spcAft>
                <a:spcPts val="0"/>
              </a:spcAft>
              <a:buNone/>
              <a:defRPr/>
            </a:pPr>
            <a:r>
              <a:rPr lang="en-GB" sz="2500"/>
              <a:t>Critical analysis goes beyond summarizing or describing a topic. </a:t>
            </a:r>
            <a:endParaRPr lang="en-US" sz="2500"/>
          </a:p>
        </p:txBody>
      </p:sp>
      <p:sp>
        <p:nvSpPr>
          <p:cNvPr id="1966297247" name="Straight Connector 7"/>
          <p:cNvSpPr/>
          <p:nvPr/>
        </p:nvSpPr>
        <p:spPr bwMode="auto">
          <a:xfrm>
            <a:off x="358219" y="2037011"/>
            <a:ext cx="11481847" cy="0"/>
          </a:xfrm>
          <a:prstGeom prst="line">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a:defRPr/>
            </a:pPr>
            <a:endParaRPr lang="en-GB"/>
          </a:p>
        </p:txBody>
      </p:sp>
      <p:sp>
        <p:nvSpPr>
          <p:cNvPr id="1309421729" name="Free-form: Shape 8"/>
          <p:cNvSpPr/>
          <p:nvPr/>
        </p:nvSpPr>
        <p:spPr bwMode="auto">
          <a:xfrm>
            <a:off x="358219" y="2037011"/>
            <a:ext cx="11481847" cy="556795"/>
          </a:xfrm>
          <a:custGeom>
            <a:avLst/>
            <a:gdLst>
              <a:gd name="connsiteX0" fmla="*/ 0 w 11481847"/>
              <a:gd name="connsiteY0" fmla="*/ 0 h 556795"/>
              <a:gd name="connsiteX1" fmla="*/ 11481847 w 11481847"/>
              <a:gd name="connsiteY1" fmla="*/ 0 h 556795"/>
              <a:gd name="connsiteX2" fmla="*/ 11481847 w 11481847"/>
              <a:gd name="connsiteY2" fmla="*/ 556795 h 556795"/>
              <a:gd name="connsiteX3" fmla="*/ 0 w 11481847"/>
              <a:gd name="connsiteY3" fmla="*/ 556795 h 556795"/>
              <a:gd name="connsiteX4" fmla="*/ 0 w 11481847"/>
              <a:gd name="connsiteY4" fmla="*/ 0 h 55679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481847" h="556795" extrusionOk="0">
                <a:moveTo>
                  <a:pt x="0" y="0"/>
                </a:moveTo>
                <a:lnTo>
                  <a:pt x="11481847" y="0"/>
                </a:lnTo>
                <a:lnTo>
                  <a:pt x="11481847" y="556795"/>
                </a:lnTo>
                <a:lnTo>
                  <a:pt x="0" y="556795"/>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95250" tIns="95250" rIns="95250" bIns="95250" numCol="1" spcCol="1270" anchor="t" anchorCtr="0">
            <a:noAutofit/>
          </a:bodyPr>
          <a:lstStyle/>
          <a:p>
            <a:pPr marL="0" lvl="0" indent="0" algn="l" defTabSz="1111250">
              <a:lnSpc>
                <a:spcPct val="90000"/>
              </a:lnSpc>
              <a:spcBef>
                <a:spcPts val="0"/>
              </a:spcBef>
              <a:spcAft>
                <a:spcPts val="0"/>
              </a:spcAft>
              <a:buNone/>
              <a:defRPr/>
            </a:pPr>
            <a:r>
              <a:rPr lang="en-GB" sz="2500"/>
              <a:t>It requires students to:</a:t>
            </a:r>
            <a:endParaRPr lang="en-US" sz="2500"/>
          </a:p>
        </p:txBody>
      </p:sp>
      <p:sp>
        <p:nvSpPr>
          <p:cNvPr id="831892856" name="Straight Connector 9"/>
          <p:cNvSpPr/>
          <p:nvPr/>
        </p:nvSpPr>
        <p:spPr bwMode="auto">
          <a:xfrm>
            <a:off x="358219" y="2593806"/>
            <a:ext cx="11481847" cy="0"/>
          </a:xfrm>
          <a:prstGeom prst="line">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a:defRPr/>
            </a:pPr>
            <a:endParaRPr lang="en-GB"/>
          </a:p>
        </p:txBody>
      </p:sp>
      <p:sp>
        <p:nvSpPr>
          <p:cNvPr id="1166477256" name="Free-form: Shape 10"/>
          <p:cNvSpPr/>
          <p:nvPr/>
        </p:nvSpPr>
        <p:spPr bwMode="auto">
          <a:xfrm>
            <a:off x="358219" y="2593806"/>
            <a:ext cx="11481847" cy="556795"/>
          </a:xfrm>
          <a:custGeom>
            <a:avLst/>
            <a:gdLst>
              <a:gd name="connsiteX0" fmla="*/ 0 w 11481847"/>
              <a:gd name="connsiteY0" fmla="*/ 0 h 556795"/>
              <a:gd name="connsiteX1" fmla="*/ 11481847 w 11481847"/>
              <a:gd name="connsiteY1" fmla="*/ 0 h 556795"/>
              <a:gd name="connsiteX2" fmla="*/ 11481847 w 11481847"/>
              <a:gd name="connsiteY2" fmla="*/ 556795 h 556795"/>
              <a:gd name="connsiteX3" fmla="*/ 0 w 11481847"/>
              <a:gd name="connsiteY3" fmla="*/ 556795 h 556795"/>
              <a:gd name="connsiteX4" fmla="*/ 0 w 11481847"/>
              <a:gd name="connsiteY4" fmla="*/ 0 h 55679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481847" h="556795" extrusionOk="0">
                <a:moveTo>
                  <a:pt x="0" y="0"/>
                </a:moveTo>
                <a:lnTo>
                  <a:pt x="11481847" y="0"/>
                </a:lnTo>
                <a:lnTo>
                  <a:pt x="11481847" y="556795"/>
                </a:lnTo>
                <a:lnTo>
                  <a:pt x="0" y="556795"/>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95250" tIns="95250" rIns="95250" bIns="95250" numCol="1" spcCol="1270" anchor="t" anchorCtr="0">
            <a:noAutofit/>
          </a:bodyPr>
          <a:lstStyle/>
          <a:p>
            <a:pPr marL="0" lvl="0" indent="0" algn="l" defTabSz="1111250">
              <a:lnSpc>
                <a:spcPct val="90000"/>
              </a:lnSpc>
              <a:spcBef>
                <a:spcPts val="0"/>
              </a:spcBef>
              <a:spcAft>
                <a:spcPts val="0"/>
              </a:spcAft>
              <a:buNone/>
              <a:defRPr/>
            </a:pPr>
            <a:r>
              <a:rPr lang="en-GB" sz="2500" b="1"/>
              <a:t>	Identify</a:t>
            </a:r>
            <a:r>
              <a:rPr lang="en-GB" sz="2500"/>
              <a:t> key arguments, evidence, and assumptions.</a:t>
            </a:r>
            <a:endParaRPr lang="en-US" sz="2500"/>
          </a:p>
        </p:txBody>
      </p:sp>
      <p:sp>
        <p:nvSpPr>
          <p:cNvPr id="1761845228" name="Straight Connector 11"/>
          <p:cNvSpPr/>
          <p:nvPr/>
        </p:nvSpPr>
        <p:spPr bwMode="auto">
          <a:xfrm>
            <a:off x="358219" y="3150601"/>
            <a:ext cx="11481847" cy="0"/>
          </a:xfrm>
          <a:prstGeom prst="line">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a:defRPr/>
            </a:pPr>
            <a:endParaRPr lang="en-GB"/>
          </a:p>
        </p:txBody>
      </p:sp>
      <p:sp>
        <p:nvSpPr>
          <p:cNvPr id="531227305" name="Free-form: Shape 12"/>
          <p:cNvSpPr/>
          <p:nvPr/>
        </p:nvSpPr>
        <p:spPr bwMode="auto">
          <a:xfrm>
            <a:off x="358219" y="3150601"/>
            <a:ext cx="11481847" cy="556795"/>
          </a:xfrm>
          <a:custGeom>
            <a:avLst/>
            <a:gdLst>
              <a:gd name="connsiteX0" fmla="*/ 0 w 11481847"/>
              <a:gd name="connsiteY0" fmla="*/ 0 h 556795"/>
              <a:gd name="connsiteX1" fmla="*/ 11481847 w 11481847"/>
              <a:gd name="connsiteY1" fmla="*/ 0 h 556795"/>
              <a:gd name="connsiteX2" fmla="*/ 11481847 w 11481847"/>
              <a:gd name="connsiteY2" fmla="*/ 556795 h 556795"/>
              <a:gd name="connsiteX3" fmla="*/ 0 w 11481847"/>
              <a:gd name="connsiteY3" fmla="*/ 556795 h 556795"/>
              <a:gd name="connsiteX4" fmla="*/ 0 w 11481847"/>
              <a:gd name="connsiteY4" fmla="*/ 0 h 55679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481847" h="556795" extrusionOk="0">
                <a:moveTo>
                  <a:pt x="0" y="0"/>
                </a:moveTo>
                <a:lnTo>
                  <a:pt x="11481847" y="0"/>
                </a:lnTo>
                <a:lnTo>
                  <a:pt x="11481847" y="556795"/>
                </a:lnTo>
                <a:lnTo>
                  <a:pt x="0" y="556795"/>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95250" tIns="95250" rIns="95250" bIns="95250" numCol="1" spcCol="1270" anchor="t" anchorCtr="0">
            <a:noAutofit/>
          </a:bodyPr>
          <a:lstStyle/>
          <a:p>
            <a:pPr marL="0" lvl="0" indent="0" algn="l" defTabSz="1111250">
              <a:lnSpc>
                <a:spcPct val="90000"/>
              </a:lnSpc>
              <a:spcBef>
                <a:spcPts val="0"/>
              </a:spcBef>
              <a:spcAft>
                <a:spcPts val="0"/>
              </a:spcAft>
              <a:buNone/>
              <a:defRPr/>
            </a:pPr>
            <a:r>
              <a:rPr lang="en-GB" sz="2500" b="1"/>
              <a:t>	Evaluate</a:t>
            </a:r>
            <a:r>
              <a:rPr lang="en-GB" sz="2500"/>
              <a:t> the validity, reliability, and relevance of the information or ideas.</a:t>
            </a:r>
            <a:endParaRPr lang="en-US" sz="2500"/>
          </a:p>
        </p:txBody>
      </p:sp>
      <p:sp>
        <p:nvSpPr>
          <p:cNvPr id="835547588" name="Straight Connector 13"/>
          <p:cNvSpPr/>
          <p:nvPr/>
        </p:nvSpPr>
        <p:spPr bwMode="auto">
          <a:xfrm>
            <a:off x="358219" y="3707397"/>
            <a:ext cx="11481847" cy="0"/>
          </a:xfrm>
          <a:prstGeom prst="line">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a:defRPr/>
            </a:pPr>
            <a:endParaRPr lang="en-GB"/>
          </a:p>
        </p:txBody>
      </p:sp>
      <p:sp>
        <p:nvSpPr>
          <p:cNvPr id="336849590" name="Free-form: Shape 14"/>
          <p:cNvSpPr/>
          <p:nvPr/>
        </p:nvSpPr>
        <p:spPr bwMode="auto">
          <a:xfrm>
            <a:off x="358219" y="3707397"/>
            <a:ext cx="11481847" cy="556795"/>
          </a:xfrm>
          <a:custGeom>
            <a:avLst/>
            <a:gdLst>
              <a:gd name="connsiteX0" fmla="*/ 0 w 11481847"/>
              <a:gd name="connsiteY0" fmla="*/ 0 h 556795"/>
              <a:gd name="connsiteX1" fmla="*/ 11481847 w 11481847"/>
              <a:gd name="connsiteY1" fmla="*/ 0 h 556795"/>
              <a:gd name="connsiteX2" fmla="*/ 11481847 w 11481847"/>
              <a:gd name="connsiteY2" fmla="*/ 556795 h 556795"/>
              <a:gd name="connsiteX3" fmla="*/ 0 w 11481847"/>
              <a:gd name="connsiteY3" fmla="*/ 556795 h 556795"/>
              <a:gd name="connsiteX4" fmla="*/ 0 w 11481847"/>
              <a:gd name="connsiteY4" fmla="*/ 0 h 55679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481847" h="556795" extrusionOk="0">
                <a:moveTo>
                  <a:pt x="0" y="0"/>
                </a:moveTo>
                <a:lnTo>
                  <a:pt x="11481847" y="0"/>
                </a:lnTo>
                <a:lnTo>
                  <a:pt x="11481847" y="556795"/>
                </a:lnTo>
                <a:lnTo>
                  <a:pt x="0" y="556795"/>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95250" tIns="95250" rIns="95250" bIns="95250" numCol="1" spcCol="1270" anchor="t" anchorCtr="0">
            <a:noAutofit/>
          </a:bodyPr>
          <a:lstStyle/>
          <a:p>
            <a:pPr marL="0" lvl="0" indent="0" algn="l" defTabSz="1111250">
              <a:lnSpc>
                <a:spcPct val="90000"/>
              </a:lnSpc>
              <a:spcBef>
                <a:spcPts val="0"/>
              </a:spcBef>
              <a:spcAft>
                <a:spcPts val="0"/>
              </a:spcAft>
              <a:buNone/>
              <a:defRPr/>
            </a:pPr>
            <a:r>
              <a:rPr lang="en-GB" sz="2500" b="1"/>
              <a:t>	Compare and contrast</a:t>
            </a:r>
            <a:r>
              <a:rPr lang="en-GB" sz="2500"/>
              <a:t> different viewpoints or points of data. </a:t>
            </a:r>
            <a:endParaRPr lang="en-US" sz="2500"/>
          </a:p>
        </p:txBody>
      </p:sp>
      <p:sp>
        <p:nvSpPr>
          <p:cNvPr id="720577124" name="Straight Connector 15"/>
          <p:cNvSpPr/>
          <p:nvPr/>
        </p:nvSpPr>
        <p:spPr bwMode="auto">
          <a:xfrm>
            <a:off x="358219" y="4264192"/>
            <a:ext cx="11481847" cy="0"/>
          </a:xfrm>
          <a:prstGeom prst="line">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a:defRPr/>
            </a:pPr>
            <a:endParaRPr lang="en-GB"/>
          </a:p>
        </p:txBody>
      </p:sp>
      <p:sp>
        <p:nvSpPr>
          <p:cNvPr id="372461403" name="Free-form: Shape 16"/>
          <p:cNvSpPr/>
          <p:nvPr/>
        </p:nvSpPr>
        <p:spPr bwMode="auto">
          <a:xfrm>
            <a:off x="358219" y="4264192"/>
            <a:ext cx="11481847" cy="556795"/>
          </a:xfrm>
          <a:custGeom>
            <a:avLst/>
            <a:gdLst>
              <a:gd name="connsiteX0" fmla="*/ 0 w 11481847"/>
              <a:gd name="connsiteY0" fmla="*/ 0 h 556795"/>
              <a:gd name="connsiteX1" fmla="*/ 11481847 w 11481847"/>
              <a:gd name="connsiteY1" fmla="*/ 0 h 556795"/>
              <a:gd name="connsiteX2" fmla="*/ 11481847 w 11481847"/>
              <a:gd name="connsiteY2" fmla="*/ 556795 h 556795"/>
              <a:gd name="connsiteX3" fmla="*/ 0 w 11481847"/>
              <a:gd name="connsiteY3" fmla="*/ 556795 h 556795"/>
              <a:gd name="connsiteX4" fmla="*/ 0 w 11481847"/>
              <a:gd name="connsiteY4" fmla="*/ 0 h 55679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481847" h="556795" extrusionOk="0">
                <a:moveTo>
                  <a:pt x="0" y="0"/>
                </a:moveTo>
                <a:lnTo>
                  <a:pt x="11481847" y="0"/>
                </a:lnTo>
                <a:lnTo>
                  <a:pt x="11481847" y="556795"/>
                </a:lnTo>
                <a:lnTo>
                  <a:pt x="0" y="556795"/>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95250" tIns="95250" rIns="95250" bIns="95250" numCol="1" spcCol="1270" anchor="t" anchorCtr="0">
            <a:noAutofit/>
          </a:bodyPr>
          <a:lstStyle/>
          <a:p>
            <a:pPr marL="0" lvl="0" indent="0" algn="l" defTabSz="1111250">
              <a:lnSpc>
                <a:spcPct val="90000"/>
              </a:lnSpc>
              <a:spcBef>
                <a:spcPts val="0"/>
              </a:spcBef>
              <a:spcAft>
                <a:spcPts val="0"/>
              </a:spcAft>
              <a:buNone/>
              <a:defRPr/>
            </a:pPr>
            <a:r>
              <a:rPr lang="en-GB" sz="2500" b="1"/>
              <a:t>	Interpret</a:t>
            </a:r>
            <a:r>
              <a:rPr lang="en-GB" sz="2500"/>
              <a:t> the implications and significance of the findings or arguments.</a:t>
            </a:r>
            <a:endParaRPr lang="en-US" sz="2500"/>
          </a:p>
        </p:txBody>
      </p:sp>
      <p:sp>
        <p:nvSpPr>
          <p:cNvPr id="454426895" name="Straight Connector 17"/>
          <p:cNvSpPr/>
          <p:nvPr/>
        </p:nvSpPr>
        <p:spPr bwMode="auto">
          <a:xfrm>
            <a:off x="358219" y="4820987"/>
            <a:ext cx="11481847" cy="0"/>
          </a:xfrm>
          <a:prstGeom prst="line">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a:defRPr/>
            </a:pPr>
            <a:endParaRPr lang="en-GB"/>
          </a:p>
        </p:txBody>
      </p:sp>
      <p:sp>
        <p:nvSpPr>
          <p:cNvPr id="1671927201" name="Free-form: Shape 18"/>
          <p:cNvSpPr/>
          <p:nvPr/>
        </p:nvSpPr>
        <p:spPr bwMode="auto">
          <a:xfrm>
            <a:off x="358219" y="4820987"/>
            <a:ext cx="11481847" cy="556795"/>
          </a:xfrm>
          <a:custGeom>
            <a:avLst/>
            <a:gdLst>
              <a:gd name="connsiteX0" fmla="*/ 0 w 11481847"/>
              <a:gd name="connsiteY0" fmla="*/ 0 h 556795"/>
              <a:gd name="connsiteX1" fmla="*/ 11481847 w 11481847"/>
              <a:gd name="connsiteY1" fmla="*/ 0 h 556795"/>
              <a:gd name="connsiteX2" fmla="*/ 11481847 w 11481847"/>
              <a:gd name="connsiteY2" fmla="*/ 556795 h 556795"/>
              <a:gd name="connsiteX3" fmla="*/ 0 w 11481847"/>
              <a:gd name="connsiteY3" fmla="*/ 556795 h 556795"/>
              <a:gd name="connsiteX4" fmla="*/ 0 w 11481847"/>
              <a:gd name="connsiteY4" fmla="*/ 0 h 55679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481847" h="556795" extrusionOk="0">
                <a:moveTo>
                  <a:pt x="0" y="0"/>
                </a:moveTo>
                <a:lnTo>
                  <a:pt x="11481847" y="0"/>
                </a:lnTo>
                <a:lnTo>
                  <a:pt x="11481847" y="556795"/>
                </a:lnTo>
                <a:lnTo>
                  <a:pt x="0" y="556795"/>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95250" tIns="95250" rIns="95250" bIns="95250" numCol="1" spcCol="1270" anchor="t" anchorCtr="0">
            <a:noAutofit/>
          </a:bodyPr>
          <a:lstStyle/>
          <a:p>
            <a:pPr marL="0" lvl="0" indent="0" algn="l" defTabSz="1111250">
              <a:lnSpc>
                <a:spcPct val="90000"/>
              </a:lnSpc>
              <a:spcBef>
                <a:spcPts val="0"/>
              </a:spcBef>
              <a:spcAft>
                <a:spcPts val="0"/>
              </a:spcAft>
              <a:buNone/>
              <a:defRPr/>
            </a:pPr>
            <a:r>
              <a:rPr lang="en-GB" sz="2500" b="1"/>
              <a:t>	Develop informed opinions</a:t>
            </a:r>
            <a:r>
              <a:rPr lang="en-GB" sz="2500"/>
              <a:t> based on evidence and reasoning</a:t>
            </a:r>
            <a:endParaRPr lang="en-US" sz="250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00321429"/>
                                        </p:tgtEl>
                                        <p:attrNameLst>
                                          <p:attrName>style.visibility</p:attrName>
                                        </p:attrNameLst>
                                      </p:cBhvr>
                                      <p:to>
                                        <p:strVal val="visible"/>
                                      </p:to>
                                    </p:set>
                                    <p:animEffect transition="in" filter="fade">
                                      <p:cBhvr>
                                        <p:cTn id="7" dur="500"/>
                                        <p:tgtEl>
                                          <p:spTgt spid="70032142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309421729"/>
                                        </p:tgtEl>
                                        <p:attrNameLst>
                                          <p:attrName>style.visibility</p:attrName>
                                        </p:attrNameLst>
                                      </p:cBhvr>
                                      <p:to>
                                        <p:strVal val="visible"/>
                                      </p:to>
                                    </p:set>
                                    <p:animEffect transition="in" filter="fade">
                                      <p:cBhvr>
                                        <p:cTn id="12" dur="500"/>
                                        <p:tgtEl>
                                          <p:spTgt spid="1309421729"/>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166477256"/>
                                        </p:tgtEl>
                                        <p:attrNameLst>
                                          <p:attrName>style.visibility</p:attrName>
                                        </p:attrNameLst>
                                      </p:cBhvr>
                                      <p:to>
                                        <p:strVal val="visible"/>
                                      </p:to>
                                    </p:set>
                                    <p:animEffect transition="in" filter="fade">
                                      <p:cBhvr>
                                        <p:cTn id="17" dur="500"/>
                                        <p:tgtEl>
                                          <p:spTgt spid="116647725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31227305"/>
                                        </p:tgtEl>
                                        <p:attrNameLst>
                                          <p:attrName>style.visibility</p:attrName>
                                        </p:attrNameLst>
                                      </p:cBhvr>
                                      <p:to>
                                        <p:strVal val="visible"/>
                                      </p:to>
                                    </p:set>
                                    <p:animEffect transition="in" filter="fade">
                                      <p:cBhvr>
                                        <p:cTn id="22" dur="500"/>
                                        <p:tgtEl>
                                          <p:spTgt spid="531227305"/>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36849590"/>
                                        </p:tgtEl>
                                        <p:attrNameLst>
                                          <p:attrName>style.visibility</p:attrName>
                                        </p:attrNameLst>
                                      </p:cBhvr>
                                      <p:to>
                                        <p:strVal val="visible"/>
                                      </p:to>
                                    </p:set>
                                    <p:animEffect transition="in" filter="fade">
                                      <p:cBhvr>
                                        <p:cTn id="27" dur="500"/>
                                        <p:tgtEl>
                                          <p:spTgt spid="336849590"/>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72461403"/>
                                        </p:tgtEl>
                                        <p:attrNameLst>
                                          <p:attrName>style.visibility</p:attrName>
                                        </p:attrNameLst>
                                      </p:cBhvr>
                                      <p:to>
                                        <p:strVal val="visible"/>
                                      </p:to>
                                    </p:set>
                                    <p:animEffect transition="in" filter="fade">
                                      <p:cBhvr>
                                        <p:cTn id="32" dur="500"/>
                                        <p:tgtEl>
                                          <p:spTgt spid="372461403"/>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671927201"/>
                                        </p:tgtEl>
                                        <p:attrNameLst>
                                          <p:attrName>style.visibility</p:attrName>
                                        </p:attrNameLst>
                                      </p:cBhvr>
                                      <p:to>
                                        <p:strVal val="visible"/>
                                      </p:to>
                                    </p:set>
                                    <p:animEffect transition="in" filter="fade">
                                      <p:cBhvr>
                                        <p:cTn id="37" dur="500"/>
                                        <p:tgtEl>
                                          <p:spTgt spid="167192720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00321429" grpId="0"/>
      <p:bldP spid="1309421729" grpId="0"/>
      <p:bldP spid="1166477256" grpId="0"/>
      <p:bldP spid="531227305" grpId="0"/>
      <p:bldP spid="336849590" grpId="0"/>
      <p:bldP spid="372461403" grpId="0"/>
      <p:bldP spid="1671927201" grpId="0"/>
    </p:bld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2064273648" name="Title 1"/>
          <p:cNvSpPr>
            <a:spLocks noGrp="1"/>
          </p:cNvSpPr>
          <p:nvPr>
            <p:ph type="title"/>
          </p:nvPr>
        </p:nvSpPr>
        <p:spPr bwMode="auto">
          <a:xfrm>
            <a:off x="355076" y="0"/>
            <a:ext cx="11481847" cy="1325563"/>
          </a:xfrm>
        </p:spPr>
        <p:txBody>
          <a:bodyPr>
            <a:normAutofit/>
          </a:bodyPr>
          <a:lstStyle/>
          <a:p>
            <a:pPr>
              <a:defRPr/>
            </a:pPr>
            <a:r>
              <a:rPr lang="en-GB" sz="4800" b="1">
                <a:latin typeface="+mn-lt"/>
              </a:rPr>
              <a:t>Critical Evaluation of Digital Innovation </a:t>
            </a:r>
            <a:endParaRPr/>
          </a:p>
        </p:txBody>
      </p:sp>
      <p:sp>
        <p:nvSpPr>
          <p:cNvPr id="136493794" name="Content Placeholder 2"/>
          <p:cNvSpPr>
            <a:spLocks noGrp="1"/>
          </p:cNvSpPr>
          <p:nvPr>
            <p:ph idx="1"/>
          </p:nvPr>
        </p:nvSpPr>
        <p:spPr bwMode="auto">
          <a:xfrm>
            <a:off x="355075" y="1303727"/>
            <a:ext cx="11644092" cy="1325563"/>
          </a:xfrm>
        </p:spPr>
        <p:txBody>
          <a:bodyPr/>
          <a:lstStyle/>
          <a:p>
            <a:pPr marL="0" indent="0">
              <a:buNone/>
              <a:defRPr/>
            </a:pPr>
            <a:r>
              <a:rPr lang="en-GB" sz="2400"/>
              <a:t>When critically evaluating the impact of a digital health innovation on </a:t>
            </a:r>
            <a:r>
              <a:rPr lang="en-GB" sz="2400" b="1"/>
              <a:t>service delivery</a:t>
            </a:r>
            <a:r>
              <a:rPr lang="en-GB" sz="2400"/>
              <a:t> and </a:t>
            </a:r>
            <a:r>
              <a:rPr lang="en-GB" sz="2400" b="1"/>
              <a:t>health job roles</a:t>
            </a:r>
            <a:r>
              <a:rPr lang="en-GB" sz="2400"/>
              <a:t> in the UK.</a:t>
            </a:r>
            <a:endParaRPr/>
          </a:p>
        </p:txBody>
      </p:sp>
      <p:sp>
        <p:nvSpPr>
          <p:cNvPr id="2053079953" name="TextBox 4"/>
          <p:cNvSpPr txBox="1"/>
          <p:nvPr/>
        </p:nvSpPr>
        <p:spPr bwMode="auto">
          <a:xfrm>
            <a:off x="462476" y="2250980"/>
            <a:ext cx="6092890" cy="461665"/>
          </a:xfrm>
          <a:prstGeom prst="rect">
            <a:avLst/>
          </a:prstGeom>
          <a:solidFill>
            <a:schemeClr val="accent6">
              <a:lumMod val="40000"/>
              <a:lumOff val="60000"/>
            </a:schemeClr>
          </a:solidFill>
        </p:spPr>
        <p:txBody>
          <a:bodyPr wrap="square">
            <a:spAutoFit/>
          </a:bodyPr>
          <a:lstStyle/>
          <a:p>
            <a:pPr marL="0" indent="0">
              <a:buNone/>
              <a:defRPr/>
            </a:pPr>
            <a:r>
              <a:rPr lang="en-GB" sz="2400"/>
              <a:t> Here are </a:t>
            </a:r>
            <a:r>
              <a:rPr lang="en-GB" sz="2400" b="1"/>
              <a:t>ten</a:t>
            </a:r>
            <a:r>
              <a:rPr lang="en-GB" sz="2400"/>
              <a:t> key points to consider:</a:t>
            </a:r>
            <a:endParaRPr/>
          </a:p>
        </p:txBody>
      </p:sp>
      <p:sp>
        <p:nvSpPr>
          <p:cNvPr id="875963817" name="Arrow: Chevron 7"/>
          <p:cNvSpPr/>
          <p:nvPr/>
        </p:nvSpPr>
        <p:spPr bwMode="auto">
          <a:xfrm>
            <a:off x="225939" y="3512904"/>
            <a:ext cx="1635870" cy="852267"/>
          </a:xfrm>
          <a:prstGeom prst="chevron">
            <a:avLst>
              <a:gd name="adj" fmla="val 4000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a:defRPr/>
            </a:pPr>
            <a:endParaRPr lang="en-GB"/>
          </a:p>
        </p:txBody>
      </p:sp>
      <p:sp>
        <p:nvSpPr>
          <p:cNvPr id="448548378" name="Free-form: Shape 8"/>
          <p:cNvSpPr/>
          <p:nvPr/>
        </p:nvSpPr>
        <p:spPr bwMode="auto">
          <a:xfrm>
            <a:off x="705118" y="3577976"/>
            <a:ext cx="1381399" cy="852267"/>
          </a:xfrm>
          <a:custGeom>
            <a:avLst/>
            <a:gdLst>
              <a:gd name="connsiteX0" fmla="*/ 0 w 602495"/>
              <a:gd name="connsiteY0" fmla="*/ 27540 h 275404"/>
              <a:gd name="connsiteX1" fmla="*/ 27540 w 602495"/>
              <a:gd name="connsiteY1" fmla="*/ 0 h 275404"/>
              <a:gd name="connsiteX2" fmla="*/ 574955 w 602495"/>
              <a:gd name="connsiteY2" fmla="*/ 0 h 275404"/>
              <a:gd name="connsiteX3" fmla="*/ 602495 w 602495"/>
              <a:gd name="connsiteY3" fmla="*/ 27540 h 275404"/>
              <a:gd name="connsiteX4" fmla="*/ 602495 w 602495"/>
              <a:gd name="connsiteY4" fmla="*/ 247864 h 275404"/>
              <a:gd name="connsiteX5" fmla="*/ 574955 w 602495"/>
              <a:gd name="connsiteY5" fmla="*/ 275404 h 275404"/>
              <a:gd name="connsiteX6" fmla="*/ 27540 w 602495"/>
              <a:gd name="connsiteY6" fmla="*/ 275404 h 275404"/>
              <a:gd name="connsiteX7" fmla="*/ 0 w 602495"/>
              <a:gd name="connsiteY7" fmla="*/ 247864 h 275404"/>
              <a:gd name="connsiteX8" fmla="*/ 0 w 602495"/>
              <a:gd name="connsiteY8" fmla="*/ 27540 h 2754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02495" h="275404" extrusionOk="0">
                <a:moveTo>
                  <a:pt x="0" y="27540"/>
                </a:moveTo>
                <a:cubicBezTo>
                  <a:pt x="0" y="12330"/>
                  <a:pt x="12330" y="0"/>
                  <a:pt x="27540" y="0"/>
                </a:cubicBezTo>
                <a:lnTo>
                  <a:pt x="574955" y="0"/>
                </a:lnTo>
                <a:cubicBezTo>
                  <a:pt x="590165" y="0"/>
                  <a:pt x="602495" y="12330"/>
                  <a:pt x="602495" y="27540"/>
                </a:cubicBezTo>
                <a:lnTo>
                  <a:pt x="602495" y="247864"/>
                </a:lnTo>
                <a:cubicBezTo>
                  <a:pt x="602495" y="263074"/>
                  <a:pt x="590165" y="275404"/>
                  <a:pt x="574955" y="275404"/>
                </a:cubicBezTo>
                <a:lnTo>
                  <a:pt x="27540" y="275404"/>
                </a:lnTo>
                <a:cubicBezTo>
                  <a:pt x="12330" y="275404"/>
                  <a:pt x="0" y="263074"/>
                  <a:pt x="0" y="247864"/>
                </a:cubicBezTo>
                <a:lnTo>
                  <a:pt x="0" y="27540"/>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43626" tIns="43626" rIns="43626" bIns="43626" numCol="1" spcCol="1270" anchor="ctr" anchorCtr="0">
            <a:noAutofit/>
          </a:bodyPr>
          <a:lstStyle/>
          <a:p>
            <a:pPr marL="0" lvl="0" indent="0" algn="ctr" defTabSz="222250">
              <a:lnSpc>
                <a:spcPct val="90000"/>
              </a:lnSpc>
              <a:spcBef>
                <a:spcPts val="0"/>
              </a:spcBef>
              <a:spcAft>
                <a:spcPts val="0"/>
              </a:spcAft>
              <a:buNone/>
              <a:defRPr/>
            </a:pPr>
            <a:r>
              <a:rPr lang="en-GB" sz="2000"/>
              <a:t>Impact on Workflow Efficiency</a:t>
            </a:r>
            <a:endParaRPr/>
          </a:p>
        </p:txBody>
      </p:sp>
      <p:sp>
        <p:nvSpPr>
          <p:cNvPr id="2103903588" name="Arrow: Chevron 9"/>
          <p:cNvSpPr/>
          <p:nvPr/>
        </p:nvSpPr>
        <p:spPr bwMode="auto">
          <a:xfrm>
            <a:off x="2254682" y="3517568"/>
            <a:ext cx="1635870" cy="852267"/>
          </a:xfrm>
          <a:prstGeom prst="chevron">
            <a:avLst>
              <a:gd name="adj" fmla="val 4000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a:defRPr/>
            </a:pPr>
            <a:endParaRPr lang="en-GB"/>
          </a:p>
        </p:txBody>
      </p:sp>
      <p:sp>
        <p:nvSpPr>
          <p:cNvPr id="2072085931" name="Free-form: Shape 10"/>
          <p:cNvSpPr/>
          <p:nvPr/>
        </p:nvSpPr>
        <p:spPr bwMode="auto">
          <a:xfrm>
            <a:off x="2729957" y="3577976"/>
            <a:ext cx="1886707" cy="852267"/>
          </a:xfrm>
          <a:custGeom>
            <a:avLst/>
            <a:gdLst>
              <a:gd name="connsiteX0" fmla="*/ 0 w 602495"/>
              <a:gd name="connsiteY0" fmla="*/ 27540 h 275404"/>
              <a:gd name="connsiteX1" fmla="*/ 27540 w 602495"/>
              <a:gd name="connsiteY1" fmla="*/ 0 h 275404"/>
              <a:gd name="connsiteX2" fmla="*/ 574955 w 602495"/>
              <a:gd name="connsiteY2" fmla="*/ 0 h 275404"/>
              <a:gd name="connsiteX3" fmla="*/ 602495 w 602495"/>
              <a:gd name="connsiteY3" fmla="*/ 27540 h 275404"/>
              <a:gd name="connsiteX4" fmla="*/ 602495 w 602495"/>
              <a:gd name="connsiteY4" fmla="*/ 247864 h 275404"/>
              <a:gd name="connsiteX5" fmla="*/ 574955 w 602495"/>
              <a:gd name="connsiteY5" fmla="*/ 275404 h 275404"/>
              <a:gd name="connsiteX6" fmla="*/ 27540 w 602495"/>
              <a:gd name="connsiteY6" fmla="*/ 275404 h 275404"/>
              <a:gd name="connsiteX7" fmla="*/ 0 w 602495"/>
              <a:gd name="connsiteY7" fmla="*/ 247864 h 275404"/>
              <a:gd name="connsiteX8" fmla="*/ 0 w 602495"/>
              <a:gd name="connsiteY8" fmla="*/ 27540 h 2754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02495" h="275404" extrusionOk="0">
                <a:moveTo>
                  <a:pt x="0" y="27540"/>
                </a:moveTo>
                <a:cubicBezTo>
                  <a:pt x="0" y="12330"/>
                  <a:pt x="12330" y="0"/>
                  <a:pt x="27540" y="0"/>
                </a:cubicBezTo>
                <a:lnTo>
                  <a:pt x="574955" y="0"/>
                </a:lnTo>
                <a:cubicBezTo>
                  <a:pt x="590165" y="0"/>
                  <a:pt x="602495" y="12330"/>
                  <a:pt x="602495" y="27540"/>
                </a:cubicBezTo>
                <a:lnTo>
                  <a:pt x="602495" y="247864"/>
                </a:lnTo>
                <a:cubicBezTo>
                  <a:pt x="602495" y="263074"/>
                  <a:pt x="590165" y="275404"/>
                  <a:pt x="574955" y="275404"/>
                </a:cubicBezTo>
                <a:lnTo>
                  <a:pt x="27540" y="275404"/>
                </a:lnTo>
                <a:cubicBezTo>
                  <a:pt x="12330" y="275404"/>
                  <a:pt x="0" y="263074"/>
                  <a:pt x="0" y="247864"/>
                </a:cubicBezTo>
                <a:lnTo>
                  <a:pt x="0" y="27540"/>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43626" tIns="43626" rIns="43626" bIns="43626" numCol="1" spcCol="1270" anchor="ctr" anchorCtr="0">
            <a:noAutofit/>
          </a:bodyPr>
          <a:lstStyle/>
          <a:p>
            <a:pPr marL="0" lvl="0" indent="0" algn="ctr" defTabSz="222250">
              <a:lnSpc>
                <a:spcPct val="90000"/>
              </a:lnSpc>
              <a:spcBef>
                <a:spcPts val="0"/>
              </a:spcBef>
              <a:spcAft>
                <a:spcPts val="0"/>
              </a:spcAft>
              <a:buNone/>
              <a:defRPr/>
            </a:pPr>
            <a:r>
              <a:rPr lang="en-GB" sz="2000"/>
              <a:t>Changes in Job Roles and Responsibilities</a:t>
            </a:r>
            <a:endParaRPr/>
          </a:p>
        </p:txBody>
      </p:sp>
      <p:sp>
        <p:nvSpPr>
          <p:cNvPr id="1150926603" name="Arrow: Chevron 11"/>
          <p:cNvSpPr/>
          <p:nvPr/>
        </p:nvSpPr>
        <p:spPr bwMode="auto">
          <a:xfrm>
            <a:off x="4823873" y="3517569"/>
            <a:ext cx="1635870" cy="852267"/>
          </a:xfrm>
          <a:prstGeom prst="chevron">
            <a:avLst>
              <a:gd name="adj" fmla="val 4000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a:defRPr/>
            </a:pPr>
            <a:endParaRPr lang="en-GB"/>
          </a:p>
        </p:txBody>
      </p:sp>
      <p:sp>
        <p:nvSpPr>
          <p:cNvPr id="1650068239" name="Free-form: Shape 12"/>
          <p:cNvSpPr/>
          <p:nvPr/>
        </p:nvSpPr>
        <p:spPr bwMode="auto">
          <a:xfrm>
            <a:off x="5260105" y="3577976"/>
            <a:ext cx="1948497" cy="852267"/>
          </a:xfrm>
          <a:custGeom>
            <a:avLst/>
            <a:gdLst>
              <a:gd name="connsiteX0" fmla="*/ 0 w 602495"/>
              <a:gd name="connsiteY0" fmla="*/ 27540 h 275404"/>
              <a:gd name="connsiteX1" fmla="*/ 27540 w 602495"/>
              <a:gd name="connsiteY1" fmla="*/ 0 h 275404"/>
              <a:gd name="connsiteX2" fmla="*/ 574955 w 602495"/>
              <a:gd name="connsiteY2" fmla="*/ 0 h 275404"/>
              <a:gd name="connsiteX3" fmla="*/ 602495 w 602495"/>
              <a:gd name="connsiteY3" fmla="*/ 27540 h 275404"/>
              <a:gd name="connsiteX4" fmla="*/ 602495 w 602495"/>
              <a:gd name="connsiteY4" fmla="*/ 247864 h 275404"/>
              <a:gd name="connsiteX5" fmla="*/ 574955 w 602495"/>
              <a:gd name="connsiteY5" fmla="*/ 275404 h 275404"/>
              <a:gd name="connsiteX6" fmla="*/ 27540 w 602495"/>
              <a:gd name="connsiteY6" fmla="*/ 275404 h 275404"/>
              <a:gd name="connsiteX7" fmla="*/ 0 w 602495"/>
              <a:gd name="connsiteY7" fmla="*/ 247864 h 275404"/>
              <a:gd name="connsiteX8" fmla="*/ 0 w 602495"/>
              <a:gd name="connsiteY8" fmla="*/ 27540 h 2754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02495" h="275404" extrusionOk="0">
                <a:moveTo>
                  <a:pt x="0" y="27540"/>
                </a:moveTo>
                <a:cubicBezTo>
                  <a:pt x="0" y="12330"/>
                  <a:pt x="12330" y="0"/>
                  <a:pt x="27540" y="0"/>
                </a:cubicBezTo>
                <a:lnTo>
                  <a:pt x="574955" y="0"/>
                </a:lnTo>
                <a:cubicBezTo>
                  <a:pt x="590165" y="0"/>
                  <a:pt x="602495" y="12330"/>
                  <a:pt x="602495" y="27540"/>
                </a:cubicBezTo>
                <a:lnTo>
                  <a:pt x="602495" y="247864"/>
                </a:lnTo>
                <a:cubicBezTo>
                  <a:pt x="602495" y="263074"/>
                  <a:pt x="590165" y="275404"/>
                  <a:pt x="574955" y="275404"/>
                </a:cubicBezTo>
                <a:lnTo>
                  <a:pt x="27540" y="275404"/>
                </a:lnTo>
                <a:cubicBezTo>
                  <a:pt x="12330" y="275404"/>
                  <a:pt x="0" y="263074"/>
                  <a:pt x="0" y="247864"/>
                </a:cubicBezTo>
                <a:lnTo>
                  <a:pt x="0" y="27540"/>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43626" tIns="43626" rIns="43626" bIns="43626" numCol="1" spcCol="1270" anchor="ctr" anchorCtr="0">
            <a:noAutofit/>
          </a:bodyPr>
          <a:lstStyle/>
          <a:p>
            <a:pPr marL="0" lvl="0" indent="0" algn="ctr" defTabSz="222250">
              <a:lnSpc>
                <a:spcPct val="90000"/>
              </a:lnSpc>
              <a:spcBef>
                <a:spcPts val="0"/>
              </a:spcBef>
              <a:spcAft>
                <a:spcPts val="0"/>
              </a:spcAft>
              <a:buNone/>
              <a:defRPr/>
            </a:pPr>
            <a:r>
              <a:rPr lang="en-GB" sz="2000"/>
              <a:t>Training and Upskilling Requirements</a:t>
            </a:r>
            <a:endParaRPr/>
          </a:p>
        </p:txBody>
      </p:sp>
      <p:sp>
        <p:nvSpPr>
          <p:cNvPr id="1829838121" name="Arrow: Chevron 13"/>
          <p:cNvSpPr/>
          <p:nvPr/>
        </p:nvSpPr>
        <p:spPr bwMode="auto">
          <a:xfrm>
            <a:off x="7325899" y="2339169"/>
            <a:ext cx="2307434" cy="852267"/>
          </a:xfrm>
          <a:prstGeom prst="chevron">
            <a:avLst>
              <a:gd name="adj" fmla="val 4000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a:defRPr/>
            </a:pPr>
            <a:endParaRPr lang="en-GB"/>
          </a:p>
        </p:txBody>
      </p:sp>
      <p:sp>
        <p:nvSpPr>
          <p:cNvPr id="331362169" name="Free-form: Shape 14"/>
          <p:cNvSpPr/>
          <p:nvPr/>
        </p:nvSpPr>
        <p:spPr bwMode="auto">
          <a:xfrm>
            <a:off x="7892994" y="2504400"/>
            <a:ext cx="1948496" cy="852267"/>
          </a:xfrm>
          <a:custGeom>
            <a:avLst/>
            <a:gdLst>
              <a:gd name="connsiteX0" fmla="*/ 0 w 602495"/>
              <a:gd name="connsiteY0" fmla="*/ 27540 h 275404"/>
              <a:gd name="connsiteX1" fmla="*/ 27540 w 602495"/>
              <a:gd name="connsiteY1" fmla="*/ 0 h 275404"/>
              <a:gd name="connsiteX2" fmla="*/ 574955 w 602495"/>
              <a:gd name="connsiteY2" fmla="*/ 0 h 275404"/>
              <a:gd name="connsiteX3" fmla="*/ 602495 w 602495"/>
              <a:gd name="connsiteY3" fmla="*/ 27540 h 275404"/>
              <a:gd name="connsiteX4" fmla="*/ 602495 w 602495"/>
              <a:gd name="connsiteY4" fmla="*/ 247864 h 275404"/>
              <a:gd name="connsiteX5" fmla="*/ 574955 w 602495"/>
              <a:gd name="connsiteY5" fmla="*/ 275404 h 275404"/>
              <a:gd name="connsiteX6" fmla="*/ 27540 w 602495"/>
              <a:gd name="connsiteY6" fmla="*/ 275404 h 275404"/>
              <a:gd name="connsiteX7" fmla="*/ 0 w 602495"/>
              <a:gd name="connsiteY7" fmla="*/ 247864 h 275404"/>
              <a:gd name="connsiteX8" fmla="*/ 0 w 602495"/>
              <a:gd name="connsiteY8" fmla="*/ 27540 h 2754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02495" h="275404" extrusionOk="0">
                <a:moveTo>
                  <a:pt x="0" y="27540"/>
                </a:moveTo>
                <a:cubicBezTo>
                  <a:pt x="0" y="12330"/>
                  <a:pt x="12330" y="0"/>
                  <a:pt x="27540" y="0"/>
                </a:cubicBezTo>
                <a:lnTo>
                  <a:pt x="574955" y="0"/>
                </a:lnTo>
                <a:cubicBezTo>
                  <a:pt x="590165" y="0"/>
                  <a:pt x="602495" y="12330"/>
                  <a:pt x="602495" y="27540"/>
                </a:cubicBezTo>
                <a:lnTo>
                  <a:pt x="602495" y="247864"/>
                </a:lnTo>
                <a:cubicBezTo>
                  <a:pt x="602495" y="263074"/>
                  <a:pt x="590165" y="275404"/>
                  <a:pt x="574955" y="275404"/>
                </a:cubicBezTo>
                <a:lnTo>
                  <a:pt x="27540" y="275404"/>
                </a:lnTo>
                <a:cubicBezTo>
                  <a:pt x="12330" y="275404"/>
                  <a:pt x="0" y="263074"/>
                  <a:pt x="0" y="247864"/>
                </a:cubicBezTo>
                <a:lnTo>
                  <a:pt x="0" y="27540"/>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43626" tIns="43626" rIns="43626" bIns="43626" numCol="1" spcCol="1270" anchor="ctr" anchorCtr="0">
            <a:noAutofit/>
          </a:bodyPr>
          <a:lstStyle/>
          <a:p>
            <a:pPr marL="0" lvl="0" indent="0" algn="ctr" defTabSz="222250">
              <a:lnSpc>
                <a:spcPct val="90000"/>
              </a:lnSpc>
              <a:spcBef>
                <a:spcPts val="0"/>
              </a:spcBef>
              <a:spcAft>
                <a:spcPts val="0"/>
              </a:spcAft>
              <a:buNone/>
              <a:defRPr/>
            </a:pPr>
            <a:r>
              <a:rPr lang="en-GB" sz="2000"/>
              <a:t>Impact on Patient-Provider Interaction</a:t>
            </a:r>
            <a:endParaRPr/>
          </a:p>
        </p:txBody>
      </p:sp>
      <p:sp>
        <p:nvSpPr>
          <p:cNvPr id="1659712699" name="Arrow: Chevron 15"/>
          <p:cNvSpPr/>
          <p:nvPr/>
        </p:nvSpPr>
        <p:spPr bwMode="auto">
          <a:xfrm>
            <a:off x="9998315" y="2327123"/>
            <a:ext cx="1635870" cy="852267"/>
          </a:xfrm>
          <a:prstGeom prst="chevron">
            <a:avLst>
              <a:gd name="adj" fmla="val 4000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a:defRPr/>
            </a:pPr>
            <a:endParaRPr lang="en-GB"/>
          </a:p>
        </p:txBody>
      </p:sp>
      <p:sp>
        <p:nvSpPr>
          <p:cNvPr id="946039380" name="Free-form: Shape 16"/>
          <p:cNvSpPr/>
          <p:nvPr/>
        </p:nvSpPr>
        <p:spPr bwMode="auto">
          <a:xfrm>
            <a:off x="10541715" y="2516320"/>
            <a:ext cx="1381399" cy="852267"/>
          </a:xfrm>
          <a:custGeom>
            <a:avLst/>
            <a:gdLst>
              <a:gd name="connsiteX0" fmla="*/ 0 w 602495"/>
              <a:gd name="connsiteY0" fmla="*/ 27540 h 275404"/>
              <a:gd name="connsiteX1" fmla="*/ 27540 w 602495"/>
              <a:gd name="connsiteY1" fmla="*/ 0 h 275404"/>
              <a:gd name="connsiteX2" fmla="*/ 574955 w 602495"/>
              <a:gd name="connsiteY2" fmla="*/ 0 h 275404"/>
              <a:gd name="connsiteX3" fmla="*/ 602495 w 602495"/>
              <a:gd name="connsiteY3" fmla="*/ 27540 h 275404"/>
              <a:gd name="connsiteX4" fmla="*/ 602495 w 602495"/>
              <a:gd name="connsiteY4" fmla="*/ 247864 h 275404"/>
              <a:gd name="connsiteX5" fmla="*/ 574955 w 602495"/>
              <a:gd name="connsiteY5" fmla="*/ 275404 h 275404"/>
              <a:gd name="connsiteX6" fmla="*/ 27540 w 602495"/>
              <a:gd name="connsiteY6" fmla="*/ 275404 h 275404"/>
              <a:gd name="connsiteX7" fmla="*/ 0 w 602495"/>
              <a:gd name="connsiteY7" fmla="*/ 247864 h 275404"/>
              <a:gd name="connsiteX8" fmla="*/ 0 w 602495"/>
              <a:gd name="connsiteY8" fmla="*/ 27540 h 2754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02495" h="275404" extrusionOk="0">
                <a:moveTo>
                  <a:pt x="0" y="27540"/>
                </a:moveTo>
                <a:cubicBezTo>
                  <a:pt x="0" y="12330"/>
                  <a:pt x="12330" y="0"/>
                  <a:pt x="27540" y="0"/>
                </a:cubicBezTo>
                <a:lnTo>
                  <a:pt x="574955" y="0"/>
                </a:lnTo>
                <a:cubicBezTo>
                  <a:pt x="590165" y="0"/>
                  <a:pt x="602495" y="12330"/>
                  <a:pt x="602495" y="27540"/>
                </a:cubicBezTo>
                <a:lnTo>
                  <a:pt x="602495" y="247864"/>
                </a:lnTo>
                <a:cubicBezTo>
                  <a:pt x="602495" y="263074"/>
                  <a:pt x="590165" y="275404"/>
                  <a:pt x="574955" y="275404"/>
                </a:cubicBezTo>
                <a:lnTo>
                  <a:pt x="27540" y="275404"/>
                </a:lnTo>
                <a:cubicBezTo>
                  <a:pt x="12330" y="275404"/>
                  <a:pt x="0" y="263074"/>
                  <a:pt x="0" y="247864"/>
                </a:cubicBezTo>
                <a:lnTo>
                  <a:pt x="0" y="27540"/>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43626" tIns="43626" rIns="43626" bIns="43626" numCol="1" spcCol="1270" anchor="ctr" anchorCtr="0">
            <a:noAutofit/>
          </a:bodyPr>
          <a:lstStyle/>
          <a:p>
            <a:pPr marL="0" lvl="0" indent="0" algn="ctr" defTabSz="222250">
              <a:lnSpc>
                <a:spcPct val="90000"/>
              </a:lnSpc>
              <a:spcBef>
                <a:spcPts val="0"/>
              </a:spcBef>
              <a:spcAft>
                <a:spcPts val="0"/>
              </a:spcAft>
              <a:buNone/>
              <a:defRPr/>
            </a:pPr>
            <a:r>
              <a:rPr lang="en-GB" sz="2000"/>
              <a:t>Staff Workload and Burnout</a:t>
            </a:r>
            <a:endParaRPr/>
          </a:p>
        </p:txBody>
      </p:sp>
      <p:sp>
        <p:nvSpPr>
          <p:cNvPr id="699296930" name="Arrow: Chevron 17"/>
          <p:cNvSpPr/>
          <p:nvPr/>
        </p:nvSpPr>
        <p:spPr bwMode="auto">
          <a:xfrm>
            <a:off x="450646" y="4721357"/>
            <a:ext cx="1635870" cy="852267"/>
          </a:xfrm>
          <a:prstGeom prst="chevron">
            <a:avLst>
              <a:gd name="adj" fmla="val 4000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a:defRPr/>
            </a:pPr>
            <a:endParaRPr lang="en-GB"/>
          </a:p>
        </p:txBody>
      </p:sp>
      <p:sp>
        <p:nvSpPr>
          <p:cNvPr id="2097012520" name="Free-form: Shape 18"/>
          <p:cNvSpPr/>
          <p:nvPr/>
        </p:nvSpPr>
        <p:spPr bwMode="auto">
          <a:xfrm>
            <a:off x="1043874" y="4702006"/>
            <a:ext cx="2136183" cy="852267"/>
          </a:xfrm>
          <a:custGeom>
            <a:avLst/>
            <a:gdLst>
              <a:gd name="connsiteX0" fmla="*/ 0 w 602495"/>
              <a:gd name="connsiteY0" fmla="*/ 27540 h 275404"/>
              <a:gd name="connsiteX1" fmla="*/ 27540 w 602495"/>
              <a:gd name="connsiteY1" fmla="*/ 0 h 275404"/>
              <a:gd name="connsiteX2" fmla="*/ 574955 w 602495"/>
              <a:gd name="connsiteY2" fmla="*/ 0 h 275404"/>
              <a:gd name="connsiteX3" fmla="*/ 602495 w 602495"/>
              <a:gd name="connsiteY3" fmla="*/ 27540 h 275404"/>
              <a:gd name="connsiteX4" fmla="*/ 602495 w 602495"/>
              <a:gd name="connsiteY4" fmla="*/ 247864 h 275404"/>
              <a:gd name="connsiteX5" fmla="*/ 574955 w 602495"/>
              <a:gd name="connsiteY5" fmla="*/ 275404 h 275404"/>
              <a:gd name="connsiteX6" fmla="*/ 27540 w 602495"/>
              <a:gd name="connsiteY6" fmla="*/ 275404 h 275404"/>
              <a:gd name="connsiteX7" fmla="*/ 0 w 602495"/>
              <a:gd name="connsiteY7" fmla="*/ 247864 h 275404"/>
              <a:gd name="connsiteX8" fmla="*/ 0 w 602495"/>
              <a:gd name="connsiteY8" fmla="*/ 27540 h 2754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02495" h="275404" extrusionOk="0">
                <a:moveTo>
                  <a:pt x="0" y="27540"/>
                </a:moveTo>
                <a:cubicBezTo>
                  <a:pt x="0" y="12330"/>
                  <a:pt x="12330" y="0"/>
                  <a:pt x="27540" y="0"/>
                </a:cubicBezTo>
                <a:lnTo>
                  <a:pt x="574955" y="0"/>
                </a:lnTo>
                <a:cubicBezTo>
                  <a:pt x="590165" y="0"/>
                  <a:pt x="602495" y="12330"/>
                  <a:pt x="602495" y="27540"/>
                </a:cubicBezTo>
                <a:lnTo>
                  <a:pt x="602495" y="247864"/>
                </a:lnTo>
                <a:cubicBezTo>
                  <a:pt x="602495" y="263074"/>
                  <a:pt x="590165" y="275404"/>
                  <a:pt x="574955" y="275404"/>
                </a:cubicBezTo>
                <a:lnTo>
                  <a:pt x="27540" y="275404"/>
                </a:lnTo>
                <a:cubicBezTo>
                  <a:pt x="12330" y="275404"/>
                  <a:pt x="0" y="263074"/>
                  <a:pt x="0" y="247864"/>
                </a:cubicBezTo>
                <a:lnTo>
                  <a:pt x="0" y="27540"/>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43626" tIns="43626" rIns="43626" bIns="43626" numCol="1" spcCol="1270" anchor="ctr" anchorCtr="0">
            <a:noAutofit/>
          </a:bodyPr>
          <a:lstStyle/>
          <a:p>
            <a:pPr marL="0" lvl="0" indent="0" algn="ctr" defTabSz="222250">
              <a:lnSpc>
                <a:spcPct val="90000"/>
              </a:lnSpc>
              <a:spcBef>
                <a:spcPts val="0"/>
              </a:spcBef>
              <a:spcAft>
                <a:spcPts val="0"/>
              </a:spcAft>
              <a:buNone/>
              <a:defRPr/>
            </a:pPr>
            <a:r>
              <a:rPr lang="en-GB" sz="2000"/>
              <a:t>Service Delivery Quality and Patient Outcomes</a:t>
            </a:r>
            <a:endParaRPr/>
          </a:p>
        </p:txBody>
      </p:sp>
      <p:sp>
        <p:nvSpPr>
          <p:cNvPr id="1875968739" name="Arrow: Chevron 19"/>
          <p:cNvSpPr/>
          <p:nvPr/>
        </p:nvSpPr>
        <p:spPr bwMode="auto">
          <a:xfrm>
            <a:off x="3508921" y="4702006"/>
            <a:ext cx="1635870" cy="852267"/>
          </a:xfrm>
          <a:prstGeom prst="chevron">
            <a:avLst>
              <a:gd name="adj" fmla="val 4000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a:defRPr/>
            </a:pPr>
            <a:endParaRPr lang="en-GB"/>
          </a:p>
        </p:txBody>
      </p:sp>
      <p:sp>
        <p:nvSpPr>
          <p:cNvPr id="2096445131" name="Free-form: Shape 20"/>
          <p:cNvSpPr/>
          <p:nvPr/>
        </p:nvSpPr>
        <p:spPr bwMode="auto">
          <a:xfrm>
            <a:off x="4085416" y="4729880"/>
            <a:ext cx="1929807" cy="852267"/>
          </a:xfrm>
          <a:custGeom>
            <a:avLst/>
            <a:gdLst>
              <a:gd name="connsiteX0" fmla="*/ 0 w 602495"/>
              <a:gd name="connsiteY0" fmla="*/ 27540 h 275404"/>
              <a:gd name="connsiteX1" fmla="*/ 27540 w 602495"/>
              <a:gd name="connsiteY1" fmla="*/ 0 h 275404"/>
              <a:gd name="connsiteX2" fmla="*/ 574955 w 602495"/>
              <a:gd name="connsiteY2" fmla="*/ 0 h 275404"/>
              <a:gd name="connsiteX3" fmla="*/ 602495 w 602495"/>
              <a:gd name="connsiteY3" fmla="*/ 27540 h 275404"/>
              <a:gd name="connsiteX4" fmla="*/ 602495 w 602495"/>
              <a:gd name="connsiteY4" fmla="*/ 247864 h 275404"/>
              <a:gd name="connsiteX5" fmla="*/ 574955 w 602495"/>
              <a:gd name="connsiteY5" fmla="*/ 275404 h 275404"/>
              <a:gd name="connsiteX6" fmla="*/ 27540 w 602495"/>
              <a:gd name="connsiteY6" fmla="*/ 275404 h 275404"/>
              <a:gd name="connsiteX7" fmla="*/ 0 w 602495"/>
              <a:gd name="connsiteY7" fmla="*/ 247864 h 275404"/>
              <a:gd name="connsiteX8" fmla="*/ 0 w 602495"/>
              <a:gd name="connsiteY8" fmla="*/ 27540 h 2754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02495" h="275404" extrusionOk="0">
                <a:moveTo>
                  <a:pt x="0" y="27540"/>
                </a:moveTo>
                <a:cubicBezTo>
                  <a:pt x="0" y="12330"/>
                  <a:pt x="12330" y="0"/>
                  <a:pt x="27540" y="0"/>
                </a:cubicBezTo>
                <a:lnTo>
                  <a:pt x="574955" y="0"/>
                </a:lnTo>
                <a:cubicBezTo>
                  <a:pt x="590165" y="0"/>
                  <a:pt x="602495" y="12330"/>
                  <a:pt x="602495" y="27540"/>
                </a:cubicBezTo>
                <a:lnTo>
                  <a:pt x="602495" y="247864"/>
                </a:lnTo>
                <a:cubicBezTo>
                  <a:pt x="602495" y="263074"/>
                  <a:pt x="590165" y="275404"/>
                  <a:pt x="574955" y="275404"/>
                </a:cubicBezTo>
                <a:lnTo>
                  <a:pt x="27540" y="275404"/>
                </a:lnTo>
                <a:cubicBezTo>
                  <a:pt x="12330" y="275404"/>
                  <a:pt x="0" y="263074"/>
                  <a:pt x="0" y="247864"/>
                </a:cubicBezTo>
                <a:lnTo>
                  <a:pt x="0" y="27540"/>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43626" tIns="43626" rIns="43626" bIns="43626" numCol="1" spcCol="1270" anchor="ctr" anchorCtr="0">
            <a:noAutofit/>
          </a:bodyPr>
          <a:lstStyle/>
          <a:p>
            <a:pPr marL="0" lvl="0" indent="0" algn="ctr" defTabSz="222250">
              <a:lnSpc>
                <a:spcPct val="90000"/>
              </a:lnSpc>
              <a:spcBef>
                <a:spcPts val="0"/>
              </a:spcBef>
              <a:spcAft>
                <a:spcPts val="0"/>
              </a:spcAft>
              <a:buNone/>
              <a:defRPr/>
            </a:pPr>
            <a:r>
              <a:rPr lang="en-GB" sz="2000"/>
              <a:t>Integration with Existing Systems</a:t>
            </a:r>
            <a:endParaRPr/>
          </a:p>
        </p:txBody>
      </p:sp>
      <p:sp>
        <p:nvSpPr>
          <p:cNvPr id="1477847158" name="Arrow: Chevron 21"/>
          <p:cNvSpPr/>
          <p:nvPr/>
        </p:nvSpPr>
        <p:spPr bwMode="auto">
          <a:xfrm>
            <a:off x="6215947" y="4702006"/>
            <a:ext cx="1635870" cy="852267"/>
          </a:xfrm>
          <a:prstGeom prst="chevron">
            <a:avLst>
              <a:gd name="adj" fmla="val 4000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a:defRPr/>
            </a:pPr>
            <a:endParaRPr lang="en-GB"/>
          </a:p>
        </p:txBody>
      </p:sp>
      <p:sp>
        <p:nvSpPr>
          <p:cNvPr id="8823804" name="Free-form: Shape 22"/>
          <p:cNvSpPr/>
          <p:nvPr/>
        </p:nvSpPr>
        <p:spPr bwMode="auto">
          <a:xfrm>
            <a:off x="6875404" y="4729880"/>
            <a:ext cx="2307434" cy="852267"/>
          </a:xfrm>
          <a:custGeom>
            <a:avLst/>
            <a:gdLst>
              <a:gd name="connsiteX0" fmla="*/ 0 w 602495"/>
              <a:gd name="connsiteY0" fmla="*/ 27540 h 275404"/>
              <a:gd name="connsiteX1" fmla="*/ 27540 w 602495"/>
              <a:gd name="connsiteY1" fmla="*/ 0 h 275404"/>
              <a:gd name="connsiteX2" fmla="*/ 574955 w 602495"/>
              <a:gd name="connsiteY2" fmla="*/ 0 h 275404"/>
              <a:gd name="connsiteX3" fmla="*/ 602495 w 602495"/>
              <a:gd name="connsiteY3" fmla="*/ 27540 h 275404"/>
              <a:gd name="connsiteX4" fmla="*/ 602495 w 602495"/>
              <a:gd name="connsiteY4" fmla="*/ 247864 h 275404"/>
              <a:gd name="connsiteX5" fmla="*/ 574955 w 602495"/>
              <a:gd name="connsiteY5" fmla="*/ 275404 h 275404"/>
              <a:gd name="connsiteX6" fmla="*/ 27540 w 602495"/>
              <a:gd name="connsiteY6" fmla="*/ 275404 h 275404"/>
              <a:gd name="connsiteX7" fmla="*/ 0 w 602495"/>
              <a:gd name="connsiteY7" fmla="*/ 247864 h 275404"/>
              <a:gd name="connsiteX8" fmla="*/ 0 w 602495"/>
              <a:gd name="connsiteY8" fmla="*/ 27540 h 2754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02495" h="275404" extrusionOk="0">
                <a:moveTo>
                  <a:pt x="0" y="27540"/>
                </a:moveTo>
                <a:cubicBezTo>
                  <a:pt x="0" y="12330"/>
                  <a:pt x="12330" y="0"/>
                  <a:pt x="27540" y="0"/>
                </a:cubicBezTo>
                <a:lnTo>
                  <a:pt x="574955" y="0"/>
                </a:lnTo>
                <a:cubicBezTo>
                  <a:pt x="590165" y="0"/>
                  <a:pt x="602495" y="12330"/>
                  <a:pt x="602495" y="27540"/>
                </a:cubicBezTo>
                <a:lnTo>
                  <a:pt x="602495" y="247864"/>
                </a:lnTo>
                <a:cubicBezTo>
                  <a:pt x="602495" y="263074"/>
                  <a:pt x="590165" y="275404"/>
                  <a:pt x="574955" y="275404"/>
                </a:cubicBezTo>
                <a:lnTo>
                  <a:pt x="27540" y="275404"/>
                </a:lnTo>
                <a:cubicBezTo>
                  <a:pt x="12330" y="275404"/>
                  <a:pt x="0" y="263074"/>
                  <a:pt x="0" y="247864"/>
                </a:cubicBezTo>
                <a:lnTo>
                  <a:pt x="0" y="27540"/>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43626" tIns="43626" rIns="43626" bIns="43626" numCol="1" spcCol="1270" anchor="ctr" anchorCtr="0">
            <a:noAutofit/>
          </a:bodyPr>
          <a:lstStyle/>
          <a:p>
            <a:pPr marL="0" lvl="0" indent="0" algn="ctr" defTabSz="222250">
              <a:lnSpc>
                <a:spcPct val="90000"/>
              </a:lnSpc>
              <a:spcBef>
                <a:spcPts val="0"/>
              </a:spcBef>
              <a:spcAft>
                <a:spcPts val="0"/>
              </a:spcAft>
              <a:buNone/>
              <a:defRPr/>
            </a:pPr>
            <a:r>
              <a:rPr lang="en-GB" sz="2000"/>
              <a:t>Regulatory Compliance and Clinical Governance</a:t>
            </a:r>
            <a:endParaRPr/>
          </a:p>
        </p:txBody>
      </p:sp>
      <p:sp>
        <p:nvSpPr>
          <p:cNvPr id="944276027" name="Arrow: Chevron 23"/>
          <p:cNvSpPr/>
          <p:nvPr/>
        </p:nvSpPr>
        <p:spPr bwMode="auto">
          <a:xfrm>
            <a:off x="7431826" y="3586500"/>
            <a:ext cx="1635870" cy="852267"/>
          </a:xfrm>
          <a:prstGeom prst="chevron">
            <a:avLst>
              <a:gd name="adj" fmla="val 4000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a:defRPr/>
            </a:pPr>
            <a:endParaRPr lang="en-GB"/>
          </a:p>
        </p:txBody>
      </p:sp>
      <p:sp>
        <p:nvSpPr>
          <p:cNvPr id="1960097409" name="Arrow: Chevron 25"/>
          <p:cNvSpPr/>
          <p:nvPr/>
        </p:nvSpPr>
        <p:spPr bwMode="auto">
          <a:xfrm>
            <a:off x="9633333" y="4553766"/>
            <a:ext cx="1635870" cy="852267"/>
          </a:xfrm>
          <a:prstGeom prst="chevron">
            <a:avLst>
              <a:gd name="adj" fmla="val 4000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a:defRPr/>
            </a:pPr>
            <a:endParaRPr lang="en-GB"/>
          </a:p>
        </p:txBody>
      </p:sp>
      <p:sp>
        <p:nvSpPr>
          <p:cNvPr id="322397533" name="Free-form: Shape 26"/>
          <p:cNvSpPr/>
          <p:nvPr/>
        </p:nvSpPr>
        <p:spPr bwMode="auto">
          <a:xfrm>
            <a:off x="10114381" y="4657985"/>
            <a:ext cx="1722542" cy="852267"/>
          </a:xfrm>
          <a:custGeom>
            <a:avLst/>
            <a:gdLst>
              <a:gd name="connsiteX0" fmla="*/ 0 w 602495"/>
              <a:gd name="connsiteY0" fmla="*/ 27540 h 275404"/>
              <a:gd name="connsiteX1" fmla="*/ 27540 w 602495"/>
              <a:gd name="connsiteY1" fmla="*/ 0 h 275404"/>
              <a:gd name="connsiteX2" fmla="*/ 574955 w 602495"/>
              <a:gd name="connsiteY2" fmla="*/ 0 h 275404"/>
              <a:gd name="connsiteX3" fmla="*/ 602495 w 602495"/>
              <a:gd name="connsiteY3" fmla="*/ 27540 h 275404"/>
              <a:gd name="connsiteX4" fmla="*/ 602495 w 602495"/>
              <a:gd name="connsiteY4" fmla="*/ 247864 h 275404"/>
              <a:gd name="connsiteX5" fmla="*/ 574955 w 602495"/>
              <a:gd name="connsiteY5" fmla="*/ 275404 h 275404"/>
              <a:gd name="connsiteX6" fmla="*/ 27540 w 602495"/>
              <a:gd name="connsiteY6" fmla="*/ 275404 h 275404"/>
              <a:gd name="connsiteX7" fmla="*/ 0 w 602495"/>
              <a:gd name="connsiteY7" fmla="*/ 247864 h 275404"/>
              <a:gd name="connsiteX8" fmla="*/ 0 w 602495"/>
              <a:gd name="connsiteY8" fmla="*/ 27540 h 2754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02495" h="275404" extrusionOk="0">
                <a:moveTo>
                  <a:pt x="0" y="27540"/>
                </a:moveTo>
                <a:cubicBezTo>
                  <a:pt x="0" y="12330"/>
                  <a:pt x="12330" y="0"/>
                  <a:pt x="27540" y="0"/>
                </a:cubicBezTo>
                <a:lnTo>
                  <a:pt x="574955" y="0"/>
                </a:lnTo>
                <a:cubicBezTo>
                  <a:pt x="590165" y="0"/>
                  <a:pt x="602495" y="12330"/>
                  <a:pt x="602495" y="27540"/>
                </a:cubicBezTo>
                <a:lnTo>
                  <a:pt x="602495" y="247864"/>
                </a:lnTo>
                <a:cubicBezTo>
                  <a:pt x="602495" y="263074"/>
                  <a:pt x="590165" y="275404"/>
                  <a:pt x="574955" y="275404"/>
                </a:cubicBezTo>
                <a:lnTo>
                  <a:pt x="27540" y="275404"/>
                </a:lnTo>
                <a:cubicBezTo>
                  <a:pt x="12330" y="275404"/>
                  <a:pt x="0" y="263074"/>
                  <a:pt x="0" y="247864"/>
                </a:cubicBezTo>
                <a:lnTo>
                  <a:pt x="0" y="27540"/>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43626" tIns="43626" rIns="43626" bIns="43626" numCol="1" spcCol="1270" anchor="ctr" anchorCtr="0">
            <a:noAutofit/>
          </a:bodyPr>
          <a:lstStyle/>
          <a:p>
            <a:pPr marL="0" lvl="0" indent="0" algn="ctr" defTabSz="222250">
              <a:lnSpc>
                <a:spcPct val="90000"/>
              </a:lnSpc>
              <a:spcBef>
                <a:spcPts val="0"/>
              </a:spcBef>
              <a:spcAft>
                <a:spcPts val="0"/>
              </a:spcAft>
              <a:buNone/>
              <a:defRPr/>
            </a:pPr>
            <a:r>
              <a:rPr lang="en-GB" sz="2000"/>
              <a:t>Long-term Sustainability and Scalability</a:t>
            </a:r>
            <a:endParaRPr/>
          </a:p>
        </p:txBody>
      </p:sp>
      <p:sp>
        <p:nvSpPr>
          <p:cNvPr id="80359521" name="Free-form: Shape 24"/>
          <p:cNvSpPr/>
          <p:nvPr/>
        </p:nvSpPr>
        <p:spPr bwMode="auto">
          <a:xfrm>
            <a:off x="8060715" y="3604073"/>
            <a:ext cx="1798025" cy="852267"/>
          </a:xfrm>
          <a:custGeom>
            <a:avLst/>
            <a:gdLst>
              <a:gd name="connsiteX0" fmla="*/ 0 w 602495"/>
              <a:gd name="connsiteY0" fmla="*/ 27540 h 275404"/>
              <a:gd name="connsiteX1" fmla="*/ 27540 w 602495"/>
              <a:gd name="connsiteY1" fmla="*/ 0 h 275404"/>
              <a:gd name="connsiteX2" fmla="*/ 574955 w 602495"/>
              <a:gd name="connsiteY2" fmla="*/ 0 h 275404"/>
              <a:gd name="connsiteX3" fmla="*/ 602495 w 602495"/>
              <a:gd name="connsiteY3" fmla="*/ 27540 h 275404"/>
              <a:gd name="connsiteX4" fmla="*/ 602495 w 602495"/>
              <a:gd name="connsiteY4" fmla="*/ 247864 h 275404"/>
              <a:gd name="connsiteX5" fmla="*/ 574955 w 602495"/>
              <a:gd name="connsiteY5" fmla="*/ 275404 h 275404"/>
              <a:gd name="connsiteX6" fmla="*/ 27540 w 602495"/>
              <a:gd name="connsiteY6" fmla="*/ 275404 h 275404"/>
              <a:gd name="connsiteX7" fmla="*/ 0 w 602495"/>
              <a:gd name="connsiteY7" fmla="*/ 247864 h 275404"/>
              <a:gd name="connsiteX8" fmla="*/ 0 w 602495"/>
              <a:gd name="connsiteY8" fmla="*/ 27540 h 2754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02495" h="275404" extrusionOk="0">
                <a:moveTo>
                  <a:pt x="0" y="27540"/>
                </a:moveTo>
                <a:cubicBezTo>
                  <a:pt x="0" y="12330"/>
                  <a:pt x="12330" y="0"/>
                  <a:pt x="27540" y="0"/>
                </a:cubicBezTo>
                <a:lnTo>
                  <a:pt x="574955" y="0"/>
                </a:lnTo>
                <a:cubicBezTo>
                  <a:pt x="590165" y="0"/>
                  <a:pt x="602495" y="12330"/>
                  <a:pt x="602495" y="27540"/>
                </a:cubicBezTo>
                <a:lnTo>
                  <a:pt x="602495" y="247864"/>
                </a:lnTo>
                <a:cubicBezTo>
                  <a:pt x="602495" y="263074"/>
                  <a:pt x="590165" y="275404"/>
                  <a:pt x="574955" y="275404"/>
                </a:cubicBezTo>
                <a:lnTo>
                  <a:pt x="27540" y="275404"/>
                </a:lnTo>
                <a:cubicBezTo>
                  <a:pt x="12330" y="275404"/>
                  <a:pt x="0" y="263074"/>
                  <a:pt x="0" y="247864"/>
                </a:cubicBezTo>
                <a:lnTo>
                  <a:pt x="0" y="27540"/>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43626" tIns="43626" rIns="43626" bIns="43626" numCol="1" spcCol="1270" anchor="ctr" anchorCtr="0">
            <a:noAutofit/>
          </a:bodyPr>
          <a:lstStyle/>
          <a:p>
            <a:pPr marL="0" lvl="0" indent="0" algn="ctr" defTabSz="222250">
              <a:lnSpc>
                <a:spcPct val="90000"/>
              </a:lnSpc>
              <a:spcBef>
                <a:spcPts val="0"/>
              </a:spcBef>
              <a:spcAft>
                <a:spcPts val="0"/>
              </a:spcAft>
              <a:buNone/>
              <a:defRPr/>
            </a:pPr>
            <a:r>
              <a:rPr lang="en-GB" sz="2000"/>
              <a:t>Staff Acceptance and Adaptability</a:t>
            </a: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6493794">
                                            <p:txEl>
                                              <p:pRg st="0" end="0"/>
                                            </p:txEl>
                                          </p:spTgt>
                                        </p:tgtEl>
                                        <p:attrNameLst>
                                          <p:attrName>style.visibility</p:attrName>
                                        </p:attrNameLst>
                                      </p:cBhvr>
                                      <p:to>
                                        <p:strVal val="visible"/>
                                      </p:to>
                                    </p:set>
                                    <p:animEffect transition="in" filter="fade">
                                      <p:cBhvr>
                                        <p:cTn id="7" dur="500"/>
                                        <p:tgtEl>
                                          <p:spTgt spid="13649379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053079953"/>
                                        </p:tgtEl>
                                        <p:attrNameLst>
                                          <p:attrName>style.visibility</p:attrName>
                                        </p:attrNameLst>
                                      </p:cBhvr>
                                      <p:to>
                                        <p:strVal val="visible"/>
                                      </p:to>
                                    </p:set>
                                    <p:animEffect transition="in" filter="fade">
                                      <p:cBhvr>
                                        <p:cTn id="12" dur="500"/>
                                        <p:tgtEl>
                                          <p:spTgt spid="205307995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829838121"/>
                                        </p:tgtEl>
                                        <p:attrNameLst>
                                          <p:attrName>style.visibility</p:attrName>
                                        </p:attrNameLst>
                                      </p:cBhvr>
                                      <p:to>
                                        <p:strVal val="visible"/>
                                      </p:to>
                                    </p:set>
                                    <p:animEffect transition="in" filter="fade">
                                      <p:cBhvr>
                                        <p:cTn id="17" dur="500"/>
                                        <p:tgtEl>
                                          <p:spTgt spid="1829838121"/>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331362169"/>
                                        </p:tgtEl>
                                        <p:attrNameLst>
                                          <p:attrName>style.visibility</p:attrName>
                                        </p:attrNameLst>
                                      </p:cBhvr>
                                      <p:to>
                                        <p:strVal val="visible"/>
                                      </p:to>
                                    </p:set>
                                    <p:animEffect transition="in" filter="fade">
                                      <p:cBhvr>
                                        <p:cTn id="20" dur="500"/>
                                        <p:tgtEl>
                                          <p:spTgt spid="331362169"/>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1659712699"/>
                                        </p:tgtEl>
                                        <p:attrNameLst>
                                          <p:attrName>style.visibility</p:attrName>
                                        </p:attrNameLst>
                                      </p:cBhvr>
                                      <p:to>
                                        <p:strVal val="visible"/>
                                      </p:to>
                                    </p:set>
                                    <p:animEffect transition="in" filter="fade">
                                      <p:cBhvr>
                                        <p:cTn id="25" dur="500"/>
                                        <p:tgtEl>
                                          <p:spTgt spid="1659712699"/>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946039380"/>
                                        </p:tgtEl>
                                        <p:attrNameLst>
                                          <p:attrName>style.visibility</p:attrName>
                                        </p:attrNameLst>
                                      </p:cBhvr>
                                      <p:to>
                                        <p:strVal val="visible"/>
                                      </p:to>
                                    </p:set>
                                    <p:animEffect transition="in" filter="fade">
                                      <p:cBhvr>
                                        <p:cTn id="28" dur="500"/>
                                        <p:tgtEl>
                                          <p:spTgt spid="946039380"/>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875963817"/>
                                        </p:tgtEl>
                                        <p:attrNameLst>
                                          <p:attrName>style.visibility</p:attrName>
                                        </p:attrNameLst>
                                      </p:cBhvr>
                                      <p:to>
                                        <p:strVal val="visible"/>
                                      </p:to>
                                    </p:set>
                                    <p:animEffect transition="in" filter="fade">
                                      <p:cBhvr>
                                        <p:cTn id="33" dur="500"/>
                                        <p:tgtEl>
                                          <p:spTgt spid="875963817"/>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448548378"/>
                                        </p:tgtEl>
                                        <p:attrNameLst>
                                          <p:attrName>style.visibility</p:attrName>
                                        </p:attrNameLst>
                                      </p:cBhvr>
                                      <p:to>
                                        <p:strVal val="visible"/>
                                      </p:to>
                                    </p:set>
                                    <p:animEffect transition="in" filter="fade">
                                      <p:cBhvr>
                                        <p:cTn id="36" dur="500"/>
                                        <p:tgtEl>
                                          <p:spTgt spid="448548378"/>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2103903588"/>
                                        </p:tgtEl>
                                        <p:attrNameLst>
                                          <p:attrName>style.visibility</p:attrName>
                                        </p:attrNameLst>
                                      </p:cBhvr>
                                      <p:to>
                                        <p:strVal val="visible"/>
                                      </p:to>
                                    </p:set>
                                    <p:animEffect transition="in" filter="fade">
                                      <p:cBhvr>
                                        <p:cTn id="41" dur="500"/>
                                        <p:tgtEl>
                                          <p:spTgt spid="2103903588"/>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2072085931"/>
                                        </p:tgtEl>
                                        <p:attrNameLst>
                                          <p:attrName>style.visibility</p:attrName>
                                        </p:attrNameLst>
                                      </p:cBhvr>
                                      <p:to>
                                        <p:strVal val="visible"/>
                                      </p:to>
                                    </p:set>
                                    <p:animEffect transition="in" filter="fade">
                                      <p:cBhvr>
                                        <p:cTn id="44" dur="500"/>
                                        <p:tgtEl>
                                          <p:spTgt spid="2072085931"/>
                                        </p:tgtEl>
                                      </p:cBhvr>
                                    </p:animEffect>
                                  </p:childTnLst>
                                </p:cTn>
                              </p:par>
                            </p:childTnLst>
                          </p:cTn>
                        </p:par>
                      </p:childTnLst>
                    </p:cTn>
                  </p:par>
                  <p:par>
                    <p:cTn id="45" fill="hold">
                      <p:stCondLst>
                        <p:cond delay="indefinite"/>
                      </p:stCondLst>
                      <p:childTnLst>
                        <p:par>
                          <p:cTn id="46" fill="hold">
                            <p:stCondLst>
                              <p:cond delay="0"/>
                            </p:stCondLst>
                            <p:childTnLst>
                              <p:par>
                                <p:cTn id="47" presetID="10" presetClass="entr" presetSubtype="0" fill="hold" grpId="0" nodeType="clickEffect">
                                  <p:stCondLst>
                                    <p:cond delay="0"/>
                                  </p:stCondLst>
                                  <p:childTnLst>
                                    <p:set>
                                      <p:cBhvr>
                                        <p:cTn id="48" dur="1" fill="hold">
                                          <p:stCondLst>
                                            <p:cond delay="0"/>
                                          </p:stCondLst>
                                        </p:cTn>
                                        <p:tgtEl>
                                          <p:spTgt spid="1150926603"/>
                                        </p:tgtEl>
                                        <p:attrNameLst>
                                          <p:attrName>style.visibility</p:attrName>
                                        </p:attrNameLst>
                                      </p:cBhvr>
                                      <p:to>
                                        <p:strVal val="visible"/>
                                      </p:to>
                                    </p:set>
                                    <p:animEffect transition="in" filter="fade">
                                      <p:cBhvr>
                                        <p:cTn id="49" dur="500"/>
                                        <p:tgtEl>
                                          <p:spTgt spid="1150926603"/>
                                        </p:tgtEl>
                                      </p:cBhvr>
                                    </p:animEffect>
                                  </p:childTnLst>
                                </p:cTn>
                              </p:par>
                              <p:par>
                                <p:cTn id="50" presetID="10" presetClass="entr" presetSubtype="0" fill="hold" grpId="0" nodeType="withEffect">
                                  <p:stCondLst>
                                    <p:cond delay="0"/>
                                  </p:stCondLst>
                                  <p:childTnLst>
                                    <p:set>
                                      <p:cBhvr>
                                        <p:cTn id="51" dur="1" fill="hold">
                                          <p:stCondLst>
                                            <p:cond delay="0"/>
                                          </p:stCondLst>
                                        </p:cTn>
                                        <p:tgtEl>
                                          <p:spTgt spid="1650068239"/>
                                        </p:tgtEl>
                                        <p:attrNameLst>
                                          <p:attrName>style.visibility</p:attrName>
                                        </p:attrNameLst>
                                      </p:cBhvr>
                                      <p:to>
                                        <p:strVal val="visible"/>
                                      </p:to>
                                    </p:set>
                                    <p:animEffect transition="in" filter="fade">
                                      <p:cBhvr>
                                        <p:cTn id="52" dur="500"/>
                                        <p:tgtEl>
                                          <p:spTgt spid="1650068239"/>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944276027"/>
                                        </p:tgtEl>
                                        <p:attrNameLst>
                                          <p:attrName>style.visibility</p:attrName>
                                        </p:attrNameLst>
                                      </p:cBhvr>
                                      <p:to>
                                        <p:strVal val="visible"/>
                                      </p:to>
                                    </p:set>
                                    <p:animEffect transition="in" filter="fade">
                                      <p:cBhvr>
                                        <p:cTn id="57" dur="500"/>
                                        <p:tgtEl>
                                          <p:spTgt spid="944276027"/>
                                        </p:tgtEl>
                                      </p:cBhvr>
                                    </p:animEffect>
                                  </p:childTnLst>
                                </p:cTn>
                              </p:par>
                              <p:par>
                                <p:cTn id="58" presetID="10" presetClass="entr" presetSubtype="0" fill="hold" grpId="0" nodeType="withEffect">
                                  <p:stCondLst>
                                    <p:cond delay="0"/>
                                  </p:stCondLst>
                                  <p:childTnLst>
                                    <p:set>
                                      <p:cBhvr>
                                        <p:cTn id="59" dur="1" fill="hold">
                                          <p:stCondLst>
                                            <p:cond delay="0"/>
                                          </p:stCondLst>
                                        </p:cTn>
                                        <p:tgtEl>
                                          <p:spTgt spid="80359521"/>
                                        </p:tgtEl>
                                        <p:attrNameLst>
                                          <p:attrName>style.visibility</p:attrName>
                                        </p:attrNameLst>
                                      </p:cBhvr>
                                      <p:to>
                                        <p:strVal val="visible"/>
                                      </p:to>
                                    </p:set>
                                    <p:animEffect transition="in" filter="fade">
                                      <p:cBhvr>
                                        <p:cTn id="60" dur="500"/>
                                        <p:tgtEl>
                                          <p:spTgt spid="80359521"/>
                                        </p:tgtEl>
                                      </p:cBhvr>
                                    </p:animEffect>
                                  </p:childTnLst>
                                </p:cTn>
                              </p:par>
                            </p:childTnLst>
                          </p:cTn>
                        </p:par>
                      </p:childTnLst>
                    </p:cTn>
                  </p:par>
                  <p:par>
                    <p:cTn id="61" fill="hold">
                      <p:stCondLst>
                        <p:cond delay="indefinite"/>
                      </p:stCondLst>
                      <p:childTnLst>
                        <p:par>
                          <p:cTn id="62" fill="hold">
                            <p:stCondLst>
                              <p:cond delay="0"/>
                            </p:stCondLst>
                            <p:childTnLst>
                              <p:par>
                                <p:cTn id="63" presetID="10" presetClass="entr" presetSubtype="0" fill="hold" grpId="0" nodeType="clickEffect">
                                  <p:stCondLst>
                                    <p:cond delay="0"/>
                                  </p:stCondLst>
                                  <p:childTnLst>
                                    <p:set>
                                      <p:cBhvr>
                                        <p:cTn id="64" dur="1" fill="hold">
                                          <p:stCondLst>
                                            <p:cond delay="0"/>
                                          </p:stCondLst>
                                        </p:cTn>
                                        <p:tgtEl>
                                          <p:spTgt spid="699296930"/>
                                        </p:tgtEl>
                                        <p:attrNameLst>
                                          <p:attrName>style.visibility</p:attrName>
                                        </p:attrNameLst>
                                      </p:cBhvr>
                                      <p:to>
                                        <p:strVal val="visible"/>
                                      </p:to>
                                    </p:set>
                                    <p:animEffect transition="in" filter="fade">
                                      <p:cBhvr>
                                        <p:cTn id="65" dur="500"/>
                                        <p:tgtEl>
                                          <p:spTgt spid="699296930"/>
                                        </p:tgtEl>
                                      </p:cBhvr>
                                    </p:animEffect>
                                  </p:childTnLst>
                                </p:cTn>
                              </p:par>
                              <p:par>
                                <p:cTn id="66" presetID="10" presetClass="entr" presetSubtype="0" fill="hold" grpId="0" nodeType="withEffect">
                                  <p:stCondLst>
                                    <p:cond delay="0"/>
                                  </p:stCondLst>
                                  <p:childTnLst>
                                    <p:set>
                                      <p:cBhvr>
                                        <p:cTn id="67" dur="1" fill="hold">
                                          <p:stCondLst>
                                            <p:cond delay="0"/>
                                          </p:stCondLst>
                                        </p:cTn>
                                        <p:tgtEl>
                                          <p:spTgt spid="2097012520"/>
                                        </p:tgtEl>
                                        <p:attrNameLst>
                                          <p:attrName>style.visibility</p:attrName>
                                        </p:attrNameLst>
                                      </p:cBhvr>
                                      <p:to>
                                        <p:strVal val="visible"/>
                                      </p:to>
                                    </p:set>
                                    <p:animEffect transition="in" filter="fade">
                                      <p:cBhvr>
                                        <p:cTn id="68" dur="500"/>
                                        <p:tgtEl>
                                          <p:spTgt spid="2097012520"/>
                                        </p:tgtEl>
                                      </p:cBhvr>
                                    </p:animEffect>
                                  </p:childTnLst>
                                </p:cTn>
                              </p:par>
                            </p:childTnLst>
                          </p:cTn>
                        </p:par>
                      </p:childTnLst>
                    </p:cTn>
                  </p:par>
                  <p:par>
                    <p:cTn id="69" fill="hold">
                      <p:stCondLst>
                        <p:cond delay="indefinite"/>
                      </p:stCondLst>
                      <p:childTnLst>
                        <p:par>
                          <p:cTn id="70" fill="hold">
                            <p:stCondLst>
                              <p:cond delay="0"/>
                            </p:stCondLst>
                            <p:childTnLst>
                              <p:par>
                                <p:cTn id="71" presetID="10" presetClass="entr" presetSubtype="0" fill="hold" grpId="0" nodeType="clickEffect">
                                  <p:stCondLst>
                                    <p:cond delay="0"/>
                                  </p:stCondLst>
                                  <p:childTnLst>
                                    <p:set>
                                      <p:cBhvr>
                                        <p:cTn id="72" dur="1" fill="hold">
                                          <p:stCondLst>
                                            <p:cond delay="0"/>
                                          </p:stCondLst>
                                        </p:cTn>
                                        <p:tgtEl>
                                          <p:spTgt spid="1875968739"/>
                                        </p:tgtEl>
                                        <p:attrNameLst>
                                          <p:attrName>style.visibility</p:attrName>
                                        </p:attrNameLst>
                                      </p:cBhvr>
                                      <p:to>
                                        <p:strVal val="visible"/>
                                      </p:to>
                                    </p:set>
                                    <p:animEffect transition="in" filter="fade">
                                      <p:cBhvr>
                                        <p:cTn id="73" dur="500"/>
                                        <p:tgtEl>
                                          <p:spTgt spid="1875968739"/>
                                        </p:tgtEl>
                                      </p:cBhvr>
                                    </p:animEffect>
                                  </p:childTnLst>
                                </p:cTn>
                              </p:par>
                              <p:par>
                                <p:cTn id="74" presetID="10" presetClass="entr" presetSubtype="0" fill="hold" grpId="0" nodeType="withEffect">
                                  <p:stCondLst>
                                    <p:cond delay="0"/>
                                  </p:stCondLst>
                                  <p:childTnLst>
                                    <p:set>
                                      <p:cBhvr>
                                        <p:cTn id="75" dur="1" fill="hold">
                                          <p:stCondLst>
                                            <p:cond delay="0"/>
                                          </p:stCondLst>
                                        </p:cTn>
                                        <p:tgtEl>
                                          <p:spTgt spid="2096445131"/>
                                        </p:tgtEl>
                                        <p:attrNameLst>
                                          <p:attrName>style.visibility</p:attrName>
                                        </p:attrNameLst>
                                      </p:cBhvr>
                                      <p:to>
                                        <p:strVal val="visible"/>
                                      </p:to>
                                    </p:set>
                                    <p:animEffect transition="in" filter="fade">
                                      <p:cBhvr>
                                        <p:cTn id="76" dur="500"/>
                                        <p:tgtEl>
                                          <p:spTgt spid="2096445131"/>
                                        </p:tgtEl>
                                      </p:cBhvr>
                                    </p:animEffect>
                                  </p:childTnLst>
                                </p:cTn>
                              </p:par>
                            </p:childTnLst>
                          </p:cTn>
                        </p:par>
                      </p:childTnLst>
                    </p:cTn>
                  </p:par>
                  <p:par>
                    <p:cTn id="77" fill="hold">
                      <p:stCondLst>
                        <p:cond delay="indefinite"/>
                      </p:stCondLst>
                      <p:childTnLst>
                        <p:par>
                          <p:cTn id="78" fill="hold">
                            <p:stCondLst>
                              <p:cond delay="0"/>
                            </p:stCondLst>
                            <p:childTnLst>
                              <p:par>
                                <p:cTn id="79" presetID="10" presetClass="entr" presetSubtype="0" fill="hold" grpId="0" nodeType="clickEffect">
                                  <p:stCondLst>
                                    <p:cond delay="0"/>
                                  </p:stCondLst>
                                  <p:childTnLst>
                                    <p:set>
                                      <p:cBhvr>
                                        <p:cTn id="80" dur="1" fill="hold">
                                          <p:stCondLst>
                                            <p:cond delay="0"/>
                                          </p:stCondLst>
                                        </p:cTn>
                                        <p:tgtEl>
                                          <p:spTgt spid="1477847158"/>
                                        </p:tgtEl>
                                        <p:attrNameLst>
                                          <p:attrName>style.visibility</p:attrName>
                                        </p:attrNameLst>
                                      </p:cBhvr>
                                      <p:to>
                                        <p:strVal val="visible"/>
                                      </p:to>
                                    </p:set>
                                    <p:animEffect transition="in" filter="fade">
                                      <p:cBhvr>
                                        <p:cTn id="81" dur="500"/>
                                        <p:tgtEl>
                                          <p:spTgt spid="1477847158"/>
                                        </p:tgtEl>
                                      </p:cBhvr>
                                    </p:animEffect>
                                  </p:childTnLst>
                                </p:cTn>
                              </p:par>
                              <p:par>
                                <p:cTn id="82" presetID="10" presetClass="entr" presetSubtype="0" fill="hold" grpId="0" nodeType="withEffect">
                                  <p:stCondLst>
                                    <p:cond delay="0"/>
                                  </p:stCondLst>
                                  <p:childTnLst>
                                    <p:set>
                                      <p:cBhvr>
                                        <p:cTn id="83" dur="1" fill="hold">
                                          <p:stCondLst>
                                            <p:cond delay="0"/>
                                          </p:stCondLst>
                                        </p:cTn>
                                        <p:tgtEl>
                                          <p:spTgt spid="8823804"/>
                                        </p:tgtEl>
                                        <p:attrNameLst>
                                          <p:attrName>style.visibility</p:attrName>
                                        </p:attrNameLst>
                                      </p:cBhvr>
                                      <p:to>
                                        <p:strVal val="visible"/>
                                      </p:to>
                                    </p:set>
                                    <p:animEffect transition="in" filter="fade">
                                      <p:cBhvr>
                                        <p:cTn id="84" dur="500"/>
                                        <p:tgtEl>
                                          <p:spTgt spid="8823804"/>
                                        </p:tgtEl>
                                      </p:cBhvr>
                                    </p:animEffect>
                                  </p:childTnLst>
                                </p:cTn>
                              </p:par>
                            </p:childTnLst>
                          </p:cTn>
                        </p:par>
                      </p:childTnLst>
                    </p:cTn>
                  </p:par>
                  <p:par>
                    <p:cTn id="85" fill="hold">
                      <p:stCondLst>
                        <p:cond delay="indefinite"/>
                      </p:stCondLst>
                      <p:childTnLst>
                        <p:par>
                          <p:cTn id="86" fill="hold">
                            <p:stCondLst>
                              <p:cond delay="0"/>
                            </p:stCondLst>
                            <p:childTnLst>
                              <p:par>
                                <p:cTn id="87" presetID="10" presetClass="entr" presetSubtype="0" fill="hold" grpId="0" nodeType="clickEffect">
                                  <p:stCondLst>
                                    <p:cond delay="0"/>
                                  </p:stCondLst>
                                  <p:childTnLst>
                                    <p:set>
                                      <p:cBhvr>
                                        <p:cTn id="88" dur="1" fill="hold">
                                          <p:stCondLst>
                                            <p:cond delay="0"/>
                                          </p:stCondLst>
                                        </p:cTn>
                                        <p:tgtEl>
                                          <p:spTgt spid="1960097409"/>
                                        </p:tgtEl>
                                        <p:attrNameLst>
                                          <p:attrName>style.visibility</p:attrName>
                                        </p:attrNameLst>
                                      </p:cBhvr>
                                      <p:to>
                                        <p:strVal val="visible"/>
                                      </p:to>
                                    </p:set>
                                    <p:animEffect transition="in" filter="fade">
                                      <p:cBhvr>
                                        <p:cTn id="89" dur="500"/>
                                        <p:tgtEl>
                                          <p:spTgt spid="1960097409"/>
                                        </p:tgtEl>
                                      </p:cBhvr>
                                    </p:animEffect>
                                  </p:childTnLst>
                                </p:cTn>
                              </p:par>
                              <p:par>
                                <p:cTn id="90" presetID="10" presetClass="entr" presetSubtype="0" fill="hold" grpId="0" nodeType="withEffect">
                                  <p:stCondLst>
                                    <p:cond delay="0"/>
                                  </p:stCondLst>
                                  <p:childTnLst>
                                    <p:set>
                                      <p:cBhvr>
                                        <p:cTn id="91" dur="1" fill="hold">
                                          <p:stCondLst>
                                            <p:cond delay="0"/>
                                          </p:stCondLst>
                                        </p:cTn>
                                        <p:tgtEl>
                                          <p:spTgt spid="322397533"/>
                                        </p:tgtEl>
                                        <p:attrNameLst>
                                          <p:attrName>style.visibility</p:attrName>
                                        </p:attrNameLst>
                                      </p:cBhvr>
                                      <p:to>
                                        <p:strVal val="visible"/>
                                      </p:to>
                                    </p:set>
                                    <p:animEffect transition="in" filter="fade">
                                      <p:cBhvr>
                                        <p:cTn id="92" dur="500"/>
                                        <p:tgtEl>
                                          <p:spTgt spid="32239753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6493794" grpId="0" build="p"/>
      <p:bldP spid="2053079953" grpId="0" animBg="1"/>
      <p:bldP spid="875963817" grpId="0" animBg="1"/>
      <p:bldP spid="448548378" grpId="0" animBg="1"/>
      <p:bldP spid="2103903588" grpId="0" animBg="1"/>
      <p:bldP spid="2072085931" grpId="0" animBg="1"/>
      <p:bldP spid="1150926603" grpId="0" animBg="1"/>
      <p:bldP spid="1650068239" grpId="0" animBg="1"/>
      <p:bldP spid="1829838121" grpId="0" animBg="1"/>
      <p:bldP spid="331362169" grpId="0" animBg="1"/>
      <p:bldP spid="1659712699" grpId="0" animBg="1"/>
      <p:bldP spid="946039380" grpId="0" animBg="1"/>
      <p:bldP spid="699296930" grpId="0" animBg="1"/>
      <p:bldP spid="2097012520" grpId="0" animBg="1"/>
      <p:bldP spid="1875968739" grpId="0" animBg="1"/>
      <p:bldP spid="2096445131" grpId="0" animBg="1"/>
      <p:bldP spid="1477847158" grpId="0" animBg="1"/>
      <p:bldP spid="8823804" grpId="0" animBg="1"/>
      <p:bldP spid="944276027" grpId="0" animBg="1"/>
      <p:bldP spid="1960097409" grpId="0" animBg="1"/>
      <p:bldP spid="322397533" grpId="0" animBg="1"/>
      <p:bldP spid="80359521" grpId="0" animBg="1"/>
    </p:bld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921344596" name="Title 1"/>
          <p:cNvSpPr>
            <a:spLocks noGrp="1"/>
          </p:cNvSpPr>
          <p:nvPr>
            <p:ph type="title"/>
          </p:nvPr>
        </p:nvSpPr>
        <p:spPr bwMode="auto">
          <a:xfrm>
            <a:off x="298515" y="1234313"/>
            <a:ext cx="11594969" cy="986372"/>
          </a:xfrm>
        </p:spPr>
        <p:txBody>
          <a:bodyPr>
            <a:normAutofit/>
          </a:bodyPr>
          <a:lstStyle/>
          <a:p>
            <a:pPr>
              <a:defRPr/>
            </a:pPr>
            <a:r>
              <a:rPr lang="en-GB" sz="4800" b="1">
                <a:latin typeface="+mn-lt"/>
              </a:rPr>
              <a:t>Critical Analysis</a:t>
            </a:r>
            <a:endParaRPr/>
          </a:p>
        </p:txBody>
      </p:sp>
      <p:sp>
        <p:nvSpPr>
          <p:cNvPr id="110792663" name="Content Placeholder 2"/>
          <p:cNvSpPr>
            <a:spLocks noGrp="1"/>
          </p:cNvSpPr>
          <p:nvPr>
            <p:ph idx="1"/>
          </p:nvPr>
        </p:nvSpPr>
        <p:spPr bwMode="auto">
          <a:xfrm>
            <a:off x="301657" y="2220686"/>
            <a:ext cx="11594969" cy="1325563"/>
          </a:xfrm>
          <a:prstGeom prst="roundRect">
            <a:avLst>
              <a:gd name="adj" fmla="val 16667"/>
            </a:avLst>
          </a:prstGeom>
          <a:ln>
            <a:solidFill>
              <a:schemeClr val="accent1"/>
            </a:solidFill>
          </a:ln>
        </p:spPr>
        <p:txBody>
          <a:bodyPr>
            <a:normAutofit/>
          </a:bodyPr>
          <a:lstStyle/>
          <a:p>
            <a:pPr marL="0" indent="0">
              <a:buNone/>
              <a:defRPr/>
            </a:pPr>
            <a:r>
              <a:rPr lang="en-GB" sz="2400"/>
              <a:t>When critically evaluating the impact of a digital health innovation on the </a:t>
            </a:r>
            <a:r>
              <a:rPr lang="en-GB" sz="2400" b="1"/>
              <a:t>community</a:t>
            </a:r>
            <a:r>
              <a:rPr lang="en-GB" sz="2400"/>
              <a:t> in the UK, it's important to assess various dimensions that can influence both the success of the innovation and its broader implications.</a:t>
            </a:r>
            <a:endParaRPr/>
          </a:p>
        </p:txBody>
      </p:sp>
      <p:sp>
        <p:nvSpPr>
          <p:cNvPr id="1265491572" name="TextBox 4"/>
          <p:cNvSpPr txBox="1"/>
          <p:nvPr/>
        </p:nvSpPr>
        <p:spPr bwMode="auto">
          <a:xfrm>
            <a:off x="452535" y="3808836"/>
            <a:ext cx="6092890" cy="461665"/>
          </a:xfrm>
          <a:prstGeom prst="rect">
            <a:avLst/>
          </a:prstGeom>
          <a:solidFill>
            <a:schemeClr val="accent6">
              <a:lumMod val="40000"/>
              <a:lumOff val="60000"/>
            </a:schemeClr>
          </a:solidFill>
          <a:ln>
            <a:solidFill>
              <a:schemeClr val="accent1"/>
            </a:solidFill>
          </a:ln>
        </p:spPr>
        <p:txBody>
          <a:bodyPr wrap="square">
            <a:spAutoFit/>
          </a:bodyPr>
          <a:lstStyle/>
          <a:p>
            <a:pPr>
              <a:defRPr/>
            </a:pPr>
            <a:r>
              <a:rPr lang="en-GB" sz="2400" b="1"/>
              <a:t>Here are ten key points to consider:</a:t>
            </a:r>
            <a:endParaRPr/>
          </a:p>
        </p:txBody>
      </p:sp>
      <p:sp>
        <p:nvSpPr>
          <p:cNvPr id="1106557259" name="Arrow: Right 7"/>
          <p:cNvSpPr/>
          <p:nvPr/>
        </p:nvSpPr>
        <p:spPr bwMode="auto">
          <a:xfrm>
            <a:off x="156117" y="3546249"/>
            <a:ext cx="11886590" cy="3283639"/>
          </a:xfrm>
          <a:prstGeom prst="rightArrow">
            <a:avLst>
              <a:gd name="adj1" fmla="val 50000"/>
              <a:gd name="adj2" fmla="val 50000"/>
            </a:avLst>
          </a:prstGeom>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179248788" name="Free-form: Shape 8"/>
          <p:cNvSpPr/>
          <p:nvPr/>
        </p:nvSpPr>
        <p:spPr bwMode="auto">
          <a:xfrm>
            <a:off x="127000" y="5650113"/>
            <a:ext cx="1501101" cy="1137691"/>
          </a:xfrm>
          <a:custGeom>
            <a:avLst/>
            <a:gdLst>
              <a:gd name="connsiteX0" fmla="*/ 0 w 1107801"/>
              <a:gd name="connsiteY0" fmla="*/ 184637 h 1313455"/>
              <a:gd name="connsiteX1" fmla="*/ 184637 w 1107801"/>
              <a:gd name="connsiteY1" fmla="*/ 0 h 1313455"/>
              <a:gd name="connsiteX2" fmla="*/ 923164 w 1107801"/>
              <a:gd name="connsiteY2" fmla="*/ 0 h 1313455"/>
              <a:gd name="connsiteX3" fmla="*/ 1107801 w 1107801"/>
              <a:gd name="connsiteY3" fmla="*/ 184637 h 1313455"/>
              <a:gd name="connsiteX4" fmla="*/ 1107801 w 1107801"/>
              <a:gd name="connsiteY4" fmla="*/ 1128818 h 1313455"/>
              <a:gd name="connsiteX5" fmla="*/ 923164 w 1107801"/>
              <a:gd name="connsiteY5" fmla="*/ 1313455 h 1313455"/>
              <a:gd name="connsiteX6" fmla="*/ 184637 w 1107801"/>
              <a:gd name="connsiteY6" fmla="*/ 1313455 h 1313455"/>
              <a:gd name="connsiteX7" fmla="*/ 0 w 1107801"/>
              <a:gd name="connsiteY7" fmla="*/ 1128818 h 1313455"/>
              <a:gd name="connsiteX8" fmla="*/ 0 w 1107801"/>
              <a:gd name="connsiteY8" fmla="*/ 184637 h 1313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07801" h="1313455" extrusionOk="0">
                <a:moveTo>
                  <a:pt x="0" y="184637"/>
                </a:moveTo>
                <a:cubicBezTo>
                  <a:pt x="0" y="82665"/>
                  <a:pt x="82665" y="0"/>
                  <a:pt x="184637" y="0"/>
                </a:cubicBezTo>
                <a:lnTo>
                  <a:pt x="923164" y="0"/>
                </a:lnTo>
                <a:cubicBezTo>
                  <a:pt x="1025136" y="0"/>
                  <a:pt x="1107801" y="82665"/>
                  <a:pt x="1107801" y="184637"/>
                </a:cubicBezTo>
                <a:lnTo>
                  <a:pt x="1107801" y="1128818"/>
                </a:lnTo>
                <a:cubicBezTo>
                  <a:pt x="1107801" y="1230790"/>
                  <a:pt x="1025136" y="1313455"/>
                  <a:pt x="923164" y="1313455"/>
                </a:cubicBezTo>
                <a:lnTo>
                  <a:pt x="184637" y="1313455"/>
                </a:lnTo>
                <a:cubicBezTo>
                  <a:pt x="82665" y="1313455"/>
                  <a:pt x="0" y="1230790"/>
                  <a:pt x="0" y="1128818"/>
                </a:cubicBezTo>
                <a:lnTo>
                  <a:pt x="0" y="18463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95988" tIns="95988" rIns="95988" bIns="95988" numCol="1" spcCol="1270" anchor="ctr" anchorCtr="0">
            <a:noAutofit/>
          </a:bodyPr>
          <a:lstStyle/>
          <a:p>
            <a:pPr marL="0" lvl="0" indent="0" algn="ctr" defTabSz="488950">
              <a:lnSpc>
                <a:spcPct val="90000"/>
              </a:lnSpc>
              <a:spcBef>
                <a:spcPts val="0"/>
              </a:spcBef>
              <a:spcAft>
                <a:spcPts val="0"/>
              </a:spcAft>
              <a:buNone/>
              <a:defRPr/>
            </a:pPr>
            <a:r>
              <a:rPr lang="en-GB" sz="1900"/>
              <a:t>Accessibility and Inclusivity</a:t>
            </a:r>
            <a:endParaRPr/>
          </a:p>
        </p:txBody>
      </p:sp>
      <p:sp>
        <p:nvSpPr>
          <p:cNvPr id="1055983779" name="Free-form: Shape 10"/>
          <p:cNvSpPr/>
          <p:nvPr/>
        </p:nvSpPr>
        <p:spPr bwMode="auto">
          <a:xfrm>
            <a:off x="2442731" y="5260338"/>
            <a:ext cx="1524026" cy="1494906"/>
          </a:xfrm>
          <a:custGeom>
            <a:avLst/>
            <a:gdLst>
              <a:gd name="connsiteX0" fmla="*/ 0 w 1107801"/>
              <a:gd name="connsiteY0" fmla="*/ 184637 h 1313455"/>
              <a:gd name="connsiteX1" fmla="*/ 184637 w 1107801"/>
              <a:gd name="connsiteY1" fmla="*/ 0 h 1313455"/>
              <a:gd name="connsiteX2" fmla="*/ 923164 w 1107801"/>
              <a:gd name="connsiteY2" fmla="*/ 0 h 1313455"/>
              <a:gd name="connsiteX3" fmla="*/ 1107801 w 1107801"/>
              <a:gd name="connsiteY3" fmla="*/ 184637 h 1313455"/>
              <a:gd name="connsiteX4" fmla="*/ 1107801 w 1107801"/>
              <a:gd name="connsiteY4" fmla="*/ 1128818 h 1313455"/>
              <a:gd name="connsiteX5" fmla="*/ 923164 w 1107801"/>
              <a:gd name="connsiteY5" fmla="*/ 1313455 h 1313455"/>
              <a:gd name="connsiteX6" fmla="*/ 184637 w 1107801"/>
              <a:gd name="connsiteY6" fmla="*/ 1313455 h 1313455"/>
              <a:gd name="connsiteX7" fmla="*/ 0 w 1107801"/>
              <a:gd name="connsiteY7" fmla="*/ 1128818 h 1313455"/>
              <a:gd name="connsiteX8" fmla="*/ 0 w 1107801"/>
              <a:gd name="connsiteY8" fmla="*/ 184637 h 1313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07801" h="1313455" extrusionOk="0">
                <a:moveTo>
                  <a:pt x="0" y="184637"/>
                </a:moveTo>
                <a:cubicBezTo>
                  <a:pt x="0" y="82665"/>
                  <a:pt x="82665" y="0"/>
                  <a:pt x="184637" y="0"/>
                </a:cubicBezTo>
                <a:lnTo>
                  <a:pt x="923164" y="0"/>
                </a:lnTo>
                <a:cubicBezTo>
                  <a:pt x="1025136" y="0"/>
                  <a:pt x="1107801" y="82665"/>
                  <a:pt x="1107801" y="184637"/>
                </a:cubicBezTo>
                <a:lnTo>
                  <a:pt x="1107801" y="1128818"/>
                </a:lnTo>
                <a:cubicBezTo>
                  <a:pt x="1107801" y="1230790"/>
                  <a:pt x="1025136" y="1313455"/>
                  <a:pt x="923164" y="1313455"/>
                </a:cubicBezTo>
                <a:lnTo>
                  <a:pt x="184637" y="1313455"/>
                </a:lnTo>
                <a:cubicBezTo>
                  <a:pt x="82665" y="1313455"/>
                  <a:pt x="0" y="1230790"/>
                  <a:pt x="0" y="1128818"/>
                </a:cubicBezTo>
                <a:lnTo>
                  <a:pt x="0" y="18463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95988" tIns="95988" rIns="95988" bIns="95988" numCol="1" spcCol="1270" anchor="ctr" anchorCtr="0">
            <a:noAutofit/>
          </a:bodyPr>
          <a:lstStyle/>
          <a:p>
            <a:pPr marL="0" lvl="0" indent="0" algn="ctr" defTabSz="488950">
              <a:lnSpc>
                <a:spcPct val="90000"/>
              </a:lnSpc>
              <a:spcBef>
                <a:spcPts val="0"/>
              </a:spcBef>
              <a:spcAft>
                <a:spcPts val="0"/>
              </a:spcAft>
              <a:buNone/>
              <a:defRPr/>
            </a:pPr>
            <a:r>
              <a:rPr lang="en-GB" sz="1900"/>
              <a:t>Health Outcomes and Effectiveness</a:t>
            </a:r>
            <a:endParaRPr/>
          </a:p>
        </p:txBody>
      </p:sp>
      <p:sp>
        <p:nvSpPr>
          <p:cNvPr id="603158401" name="Free-form: Shape 11"/>
          <p:cNvSpPr/>
          <p:nvPr/>
        </p:nvSpPr>
        <p:spPr bwMode="auto">
          <a:xfrm>
            <a:off x="3810255" y="4296731"/>
            <a:ext cx="1107801" cy="1345618"/>
          </a:xfrm>
          <a:custGeom>
            <a:avLst/>
            <a:gdLst>
              <a:gd name="connsiteX0" fmla="*/ 0 w 1107801"/>
              <a:gd name="connsiteY0" fmla="*/ 184637 h 1313455"/>
              <a:gd name="connsiteX1" fmla="*/ 184637 w 1107801"/>
              <a:gd name="connsiteY1" fmla="*/ 0 h 1313455"/>
              <a:gd name="connsiteX2" fmla="*/ 923164 w 1107801"/>
              <a:gd name="connsiteY2" fmla="*/ 0 h 1313455"/>
              <a:gd name="connsiteX3" fmla="*/ 1107801 w 1107801"/>
              <a:gd name="connsiteY3" fmla="*/ 184637 h 1313455"/>
              <a:gd name="connsiteX4" fmla="*/ 1107801 w 1107801"/>
              <a:gd name="connsiteY4" fmla="*/ 1128818 h 1313455"/>
              <a:gd name="connsiteX5" fmla="*/ 923164 w 1107801"/>
              <a:gd name="connsiteY5" fmla="*/ 1313455 h 1313455"/>
              <a:gd name="connsiteX6" fmla="*/ 184637 w 1107801"/>
              <a:gd name="connsiteY6" fmla="*/ 1313455 h 1313455"/>
              <a:gd name="connsiteX7" fmla="*/ 0 w 1107801"/>
              <a:gd name="connsiteY7" fmla="*/ 1128818 h 1313455"/>
              <a:gd name="connsiteX8" fmla="*/ 0 w 1107801"/>
              <a:gd name="connsiteY8" fmla="*/ 184637 h 1313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07801" h="1313455" extrusionOk="0">
                <a:moveTo>
                  <a:pt x="0" y="184637"/>
                </a:moveTo>
                <a:cubicBezTo>
                  <a:pt x="0" y="82665"/>
                  <a:pt x="82665" y="0"/>
                  <a:pt x="184637" y="0"/>
                </a:cubicBezTo>
                <a:lnTo>
                  <a:pt x="923164" y="0"/>
                </a:lnTo>
                <a:cubicBezTo>
                  <a:pt x="1025136" y="0"/>
                  <a:pt x="1107801" y="82665"/>
                  <a:pt x="1107801" y="184637"/>
                </a:cubicBezTo>
                <a:lnTo>
                  <a:pt x="1107801" y="1128818"/>
                </a:lnTo>
                <a:cubicBezTo>
                  <a:pt x="1107801" y="1230790"/>
                  <a:pt x="1025136" y="1313455"/>
                  <a:pt x="923164" y="1313455"/>
                </a:cubicBezTo>
                <a:lnTo>
                  <a:pt x="184637" y="1313455"/>
                </a:lnTo>
                <a:cubicBezTo>
                  <a:pt x="82665" y="1313455"/>
                  <a:pt x="0" y="1230790"/>
                  <a:pt x="0" y="1128818"/>
                </a:cubicBezTo>
                <a:lnTo>
                  <a:pt x="0" y="18463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95988" tIns="95988" rIns="95988" bIns="95988" numCol="1" spcCol="1270" anchor="ctr" anchorCtr="0">
            <a:noAutofit/>
          </a:bodyPr>
          <a:lstStyle/>
          <a:p>
            <a:pPr marL="0" lvl="0" indent="0" algn="ctr" defTabSz="488950">
              <a:lnSpc>
                <a:spcPct val="90000"/>
              </a:lnSpc>
              <a:spcBef>
                <a:spcPts val="0"/>
              </a:spcBef>
              <a:spcAft>
                <a:spcPts val="0"/>
              </a:spcAft>
              <a:buNone/>
              <a:defRPr/>
            </a:pPr>
            <a:r>
              <a:rPr lang="en-GB" sz="1900"/>
              <a:t>Data Privacy and Security</a:t>
            </a:r>
            <a:endParaRPr/>
          </a:p>
        </p:txBody>
      </p:sp>
      <p:sp>
        <p:nvSpPr>
          <p:cNvPr id="1159500606" name="Free-form: Shape 12"/>
          <p:cNvSpPr/>
          <p:nvPr/>
        </p:nvSpPr>
        <p:spPr bwMode="auto">
          <a:xfrm>
            <a:off x="4693613" y="5427292"/>
            <a:ext cx="1734627" cy="1345617"/>
          </a:xfrm>
          <a:custGeom>
            <a:avLst/>
            <a:gdLst>
              <a:gd name="connsiteX0" fmla="*/ 0 w 1107801"/>
              <a:gd name="connsiteY0" fmla="*/ 184637 h 1313455"/>
              <a:gd name="connsiteX1" fmla="*/ 184637 w 1107801"/>
              <a:gd name="connsiteY1" fmla="*/ 0 h 1313455"/>
              <a:gd name="connsiteX2" fmla="*/ 923164 w 1107801"/>
              <a:gd name="connsiteY2" fmla="*/ 0 h 1313455"/>
              <a:gd name="connsiteX3" fmla="*/ 1107801 w 1107801"/>
              <a:gd name="connsiteY3" fmla="*/ 184637 h 1313455"/>
              <a:gd name="connsiteX4" fmla="*/ 1107801 w 1107801"/>
              <a:gd name="connsiteY4" fmla="*/ 1128818 h 1313455"/>
              <a:gd name="connsiteX5" fmla="*/ 923164 w 1107801"/>
              <a:gd name="connsiteY5" fmla="*/ 1313455 h 1313455"/>
              <a:gd name="connsiteX6" fmla="*/ 184637 w 1107801"/>
              <a:gd name="connsiteY6" fmla="*/ 1313455 h 1313455"/>
              <a:gd name="connsiteX7" fmla="*/ 0 w 1107801"/>
              <a:gd name="connsiteY7" fmla="*/ 1128818 h 1313455"/>
              <a:gd name="connsiteX8" fmla="*/ 0 w 1107801"/>
              <a:gd name="connsiteY8" fmla="*/ 184637 h 1313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07801" h="1313455" extrusionOk="0">
                <a:moveTo>
                  <a:pt x="0" y="184637"/>
                </a:moveTo>
                <a:cubicBezTo>
                  <a:pt x="0" y="82665"/>
                  <a:pt x="82665" y="0"/>
                  <a:pt x="184637" y="0"/>
                </a:cubicBezTo>
                <a:lnTo>
                  <a:pt x="923164" y="0"/>
                </a:lnTo>
                <a:cubicBezTo>
                  <a:pt x="1025136" y="0"/>
                  <a:pt x="1107801" y="82665"/>
                  <a:pt x="1107801" y="184637"/>
                </a:cubicBezTo>
                <a:lnTo>
                  <a:pt x="1107801" y="1128818"/>
                </a:lnTo>
                <a:cubicBezTo>
                  <a:pt x="1107801" y="1230790"/>
                  <a:pt x="1025136" y="1313455"/>
                  <a:pt x="923164" y="1313455"/>
                </a:cubicBezTo>
                <a:lnTo>
                  <a:pt x="184637" y="1313455"/>
                </a:lnTo>
                <a:cubicBezTo>
                  <a:pt x="82665" y="1313455"/>
                  <a:pt x="0" y="1230790"/>
                  <a:pt x="0" y="1128818"/>
                </a:cubicBezTo>
                <a:lnTo>
                  <a:pt x="0" y="18463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95988" tIns="95988" rIns="95988" bIns="95988" numCol="1" spcCol="1270" anchor="ctr" anchorCtr="0">
            <a:noAutofit/>
          </a:bodyPr>
          <a:lstStyle/>
          <a:p>
            <a:pPr marL="0" lvl="0" indent="0" algn="ctr" defTabSz="488950">
              <a:lnSpc>
                <a:spcPct val="90000"/>
              </a:lnSpc>
              <a:spcBef>
                <a:spcPts val="0"/>
              </a:spcBef>
              <a:spcAft>
                <a:spcPts val="0"/>
              </a:spcAft>
              <a:buNone/>
              <a:defRPr/>
            </a:pPr>
            <a:r>
              <a:rPr lang="en-GB" sz="1900"/>
              <a:t>Cost-Effectiveness and Sustainability</a:t>
            </a:r>
            <a:endParaRPr/>
          </a:p>
        </p:txBody>
      </p:sp>
      <p:sp>
        <p:nvSpPr>
          <p:cNvPr id="1933519478" name="Free-form: Shape 13"/>
          <p:cNvSpPr/>
          <p:nvPr/>
        </p:nvSpPr>
        <p:spPr bwMode="auto">
          <a:xfrm>
            <a:off x="6101197" y="4167649"/>
            <a:ext cx="1327179" cy="1611665"/>
          </a:xfrm>
          <a:custGeom>
            <a:avLst/>
            <a:gdLst>
              <a:gd name="connsiteX0" fmla="*/ 0 w 1107801"/>
              <a:gd name="connsiteY0" fmla="*/ 184637 h 1313455"/>
              <a:gd name="connsiteX1" fmla="*/ 184637 w 1107801"/>
              <a:gd name="connsiteY1" fmla="*/ 0 h 1313455"/>
              <a:gd name="connsiteX2" fmla="*/ 923164 w 1107801"/>
              <a:gd name="connsiteY2" fmla="*/ 0 h 1313455"/>
              <a:gd name="connsiteX3" fmla="*/ 1107801 w 1107801"/>
              <a:gd name="connsiteY3" fmla="*/ 184637 h 1313455"/>
              <a:gd name="connsiteX4" fmla="*/ 1107801 w 1107801"/>
              <a:gd name="connsiteY4" fmla="*/ 1128818 h 1313455"/>
              <a:gd name="connsiteX5" fmla="*/ 923164 w 1107801"/>
              <a:gd name="connsiteY5" fmla="*/ 1313455 h 1313455"/>
              <a:gd name="connsiteX6" fmla="*/ 184637 w 1107801"/>
              <a:gd name="connsiteY6" fmla="*/ 1313455 h 1313455"/>
              <a:gd name="connsiteX7" fmla="*/ 0 w 1107801"/>
              <a:gd name="connsiteY7" fmla="*/ 1128818 h 1313455"/>
              <a:gd name="connsiteX8" fmla="*/ 0 w 1107801"/>
              <a:gd name="connsiteY8" fmla="*/ 184637 h 1313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07801" h="1313455" extrusionOk="0">
                <a:moveTo>
                  <a:pt x="0" y="184637"/>
                </a:moveTo>
                <a:cubicBezTo>
                  <a:pt x="0" y="82665"/>
                  <a:pt x="82665" y="0"/>
                  <a:pt x="184637" y="0"/>
                </a:cubicBezTo>
                <a:lnTo>
                  <a:pt x="923164" y="0"/>
                </a:lnTo>
                <a:cubicBezTo>
                  <a:pt x="1025136" y="0"/>
                  <a:pt x="1107801" y="82665"/>
                  <a:pt x="1107801" y="184637"/>
                </a:cubicBezTo>
                <a:lnTo>
                  <a:pt x="1107801" y="1128818"/>
                </a:lnTo>
                <a:cubicBezTo>
                  <a:pt x="1107801" y="1230790"/>
                  <a:pt x="1025136" y="1313455"/>
                  <a:pt x="923164" y="1313455"/>
                </a:cubicBezTo>
                <a:lnTo>
                  <a:pt x="184637" y="1313455"/>
                </a:lnTo>
                <a:cubicBezTo>
                  <a:pt x="82665" y="1313455"/>
                  <a:pt x="0" y="1230790"/>
                  <a:pt x="0" y="1128818"/>
                </a:cubicBezTo>
                <a:lnTo>
                  <a:pt x="0" y="18463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95988" tIns="95988" rIns="95988" bIns="95988" numCol="1" spcCol="1270" anchor="ctr" anchorCtr="0">
            <a:noAutofit/>
          </a:bodyPr>
          <a:lstStyle/>
          <a:p>
            <a:pPr marL="0" lvl="0" indent="0" algn="ctr" defTabSz="488950">
              <a:lnSpc>
                <a:spcPct val="90000"/>
              </a:lnSpc>
              <a:spcBef>
                <a:spcPts val="0"/>
              </a:spcBef>
              <a:spcAft>
                <a:spcPts val="0"/>
              </a:spcAft>
              <a:buNone/>
              <a:defRPr/>
            </a:pPr>
            <a:r>
              <a:rPr lang="en-GB" sz="1900"/>
              <a:t>Integration with Existing Healthcare Systems</a:t>
            </a:r>
            <a:endParaRPr/>
          </a:p>
        </p:txBody>
      </p:sp>
      <p:sp>
        <p:nvSpPr>
          <p:cNvPr id="19552876" name="Free-form: Shape 15"/>
          <p:cNvSpPr/>
          <p:nvPr/>
        </p:nvSpPr>
        <p:spPr bwMode="auto">
          <a:xfrm>
            <a:off x="8531154" y="4081982"/>
            <a:ext cx="1685300" cy="1390507"/>
          </a:xfrm>
          <a:custGeom>
            <a:avLst/>
            <a:gdLst>
              <a:gd name="connsiteX0" fmla="*/ 0 w 1107801"/>
              <a:gd name="connsiteY0" fmla="*/ 184637 h 1313455"/>
              <a:gd name="connsiteX1" fmla="*/ 184637 w 1107801"/>
              <a:gd name="connsiteY1" fmla="*/ 0 h 1313455"/>
              <a:gd name="connsiteX2" fmla="*/ 923164 w 1107801"/>
              <a:gd name="connsiteY2" fmla="*/ 0 h 1313455"/>
              <a:gd name="connsiteX3" fmla="*/ 1107801 w 1107801"/>
              <a:gd name="connsiteY3" fmla="*/ 184637 h 1313455"/>
              <a:gd name="connsiteX4" fmla="*/ 1107801 w 1107801"/>
              <a:gd name="connsiteY4" fmla="*/ 1128818 h 1313455"/>
              <a:gd name="connsiteX5" fmla="*/ 923164 w 1107801"/>
              <a:gd name="connsiteY5" fmla="*/ 1313455 h 1313455"/>
              <a:gd name="connsiteX6" fmla="*/ 184637 w 1107801"/>
              <a:gd name="connsiteY6" fmla="*/ 1313455 h 1313455"/>
              <a:gd name="connsiteX7" fmla="*/ 0 w 1107801"/>
              <a:gd name="connsiteY7" fmla="*/ 1128818 h 1313455"/>
              <a:gd name="connsiteX8" fmla="*/ 0 w 1107801"/>
              <a:gd name="connsiteY8" fmla="*/ 184637 h 1313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07801" h="1313455" extrusionOk="0">
                <a:moveTo>
                  <a:pt x="0" y="184637"/>
                </a:moveTo>
                <a:cubicBezTo>
                  <a:pt x="0" y="82665"/>
                  <a:pt x="82665" y="0"/>
                  <a:pt x="184637" y="0"/>
                </a:cubicBezTo>
                <a:lnTo>
                  <a:pt x="923164" y="0"/>
                </a:lnTo>
                <a:cubicBezTo>
                  <a:pt x="1025136" y="0"/>
                  <a:pt x="1107801" y="82665"/>
                  <a:pt x="1107801" y="184637"/>
                </a:cubicBezTo>
                <a:lnTo>
                  <a:pt x="1107801" y="1128818"/>
                </a:lnTo>
                <a:cubicBezTo>
                  <a:pt x="1107801" y="1230790"/>
                  <a:pt x="1025136" y="1313455"/>
                  <a:pt x="923164" y="1313455"/>
                </a:cubicBezTo>
                <a:lnTo>
                  <a:pt x="184637" y="1313455"/>
                </a:lnTo>
                <a:cubicBezTo>
                  <a:pt x="82665" y="1313455"/>
                  <a:pt x="0" y="1230790"/>
                  <a:pt x="0" y="1128818"/>
                </a:cubicBezTo>
                <a:lnTo>
                  <a:pt x="0" y="18463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95988" tIns="95988" rIns="95988" bIns="95988" numCol="1" spcCol="1270" anchor="ctr" anchorCtr="0">
            <a:noAutofit/>
          </a:bodyPr>
          <a:lstStyle/>
          <a:p>
            <a:pPr marL="0" lvl="0" indent="0" algn="ctr" defTabSz="488950">
              <a:lnSpc>
                <a:spcPct val="90000"/>
              </a:lnSpc>
              <a:spcBef>
                <a:spcPts val="0"/>
              </a:spcBef>
              <a:spcAft>
                <a:spcPts val="0"/>
              </a:spcAft>
              <a:buNone/>
              <a:defRPr/>
            </a:pPr>
            <a:r>
              <a:rPr lang="en-GB" sz="1900"/>
              <a:t>Patient Empowerment and Experience</a:t>
            </a:r>
            <a:endParaRPr/>
          </a:p>
        </p:txBody>
      </p:sp>
      <p:sp>
        <p:nvSpPr>
          <p:cNvPr id="1314878106" name="Free-form: Shape 16"/>
          <p:cNvSpPr/>
          <p:nvPr/>
        </p:nvSpPr>
        <p:spPr bwMode="auto">
          <a:xfrm>
            <a:off x="9406256" y="5412399"/>
            <a:ext cx="1327179" cy="1375405"/>
          </a:xfrm>
          <a:custGeom>
            <a:avLst/>
            <a:gdLst>
              <a:gd name="connsiteX0" fmla="*/ 0 w 1107801"/>
              <a:gd name="connsiteY0" fmla="*/ 184637 h 1313455"/>
              <a:gd name="connsiteX1" fmla="*/ 184637 w 1107801"/>
              <a:gd name="connsiteY1" fmla="*/ 0 h 1313455"/>
              <a:gd name="connsiteX2" fmla="*/ 923164 w 1107801"/>
              <a:gd name="connsiteY2" fmla="*/ 0 h 1313455"/>
              <a:gd name="connsiteX3" fmla="*/ 1107801 w 1107801"/>
              <a:gd name="connsiteY3" fmla="*/ 184637 h 1313455"/>
              <a:gd name="connsiteX4" fmla="*/ 1107801 w 1107801"/>
              <a:gd name="connsiteY4" fmla="*/ 1128818 h 1313455"/>
              <a:gd name="connsiteX5" fmla="*/ 923164 w 1107801"/>
              <a:gd name="connsiteY5" fmla="*/ 1313455 h 1313455"/>
              <a:gd name="connsiteX6" fmla="*/ 184637 w 1107801"/>
              <a:gd name="connsiteY6" fmla="*/ 1313455 h 1313455"/>
              <a:gd name="connsiteX7" fmla="*/ 0 w 1107801"/>
              <a:gd name="connsiteY7" fmla="*/ 1128818 h 1313455"/>
              <a:gd name="connsiteX8" fmla="*/ 0 w 1107801"/>
              <a:gd name="connsiteY8" fmla="*/ 184637 h 1313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07801" h="1313455" extrusionOk="0">
                <a:moveTo>
                  <a:pt x="0" y="184637"/>
                </a:moveTo>
                <a:cubicBezTo>
                  <a:pt x="0" y="82665"/>
                  <a:pt x="82665" y="0"/>
                  <a:pt x="184637" y="0"/>
                </a:cubicBezTo>
                <a:lnTo>
                  <a:pt x="923164" y="0"/>
                </a:lnTo>
                <a:cubicBezTo>
                  <a:pt x="1025136" y="0"/>
                  <a:pt x="1107801" y="82665"/>
                  <a:pt x="1107801" y="184637"/>
                </a:cubicBezTo>
                <a:lnTo>
                  <a:pt x="1107801" y="1128818"/>
                </a:lnTo>
                <a:cubicBezTo>
                  <a:pt x="1107801" y="1230790"/>
                  <a:pt x="1025136" y="1313455"/>
                  <a:pt x="923164" y="1313455"/>
                </a:cubicBezTo>
                <a:lnTo>
                  <a:pt x="184637" y="1313455"/>
                </a:lnTo>
                <a:cubicBezTo>
                  <a:pt x="82665" y="1313455"/>
                  <a:pt x="0" y="1230790"/>
                  <a:pt x="0" y="1128818"/>
                </a:cubicBezTo>
                <a:lnTo>
                  <a:pt x="0" y="18463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95988" tIns="95988" rIns="95988" bIns="95988" numCol="1" spcCol="1270" anchor="ctr" anchorCtr="0">
            <a:noAutofit/>
          </a:bodyPr>
          <a:lstStyle/>
          <a:p>
            <a:pPr marL="0" lvl="0" indent="0" algn="ctr" defTabSz="488950">
              <a:lnSpc>
                <a:spcPct val="90000"/>
              </a:lnSpc>
              <a:spcBef>
                <a:spcPts val="0"/>
              </a:spcBef>
              <a:spcAft>
                <a:spcPts val="0"/>
              </a:spcAft>
              <a:buNone/>
              <a:defRPr/>
            </a:pPr>
            <a:r>
              <a:rPr lang="en-GB" sz="1900"/>
              <a:t>Impact on Healthcare Workforce</a:t>
            </a:r>
            <a:endParaRPr/>
          </a:p>
        </p:txBody>
      </p:sp>
      <p:sp>
        <p:nvSpPr>
          <p:cNvPr id="26087954" name="Free-form: Shape 17"/>
          <p:cNvSpPr/>
          <p:nvPr/>
        </p:nvSpPr>
        <p:spPr bwMode="auto">
          <a:xfrm>
            <a:off x="10733435" y="4284798"/>
            <a:ext cx="1403175" cy="2082735"/>
          </a:xfrm>
          <a:custGeom>
            <a:avLst/>
            <a:gdLst>
              <a:gd name="connsiteX0" fmla="*/ 0 w 1107801"/>
              <a:gd name="connsiteY0" fmla="*/ 184637 h 1313455"/>
              <a:gd name="connsiteX1" fmla="*/ 184637 w 1107801"/>
              <a:gd name="connsiteY1" fmla="*/ 0 h 1313455"/>
              <a:gd name="connsiteX2" fmla="*/ 923164 w 1107801"/>
              <a:gd name="connsiteY2" fmla="*/ 0 h 1313455"/>
              <a:gd name="connsiteX3" fmla="*/ 1107801 w 1107801"/>
              <a:gd name="connsiteY3" fmla="*/ 184637 h 1313455"/>
              <a:gd name="connsiteX4" fmla="*/ 1107801 w 1107801"/>
              <a:gd name="connsiteY4" fmla="*/ 1128818 h 1313455"/>
              <a:gd name="connsiteX5" fmla="*/ 923164 w 1107801"/>
              <a:gd name="connsiteY5" fmla="*/ 1313455 h 1313455"/>
              <a:gd name="connsiteX6" fmla="*/ 184637 w 1107801"/>
              <a:gd name="connsiteY6" fmla="*/ 1313455 h 1313455"/>
              <a:gd name="connsiteX7" fmla="*/ 0 w 1107801"/>
              <a:gd name="connsiteY7" fmla="*/ 1128818 h 1313455"/>
              <a:gd name="connsiteX8" fmla="*/ 0 w 1107801"/>
              <a:gd name="connsiteY8" fmla="*/ 184637 h 1313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07801" h="1313455" extrusionOk="0">
                <a:moveTo>
                  <a:pt x="0" y="184637"/>
                </a:moveTo>
                <a:cubicBezTo>
                  <a:pt x="0" y="82665"/>
                  <a:pt x="82665" y="0"/>
                  <a:pt x="184637" y="0"/>
                </a:cubicBezTo>
                <a:lnTo>
                  <a:pt x="923164" y="0"/>
                </a:lnTo>
                <a:cubicBezTo>
                  <a:pt x="1025136" y="0"/>
                  <a:pt x="1107801" y="82665"/>
                  <a:pt x="1107801" y="184637"/>
                </a:cubicBezTo>
                <a:lnTo>
                  <a:pt x="1107801" y="1128818"/>
                </a:lnTo>
                <a:cubicBezTo>
                  <a:pt x="1107801" y="1230790"/>
                  <a:pt x="1025136" y="1313455"/>
                  <a:pt x="923164" y="1313455"/>
                </a:cubicBezTo>
                <a:lnTo>
                  <a:pt x="184637" y="1313455"/>
                </a:lnTo>
                <a:cubicBezTo>
                  <a:pt x="82665" y="1313455"/>
                  <a:pt x="0" y="1230790"/>
                  <a:pt x="0" y="1128818"/>
                </a:cubicBezTo>
                <a:lnTo>
                  <a:pt x="0" y="18463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95988" tIns="95988" rIns="95988" bIns="95988" numCol="1" spcCol="1270" anchor="ctr" anchorCtr="0">
            <a:noAutofit/>
          </a:bodyPr>
          <a:lstStyle/>
          <a:p>
            <a:pPr marL="0" lvl="0" indent="0" algn="ctr" defTabSz="488950">
              <a:lnSpc>
                <a:spcPct val="90000"/>
              </a:lnSpc>
              <a:spcBef>
                <a:spcPts val="0"/>
              </a:spcBef>
              <a:spcAft>
                <a:spcPts val="0"/>
              </a:spcAft>
              <a:buNone/>
              <a:defRPr/>
            </a:pPr>
            <a:r>
              <a:rPr lang="en-GB" sz="1900"/>
              <a:t>Public Health Impact and Population-Level Benefits</a:t>
            </a:r>
            <a:endParaRPr/>
          </a:p>
        </p:txBody>
      </p:sp>
      <p:sp>
        <p:nvSpPr>
          <p:cNvPr id="1609507799" name="Free-form: Shape 14"/>
          <p:cNvSpPr/>
          <p:nvPr/>
        </p:nvSpPr>
        <p:spPr bwMode="auto">
          <a:xfrm>
            <a:off x="7245138" y="5356297"/>
            <a:ext cx="1734627" cy="1417489"/>
          </a:xfrm>
          <a:custGeom>
            <a:avLst/>
            <a:gdLst>
              <a:gd name="connsiteX0" fmla="*/ 0 w 1107801"/>
              <a:gd name="connsiteY0" fmla="*/ 184637 h 1313455"/>
              <a:gd name="connsiteX1" fmla="*/ 184637 w 1107801"/>
              <a:gd name="connsiteY1" fmla="*/ 0 h 1313455"/>
              <a:gd name="connsiteX2" fmla="*/ 923164 w 1107801"/>
              <a:gd name="connsiteY2" fmla="*/ 0 h 1313455"/>
              <a:gd name="connsiteX3" fmla="*/ 1107801 w 1107801"/>
              <a:gd name="connsiteY3" fmla="*/ 184637 h 1313455"/>
              <a:gd name="connsiteX4" fmla="*/ 1107801 w 1107801"/>
              <a:gd name="connsiteY4" fmla="*/ 1128818 h 1313455"/>
              <a:gd name="connsiteX5" fmla="*/ 923164 w 1107801"/>
              <a:gd name="connsiteY5" fmla="*/ 1313455 h 1313455"/>
              <a:gd name="connsiteX6" fmla="*/ 184637 w 1107801"/>
              <a:gd name="connsiteY6" fmla="*/ 1313455 h 1313455"/>
              <a:gd name="connsiteX7" fmla="*/ 0 w 1107801"/>
              <a:gd name="connsiteY7" fmla="*/ 1128818 h 1313455"/>
              <a:gd name="connsiteX8" fmla="*/ 0 w 1107801"/>
              <a:gd name="connsiteY8" fmla="*/ 184637 h 1313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07801" h="1313455" extrusionOk="0">
                <a:moveTo>
                  <a:pt x="0" y="184637"/>
                </a:moveTo>
                <a:cubicBezTo>
                  <a:pt x="0" y="82665"/>
                  <a:pt x="82665" y="0"/>
                  <a:pt x="184637" y="0"/>
                </a:cubicBezTo>
                <a:lnTo>
                  <a:pt x="923164" y="0"/>
                </a:lnTo>
                <a:cubicBezTo>
                  <a:pt x="1025136" y="0"/>
                  <a:pt x="1107801" y="82665"/>
                  <a:pt x="1107801" y="184637"/>
                </a:cubicBezTo>
                <a:lnTo>
                  <a:pt x="1107801" y="1128818"/>
                </a:lnTo>
                <a:cubicBezTo>
                  <a:pt x="1107801" y="1230790"/>
                  <a:pt x="1025136" y="1313455"/>
                  <a:pt x="923164" y="1313455"/>
                </a:cubicBezTo>
                <a:lnTo>
                  <a:pt x="184637" y="1313455"/>
                </a:lnTo>
                <a:cubicBezTo>
                  <a:pt x="82665" y="1313455"/>
                  <a:pt x="0" y="1230790"/>
                  <a:pt x="0" y="1128818"/>
                </a:cubicBezTo>
                <a:lnTo>
                  <a:pt x="0" y="18463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95988" tIns="95988" rIns="95988" bIns="95988" numCol="1" spcCol="1270" anchor="ctr" anchorCtr="0">
            <a:noAutofit/>
          </a:bodyPr>
          <a:lstStyle/>
          <a:p>
            <a:pPr marL="0" lvl="0" indent="0" algn="ctr" defTabSz="488950">
              <a:lnSpc>
                <a:spcPct val="90000"/>
              </a:lnSpc>
              <a:spcBef>
                <a:spcPts val="0"/>
              </a:spcBef>
              <a:spcAft>
                <a:spcPts val="0"/>
              </a:spcAft>
              <a:buNone/>
              <a:defRPr/>
            </a:pPr>
            <a:r>
              <a:rPr lang="en-GB" sz="1900"/>
              <a:t>Regulatory and Ethical Considerations</a:t>
            </a:r>
            <a:endParaRPr/>
          </a:p>
        </p:txBody>
      </p:sp>
      <p:sp>
        <p:nvSpPr>
          <p:cNvPr id="1360292513" name="Free-form: Shape 9"/>
          <p:cNvSpPr/>
          <p:nvPr/>
        </p:nvSpPr>
        <p:spPr bwMode="auto">
          <a:xfrm>
            <a:off x="1210470" y="4324550"/>
            <a:ext cx="1458350" cy="1345618"/>
          </a:xfrm>
          <a:custGeom>
            <a:avLst/>
            <a:gdLst>
              <a:gd name="connsiteX0" fmla="*/ 0 w 1107801"/>
              <a:gd name="connsiteY0" fmla="*/ 184637 h 1313455"/>
              <a:gd name="connsiteX1" fmla="*/ 184637 w 1107801"/>
              <a:gd name="connsiteY1" fmla="*/ 0 h 1313455"/>
              <a:gd name="connsiteX2" fmla="*/ 923164 w 1107801"/>
              <a:gd name="connsiteY2" fmla="*/ 0 h 1313455"/>
              <a:gd name="connsiteX3" fmla="*/ 1107801 w 1107801"/>
              <a:gd name="connsiteY3" fmla="*/ 184637 h 1313455"/>
              <a:gd name="connsiteX4" fmla="*/ 1107801 w 1107801"/>
              <a:gd name="connsiteY4" fmla="*/ 1128818 h 1313455"/>
              <a:gd name="connsiteX5" fmla="*/ 923164 w 1107801"/>
              <a:gd name="connsiteY5" fmla="*/ 1313455 h 1313455"/>
              <a:gd name="connsiteX6" fmla="*/ 184637 w 1107801"/>
              <a:gd name="connsiteY6" fmla="*/ 1313455 h 1313455"/>
              <a:gd name="connsiteX7" fmla="*/ 0 w 1107801"/>
              <a:gd name="connsiteY7" fmla="*/ 1128818 h 1313455"/>
              <a:gd name="connsiteX8" fmla="*/ 0 w 1107801"/>
              <a:gd name="connsiteY8" fmla="*/ 184637 h 1313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07801" h="1313455" extrusionOk="0">
                <a:moveTo>
                  <a:pt x="0" y="184637"/>
                </a:moveTo>
                <a:cubicBezTo>
                  <a:pt x="0" y="82665"/>
                  <a:pt x="82665" y="0"/>
                  <a:pt x="184637" y="0"/>
                </a:cubicBezTo>
                <a:lnTo>
                  <a:pt x="923164" y="0"/>
                </a:lnTo>
                <a:cubicBezTo>
                  <a:pt x="1025136" y="0"/>
                  <a:pt x="1107801" y="82665"/>
                  <a:pt x="1107801" y="184637"/>
                </a:cubicBezTo>
                <a:lnTo>
                  <a:pt x="1107801" y="1128818"/>
                </a:lnTo>
                <a:cubicBezTo>
                  <a:pt x="1107801" y="1230790"/>
                  <a:pt x="1025136" y="1313455"/>
                  <a:pt x="923164" y="1313455"/>
                </a:cubicBezTo>
                <a:lnTo>
                  <a:pt x="184637" y="1313455"/>
                </a:lnTo>
                <a:cubicBezTo>
                  <a:pt x="82665" y="1313455"/>
                  <a:pt x="0" y="1230790"/>
                  <a:pt x="0" y="1128818"/>
                </a:cubicBezTo>
                <a:lnTo>
                  <a:pt x="0" y="18463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95988" tIns="95988" rIns="95988" bIns="95988" numCol="1" spcCol="1270" anchor="ctr" anchorCtr="0">
            <a:noAutofit/>
          </a:bodyPr>
          <a:lstStyle/>
          <a:p>
            <a:pPr marL="0" lvl="0" indent="0" algn="ctr" defTabSz="488950">
              <a:lnSpc>
                <a:spcPct val="90000"/>
              </a:lnSpc>
              <a:spcBef>
                <a:spcPts val="0"/>
              </a:spcBef>
              <a:spcAft>
                <a:spcPts val="0"/>
              </a:spcAft>
              <a:buNone/>
              <a:defRPr/>
            </a:pPr>
            <a:r>
              <a:rPr lang="en-GB" sz="1900"/>
              <a:t>User Adoption and Engagement</a:t>
            </a: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265491572"/>
                                        </p:tgtEl>
                                        <p:attrNameLst>
                                          <p:attrName>style.visibility</p:attrName>
                                        </p:attrNameLst>
                                      </p:cBhvr>
                                      <p:to>
                                        <p:strVal val="visible"/>
                                      </p:to>
                                    </p:set>
                                    <p:animEffect transition="in" filter="fade">
                                      <p:cBhvr>
                                        <p:cTn id="7" dur="500"/>
                                        <p:tgtEl>
                                          <p:spTgt spid="126549157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79248788"/>
                                        </p:tgtEl>
                                        <p:attrNameLst>
                                          <p:attrName>style.visibility</p:attrName>
                                        </p:attrNameLst>
                                      </p:cBhvr>
                                      <p:to>
                                        <p:strVal val="visible"/>
                                      </p:to>
                                    </p:set>
                                    <p:animEffect transition="in" filter="fade">
                                      <p:cBhvr>
                                        <p:cTn id="12" dur="500"/>
                                        <p:tgtEl>
                                          <p:spTgt spid="17924878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360292513"/>
                                        </p:tgtEl>
                                        <p:attrNameLst>
                                          <p:attrName>style.visibility</p:attrName>
                                        </p:attrNameLst>
                                      </p:cBhvr>
                                      <p:to>
                                        <p:strVal val="visible"/>
                                      </p:to>
                                    </p:set>
                                    <p:animEffect transition="in" filter="fade">
                                      <p:cBhvr>
                                        <p:cTn id="17" dur="500"/>
                                        <p:tgtEl>
                                          <p:spTgt spid="1360292513"/>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055983779"/>
                                        </p:tgtEl>
                                        <p:attrNameLst>
                                          <p:attrName>style.visibility</p:attrName>
                                        </p:attrNameLst>
                                      </p:cBhvr>
                                      <p:to>
                                        <p:strVal val="visible"/>
                                      </p:to>
                                    </p:set>
                                    <p:animEffect transition="in" filter="fade">
                                      <p:cBhvr>
                                        <p:cTn id="22" dur="500"/>
                                        <p:tgtEl>
                                          <p:spTgt spid="1055983779"/>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603158401"/>
                                        </p:tgtEl>
                                        <p:attrNameLst>
                                          <p:attrName>style.visibility</p:attrName>
                                        </p:attrNameLst>
                                      </p:cBhvr>
                                      <p:to>
                                        <p:strVal val="visible"/>
                                      </p:to>
                                    </p:set>
                                    <p:animEffect transition="in" filter="fade">
                                      <p:cBhvr>
                                        <p:cTn id="27" dur="500"/>
                                        <p:tgtEl>
                                          <p:spTgt spid="603158401"/>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159500606"/>
                                        </p:tgtEl>
                                        <p:attrNameLst>
                                          <p:attrName>style.visibility</p:attrName>
                                        </p:attrNameLst>
                                      </p:cBhvr>
                                      <p:to>
                                        <p:strVal val="visible"/>
                                      </p:to>
                                    </p:set>
                                    <p:animEffect transition="in" filter="fade">
                                      <p:cBhvr>
                                        <p:cTn id="32" dur="500"/>
                                        <p:tgtEl>
                                          <p:spTgt spid="1159500606"/>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933519478"/>
                                        </p:tgtEl>
                                        <p:attrNameLst>
                                          <p:attrName>style.visibility</p:attrName>
                                        </p:attrNameLst>
                                      </p:cBhvr>
                                      <p:to>
                                        <p:strVal val="visible"/>
                                      </p:to>
                                    </p:set>
                                    <p:animEffect transition="in" filter="fade">
                                      <p:cBhvr>
                                        <p:cTn id="37" dur="500"/>
                                        <p:tgtEl>
                                          <p:spTgt spid="1933519478"/>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1609507799"/>
                                        </p:tgtEl>
                                        <p:attrNameLst>
                                          <p:attrName>style.visibility</p:attrName>
                                        </p:attrNameLst>
                                      </p:cBhvr>
                                      <p:to>
                                        <p:strVal val="visible"/>
                                      </p:to>
                                    </p:set>
                                    <p:animEffect transition="in" filter="fade">
                                      <p:cBhvr>
                                        <p:cTn id="42" dur="500"/>
                                        <p:tgtEl>
                                          <p:spTgt spid="1609507799"/>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19552876"/>
                                        </p:tgtEl>
                                        <p:attrNameLst>
                                          <p:attrName>style.visibility</p:attrName>
                                        </p:attrNameLst>
                                      </p:cBhvr>
                                      <p:to>
                                        <p:strVal val="visible"/>
                                      </p:to>
                                    </p:set>
                                    <p:animEffect transition="in" filter="fade">
                                      <p:cBhvr>
                                        <p:cTn id="47" dur="500"/>
                                        <p:tgtEl>
                                          <p:spTgt spid="19552876"/>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1314878106"/>
                                        </p:tgtEl>
                                        <p:attrNameLst>
                                          <p:attrName>style.visibility</p:attrName>
                                        </p:attrNameLst>
                                      </p:cBhvr>
                                      <p:to>
                                        <p:strVal val="visible"/>
                                      </p:to>
                                    </p:set>
                                    <p:animEffect transition="in" filter="fade">
                                      <p:cBhvr>
                                        <p:cTn id="52" dur="500"/>
                                        <p:tgtEl>
                                          <p:spTgt spid="1314878106"/>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26087954"/>
                                        </p:tgtEl>
                                        <p:attrNameLst>
                                          <p:attrName>style.visibility</p:attrName>
                                        </p:attrNameLst>
                                      </p:cBhvr>
                                      <p:to>
                                        <p:strVal val="visible"/>
                                      </p:to>
                                    </p:set>
                                    <p:animEffect transition="in" filter="fade">
                                      <p:cBhvr>
                                        <p:cTn id="57" dur="500"/>
                                        <p:tgtEl>
                                          <p:spTgt spid="2608795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65491572" grpId="0" animBg="1"/>
      <p:bldP spid="179248788" grpId="0" animBg="1"/>
      <p:bldP spid="1055983779" grpId="0" animBg="1"/>
      <p:bldP spid="603158401" grpId="0" animBg="1"/>
      <p:bldP spid="1159500606" grpId="0" animBg="1"/>
      <p:bldP spid="1933519478" grpId="0" animBg="1"/>
      <p:bldP spid="19552876" grpId="0" animBg="1"/>
      <p:bldP spid="1314878106" grpId="0" animBg="1"/>
      <p:bldP spid="26087954" grpId="0" animBg="1"/>
      <p:bldP spid="1609507799" grpId="0" animBg="1"/>
      <p:bldP spid="1360292513" grpId="0" animBg="1"/>
    </p:bld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bwMode="auto">
        <a:xfrm>
          <a:off x="0" y="0"/>
          <a:ext cx="0" cy="0"/>
          <a:chOff x="0" y="0"/>
          <a:chExt cx="0" cy="0"/>
        </a:xfrm>
      </p:grpSpPr>
      <p:sp useBgFill="1">
        <p:nvSpPr>
          <p:cNvPr id="1416866212" name="Rectangle 15"/>
          <p:cNvSpPr>
            <a:spLocks noGrp="1" noRot="1" noChangeAspect="1" noMove="1" noResize="1" noEditPoints="1" noAdjustHandles="1" noChangeArrowheads="1" noChangeShapeType="1" noTextEdit="1"/>
          </p:cNvSpPr>
          <p:nvPr/>
        </p:nvSpPr>
        <p:spPr bwMode="auto">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p>
        </p:txBody>
      </p:sp>
      <p:sp>
        <p:nvSpPr>
          <p:cNvPr id="1743302955" name="Rectangle 17"/>
          <p:cNvSpPr>
            <a:spLocks noGrp="1" noRot="1" noChangeAspect="1" noMove="1" noResize="1" noEditPoints="1" noAdjustHandles="1" noChangeArrowheads="1" noChangeShapeType="1" noTextEdit="1"/>
          </p:cNvSpPr>
          <p:nvPr/>
        </p:nvSpPr>
        <p:spPr bwMode="auto">
          <a:xfrm>
            <a:off x="-3" y="0"/>
            <a:ext cx="12191999"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p>
        </p:txBody>
      </p:sp>
      <p:sp>
        <p:nvSpPr>
          <p:cNvPr id="115497709" name="Title 3"/>
          <p:cNvSpPr>
            <a:spLocks noGrp="1"/>
          </p:cNvSpPr>
          <p:nvPr>
            <p:ph type="title"/>
          </p:nvPr>
        </p:nvSpPr>
        <p:spPr bwMode="auto">
          <a:xfrm>
            <a:off x="3782984" y="354348"/>
            <a:ext cx="4626032" cy="1574210"/>
          </a:xfrm>
        </p:spPr>
        <p:txBody>
          <a:bodyPr vert="horz" lIns="91440" tIns="45720" rIns="91440" bIns="45720" rtlCol="0" anchor="ctr">
            <a:normAutofit/>
          </a:bodyPr>
          <a:lstStyle/>
          <a:p>
            <a:pPr algn="ctr">
              <a:defRPr/>
            </a:pPr>
            <a:r>
              <a:rPr lang="en-US" b="1">
                <a:solidFill>
                  <a:schemeClr val="tx1">
                    <a:lumMod val="85000"/>
                    <a:lumOff val="15000"/>
                  </a:schemeClr>
                </a:solidFill>
                <a:latin typeface="+mn-lt"/>
                <a:ea typeface="+mj-ea"/>
                <a:cs typeface="+mj-cs"/>
              </a:rPr>
              <a:t>How do I structure my report? </a:t>
            </a:r>
            <a:endParaRPr/>
          </a:p>
        </p:txBody>
      </p:sp>
      <p:pic>
        <p:nvPicPr>
          <p:cNvPr id="1960786371" name="Picture 8" descr="Young businessman hand on chin"/>
          <p:cNvPicPr>
            <a:picLocks noChangeAspect="1"/>
          </p:cNvPicPr>
          <p:nvPr/>
        </p:nvPicPr>
        <p:blipFill rotWithShape="1">
          <a:blip r:embed="rId3"/>
          <a:srcRect b="42474"/>
          <a:stretch/>
        </p:blipFill>
        <p:spPr bwMode="auto">
          <a:xfrm>
            <a:off x="3" y="1"/>
            <a:ext cx="3695699" cy="6858001"/>
          </a:xfrm>
          <a:custGeom>
            <a:avLst/>
            <a:gdLst/>
            <a:ahLst/>
            <a:cxnLst/>
            <a:rect l="l" t="t" r="r" b="b"/>
            <a:pathLst>
              <a:path w="3695699" h="6858001" extrusionOk="0">
                <a:moveTo>
                  <a:pt x="0" y="0"/>
                </a:moveTo>
                <a:lnTo>
                  <a:pt x="3435129" y="0"/>
                </a:lnTo>
                <a:lnTo>
                  <a:pt x="3430599" y="17349"/>
                </a:lnTo>
                <a:cubicBezTo>
                  <a:pt x="3437542" y="19835"/>
                  <a:pt x="3423757" y="30822"/>
                  <a:pt x="3427683" y="38871"/>
                </a:cubicBezTo>
                <a:cubicBezTo>
                  <a:pt x="3431230" y="44698"/>
                  <a:pt x="3427877" y="49388"/>
                  <a:pt x="3427096" y="55116"/>
                </a:cubicBezTo>
                <a:cubicBezTo>
                  <a:pt x="3429620" y="62945"/>
                  <a:pt x="3421946" y="87211"/>
                  <a:pt x="3417356" y="93331"/>
                </a:cubicBezTo>
                <a:cubicBezTo>
                  <a:pt x="3401974" y="107607"/>
                  <a:pt x="3409629" y="143436"/>
                  <a:pt x="3397765" y="155370"/>
                </a:cubicBezTo>
                <a:cubicBezTo>
                  <a:pt x="3395800" y="159886"/>
                  <a:pt x="3394789" y="164378"/>
                  <a:pt x="3394373" y="168831"/>
                </a:cubicBezTo>
                <a:lnTo>
                  <a:pt x="3394553" y="181402"/>
                </a:lnTo>
                <a:lnTo>
                  <a:pt x="3397293" y="185192"/>
                </a:lnTo>
                <a:lnTo>
                  <a:pt x="3395923" y="192756"/>
                </a:lnTo>
                <a:cubicBezTo>
                  <a:pt x="3396018" y="193497"/>
                  <a:pt x="3396112" y="194237"/>
                  <a:pt x="3396207" y="194978"/>
                </a:cubicBezTo>
                <a:cubicBezTo>
                  <a:pt x="3396531" y="199154"/>
                  <a:pt x="3396856" y="203330"/>
                  <a:pt x="3397180" y="207506"/>
                </a:cubicBezTo>
                <a:cubicBezTo>
                  <a:pt x="3382438" y="200939"/>
                  <a:pt x="3394549" y="241317"/>
                  <a:pt x="3383191" y="229051"/>
                </a:cubicBezTo>
                <a:cubicBezTo>
                  <a:pt x="3382519" y="234401"/>
                  <a:pt x="3381383" y="237332"/>
                  <a:pt x="3380194" y="239137"/>
                </a:cubicBezTo>
                <a:lnTo>
                  <a:pt x="3349267" y="310262"/>
                </a:lnTo>
                <a:lnTo>
                  <a:pt x="3344455" y="381704"/>
                </a:lnTo>
                <a:cubicBezTo>
                  <a:pt x="3343420" y="464598"/>
                  <a:pt x="3338482" y="511985"/>
                  <a:pt x="3327551" y="571873"/>
                </a:cubicBezTo>
                <a:cubicBezTo>
                  <a:pt x="3316620" y="631761"/>
                  <a:pt x="3309762" y="702429"/>
                  <a:pt x="3278869" y="741030"/>
                </a:cubicBezTo>
                <a:lnTo>
                  <a:pt x="3239259" y="957888"/>
                </a:lnTo>
                <a:cubicBezTo>
                  <a:pt x="3267597" y="1021376"/>
                  <a:pt x="3235647" y="1004478"/>
                  <a:pt x="3243890" y="1047869"/>
                </a:cubicBezTo>
                <a:cubicBezTo>
                  <a:pt x="3245988" y="1077107"/>
                  <a:pt x="3228006" y="1101189"/>
                  <a:pt x="3221700" y="1118244"/>
                </a:cubicBezTo>
                <a:cubicBezTo>
                  <a:pt x="3220198" y="1120922"/>
                  <a:pt x="3213346" y="1188569"/>
                  <a:pt x="3211078" y="1190394"/>
                </a:cubicBezTo>
                <a:cubicBezTo>
                  <a:pt x="3204899" y="1218939"/>
                  <a:pt x="3210276" y="1253036"/>
                  <a:pt x="3199704" y="1304585"/>
                </a:cubicBezTo>
                <a:cubicBezTo>
                  <a:pt x="3199438" y="1346246"/>
                  <a:pt x="3168623" y="1413431"/>
                  <a:pt x="3167741" y="1449444"/>
                </a:cubicBezTo>
                <a:cubicBezTo>
                  <a:pt x="3180911" y="1471132"/>
                  <a:pt x="3193362" y="1499173"/>
                  <a:pt x="3194410" y="1520667"/>
                </a:cubicBezTo>
                <a:cubicBezTo>
                  <a:pt x="3181228" y="1513763"/>
                  <a:pt x="3199978" y="1547097"/>
                  <a:pt x="3184473" y="1547038"/>
                </a:cubicBezTo>
                <a:cubicBezTo>
                  <a:pt x="3185153" y="1550949"/>
                  <a:pt x="3186303" y="1554741"/>
                  <a:pt x="3187573" y="1558550"/>
                </a:cubicBezTo>
                <a:lnTo>
                  <a:pt x="3188231" y="1560544"/>
                </a:lnTo>
                <a:lnTo>
                  <a:pt x="3188195" y="1568317"/>
                </a:lnTo>
                <a:lnTo>
                  <a:pt x="3191518" y="1570772"/>
                </a:lnTo>
                <a:lnTo>
                  <a:pt x="3193853" y="1582659"/>
                </a:lnTo>
                <a:cubicBezTo>
                  <a:pt x="3194213" y="1587070"/>
                  <a:pt x="3193997" y="1591769"/>
                  <a:pt x="3192857" y="1596890"/>
                </a:cubicBezTo>
                <a:cubicBezTo>
                  <a:pt x="3185716" y="1609144"/>
                  <a:pt x="3191593" y="1629575"/>
                  <a:pt x="3189686" y="1647479"/>
                </a:cubicBezTo>
                <a:lnTo>
                  <a:pt x="3187125" y="1655568"/>
                </a:lnTo>
                <a:cubicBezTo>
                  <a:pt x="3187259" y="1659315"/>
                  <a:pt x="3192418" y="1733399"/>
                  <a:pt x="3192552" y="1737146"/>
                </a:cubicBezTo>
                <a:cubicBezTo>
                  <a:pt x="3236684" y="1834597"/>
                  <a:pt x="3210475" y="1851660"/>
                  <a:pt x="3219437" y="1908917"/>
                </a:cubicBezTo>
                <a:lnTo>
                  <a:pt x="3220572" y="1915235"/>
                </a:lnTo>
                <a:cubicBezTo>
                  <a:pt x="3225642" y="1919319"/>
                  <a:pt x="3228448" y="1945519"/>
                  <a:pt x="3226946" y="1954447"/>
                </a:cubicBezTo>
                <a:cubicBezTo>
                  <a:pt x="3219553" y="1979351"/>
                  <a:pt x="3239504" y="2001442"/>
                  <a:pt x="3234148" y="2021397"/>
                </a:cubicBezTo>
                <a:cubicBezTo>
                  <a:pt x="3234224" y="2026740"/>
                  <a:pt x="3235084" y="2031233"/>
                  <a:pt x="3236424" y="2035173"/>
                </a:cubicBezTo>
                <a:lnTo>
                  <a:pt x="3241339" y="2045116"/>
                </a:lnTo>
                <a:lnTo>
                  <a:pt x="3233470" y="2098623"/>
                </a:lnTo>
                <a:cubicBezTo>
                  <a:pt x="3230495" y="2129687"/>
                  <a:pt x="3232618" y="2188321"/>
                  <a:pt x="3230016" y="2240964"/>
                </a:cubicBezTo>
                <a:cubicBezTo>
                  <a:pt x="3226602" y="2283982"/>
                  <a:pt x="3232644" y="2342030"/>
                  <a:pt x="3237809" y="2379644"/>
                </a:cubicBezTo>
                <a:cubicBezTo>
                  <a:pt x="3244462" y="2409884"/>
                  <a:pt x="3221747" y="2435219"/>
                  <a:pt x="3237054" y="2459103"/>
                </a:cubicBezTo>
                <a:cubicBezTo>
                  <a:pt x="3245536" y="2488997"/>
                  <a:pt x="3251426" y="2510390"/>
                  <a:pt x="3255285" y="2538679"/>
                </a:cubicBezTo>
                <a:cubicBezTo>
                  <a:pt x="3258296" y="2574322"/>
                  <a:pt x="3245460" y="2589819"/>
                  <a:pt x="3245073" y="2622720"/>
                </a:cubicBezTo>
                <a:lnTo>
                  <a:pt x="3252960" y="2736087"/>
                </a:lnTo>
                <a:cubicBezTo>
                  <a:pt x="3245577" y="2772183"/>
                  <a:pt x="3230063" y="2856752"/>
                  <a:pt x="3218681" y="2902964"/>
                </a:cubicBezTo>
                <a:cubicBezTo>
                  <a:pt x="3212624" y="2927969"/>
                  <a:pt x="3209733" y="2973979"/>
                  <a:pt x="3203641" y="3008786"/>
                </a:cubicBezTo>
                <a:cubicBezTo>
                  <a:pt x="3197547" y="3043595"/>
                  <a:pt x="3186644" y="3093251"/>
                  <a:pt x="3182123" y="3111815"/>
                </a:cubicBezTo>
                <a:lnTo>
                  <a:pt x="3176517" y="3120169"/>
                </a:lnTo>
                <a:lnTo>
                  <a:pt x="3177035" y="3121646"/>
                </a:lnTo>
                <a:cubicBezTo>
                  <a:pt x="3177423" y="3127588"/>
                  <a:pt x="3176129" y="3130763"/>
                  <a:pt x="3174093" y="3132705"/>
                </a:cubicBezTo>
                <a:lnTo>
                  <a:pt x="3171045" y="3134220"/>
                </a:lnTo>
                <a:lnTo>
                  <a:pt x="3168274" y="3141524"/>
                </a:lnTo>
                <a:lnTo>
                  <a:pt x="3160781" y="3155149"/>
                </a:lnTo>
                <a:cubicBezTo>
                  <a:pt x="3160949" y="3156237"/>
                  <a:pt x="3161116" y="3157326"/>
                  <a:pt x="3161284" y="3158414"/>
                </a:cubicBezTo>
                <a:lnTo>
                  <a:pt x="3152950" y="3180080"/>
                </a:lnTo>
                <a:lnTo>
                  <a:pt x="3153739" y="3180719"/>
                </a:lnTo>
                <a:cubicBezTo>
                  <a:pt x="3155321" y="3182647"/>
                  <a:pt x="3156128" y="3184999"/>
                  <a:pt x="3155342" y="3188313"/>
                </a:cubicBezTo>
                <a:cubicBezTo>
                  <a:pt x="3169797" y="3188216"/>
                  <a:pt x="3159934" y="3192271"/>
                  <a:pt x="3156340" y="3202049"/>
                </a:cubicBezTo>
                <a:cubicBezTo>
                  <a:pt x="3177988" y="3204083"/>
                  <a:pt x="3159779" y="3228842"/>
                  <a:pt x="3169832" y="3237938"/>
                </a:cubicBezTo>
                <a:cubicBezTo>
                  <a:pt x="3166705" y="3245075"/>
                  <a:pt x="3163793" y="3252659"/>
                  <a:pt x="3161244" y="3260564"/>
                </a:cubicBezTo>
                <a:lnTo>
                  <a:pt x="3160005" y="3265314"/>
                </a:lnTo>
                <a:cubicBezTo>
                  <a:pt x="3160063" y="3265371"/>
                  <a:pt x="3160124" y="3265428"/>
                  <a:pt x="3160184" y="3265486"/>
                </a:cubicBezTo>
                <a:cubicBezTo>
                  <a:pt x="3160345" y="3266694"/>
                  <a:pt x="3160101" y="3268319"/>
                  <a:pt x="3159279" y="3270659"/>
                </a:cubicBezTo>
                <a:lnTo>
                  <a:pt x="3157747" y="3273971"/>
                </a:lnTo>
                <a:lnTo>
                  <a:pt x="3155343" y="3283185"/>
                </a:lnTo>
                <a:cubicBezTo>
                  <a:pt x="3155517" y="3284422"/>
                  <a:pt x="3155689" y="3285657"/>
                  <a:pt x="3155860" y="3286893"/>
                </a:cubicBezTo>
                <a:lnTo>
                  <a:pt x="3158001" y="3289146"/>
                </a:lnTo>
                <a:lnTo>
                  <a:pt x="3157508" y="3289877"/>
                </a:lnTo>
                <a:cubicBezTo>
                  <a:pt x="3151604" y="3294411"/>
                  <a:pt x="3144966" y="3293561"/>
                  <a:pt x="3159853" y="3309833"/>
                </a:cubicBezTo>
                <a:cubicBezTo>
                  <a:pt x="3149181" y="3321561"/>
                  <a:pt x="3158789" y="3329345"/>
                  <a:pt x="3157392" y="3351579"/>
                </a:cubicBezTo>
                <a:cubicBezTo>
                  <a:pt x="3148710" y="3357083"/>
                  <a:pt x="3149361" y="3365079"/>
                  <a:pt x="3152871" y="3374240"/>
                </a:cubicBezTo>
                <a:cubicBezTo>
                  <a:pt x="3148885" y="3383513"/>
                  <a:pt x="3145239" y="3392740"/>
                  <a:pt x="3142119" y="3402557"/>
                </a:cubicBezTo>
                <a:lnTo>
                  <a:pt x="3138061" y="3419585"/>
                </a:lnTo>
                <a:lnTo>
                  <a:pt x="3139796" y="3424940"/>
                </a:lnTo>
                <a:cubicBezTo>
                  <a:pt x="3142520" y="3434326"/>
                  <a:pt x="3143300" y="3443700"/>
                  <a:pt x="3137669" y="3463264"/>
                </a:cubicBezTo>
                <a:cubicBezTo>
                  <a:pt x="3147380" y="3480689"/>
                  <a:pt x="3167781" y="3490510"/>
                  <a:pt x="3168140" y="3518969"/>
                </a:cubicBezTo>
                <a:cubicBezTo>
                  <a:pt x="3159473" y="3545761"/>
                  <a:pt x="3191152" y="3574399"/>
                  <a:pt x="3179206" y="3607864"/>
                </a:cubicBezTo>
                <a:cubicBezTo>
                  <a:pt x="3176757" y="3619813"/>
                  <a:pt x="3181069" y="3654600"/>
                  <a:pt x="3189125" y="3659839"/>
                </a:cubicBezTo>
                <a:cubicBezTo>
                  <a:pt x="3191518" y="3666815"/>
                  <a:pt x="3189857" y="3675779"/>
                  <a:pt x="3198077" y="3677681"/>
                </a:cubicBezTo>
                <a:cubicBezTo>
                  <a:pt x="3208136" y="3681475"/>
                  <a:pt x="3196345" y="3709561"/>
                  <a:pt x="3207094" y="3703876"/>
                </a:cubicBezTo>
                <a:cubicBezTo>
                  <a:pt x="3199084" y="3723751"/>
                  <a:pt x="3220453" y="3734396"/>
                  <a:pt x="3227016" y="3748633"/>
                </a:cubicBezTo>
                <a:cubicBezTo>
                  <a:pt x="3218663" y="3764666"/>
                  <a:pt x="3240667" y="3778725"/>
                  <a:pt x="3246806" y="3811324"/>
                </a:cubicBezTo>
                <a:cubicBezTo>
                  <a:pt x="3237058" y="3829063"/>
                  <a:pt x="3251097" y="3833247"/>
                  <a:pt x="3239091" y="3865102"/>
                </a:cubicBezTo>
                <a:cubicBezTo>
                  <a:pt x="3240755" y="3865725"/>
                  <a:pt x="3242340" y="3866659"/>
                  <a:pt x="3243800" y="3867874"/>
                </a:cubicBezTo>
                <a:cubicBezTo>
                  <a:pt x="3252276" y="3874935"/>
                  <a:pt x="3254724" y="3889782"/>
                  <a:pt x="3249268" y="3901031"/>
                </a:cubicBezTo>
                <a:cubicBezTo>
                  <a:pt x="3234180" y="3950514"/>
                  <a:pt x="3270886" y="3938724"/>
                  <a:pt x="3271850" y="3976535"/>
                </a:cubicBezTo>
                <a:cubicBezTo>
                  <a:pt x="3275333" y="4018513"/>
                  <a:pt x="3265836" y="4033210"/>
                  <a:pt x="3253128" y="4091308"/>
                </a:cubicBezTo>
                <a:cubicBezTo>
                  <a:pt x="3262530" y="4093945"/>
                  <a:pt x="3263925" y="4100312"/>
                  <a:pt x="3261491" y="4112665"/>
                </a:cubicBezTo>
                <a:cubicBezTo>
                  <a:pt x="3263824" y="4132845"/>
                  <a:pt x="3285122" y="4124005"/>
                  <a:pt x="3275235" y="4148543"/>
                </a:cubicBezTo>
                <a:cubicBezTo>
                  <a:pt x="3282222" y="4163609"/>
                  <a:pt x="3300717" y="4191930"/>
                  <a:pt x="3303406" y="4203059"/>
                </a:cubicBezTo>
                <a:cubicBezTo>
                  <a:pt x="3307769" y="4216879"/>
                  <a:pt x="3289765" y="4198911"/>
                  <a:pt x="3291377" y="4215304"/>
                </a:cubicBezTo>
                <a:cubicBezTo>
                  <a:pt x="3295421" y="4234470"/>
                  <a:pt x="3290844" y="4240556"/>
                  <a:pt x="3303627" y="4247412"/>
                </a:cubicBezTo>
                <a:cubicBezTo>
                  <a:pt x="3300302" y="4270043"/>
                  <a:pt x="3313094" y="4269840"/>
                  <a:pt x="3323715" y="4295574"/>
                </a:cubicBezTo>
                <a:cubicBezTo>
                  <a:pt x="3318854" y="4309546"/>
                  <a:pt x="3323708" y="4317748"/>
                  <a:pt x="3331757" y="4324626"/>
                </a:cubicBezTo>
                <a:cubicBezTo>
                  <a:pt x="3334500" y="4352298"/>
                  <a:pt x="3348521" y="4373553"/>
                  <a:pt x="3357571" y="4402594"/>
                </a:cubicBezTo>
                <a:cubicBezTo>
                  <a:pt x="3395421" y="4440113"/>
                  <a:pt x="3406716" y="4492429"/>
                  <a:pt x="3416883" y="4511276"/>
                </a:cubicBezTo>
                <a:lnTo>
                  <a:pt x="3418568" y="4515669"/>
                </a:lnTo>
                <a:cubicBezTo>
                  <a:pt x="3418685" y="4519956"/>
                  <a:pt x="3418801" y="4524244"/>
                  <a:pt x="3418918" y="4528531"/>
                </a:cubicBezTo>
                <a:cubicBezTo>
                  <a:pt x="3418727" y="4530191"/>
                  <a:pt x="3418537" y="4531850"/>
                  <a:pt x="3418346" y="4533510"/>
                </a:cubicBezTo>
                <a:cubicBezTo>
                  <a:pt x="3418215" y="4536889"/>
                  <a:pt x="3418462" y="4539065"/>
                  <a:pt x="3419005" y="4540494"/>
                </a:cubicBezTo>
                <a:lnTo>
                  <a:pt x="3424268" y="4595886"/>
                </a:lnTo>
                <a:cubicBezTo>
                  <a:pt x="3429156" y="4624362"/>
                  <a:pt x="3443934" y="4682306"/>
                  <a:pt x="3448330" y="4711348"/>
                </a:cubicBezTo>
                <a:lnTo>
                  <a:pt x="3445621" y="4714874"/>
                </a:lnTo>
                <a:cubicBezTo>
                  <a:pt x="3444103" y="4718397"/>
                  <a:pt x="3443735" y="4723077"/>
                  <a:pt x="3445980" y="4730345"/>
                </a:cubicBezTo>
                <a:lnTo>
                  <a:pt x="3446976" y="4731926"/>
                </a:lnTo>
                <a:lnTo>
                  <a:pt x="3443720" y="4745408"/>
                </a:lnTo>
                <a:cubicBezTo>
                  <a:pt x="3444756" y="4771155"/>
                  <a:pt x="3455466" y="4843107"/>
                  <a:pt x="3453194" y="4886406"/>
                </a:cubicBezTo>
                <a:cubicBezTo>
                  <a:pt x="3454856" y="4906631"/>
                  <a:pt x="3481235" y="5008239"/>
                  <a:pt x="3455210" y="5025296"/>
                </a:cubicBezTo>
                <a:cubicBezTo>
                  <a:pt x="3442202" y="5116320"/>
                  <a:pt x="3464654" y="5119078"/>
                  <a:pt x="3462841" y="5211091"/>
                </a:cubicBezTo>
                <a:cubicBezTo>
                  <a:pt x="3469390" y="5269669"/>
                  <a:pt x="3462794" y="5327391"/>
                  <a:pt x="3469385" y="5356669"/>
                </a:cubicBezTo>
                <a:cubicBezTo>
                  <a:pt x="3471479" y="5361935"/>
                  <a:pt x="3474277" y="5366825"/>
                  <a:pt x="3477268" y="5371683"/>
                </a:cubicBezTo>
                <a:lnTo>
                  <a:pt x="3478824" y="5374232"/>
                </a:lnTo>
                <a:lnTo>
                  <a:pt x="3486664" y="5427532"/>
                </a:lnTo>
                <a:lnTo>
                  <a:pt x="3499845" y="5523238"/>
                </a:lnTo>
                <a:cubicBezTo>
                  <a:pt x="3496480" y="5535759"/>
                  <a:pt x="3498126" y="5574631"/>
                  <a:pt x="3505782" y="5582050"/>
                </a:cubicBezTo>
                <a:cubicBezTo>
                  <a:pt x="3507640" y="5590169"/>
                  <a:pt x="3505294" y="5599602"/>
                  <a:pt x="3513368" y="5603412"/>
                </a:cubicBezTo>
                <a:cubicBezTo>
                  <a:pt x="3518549" y="5620896"/>
                  <a:pt x="3530454" y="5660930"/>
                  <a:pt x="3536869" y="5686953"/>
                </a:cubicBezTo>
                <a:cubicBezTo>
                  <a:pt x="3527290" y="5702684"/>
                  <a:pt x="3548216" y="5722678"/>
                  <a:pt x="3551859" y="5759548"/>
                </a:cubicBezTo>
                <a:cubicBezTo>
                  <a:pt x="3540751" y="5776843"/>
                  <a:pt x="3554471" y="5784377"/>
                  <a:pt x="3540024" y="5816599"/>
                </a:cubicBezTo>
                <a:cubicBezTo>
                  <a:pt x="3541640" y="5817630"/>
                  <a:pt x="3543154" y="5818984"/>
                  <a:pt x="3544521" y="5820619"/>
                </a:cubicBezTo>
                <a:cubicBezTo>
                  <a:pt x="3552455" y="5830118"/>
                  <a:pt x="3553767" y="5846834"/>
                  <a:pt x="3547449" y="5857956"/>
                </a:cubicBezTo>
                <a:cubicBezTo>
                  <a:pt x="3528571" y="5908761"/>
                  <a:pt x="3532186" y="5952107"/>
                  <a:pt x="3530253" y="5993572"/>
                </a:cubicBezTo>
                <a:cubicBezTo>
                  <a:pt x="3530522" y="6040113"/>
                  <a:pt x="3553891" y="6005695"/>
                  <a:pt x="3536734" y="6066404"/>
                </a:cubicBezTo>
                <a:cubicBezTo>
                  <a:pt x="3545935" y="6071268"/>
                  <a:pt x="3546842" y="6078512"/>
                  <a:pt x="3543461" y="6091477"/>
                </a:cubicBezTo>
                <a:cubicBezTo>
                  <a:pt x="3549602" y="6107585"/>
                  <a:pt x="3568275" y="6137061"/>
                  <a:pt x="3573577" y="6163051"/>
                </a:cubicBezTo>
                <a:cubicBezTo>
                  <a:pt x="3577046" y="6182032"/>
                  <a:pt x="3572259" y="6223892"/>
                  <a:pt x="3575275" y="6247420"/>
                </a:cubicBezTo>
                <a:cubicBezTo>
                  <a:pt x="3570217" y="6271412"/>
                  <a:pt x="3583023" y="6273898"/>
                  <a:pt x="3591673" y="6304222"/>
                </a:cubicBezTo>
                <a:cubicBezTo>
                  <a:pt x="3585743" y="6318440"/>
                  <a:pt x="3589967" y="6328418"/>
                  <a:pt x="3597489" y="6337624"/>
                </a:cubicBezTo>
                <a:cubicBezTo>
                  <a:pt x="3598113" y="6368401"/>
                  <a:pt x="3610504" y="6394558"/>
                  <a:pt x="3617330" y="6428161"/>
                </a:cubicBezTo>
                <a:cubicBezTo>
                  <a:pt x="3612404" y="6466489"/>
                  <a:pt x="3633001" y="6482393"/>
                  <a:pt x="3640218" y="6518318"/>
                </a:cubicBezTo>
                <a:cubicBezTo>
                  <a:pt x="3625420" y="6557419"/>
                  <a:pt x="3668862" y="6537820"/>
                  <a:pt x="3670788" y="6568733"/>
                </a:cubicBezTo>
                <a:cubicBezTo>
                  <a:pt x="3659124" y="6621466"/>
                  <a:pt x="3685482" y="6565072"/>
                  <a:pt x="3687763" y="6643164"/>
                </a:cubicBezTo>
                <a:cubicBezTo>
                  <a:pt x="3685396" y="6647995"/>
                  <a:pt x="3689317" y="6656838"/>
                  <a:pt x="3693097" y="6655183"/>
                </a:cubicBezTo>
                <a:cubicBezTo>
                  <a:pt x="3693444" y="6672318"/>
                  <a:pt x="3690193" y="6715787"/>
                  <a:pt x="3689847" y="6745974"/>
                </a:cubicBezTo>
                <a:cubicBezTo>
                  <a:pt x="3689583" y="6773144"/>
                  <a:pt x="3690048" y="6817635"/>
                  <a:pt x="3691023" y="6836306"/>
                </a:cubicBezTo>
                <a:lnTo>
                  <a:pt x="3695699" y="6858001"/>
                </a:lnTo>
                <a:lnTo>
                  <a:pt x="0" y="6858000"/>
                </a:lnTo>
                <a:close/>
              </a:path>
            </a:pathLst>
          </a:custGeom>
        </p:spPr>
      </p:pic>
      <p:sp>
        <p:nvSpPr>
          <p:cNvPr id="2096249315" name="Content Placeholder 12"/>
          <p:cNvSpPr>
            <a:spLocks noGrp="1"/>
          </p:cNvSpPr>
          <p:nvPr>
            <p:ph idx="1"/>
          </p:nvPr>
        </p:nvSpPr>
        <p:spPr bwMode="auto">
          <a:xfrm>
            <a:off x="3981452" y="2147357"/>
            <a:ext cx="4313264" cy="1902129"/>
          </a:xfrm>
        </p:spPr>
        <p:txBody>
          <a:bodyPr vert="horz" lIns="91440" tIns="45720" rIns="91440" bIns="45720" rtlCol="0">
            <a:normAutofit/>
          </a:bodyPr>
          <a:lstStyle/>
          <a:p>
            <a:pPr marL="0" indent="0">
              <a:buNone/>
              <a:defRPr/>
            </a:pPr>
            <a:r>
              <a:rPr lang="en-US" sz="2000">
                <a:solidFill>
                  <a:schemeClr val="tx1">
                    <a:lumMod val="85000"/>
                    <a:lumOff val="15000"/>
                  </a:schemeClr>
                </a:solidFill>
              </a:rPr>
              <a:t>There are several ways that you could choose to approach the writing of your report, consider each and choose that one that works best for you or adapt an approach. </a:t>
            </a:r>
            <a:endParaRPr/>
          </a:p>
        </p:txBody>
      </p:sp>
      <p:pic>
        <p:nvPicPr>
          <p:cNvPr id="1715695481" name="Content Placeholder 6" descr="Business woman fingers on chin"/>
          <p:cNvPicPr>
            <a:picLocks noChangeAspect="1"/>
          </p:cNvPicPr>
          <p:nvPr/>
        </p:nvPicPr>
        <p:blipFill rotWithShape="1">
          <a:blip r:embed="rId4"/>
          <a:srcRect t="803" r="-1" b="45552"/>
          <a:stretch/>
        </p:blipFill>
        <p:spPr bwMode="auto">
          <a:xfrm>
            <a:off x="8580467" y="10"/>
            <a:ext cx="3611533" cy="6857990"/>
          </a:xfrm>
          <a:custGeom>
            <a:avLst/>
            <a:gdLst/>
            <a:ahLst/>
            <a:cxnLst/>
            <a:rect l="l" t="t" r="r" b="b"/>
            <a:pathLst>
              <a:path w="3810000" h="6858000" extrusionOk="0">
                <a:moveTo>
                  <a:pt x="95627" y="0"/>
                </a:moveTo>
                <a:lnTo>
                  <a:pt x="3810000" y="0"/>
                </a:lnTo>
                <a:lnTo>
                  <a:pt x="3810000" y="6858000"/>
                </a:lnTo>
                <a:lnTo>
                  <a:pt x="13132" y="6858000"/>
                </a:lnTo>
                <a:cubicBezTo>
                  <a:pt x="13183" y="6857363"/>
                  <a:pt x="13234" y="6856727"/>
                  <a:pt x="13284" y="6856090"/>
                </a:cubicBezTo>
                <a:lnTo>
                  <a:pt x="31566" y="6805847"/>
                </a:lnTo>
                <a:lnTo>
                  <a:pt x="30463" y="6715381"/>
                </a:lnTo>
                <a:cubicBezTo>
                  <a:pt x="29585" y="6714082"/>
                  <a:pt x="28597" y="6713038"/>
                  <a:pt x="27533" y="6712286"/>
                </a:cubicBezTo>
                <a:lnTo>
                  <a:pt x="31288" y="6698474"/>
                </a:lnTo>
                <a:lnTo>
                  <a:pt x="29901" y="6686264"/>
                </a:lnTo>
                <a:cubicBezTo>
                  <a:pt x="29591" y="6639749"/>
                  <a:pt x="29281" y="6593234"/>
                  <a:pt x="28971" y="6546719"/>
                </a:cubicBezTo>
                <a:cubicBezTo>
                  <a:pt x="23415" y="6502008"/>
                  <a:pt x="3087" y="6462057"/>
                  <a:pt x="310" y="6408337"/>
                </a:cubicBezTo>
                <a:cubicBezTo>
                  <a:pt x="-2468" y="6354617"/>
                  <a:pt x="14431" y="6312397"/>
                  <a:pt x="12307" y="6224401"/>
                </a:cubicBezTo>
                <a:lnTo>
                  <a:pt x="27152" y="6147415"/>
                </a:lnTo>
                <a:lnTo>
                  <a:pt x="39044" y="6093837"/>
                </a:lnTo>
                <a:cubicBezTo>
                  <a:pt x="47718" y="6039281"/>
                  <a:pt x="47985" y="5964495"/>
                  <a:pt x="46816" y="5915901"/>
                </a:cubicBezTo>
                <a:cubicBezTo>
                  <a:pt x="43189" y="5876557"/>
                  <a:pt x="47196" y="5863739"/>
                  <a:pt x="33533" y="5831562"/>
                </a:cubicBezTo>
                <a:cubicBezTo>
                  <a:pt x="27901" y="5792459"/>
                  <a:pt x="47408" y="5747455"/>
                  <a:pt x="46555" y="5710909"/>
                </a:cubicBezTo>
                <a:cubicBezTo>
                  <a:pt x="53188" y="5686865"/>
                  <a:pt x="49116" y="5615845"/>
                  <a:pt x="62461" y="5602222"/>
                </a:cubicBezTo>
                <a:cubicBezTo>
                  <a:pt x="64066" y="5572067"/>
                  <a:pt x="49594" y="5555548"/>
                  <a:pt x="56185" y="5529979"/>
                </a:cubicBezTo>
                <a:lnTo>
                  <a:pt x="67961" y="5458854"/>
                </a:lnTo>
                <a:lnTo>
                  <a:pt x="110939" y="5353584"/>
                </a:lnTo>
                <a:cubicBezTo>
                  <a:pt x="123070" y="5308303"/>
                  <a:pt x="110671" y="5307524"/>
                  <a:pt x="128276" y="5249764"/>
                </a:cubicBezTo>
                <a:cubicBezTo>
                  <a:pt x="137692" y="5218499"/>
                  <a:pt x="146153" y="5160067"/>
                  <a:pt x="156749" y="5116288"/>
                </a:cubicBezTo>
                <a:cubicBezTo>
                  <a:pt x="167347" y="5072508"/>
                  <a:pt x="184838" y="5010298"/>
                  <a:pt x="191855" y="4987089"/>
                </a:cubicBezTo>
                <a:lnTo>
                  <a:pt x="219824" y="4934095"/>
                </a:lnTo>
                <a:cubicBezTo>
                  <a:pt x="223315" y="4926170"/>
                  <a:pt x="231151" y="4920904"/>
                  <a:pt x="231137" y="4903120"/>
                </a:cubicBezTo>
                <a:lnTo>
                  <a:pt x="219738" y="4827391"/>
                </a:lnTo>
                <a:cubicBezTo>
                  <a:pt x="223928" y="4818620"/>
                  <a:pt x="227939" y="4809255"/>
                  <a:pt x="231597" y="4799440"/>
                </a:cubicBezTo>
                <a:lnTo>
                  <a:pt x="233480" y="4793512"/>
                </a:lnTo>
                <a:cubicBezTo>
                  <a:pt x="233423" y="4793432"/>
                  <a:pt x="233367" y="4793351"/>
                  <a:pt x="233310" y="4793271"/>
                </a:cubicBezTo>
                <a:cubicBezTo>
                  <a:pt x="233275" y="4791711"/>
                  <a:pt x="233728" y="4789662"/>
                  <a:pt x="234882" y="4786765"/>
                </a:cubicBezTo>
                <a:lnTo>
                  <a:pt x="236914" y="4782703"/>
                </a:lnTo>
                <a:lnTo>
                  <a:pt x="246329" y="4683644"/>
                </a:lnTo>
                <a:cubicBezTo>
                  <a:pt x="256294" y="4677568"/>
                  <a:pt x="256527" y="4667288"/>
                  <a:pt x="253823" y="4655204"/>
                </a:cubicBezTo>
                <a:cubicBezTo>
                  <a:pt x="259521" y="4631796"/>
                  <a:pt x="280440" y="4574275"/>
                  <a:pt x="280514" y="4543195"/>
                </a:cubicBezTo>
                <a:cubicBezTo>
                  <a:pt x="272112" y="4519880"/>
                  <a:pt x="251340" y="4505102"/>
                  <a:pt x="254268" y="4468722"/>
                </a:cubicBezTo>
                <a:cubicBezTo>
                  <a:pt x="266696" y="4435462"/>
                  <a:pt x="236001" y="4395418"/>
                  <a:pt x="252728" y="4353998"/>
                </a:cubicBezTo>
                <a:cubicBezTo>
                  <a:pt x="256750" y="4339008"/>
                  <a:pt x="256168" y="4294115"/>
                  <a:pt x="248123" y="4286542"/>
                </a:cubicBezTo>
                <a:cubicBezTo>
                  <a:pt x="246365" y="4277371"/>
                  <a:pt x="249194" y="4266107"/>
                  <a:pt x="240584" y="4262777"/>
                </a:cubicBezTo>
                <a:cubicBezTo>
                  <a:pt x="230221" y="4256829"/>
                  <a:pt x="246153" y="4222259"/>
                  <a:pt x="233949" y="4228340"/>
                </a:cubicBezTo>
                <a:cubicBezTo>
                  <a:pt x="244865" y="4203839"/>
                  <a:pt x="223150" y="4187902"/>
                  <a:pt x="217758" y="4169004"/>
                </a:cubicBezTo>
                <a:cubicBezTo>
                  <a:pt x="228596" y="4149446"/>
                  <a:pt x="206597" y="4129080"/>
                  <a:pt x="203797" y="4086781"/>
                </a:cubicBezTo>
                <a:cubicBezTo>
                  <a:pt x="216334" y="4065199"/>
                  <a:pt x="201740" y="4058317"/>
                  <a:pt x="218344" y="4018957"/>
                </a:cubicBezTo>
                <a:cubicBezTo>
                  <a:pt x="216630" y="4017979"/>
                  <a:pt x="215034" y="4016614"/>
                  <a:pt x="213609" y="4014902"/>
                </a:cubicBezTo>
                <a:cubicBezTo>
                  <a:pt x="205325" y="4004955"/>
                  <a:pt x="204424" y="3985729"/>
                  <a:pt x="211594" y="3971964"/>
                </a:cubicBezTo>
                <a:cubicBezTo>
                  <a:pt x="233561" y="3910433"/>
                  <a:pt x="230991" y="3860613"/>
                  <a:pt x="234357" y="3812226"/>
                </a:cubicBezTo>
                <a:cubicBezTo>
                  <a:pt x="235501" y="3758242"/>
                  <a:pt x="209185" y="3801364"/>
                  <a:pt x="229596" y="3728573"/>
                </a:cubicBezTo>
                <a:cubicBezTo>
                  <a:pt x="219804" y="3724174"/>
                  <a:pt x="219047" y="3715890"/>
                  <a:pt x="223099" y="3700384"/>
                </a:cubicBezTo>
                <a:cubicBezTo>
                  <a:pt x="222942" y="3674360"/>
                  <a:pt x="199034" y="3683312"/>
                  <a:pt x="212511" y="3653063"/>
                </a:cubicBezTo>
                <a:cubicBezTo>
                  <a:pt x="207582" y="3623616"/>
                  <a:pt x="199349" y="3555881"/>
                  <a:pt x="193522" y="3523704"/>
                </a:cubicBezTo>
                <a:cubicBezTo>
                  <a:pt x="199728" y="3495169"/>
                  <a:pt x="185963" y="3494025"/>
                  <a:pt x="177551" y="3460001"/>
                </a:cubicBezTo>
                <a:cubicBezTo>
                  <a:pt x="184399" y="3442692"/>
                  <a:pt x="180138" y="3431687"/>
                  <a:pt x="172293" y="3422022"/>
                </a:cubicBezTo>
                <a:cubicBezTo>
                  <a:pt x="172567" y="3386386"/>
                  <a:pt x="159982" y="3357707"/>
                  <a:pt x="153640" y="3319632"/>
                </a:cubicBezTo>
                <a:cubicBezTo>
                  <a:pt x="117352" y="3267571"/>
                  <a:pt x="111308" y="3199530"/>
                  <a:pt x="102580" y="3174350"/>
                </a:cubicBezTo>
                <a:lnTo>
                  <a:pt x="101281" y="3168555"/>
                </a:lnTo>
                <a:cubicBezTo>
                  <a:pt x="101655" y="3163067"/>
                  <a:pt x="102030" y="3157580"/>
                  <a:pt x="102403" y="3152092"/>
                </a:cubicBezTo>
                <a:lnTo>
                  <a:pt x="103597" y="3145797"/>
                </a:lnTo>
                <a:cubicBezTo>
                  <a:pt x="104132" y="3141497"/>
                  <a:pt x="104119" y="3138691"/>
                  <a:pt x="103701" y="3136806"/>
                </a:cubicBezTo>
                <a:lnTo>
                  <a:pt x="108221" y="3088993"/>
                </a:lnTo>
                <a:cubicBezTo>
                  <a:pt x="109464" y="3064872"/>
                  <a:pt x="113188" y="3030250"/>
                  <a:pt x="111158" y="2992081"/>
                </a:cubicBezTo>
                <a:cubicBezTo>
                  <a:pt x="109031" y="2944441"/>
                  <a:pt x="104226" y="2942439"/>
                  <a:pt x="105565" y="2902844"/>
                </a:cubicBezTo>
                <a:cubicBezTo>
                  <a:pt x="107874" y="2897323"/>
                  <a:pt x="101362" y="2801618"/>
                  <a:pt x="105102" y="2797375"/>
                </a:cubicBezTo>
                <a:cubicBezTo>
                  <a:pt x="86174" y="2744941"/>
                  <a:pt x="109804" y="2750735"/>
                  <a:pt x="107241" y="2691357"/>
                </a:cubicBezTo>
                <a:cubicBezTo>
                  <a:pt x="107811" y="2665349"/>
                  <a:pt x="115946" y="2561129"/>
                  <a:pt x="145888" y="2542201"/>
                </a:cubicBezTo>
                <a:cubicBezTo>
                  <a:pt x="170455" y="2427400"/>
                  <a:pt x="123634" y="2367849"/>
                  <a:pt x="136292" y="2250554"/>
                </a:cubicBezTo>
                <a:cubicBezTo>
                  <a:pt x="110877" y="2215639"/>
                  <a:pt x="134601" y="2180816"/>
                  <a:pt x="130310" y="2141581"/>
                </a:cubicBezTo>
                <a:cubicBezTo>
                  <a:pt x="154051" y="2149219"/>
                  <a:pt x="117587" y="2094975"/>
                  <a:pt x="144587" y="2089095"/>
                </a:cubicBezTo>
                <a:cubicBezTo>
                  <a:pt x="142952" y="2082142"/>
                  <a:pt x="140513" y="2075590"/>
                  <a:pt x="137867" y="2069059"/>
                </a:cubicBezTo>
                <a:lnTo>
                  <a:pt x="136492" y="2065634"/>
                </a:lnTo>
                <a:cubicBezTo>
                  <a:pt x="136216" y="2060851"/>
                  <a:pt x="135939" y="2056067"/>
                  <a:pt x="135663" y="2051284"/>
                </a:cubicBezTo>
                <a:lnTo>
                  <a:pt x="124268" y="1960184"/>
                </a:lnTo>
                <a:cubicBezTo>
                  <a:pt x="138968" y="1926370"/>
                  <a:pt x="111716" y="1914873"/>
                  <a:pt x="131257" y="1873060"/>
                </a:cubicBezTo>
                <a:cubicBezTo>
                  <a:pt x="136329" y="1857442"/>
                  <a:pt x="139083" y="1807624"/>
                  <a:pt x="131724" y="1797311"/>
                </a:cubicBezTo>
                <a:cubicBezTo>
                  <a:pt x="130673" y="1786740"/>
                  <a:pt x="134293" y="1774954"/>
                  <a:pt x="126063" y="1769201"/>
                </a:cubicBezTo>
                <a:cubicBezTo>
                  <a:pt x="116300" y="1760126"/>
                  <a:pt x="134551" y="1725705"/>
                  <a:pt x="122085" y="1729500"/>
                </a:cubicBezTo>
                <a:cubicBezTo>
                  <a:pt x="134648" y="1705012"/>
                  <a:pt x="114449" y="1682158"/>
                  <a:pt x="110543" y="1659949"/>
                </a:cubicBezTo>
                <a:cubicBezTo>
                  <a:pt x="122664" y="1640913"/>
                  <a:pt x="102513" y="1613087"/>
                  <a:pt x="102892" y="1565607"/>
                </a:cubicBezTo>
                <a:cubicBezTo>
                  <a:pt x="116835" y="1544742"/>
                  <a:pt x="102976" y="1533616"/>
                  <a:pt x="122245" y="1494057"/>
                </a:cubicBezTo>
                <a:cubicBezTo>
                  <a:pt x="120629" y="1492563"/>
                  <a:pt x="119160" y="1490668"/>
                  <a:pt x="117883" y="1488429"/>
                </a:cubicBezTo>
                <a:cubicBezTo>
                  <a:pt x="110465" y="1475431"/>
                  <a:pt x="111002" y="1453942"/>
                  <a:pt x="119083" y="1440433"/>
                </a:cubicBezTo>
                <a:cubicBezTo>
                  <a:pt x="145274" y="1377630"/>
                  <a:pt x="146438" y="1321884"/>
                  <a:pt x="153340" y="1269148"/>
                </a:cubicBezTo>
                <a:cubicBezTo>
                  <a:pt x="158467" y="1209690"/>
                  <a:pt x="129360" y="1251077"/>
                  <a:pt x="154855" y="1175439"/>
                </a:cubicBezTo>
                <a:cubicBezTo>
                  <a:pt x="145538" y="1168218"/>
                  <a:pt x="145408" y="1158868"/>
                  <a:pt x="150548" y="1142685"/>
                </a:cubicBezTo>
                <a:cubicBezTo>
                  <a:pt x="152321" y="1113850"/>
                  <a:pt x="128121" y="1118007"/>
                  <a:pt x="143630" y="1087778"/>
                </a:cubicBezTo>
                <a:cubicBezTo>
                  <a:pt x="139451" y="1064261"/>
                  <a:pt x="125971" y="1018012"/>
                  <a:pt x="125476" y="1001580"/>
                </a:cubicBezTo>
                <a:cubicBezTo>
                  <a:pt x="123958" y="976962"/>
                  <a:pt x="134851" y="962709"/>
                  <a:pt x="134526" y="940069"/>
                </a:cubicBezTo>
                <a:cubicBezTo>
                  <a:pt x="142751" y="909988"/>
                  <a:pt x="129284" y="905409"/>
                  <a:pt x="123523" y="865739"/>
                </a:cubicBezTo>
                <a:cubicBezTo>
                  <a:pt x="131549" y="848234"/>
                  <a:pt x="128173" y="835030"/>
                  <a:pt x="121164" y="822450"/>
                </a:cubicBezTo>
                <a:cubicBezTo>
                  <a:pt x="124077" y="783082"/>
                  <a:pt x="113811" y="748321"/>
                  <a:pt x="110389" y="704665"/>
                </a:cubicBezTo>
                <a:cubicBezTo>
                  <a:pt x="120144" y="656264"/>
                  <a:pt x="99869" y="633697"/>
                  <a:pt x="96299" y="587032"/>
                </a:cubicBezTo>
                <a:cubicBezTo>
                  <a:pt x="87861" y="539988"/>
                  <a:pt x="66571" y="452493"/>
                  <a:pt x="59759" y="422399"/>
                </a:cubicBezTo>
                <a:cubicBezTo>
                  <a:pt x="62865" y="416491"/>
                  <a:pt x="59682" y="404768"/>
                  <a:pt x="55429" y="406467"/>
                </a:cubicBezTo>
                <a:cubicBezTo>
                  <a:pt x="56742" y="400038"/>
                  <a:pt x="64884" y="384166"/>
                  <a:pt x="58062" y="383409"/>
                </a:cubicBezTo>
                <a:cubicBezTo>
                  <a:pt x="57210" y="351894"/>
                  <a:pt x="61145" y="320031"/>
                  <a:pt x="69487" y="290892"/>
                </a:cubicBezTo>
                <a:cubicBezTo>
                  <a:pt x="57686" y="231306"/>
                  <a:pt x="89539" y="260845"/>
                  <a:pt x="86198" y="217175"/>
                </a:cubicBezTo>
                <a:cubicBezTo>
                  <a:pt x="72715" y="183379"/>
                  <a:pt x="83646" y="168958"/>
                  <a:pt x="74643" y="129155"/>
                </a:cubicBezTo>
                <a:cubicBezTo>
                  <a:pt x="96697" y="112411"/>
                  <a:pt x="72236" y="90977"/>
                  <a:pt x="78417" y="74202"/>
                </a:cubicBezTo>
                <a:cubicBezTo>
                  <a:pt x="59029" y="57686"/>
                  <a:pt x="81827" y="29115"/>
                  <a:pt x="94183" y="4683"/>
                </a:cubicBezTo>
                <a:close/>
              </a:path>
            </a:pathLst>
          </a:custGeom>
        </p:spPr>
      </p:pic>
      <p:sp>
        <p:nvSpPr>
          <p:cNvPr id="1647041157" name="TextBox 9"/>
          <p:cNvSpPr txBox="1"/>
          <p:nvPr/>
        </p:nvSpPr>
        <p:spPr bwMode="auto">
          <a:xfrm>
            <a:off x="3970366" y="4049486"/>
            <a:ext cx="4610101" cy="2554545"/>
          </a:xfrm>
          <a:prstGeom prst="rect">
            <a:avLst/>
          </a:prstGeom>
          <a:noFill/>
        </p:spPr>
        <p:txBody>
          <a:bodyPr wrap="square" rtlCol="0">
            <a:spAutoFit/>
          </a:bodyPr>
          <a:lstStyle/>
          <a:p>
            <a:pPr marL="285750" indent="-285750">
              <a:buFont typeface="Arial"/>
              <a:buChar char="•"/>
              <a:defRPr/>
            </a:pPr>
            <a:r>
              <a:rPr lang="en-GB" sz="2000"/>
              <a:t>Thematic Approach</a:t>
            </a:r>
            <a:endParaRPr/>
          </a:p>
          <a:p>
            <a:pPr marL="285750" indent="-285750">
              <a:buFont typeface="Arial"/>
              <a:buChar char="•"/>
              <a:defRPr/>
            </a:pPr>
            <a:r>
              <a:rPr lang="en-GB" sz="2000"/>
              <a:t>Chronological and Evaluative Approach</a:t>
            </a:r>
            <a:endParaRPr/>
          </a:p>
          <a:p>
            <a:pPr marL="285750" indent="-285750">
              <a:buFont typeface="Arial"/>
              <a:buChar char="•"/>
              <a:defRPr/>
            </a:pPr>
            <a:r>
              <a:rPr lang="en-GB" sz="2000"/>
              <a:t>Case Study Approach</a:t>
            </a:r>
            <a:endParaRPr/>
          </a:p>
          <a:p>
            <a:pPr marL="285750" indent="-285750">
              <a:buFont typeface="Arial"/>
              <a:buChar char="•"/>
              <a:defRPr/>
            </a:pPr>
            <a:r>
              <a:rPr lang="en-GB" sz="2000"/>
              <a:t>Comparative Approach</a:t>
            </a:r>
            <a:endParaRPr/>
          </a:p>
          <a:p>
            <a:pPr marL="285750" indent="-285750">
              <a:buFont typeface="Arial"/>
              <a:buChar char="•"/>
              <a:defRPr/>
            </a:pPr>
            <a:r>
              <a:rPr lang="en-GB" sz="2000"/>
              <a:t>Problem-Solution-Outcome</a:t>
            </a:r>
            <a:endParaRPr/>
          </a:p>
          <a:p>
            <a:pPr marL="285750" indent="-285750">
              <a:buFont typeface="Arial"/>
              <a:buChar char="•"/>
              <a:defRPr/>
            </a:pPr>
            <a:r>
              <a:rPr lang="en-GB" sz="2000"/>
              <a:t>SWOT (Strengths, Weaknesses, Opportunities, Threats) Analysis Approach</a:t>
            </a: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096249315">
                                            <p:txEl>
                                              <p:pRg st="0" end="0"/>
                                            </p:txEl>
                                          </p:spTgt>
                                        </p:tgtEl>
                                        <p:attrNameLst>
                                          <p:attrName>style.visibility</p:attrName>
                                        </p:attrNameLst>
                                      </p:cBhvr>
                                      <p:to>
                                        <p:strVal val="visible"/>
                                      </p:to>
                                    </p:set>
                                    <p:animEffect transition="in" filter="fade">
                                      <p:cBhvr>
                                        <p:cTn id="7" dur="500"/>
                                        <p:tgtEl>
                                          <p:spTgt spid="209624931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647041157"/>
                                        </p:tgtEl>
                                        <p:attrNameLst>
                                          <p:attrName>style.visibility</p:attrName>
                                        </p:attrNameLst>
                                      </p:cBhvr>
                                      <p:to>
                                        <p:strVal val="visible"/>
                                      </p:to>
                                    </p:set>
                                    <p:animEffect transition="in" filter="fade">
                                      <p:cBhvr>
                                        <p:cTn id="12" dur="500"/>
                                        <p:tgtEl>
                                          <p:spTgt spid="164704115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96249315" grpId="0" build="p"/>
      <p:bldP spid="1647041157" grpId="0"/>
    </p:bld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433683631" name="Title 1"/>
          <p:cNvSpPr>
            <a:spLocks noGrp="1"/>
          </p:cNvSpPr>
          <p:nvPr>
            <p:ph type="title"/>
          </p:nvPr>
        </p:nvSpPr>
        <p:spPr bwMode="auto"/>
        <p:txBody>
          <a:bodyPr>
            <a:normAutofit/>
          </a:bodyPr>
          <a:lstStyle/>
          <a:p>
            <a:pPr>
              <a:defRPr/>
            </a:pPr>
            <a:r>
              <a:rPr lang="en-GB" sz="4800" b="1">
                <a:latin typeface="+mn-lt"/>
              </a:rPr>
              <a:t>Thematic Approach</a:t>
            </a:r>
            <a:endParaRPr/>
          </a:p>
        </p:txBody>
      </p:sp>
      <p:graphicFrame>
        <p:nvGraphicFramePr>
          <p:cNvPr id="203867138" name="Content Placeholder 2"/>
          <p:cNvGraphicFramePr>
            <a:graphicFrameLocks noGrp="1"/>
          </p:cNvGraphicFramePr>
          <p:nvPr>
            <p:ph idx="1"/>
          </p:nvPr>
        </p:nvGraphicFramePr>
        <p:xfrm>
          <a:off x="3780148" y="1418492"/>
          <a:ext cx="7956222" cy="50743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80642915" name="Title 1"/>
          <p:cNvSpPr>
            <a:spLocks noGrp="1"/>
          </p:cNvSpPr>
          <p:nvPr>
            <p:ph type="title"/>
          </p:nvPr>
        </p:nvSpPr>
        <p:spPr bwMode="auto"/>
        <p:txBody>
          <a:bodyPr>
            <a:normAutofit/>
          </a:bodyPr>
          <a:lstStyle/>
          <a:p>
            <a:pPr>
              <a:defRPr/>
            </a:pPr>
            <a:r>
              <a:rPr lang="en-GB" sz="4800" b="1">
                <a:latin typeface="+mn-lt"/>
              </a:rPr>
              <a:t>Problem-Solution-Outcome Approach</a:t>
            </a:r>
            <a:endParaRPr/>
          </a:p>
        </p:txBody>
      </p:sp>
      <p:sp>
        <p:nvSpPr>
          <p:cNvPr id="41979251" name="Content Placeholder 2"/>
          <p:cNvSpPr>
            <a:spLocks noGrp="1"/>
          </p:cNvSpPr>
          <p:nvPr>
            <p:ph idx="1"/>
          </p:nvPr>
        </p:nvSpPr>
        <p:spPr bwMode="auto">
          <a:xfrm>
            <a:off x="202676" y="1565564"/>
            <a:ext cx="11481847" cy="3960686"/>
          </a:xfrm>
        </p:spPr>
        <p:txBody>
          <a:bodyPr>
            <a:normAutofit fontScale="92500"/>
          </a:bodyPr>
          <a:lstStyle/>
          <a:p>
            <a:pPr>
              <a:buFont typeface="Arial"/>
              <a:buChar char="•"/>
              <a:defRPr/>
            </a:pPr>
            <a:r>
              <a:rPr lang="en-GB" b="1" dirty="0"/>
              <a:t>Introduction</a:t>
            </a:r>
            <a:r>
              <a:rPr lang="en-GB" dirty="0"/>
              <a:t>: Define the healthcare problem, introduce the digital innovation, and outline key areas of evaluation.</a:t>
            </a:r>
            <a:endParaRPr dirty="0"/>
          </a:p>
          <a:p>
            <a:pPr>
              <a:buFont typeface="Arial"/>
              <a:buChar char="•"/>
              <a:defRPr/>
            </a:pPr>
            <a:r>
              <a:rPr lang="en-GB" b="1" dirty="0"/>
              <a:t>Problem</a:t>
            </a:r>
            <a:r>
              <a:rPr lang="en-GB" dirty="0"/>
              <a:t>: Discuss the specific health/social care challenges before the innovation.</a:t>
            </a:r>
            <a:endParaRPr dirty="0"/>
          </a:p>
          <a:p>
            <a:pPr>
              <a:buFont typeface="Arial"/>
              <a:buChar char="•"/>
              <a:defRPr/>
            </a:pPr>
            <a:r>
              <a:rPr lang="en-GB" b="1" dirty="0"/>
              <a:t>Solution</a:t>
            </a:r>
            <a:r>
              <a:rPr lang="en-GB" dirty="0"/>
              <a:t>: Explain how the innovation was intended to address these challenges.</a:t>
            </a:r>
            <a:endParaRPr dirty="0"/>
          </a:p>
          <a:p>
            <a:pPr>
              <a:buFont typeface="Arial"/>
              <a:buChar char="•"/>
              <a:defRPr/>
            </a:pPr>
            <a:r>
              <a:rPr lang="en-GB" b="1" dirty="0"/>
              <a:t>Outcomes</a:t>
            </a:r>
            <a:r>
              <a:rPr lang="en-GB" dirty="0"/>
              <a:t>: Critically evaluate the results in terms of workforce, service delivery, patient experience, and community impact.</a:t>
            </a:r>
            <a:endParaRPr dirty="0"/>
          </a:p>
          <a:p>
            <a:pPr>
              <a:buFont typeface="Arial"/>
              <a:buChar char="•"/>
              <a:defRPr/>
            </a:pPr>
            <a:r>
              <a:rPr lang="en-GB" b="1" dirty="0"/>
              <a:t>Conclusion</a:t>
            </a:r>
            <a:r>
              <a:rPr lang="en-GB" dirty="0"/>
              <a:t>: Summarise the success of the innovation and any future improvements.</a:t>
            </a:r>
            <a:endParaRPr dirty="0"/>
          </a:p>
          <a:p>
            <a:pPr>
              <a:buFont typeface="Arial"/>
              <a:buChar char="•"/>
              <a:defRPr/>
            </a:pPr>
            <a:r>
              <a:rPr lang="en-GB" b="1" dirty="0"/>
              <a:t>Reference List: </a:t>
            </a:r>
            <a:r>
              <a:rPr lang="en-GB" b="1" dirty="0">
                <a:solidFill>
                  <a:srgbClr val="FF0000"/>
                </a:solidFill>
              </a:rPr>
              <a:t>Minimum</a:t>
            </a:r>
            <a:r>
              <a:rPr lang="en-GB" b="1" dirty="0"/>
              <a:t> </a:t>
            </a:r>
            <a:r>
              <a:rPr lang="en-GB" dirty="0"/>
              <a:t>10 sources- ensure Harvard is followed</a:t>
            </a:r>
            <a:endParaRPr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887116561" name="Title 1"/>
          <p:cNvSpPr>
            <a:spLocks noGrp="1"/>
          </p:cNvSpPr>
          <p:nvPr>
            <p:ph type="title"/>
          </p:nvPr>
        </p:nvSpPr>
        <p:spPr bwMode="auto"/>
        <p:txBody>
          <a:bodyPr/>
          <a:lstStyle/>
          <a:p>
            <a:pPr>
              <a:defRPr/>
            </a:pPr>
            <a:r>
              <a:rPr lang="en-GB" b="1">
                <a:latin typeface="+mn-lt"/>
              </a:rPr>
              <a:t>Chronological and Evaluative Approach</a:t>
            </a:r>
            <a:endParaRPr/>
          </a:p>
        </p:txBody>
      </p:sp>
      <p:sp>
        <p:nvSpPr>
          <p:cNvPr id="1716009457" name="Content Placeholder 2"/>
          <p:cNvSpPr>
            <a:spLocks noGrp="1"/>
          </p:cNvSpPr>
          <p:nvPr>
            <p:ph idx="1"/>
          </p:nvPr>
        </p:nvSpPr>
        <p:spPr bwMode="auto">
          <a:xfrm>
            <a:off x="3780148" y="1934307"/>
            <a:ext cx="7956222" cy="4558567"/>
          </a:xfrm>
        </p:spPr>
        <p:txBody>
          <a:bodyPr>
            <a:normAutofit/>
          </a:bodyPr>
          <a:lstStyle/>
          <a:p>
            <a:pPr marL="0" indent="0">
              <a:buNone/>
              <a:defRPr/>
            </a:pPr>
            <a:r>
              <a:rPr lang="en-GB" sz="2000"/>
              <a:t>This structure organizes the report by tracing the journey of the digital innovation’s implementation, from its development and introduction to its broader effects, followed by a critical evaluation of its impact in the four key areas.</a:t>
            </a:r>
            <a:endParaRPr/>
          </a:p>
          <a:p>
            <a:pPr marL="0" indent="0">
              <a:buNone/>
              <a:defRPr/>
            </a:pPr>
            <a:endParaRPr lang="en-GB" sz="2000"/>
          </a:p>
        </p:txBody>
      </p:sp>
      <p:graphicFrame>
        <p:nvGraphicFramePr>
          <p:cNvPr id="1758490229" name="TextBox 4"/>
          <p:cNvGraphicFramePr>
            <a:graphicFrameLocks/>
          </p:cNvGraphicFramePr>
          <p:nvPr/>
        </p:nvGraphicFramePr>
        <p:xfrm>
          <a:off x="3879272" y="3244333"/>
          <a:ext cx="7592291" cy="32485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bwMode="auto">
        <a:xfrm>
          <a:off x="0" y="0"/>
          <a:ext cx="0" cy="0"/>
          <a:chOff x="0" y="0"/>
          <a:chExt cx="0" cy="0"/>
        </a:xfrm>
      </p:grpSpPr>
      <p:sp useBgFill="1">
        <p:nvSpPr>
          <p:cNvPr id="616727958" name="Rectangle 9"/>
          <p:cNvSpPr>
            <a:spLocks noGrp="1" noRot="1" noChangeAspect="1" noMove="1" noResize="1" noEditPoints="1" noAdjustHandles="1" noChangeArrowheads="1" noChangeShapeType="1" noTextEdit="1"/>
          </p:cNvSpPr>
          <p:nvPr/>
        </p:nvSpPr>
        <p:spPr bwMode="auto">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p>
        </p:txBody>
      </p:sp>
      <p:sp>
        <p:nvSpPr>
          <p:cNvPr id="138295416" name="Rectangle 11"/>
          <p:cNvSpPr>
            <a:spLocks noGrp="1" noRot="1" noChangeAspect="1" noMove="1" noResize="1" noEditPoints="1" noAdjustHandles="1" noChangeArrowheads="1" noChangeShapeType="1" noTextEdit="1"/>
          </p:cNvSpPr>
          <p:nvPr/>
        </p:nvSpPr>
        <p:spPr bwMode="auto">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p>
        </p:txBody>
      </p:sp>
      <p:sp>
        <p:nvSpPr>
          <p:cNvPr id="404962380" name="Rectangle 13"/>
          <p:cNvSpPr>
            <a:spLocks noGrp="1" noRot="1" noChangeAspect="1" noMove="1" noResize="1" noEditPoints="1" noAdjustHandles="1" noChangeArrowheads="1" noChangeShapeType="1" noTextEdit="1"/>
          </p:cNvSpPr>
          <p:nvPr/>
        </p:nvSpPr>
        <p:spPr bwMode="auto">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p>
        </p:txBody>
      </p:sp>
      <p:sp>
        <p:nvSpPr>
          <p:cNvPr id="718094224" name="Rectangle 15"/>
          <p:cNvSpPr>
            <a:spLocks noGrp="1" noRot="1" noChangeAspect="1" noMove="1" noResize="1" noEditPoints="1" noAdjustHandles="1" noChangeArrowheads="1" noChangeShapeType="1" noTextEdit="1"/>
          </p:cNvSpPr>
          <p:nvPr/>
        </p:nvSpPr>
        <p:spPr bwMode="auto">
          <a:xfrm rot="5400000" flipH="1">
            <a:off x="767923" y="3588084"/>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p>
        </p:txBody>
      </p:sp>
      <p:sp>
        <p:nvSpPr>
          <p:cNvPr id="175423034" name="Freeform: Shape 17"/>
          <p:cNvSpPr>
            <a:spLocks noGrp="1" noRot="1" noChangeAspect="1" noMove="1" noResize="1" noEditPoints="1" noAdjustHandles="1" noChangeArrowheads="1" noChangeShapeType="1" noTextEdit="1"/>
          </p:cNvSpPr>
          <p:nvPr/>
        </p:nvSpPr>
        <p:spPr bwMode="auto">
          <a:xfrm rot="20635412">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extrusionOk="0">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defRPr/>
            </a:pPr>
            <a:endParaRPr lang="en-US"/>
          </a:p>
        </p:txBody>
      </p:sp>
      <p:sp>
        <p:nvSpPr>
          <p:cNvPr id="1287073078" name="Rectangle 19"/>
          <p:cNvSpPr>
            <a:spLocks noGrp="1" noRot="1" noChangeAspect="1" noMove="1" noResize="1" noEditPoints="1" noAdjustHandles="1" noChangeArrowheads="1" noChangeShapeType="1" noTextEdit="1"/>
          </p:cNvSpPr>
          <p:nvPr/>
        </p:nvSpPr>
        <p:spPr bwMode="auto">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p>
        </p:txBody>
      </p:sp>
      <p:sp>
        <p:nvSpPr>
          <p:cNvPr id="1631159304" name="Title 1"/>
          <p:cNvSpPr>
            <a:spLocks noGrp="1"/>
          </p:cNvSpPr>
          <p:nvPr>
            <p:ph type="title"/>
          </p:nvPr>
        </p:nvSpPr>
        <p:spPr bwMode="auto">
          <a:xfrm>
            <a:off x="586478" y="1683756"/>
            <a:ext cx="3115265" cy="2396359"/>
          </a:xfrm>
        </p:spPr>
        <p:txBody>
          <a:bodyPr vert="horz" lIns="91440" tIns="45720" rIns="91440" bIns="45720" rtlCol="0" anchor="b">
            <a:normAutofit/>
          </a:bodyPr>
          <a:lstStyle/>
          <a:p>
            <a:pPr algn="r">
              <a:defRPr/>
            </a:pPr>
            <a:r>
              <a:rPr lang="en-US" sz="3100" b="1">
                <a:solidFill>
                  <a:srgbClr val="FFFFFF"/>
                </a:solidFill>
                <a:latin typeface="+mn-lt"/>
                <a:ea typeface="+mj-ea"/>
                <a:cs typeface="+mj-cs"/>
              </a:rPr>
              <a:t>SWOT (Strengths, Weaknesses, Opportunities, Threats) Analysis Approach</a:t>
            </a:r>
            <a:endParaRPr/>
          </a:p>
        </p:txBody>
      </p:sp>
      <p:graphicFrame>
        <p:nvGraphicFramePr>
          <p:cNvPr id="853475628" name="Rectangle 1"/>
          <p:cNvGraphicFramePr>
            <a:graphicFrameLocks noGrp="1"/>
          </p:cNvGraphicFramePr>
          <p:nvPr>
            <p:ph idx="1"/>
          </p:nvPr>
        </p:nvGraphicFramePr>
        <p:xfrm>
          <a:off x="4905052" y="211015"/>
          <a:ext cx="6666833" cy="599334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488870214" name="Title 1"/>
          <p:cNvSpPr>
            <a:spLocks noGrp="1"/>
          </p:cNvSpPr>
          <p:nvPr>
            <p:ph type="title"/>
          </p:nvPr>
        </p:nvSpPr>
        <p:spPr bwMode="auto">
          <a:xfrm>
            <a:off x="351933" y="201002"/>
            <a:ext cx="11481847" cy="1325563"/>
          </a:xfrm>
        </p:spPr>
        <p:txBody>
          <a:bodyPr>
            <a:normAutofit/>
          </a:bodyPr>
          <a:lstStyle/>
          <a:p>
            <a:pPr>
              <a:defRPr/>
            </a:pPr>
            <a:r>
              <a:rPr lang="en-GB" sz="4800" b="1">
                <a:latin typeface="+mn-lt"/>
              </a:rPr>
              <a:t>Case Study Approach</a:t>
            </a:r>
            <a:endParaRPr/>
          </a:p>
        </p:txBody>
      </p:sp>
      <p:sp>
        <p:nvSpPr>
          <p:cNvPr id="70697349" name="Content Placeholder 2"/>
          <p:cNvSpPr>
            <a:spLocks noGrp="1"/>
          </p:cNvSpPr>
          <p:nvPr>
            <p:ph idx="1"/>
          </p:nvPr>
        </p:nvSpPr>
        <p:spPr bwMode="auto">
          <a:xfrm>
            <a:off x="351934" y="1395419"/>
            <a:ext cx="11481847" cy="1166957"/>
          </a:xfrm>
        </p:spPr>
        <p:txBody>
          <a:bodyPr>
            <a:normAutofit/>
          </a:bodyPr>
          <a:lstStyle/>
          <a:p>
            <a:pPr marL="0" indent="0">
              <a:buNone/>
              <a:defRPr/>
            </a:pPr>
            <a:r>
              <a:rPr lang="en-GB" sz="2000"/>
              <a:t>This structure frames the report around a specific case study of the digital innovation's implementation, providing in-depth, real-world examples of its impact. Each section reflects on the case study to critically analyse the key evaluation points.</a:t>
            </a:r>
            <a:endParaRPr/>
          </a:p>
        </p:txBody>
      </p:sp>
      <p:sp>
        <p:nvSpPr>
          <p:cNvPr id="36035612" name="TextBox 4"/>
          <p:cNvSpPr txBox="1"/>
          <p:nvPr/>
        </p:nvSpPr>
        <p:spPr bwMode="auto">
          <a:xfrm>
            <a:off x="1565563" y="2396122"/>
            <a:ext cx="7730837" cy="3046988"/>
          </a:xfrm>
          <a:prstGeom prst="rect">
            <a:avLst/>
          </a:prstGeom>
          <a:noFill/>
        </p:spPr>
        <p:txBody>
          <a:bodyPr wrap="square">
            <a:spAutoFit/>
          </a:bodyPr>
          <a:lstStyle/>
          <a:p>
            <a:pPr marL="342900" indent="-342900">
              <a:buFont typeface="Arial"/>
              <a:buChar char="•"/>
              <a:defRPr/>
            </a:pPr>
            <a:r>
              <a:rPr lang="en-GB" sz="2400" b="1"/>
              <a:t>Introduction</a:t>
            </a:r>
            <a:r>
              <a:rPr lang="en-GB" sz="2400"/>
              <a:t> (200 words)</a:t>
            </a:r>
            <a:endParaRPr/>
          </a:p>
          <a:p>
            <a:pPr marL="342900" indent="-342900">
              <a:buFont typeface="Arial"/>
              <a:buChar char="•"/>
              <a:defRPr/>
            </a:pPr>
            <a:r>
              <a:rPr lang="en-GB" sz="2400" b="1"/>
              <a:t>Case Study Background</a:t>
            </a:r>
            <a:r>
              <a:rPr lang="en-GB" sz="2400"/>
              <a:t> (300 words)</a:t>
            </a:r>
            <a:endParaRPr/>
          </a:p>
          <a:p>
            <a:pPr marL="342900" indent="-342900">
              <a:buFont typeface="Arial"/>
              <a:buChar char="•"/>
              <a:defRPr/>
            </a:pPr>
            <a:r>
              <a:rPr lang="en-GB" sz="2400" b="1"/>
              <a:t>Evaluation of Workforce Impact</a:t>
            </a:r>
            <a:r>
              <a:rPr lang="en-GB" sz="2400"/>
              <a:t> (325 words)</a:t>
            </a:r>
            <a:endParaRPr/>
          </a:p>
          <a:p>
            <a:pPr marL="342900" indent="-342900">
              <a:buFont typeface="Arial"/>
              <a:buChar char="•"/>
              <a:defRPr/>
            </a:pPr>
            <a:r>
              <a:rPr lang="en-GB" sz="2400" b="1"/>
              <a:t>Evaluation of Service Delivery</a:t>
            </a:r>
            <a:r>
              <a:rPr lang="en-GB" sz="2400"/>
              <a:t> (325 words)</a:t>
            </a:r>
            <a:endParaRPr/>
          </a:p>
          <a:p>
            <a:pPr marL="342900" indent="-342900">
              <a:buFont typeface="Arial"/>
              <a:buChar char="•"/>
              <a:defRPr/>
            </a:pPr>
            <a:r>
              <a:rPr lang="en-GB" sz="2400" b="1"/>
              <a:t>Evaluation of Patient/Service User Impact</a:t>
            </a:r>
            <a:r>
              <a:rPr lang="en-GB" sz="2400"/>
              <a:t> (325 words)</a:t>
            </a:r>
            <a:endParaRPr/>
          </a:p>
          <a:p>
            <a:pPr marL="342900" indent="-342900">
              <a:buFont typeface="Arial"/>
              <a:buChar char="•"/>
              <a:defRPr/>
            </a:pPr>
            <a:r>
              <a:rPr lang="en-GB" sz="2400" b="1"/>
              <a:t>Evaluation of Community Impact</a:t>
            </a:r>
            <a:r>
              <a:rPr lang="en-GB" sz="2400"/>
              <a:t> (325 words)</a:t>
            </a:r>
            <a:endParaRPr/>
          </a:p>
          <a:p>
            <a:pPr marL="342900" indent="-342900">
              <a:buFont typeface="Arial"/>
              <a:buChar char="•"/>
              <a:defRPr/>
            </a:pPr>
            <a:r>
              <a:rPr lang="en-GB" sz="2400" b="1"/>
              <a:t>Conclusion</a:t>
            </a:r>
            <a:r>
              <a:rPr lang="en-GB" sz="2400"/>
              <a:t> (200 words)</a:t>
            </a:r>
            <a:endParaRPr/>
          </a:p>
          <a:p>
            <a:pPr marL="342900" indent="-342900">
              <a:buFont typeface="Arial"/>
              <a:buChar char="•"/>
              <a:defRPr/>
            </a:pPr>
            <a:r>
              <a:rPr lang="en-GB" sz="2400" b="1"/>
              <a:t>Reference List </a:t>
            </a:r>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418035667" name="Title 5"/>
          <p:cNvSpPr>
            <a:spLocks noGrp="1"/>
          </p:cNvSpPr>
          <p:nvPr>
            <p:ph type="title"/>
          </p:nvPr>
        </p:nvSpPr>
        <p:spPr bwMode="auto"/>
        <p:txBody>
          <a:bodyPr>
            <a:normAutofit/>
          </a:bodyPr>
          <a:lstStyle/>
          <a:p>
            <a:pPr>
              <a:defRPr/>
            </a:pPr>
            <a:r>
              <a:rPr lang="en-GB" sz="4800" b="1">
                <a:latin typeface="+mn-lt"/>
              </a:rPr>
              <a:t>Comparative Approach</a:t>
            </a:r>
            <a:endParaRPr/>
          </a:p>
        </p:txBody>
      </p:sp>
      <p:sp>
        <p:nvSpPr>
          <p:cNvPr id="1002306769" name="Content Placeholder 6"/>
          <p:cNvSpPr>
            <a:spLocks noGrp="1"/>
          </p:cNvSpPr>
          <p:nvPr>
            <p:ph idx="1"/>
          </p:nvPr>
        </p:nvSpPr>
        <p:spPr bwMode="auto">
          <a:xfrm>
            <a:off x="858982" y="1825625"/>
            <a:ext cx="10877388" cy="1194666"/>
          </a:xfrm>
        </p:spPr>
        <p:txBody>
          <a:bodyPr>
            <a:normAutofit/>
          </a:bodyPr>
          <a:lstStyle/>
          <a:p>
            <a:pPr marL="0" indent="0">
              <a:buNone/>
              <a:defRPr/>
            </a:pPr>
            <a:r>
              <a:rPr lang="en-GB" sz="2000"/>
              <a:t>This structure compares two or more instances of the same digital innovation being implemented in different health or social care settings in the UK. The comparison provides insights into how context affects outcomes.</a:t>
            </a:r>
            <a:endParaRPr/>
          </a:p>
        </p:txBody>
      </p:sp>
      <p:graphicFrame>
        <p:nvGraphicFramePr>
          <p:cNvPr id="669775137" name="TextBox 8"/>
          <p:cNvGraphicFramePr>
            <a:graphicFrameLocks/>
          </p:cNvGraphicFramePr>
          <p:nvPr/>
        </p:nvGraphicFramePr>
        <p:xfrm>
          <a:off x="1260763" y="3020291"/>
          <a:ext cx="10695709" cy="36991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674237160" name="Title 1"/>
          <p:cNvSpPr>
            <a:spLocks noGrp="1"/>
          </p:cNvSpPr>
          <p:nvPr>
            <p:ph type="title"/>
          </p:nvPr>
        </p:nvSpPr>
        <p:spPr bwMode="auto"/>
        <p:txBody>
          <a:bodyPr/>
          <a:lstStyle/>
          <a:p>
            <a:pPr>
              <a:defRPr/>
            </a:pPr>
            <a:r>
              <a:rPr lang="en-GB" b="1">
                <a:latin typeface="+mn-lt"/>
              </a:rPr>
              <a:t>For the remainder of the session…</a:t>
            </a:r>
            <a:endParaRPr/>
          </a:p>
        </p:txBody>
      </p:sp>
      <p:sp>
        <p:nvSpPr>
          <p:cNvPr id="1293974026" name="Content Placeholder 2"/>
          <p:cNvSpPr>
            <a:spLocks noGrp="1"/>
          </p:cNvSpPr>
          <p:nvPr>
            <p:ph idx="1"/>
          </p:nvPr>
        </p:nvSpPr>
        <p:spPr bwMode="auto"/>
        <p:txBody>
          <a:bodyPr/>
          <a:lstStyle/>
          <a:p>
            <a:pPr>
              <a:defRPr/>
            </a:pPr>
            <a:r>
              <a:rPr lang="en-GB" dirty="0"/>
              <a:t>Explore the materials in the week 6 independent learning section. </a:t>
            </a:r>
            <a:endParaRPr dirty="0"/>
          </a:p>
          <a:p>
            <a:pPr lvl="1">
              <a:defRPr/>
            </a:pPr>
            <a:r>
              <a:rPr lang="en-GB" dirty="0"/>
              <a:t>Critical analysis support materials. </a:t>
            </a:r>
            <a:endParaRPr dirty="0"/>
          </a:p>
          <a:p>
            <a:pPr lvl="1">
              <a:defRPr/>
            </a:pPr>
            <a:r>
              <a:rPr lang="en-GB" dirty="0"/>
              <a:t>Component 1 – Structuring your work support materials. </a:t>
            </a:r>
            <a:endParaRPr dirty="0"/>
          </a:p>
          <a:p>
            <a:pPr marL="457200" lvl="1" indent="0">
              <a:buNone/>
              <a:defRPr/>
            </a:pPr>
            <a:endParaRPr lang="en-GB" dirty="0"/>
          </a:p>
          <a:p>
            <a:pPr>
              <a:defRPr/>
            </a:pPr>
            <a:r>
              <a:rPr lang="en-GB" dirty="0"/>
              <a:t>Share drafts or notes or plans with your lecturer for guidance and support. </a:t>
            </a:r>
            <a:endParaRPr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637782775" name="Title 1"/>
          <p:cNvSpPr>
            <a:spLocks noGrp="1"/>
          </p:cNvSpPr>
          <p:nvPr>
            <p:ph type="title"/>
          </p:nvPr>
        </p:nvSpPr>
        <p:spPr bwMode="auto"/>
        <p:txBody>
          <a:bodyPr/>
          <a:lstStyle/>
          <a:p>
            <a:pPr>
              <a:defRPr/>
            </a:pPr>
            <a:r>
              <a:rPr lang="en-GB" b="1">
                <a:latin typeface="+mn-lt"/>
              </a:rPr>
              <a:t>During this session we have…</a:t>
            </a:r>
            <a:endParaRPr/>
          </a:p>
        </p:txBody>
      </p:sp>
      <p:sp>
        <p:nvSpPr>
          <p:cNvPr id="1445326470" name="Arrow: Right 4"/>
          <p:cNvSpPr/>
          <p:nvPr/>
        </p:nvSpPr>
        <p:spPr bwMode="auto">
          <a:xfrm>
            <a:off x="1219834" y="1825625"/>
            <a:ext cx="9758680" cy="3576638"/>
          </a:xfrm>
          <a:prstGeom prst="rightArrow">
            <a:avLst>
              <a:gd name="adj1" fmla="val 50000"/>
              <a:gd name="adj2" fmla="val 50000"/>
            </a:avLst>
          </a:prstGeom>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20134946" name="Freeform: Shape 5"/>
          <p:cNvSpPr/>
          <p:nvPr/>
        </p:nvSpPr>
        <p:spPr bwMode="auto">
          <a:xfrm>
            <a:off x="747821" y="2898616"/>
            <a:ext cx="3444240" cy="1430655"/>
          </a:xfrm>
          <a:custGeom>
            <a:avLst/>
            <a:gdLst>
              <a:gd name="connsiteX0" fmla="*/ 0 w 3444240"/>
              <a:gd name="connsiteY0" fmla="*/ 238447 h 1430655"/>
              <a:gd name="connsiteX1" fmla="*/ 238447 w 3444240"/>
              <a:gd name="connsiteY1" fmla="*/ 0 h 1430655"/>
              <a:gd name="connsiteX2" fmla="*/ 3205793 w 3444240"/>
              <a:gd name="connsiteY2" fmla="*/ 0 h 1430655"/>
              <a:gd name="connsiteX3" fmla="*/ 3444240 w 3444240"/>
              <a:gd name="connsiteY3" fmla="*/ 238447 h 1430655"/>
              <a:gd name="connsiteX4" fmla="*/ 3444240 w 3444240"/>
              <a:gd name="connsiteY4" fmla="*/ 1192208 h 1430655"/>
              <a:gd name="connsiteX5" fmla="*/ 3205793 w 3444240"/>
              <a:gd name="connsiteY5" fmla="*/ 1430655 h 1430655"/>
              <a:gd name="connsiteX6" fmla="*/ 238447 w 3444240"/>
              <a:gd name="connsiteY6" fmla="*/ 1430655 h 1430655"/>
              <a:gd name="connsiteX7" fmla="*/ 0 w 3444240"/>
              <a:gd name="connsiteY7" fmla="*/ 1192208 h 1430655"/>
              <a:gd name="connsiteX8" fmla="*/ 0 w 3444240"/>
              <a:gd name="connsiteY8" fmla="*/ 238447 h 1430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44240" h="1430655" extrusionOk="0">
                <a:moveTo>
                  <a:pt x="0" y="238447"/>
                </a:moveTo>
                <a:cubicBezTo>
                  <a:pt x="0" y="106756"/>
                  <a:pt x="106756" y="0"/>
                  <a:pt x="238447" y="0"/>
                </a:cubicBezTo>
                <a:lnTo>
                  <a:pt x="3205793" y="0"/>
                </a:lnTo>
                <a:cubicBezTo>
                  <a:pt x="3337484" y="0"/>
                  <a:pt x="3444240" y="106756"/>
                  <a:pt x="3444240" y="238447"/>
                </a:cubicBezTo>
                <a:lnTo>
                  <a:pt x="3444240" y="1192208"/>
                </a:lnTo>
                <a:cubicBezTo>
                  <a:pt x="3444240" y="1323899"/>
                  <a:pt x="3337484" y="1430655"/>
                  <a:pt x="3205793" y="1430655"/>
                </a:cubicBezTo>
                <a:lnTo>
                  <a:pt x="238447" y="1430655"/>
                </a:lnTo>
                <a:cubicBezTo>
                  <a:pt x="106756" y="1430655"/>
                  <a:pt x="0" y="1323899"/>
                  <a:pt x="0" y="1192208"/>
                </a:cubicBezTo>
                <a:lnTo>
                  <a:pt x="0" y="23844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8899" tIns="168899" rIns="168899" bIns="168899" numCol="1" spcCol="1270" anchor="ctr" anchorCtr="0">
            <a:noAutofit/>
          </a:bodyPr>
          <a:lstStyle/>
          <a:p>
            <a:pPr lvl="0" algn="ctr" defTabSz="1155699">
              <a:lnSpc>
                <a:spcPct val="90000"/>
              </a:lnSpc>
              <a:spcBef>
                <a:spcPts val="0"/>
              </a:spcBef>
              <a:spcAft>
                <a:spcPts val="0"/>
              </a:spcAft>
              <a:defRPr/>
            </a:pPr>
            <a:r>
              <a:rPr lang="en-GB" sz="2600" b="1"/>
              <a:t>Gone over the Component 1 Task.</a:t>
            </a:r>
          </a:p>
        </p:txBody>
      </p:sp>
      <p:sp>
        <p:nvSpPr>
          <p:cNvPr id="2029884751" name="Freeform: Shape 6"/>
          <p:cNvSpPr/>
          <p:nvPr/>
        </p:nvSpPr>
        <p:spPr bwMode="auto">
          <a:xfrm>
            <a:off x="4377055" y="2898616"/>
            <a:ext cx="3444240" cy="1430655"/>
          </a:xfrm>
          <a:custGeom>
            <a:avLst/>
            <a:gdLst>
              <a:gd name="connsiteX0" fmla="*/ 0 w 3444240"/>
              <a:gd name="connsiteY0" fmla="*/ 238447 h 1430655"/>
              <a:gd name="connsiteX1" fmla="*/ 238447 w 3444240"/>
              <a:gd name="connsiteY1" fmla="*/ 0 h 1430655"/>
              <a:gd name="connsiteX2" fmla="*/ 3205793 w 3444240"/>
              <a:gd name="connsiteY2" fmla="*/ 0 h 1430655"/>
              <a:gd name="connsiteX3" fmla="*/ 3444240 w 3444240"/>
              <a:gd name="connsiteY3" fmla="*/ 238447 h 1430655"/>
              <a:gd name="connsiteX4" fmla="*/ 3444240 w 3444240"/>
              <a:gd name="connsiteY4" fmla="*/ 1192208 h 1430655"/>
              <a:gd name="connsiteX5" fmla="*/ 3205793 w 3444240"/>
              <a:gd name="connsiteY5" fmla="*/ 1430655 h 1430655"/>
              <a:gd name="connsiteX6" fmla="*/ 238447 w 3444240"/>
              <a:gd name="connsiteY6" fmla="*/ 1430655 h 1430655"/>
              <a:gd name="connsiteX7" fmla="*/ 0 w 3444240"/>
              <a:gd name="connsiteY7" fmla="*/ 1192208 h 1430655"/>
              <a:gd name="connsiteX8" fmla="*/ 0 w 3444240"/>
              <a:gd name="connsiteY8" fmla="*/ 238447 h 1430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44240" h="1430655" extrusionOk="0">
                <a:moveTo>
                  <a:pt x="0" y="238447"/>
                </a:moveTo>
                <a:cubicBezTo>
                  <a:pt x="0" y="106756"/>
                  <a:pt x="106756" y="0"/>
                  <a:pt x="238447" y="0"/>
                </a:cubicBezTo>
                <a:lnTo>
                  <a:pt x="3205793" y="0"/>
                </a:lnTo>
                <a:cubicBezTo>
                  <a:pt x="3337484" y="0"/>
                  <a:pt x="3444240" y="106756"/>
                  <a:pt x="3444240" y="238447"/>
                </a:cubicBezTo>
                <a:lnTo>
                  <a:pt x="3444240" y="1192208"/>
                </a:lnTo>
                <a:cubicBezTo>
                  <a:pt x="3444240" y="1323899"/>
                  <a:pt x="3337484" y="1430655"/>
                  <a:pt x="3205793" y="1430655"/>
                </a:cubicBezTo>
                <a:lnTo>
                  <a:pt x="238447" y="1430655"/>
                </a:lnTo>
                <a:cubicBezTo>
                  <a:pt x="106756" y="1430655"/>
                  <a:pt x="0" y="1323899"/>
                  <a:pt x="0" y="1192208"/>
                </a:cubicBezTo>
                <a:lnTo>
                  <a:pt x="0" y="23844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8899" tIns="168899" rIns="168899" bIns="168899" numCol="1" spcCol="1270" anchor="ctr" anchorCtr="0">
            <a:noAutofit/>
          </a:bodyPr>
          <a:lstStyle/>
          <a:p>
            <a:pPr marL="0" lvl="0" indent="0" algn="ctr" defTabSz="1155699">
              <a:lnSpc>
                <a:spcPct val="90000"/>
              </a:lnSpc>
              <a:spcBef>
                <a:spcPts val="0"/>
              </a:spcBef>
              <a:spcAft>
                <a:spcPts val="0"/>
              </a:spcAft>
              <a:buNone/>
              <a:defRPr/>
            </a:pPr>
            <a:r>
              <a:rPr lang="en-GB" sz="2600" b="1"/>
              <a:t>Discussed points of critical analysis that can be considered.  </a:t>
            </a:r>
            <a:endParaRPr/>
          </a:p>
        </p:txBody>
      </p:sp>
      <p:sp>
        <p:nvSpPr>
          <p:cNvPr id="761972096" name="Freeform: Shape 7"/>
          <p:cNvSpPr/>
          <p:nvPr/>
        </p:nvSpPr>
        <p:spPr bwMode="auto">
          <a:xfrm>
            <a:off x="8006288" y="2898616"/>
            <a:ext cx="3444240" cy="1430655"/>
          </a:xfrm>
          <a:custGeom>
            <a:avLst/>
            <a:gdLst>
              <a:gd name="connsiteX0" fmla="*/ 0 w 3444240"/>
              <a:gd name="connsiteY0" fmla="*/ 238447 h 1430655"/>
              <a:gd name="connsiteX1" fmla="*/ 238447 w 3444240"/>
              <a:gd name="connsiteY1" fmla="*/ 0 h 1430655"/>
              <a:gd name="connsiteX2" fmla="*/ 3205793 w 3444240"/>
              <a:gd name="connsiteY2" fmla="*/ 0 h 1430655"/>
              <a:gd name="connsiteX3" fmla="*/ 3444240 w 3444240"/>
              <a:gd name="connsiteY3" fmla="*/ 238447 h 1430655"/>
              <a:gd name="connsiteX4" fmla="*/ 3444240 w 3444240"/>
              <a:gd name="connsiteY4" fmla="*/ 1192208 h 1430655"/>
              <a:gd name="connsiteX5" fmla="*/ 3205793 w 3444240"/>
              <a:gd name="connsiteY5" fmla="*/ 1430655 h 1430655"/>
              <a:gd name="connsiteX6" fmla="*/ 238447 w 3444240"/>
              <a:gd name="connsiteY6" fmla="*/ 1430655 h 1430655"/>
              <a:gd name="connsiteX7" fmla="*/ 0 w 3444240"/>
              <a:gd name="connsiteY7" fmla="*/ 1192208 h 1430655"/>
              <a:gd name="connsiteX8" fmla="*/ 0 w 3444240"/>
              <a:gd name="connsiteY8" fmla="*/ 238447 h 1430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44240" h="1430655" extrusionOk="0">
                <a:moveTo>
                  <a:pt x="0" y="238447"/>
                </a:moveTo>
                <a:cubicBezTo>
                  <a:pt x="0" y="106756"/>
                  <a:pt x="106756" y="0"/>
                  <a:pt x="238447" y="0"/>
                </a:cubicBezTo>
                <a:lnTo>
                  <a:pt x="3205793" y="0"/>
                </a:lnTo>
                <a:cubicBezTo>
                  <a:pt x="3337484" y="0"/>
                  <a:pt x="3444240" y="106756"/>
                  <a:pt x="3444240" y="238447"/>
                </a:cubicBezTo>
                <a:lnTo>
                  <a:pt x="3444240" y="1192208"/>
                </a:lnTo>
                <a:cubicBezTo>
                  <a:pt x="3444240" y="1323899"/>
                  <a:pt x="3337484" y="1430655"/>
                  <a:pt x="3205793" y="1430655"/>
                </a:cubicBezTo>
                <a:lnTo>
                  <a:pt x="238447" y="1430655"/>
                </a:lnTo>
                <a:cubicBezTo>
                  <a:pt x="106756" y="1430655"/>
                  <a:pt x="0" y="1323899"/>
                  <a:pt x="0" y="1192208"/>
                </a:cubicBezTo>
                <a:lnTo>
                  <a:pt x="0" y="23844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8899" tIns="168899" rIns="168899" bIns="168899" numCol="1" spcCol="1270" anchor="ctr" anchorCtr="0">
            <a:noAutofit/>
          </a:bodyPr>
          <a:lstStyle/>
          <a:p>
            <a:pPr lvl="0" algn="ctr" defTabSz="1155699">
              <a:lnSpc>
                <a:spcPct val="90000"/>
              </a:lnSpc>
              <a:spcBef>
                <a:spcPts val="0"/>
              </a:spcBef>
              <a:spcAft>
                <a:spcPts val="0"/>
              </a:spcAft>
              <a:defRPr/>
            </a:pPr>
            <a:endParaRPr lang="en-GB" sz="2600"/>
          </a:p>
          <a:p>
            <a:pPr lvl="0" algn="ctr" defTabSz="1155699">
              <a:lnSpc>
                <a:spcPct val="90000"/>
              </a:lnSpc>
              <a:spcBef>
                <a:spcPts val="0"/>
              </a:spcBef>
              <a:spcAft>
                <a:spcPts val="0"/>
              </a:spcAft>
              <a:defRPr/>
            </a:pPr>
            <a:r>
              <a:rPr lang="en-GB" sz="2600" b="1"/>
              <a:t>Explored possible structure styles for component 1 </a:t>
            </a:r>
            <a:endParaRPr/>
          </a:p>
          <a:p>
            <a:pPr marL="0" lvl="0" indent="0" algn="ctr" defTabSz="1155699">
              <a:lnSpc>
                <a:spcPct val="90000"/>
              </a:lnSpc>
              <a:spcBef>
                <a:spcPts val="0"/>
              </a:spcBef>
              <a:spcAft>
                <a:spcPts val="0"/>
              </a:spcAft>
              <a:buNone/>
              <a:defRPr/>
            </a:pPr>
            <a:endParaRPr lang="en-GB" sz="260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0134946"/>
                                        </p:tgtEl>
                                        <p:attrNameLst>
                                          <p:attrName>style.visibility</p:attrName>
                                        </p:attrNameLst>
                                      </p:cBhvr>
                                      <p:to>
                                        <p:strVal val="visible"/>
                                      </p:to>
                                    </p:set>
                                    <p:animEffect transition="in" filter="fade">
                                      <p:cBhvr>
                                        <p:cTn id="7" dur="500"/>
                                        <p:tgtEl>
                                          <p:spTgt spid="2013494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029884751"/>
                                        </p:tgtEl>
                                        <p:attrNameLst>
                                          <p:attrName>style.visibility</p:attrName>
                                        </p:attrNameLst>
                                      </p:cBhvr>
                                      <p:to>
                                        <p:strVal val="visible"/>
                                      </p:to>
                                    </p:set>
                                    <p:animEffect transition="in" filter="fade">
                                      <p:cBhvr>
                                        <p:cTn id="12" dur="500"/>
                                        <p:tgtEl>
                                          <p:spTgt spid="2029884751"/>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61972096"/>
                                        </p:tgtEl>
                                        <p:attrNameLst>
                                          <p:attrName>style.visibility</p:attrName>
                                        </p:attrNameLst>
                                      </p:cBhvr>
                                      <p:to>
                                        <p:strVal val="visible"/>
                                      </p:to>
                                    </p:set>
                                    <p:animEffect transition="in" filter="fade">
                                      <p:cBhvr>
                                        <p:cTn id="17" dur="500"/>
                                        <p:tgtEl>
                                          <p:spTgt spid="76197209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134946" grpId="0" animBg="1"/>
      <p:bldP spid="2029884751" grpId="0" animBg="1"/>
      <p:bldP spid="761972096" grpId="0" animBg="1"/>
    </p:bld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824605656" name="Title 1"/>
          <p:cNvSpPr>
            <a:spLocks noGrp="1"/>
          </p:cNvSpPr>
          <p:nvPr>
            <p:ph type="title"/>
          </p:nvPr>
        </p:nvSpPr>
        <p:spPr bwMode="auto">
          <a:xfrm>
            <a:off x="1718379" y="2227386"/>
            <a:ext cx="8755242" cy="2051966"/>
          </a:xfrm>
        </p:spPr>
        <p:txBody>
          <a:bodyPr>
            <a:normAutofit/>
          </a:bodyPr>
          <a:lstStyle/>
          <a:p>
            <a:pPr>
              <a:defRPr/>
            </a:pPr>
            <a:r>
              <a:rPr lang="en-GB" sz="5400" b="1">
                <a:latin typeface="+mn-lt"/>
              </a:rPr>
              <a:t>Remember UWTSD Resources </a:t>
            </a:r>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900325550" name="Title 1"/>
          <p:cNvSpPr>
            <a:spLocks noGrp="1"/>
          </p:cNvSpPr>
          <p:nvPr>
            <p:ph type="title"/>
          </p:nvPr>
        </p:nvSpPr>
        <p:spPr bwMode="auto"/>
        <p:txBody>
          <a:bodyPr>
            <a:normAutofit/>
          </a:bodyPr>
          <a:lstStyle/>
          <a:p>
            <a:pPr>
              <a:defRPr/>
            </a:pPr>
            <a:r>
              <a:rPr lang="en-US" b="1">
                <a:latin typeface="+mn-lt"/>
              </a:rPr>
              <a:t>UWTSD Library Support </a:t>
            </a:r>
            <a:endParaRPr/>
          </a:p>
        </p:txBody>
      </p:sp>
      <p:sp>
        <p:nvSpPr>
          <p:cNvPr id="2068556546" name="Rectangle: Rounded Corners 4"/>
          <p:cNvSpPr/>
          <p:nvPr/>
        </p:nvSpPr>
        <p:spPr bwMode="auto">
          <a:xfrm>
            <a:off x="3849445" y="4976777"/>
            <a:ext cx="7418716" cy="1380226"/>
          </a:xfrm>
          <a:prstGeom prst="roundRect">
            <a:avLst>
              <a:gd name="adj" fmla="val 16667"/>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defRPr/>
            </a:pPr>
            <a:r>
              <a:rPr lang="en-US" sz="2000">
                <a:ea typeface="Calibri"/>
                <a:cs typeface="Calibri"/>
              </a:rPr>
              <a:t>The UWTSD Library team have provided additional support to help you to develop your research skills. These are available for you to work through at your own pace.  </a:t>
            </a:r>
            <a:endParaRPr/>
          </a:p>
        </p:txBody>
      </p:sp>
      <p:pic>
        <p:nvPicPr>
          <p:cNvPr id="60271134" name="Picture 5" descr="A qr code with a dinosaur&#10;&#10;Description automatically generated"/>
          <p:cNvPicPr>
            <a:picLocks noChangeAspect="1"/>
          </p:cNvPicPr>
          <p:nvPr/>
        </p:nvPicPr>
        <p:blipFill rotWithShape="1">
          <a:blip r:embed="rId3"/>
          <a:stretch/>
        </p:blipFill>
        <p:spPr bwMode="auto">
          <a:xfrm>
            <a:off x="56072" y="2018581"/>
            <a:ext cx="3094009" cy="3079632"/>
          </a:xfrm>
          <a:prstGeom prst="rect">
            <a:avLst/>
          </a:prstGeom>
        </p:spPr>
      </p:pic>
      <p:pic>
        <p:nvPicPr>
          <p:cNvPr id="15254088" name="Content Placeholder 8" descr="A screenshot of a website&#10;&#10;Description automatically generated">
            <a:hlinkClick r:id="rId4"/>
          </p:cNvPr>
          <p:cNvPicPr>
            <a:picLocks noGrp="1" noChangeAspect="1"/>
          </p:cNvPicPr>
          <p:nvPr>
            <p:ph idx="1"/>
          </p:nvPr>
        </p:nvPicPr>
        <p:blipFill rotWithShape="1">
          <a:blip r:embed="rId5"/>
          <a:stretch/>
        </p:blipFill>
        <p:spPr bwMode="auto">
          <a:xfrm>
            <a:off x="3579314" y="1589426"/>
            <a:ext cx="7792528" cy="3112440"/>
          </a:xfrm>
          <a:prstGeom prst="rect">
            <a:avLst/>
          </a:prstGeom>
          <a:ln w="25400">
            <a:solidFill>
              <a:srgbClr val="002060"/>
            </a:solidFill>
          </a:ln>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Tree>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Arial"/>
        <a:cs typeface="Arial"/>
      </a:majorFont>
      <a:minorFont>
        <a:latin typeface="Calibri"/>
        <a:ea typeface="Arial"/>
        <a:cs typeface="Arial"/>
      </a:minorFont>
    </a:fontScheme>
    <a:fmtScheme name="Office">
      <a:fillStyleLst>
        <a:solidFill>
          <a:schemeClr val="phClr"/>
        </a:solidFill>
        <a:gradFill>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ppt/theme/theme2.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Arial"/>
        <a:cs typeface="Arial"/>
      </a:majorFont>
      <a:minorFont>
        <a:latin typeface="Calibri"/>
        <a:ea typeface="Arial"/>
        <a:cs typeface="Arial"/>
      </a:minorFont>
    </a:fontScheme>
    <a:fmtScheme name="Office">
      <a:fillStyleLst>
        <a:solidFill>
          <a:schemeClr val="phClr"/>
        </a:solidFill>
        <a:gradFill>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Arial"/>
        <a:cs typeface="Arial"/>
      </a:majorFont>
      <a:minorFont>
        <a:latin typeface="Calibri"/>
        <a:ea typeface="Arial"/>
        <a:cs typeface="Arial"/>
      </a:minorFont>
    </a:fontScheme>
    <a:fmtScheme name="Office">
      <a:fillStyleLst>
        <a:solidFill>
          <a:schemeClr val="phClr"/>
        </a:solidFill>
        <a:gradFill>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Arial"/>
        <a:cs typeface="Arial"/>
      </a:majorFont>
      <a:minorFont>
        <a:latin typeface="Calibri"/>
        <a:ea typeface="Arial"/>
        <a:cs typeface="Arial"/>
      </a:minorFont>
    </a:fontScheme>
    <a:fmtScheme name="Office">
      <a:fillStyleLst>
        <a:solidFill>
          <a:schemeClr val="phClr"/>
        </a:solidFill>
        <a:gradFill>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Arial"/>
        <a:cs typeface="Arial"/>
      </a:majorFont>
      <a:minorFont>
        <a:latin typeface="Calibri"/>
        <a:ea typeface="Arial"/>
        <a:cs typeface="Arial"/>
      </a:minorFont>
    </a:fontScheme>
    <a:fmtScheme name="Office">
      <a:fillStyleLst>
        <a:solidFill>
          <a:schemeClr val="phClr"/>
        </a:solidFill>
        <a:gradFill>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Arial"/>
        <a:cs typeface="Arial"/>
      </a:majorFont>
      <a:minorFont>
        <a:latin typeface="Calibri"/>
        <a:ea typeface="Arial"/>
        <a:cs typeface="Arial"/>
      </a:minorFont>
    </a:fontScheme>
    <a:fmtScheme name="Office">
      <a:fillStyleLst>
        <a:solidFill>
          <a:schemeClr val="phClr"/>
        </a:solidFill>
        <a:gradFill>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Arial"/>
        <a:cs typeface="Arial"/>
      </a:majorFont>
      <a:minorFont>
        <a:latin typeface="Calibri"/>
        <a:ea typeface="Arial"/>
        <a:cs typeface="Arial"/>
      </a:minorFont>
    </a:fontScheme>
    <a:fmtScheme name="Office">
      <a:fillStyleLst>
        <a:solidFill>
          <a:schemeClr val="phClr"/>
        </a:solidFill>
        <a:gradFill>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Arial"/>
        <a:cs typeface="Arial"/>
      </a:majorFont>
      <a:minorFont>
        <a:latin typeface="Calibri"/>
        <a:ea typeface="Arial"/>
        <a:cs typeface="Arial"/>
      </a:minorFont>
    </a:fontScheme>
    <a:fmtScheme name="Office">
      <a:fillStyleLst>
        <a:solidFill>
          <a:schemeClr val="phClr"/>
        </a:solidFill>
        <a:gradFill>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TotalTime>
  <Words>1288</Words>
  <Application>Microsoft Office PowerPoint</Application>
  <PresentationFormat>Widescreen</PresentationFormat>
  <Paragraphs>157</Paragraphs>
  <Slides>20</Slides>
  <Notes>20</Notes>
  <HiddenSlides>0</HiddenSlides>
  <MMClips>0</MMClips>
  <ScaleCrop>false</ScaleCrop>
  <HeadingPairs>
    <vt:vector size="6" baseType="variant">
      <vt:variant>
        <vt:lpstr>Fonts Used</vt:lpstr>
      </vt:variant>
      <vt:variant>
        <vt:i4>4</vt:i4>
      </vt:variant>
      <vt:variant>
        <vt:lpstr>Theme</vt:lpstr>
      </vt:variant>
      <vt:variant>
        <vt:i4>7</vt:i4>
      </vt:variant>
      <vt:variant>
        <vt:lpstr>Slide Titles</vt:lpstr>
      </vt:variant>
      <vt:variant>
        <vt:i4>20</vt:i4>
      </vt:variant>
    </vt:vector>
  </HeadingPairs>
  <TitlesOfParts>
    <vt:vector size="31" baseType="lpstr">
      <vt:lpstr>Arial</vt:lpstr>
      <vt:lpstr>Calibri</vt:lpstr>
      <vt:lpstr>Calibri Light</vt:lpstr>
      <vt:lpstr>Wingdings</vt:lpstr>
      <vt:lpstr>UWTSD Holding Page</vt:lpstr>
      <vt:lpstr>UWTSD Title Page 1</vt:lpstr>
      <vt:lpstr>UWTSD Text 1</vt:lpstr>
      <vt:lpstr>UWTSD Text 2</vt:lpstr>
      <vt:lpstr>UWTSD Text 3</vt:lpstr>
      <vt:lpstr>UWTSD Text 4</vt:lpstr>
      <vt:lpstr>UWTSD Logo Variations place image in Background</vt:lpstr>
      <vt:lpstr>PowerPoint Presentation</vt:lpstr>
      <vt:lpstr>During this session we will…</vt:lpstr>
      <vt:lpstr>Component 1 </vt:lpstr>
      <vt:lpstr>What key elements do I need to remember?</vt:lpstr>
      <vt:lpstr>Critical Analysis </vt:lpstr>
      <vt:lpstr>Critical Analysis</vt:lpstr>
      <vt:lpstr>Critical Evaluation of Digital Innovation </vt:lpstr>
      <vt:lpstr>Critical Analysis</vt:lpstr>
      <vt:lpstr>How do I structure my report? </vt:lpstr>
      <vt:lpstr>Thematic Approach</vt:lpstr>
      <vt:lpstr>Problem-Solution-Outcome Approach</vt:lpstr>
      <vt:lpstr>Chronological and Evaluative Approach</vt:lpstr>
      <vt:lpstr>SWOT (Strengths, Weaknesses, Opportunities, Threats) Analysis Approach</vt:lpstr>
      <vt:lpstr>Case Study Approach</vt:lpstr>
      <vt:lpstr>Comparative Approach</vt:lpstr>
      <vt:lpstr>For the remainder of the session…</vt:lpstr>
      <vt:lpstr>During this session we have…</vt:lpstr>
      <vt:lpstr>Remember UWTSD Resources </vt:lpstr>
      <vt:lpstr>UWTSD Library Support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Martin Svejda</cp:lastModifiedBy>
  <cp:revision>785</cp:revision>
  <dcterms:created xsi:type="dcterms:W3CDTF">2025-10-13T12:52:39Z</dcterms:created>
  <dcterms:modified xsi:type="dcterms:W3CDTF">2026-01-27T10:39:57Z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
  </property>
  <property fmtid="{D5CDD505-2E9C-101B-9397-08002B2CF9AE}" pid="3" name="KSOProductBuildVer">
    <vt:lpwstr>1033-11.1.0.11723</vt:lpwstr>
  </property>
</Properties>
</file>