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838207-B068-40B5-8ECB-21125F5650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9E18FAB-05E2-4826-A8E7-07F9184C0E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0C7081-CB08-4C84-9365-4AF2E051F315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D979AAA-9AE7-426F-AD33-CD9520B69B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084083-1878-49E3-AFD0-4E95D01003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27E6D-4562-4735-AEA1-F8DDD369A2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02493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38579B3-ADD7-4B25-B932-4F0DDB06D0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3CA503-F461-4613-ADCE-39DCE33B59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A3E3CA-96EC-4F9A-B684-DFF87A2533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0C7081-CB08-4C84-9365-4AF2E051F315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21F838-5389-473A-ACBC-1CE34A50C56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F04AF8-6C8A-4062-9147-128CF40AA7C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627E6D-4562-4735-AEA1-F8DDD369A2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91113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5CB77F6-F746-425B-A262-207C298902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BMSK5003 Presenting on ASDA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F93696D-345E-45E1-8229-5423C6FF06D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50864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C1C6C85-1572-49E4-ABA1-2FF260EF1B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Customer Experience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4376DBA-1C22-485B-B33C-C15E98B9A29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99887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FCBFE89-9347-4241-9389-D868A1A9CF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Investigation &amp; Explanation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D39185E-1966-49C2-A655-B6F34F24B84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81056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038F413-300F-4379-8FBB-04332B4AD6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Stakeholders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E239C4C-AE99-46CB-B375-1F01C0A7EE0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98231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7F6D78B-ABB4-499F-BAEE-EA79CF39A3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SWOT Analysis of Asda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65BFDBF-096E-4066-BC28-4D0410FD076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33905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BA4E396-AC6C-4653-A8E9-DD98E0D244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Strength Weakness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B74D348-1E08-4C06-8325-693AA6D7318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67077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661B7AF-3E18-4196-A394-2CBDAA942C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Reference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5D672D3-AC00-4136-AE87-2C4E3A7BC32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77614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CA748E8-5C81-4914-9E3B-739CEFC795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Thank You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20F91BD-7007-4AAC-8478-E69F9E2EBB0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47153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</Words>
  <Application>Microsoft Office PowerPoint</Application>
  <PresentationFormat>Widescreen</PresentationFormat>
  <Paragraphs>8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BMSK5003 Presenting on ASDA </vt:lpstr>
      <vt:lpstr>Customer Experience </vt:lpstr>
      <vt:lpstr>Investigation &amp; Explanation</vt:lpstr>
      <vt:lpstr>Stakeholders</vt:lpstr>
      <vt:lpstr>SWOT Analysis of Asda</vt:lpstr>
      <vt:lpstr>Strength Weakness</vt:lpstr>
      <vt:lpstr>Reference 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BMSK5003 Presenting on ASDA </dc:title>
  <dc:creator>Syed I Ali سيد إسماعيل علي</dc:creator>
  <cp:lastModifiedBy>Syed I Ali سيد إسماعيل علي</cp:lastModifiedBy>
  <cp:revision>1</cp:revision>
  <dcterms:created xsi:type="dcterms:W3CDTF">2020-03-11T13:03:27Z</dcterms:created>
  <dcterms:modified xsi:type="dcterms:W3CDTF">2020-03-11T13:03:27Z</dcterms:modified>
</cp:coreProperties>
</file>