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76008-D8C2-4738-A96C-05BD350AD3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20C2E5-F04A-4D0D-BCB6-B9186F3BEA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67FFAC-FF71-40A9-BD5C-66716240A0BD}"/>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5" name="Footer Placeholder 4">
            <a:extLst>
              <a:ext uri="{FF2B5EF4-FFF2-40B4-BE49-F238E27FC236}">
                <a16:creationId xmlns:a16="http://schemas.microsoft.com/office/drawing/2014/main" id="{0E927987-ADA2-430C-8051-461E0C4ADF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9470D-84F1-472A-8E3F-906840E41E0F}"/>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2960973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B86A2-2F7D-435F-A651-083640DC56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A07912-E1CF-4F04-99CA-9C7CD29197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AB6405-A2EB-48DA-9FFB-934EA0822A54}"/>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5" name="Footer Placeholder 4">
            <a:extLst>
              <a:ext uri="{FF2B5EF4-FFF2-40B4-BE49-F238E27FC236}">
                <a16:creationId xmlns:a16="http://schemas.microsoft.com/office/drawing/2014/main" id="{77CCA712-01E3-442F-9705-BD467AB6B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86BFE-2AF2-4899-94F9-A7676EBB91F2}"/>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2946719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A5D5-EB09-456D-B9E1-1537ED9A84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B6AE2A-288B-4EB1-80EF-379FC317CA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4DFCF8-AA6D-4134-BB1F-3D374154B69D}"/>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5" name="Footer Placeholder 4">
            <a:extLst>
              <a:ext uri="{FF2B5EF4-FFF2-40B4-BE49-F238E27FC236}">
                <a16:creationId xmlns:a16="http://schemas.microsoft.com/office/drawing/2014/main" id="{D3C9DD78-B6DF-4ECB-8ABB-104546A14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D84B2-43EE-4FAF-B15A-CF4455C7ABA3}"/>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2639513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A65F6-CCB5-49DC-B3FC-1FA47900FF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A5F463-DA3B-49F8-8843-A91AA3EA86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9AE9F0-2780-42C8-8C25-2B173585CF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467BE4-64B8-43A2-B8F1-7097224A7873}"/>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6" name="Footer Placeholder 5">
            <a:extLst>
              <a:ext uri="{FF2B5EF4-FFF2-40B4-BE49-F238E27FC236}">
                <a16:creationId xmlns:a16="http://schemas.microsoft.com/office/drawing/2014/main" id="{FFB662F4-31BD-4725-8B58-30A80F031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0932E3-CDBF-43F3-9BC7-28E8DF92961F}"/>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2710095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422A-145F-41F0-872C-2CBAB394D2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FA26C9-356A-4F1C-B70B-73C904C38C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105487-A545-4C66-817A-5BD2406315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3F6D5D-58E6-4CAC-B007-BF986B26E7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01D5A4-CDBE-42B6-9058-EAA31EDDB0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0D74EB-263C-4C76-A13E-CC16381744D1}"/>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8" name="Footer Placeholder 7">
            <a:extLst>
              <a:ext uri="{FF2B5EF4-FFF2-40B4-BE49-F238E27FC236}">
                <a16:creationId xmlns:a16="http://schemas.microsoft.com/office/drawing/2014/main" id="{14C9F374-6508-4E5C-BAE2-DA5D8C2DB8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17FA9B-7A6F-4D2C-B8B9-872C2362F1ED}"/>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3468074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CF6EF-30A2-4315-A7EB-38AB7C256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723CD5-A615-4B6E-9E4B-6B88EF60D77D}"/>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4" name="Footer Placeholder 3">
            <a:extLst>
              <a:ext uri="{FF2B5EF4-FFF2-40B4-BE49-F238E27FC236}">
                <a16:creationId xmlns:a16="http://schemas.microsoft.com/office/drawing/2014/main" id="{FF91A039-6221-45D5-BD5E-26E6F28160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35B27C-5D31-4E6E-9F1C-6B60A3DAE255}"/>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1387123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5E4630-CDCA-470B-8B88-FAC43A18B52D}"/>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3" name="Footer Placeholder 2">
            <a:extLst>
              <a:ext uri="{FF2B5EF4-FFF2-40B4-BE49-F238E27FC236}">
                <a16:creationId xmlns:a16="http://schemas.microsoft.com/office/drawing/2014/main" id="{E77F4AA8-501F-4E40-8A29-C217296FCA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FA943E-A04E-4F62-8FB6-19FE2EEB7486}"/>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2596669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0088-586F-4783-AF2E-721D22C387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56BDA2-7127-4B44-9E31-62978A9377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EE5B2D-8E9E-4419-B2A0-950A0C84D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243A4E-AB53-47F1-A33C-4F64BA64B28C}"/>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6" name="Footer Placeholder 5">
            <a:extLst>
              <a:ext uri="{FF2B5EF4-FFF2-40B4-BE49-F238E27FC236}">
                <a16:creationId xmlns:a16="http://schemas.microsoft.com/office/drawing/2014/main" id="{2DF73D44-E60C-4BCD-AA0C-045D250B12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7C3F74-61BA-4BF0-9627-760E191E841B}"/>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937255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F2905-5668-4982-BAB5-33DC7F2C23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1D87A2-54E3-4AC8-ABE5-9EB793CFE9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55BA3A-774B-4BFE-BDFF-7CF5D4C297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D98CAA-4934-4535-8815-956C5DC38F53}"/>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6" name="Footer Placeholder 5">
            <a:extLst>
              <a:ext uri="{FF2B5EF4-FFF2-40B4-BE49-F238E27FC236}">
                <a16:creationId xmlns:a16="http://schemas.microsoft.com/office/drawing/2014/main" id="{1635C434-7046-41AD-A2DB-4C0228A6BC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E7CFB1-FBFA-4C62-ACA0-4A46379F09A3}"/>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1249111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A755B-6638-42BE-B4F2-2CAD14673A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0A6B7B-4155-4B7C-BE73-FEA3EFA7DD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5A1ADE-77E6-45A3-A4AA-682A471F64E9}"/>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5" name="Footer Placeholder 4">
            <a:extLst>
              <a:ext uri="{FF2B5EF4-FFF2-40B4-BE49-F238E27FC236}">
                <a16:creationId xmlns:a16="http://schemas.microsoft.com/office/drawing/2014/main" id="{D66BD3D9-7F07-4DCE-8F97-7094BE4524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7C6F1D-D14B-4728-B48C-2A1E644D1DFE}"/>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293230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EBF150-6185-47E1-AC65-C4C43551FA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2EF3AA-A291-486D-8129-453A9E8CDD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F4EC59-32D7-4A3D-A773-B2D4BED837E6}"/>
              </a:ext>
            </a:extLst>
          </p:cNvPr>
          <p:cNvSpPr>
            <a:spLocks noGrp="1"/>
          </p:cNvSpPr>
          <p:nvPr>
            <p:ph type="dt" sz="half" idx="10"/>
          </p:nvPr>
        </p:nvSpPr>
        <p:spPr/>
        <p:txBody>
          <a:bodyPr/>
          <a:lstStyle/>
          <a:p>
            <a:fld id="{8F978271-0341-4269-8ED0-36EF951A0283}" type="datetimeFigureOut">
              <a:rPr lang="en-GB" smtClean="0"/>
              <a:t>13/03/2020</a:t>
            </a:fld>
            <a:endParaRPr lang="en-GB"/>
          </a:p>
        </p:txBody>
      </p:sp>
      <p:sp>
        <p:nvSpPr>
          <p:cNvPr id="5" name="Footer Placeholder 4">
            <a:extLst>
              <a:ext uri="{FF2B5EF4-FFF2-40B4-BE49-F238E27FC236}">
                <a16:creationId xmlns:a16="http://schemas.microsoft.com/office/drawing/2014/main" id="{64D19564-BCD1-4B0D-8C5F-856CAF9857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9018F2-5350-4322-BADA-F3FC516536BE}"/>
              </a:ext>
            </a:extLst>
          </p:cNvPr>
          <p:cNvSpPr>
            <a:spLocks noGrp="1"/>
          </p:cNvSpPr>
          <p:nvPr>
            <p:ph type="sldNum" sz="quarter" idx="12"/>
          </p:nvPr>
        </p:nvSpPr>
        <p:spPr/>
        <p:txBody>
          <a:bodyPr/>
          <a:lstStyle/>
          <a:p>
            <a:fld id="{119D31CC-23E6-4659-B810-2465633A1023}" type="slidenum">
              <a:rPr lang="en-GB" smtClean="0"/>
              <a:t>‹#›</a:t>
            </a:fld>
            <a:endParaRPr lang="en-GB"/>
          </a:p>
        </p:txBody>
      </p:sp>
    </p:spTree>
    <p:extLst>
      <p:ext uri="{BB962C8B-B14F-4D97-AF65-F5344CB8AC3E}">
        <p14:creationId xmlns:p14="http://schemas.microsoft.com/office/powerpoint/2010/main" val="4286310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BA8BD3-C546-4DBE-AC10-F2271B4B4F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B067F5-7F12-4A0B-8011-2D7E2FFC3F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409EE1-5438-4033-B7C7-335C9865F8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978271-0341-4269-8ED0-36EF951A0283}" type="datetimeFigureOut">
              <a:rPr lang="en-GB" smtClean="0"/>
              <a:t>13/03/2020</a:t>
            </a:fld>
            <a:endParaRPr lang="en-GB"/>
          </a:p>
        </p:txBody>
      </p:sp>
      <p:sp>
        <p:nvSpPr>
          <p:cNvPr id="5" name="Footer Placeholder 4">
            <a:extLst>
              <a:ext uri="{FF2B5EF4-FFF2-40B4-BE49-F238E27FC236}">
                <a16:creationId xmlns:a16="http://schemas.microsoft.com/office/drawing/2014/main" id="{3B467BE7-ABDD-4A7C-B6AE-0462100296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100C30-B267-44C4-8F6B-BCB026006E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9D31CC-23E6-4659-B810-2465633A1023}" type="slidenum">
              <a:rPr lang="en-GB" smtClean="0"/>
              <a:t>‹#›</a:t>
            </a:fld>
            <a:endParaRPr lang="en-GB"/>
          </a:p>
        </p:txBody>
      </p:sp>
    </p:spTree>
    <p:extLst>
      <p:ext uri="{BB962C8B-B14F-4D97-AF65-F5344CB8AC3E}">
        <p14:creationId xmlns:p14="http://schemas.microsoft.com/office/powerpoint/2010/main" val="39929038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A975E-2240-4AAC-8BC0-D9FC678FFFAD}"/>
              </a:ext>
            </a:extLst>
          </p:cNvPr>
          <p:cNvSpPr>
            <a:spLocks noGrp="1"/>
          </p:cNvSpPr>
          <p:nvPr>
            <p:ph type="ctrTitle"/>
          </p:nvPr>
        </p:nvSpPr>
        <p:spPr/>
        <p:txBody>
          <a:bodyPr/>
          <a:lstStyle/>
          <a:p>
            <a:r>
              <a:rPr lang="en-GB" b="1" dirty="0"/>
              <a:t>Understanding and Engaging in the Customer Experience.</a:t>
            </a:r>
          </a:p>
        </p:txBody>
      </p:sp>
      <p:sp>
        <p:nvSpPr>
          <p:cNvPr id="3" name="Subtitle 2">
            <a:extLst>
              <a:ext uri="{FF2B5EF4-FFF2-40B4-BE49-F238E27FC236}">
                <a16:creationId xmlns:a16="http://schemas.microsoft.com/office/drawing/2014/main" id="{42927CC2-5A6A-4FB8-906D-D8454C187AAE}"/>
              </a:ext>
            </a:extLst>
          </p:cNvPr>
          <p:cNvSpPr>
            <a:spLocks noGrp="1"/>
          </p:cNvSpPr>
          <p:nvPr>
            <p:ph type="subTitle" idx="1"/>
          </p:nvPr>
        </p:nvSpPr>
        <p:spPr>
          <a:xfrm>
            <a:off x="3563816" y="4164746"/>
            <a:ext cx="4285957" cy="955894"/>
          </a:xfrm>
        </p:spPr>
        <p:txBody>
          <a:bodyPr/>
          <a:lstStyle/>
          <a:p>
            <a:r>
              <a:rPr lang="en-US" b="1" dirty="0"/>
              <a:t>Student Name: </a:t>
            </a:r>
            <a:r>
              <a:rPr lang="en-US" dirty="0"/>
              <a:t>Rena Begum</a:t>
            </a:r>
            <a:endParaRPr lang="en-GB" dirty="0"/>
          </a:p>
          <a:p>
            <a:r>
              <a:rPr lang="en-US" b="1" dirty="0"/>
              <a:t>Student Number: </a:t>
            </a:r>
            <a:r>
              <a:rPr lang="en-US" dirty="0"/>
              <a:t>1712108</a:t>
            </a:r>
            <a:endParaRPr lang="en-GB" dirty="0"/>
          </a:p>
          <a:p>
            <a:endParaRPr lang="en-GB" dirty="0"/>
          </a:p>
        </p:txBody>
      </p:sp>
    </p:spTree>
    <p:extLst>
      <p:ext uri="{BB962C8B-B14F-4D97-AF65-F5344CB8AC3E}">
        <p14:creationId xmlns:p14="http://schemas.microsoft.com/office/powerpoint/2010/main" val="2282532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8C1EF-F8AF-4FFB-AA38-391F9E5A91E7}"/>
              </a:ext>
            </a:extLst>
          </p:cNvPr>
          <p:cNvSpPr>
            <a:spLocks noGrp="1"/>
          </p:cNvSpPr>
          <p:nvPr>
            <p:ph type="title"/>
          </p:nvPr>
        </p:nvSpPr>
        <p:spPr>
          <a:xfrm>
            <a:off x="784274" y="351693"/>
            <a:ext cx="10515600" cy="844061"/>
          </a:xfrm>
        </p:spPr>
        <p:txBody>
          <a:bodyPr/>
          <a:lstStyle/>
          <a:p>
            <a:pPr algn="ctr"/>
            <a:r>
              <a:rPr lang="en-GB" b="1" dirty="0"/>
              <a:t>Task 1</a:t>
            </a:r>
          </a:p>
        </p:txBody>
      </p:sp>
      <p:sp>
        <p:nvSpPr>
          <p:cNvPr id="3" name="Content Placeholder 2">
            <a:extLst>
              <a:ext uri="{FF2B5EF4-FFF2-40B4-BE49-F238E27FC236}">
                <a16:creationId xmlns:a16="http://schemas.microsoft.com/office/drawing/2014/main" id="{1A2EAA99-4422-4A16-8FD9-7D74DA5BA2C9}"/>
              </a:ext>
            </a:extLst>
          </p:cNvPr>
          <p:cNvSpPr>
            <a:spLocks noGrp="1"/>
          </p:cNvSpPr>
          <p:nvPr>
            <p:ph idx="1"/>
          </p:nvPr>
        </p:nvSpPr>
        <p:spPr>
          <a:xfrm>
            <a:off x="590843" y="1195754"/>
            <a:ext cx="10902462" cy="4786190"/>
          </a:xfrm>
        </p:spPr>
        <p:txBody>
          <a:bodyPr>
            <a:noAutofit/>
          </a:bodyPr>
          <a:lstStyle/>
          <a:p>
            <a:pPr lvl="0"/>
            <a:r>
              <a:rPr lang="en-GB" sz="2400" b="1" dirty="0"/>
              <a:t>Ethics</a:t>
            </a:r>
            <a:r>
              <a:rPr lang="en-GB" sz="2400" dirty="0"/>
              <a:t> – Ethics in an organisation is about the relationship between the business and the customers, the different levels of employees and managers in the business, as this will help provide more suggestions for the future development of the business.</a:t>
            </a:r>
          </a:p>
          <a:p>
            <a:pPr lvl="0"/>
            <a:r>
              <a:rPr lang="en-GB" sz="2400" b="1" dirty="0"/>
              <a:t>Sustainability</a:t>
            </a:r>
            <a:r>
              <a:rPr lang="en-GB" sz="2400" dirty="0"/>
              <a:t> – sustainability in Asda is important for future development and how the reducing cost techniques will benefit them in earning more money for more profit, an example of this technique is packaging using recycled materials to reduce costs.</a:t>
            </a:r>
          </a:p>
          <a:p>
            <a:pPr lvl="0"/>
            <a:r>
              <a:rPr lang="en-GB" sz="2400" b="1" dirty="0"/>
              <a:t>CRM</a:t>
            </a:r>
            <a:r>
              <a:rPr lang="en-GB" sz="2400" dirty="0"/>
              <a:t> – CRM means customer relationship management; it is the interaction between customers and employees and how their cooperation with each other will benefit the business in several different ways.</a:t>
            </a:r>
          </a:p>
          <a:p>
            <a:pPr lvl="0"/>
            <a:r>
              <a:rPr lang="en-GB" sz="2400" b="1" dirty="0"/>
              <a:t>Quality</a:t>
            </a:r>
            <a:r>
              <a:rPr lang="en-GB" sz="2400" dirty="0"/>
              <a:t> – quality in an organisation is very important as this means to check and study your employees and services to see their level of effort towards the business, as high-quality effort could increase the possibilities of the business overcoming the rivals in the competition</a:t>
            </a:r>
          </a:p>
        </p:txBody>
      </p:sp>
    </p:spTree>
    <p:extLst>
      <p:ext uri="{BB962C8B-B14F-4D97-AF65-F5344CB8AC3E}">
        <p14:creationId xmlns:p14="http://schemas.microsoft.com/office/powerpoint/2010/main" val="2591657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6F33-6D1B-406C-A247-B060102BF1B9}"/>
              </a:ext>
            </a:extLst>
          </p:cNvPr>
          <p:cNvSpPr>
            <a:spLocks noGrp="1"/>
          </p:cNvSpPr>
          <p:nvPr>
            <p:ph type="title"/>
          </p:nvPr>
        </p:nvSpPr>
        <p:spPr>
          <a:xfrm>
            <a:off x="838200" y="174282"/>
            <a:ext cx="10515600" cy="979269"/>
          </a:xfrm>
        </p:spPr>
        <p:txBody>
          <a:bodyPr/>
          <a:lstStyle/>
          <a:p>
            <a:pPr algn="ctr"/>
            <a:r>
              <a:rPr lang="en-GB" b="1" dirty="0"/>
              <a:t>Task 2 </a:t>
            </a:r>
          </a:p>
        </p:txBody>
      </p:sp>
      <p:sp>
        <p:nvSpPr>
          <p:cNvPr id="3" name="Content Placeholder 2">
            <a:extLst>
              <a:ext uri="{FF2B5EF4-FFF2-40B4-BE49-F238E27FC236}">
                <a16:creationId xmlns:a16="http://schemas.microsoft.com/office/drawing/2014/main" id="{E176AA10-EDD6-4D96-B3B2-844BDCE34140}"/>
              </a:ext>
            </a:extLst>
          </p:cNvPr>
          <p:cNvSpPr>
            <a:spLocks noGrp="1"/>
          </p:cNvSpPr>
          <p:nvPr>
            <p:ph idx="1"/>
          </p:nvPr>
        </p:nvSpPr>
        <p:spPr>
          <a:xfrm>
            <a:off x="838200" y="1153552"/>
            <a:ext cx="10515600" cy="5023412"/>
          </a:xfrm>
        </p:spPr>
        <p:txBody>
          <a:bodyPr>
            <a:normAutofit fontScale="77500" lnSpcReduction="20000"/>
          </a:bodyPr>
          <a:lstStyle/>
          <a:p>
            <a:pPr lvl="0"/>
            <a:r>
              <a:rPr lang="en-GB" dirty="0"/>
              <a:t>An advantage for ethics would be that more communication so more trust between workers and managers to earn more profit, however a disadvantage would be that if two short-tempered workers try to communicate then there is a possible chance for business to collapse.</a:t>
            </a:r>
          </a:p>
          <a:p>
            <a:pPr lvl="0"/>
            <a:r>
              <a:rPr lang="en-GB" dirty="0"/>
              <a:t>An advantage for sustainability would be that if you have already got your plans ready for the future and you are guaranteed that the changes you’ve made will help the business, then this support will last till the future, A disadvantage would be that if by any chance you possibly made a mistake whilst confirming the sustainable plans for the business then the business could all be destroyed at once.</a:t>
            </a:r>
          </a:p>
          <a:p>
            <a:pPr lvl="0"/>
            <a:r>
              <a:rPr lang="en-GB" dirty="0"/>
              <a:t>An advantage for CRM would be that if the slightest interaction between customer and employee could put the business in number one position in the market then there wouldn’t be any worries. A disadvantage would be that if the worker had been interacting but never showed any effort of serving the customer and the customer notices this fact, the customer could be very unhappy and share this news publicly.</a:t>
            </a:r>
          </a:p>
          <a:p>
            <a:pPr lvl="0"/>
            <a:r>
              <a:rPr lang="en-GB" dirty="0"/>
              <a:t>An advantage for quality would be that if a manager is already familiar with the worker’s attitude and effort towards the business then in the future the business will be balanced, however a disadvantage would be that even if the manager did check the workers effort and attitude it wouldn’t be confirmed that in the future the employee’s attitude and effort will not change for the business and its customers.</a:t>
            </a:r>
          </a:p>
          <a:p>
            <a:endParaRPr lang="en-GB" dirty="0"/>
          </a:p>
        </p:txBody>
      </p:sp>
    </p:spTree>
    <p:extLst>
      <p:ext uri="{BB962C8B-B14F-4D97-AF65-F5344CB8AC3E}">
        <p14:creationId xmlns:p14="http://schemas.microsoft.com/office/powerpoint/2010/main" val="3098016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D89E-DE5D-4352-BCEE-66934F2A3490}"/>
              </a:ext>
            </a:extLst>
          </p:cNvPr>
          <p:cNvSpPr>
            <a:spLocks noGrp="1"/>
          </p:cNvSpPr>
          <p:nvPr>
            <p:ph type="title"/>
          </p:nvPr>
        </p:nvSpPr>
        <p:spPr/>
        <p:txBody>
          <a:bodyPr/>
          <a:lstStyle/>
          <a:p>
            <a:pPr algn="ctr"/>
            <a:r>
              <a:rPr lang="en-GB" b="1" dirty="0"/>
              <a:t>Task 3</a:t>
            </a:r>
          </a:p>
        </p:txBody>
      </p:sp>
      <p:sp>
        <p:nvSpPr>
          <p:cNvPr id="3" name="Content Placeholder 2">
            <a:extLst>
              <a:ext uri="{FF2B5EF4-FFF2-40B4-BE49-F238E27FC236}">
                <a16:creationId xmlns:a16="http://schemas.microsoft.com/office/drawing/2014/main" id="{F181EE82-57DF-4EA3-A9AE-687A0C0E0FCD}"/>
              </a:ext>
            </a:extLst>
          </p:cNvPr>
          <p:cNvSpPr>
            <a:spLocks noGrp="1"/>
          </p:cNvSpPr>
          <p:nvPr>
            <p:ph idx="1"/>
          </p:nvPr>
        </p:nvSpPr>
        <p:spPr>
          <a:xfrm>
            <a:off x="1069144" y="1690688"/>
            <a:ext cx="9687951" cy="3548870"/>
          </a:xfrm>
        </p:spPr>
        <p:txBody>
          <a:bodyPr/>
          <a:lstStyle/>
          <a:p>
            <a:r>
              <a:rPr lang="en-GB" dirty="0"/>
              <a:t>Asda distribute leaflets and catalogue which is a written for of communication, informing the customers about all the goods the store could offer them. To make it easier for the customers Asda send’s its leaflets to the customers home for them to view the products from home. </a:t>
            </a:r>
          </a:p>
        </p:txBody>
      </p:sp>
    </p:spTree>
    <p:extLst>
      <p:ext uri="{BB962C8B-B14F-4D97-AF65-F5344CB8AC3E}">
        <p14:creationId xmlns:p14="http://schemas.microsoft.com/office/powerpoint/2010/main" val="725420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497</Words>
  <Application>Microsoft Office PowerPoint</Application>
  <PresentationFormat>Widescreen</PresentationFormat>
  <Paragraphs>15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Understanding and Engaging in the Customer Experience.</vt:lpstr>
      <vt:lpstr>Task 1</vt:lpstr>
      <vt:lpstr>Task 2 </vt:lpstr>
      <vt:lpstr>Task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dc:title>
  <dc:creator>Khadija Begum</dc:creator>
  <cp:lastModifiedBy>Khadija Begum</cp:lastModifiedBy>
  <cp:revision>3</cp:revision>
  <dcterms:created xsi:type="dcterms:W3CDTF">2020-03-13T09:24:46Z</dcterms:created>
  <dcterms:modified xsi:type="dcterms:W3CDTF">2020-03-13T09:47:55Z</dcterms:modified>
</cp:coreProperties>
</file>