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8"/>
  </p:notesMasterIdLst>
  <p:sldIdLst>
    <p:sldId id="256" r:id="rId3"/>
    <p:sldId id="290" r:id="rId4"/>
    <p:sldId id="291" r:id="rId5"/>
    <p:sldId id="292" r:id="rId6"/>
    <p:sldId id="293" r:id="rId7"/>
    <p:sldId id="294" r:id="rId8"/>
    <p:sldId id="295" r:id="rId9"/>
    <p:sldId id="302" r:id="rId10"/>
    <p:sldId id="296" r:id="rId11"/>
    <p:sldId id="297" r:id="rId12"/>
    <p:sldId id="298" r:id="rId13"/>
    <p:sldId id="301" r:id="rId14"/>
    <p:sldId id="299" r:id="rId15"/>
    <p:sldId id="300" r:id="rId16"/>
    <p:sldId id="28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599"/>
  </p:normalViewPr>
  <p:slideViewPr>
    <p:cSldViewPr>
      <p:cViewPr varScale="1">
        <p:scale>
          <a:sx n="95" d="100"/>
          <a:sy n="95" d="100"/>
        </p:scale>
        <p:origin x="1608" y="1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0A0B3E-7E51-4F31-B757-C6D1E6624A0D}" type="datetimeFigureOut">
              <a:rPr lang="en-GB" smtClean="0"/>
              <a:t>06/04/2021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D56C16-6DAD-4639-AB48-CA4A4E6B26EA}" type="slidenum">
              <a:rPr lang="en-GB" smtClean="0"/>
              <a:t>‹#›</a:t>
            </a:fld>
            <a:endParaRPr lang="en-GB"/>
          </a:p>
        </p:txBody>
      </p:sp>
    </p:spTree>
    <p:extLst>
      <p:ext uri="{BB962C8B-B14F-4D97-AF65-F5344CB8AC3E}">
        <p14:creationId xmlns:p14="http://schemas.microsoft.com/office/powerpoint/2010/main" val="301984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D56C16-6DAD-4639-AB48-CA4A4E6B26EA}" type="slidenum">
              <a:rPr lang="en-GB" smtClean="0"/>
              <a:t>1</a:t>
            </a:fld>
            <a:endParaRPr lang="en-GB"/>
          </a:p>
        </p:txBody>
      </p:sp>
    </p:spTree>
    <p:extLst>
      <p:ext uri="{BB962C8B-B14F-4D97-AF65-F5344CB8AC3E}">
        <p14:creationId xmlns:p14="http://schemas.microsoft.com/office/powerpoint/2010/main" val="155225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F5BF28F-AD1E-49F1-8A00-2D961B4C0B56}" type="datetimeFigureOut">
              <a:rPr lang="en-GB"/>
              <a:pPr>
                <a:defRPr/>
              </a:pPr>
              <a:t>06/04/2021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325CEAE-229B-49D6-BE43-1A21C1D2413F}" type="slidenum">
              <a:rPr lang="en-GB"/>
              <a:pPr>
                <a:defRPr/>
              </a:pPr>
              <a:t>‹#›</a:t>
            </a:fld>
            <a:endParaRPr lang="en-GB"/>
          </a:p>
        </p:txBody>
      </p:sp>
    </p:spTree>
    <p:extLst>
      <p:ext uri="{BB962C8B-B14F-4D97-AF65-F5344CB8AC3E}">
        <p14:creationId xmlns:p14="http://schemas.microsoft.com/office/powerpoint/2010/main" val="197098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7076875-EEA1-4144-8DCE-7CAE93481DDC}" type="datetimeFigureOut">
              <a:rPr lang="en-GB"/>
              <a:pPr>
                <a:defRPr/>
              </a:pPr>
              <a:t>06/04/2021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5BB61E1-D031-4C89-8B34-C4698E893B9C}" type="slidenum">
              <a:rPr lang="en-GB"/>
              <a:pPr>
                <a:defRPr/>
              </a:pPr>
              <a:t>‹#›</a:t>
            </a:fld>
            <a:endParaRPr lang="en-GB"/>
          </a:p>
        </p:txBody>
      </p:sp>
    </p:spTree>
    <p:extLst>
      <p:ext uri="{BB962C8B-B14F-4D97-AF65-F5344CB8AC3E}">
        <p14:creationId xmlns:p14="http://schemas.microsoft.com/office/powerpoint/2010/main" val="411995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42120AC2-6F7D-47FA-BDA7-A2CEEA4B86D9}" type="datetimeFigureOut">
              <a:rPr lang="en-GB"/>
              <a:pPr>
                <a:defRPr/>
              </a:pPr>
              <a:t>06/04/2021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19B1E74-D8B1-439B-97AF-B7D6477E5C1C}" type="slidenum">
              <a:rPr lang="en-GB"/>
              <a:pPr>
                <a:defRPr/>
              </a:pPr>
              <a:t>‹#›</a:t>
            </a:fld>
            <a:endParaRPr lang="en-GB" dirty="0"/>
          </a:p>
        </p:txBody>
      </p:sp>
    </p:spTree>
    <p:extLst>
      <p:ext uri="{BB962C8B-B14F-4D97-AF65-F5344CB8AC3E}">
        <p14:creationId xmlns:p14="http://schemas.microsoft.com/office/powerpoint/2010/main" val="276985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0F615E0-4FA8-420F-9139-4531ED4BE9D9}" type="datetimeFigureOut">
              <a:rPr lang="en-GB"/>
              <a:pPr>
                <a:defRPr/>
              </a:pPr>
              <a:t>06/04/2021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1CB0839-29C7-402C-8B1C-ED6AEDF92D60}" type="slidenum">
              <a:rPr lang="en-GB"/>
              <a:pPr>
                <a:defRPr/>
              </a:pPr>
              <a:t>‹#›</a:t>
            </a:fld>
            <a:endParaRPr lang="en-GB" dirty="0"/>
          </a:p>
        </p:txBody>
      </p:sp>
    </p:spTree>
    <p:extLst>
      <p:ext uri="{BB962C8B-B14F-4D97-AF65-F5344CB8AC3E}">
        <p14:creationId xmlns:p14="http://schemas.microsoft.com/office/powerpoint/2010/main" val="2580790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9FA850C-2A35-4725-9A5C-BDF38420544A}" type="datetimeFigureOut">
              <a:rPr lang="en-GB"/>
              <a:pPr>
                <a:defRPr/>
              </a:pPr>
              <a:t>06/04/2021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ED7E72D6-7E5F-4A8C-8116-8DA0C4167B34}" type="slidenum">
              <a:rPr lang="en-GB"/>
              <a:pPr>
                <a:defRPr/>
              </a:pPr>
              <a:t>‹#›</a:t>
            </a:fld>
            <a:endParaRPr lang="en-GB" dirty="0"/>
          </a:p>
        </p:txBody>
      </p:sp>
    </p:spTree>
    <p:extLst>
      <p:ext uri="{BB962C8B-B14F-4D97-AF65-F5344CB8AC3E}">
        <p14:creationId xmlns:p14="http://schemas.microsoft.com/office/powerpoint/2010/main" val="354050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E8E57B6D-774B-42B5-AE26-659F67BB2F06}" type="datetimeFigureOut">
              <a:rPr lang="en-GB"/>
              <a:pPr>
                <a:defRPr/>
              </a:pPr>
              <a:t>06/04/2021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5D385043-4704-40C3-95C2-54245A146C17}" type="slidenum">
              <a:rPr lang="en-GB"/>
              <a:pPr>
                <a:defRPr/>
              </a:pPr>
              <a:t>‹#›</a:t>
            </a:fld>
            <a:endParaRPr lang="en-GB" dirty="0"/>
          </a:p>
        </p:txBody>
      </p:sp>
    </p:spTree>
    <p:extLst>
      <p:ext uri="{BB962C8B-B14F-4D97-AF65-F5344CB8AC3E}">
        <p14:creationId xmlns:p14="http://schemas.microsoft.com/office/powerpoint/2010/main" val="315500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3047E6A-A717-45F7-8457-D47937270B5D}" type="datetimeFigureOut">
              <a:rPr lang="en-GB"/>
              <a:pPr>
                <a:defRPr/>
              </a:pPr>
              <a:t>06/04/2021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E47619AA-52EF-4CD5-9DFD-727F107A0C0F}" type="slidenum">
              <a:rPr lang="en-GB"/>
              <a:pPr>
                <a:defRPr/>
              </a:pPr>
              <a:t>‹#›</a:t>
            </a:fld>
            <a:endParaRPr lang="en-GB" dirty="0"/>
          </a:p>
        </p:txBody>
      </p:sp>
    </p:spTree>
    <p:extLst>
      <p:ext uri="{BB962C8B-B14F-4D97-AF65-F5344CB8AC3E}">
        <p14:creationId xmlns:p14="http://schemas.microsoft.com/office/powerpoint/2010/main" val="61363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1857291-CED6-460F-AEC4-F90D913590C5}" type="datetimeFigureOut">
              <a:rPr lang="en-GB"/>
              <a:pPr>
                <a:defRPr/>
              </a:pPr>
              <a:t>06/04/2021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F4963C7B-6022-42B6-A72A-13F836300EA3}" type="slidenum">
              <a:rPr lang="en-GB"/>
              <a:pPr>
                <a:defRPr/>
              </a:pPr>
              <a:t>‹#›</a:t>
            </a:fld>
            <a:endParaRPr lang="en-GB" dirty="0"/>
          </a:p>
        </p:txBody>
      </p:sp>
    </p:spTree>
    <p:extLst>
      <p:ext uri="{BB962C8B-B14F-4D97-AF65-F5344CB8AC3E}">
        <p14:creationId xmlns:p14="http://schemas.microsoft.com/office/powerpoint/2010/main" val="292843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24E561A-C3C0-4AEC-9E2A-B2CB3607A080}" type="datetimeFigureOut">
              <a:rPr lang="en-GB"/>
              <a:pPr>
                <a:defRPr/>
              </a:pPr>
              <a:t>06/04/2021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7463805-D024-410A-9B62-668285555C6A}" type="slidenum">
              <a:rPr lang="en-GB"/>
              <a:pPr>
                <a:defRPr/>
              </a:pPr>
              <a:t>‹#›</a:t>
            </a:fld>
            <a:endParaRPr lang="en-GB" dirty="0"/>
          </a:p>
        </p:txBody>
      </p:sp>
    </p:spTree>
    <p:extLst>
      <p:ext uri="{BB962C8B-B14F-4D97-AF65-F5344CB8AC3E}">
        <p14:creationId xmlns:p14="http://schemas.microsoft.com/office/powerpoint/2010/main" val="50901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475B7A0-F987-4835-A6BD-3CC3B49ED08F}" type="datetimeFigureOut">
              <a:rPr lang="en-GB"/>
              <a:pPr>
                <a:defRPr/>
              </a:pPr>
              <a:t>06/04/2021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819890B-E9E2-499F-A8DC-3F5DCED9CB20}" type="slidenum">
              <a:rPr lang="en-GB"/>
              <a:pPr>
                <a:defRPr/>
              </a:pPr>
              <a:t>‹#›</a:t>
            </a:fld>
            <a:endParaRPr lang="en-GB" dirty="0"/>
          </a:p>
        </p:txBody>
      </p:sp>
    </p:spTree>
    <p:extLst>
      <p:ext uri="{BB962C8B-B14F-4D97-AF65-F5344CB8AC3E}">
        <p14:creationId xmlns:p14="http://schemas.microsoft.com/office/powerpoint/2010/main" val="2128535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0DDBCC0-743B-4D99-ADAF-49C61111FDBB}" type="datetimeFigureOut">
              <a:rPr lang="en-GB"/>
              <a:pPr>
                <a:defRPr/>
              </a:pPr>
              <a:t>06/04/2021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7B1655CD-C487-4B7E-A42A-11CF157AF06A}" type="slidenum">
              <a:rPr lang="en-GB"/>
              <a:pPr>
                <a:defRPr/>
              </a:pPr>
              <a:t>‹#›</a:t>
            </a:fld>
            <a:endParaRPr lang="en-GB" dirty="0"/>
          </a:p>
        </p:txBody>
      </p:sp>
    </p:spTree>
    <p:extLst>
      <p:ext uri="{BB962C8B-B14F-4D97-AF65-F5344CB8AC3E}">
        <p14:creationId xmlns:p14="http://schemas.microsoft.com/office/powerpoint/2010/main" val="1248241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06/04/2021</a:t>
            </a:fld>
            <a:endParaRPr lang="en-GB" altLang="en-US"/>
          </a:p>
        </p:txBody>
      </p:sp>
      <p:sp>
        <p:nvSpPr>
          <p:cNvPr id="5" name="Footer Placeholder 4">
            <a:extLst>
              <a:ext uri="{FF2B5EF4-FFF2-40B4-BE49-F238E27FC236}">
                <a16:creationId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extLst>
      <p:ext uri="{BB962C8B-B14F-4D97-AF65-F5344CB8AC3E}">
        <p14:creationId xmlns:p14="http://schemas.microsoft.com/office/powerpoint/2010/main" val="157284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06/04/2021</a:t>
            </a:fld>
            <a:endParaRPr lang="en-GB" altLang="en-US"/>
          </a:p>
        </p:txBody>
      </p:sp>
      <p:sp>
        <p:nvSpPr>
          <p:cNvPr id="5" name="Footer Placeholder 4">
            <a:extLst>
              <a:ext uri="{FF2B5EF4-FFF2-40B4-BE49-F238E27FC236}">
                <a16:creationId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extLst>
      <p:ext uri="{BB962C8B-B14F-4D97-AF65-F5344CB8AC3E}">
        <p14:creationId xmlns:p14="http://schemas.microsoft.com/office/powerpoint/2010/main" val="1664596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extLst>
      <p:ext uri="{BB962C8B-B14F-4D97-AF65-F5344CB8AC3E}">
        <p14:creationId xmlns:p14="http://schemas.microsoft.com/office/powerpoint/2010/main" val="3263142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extLst>
      <p:ext uri="{BB962C8B-B14F-4D97-AF65-F5344CB8AC3E}">
        <p14:creationId xmlns:p14="http://schemas.microsoft.com/office/powerpoint/2010/main" val="23963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06/04/2021</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extLst>
      <p:ext uri="{BB962C8B-B14F-4D97-AF65-F5344CB8AC3E}">
        <p14:creationId xmlns:p14="http://schemas.microsoft.com/office/powerpoint/2010/main" val="30418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06/04/2021</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extLst>
      <p:ext uri="{BB962C8B-B14F-4D97-AF65-F5344CB8AC3E}">
        <p14:creationId xmlns:p14="http://schemas.microsoft.com/office/powerpoint/2010/main" val="2685885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06/04/2021</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extLst>
      <p:ext uri="{BB962C8B-B14F-4D97-AF65-F5344CB8AC3E}">
        <p14:creationId xmlns:p14="http://schemas.microsoft.com/office/powerpoint/2010/main" val="3198556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extLst>
      <p:ext uri="{BB962C8B-B14F-4D97-AF65-F5344CB8AC3E}">
        <p14:creationId xmlns:p14="http://schemas.microsoft.com/office/powerpoint/2010/main" val="1833990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extLst>
      <p:ext uri="{BB962C8B-B14F-4D97-AF65-F5344CB8AC3E}">
        <p14:creationId xmlns:p14="http://schemas.microsoft.com/office/powerpoint/2010/main" val="589116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extLst>
      <p:ext uri="{BB962C8B-B14F-4D97-AF65-F5344CB8AC3E}">
        <p14:creationId xmlns:p14="http://schemas.microsoft.com/office/powerpoint/2010/main" val="3382716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06/04/2021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extLst>
      <p:ext uri="{BB962C8B-B14F-4D97-AF65-F5344CB8AC3E}">
        <p14:creationId xmlns:p14="http://schemas.microsoft.com/office/powerpoint/2010/main" val="146708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n-lt"/>
                <a:cs typeface="+mn-cs"/>
              </a:defRPr>
            </a:lvl1pPr>
          </a:lstStyle>
          <a:p>
            <a:pPr>
              <a:defRPr/>
            </a:pPr>
            <a:fld id="{0E033CD6-4A19-44F1-9070-CCAC16D670D5}" type="datetimeFigureOut">
              <a:rPr lang="en-GB"/>
              <a:pPr>
                <a:defRPr/>
              </a:pPr>
              <a:t>06/04/2021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cs typeface="+mn-cs"/>
              </a:defRPr>
            </a:lvl1pPr>
          </a:lstStyle>
          <a:p>
            <a:pPr>
              <a:defRPr/>
            </a:pPr>
            <a:fld id="{34C2319A-AC50-4E18-8628-CF6BE16E8F54}" type="slidenum">
              <a:rPr lang="en-GB"/>
              <a:pPr>
                <a:defRPr/>
              </a:pPr>
              <a:t>‹#›</a:t>
            </a:fld>
            <a:endParaRPr lang="en-GB" dirty="0"/>
          </a:p>
        </p:txBody>
      </p:sp>
    </p:spTree>
    <p:extLst>
      <p:ext uri="{BB962C8B-B14F-4D97-AF65-F5344CB8AC3E}">
        <p14:creationId xmlns:p14="http://schemas.microsoft.com/office/powerpoint/2010/main" val="4156719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06/04/2021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extLst>
      <p:ext uri="{BB962C8B-B14F-4D97-AF65-F5344CB8AC3E}">
        <p14:creationId xmlns:p14="http://schemas.microsoft.com/office/powerpoint/2010/main" val="573565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MnIPpUiTcR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lRxIhcCtVZ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45915"/>
            <a:ext cx="7772400" cy="1470025"/>
          </a:xfrm>
        </p:spPr>
        <p:txBody>
          <a:bodyPr/>
          <a:lstStyle/>
          <a:p>
            <a:r>
              <a:rPr lang="en-GB" dirty="0"/>
              <a:t>PowerPoint as your talking points</a:t>
            </a:r>
          </a:p>
        </p:txBody>
      </p:sp>
    </p:spTree>
    <p:extLst>
      <p:ext uri="{BB962C8B-B14F-4D97-AF65-F5344CB8AC3E}">
        <p14:creationId xmlns:p14="http://schemas.microsoft.com/office/powerpoint/2010/main" val="4195047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6952-A1C8-44CD-9152-DBDE76741B14}"/>
              </a:ext>
            </a:extLst>
          </p:cNvPr>
          <p:cNvSpPr>
            <a:spLocks noGrp="1"/>
          </p:cNvSpPr>
          <p:nvPr>
            <p:ph type="title"/>
          </p:nvPr>
        </p:nvSpPr>
        <p:spPr>
          <a:xfrm>
            <a:off x="457200" y="116632"/>
            <a:ext cx="8229600" cy="864096"/>
          </a:xfrm>
        </p:spPr>
        <p:txBody>
          <a:bodyPr/>
          <a:lstStyle/>
          <a:p>
            <a:r>
              <a:rPr lang="en-GB" dirty="0"/>
              <a:t>What you need to know!</a:t>
            </a:r>
          </a:p>
        </p:txBody>
      </p:sp>
      <p:sp>
        <p:nvSpPr>
          <p:cNvPr id="3" name="Content Placeholder 2">
            <a:extLst>
              <a:ext uri="{FF2B5EF4-FFF2-40B4-BE49-F238E27FC236}">
                <a16:creationId xmlns:a16="http://schemas.microsoft.com/office/drawing/2014/main" id="{65EC1864-AD8B-4567-908A-81392A055EF7}"/>
              </a:ext>
            </a:extLst>
          </p:cNvPr>
          <p:cNvSpPr>
            <a:spLocks noGrp="1"/>
          </p:cNvSpPr>
          <p:nvPr>
            <p:ph idx="1"/>
          </p:nvPr>
        </p:nvSpPr>
        <p:spPr>
          <a:xfrm>
            <a:off x="107504" y="836712"/>
            <a:ext cx="8856984" cy="4680521"/>
          </a:xfrm>
        </p:spPr>
        <p:txBody>
          <a:bodyPr/>
          <a:lstStyle/>
          <a:p>
            <a:r>
              <a:rPr lang="en-GB" dirty="0"/>
              <a:t>Your presentation generally needs to be informative and engaging. But it can only be informative if you have first determined what the presentation is all about. </a:t>
            </a:r>
          </a:p>
          <a:p>
            <a:r>
              <a:rPr lang="en-GB" dirty="0"/>
              <a:t>You must always have a clear idea of the most relevant message you want to pass across.</a:t>
            </a:r>
          </a:p>
          <a:p>
            <a:r>
              <a:rPr lang="en-GB" dirty="0"/>
              <a:t>All these information will give you an idea of the number of the slides you may need and also how they should be designed. </a:t>
            </a:r>
          </a:p>
        </p:txBody>
      </p:sp>
    </p:spTree>
    <p:extLst>
      <p:ext uri="{BB962C8B-B14F-4D97-AF65-F5344CB8AC3E}">
        <p14:creationId xmlns:p14="http://schemas.microsoft.com/office/powerpoint/2010/main" val="171669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9121-57BA-45C7-9D55-8934C385A515}"/>
              </a:ext>
            </a:extLst>
          </p:cNvPr>
          <p:cNvSpPr>
            <a:spLocks noGrp="1"/>
          </p:cNvSpPr>
          <p:nvPr>
            <p:ph type="title"/>
          </p:nvPr>
        </p:nvSpPr>
        <p:spPr>
          <a:xfrm>
            <a:off x="457200" y="0"/>
            <a:ext cx="8229600" cy="1124744"/>
          </a:xfrm>
        </p:spPr>
        <p:txBody>
          <a:bodyPr/>
          <a:lstStyle/>
          <a:p>
            <a:r>
              <a:rPr lang="en-GB" dirty="0"/>
              <a:t>Slides should be information and not a distraction</a:t>
            </a:r>
          </a:p>
        </p:txBody>
      </p:sp>
      <p:sp>
        <p:nvSpPr>
          <p:cNvPr id="3" name="Content Placeholder 2">
            <a:extLst>
              <a:ext uri="{FF2B5EF4-FFF2-40B4-BE49-F238E27FC236}">
                <a16:creationId xmlns:a16="http://schemas.microsoft.com/office/drawing/2014/main" id="{272070C8-D915-43D8-A740-BE491EBB1515}"/>
              </a:ext>
            </a:extLst>
          </p:cNvPr>
          <p:cNvSpPr>
            <a:spLocks noGrp="1"/>
          </p:cNvSpPr>
          <p:nvPr>
            <p:ph idx="1"/>
          </p:nvPr>
        </p:nvSpPr>
        <p:spPr>
          <a:xfrm>
            <a:off x="35496" y="1052736"/>
            <a:ext cx="9001000" cy="4608512"/>
          </a:xfrm>
        </p:spPr>
        <p:txBody>
          <a:bodyPr/>
          <a:lstStyle/>
          <a:p>
            <a:r>
              <a:rPr lang="en-GB" dirty="0"/>
              <a:t>The slides are there to help the audience understand what you are trying to communicate. They shouldn’t instead be a distraction to the audience.</a:t>
            </a:r>
          </a:p>
          <a:p>
            <a:r>
              <a:rPr lang="en-GB" dirty="0"/>
              <a:t>Slides should be very simple and shouldn’t have just too much or too little information. They shouldn’t have unnecessary messages, visuals and graphs being shown when they are not a reflection of what you are actually saying.  </a:t>
            </a:r>
          </a:p>
        </p:txBody>
      </p:sp>
    </p:spTree>
    <p:extLst>
      <p:ext uri="{BB962C8B-B14F-4D97-AF65-F5344CB8AC3E}">
        <p14:creationId xmlns:p14="http://schemas.microsoft.com/office/powerpoint/2010/main" val="301166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C6FA-DF61-4359-B1AE-7FF5050A3913}"/>
              </a:ext>
            </a:extLst>
          </p:cNvPr>
          <p:cNvSpPr>
            <a:spLocks noGrp="1"/>
          </p:cNvSpPr>
          <p:nvPr>
            <p:ph type="title"/>
          </p:nvPr>
        </p:nvSpPr>
        <p:spPr/>
        <p:txBody>
          <a:bodyPr/>
          <a:lstStyle/>
          <a:p>
            <a:r>
              <a:rPr lang="en-GB" dirty="0"/>
              <a:t>Slides should be talking points and visual cues.</a:t>
            </a:r>
          </a:p>
        </p:txBody>
      </p:sp>
      <p:sp>
        <p:nvSpPr>
          <p:cNvPr id="3" name="Content Placeholder 2">
            <a:extLst>
              <a:ext uri="{FF2B5EF4-FFF2-40B4-BE49-F238E27FC236}">
                <a16:creationId xmlns:a16="http://schemas.microsoft.com/office/drawing/2014/main" id="{C104DFE0-5CE5-4F48-AE57-CC9C3117BB5E}"/>
              </a:ext>
            </a:extLst>
          </p:cNvPr>
          <p:cNvSpPr>
            <a:spLocks noGrp="1"/>
          </p:cNvSpPr>
          <p:nvPr>
            <p:ph idx="1"/>
          </p:nvPr>
        </p:nvSpPr>
        <p:spPr>
          <a:xfrm>
            <a:off x="251520" y="1417638"/>
            <a:ext cx="8435280" cy="4099595"/>
          </a:xfrm>
        </p:spPr>
        <p:txBody>
          <a:bodyPr/>
          <a:lstStyle/>
          <a:p>
            <a:r>
              <a:rPr lang="en-GB" dirty="0"/>
              <a:t>The slides doesn’t need to be filled with a lot of data, pictures and texts. </a:t>
            </a:r>
          </a:p>
          <a:p>
            <a:r>
              <a:rPr lang="en-GB" dirty="0"/>
              <a:t>They should only show the most important points as some sort of visual cues for the audience and should reflect the most important points that you are trying to communicate to your audience and not everything you say. </a:t>
            </a:r>
          </a:p>
        </p:txBody>
      </p:sp>
    </p:spTree>
    <p:extLst>
      <p:ext uri="{BB962C8B-B14F-4D97-AF65-F5344CB8AC3E}">
        <p14:creationId xmlns:p14="http://schemas.microsoft.com/office/powerpoint/2010/main" val="3005142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7AAC-491C-4677-B3B1-B8631F05E0FD}"/>
              </a:ext>
            </a:extLst>
          </p:cNvPr>
          <p:cNvSpPr>
            <a:spLocks noGrp="1"/>
          </p:cNvSpPr>
          <p:nvPr>
            <p:ph type="title"/>
          </p:nvPr>
        </p:nvSpPr>
        <p:spPr>
          <a:xfrm>
            <a:off x="0" y="274638"/>
            <a:ext cx="8892480" cy="778098"/>
          </a:xfrm>
        </p:spPr>
        <p:txBody>
          <a:bodyPr/>
          <a:lstStyle/>
          <a:p>
            <a:r>
              <a:rPr lang="en-GB" dirty="0"/>
              <a:t>How  to use visual tools e.g. animation</a:t>
            </a:r>
          </a:p>
        </p:txBody>
      </p:sp>
      <p:sp>
        <p:nvSpPr>
          <p:cNvPr id="3" name="Content Placeholder 2">
            <a:extLst>
              <a:ext uri="{FF2B5EF4-FFF2-40B4-BE49-F238E27FC236}">
                <a16:creationId xmlns:a16="http://schemas.microsoft.com/office/drawing/2014/main" id="{9A8066B8-C4A9-4565-B027-F1A4D14AD973}"/>
              </a:ext>
            </a:extLst>
          </p:cNvPr>
          <p:cNvSpPr>
            <a:spLocks noGrp="1"/>
          </p:cNvSpPr>
          <p:nvPr>
            <p:ph idx="1"/>
          </p:nvPr>
        </p:nvSpPr>
        <p:spPr>
          <a:xfrm>
            <a:off x="0" y="1268760"/>
            <a:ext cx="9144000" cy="4062350"/>
          </a:xfrm>
        </p:spPr>
        <p:txBody>
          <a:bodyPr/>
          <a:lstStyle/>
          <a:p>
            <a:r>
              <a:rPr lang="en-GB" sz="2800" dirty="0"/>
              <a:t>Animation is one visual tools often used during presentation and it often encourages audience engagement and add value to your presentation if used correctly. </a:t>
            </a:r>
          </a:p>
          <a:p>
            <a:r>
              <a:rPr lang="en-GB" sz="2800" dirty="0"/>
              <a:t>It can also detract your audience or leave them with a negative impression if they are not used properly.</a:t>
            </a:r>
          </a:p>
          <a:p>
            <a:r>
              <a:rPr lang="en-GB" sz="2800" dirty="0"/>
              <a:t>So it is important that you decide if they fit your needs and if you have the technical knowledge to design them well before using them.  </a:t>
            </a:r>
          </a:p>
        </p:txBody>
      </p:sp>
    </p:spTree>
    <p:extLst>
      <p:ext uri="{BB962C8B-B14F-4D97-AF65-F5344CB8AC3E}">
        <p14:creationId xmlns:p14="http://schemas.microsoft.com/office/powerpoint/2010/main" val="3989298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81E0B-B460-4117-B0F4-865509FB624C}"/>
              </a:ext>
            </a:extLst>
          </p:cNvPr>
          <p:cNvSpPr>
            <a:spLocks noGrp="1"/>
          </p:cNvSpPr>
          <p:nvPr>
            <p:ph type="title"/>
          </p:nvPr>
        </p:nvSpPr>
        <p:spPr>
          <a:xfrm>
            <a:off x="107504" y="116632"/>
            <a:ext cx="8579296" cy="792088"/>
          </a:xfrm>
        </p:spPr>
        <p:txBody>
          <a:bodyPr/>
          <a:lstStyle/>
          <a:p>
            <a:r>
              <a:rPr lang="en-GB" dirty="0"/>
              <a:t>Animation use – things to consider</a:t>
            </a:r>
          </a:p>
        </p:txBody>
      </p:sp>
      <p:sp>
        <p:nvSpPr>
          <p:cNvPr id="3" name="Content Placeholder 2">
            <a:extLst>
              <a:ext uri="{FF2B5EF4-FFF2-40B4-BE49-F238E27FC236}">
                <a16:creationId xmlns:a16="http://schemas.microsoft.com/office/drawing/2014/main" id="{F5E295FE-60EC-4072-81A9-87F30B955C45}"/>
              </a:ext>
            </a:extLst>
          </p:cNvPr>
          <p:cNvSpPr>
            <a:spLocks noGrp="1"/>
          </p:cNvSpPr>
          <p:nvPr>
            <p:ph idx="1"/>
          </p:nvPr>
        </p:nvSpPr>
        <p:spPr>
          <a:xfrm>
            <a:off x="107504" y="908720"/>
            <a:ext cx="9036496" cy="4608513"/>
          </a:xfrm>
        </p:spPr>
        <p:txBody>
          <a:bodyPr/>
          <a:lstStyle/>
          <a:p>
            <a:r>
              <a:rPr lang="en-GB" dirty="0"/>
              <a:t>Does it fit or complements your overall message? The idea should be to help your audience better connect with your presentation and the overall business idea. </a:t>
            </a:r>
          </a:p>
          <a:p>
            <a:r>
              <a:rPr lang="en-GB" dirty="0"/>
              <a:t>Animation can help an audience member who is facing presentation fatigue but they must be designed to attract them to the presentation. If you use animation to direct your audience to the key points you are talking about, this may interest them. </a:t>
            </a:r>
          </a:p>
        </p:txBody>
      </p:sp>
    </p:spTree>
    <p:extLst>
      <p:ext uri="{BB962C8B-B14F-4D97-AF65-F5344CB8AC3E}">
        <p14:creationId xmlns:p14="http://schemas.microsoft.com/office/powerpoint/2010/main" val="4100384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6089B-E05B-4194-93BD-8D8E6888FA0A}"/>
              </a:ext>
            </a:extLst>
          </p:cNvPr>
          <p:cNvSpPr>
            <a:spLocks noGrp="1"/>
          </p:cNvSpPr>
          <p:nvPr>
            <p:ph type="title"/>
          </p:nvPr>
        </p:nvSpPr>
        <p:spPr/>
        <p:txBody>
          <a:bodyPr/>
          <a:lstStyle/>
          <a:p>
            <a:r>
              <a:rPr lang="en-GB" dirty="0"/>
              <a:t>Animation use – things to consider contd.</a:t>
            </a:r>
          </a:p>
        </p:txBody>
      </p:sp>
      <p:sp>
        <p:nvSpPr>
          <p:cNvPr id="3" name="Content Placeholder 2">
            <a:extLst>
              <a:ext uri="{FF2B5EF4-FFF2-40B4-BE49-F238E27FC236}">
                <a16:creationId xmlns:a16="http://schemas.microsoft.com/office/drawing/2014/main" id="{102F40DD-5EAE-4611-A719-156321E90467}"/>
              </a:ext>
            </a:extLst>
          </p:cNvPr>
          <p:cNvSpPr>
            <a:spLocks noGrp="1"/>
          </p:cNvSpPr>
          <p:nvPr>
            <p:ph idx="1"/>
          </p:nvPr>
        </p:nvSpPr>
        <p:spPr>
          <a:xfrm>
            <a:off x="107504" y="1268760"/>
            <a:ext cx="8928992" cy="4464496"/>
          </a:xfrm>
        </p:spPr>
        <p:txBody>
          <a:bodyPr/>
          <a:lstStyle/>
          <a:p>
            <a:r>
              <a:rPr lang="en-GB" dirty="0"/>
              <a:t>Animation should be used only because the presenter want to help enforce what they are saying about their business and to promote a particular idea. Animation should still help the presenter engage the audience with the business idea. </a:t>
            </a:r>
          </a:p>
          <a:p>
            <a:r>
              <a:rPr lang="en-GB" dirty="0"/>
              <a:t>Every slide does not need animation but it can be used to promote the aesthetic of the presentation. </a:t>
            </a:r>
          </a:p>
        </p:txBody>
      </p:sp>
    </p:spTree>
    <p:extLst>
      <p:ext uri="{BB962C8B-B14F-4D97-AF65-F5344CB8AC3E}">
        <p14:creationId xmlns:p14="http://schemas.microsoft.com/office/powerpoint/2010/main" val="197349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02AB-F7A2-4502-9099-52950E02E1B2}"/>
              </a:ext>
            </a:extLst>
          </p:cNvPr>
          <p:cNvSpPr>
            <a:spLocks noGrp="1"/>
          </p:cNvSpPr>
          <p:nvPr>
            <p:ph type="title"/>
          </p:nvPr>
        </p:nvSpPr>
        <p:spPr>
          <a:xfrm>
            <a:off x="251520" y="116632"/>
            <a:ext cx="8435280" cy="720080"/>
          </a:xfrm>
        </p:spPr>
        <p:txBody>
          <a:bodyPr/>
          <a:lstStyle/>
          <a:p>
            <a:r>
              <a:rPr lang="en-GB" dirty="0"/>
              <a:t>Graphs and Charts</a:t>
            </a:r>
          </a:p>
        </p:txBody>
      </p:sp>
      <p:sp>
        <p:nvSpPr>
          <p:cNvPr id="3" name="Content Placeholder 2">
            <a:extLst>
              <a:ext uri="{FF2B5EF4-FFF2-40B4-BE49-F238E27FC236}">
                <a16:creationId xmlns:a16="http://schemas.microsoft.com/office/drawing/2014/main" id="{EA879A61-161D-4002-BD04-829D8BE3E9BC}"/>
              </a:ext>
            </a:extLst>
          </p:cNvPr>
          <p:cNvSpPr>
            <a:spLocks noGrp="1"/>
          </p:cNvSpPr>
          <p:nvPr>
            <p:ph idx="1"/>
          </p:nvPr>
        </p:nvSpPr>
        <p:spPr>
          <a:xfrm>
            <a:off x="107504" y="836712"/>
            <a:ext cx="8784976" cy="4752528"/>
          </a:xfrm>
        </p:spPr>
        <p:txBody>
          <a:bodyPr/>
          <a:lstStyle/>
          <a:p>
            <a:r>
              <a:rPr lang="en-GB" dirty="0"/>
              <a:t>Trends over time </a:t>
            </a:r>
            <a:r>
              <a:rPr lang="en-GB" dirty="0" err="1"/>
              <a:t>e.g</a:t>
            </a:r>
            <a:r>
              <a:rPr lang="en-GB" dirty="0"/>
              <a:t> share price movements can be shared through for example a line graph.</a:t>
            </a:r>
          </a:p>
          <a:p>
            <a:r>
              <a:rPr lang="en-GB" dirty="0"/>
              <a:t>Change in quantities over time can be best presented through a vertical bar chart. </a:t>
            </a:r>
          </a:p>
          <a:p>
            <a:r>
              <a:rPr lang="en-GB" dirty="0"/>
              <a:t>Percentages can best be shown through pie charts. </a:t>
            </a:r>
          </a:p>
          <a:p>
            <a:r>
              <a:rPr lang="en-GB" dirty="0"/>
              <a:t>You must choose the most suitable type of graphs and charts for your presentation. </a:t>
            </a:r>
          </a:p>
        </p:txBody>
      </p:sp>
    </p:spTree>
    <p:extLst>
      <p:ext uri="{BB962C8B-B14F-4D97-AF65-F5344CB8AC3E}">
        <p14:creationId xmlns:p14="http://schemas.microsoft.com/office/powerpoint/2010/main" val="3107807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941EB-9925-4B33-A5B5-B7804C66E4CA}"/>
              </a:ext>
            </a:extLst>
          </p:cNvPr>
          <p:cNvSpPr>
            <a:spLocks noGrp="1"/>
          </p:cNvSpPr>
          <p:nvPr>
            <p:ph type="title"/>
          </p:nvPr>
        </p:nvSpPr>
        <p:spPr>
          <a:xfrm>
            <a:off x="457200" y="274638"/>
            <a:ext cx="8229600" cy="850106"/>
          </a:xfrm>
        </p:spPr>
        <p:txBody>
          <a:bodyPr/>
          <a:lstStyle/>
          <a:p>
            <a:r>
              <a:rPr lang="en-GB" dirty="0"/>
              <a:t>Slide Colours</a:t>
            </a:r>
          </a:p>
        </p:txBody>
      </p:sp>
      <p:sp>
        <p:nvSpPr>
          <p:cNvPr id="3" name="Content Placeholder 2">
            <a:extLst>
              <a:ext uri="{FF2B5EF4-FFF2-40B4-BE49-F238E27FC236}">
                <a16:creationId xmlns:a16="http://schemas.microsoft.com/office/drawing/2014/main" id="{CBEFCC97-DB7C-46E2-A3D6-A167B0595329}"/>
              </a:ext>
            </a:extLst>
          </p:cNvPr>
          <p:cNvSpPr>
            <a:spLocks noGrp="1"/>
          </p:cNvSpPr>
          <p:nvPr>
            <p:ph idx="1"/>
          </p:nvPr>
        </p:nvSpPr>
        <p:spPr>
          <a:xfrm>
            <a:off x="0" y="908720"/>
            <a:ext cx="9036496" cy="4608513"/>
          </a:xfrm>
        </p:spPr>
        <p:txBody>
          <a:bodyPr/>
          <a:lstStyle/>
          <a:p>
            <a:r>
              <a:rPr lang="en-GB" sz="2800" dirty="0"/>
              <a:t>Colours influences the emotions of people and slides must be designed with appropriate colours. </a:t>
            </a:r>
          </a:p>
          <a:p>
            <a:r>
              <a:rPr lang="en-GB" sz="2800" dirty="0"/>
              <a:t>To understand the right colours to use, you need to also understand the emotions of the audience, the messages you will be passing across at different times of your presentation and the emotions it will evoke and finally the nature of your room, whether it will be lit or not, whether the presentation will be done during daytime or at night. </a:t>
            </a:r>
          </a:p>
          <a:p>
            <a:r>
              <a:rPr lang="en-GB" sz="2800" dirty="0"/>
              <a:t>Remember that your goal is to win over the audience within a short period. </a:t>
            </a:r>
          </a:p>
        </p:txBody>
      </p:sp>
    </p:spTree>
    <p:extLst>
      <p:ext uri="{BB962C8B-B14F-4D97-AF65-F5344CB8AC3E}">
        <p14:creationId xmlns:p14="http://schemas.microsoft.com/office/powerpoint/2010/main" val="277815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5765-6F87-49B6-8873-9850BB4AF739}"/>
              </a:ext>
            </a:extLst>
          </p:cNvPr>
          <p:cNvSpPr>
            <a:spLocks noGrp="1"/>
          </p:cNvSpPr>
          <p:nvPr>
            <p:ph type="title"/>
          </p:nvPr>
        </p:nvSpPr>
        <p:spPr/>
        <p:txBody>
          <a:bodyPr/>
          <a:lstStyle/>
          <a:p>
            <a:r>
              <a:rPr lang="en-GB" dirty="0"/>
              <a:t>Font Size</a:t>
            </a:r>
          </a:p>
        </p:txBody>
      </p:sp>
      <p:sp>
        <p:nvSpPr>
          <p:cNvPr id="3" name="Content Placeholder 2">
            <a:extLst>
              <a:ext uri="{FF2B5EF4-FFF2-40B4-BE49-F238E27FC236}">
                <a16:creationId xmlns:a16="http://schemas.microsoft.com/office/drawing/2014/main" id="{27899AFE-F2C5-4FBC-A4FF-71862A809DB3}"/>
              </a:ext>
            </a:extLst>
          </p:cNvPr>
          <p:cNvSpPr>
            <a:spLocks noGrp="1"/>
          </p:cNvSpPr>
          <p:nvPr>
            <p:ph idx="1"/>
          </p:nvPr>
        </p:nvSpPr>
        <p:spPr/>
        <p:txBody>
          <a:bodyPr/>
          <a:lstStyle/>
          <a:p>
            <a:r>
              <a:rPr lang="en-GB" dirty="0"/>
              <a:t>Slides should be designed in a way that they can be seen and read by anyone in any part of the room. </a:t>
            </a:r>
          </a:p>
          <a:p>
            <a:r>
              <a:rPr lang="en-GB" dirty="0"/>
              <a:t>The font choices shouldn’t be very different between slides as it may distract the audience. </a:t>
            </a:r>
          </a:p>
        </p:txBody>
      </p:sp>
    </p:spTree>
    <p:extLst>
      <p:ext uri="{BB962C8B-B14F-4D97-AF65-F5344CB8AC3E}">
        <p14:creationId xmlns:p14="http://schemas.microsoft.com/office/powerpoint/2010/main" val="1055614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983F-21B5-49AA-9DAE-F782720293AA}"/>
              </a:ext>
            </a:extLst>
          </p:cNvPr>
          <p:cNvSpPr>
            <a:spLocks noGrp="1"/>
          </p:cNvSpPr>
          <p:nvPr>
            <p:ph type="title"/>
          </p:nvPr>
        </p:nvSpPr>
        <p:spPr>
          <a:xfrm>
            <a:off x="457200" y="116632"/>
            <a:ext cx="8229600" cy="648072"/>
          </a:xfrm>
        </p:spPr>
        <p:txBody>
          <a:bodyPr/>
          <a:lstStyle/>
          <a:p>
            <a:r>
              <a:rPr lang="en-GB" dirty="0"/>
              <a:t>Sounds</a:t>
            </a:r>
          </a:p>
        </p:txBody>
      </p:sp>
      <p:sp>
        <p:nvSpPr>
          <p:cNvPr id="3" name="Content Placeholder 2">
            <a:extLst>
              <a:ext uri="{FF2B5EF4-FFF2-40B4-BE49-F238E27FC236}">
                <a16:creationId xmlns:a16="http://schemas.microsoft.com/office/drawing/2014/main" id="{4815E71E-11AD-437F-8F95-BA33E6919C8C}"/>
              </a:ext>
            </a:extLst>
          </p:cNvPr>
          <p:cNvSpPr>
            <a:spLocks noGrp="1"/>
          </p:cNvSpPr>
          <p:nvPr>
            <p:ph idx="1"/>
          </p:nvPr>
        </p:nvSpPr>
        <p:spPr>
          <a:xfrm>
            <a:off x="539552" y="836712"/>
            <a:ext cx="8229600" cy="4608512"/>
          </a:xfrm>
        </p:spPr>
        <p:txBody>
          <a:bodyPr/>
          <a:lstStyle/>
          <a:p>
            <a:r>
              <a:rPr lang="en-GB" dirty="0"/>
              <a:t>You can on occasions add short audio and video clips to your presentation. It can be some promotional materials that you have developed for your business, etc. This can help you illustrate some points during your business presentation. However, it is important that you don’t include very long audio’s and video messages during your presentation as this may be a distraction. </a:t>
            </a:r>
          </a:p>
        </p:txBody>
      </p:sp>
    </p:spTree>
    <p:extLst>
      <p:ext uri="{BB962C8B-B14F-4D97-AF65-F5344CB8AC3E}">
        <p14:creationId xmlns:p14="http://schemas.microsoft.com/office/powerpoint/2010/main" val="3546609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A3F7B-1635-4181-9969-C49647CFAFDB}"/>
              </a:ext>
            </a:extLst>
          </p:cNvPr>
          <p:cNvSpPr>
            <a:spLocks noGrp="1"/>
          </p:cNvSpPr>
          <p:nvPr>
            <p:ph type="title"/>
          </p:nvPr>
        </p:nvSpPr>
        <p:spPr>
          <a:xfrm>
            <a:off x="457200" y="116632"/>
            <a:ext cx="8229600" cy="864096"/>
          </a:xfrm>
        </p:spPr>
        <p:txBody>
          <a:bodyPr/>
          <a:lstStyle/>
          <a:p>
            <a:r>
              <a:rPr lang="en-GB" dirty="0"/>
              <a:t>Post Presentation. </a:t>
            </a:r>
          </a:p>
        </p:txBody>
      </p:sp>
      <p:sp>
        <p:nvSpPr>
          <p:cNvPr id="3" name="Content Placeholder 2">
            <a:extLst>
              <a:ext uri="{FF2B5EF4-FFF2-40B4-BE49-F238E27FC236}">
                <a16:creationId xmlns:a16="http://schemas.microsoft.com/office/drawing/2014/main" id="{0A27DB21-BAD0-460D-B862-6C3C96D84C8D}"/>
              </a:ext>
            </a:extLst>
          </p:cNvPr>
          <p:cNvSpPr>
            <a:spLocks noGrp="1"/>
          </p:cNvSpPr>
          <p:nvPr>
            <p:ph idx="1"/>
          </p:nvPr>
        </p:nvSpPr>
        <p:spPr>
          <a:xfrm>
            <a:off x="107504" y="908720"/>
            <a:ext cx="8856984" cy="4752528"/>
          </a:xfrm>
        </p:spPr>
        <p:txBody>
          <a:bodyPr/>
          <a:lstStyle/>
          <a:p>
            <a:r>
              <a:rPr lang="en-GB" sz="2800" dirty="0"/>
              <a:t>It is important for you to evaluate your presentation after it has been completed. Remember that you may need to do another business presentation to another audience so recording your presentation to study it post your current presentation is very important. </a:t>
            </a:r>
          </a:p>
          <a:p>
            <a:r>
              <a:rPr lang="en-GB" sz="2800" dirty="0"/>
              <a:t>You should take time to review your entire talk and ask yourself the following questions: did the audience liked it? What questions did they have? How was their body language like during the presentation?</a:t>
            </a:r>
          </a:p>
        </p:txBody>
      </p:sp>
    </p:spTree>
    <p:extLst>
      <p:ext uri="{BB962C8B-B14F-4D97-AF65-F5344CB8AC3E}">
        <p14:creationId xmlns:p14="http://schemas.microsoft.com/office/powerpoint/2010/main" val="273789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9EB9B-E2F6-4563-A9A4-857A0E1C7418}"/>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E331C439-3593-4B45-8A1A-9A206FBAC0FD}"/>
              </a:ext>
            </a:extLst>
          </p:cNvPr>
          <p:cNvSpPr>
            <a:spLocks noGrp="1"/>
          </p:cNvSpPr>
          <p:nvPr>
            <p:ph idx="1"/>
          </p:nvPr>
        </p:nvSpPr>
        <p:spPr/>
        <p:txBody>
          <a:bodyPr/>
          <a:lstStyle/>
          <a:p>
            <a:endParaRPr lang="en-GB" dirty="0"/>
          </a:p>
          <a:p>
            <a:endParaRPr lang="en-GB" dirty="0"/>
          </a:p>
          <a:p>
            <a:r>
              <a:rPr lang="en-GB" dirty="0">
                <a:hlinkClick r:id="rId2"/>
              </a:rPr>
              <a:t>https://www.youtube.com/watch?v=MnIPpUiTcRc</a:t>
            </a:r>
            <a:endParaRPr lang="en-GB" dirty="0"/>
          </a:p>
        </p:txBody>
      </p:sp>
    </p:spTree>
    <p:extLst>
      <p:ext uri="{BB962C8B-B14F-4D97-AF65-F5344CB8AC3E}">
        <p14:creationId xmlns:p14="http://schemas.microsoft.com/office/powerpoint/2010/main" val="2092413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0B1FC-0E4E-4794-A70F-90BC7CBCA038}"/>
              </a:ext>
            </a:extLst>
          </p:cNvPr>
          <p:cNvSpPr>
            <a:spLocks noGrp="1"/>
          </p:cNvSpPr>
          <p:nvPr>
            <p:ph type="title"/>
          </p:nvPr>
        </p:nvSpPr>
        <p:spPr/>
        <p:txBody>
          <a:bodyPr/>
          <a:lstStyle/>
          <a:p>
            <a:r>
              <a:rPr lang="en-GB" dirty="0"/>
              <a:t>Video – Sample Business Presentation Plan</a:t>
            </a:r>
          </a:p>
        </p:txBody>
      </p:sp>
      <p:sp>
        <p:nvSpPr>
          <p:cNvPr id="3" name="Content Placeholder 2">
            <a:extLst>
              <a:ext uri="{FF2B5EF4-FFF2-40B4-BE49-F238E27FC236}">
                <a16:creationId xmlns:a16="http://schemas.microsoft.com/office/drawing/2014/main" id="{6EB365AA-D526-4913-BFFF-0797823EDBED}"/>
              </a:ext>
            </a:extLst>
          </p:cNvPr>
          <p:cNvSpPr>
            <a:spLocks noGrp="1"/>
          </p:cNvSpPr>
          <p:nvPr>
            <p:ph idx="1"/>
          </p:nvPr>
        </p:nvSpPr>
        <p:spPr/>
        <p:txBody>
          <a:bodyPr/>
          <a:lstStyle/>
          <a:p>
            <a:r>
              <a:rPr lang="en-GB" b="1" u="sng" dirty="0">
                <a:hlinkClick r:id="rId2"/>
              </a:rPr>
              <a:t>Watch the video below and discuss in class what your thoughts are about the ideas in the slides. </a:t>
            </a:r>
          </a:p>
          <a:p>
            <a:endParaRPr lang="en-GB" dirty="0">
              <a:hlinkClick r:id="rId2"/>
            </a:endParaRPr>
          </a:p>
          <a:p>
            <a:endParaRPr lang="en-GB" dirty="0">
              <a:hlinkClick r:id="rId2"/>
            </a:endParaRPr>
          </a:p>
          <a:p>
            <a:r>
              <a:rPr lang="en-GB" dirty="0">
                <a:hlinkClick r:id="rId2"/>
              </a:rPr>
              <a:t>https://www.youtube.com/watch?v=lRxIhcCtVZg</a:t>
            </a:r>
            <a:endParaRPr lang="en-GB" dirty="0"/>
          </a:p>
        </p:txBody>
      </p:sp>
    </p:spTree>
    <p:extLst>
      <p:ext uri="{BB962C8B-B14F-4D97-AF65-F5344CB8AC3E}">
        <p14:creationId xmlns:p14="http://schemas.microsoft.com/office/powerpoint/2010/main" val="2442201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68313" y="188913"/>
            <a:ext cx="8229600" cy="1944687"/>
          </a:xfrm>
        </p:spPr>
        <p:txBody>
          <a:bodyPr/>
          <a:lstStyle/>
          <a:p>
            <a:r>
              <a:rPr lang="en-GB" altLang="en-US" dirty="0">
                <a:solidFill>
                  <a:srgbClr val="92D050"/>
                </a:solidFill>
              </a:rPr>
              <a:t>Thank you! </a:t>
            </a:r>
          </a:p>
        </p:txBody>
      </p:sp>
      <p:sp>
        <p:nvSpPr>
          <p:cNvPr id="24579" name="Content Placeholder 2"/>
          <p:cNvSpPr>
            <a:spLocks noGrp="1"/>
          </p:cNvSpPr>
          <p:nvPr>
            <p:ph idx="1"/>
          </p:nvPr>
        </p:nvSpPr>
        <p:spPr>
          <a:xfrm>
            <a:off x="323850" y="1484313"/>
            <a:ext cx="8229600" cy="4032250"/>
          </a:xfrm>
        </p:spPr>
        <p:txBody>
          <a:bodyPr/>
          <a:lstStyle/>
          <a:p>
            <a:pPr marL="0" indent="0" algn="ctr">
              <a:buFont typeface="Arial" pitchFamily="34" charset="0"/>
              <a:buNone/>
            </a:pPr>
            <a:endParaRPr lang="en-US" altLang="en-US" dirty="0"/>
          </a:p>
          <a:p>
            <a:pPr marL="0" indent="0" algn="ctr">
              <a:buNone/>
            </a:pPr>
            <a:endParaRPr lang="en-US" altLang="en-US" dirty="0"/>
          </a:p>
          <a:p>
            <a:pPr marL="0" indent="0" algn="ctr">
              <a:buFont typeface="Arial" pitchFamily="34" charset="0"/>
              <a:buNone/>
            </a:pPr>
            <a:endParaRPr lang="en-US" altLang="en-US" dirty="0"/>
          </a:p>
          <a:p>
            <a:pPr marL="0" indent="0" algn="ctr">
              <a:buFont typeface="Arial" pitchFamily="34" charset="0"/>
              <a:buNone/>
            </a:pPr>
            <a:r>
              <a:rPr lang="en-US" altLang="en-US" sz="4000" dirty="0">
                <a:solidFill>
                  <a:srgbClr val="FF0000"/>
                </a:solidFill>
              </a:rPr>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9BD9932-A557-429D-8E76-A17DC0EA07FA}"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06/04/2021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4549</TotalTime>
  <Words>861</Words>
  <Application>Microsoft Macintosh PowerPoint</Application>
  <PresentationFormat>On-screen Show (4:3)</PresentationFormat>
  <Paragraphs>54</Paragraphs>
  <Slides>15</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15</vt:i4>
      </vt:variant>
    </vt:vector>
  </HeadingPairs>
  <TitlesOfParts>
    <vt:vector size="20" baseType="lpstr">
      <vt:lpstr>Arial</vt:lpstr>
      <vt:lpstr>Calibri</vt:lpstr>
      <vt:lpstr>Myriad Pro</vt:lpstr>
      <vt:lpstr>SftWP July 15</vt:lpstr>
      <vt:lpstr>20140311PresentationUWTSDTemplate</vt:lpstr>
      <vt:lpstr>PowerPoint as your talking points</vt:lpstr>
      <vt:lpstr>What you need to know!</vt:lpstr>
      <vt:lpstr>Slides should be information and not a distraction</vt:lpstr>
      <vt:lpstr>Slides should be talking points and visual cues.</vt:lpstr>
      <vt:lpstr>How  to use visual tools e.g. animation</vt:lpstr>
      <vt:lpstr>Animation use – things to consider</vt:lpstr>
      <vt:lpstr>Animation use – things to consider contd.</vt:lpstr>
      <vt:lpstr>Graphs and Charts</vt:lpstr>
      <vt:lpstr>Slide Colours</vt:lpstr>
      <vt:lpstr>Font Size</vt:lpstr>
      <vt:lpstr>Sounds</vt:lpstr>
      <vt:lpstr>Post Presentation. </vt:lpstr>
      <vt:lpstr>Video</vt:lpstr>
      <vt:lpstr>Video – Sample Business Presentation Plan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Afzal Munna</cp:lastModifiedBy>
  <cp:revision>38</cp:revision>
  <dcterms:created xsi:type="dcterms:W3CDTF">2015-10-27T10:51:31Z</dcterms:created>
  <dcterms:modified xsi:type="dcterms:W3CDTF">2021-04-06T11:43:51Z</dcterms:modified>
</cp:coreProperties>
</file>