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B6FC24-A44D-43DC-9537-4BC97A0515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E9F084-B2DE-49D9-A6E0-9C7C4D239F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F55218-66FB-436C-A9BC-76EF9E3889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6514AA-8BEC-443F-A82E-CC5BA2CED3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AE00F2-DAE8-46A1-A10F-7486549ED04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CDFF7A-5858-4F17-9059-66D270DEB8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2E55EF-E3AA-405F-816B-88905B7969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6697A3-38E4-4CF7-8155-9BBC26BFD83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E8856E-C957-46BC-AB78-ED51CB14A96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AED412-09ED-488E-BD22-672C0C6530A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59381E-A40A-4CAC-B8F2-B3DB52596B0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87D0597-9FEE-4ADE-8192-0D255E2286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EB745FE-574F-46F1-A334-56F926ABDF5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Pedwar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Digid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Dwbl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pedwar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dau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ddigid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ym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mhob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8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57213" y="84138"/>
            <a:ext cx="21907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>
                <a:solidFill>
                  <a:srgbClr val="0066FF"/>
                </a:solidFill>
                <a:latin typeface="Comic Sans MS" pitchFamily="66" charset="0"/>
              </a:rPr>
              <a:t>+</a:t>
            </a:r>
            <a:endParaRPr lang="en-US" sz="18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0" name="Oval 26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243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8096" name="Group 32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88093" name="Oval 29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0" name="Text Box 6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97" name="Group 33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88098" name="Oval 34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9" name="Text Box 35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67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100" name="Group 36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88101" name="Oval 3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2" name="Text Box 3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16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103" name="Group 39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88104" name="Oval 4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5" name="Text Box 4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78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8106" name="AutoShape 42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7" name="AutoShape 43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03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04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05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170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28006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28007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08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43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28009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28010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11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31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28012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28013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14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85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28015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28016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17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11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28018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19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5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27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28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29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195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29030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29031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9032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29033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29034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9035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43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29036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29037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9038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29039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29040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9041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50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29042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43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9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1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2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3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138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30054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30055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0056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0057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30058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0059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0060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30061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0062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66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0063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30064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0065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39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30066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67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0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3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75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76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77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221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31078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31079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1080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74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1081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31082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1083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73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1084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31085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1086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14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1087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31088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1089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31090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91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7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2099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2100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2101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199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32102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32103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2104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2105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32106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2107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11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2108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32109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2110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35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2111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32112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2113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83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32114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2115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101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23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24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25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222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33126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33127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28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91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3129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33130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31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3132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33133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34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21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3135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33136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37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33138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39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5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4147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4148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4149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268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34150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34151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4152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76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4153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34154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4155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75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4156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34157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4158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29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4159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34160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4161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88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34162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4163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9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71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72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73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203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35174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35175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5176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67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5177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35178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5179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5180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35181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5182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81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5183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35184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5185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35186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87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3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6195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6196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6197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255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36198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36199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0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69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6201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36202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3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72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6204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36205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6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69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6207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36208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9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36210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6211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7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7219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7220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7221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213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37222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37223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7224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96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7225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37226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7227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22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7228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37229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7230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85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7231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37232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7233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10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37234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7235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21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8243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8244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8245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112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38246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38247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8248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21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8249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38250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8251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29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8252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38253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8254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17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8255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38256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8257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38258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8259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5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9267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9268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9269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200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39270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39271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9272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9273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39274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9275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9276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39277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9278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96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39279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39280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9281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48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39282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9283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9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0291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0292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0293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216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40294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40295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296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52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0297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40298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299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67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0300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40301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302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46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0303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40304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305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51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40306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0307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0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3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1315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1316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1317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178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41318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41319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1320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47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1321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41322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1323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1324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41325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1326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46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1327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41328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1329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43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41330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1331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1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7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2339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2340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2341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161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42342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42343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2344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17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2345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42346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2347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68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2348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42349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2350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39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2351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42352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2353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37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42354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2355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41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63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64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65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261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43366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43367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368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16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3369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43370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371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99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3372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43373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374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93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3375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43376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377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43378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79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65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87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88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89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265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44390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44391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392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4393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44394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395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74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4396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44397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398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4399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44400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401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92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44402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403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4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9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5411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5412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5413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211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45414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45415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416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32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5417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45418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419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52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5420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45421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422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37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5423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45424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425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90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45426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5427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3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6435" name="Oval 3"/>
          <p:cNvSpPr>
            <a:spLocks noChangeArrowheads="1"/>
          </p:cNvSpPr>
          <p:nvPr/>
        </p:nvSpPr>
        <p:spPr bwMode="auto">
          <a:xfrm>
            <a:off x="611188" y="250825"/>
            <a:ext cx="7920037" cy="6388100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10000">
                <a:srgbClr val="000040"/>
              </a:gs>
              <a:gs pos="25000">
                <a:srgbClr val="400040"/>
              </a:gs>
              <a:gs pos="37500">
                <a:srgbClr val="8F0040"/>
              </a:gs>
              <a:gs pos="45000">
                <a:srgbClr val="F27300"/>
              </a:gs>
              <a:gs pos="50000">
                <a:srgbClr val="FFBF00"/>
              </a:gs>
              <a:gs pos="55001">
                <a:srgbClr val="F27300"/>
              </a:gs>
              <a:gs pos="62500">
                <a:srgbClr val="8F0040"/>
              </a:gs>
              <a:gs pos="75000">
                <a:srgbClr val="400040"/>
              </a:gs>
              <a:gs pos="90000">
                <a:srgbClr val="000040"/>
              </a:gs>
              <a:gs pos="100000">
                <a:srgbClr val="00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6436" name="AutoShape 4"/>
          <p:cNvSpPr>
            <a:spLocks noChangeArrowheads="1"/>
          </p:cNvSpPr>
          <p:nvPr/>
        </p:nvSpPr>
        <p:spPr bwMode="auto">
          <a:xfrm>
            <a:off x="2927350" y="2689225"/>
            <a:ext cx="3287713" cy="1508125"/>
          </a:xfrm>
          <a:prstGeom prst="roundRect">
            <a:avLst>
              <a:gd name="adj" fmla="val 3452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6437" name="Text Box 5"/>
          <p:cNvSpPr txBox="1">
            <a:spLocks noChangeArrowheads="1"/>
          </p:cNvSpPr>
          <p:nvPr/>
        </p:nvSpPr>
        <p:spPr bwMode="auto">
          <a:xfrm>
            <a:off x="2868613" y="2713038"/>
            <a:ext cx="3403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144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46438" name="Group 6"/>
          <p:cNvGrpSpPr>
            <a:grpSpLocks/>
          </p:cNvGrpSpPr>
          <p:nvPr/>
        </p:nvGrpSpPr>
        <p:grpSpPr bwMode="auto">
          <a:xfrm>
            <a:off x="771525" y="2513013"/>
            <a:ext cx="1863725" cy="1863725"/>
            <a:chOff x="484" y="1624"/>
            <a:chExt cx="1174" cy="1174"/>
          </a:xfrm>
        </p:grpSpPr>
        <p:sp>
          <p:nvSpPr>
            <p:cNvPr id="146439" name="Oval 7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6440" name="Text Box 8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6441" name="Group 9"/>
          <p:cNvGrpSpPr>
            <a:grpSpLocks/>
          </p:cNvGrpSpPr>
          <p:nvPr/>
        </p:nvGrpSpPr>
        <p:grpSpPr bwMode="auto">
          <a:xfrm>
            <a:off x="6477000" y="2513013"/>
            <a:ext cx="1863725" cy="1863725"/>
            <a:chOff x="484" y="1624"/>
            <a:chExt cx="1174" cy="1174"/>
          </a:xfrm>
        </p:grpSpPr>
        <p:sp>
          <p:nvSpPr>
            <p:cNvPr id="146442" name="Oval 10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6443" name="Text Box 11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13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6444" name="Group 12"/>
          <p:cNvGrpSpPr>
            <a:grpSpLocks/>
          </p:cNvGrpSpPr>
          <p:nvPr/>
        </p:nvGrpSpPr>
        <p:grpSpPr bwMode="auto">
          <a:xfrm>
            <a:off x="3640138" y="438150"/>
            <a:ext cx="1863725" cy="1863725"/>
            <a:chOff x="484" y="1624"/>
            <a:chExt cx="1174" cy="1174"/>
          </a:xfrm>
        </p:grpSpPr>
        <p:sp>
          <p:nvSpPr>
            <p:cNvPr id="146445" name="Oval 13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6446" name="Text Box 14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29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46447" name="Group 15"/>
          <p:cNvGrpSpPr>
            <a:grpSpLocks/>
          </p:cNvGrpSpPr>
          <p:nvPr/>
        </p:nvGrpSpPr>
        <p:grpSpPr bwMode="auto">
          <a:xfrm>
            <a:off x="3638550" y="4597400"/>
            <a:ext cx="1863725" cy="1863725"/>
            <a:chOff x="484" y="1624"/>
            <a:chExt cx="1174" cy="1174"/>
          </a:xfrm>
        </p:grpSpPr>
        <p:sp>
          <p:nvSpPr>
            <p:cNvPr id="146448" name="Oval 16"/>
            <p:cNvSpPr>
              <a:spLocks noChangeArrowheads="1"/>
            </p:cNvSpPr>
            <p:nvPr/>
          </p:nvSpPr>
          <p:spPr bwMode="auto">
            <a:xfrm>
              <a:off x="484" y="1624"/>
              <a:ext cx="1174" cy="1174"/>
            </a:xfrm>
            <a:prstGeom prst="ellipse">
              <a:avLst/>
            </a:prstGeom>
            <a:gradFill rotWithShape="0">
              <a:gsLst>
                <a:gs pos="0">
                  <a:srgbClr val="000000"/>
                </a:gs>
                <a:gs pos="39999">
                  <a:srgbClr val="0A128C"/>
                </a:gs>
                <a:gs pos="70000">
                  <a:srgbClr val="181CC7"/>
                </a:gs>
                <a:gs pos="88000">
                  <a:srgbClr val="7005D4"/>
                </a:gs>
                <a:gs pos="100000">
                  <a:srgbClr val="8C3D9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6449" name="Text Box 17"/>
            <p:cNvSpPr txBox="1">
              <a:spLocks noChangeArrowheads="1"/>
            </p:cNvSpPr>
            <p:nvPr/>
          </p:nvSpPr>
          <p:spPr bwMode="auto">
            <a:xfrm>
              <a:off x="490" y="1836"/>
              <a:ext cx="1162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200" b="1">
                  <a:solidFill>
                    <a:srgbClr val="FFFF00"/>
                  </a:solidFill>
                  <a:latin typeface="Comic Sans MS" pitchFamily="66" charset="0"/>
                </a:rPr>
                <a:t>77</a:t>
              </a:r>
              <a:endParaRPr lang="en-US" sz="72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46450" name="AutoShape 18"/>
          <p:cNvSpPr>
            <a:spLocks noChangeArrowheads="1"/>
          </p:cNvSpPr>
          <p:nvPr/>
        </p:nvSpPr>
        <p:spPr bwMode="auto">
          <a:xfrm>
            <a:off x="434975" y="238125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6451" name="AutoShape 19"/>
          <p:cNvSpPr>
            <a:spLocks noChangeArrowheads="1"/>
          </p:cNvSpPr>
          <p:nvPr/>
        </p:nvSpPr>
        <p:spPr bwMode="auto">
          <a:xfrm>
            <a:off x="7621588" y="5454650"/>
            <a:ext cx="1082675" cy="1082675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7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119</Words>
  <Application>Microsoft Office PowerPoint</Application>
  <PresentationFormat>On-screen Show (4:3)</PresentationFormat>
  <Paragraphs>104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41</cp:revision>
  <dcterms:created xsi:type="dcterms:W3CDTF">2006-03-03T16:34:11Z</dcterms:created>
  <dcterms:modified xsi:type="dcterms:W3CDTF">2014-08-18T15:30:09Z</dcterms:modified>
</cp:coreProperties>
</file>