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4" r:id="rId6"/>
    <p:sldId id="265" r:id="rId7"/>
    <p:sldId id="261" r:id="rId8"/>
    <p:sldId id="262" r:id="rId9"/>
    <p:sldId id="263" r:id="rId10"/>
    <p:sldId id="25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roomery.org/forums/showflat.php/Number/21097459" TargetMode="External"/><Relationship Id="rId2" Type="http://schemas.openxmlformats.org/officeDocument/2006/relationships/hyperlink" Target="https://www.brainyquote.com/authors/plato-quot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mage.slidesharecdn.com/paper3-161126063438/95/aristotle-vs-plato-1-638.jpg?cb=148014235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 smtClean="0"/>
              <a:t>Aristotle’s philosophical interpretation of virtue ethics, and how he differed from his mentor Plato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Sam Rojahn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912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The </a:t>
            </a:r>
            <a:r>
              <a:rPr lang="en-GB" dirty="0"/>
              <a:t>N</a:t>
            </a:r>
            <a:r>
              <a:rPr lang="en-GB" dirty="0" smtClean="0"/>
              <a:t>icomachean ethics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Individual Judgement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The supreme good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Bad luck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Wealth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Plato versus Aristotle, their differences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Ethical acts by repetition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Ethics and politics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8986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Aristotle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i="1" dirty="0" smtClean="0"/>
              <a:t>‘Moral excellence comes about as a result of habit. We become just by doing just acts temperate by doing temperate acts, brave by doing brave acts’.</a:t>
            </a:r>
          </a:p>
          <a:p>
            <a:endParaRPr lang="en-GB" dirty="0"/>
          </a:p>
          <a:p>
            <a:pPr lvl="8"/>
            <a:r>
              <a:rPr lang="en-GB" dirty="0" smtClean="0"/>
              <a:t>Aristotle (no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824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Aristotle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i="1" dirty="0" smtClean="0"/>
              <a:t>‘Freedom is obedience to self formulated rules’</a:t>
            </a:r>
            <a:endParaRPr lang="en-GB" sz="5400" i="1" dirty="0"/>
          </a:p>
          <a:p>
            <a:endParaRPr lang="en-GB" dirty="0" smtClean="0"/>
          </a:p>
          <a:p>
            <a:pPr lvl="6"/>
            <a:r>
              <a:rPr lang="en-GB" dirty="0" smtClean="0"/>
              <a:t>(Aristotle, 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76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Aristotle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i="1" dirty="0" smtClean="0"/>
              <a:t>‘Moral virtue, like the arts is acquired by </a:t>
            </a:r>
            <a:r>
              <a:rPr lang="en-GB" sz="4800" i="1" dirty="0" err="1" smtClean="0"/>
              <a:t>repition</a:t>
            </a:r>
            <a:r>
              <a:rPr lang="en-GB" sz="4800" i="1" dirty="0" smtClean="0"/>
              <a:t> of the corresponding acts’</a:t>
            </a:r>
          </a:p>
          <a:p>
            <a:pPr lvl="8"/>
            <a:r>
              <a:rPr lang="en-GB" i="1" dirty="0" smtClean="0"/>
              <a:t>(Brainy quotes, no date)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0516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600" dirty="0" smtClean="0"/>
              <a:t>Brainy Quotes, (no date)     </a:t>
            </a:r>
            <a:r>
              <a:rPr lang="en-GB" sz="5400" dirty="0" smtClean="0"/>
              <a:t>Plato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400" i="1" dirty="0" smtClean="0"/>
              <a:t>‘To prefer evil to good is not in human nature and when a man is compelled to choose one of two evils no one will choose the greater when he might have the less’</a:t>
            </a:r>
            <a:endParaRPr lang="en-GB" sz="4400" i="1" dirty="0"/>
          </a:p>
        </p:txBody>
      </p:sp>
    </p:spTree>
    <p:extLst>
      <p:ext uri="{BB962C8B-B14F-4D97-AF65-F5344CB8AC3E}">
        <p14:creationId xmlns:p14="http://schemas.microsoft.com/office/powerpoint/2010/main" val="1629718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9423" y="883358"/>
            <a:ext cx="8761413" cy="706964"/>
          </a:xfrm>
        </p:spPr>
        <p:txBody>
          <a:bodyPr/>
          <a:lstStyle/>
          <a:p>
            <a:r>
              <a:rPr lang="en-GB" dirty="0" smtClean="0"/>
              <a:t>Aristotle The repetition of morality </a:t>
            </a:r>
            <a:br>
              <a:rPr lang="en-GB" dirty="0" smtClean="0"/>
            </a:br>
            <a:r>
              <a:rPr lang="en-GB" sz="1100" dirty="0" smtClean="0"/>
              <a:t>(Carpenter, 2012)</a:t>
            </a:r>
            <a:endParaRPr lang="en-GB" sz="11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0756" y="2302933"/>
            <a:ext cx="6084711" cy="4555067"/>
          </a:xfrm>
        </p:spPr>
      </p:pic>
    </p:spTree>
    <p:extLst>
      <p:ext uri="{BB962C8B-B14F-4D97-AF65-F5344CB8AC3E}">
        <p14:creationId xmlns:p14="http://schemas.microsoft.com/office/powerpoint/2010/main" val="358556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050" dirty="0" err="1" smtClean="0"/>
              <a:t>Shroomery</a:t>
            </a:r>
            <a:r>
              <a:rPr lang="en-GB" sz="1050" dirty="0" smtClean="0"/>
              <a:t>, (no date)</a:t>
            </a:r>
            <a:endParaRPr lang="en-GB" sz="105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0310" y="2495373"/>
            <a:ext cx="5576711" cy="3758671"/>
          </a:xfrm>
        </p:spPr>
      </p:pic>
    </p:spTree>
    <p:extLst>
      <p:ext uri="{BB962C8B-B14F-4D97-AF65-F5344CB8AC3E}">
        <p14:creationId xmlns:p14="http://schemas.microsoft.com/office/powerpoint/2010/main" val="4238573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400" dirty="0" err="1" smtClean="0"/>
              <a:t>Slideshare</a:t>
            </a:r>
            <a:r>
              <a:rPr lang="en-GB" sz="1400" dirty="0" smtClean="0"/>
              <a:t> (no date)</a:t>
            </a:r>
            <a:endParaRPr lang="en-GB" sz="1400" dirty="0"/>
          </a:p>
        </p:txBody>
      </p:sp>
      <p:pic>
        <p:nvPicPr>
          <p:cNvPr id="1026" name="Picture 2" descr="https://image.slidesharecdn.com/paper3-161126063438/95/aristotle-vs-plato-1-638.jpg?cb=1480142359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112" y="2603500"/>
            <a:ext cx="6536266" cy="341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16227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0708" y="2445455"/>
            <a:ext cx="8825659" cy="412467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Aristotle (2009) </a:t>
            </a:r>
            <a:r>
              <a:rPr lang="en-GB" i="1" dirty="0" smtClean="0"/>
              <a:t>The Nicomachean Ethics. </a:t>
            </a:r>
            <a:r>
              <a:rPr lang="en-GB" dirty="0" smtClean="0"/>
              <a:t>Oxford World Classics: Oxford.</a:t>
            </a:r>
          </a:p>
          <a:p>
            <a:r>
              <a:rPr lang="en-GB" dirty="0" smtClean="0"/>
              <a:t>Brainy Quotes (no date) </a:t>
            </a:r>
            <a:r>
              <a:rPr lang="en-GB" i="1" dirty="0" smtClean="0"/>
              <a:t>Plato Quotes. </a:t>
            </a:r>
            <a:r>
              <a:rPr lang="en-GB" dirty="0" smtClean="0"/>
              <a:t>Available </a:t>
            </a:r>
            <a:r>
              <a:rPr lang="en-GB" dirty="0" err="1" smtClean="0"/>
              <a:t>at:</a:t>
            </a:r>
            <a:r>
              <a:rPr lang="en-GB" dirty="0" err="1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www.brainyquote.com/authors/plato-quotes</a:t>
            </a:r>
            <a:r>
              <a:rPr lang="en-GB" dirty="0" smtClean="0"/>
              <a:t> (Accessed: 22 October 2019).</a:t>
            </a:r>
          </a:p>
          <a:p>
            <a:pPr marL="0" indent="0">
              <a:buNone/>
            </a:pPr>
            <a:r>
              <a:rPr lang="en-GB" dirty="0" smtClean="0"/>
              <a:t>      Carpenter, L. (2012) </a:t>
            </a:r>
            <a:r>
              <a:rPr lang="en-GB" i="1" dirty="0" smtClean="0"/>
              <a:t>Rational Nation USA. </a:t>
            </a:r>
            <a:r>
              <a:rPr lang="en-GB" dirty="0"/>
              <a:t>Available  </a:t>
            </a:r>
            <a:r>
              <a:rPr lang="en-GB" dirty="0" smtClean="0"/>
              <a:t> </a:t>
            </a:r>
            <a:r>
              <a:rPr lang="en-GB" dirty="0" err="1" smtClean="0"/>
              <a:t>at:http</a:t>
            </a:r>
            <a:r>
              <a:rPr lang="en-GB" dirty="0"/>
              <a:t>://</a:t>
            </a:r>
            <a:r>
              <a:rPr lang="en-GB" dirty="0" smtClean="0"/>
              <a:t>rationalnationusa.blogspot.com/2012/02/what-would-</a:t>
            </a:r>
            <a:r>
              <a:rPr lang="en-GB" dirty="0" err="1" smtClean="0"/>
              <a:t>aristotle</a:t>
            </a:r>
            <a:r>
              <a:rPr lang="en-GB" dirty="0" smtClean="0"/>
              <a:t>-	say.html (Accessed: 22 October 2019.</a:t>
            </a:r>
          </a:p>
          <a:p>
            <a:r>
              <a:rPr lang="en-GB" dirty="0" err="1" smtClean="0"/>
              <a:t>Shroomery</a:t>
            </a:r>
            <a:r>
              <a:rPr lang="en-GB" dirty="0" smtClean="0"/>
              <a:t> (</a:t>
            </a:r>
            <a:r>
              <a:rPr lang="en-GB" dirty="0"/>
              <a:t>no </a:t>
            </a:r>
            <a:r>
              <a:rPr lang="en-GB" dirty="0" smtClean="0"/>
              <a:t>date). Available at: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www.shroomery.org/forums/showflat.php/Number/21097459</a:t>
            </a:r>
            <a:r>
              <a:rPr lang="en-GB" dirty="0" smtClean="0"/>
              <a:t> (Accessed: 22 October 2019).</a:t>
            </a:r>
          </a:p>
          <a:p>
            <a:r>
              <a:rPr lang="en-GB" u="sng" dirty="0" err="1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Slideshare</a:t>
            </a:r>
            <a:r>
              <a:rPr lang="en-GB" u="sng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 (no date) Available at:     </a:t>
            </a:r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://image.slidesharecdn.com/paper3-161126063438/95/aristotle-vs-plato-1-638.jpg?cb=1480142359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0848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108</TotalTime>
  <Words>230</Words>
  <Application>Microsoft Office PowerPoint</Application>
  <PresentationFormat>Widescreen</PresentationFormat>
  <Paragraphs>33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Wingdings</vt:lpstr>
      <vt:lpstr>Wingdings 3</vt:lpstr>
      <vt:lpstr>Ion Boardroom</vt:lpstr>
      <vt:lpstr>Aristotle’s philosophical interpretation of virtue ethics, and how he differed from his mentor Plato</vt:lpstr>
      <vt:lpstr>Introduction</vt:lpstr>
      <vt:lpstr>Aristotle</vt:lpstr>
      <vt:lpstr>Aristotle</vt:lpstr>
      <vt:lpstr>Aristotle</vt:lpstr>
      <vt:lpstr>Brainy Quotes, (no date)     Plato</vt:lpstr>
      <vt:lpstr>Aristotle The repetition of morality  (Carpenter, 2012)</vt:lpstr>
      <vt:lpstr>Shroomery, (no date)</vt:lpstr>
      <vt:lpstr>Slideshare (no date)</vt:lpstr>
      <vt:lpstr>Reference List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Rojahn</dc:creator>
  <cp:lastModifiedBy>Sarah Rojahn</cp:lastModifiedBy>
  <cp:revision>9</cp:revision>
  <dcterms:created xsi:type="dcterms:W3CDTF">2019-10-21T21:51:06Z</dcterms:created>
  <dcterms:modified xsi:type="dcterms:W3CDTF">2019-10-21T23:39:56Z</dcterms:modified>
</cp:coreProperties>
</file>