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C06677-331F-47A3-BBAB-389EA79452C3}" v="5" dt="2024-04-28T23:00:55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95" autoAdjust="0"/>
  </p:normalViewPr>
  <p:slideViewPr>
    <p:cSldViewPr>
      <p:cViewPr varScale="1">
        <p:scale>
          <a:sx n="76" d="100"/>
          <a:sy n="76" d="100"/>
        </p:scale>
        <p:origin x="1642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if CS" userId="1588f8e6f7d0448f" providerId="LiveId" clId="{1EC06677-331F-47A3-BBAB-389EA79452C3}"/>
    <pc:docChg chg="undo custSel addSld delSld modSld sldOrd">
      <pc:chgData name="Nasif CS" userId="1588f8e6f7d0448f" providerId="LiveId" clId="{1EC06677-331F-47A3-BBAB-389EA79452C3}" dt="2024-04-28T23:00:55.823" v="4362"/>
      <pc:docMkLst>
        <pc:docMk/>
      </pc:docMkLst>
      <pc:sldChg chg="ord">
        <pc:chgData name="Nasif CS" userId="1588f8e6f7d0448f" providerId="LiveId" clId="{1EC06677-331F-47A3-BBAB-389EA79452C3}" dt="2024-04-28T21:28:33.214" v="2"/>
        <pc:sldMkLst>
          <pc:docMk/>
          <pc:sldMk cId="3410564369" sldId="256"/>
        </pc:sldMkLst>
      </pc:sldChg>
      <pc:sldChg chg="modNotesTx">
        <pc:chgData name="Nasif CS" userId="1588f8e6f7d0448f" providerId="LiveId" clId="{1EC06677-331F-47A3-BBAB-389EA79452C3}" dt="2024-04-28T21:33:26.334" v="703" actId="20577"/>
        <pc:sldMkLst>
          <pc:docMk/>
          <pc:sldMk cId="592082880" sldId="257"/>
        </pc:sldMkLst>
      </pc:sldChg>
      <pc:sldChg chg="modNotesTx">
        <pc:chgData name="Nasif CS" userId="1588f8e6f7d0448f" providerId="LiveId" clId="{1EC06677-331F-47A3-BBAB-389EA79452C3}" dt="2024-04-28T21:33:56.788" v="1210" actId="20577"/>
        <pc:sldMkLst>
          <pc:docMk/>
          <pc:sldMk cId="2373477679" sldId="258"/>
        </pc:sldMkLst>
      </pc:sldChg>
      <pc:sldChg chg="modNotesTx">
        <pc:chgData name="Nasif CS" userId="1588f8e6f7d0448f" providerId="LiveId" clId="{1EC06677-331F-47A3-BBAB-389EA79452C3}" dt="2024-04-28T21:34:34.720" v="1920" actId="20577"/>
        <pc:sldMkLst>
          <pc:docMk/>
          <pc:sldMk cId="1964566752" sldId="259"/>
        </pc:sldMkLst>
      </pc:sldChg>
      <pc:sldChg chg="modNotesTx">
        <pc:chgData name="Nasif CS" userId="1588f8e6f7d0448f" providerId="LiveId" clId="{1EC06677-331F-47A3-BBAB-389EA79452C3}" dt="2024-04-28T21:35:05.912" v="2506" actId="20577"/>
        <pc:sldMkLst>
          <pc:docMk/>
          <pc:sldMk cId="2932140739" sldId="260"/>
        </pc:sldMkLst>
      </pc:sldChg>
      <pc:sldChg chg="modNotesTx">
        <pc:chgData name="Nasif CS" userId="1588f8e6f7d0448f" providerId="LiveId" clId="{1EC06677-331F-47A3-BBAB-389EA79452C3}" dt="2024-04-28T21:35:33.486" v="3095" actId="20577"/>
        <pc:sldMkLst>
          <pc:docMk/>
          <pc:sldMk cId="1148160713" sldId="261"/>
        </pc:sldMkLst>
      </pc:sldChg>
      <pc:sldChg chg="modNotesTx">
        <pc:chgData name="Nasif CS" userId="1588f8e6f7d0448f" providerId="LiveId" clId="{1EC06677-331F-47A3-BBAB-389EA79452C3}" dt="2024-04-28T21:35:59.298" v="3670" actId="20577"/>
        <pc:sldMkLst>
          <pc:docMk/>
          <pc:sldMk cId="845412469" sldId="262"/>
        </pc:sldMkLst>
      </pc:sldChg>
      <pc:sldChg chg="modNotesTx">
        <pc:chgData name="Nasif CS" userId="1588f8e6f7d0448f" providerId="LiveId" clId="{1EC06677-331F-47A3-BBAB-389EA79452C3}" dt="2024-04-28T21:36:29.968" v="4316" actId="20577"/>
        <pc:sldMkLst>
          <pc:docMk/>
          <pc:sldMk cId="3667791437" sldId="263"/>
        </pc:sldMkLst>
      </pc:sldChg>
      <pc:sldChg chg="modSp new mod">
        <pc:chgData name="Nasif CS" userId="1588f8e6f7d0448f" providerId="LiveId" clId="{1EC06677-331F-47A3-BBAB-389EA79452C3}" dt="2024-04-28T22:25:06.723" v="4318" actId="1036"/>
        <pc:sldMkLst>
          <pc:docMk/>
          <pc:sldMk cId="2386863964" sldId="266"/>
        </pc:sldMkLst>
        <pc:spChg chg="mod">
          <ac:chgData name="Nasif CS" userId="1588f8e6f7d0448f" providerId="LiveId" clId="{1EC06677-331F-47A3-BBAB-389EA79452C3}" dt="2024-04-28T21:31:17.892" v="179" actId="20577"/>
          <ac:spMkLst>
            <pc:docMk/>
            <pc:sldMk cId="2386863964" sldId="266"/>
            <ac:spMk id="2" creationId="{FC53D111-6445-9D40-05AE-1AD9C3FCE076}"/>
          </ac:spMkLst>
        </pc:spChg>
        <pc:spChg chg="mod">
          <ac:chgData name="Nasif CS" userId="1588f8e6f7d0448f" providerId="LiveId" clId="{1EC06677-331F-47A3-BBAB-389EA79452C3}" dt="2024-04-28T22:25:06.723" v="4318" actId="1036"/>
          <ac:spMkLst>
            <pc:docMk/>
            <pc:sldMk cId="2386863964" sldId="266"/>
            <ac:spMk id="3" creationId="{9CE2CA7C-EA8B-F36F-64BE-E97A96169AC2}"/>
          </ac:spMkLst>
        </pc:spChg>
      </pc:sldChg>
      <pc:sldChg chg="addSp delSp modSp new del mod">
        <pc:chgData name="Nasif CS" userId="1588f8e6f7d0448f" providerId="LiveId" clId="{1EC06677-331F-47A3-BBAB-389EA79452C3}" dt="2024-04-28T23:00:19.984" v="4333" actId="680"/>
        <pc:sldMkLst>
          <pc:docMk/>
          <pc:sldMk cId="432620959" sldId="267"/>
        </pc:sldMkLst>
        <pc:spChg chg="add del mod">
          <ac:chgData name="Nasif CS" userId="1588f8e6f7d0448f" providerId="LiveId" clId="{1EC06677-331F-47A3-BBAB-389EA79452C3}" dt="2024-04-28T23:00:02.452" v="4332" actId="6549"/>
          <ac:spMkLst>
            <pc:docMk/>
            <pc:sldMk cId="432620959" sldId="267"/>
            <ac:spMk id="2" creationId="{F15C38E2-4CB4-9C11-8D64-D7695819230E}"/>
          </ac:spMkLst>
        </pc:spChg>
      </pc:sldChg>
      <pc:sldChg chg="addSp delSp modSp new mod">
        <pc:chgData name="Nasif CS" userId="1588f8e6f7d0448f" providerId="LiveId" clId="{1EC06677-331F-47A3-BBAB-389EA79452C3}" dt="2024-04-28T23:00:55.823" v="4362"/>
        <pc:sldMkLst>
          <pc:docMk/>
          <pc:sldMk cId="1999234486" sldId="267"/>
        </pc:sldMkLst>
        <pc:spChg chg="mod">
          <ac:chgData name="Nasif CS" userId="1588f8e6f7d0448f" providerId="LiveId" clId="{1EC06677-331F-47A3-BBAB-389EA79452C3}" dt="2024-04-28T23:00:52.732" v="4361" actId="27636"/>
          <ac:spMkLst>
            <pc:docMk/>
            <pc:sldMk cId="1999234486" sldId="267"/>
            <ac:spMk id="2" creationId="{E7B0C51E-782C-665A-3F18-A578A8B714F4}"/>
          </ac:spMkLst>
        </pc:spChg>
        <pc:spChg chg="del">
          <ac:chgData name="Nasif CS" userId="1588f8e6f7d0448f" providerId="LiveId" clId="{1EC06677-331F-47A3-BBAB-389EA79452C3}" dt="2024-04-28T23:00:55.823" v="4362"/>
          <ac:spMkLst>
            <pc:docMk/>
            <pc:sldMk cId="1999234486" sldId="267"/>
            <ac:spMk id="3" creationId="{ACF82204-D900-0A68-A726-57B7263DE487}"/>
          </ac:spMkLst>
        </pc:spChg>
        <pc:spChg chg="add mod">
          <ac:chgData name="Nasif CS" userId="1588f8e6f7d0448f" providerId="LiveId" clId="{1EC06677-331F-47A3-BBAB-389EA79452C3}" dt="2024-04-28T23:00:55.823" v="4362"/>
          <ac:spMkLst>
            <pc:docMk/>
            <pc:sldMk cId="1999234486" sldId="267"/>
            <ac:spMk id="4" creationId="{A88D3009-E355-01E5-66BA-0BA13F80B7C2}"/>
          </ac:spMkLst>
        </pc:spChg>
      </pc:sldChg>
      <pc:sldChg chg="new del">
        <pc:chgData name="Nasif CS" userId="1588f8e6f7d0448f" providerId="LiveId" clId="{1EC06677-331F-47A3-BBAB-389EA79452C3}" dt="2024-04-28T22:58:56.009" v="4320" actId="47"/>
        <pc:sldMkLst>
          <pc:docMk/>
          <pc:sldMk cId="3639648187" sldId="2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33D36F-9662-424D-9DD9-1216203FA781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731C8F82-FD46-4E69-A25A-21D83CE4B4CE}">
      <dgm:prSet phldrT="[Text]" custT="1"/>
      <dgm:spPr/>
      <dgm:t>
        <a:bodyPr/>
        <a:lstStyle/>
        <a:p>
          <a:r>
            <a:rPr lang="en-GB" sz="1400" dirty="0"/>
            <a:t>Reducing stress among employees</a:t>
          </a:r>
          <a:endParaRPr lang="en-IN" sz="1400" dirty="0"/>
        </a:p>
      </dgm:t>
    </dgm:pt>
    <dgm:pt modelId="{ECA509ED-B7CE-4A8E-8B00-5B9284CCAB5F}" type="parTrans" cxnId="{6E40582C-0612-4F7B-B4D5-A17CC4DDC615}">
      <dgm:prSet/>
      <dgm:spPr/>
      <dgm:t>
        <a:bodyPr/>
        <a:lstStyle/>
        <a:p>
          <a:endParaRPr lang="en-IN"/>
        </a:p>
      </dgm:t>
    </dgm:pt>
    <dgm:pt modelId="{53EF7741-26ED-4DB3-9B6F-56F5213249C8}" type="sibTrans" cxnId="{6E40582C-0612-4F7B-B4D5-A17CC4DDC615}">
      <dgm:prSet/>
      <dgm:spPr/>
      <dgm:t>
        <a:bodyPr/>
        <a:lstStyle/>
        <a:p>
          <a:endParaRPr lang="en-IN"/>
        </a:p>
      </dgm:t>
    </dgm:pt>
    <dgm:pt modelId="{722638DE-C97C-4833-B712-2F7CEF2A8E3C}">
      <dgm:prSet phldrT="[Text]" custT="1"/>
      <dgm:spPr/>
      <dgm:t>
        <a:bodyPr/>
        <a:lstStyle/>
        <a:p>
          <a:r>
            <a:rPr lang="en-GB" sz="1400" dirty="0"/>
            <a:t>Implement activities </a:t>
          </a:r>
          <a:endParaRPr lang="en-IN" sz="1400" dirty="0"/>
        </a:p>
      </dgm:t>
    </dgm:pt>
    <dgm:pt modelId="{BCE7353E-E057-4A21-84C8-8B84A5F95B41}" type="parTrans" cxnId="{774B2359-DAC9-4884-B56B-603AF10718FA}">
      <dgm:prSet/>
      <dgm:spPr/>
      <dgm:t>
        <a:bodyPr/>
        <a:lstStyle/>
        <a:p>
          <a:endParaRPr lang="en-IN"/>
        </a:p>
      </dgm:t>
    </dgm:pt>
    <dgm:pt modelId="{B5BA08A3-3F4C-4D83-9E71-11D1FA60C373}" type="sibTrans" cxnId="{774B2359-DAC9-4884-B56B-603AF10718FA}">
      <dgm:prSet/>
      <dgm:spPr/>
      <dgm:t>
        <a:bodyPr/>
        <a:lstStyle/>
        <a:p>
          <a:endParaRPr lang="en-IN"/>
        </a:p>
      </dgm:t>
    </dgm:pt>
    <dgm:pt modelId="{AB02173C-2671-471F-9B44-1E2E225F4B5D}">
      <dgm:prSet phldrT="[Text]" custT="1"/>
      <dgm:spPr/>
      <dgm:t>
        <a:bodyPr/>
        <a:lstStyle/>
        <a:p>
          <a:r>
            <a:rPr lang="en-GB" sz="1400" dirty="0"/>
            <a:t>Companies can meet the task within defined tenure </a:t>
          </a:r>
          <a:endParaRPr lang="en-IN" sz="1400" dirty="0"/>
        </a:p>
      </dgm:t>
    </dgm:pt>
    <dgm:pt modelId="{57689678-6D39-4442-823E-68F86B3AEA05}" type="parTrans" cxnId="{ABB150D0-E9E2-429C-9864-40C17BBBFAE2}">
      <dgm:prSet/>
      <dgm:spPr/>
      <dgm:t>
        <a:bodyPr/>
        <a:lstStyle/>
        <a:p>
          <a:endParaRPr lang="en-IN"/>
        </a:p>
      </dgm:t>
    </dgm:pt>
    <dgm:pt modelId="{808EEF72-8F3E-442F-A376-9AE3DF744567}" type="sibTrans" cxnId="{ABB150D0-E9E2-429C-9864-40C17BBBFAE2}">
      <dgm:prSet/>
      <dgm:spPr/>
      <dgm:t>
        <a:bodyPr/>
        <a:lstStyle/>
        <a:p>
          <a:endParaRPr lang="en-IN"/>
        </a:p>
      </dgm:t>
    </dgm:pt>
    <dgm:pt modelId="{BBE601D3-C126-4E86-8699-4722507FF579}" type="pres">
      <dgm:prSet presAssocID="{D533D36F-9662-424D-9DD9-1216203FA781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B5F56549-579C-4473-94D0-BEAA5D98FB72}" type="pres">
      <dgm:prSet presAssocID="{731C8F82-FD46-4E69-A25A-21D83CE4B4CE}" presName="Accent1" presStyleCnt="0"/>
      <dgm:spPr/>
    </dgm:pt>
    <dgm:pt modelId="{10B9BBC5-D9A3-4FF3-90A3-26B9BDF7670A}" type="pres">
      <dgm:prSet presAssocID="{731C8F82-FD46-4E69-A25A-21D83CE4B4CE}" presName="Accent" presStyleLbl="node1" presStyleIdx="0" presStyleCnt="3"/>
      <dgm:spPr/>
    </dgm:pt>
    <dgm:pt modelId="{FDB84013-0407-4FCF-8467-937ACFB2E904}" type="pres">
      <dgm:prSet presAssocID="{731C8F82-FD46-4E69-A25A-21D83CE4B4CE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CCC43E2E-3F76-4113-8EF6-1ED5BA1EC4F7}" type="pres">
      <dgm:prSet presAssocID="{722638DE-C97C-4833-B712-2F7CEF2A8E3C}" presName="Accent2" presStyleCnt="0"/>
      <dgm:spPr/>
    </dgm:pt>
    <dgm:pt modelId="{11894693-63B5-4B12-A54F-40139BCF511B}" type="pres">
      <dgm:prSet presAssocID="{722638DE-C97C-4833-B712-2F7CEF2A8E3C}" presName="Accent" presStyleLbl="node1" presStyleIdx="1" presStyleCnt="3"/>
      <dgm:spPr/>
    </dgm:pt>
    <dgm:pt modelId="{28D7F5DA-1252-45C1-9801-E91A30082366}" type="pres">
      <dgm:prSet presAssocID="{722638DE-C97C-4833-B712-2F7CEF2A8E3C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D7407BA2-EF2D-4520-90C7-77FEBC560E9C}" type="pres">
      <dgm:prSet presAssocID="{AB02173C-2671-471F-9B44-1E2E225F4B5D}" presName="Accent3" presStyleCnt="0"/>
      <dgm:spPr/>
    </dgm:pt>
    <dgm:pt modelId="{79DCA0BB-78CE-4DEE-A0D3-2ED9A1835FE7}" type="pres">
      <dgm:prSet presAssocID="{AB02173C-2671-471F-9B44-1E2E225F4B5D}" presName="Accent" presStyleLbl="node1" presStyleIdx="2" presStyleCnt="3"/>
      <dgm:spPr/>
    </dgm:pt>
    <dgm:pt modelId="{35DFD5BC-D293-47DB-9C7C-3125C5A96360}" type="pres">
      <dgm:prSet presAssocID="{AB02173C-2671-471F-9B44-1E2E225F4B5D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6E40582C-0612-4F7B-B4D5-A17CC4DDC615}" srcId="{D533D36F-9662-424D-9DD9-1216203FA781}" destId="{731C8F82-FD46-4E69-A25A-21D83CE4B4CE}" srcOrd="0" destOrd="0" parTransId="{ECA509ED-B7CE-4A8E-8B00-5B9284CCAB5F}" sibTransId="{53EF7741-26ED-4DB3-9B6F-56F5213249C8}"/>
    <dgm:cxn modelId="{774B2359-DAC9-4884-B56B-603AF10718FA}" srcId="{D533D36F-9662-424D-9DD9-1216203FA781}" destId="{722638DE-C97C-4833-B712-2F7CEF2A8E3C}" srcOrd="1" destOrd="0" parTransId="{BCE7353E-E057-4A21-84C8-8B84A5F95B41}" sibTransId="{B5BA08A3-3F4C-4D83-9E71-11D1FA60C373}"/>
    <dgm:cxn modelId="{98272090-D5DF-46DA-9B72-2BB4DF23F30D}" type="presOf" srcId="{731C8F82-FD46-4E69-A25A-21D83CE4B4CE}" destId="{FDB84013-0407-4FCF-8467-937ACFB2E904}" srcOrd="0" destOrd="0" presId="urn:microsoft.com/office/officeart/2009/layout/CircleArrowProcess"/>
    <dgm:cxn modelId="{9942DFC9-5F36-4A90-9C2E-BD041A4A3D51}" type="presOf" srcId="{D533D36F-9662-424D-9DD9-1216203FA781}" destId="{BBE601D3-C126-4E86-8699-4722507FF579}" srcOrd="0" destOrd="0" presId="urn:microsoft.com/office/officeart/2009/layout/CircleArrowProcess"/>
    <dgm:cxn modelId="{ABB150D0-E9E2-429C-9864-40C17BBBFAE2}" srcId="{D533D36F-9662-424D-9DD9-1216203FA781}" destId="{AB02173C-2671-471F-9B44-1E2E225F4B5D}" srcOrd="2" destOrd="0" parTransId="{57689678-6D39-4442-823E-68F86B3AEA05}" sibTransId="{808EEF72-8F3E-442F-A376-9AE3DF744567}"/>
    <dgm:cxn modelId="{D694FCF3-A667-4638-95FE-19727FB7B558}" type="presOf" srcId="{722638DE-C97C-4833-B712-2F7CEF2A8E3C}" destId="{28D7F5DA-1252-45C1-9801-E91A30082366}" srcOrd="0" destOrd="0" presId="urn:microsoft.com/office/officeart/2009/layout/CircleArrowProcess"/>
    <dgm:cxn modelId="{679F15FD-3B1A-4DDE-AD0F-0F23A56C57F4}" type="presOf" srcId="{AB02173C-2671-471F-9B44-1E2E225F4B5D}" destId="{35DFD5BC-D293-47DB-9C7C-3125C5A96360}" srcOrd="0" destOrd="0" presId="urn:microsoft.com/office/officeart/2009/layout/CircleArrowProcess"/>
    <dgm:cxn modelId="{80EED724-37C9-4A9B-8204-DFCBED309E0C}" type="presParOf" srcId="{BBE601D3-C126-4E86-8699-4722507FF579}" destId="{B5F56549-579C-4473-94D0-BEAA5D98FB72}" srcOrd="0" destOrd="0" presId="urn:microsoft.com/office/officeart/2009/layout/CircleArrowProcess"/>
    <dgm:cxn modelId="{6470B0A7-17B5-46E5-A159-4713855A877F}" type="presParOf" srcId="{B5F56549-579C-4473-94D0-BEAA5D98FB72}" destId="{10B9BBC5-D9A3-4FF3-90A3-26B9BDF7670A}" srcOrd="0" destOrd="0" presId="urn:microsoft.com/office/officeart/2009/layout/CircleArrowProcess"/>
    <dgm:cxn modelId="{2DD2D4F9-E62C-4770-8240-6F3CA4B18174}" type="presParOf" srcId="{BBE601D3-C126-4E86-8699-4722507FF579}" destId="{FDB84013-0407-4FCF-8467-937ACFB2E904}" srcOrd="1" destOrd="0" presId="urn:microsoft.com/office/officeart/2009/layout/CircleArrowProcess"/>
    <dgm:cxn modelId="{EE14E782-48EB-40E2-B649-70B7F14BC3E4}" type="presParOf" srcId="{BBE601D3-C126-4E86-8699-4722507FF579}" destId="{CCC43E2E-3F76-4113-8EF6-1ED5BA1EC4F7}" srcOrd="2" destOrd="0" presId="urn:microsoft.com/office/officeart/2009/layout/CircleArrowProcess"/>
    <dgm:cxn modelId="{801F5FA8-6CCB-456E-ADB9-C792F33578EE}" type="presParOf" srcId="{CCC43E2E-3F76-4113-8EF6-1ED5BA1EC4F7}" destId="{11894693-63B5-4B12-A54F-40139BCF511B}" srcOrd="0" destOrd="0" presId="urn:microsoft.com/office/officeart/2009/layout/CircleArrowProcess"/>
    <dgm:cxn modelId="{E01672C0-4B1E-485E-B704-50BD35176786}" type="presParOf" srcId="{BBE601D3-C126-4E86-8699-4722507FF579}" destId="{28D7F5DA-1252-45C1-9801-E91A30082366}" srcOrd="3" destOrd="0" presId="urn:microsoft.com/office/officeart/2009/layout/CircleArrowProcess"/>
    <dgm:cxn modelId="{743ECC22-8232-4A41-AF13-AE73A443391C}" type="presParOf" srcId="{BBE601D3-C126-4E86-8699-4722507FF579}" destId="{D7407BA2-EF2D-4520-90C7-77FEBC560E9C}" srcOrd="4" destOrd="0" presId="urn:microsoft.com/office/officeart/2009/layout/CircleArrowProcess"/>
    <dgm:cxn modelId="{03CFFC11-FD7E-4451-B718-F0771017C4BB}" type="presParOf" srcId="{D7407BA2-EF2D-4520-90C7-77FEBC560E9C}" destId="{79DCA0BB-78CE-4DEE-A0D3-2ED9A1835FE7}" srcOrd="0" destOrd="0" presId="urn:microsoft.com/office/officeart/2009/layout/CircleArrowProcess"/>
    <dgm:cxn modelId="{A95E0EA4-9A8D-4733-88E8-A17814EBBC5A}" type="presParOf" srcId="{BBE601D3-C126-4E86-8699-4722507FF579}" destId="{35DFD5BC-D293-47DB-9C7C-3125C5A96360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29B300-503D-4AEB-ADE6-83BC7EEA3386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C10523E6-E011-4E92-B1F9-97801BA74C7E}">
      <dgm:prSet phldrT="[Text]"/>
      <dgm:spPr/>
      <dgm:t>
        <a:bodyPr/>
        <a:lstStyle/>
        <a:p>
          <a:r>
            <a:rPr lang="en-IN" dirty="0"/>
            <a:t>Employees can meet the defined objectives </a:t>
          </a:r>
        </a:p>
      </dgm:t>
    </dgm:pt>
    <dgm:pt modelId="{5B624145-E9B9-4A80-9926-0B029A36ACBA}" type="parTrans" cxnId="{65A92A66-28B1-4593-B430-A1CE1BCDFB98}">
      <dgm:prSet/>
      <dgm:spPr/>
      <dgm:t>
        <a:bodyPr/>
        <a:lstStyle/>
        <a:p>
          <a:endParaRPr lang="en-IN"/>
        </a:p>
      </dgm:t>
    </dgm:pt>
    <dgm:pt modelId="{E1A2AEDC-8FEF-4785-9811-952C3E4185AA}" type="sibTrans" cxnId="{65A92A66-28B1-4593-B430-A1CE1BCDFB98}">
      <dgm:prSet/>
      <dgm:spPr/>
      <dgm:t>
        <a:bodyPr/>
        <a:lstStyle/>
        <a:p>
          <a:endParaRPr lang="en-IN"/>
        </a:p>
      </dgm:t>
    </dgm:pt>
    <dgm:pt modelId="{02CA3D96-2AC1-4023-A848-5F44DE00E016}">
      <dgm:prSet phldrT="[Text]"/>
      <dgm:spPr/>
      <dgm:t>
        <a:bodyPr/>
        <a:lstStyle/>
        <a:p>
          <a:r>
            <a:rPr lang="en-IN" dirty="0"/>
            <a:t>Helps to lead the business at positive working environment</a:t>
          </a:r>
        </a:p>
      </dgm:t>
    </dgm:pt>
    <dgm:pt modelId="{25E25731-9F7D-460D-B612-E65D8E141F5E}" type="parTrans" cxnId="{EB7390C2-6620-4B98-957E-9B160463FED9}">
      <dgm:prSet/>
      <dgm:spPr/>
      <dgm:t>
        <a:bodyPr/>
        <a:lstStyle/>
        <a:p>
          <a:endParaRPr lang="en-IN"/>
        </a:p>
      </dgm:t>
    </dgm:pt>
    <dgm:pt modelId="{482B5A6A-FB57-43E1-81B3-CD33370C836F}" type="sibTrans" cxnId="{EB7390C2-6620-4B98-957E-9B160463FED9}">
      <dgm:prSet/>
      <dgm:spPr/>
      <dgm:t>
        <a:bodyPr/>
        <a:lstStyle/>
        <a:p>
          <a:endParaRPr lang="en-IN"/>
        </a:p>
      </dgm:t>
    </dgm:pt>
    <dgm:pt modelId="{2F6B4CDD-A426-4F90-AA45-CD8C2DEAF5F6}">
      <dgm:prSet phldrT="[Text]"/>
      <dgm:spPr/>
      <dgm:t>
        <a:bodyPr/>
        <a:lstStyle/>
        <a:p>
          <a:r>
            <a:rPr lang="en-IN" dirty="0"/>
            <a:t>Being a confident leader always help to take a business towards a right direction</a:t>
          </a:r>
        </a:p>
      </dgm:t>
    </dgm:pt>
    <dgm:pt modelId="{841A38A4-1315-4935-B58B-C7522FCB3E97}" type="parTrans" cxnId="{04C3237E-43EF-4D0F-85C9-F8071BBFB8B6}">
      <dgm:prSet/>
      <dgm:spPr/>
      <dgm:t>
        <a:bodyPr/>
        <a:lstStyle/>
        <a:p>
          <a:endParaRPr lang="en-IN"/>
        </a:p>
      </dgm:t>
    </dgm:pt>
    <dgm:pt modelId="{3DB5BB64-E23C-4599-9C3E-65BDF51E22D5}" type="sibTrans" cxnId="{04C3237E-43EF-4D0F-85C9-F8071BBFB8B6}">
      <dgm:prSet/>
      <dgm:spPr/>
      <dgm:t>
        <a:bodyPr/>
        <a:lstStyle/>
        <a:p>
          <a:endParaRPr lang="en-IN"/>
        </a:p>
      </dgm:t>
    </dgm:pt>
    <dgm:pt modelId="{5D3F0C42-E1A7-4FCD-8DD3-1D61937F3AE7}">
      <dgm:prSet phldrT="[Text]"/>
      <dgm:spPr/>
      <dgm:t>
        <a:bodyPr/>
        <a:lstStyle/>
        <a:p>
          <a:r>
            <a:rPr lang="en-IN" dirty="0"/>
            <a:t>To provide flexible working culture</a:t>
          </a:r>
        </a:p>
      </dgm:t>
    </dgm:pt>
    <dgm:pt modelId="{E3B04FC8-F419-47AC-9C2C-F66B81AA09EC}" type="parTrans" cxnId="{BF837F4C-D816-4686-860C-D95B290FB907}">
      <dgm:prSet/>
      <dgm:spPr/>
      <dgm:t>
        <a:bodyPr/>
        <a:lstStyle/>
        <a:p>
          <a:endParaRPr lang="en-IN"/>
        </a:p>
      </dgm:t>
    </dgm:pt>
    <dgm:pt modelId="{F8F15C89-04DF-4A7B-AF12-BC073421466C}" type="sibTrans" cxnId="{BF837F4C-D816-4686-860C-D95B290FB907}">
      <dgm:prSet/>
      <dgm:spPr/>
      <dgm:t>
        <a:bodyPr/>
        <a:lstStyle/>
        <a:p>
          <a:endParaRPr lang="en-IN"/>
        </a:p>
      </dgm:t>
    </dgm:pt>
    <dgm:pt modelId="{7A847E4D-5926-445C-B696-4D9CEAE9FFD0}" type="pres">
      <dgm:prSet presAssocID="{9929B300-503D-4AEB-ADE6-83BC7EEA3386}" presName="diagram" presStyleCnt="0">
        <dgm:presLayoutVars>
          <dgm:dir/>
          <dgm:resizeHandles val="exact"/>
        </dgm:presLayoutVars>
      </dgm:prSet>
      <dgm:spPr/>
    </dgm:pt>
    <dgm:pt modelId="{97A2FD03-B5D9-4D64-8F7E-F2D42C1ECBDA}" type="pres">
      <dgm:prSet presAssocID="{C10523E6-E011-4E92-B1F9-97801BA74C7E}" presName="node" presStyleLbl="node1" presStyleIdx="0" presStyleCnt="4">
        <dgm:presLayoutVars>
          <dgm:bulletEnabled val="1"/>
        </dgm:presLayoutVars>
      </dgm:prSet>
      <dgm:spPr/>
    </dgm:pt>
    <dgm:pt modelId="{5960ABC4-DDC6-4AB0-B0CE-AB7CFEEE08F0}" type="pres">
      <dgm:prSet presAssocID="{E1A2AEDC-8FEF-4785-9811-952C3E4185AA}" presName="sibTrans" presStyleCnt="0"/>
      <dgm:spPr/>
    </dgm:pt>
    <dgm:pt modelId="{221FF09F-1903-4B40-A74C-718A2765A5AA}" type="pres">
      <dgm:prSet presAssocID="{02CA3D96-2AC1-4023-A848-5F44DE00E016}" presName="node" presStyleLbl="node1" presStyleIdx="1" presStyleCnt="4">
        <dgm:presLayoutVars>
          <dgm:bulletEnabled val="1"/>
        </dgm:presLayoutVars>
      </dgm:prSet>
      <dgm:spPr/>
    </dgm:pt>
    <dgm:pt modelId="{26AB29BD-0795-4250-8754-BF0E0EDBDCDC}" type="pres">
      <dgm:prSet presAssocID="{482B5A6A-FB57-43E1-81B3-CD33370C836F}" presName="sibTrans" presStyleCnt="0"/>
      <dgm:spPr/>
    </dgm:pt>
    <dgm:pt modelId="{B58A7BB5-D086-460C-BB52-2FCAA0AA46FA}" type="pres">
      <dgm:prSet presAssocID="{2F6B4CDD-A426-4F90-AA45-CD8C2DEAF5F6}" presName="node" presStyleLbl="node1" presStyleIdx="2" presStyleCnt="4">
        <dgm:presLayoutVars>
          <dgm:bulletEnabled val="1"/>
        </dgm:presLayoutVars>
      </dgm:prSet>
      <dgm:spPr/>
    </dgm:pt>
    <dgm:pt modelId="{B720B457-6DC2-4239-A967-3815DA16AAAC}" type="pres">
      <dgm:prSet presAssocID="{3DB5BB64-E23C-4599-9C3E-65BDF51E22D5}" presName="sibTrans" presStyleCnt="0"/>
      <dgm:spPr/>
    </dgm:pt>
    <dgm:pt modelId="{7EA5B8B7-4E57-4A9C-9712-B56ADA5522FC}" type="pres">
      <dgm:prSet presAssocID="{5D3F0C42-E1A7-4FCD-8DD3-1D61937F3AE7}" presName="node" presStyleLbl="node1" presStyleIdx="3" presStyleCnt="4">
        <dgm:presLayoutVars>
          <dgm:bulletEnabled val="1"/>
        </dgm:presLayoutVars>
      </dgm:prSet>
      <dgm:spPr/>
    </dgm:pt>
  </dgm:ptLst>
  <dgm:cxnLst>
    <dgm:cxn modelId="{65A92A66-28B1-4593-B430-A1CE1BCDFB98}" srcId="{9929B300-503D-4AEB-ADE6-83BC7EEA3386}" destId="{C10523E6-E011-4E92-B1F9-97801BA74C7E}" srcOrd="0" destOrd="0" parTransId="{5B624145-E9B9-4A80-9926-0B029A36ACBA}" sibTransId="{E1A2AEDC-8FEF-4785-9811-952C3E4185AA}"/>
    <dgm:cxn modelId="{BF837F4C-D816-4686-860C-D95B290FB907}" srcId="{9929B300-503D-4AEB-ADE6-83BC7EEA3386}" destId="{5D3F0C42-E1A7-4FCD-8DD3-1D61937F3AE7}" srcOrd="3" destOrd="0" parTransId="{E3B04FC8-F419-47AC-9C2C-F66B81AA09EC}" sibTransId="{F8F15C89-04DF-4A7B-AF12-BC073421466C}"/>
    <dgm:cxn modelId="{3259C173-E530-40CE-99E0-97CB6EE7BDA8}" type="presOf" srcId="{5D3F0C42-E1A7-4FCD-8DD3-1D61937F3AE7}" destId="{7EA5B8B7-4E57-4A9C-9712-B56ADA5522FC}" srcOrd="0" destOrd="0" presId="urn:microsoft.com/office/officeart/2005/8/layout/default"/>
    <dgm:cxn modelId="{77232A54-D050-4F8E-BF36-A97CEC4A92DF}" type="presOf" srcId="{9929B300-503D-4AEB-ADE6-83BC7EEA3386}" destId="{7A847E4D-5926-445C-B696-4D9CEAE9FFD0}" srcOrd="0" destOrd="0" presId="urn:microsoft.com/office/officeart/2005/8/layout/default"/>
    <dgm:cxn modelId="{04C3237E-43EF-4D0F-85C9-F8071BBFB8B6}" srcId="{9929B300-503D-4AEB-ADE6-83BC7EEA3386}" destId="{2F6B4CDD-A426-4F90-AA45-CD8C2DEAF5F6}" srcOrd="2" destOrd="0" parTransId="{841A38A4-1315-4935-B58B-C7522FCB3E97}" sibTransId="{3DB5BB64-E23C-4599-9C3E-65BDF51E22D5}"/>
    <dgm:cxn modelId="{EC258A90-C52B-40D6-A9F8-30778ADEAB71}" type="presOf" srcId="{C10523E6-E011-4E92-B1F9-97801BA74C7E}" destId="{97A2FD03-B5D9-4D64-8F7E-F2D42C1ECBDA}" srcOrd="0" destOrd="0" presId="urn:microsoft.com/office/officeart/2005/8/layout/default"/>
    <dgm:cxn modelId="{9F260291-E475-498A-895B-09F33FB85D8E}" type="presOf" srcId="{2F6B4CDD-A426-4F90-AA45-CD8C2DEAF5F6}" destId="{B58A7BB5-D086-460C-BB52-2FCAA0AA46FA}" srcOrd="0" destOrd="0" presId="urn:microsoft.com/office/officeart/2005/8/layout/default"/>
    <dgm:cxn modelId="{DAF2BBA9-70AA-4538-96A2-F3C95335D120}" type="presOf" srcId="{02CA3D96-2AC1-4023-A848-5F44DE00E016}" destId="{221FF09F-1903-4B40-A74C-718A2765A5AA}" srcOrd="0" destOrd="0" presId="urn:microsoft.com/office/officeart/2005/8/layout/default"/>
    <dgm:cxn modelId="{EB7390C2-6620-4B98-957E-9B160463FED9}" srcId="{9929B300-503D-4AEB-ADE6-83BC7EEA3386}" destId="{02CA3D96-2AC1-4023-A848-5F44DE00E016}" srcOrd="1" destOrd="0" parTransId="{25E25731-9F7D-460D-B612-E65D8E141F5E}" sibTransId="{482B5A6A-FB57-43E1-81B3-CD33370C836F}"/>
    <dgm:cxn modelId="{85F52100-0D33-4FC2-8401-75C40218078A}" type="presParOf" srcId="{7A847E4D-5926-445C-B696-4D9CEAE9FFD0}" destId="{97A2FD03-B5D9-4D64-8F7E-F2D42C1ECBDA}" srcOrd="0" destOrd="0" presId="urn:microsoft.com/office/officeart/2005/8/layout/default"/>
    <dgm:cxn modelId="{F3E2E576-6E50-418A-8055-CC485FABAF4F}" type="presParOf" srcId="{7A847E4D-5926-445C-B696-4D9CEAE9FFD0}" destId="{5960ABC4-DDC6-4AB0-B0CE-AB7CFEEE08F0}" srcOrd="1" destOrd="0" presId="urn:microsoft.com/office/officeart/2005/8/layout/default"/>
    <dgm:cxn modelId="{3D98ACBA-84C1-4D42-994A-79B6152589C1}" type="presParOf" srcId="{7A847E4D-5926-445C-B696-4D9CEAE9FFD0}" destId="{221FF09F-1903-4B40-A74C-718A2765A5AA}" srcOrd="2" destOrd="0" presId="urn:microsoft.com/office/officeart/2005/8/layout/default"/>
    <dgm:cxn modelId="{9C5F9558-7CB8-45F6-9C63-48CD598A7A5F}" type="presParOf" srcId="{7A847E4D-5926-445C-B696-4D9CEAE9FFD0}" destId="{26AB29BD-0795-4250-8754-BF0E0EDBDCDC}" srcOrd="3" destOrd="0" presId="urn:microsoft.com/office/officeart/2005/8/layout/default"/>
    <dgm:cxn modelId="{B21BE63E-EA6C-4525-B810-1543B28546D3}" type="presParOf" srcId="{7A847E4D-5926-445C-B696-4D9CEAE9FFD0}" destId="{B58A7BB5-D086-460C-BB52-2FCAA0AA46FA}" srcOrd="4" destOrd="0" presId="urn:microsoft.com/office/officeart/2005/8/layout/default"/>
    <dgm:cxn modelId="{1C8C0C94-F970-4BDA-AC70-6344E5E667BA}" type="presParOf" srcId="{7A847E4D-5926-445C-B696-4D9CEAE9FFD0}" destId="{B720B457-6DC2-4239-A967-3815DA16AAAC}" srcOrd="5" destOrd="0" presId="urn:microsoft.com/office/officeart/2005/8/layout/default"/>
    <dgm:cxn modelId="{AB4D2A4F-FAB8-48AF-A172-47551618E8F1}" type="presParOf" srcId="{7A847E4D-5926-445C-B696-4D9CEAE9FFD0}" destId="{7EA5B8B7-4E57-4A9C-9712-B56ADA5522F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4DC5B9-FAD4-4A3E-A490-C868CC32EB51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157912F8-BACD-4733-B853-FE28B020C03E}">
      <dgm:prSet phldrT="[Text]" custT="1"/>
      <dgm:spPr/>
      <dgm:t>
        <a:bodyPr/>
        <a:lstStyle/>
        <a:p>
          <a:r>
            <a:rPr lang="en-US" sz="1400" dirty="0"/>
            <a:t>Support organizational functions</a:t>
          </a:r>
          <a:endParaRPr lang="en-IN" sz="1400" dirty="0"/>
        </a:p>
      </dgm:t>
    </dgm:pt>
    <dgm:pt modelId="{10708EC7-222C-4624-9F4C-E0AF613B0EAA}" type="parTrans" cxnId="{B0D89A7D-23EA-419A-BFDC-2093E7F1DB14}">
      <dgm:prSet/>
      <dgm:spPr/>
      <dgm:t>
        <a:bodyPr/>
        <a:lstStyle/>
        <a:p>
          <a:endParaRPr lang="en-IN"/>
        </a:p>
      </dgm:t>
    </dgm:pt>
    <dgm:pt modelId="{CB3FE4DA-8EC6-4F93-8692-24953F36F0FD}" type="sibTrans" cxnId="{B0D89A7D-23EA-419A-BFDC-2093E7F1DB14}">
      <dgm:prSet/>
      <dgm:spPr/>
      <dgm:t>
        <a:bodyPr/>
        <a:lstStyle/>
        <a:p>
          <a:endParaRPr lang="en-IN"/>
        </a:p>
      </dgm:t>
    </dgm:pt>
    <dgm:pt modelId="{ED50B498-06EA-4BB8-AB03-70683F68F834}">
      <dgm:prSet phldrT="[Text]" custT="1"/>
      <dgm:spPr/>
      <dgm:t>
        <a:bodyPr/>
        <a:lstStyle/>
        <a:p>
          <a:r>
            <a:rPr lang="en-US" sz="1400" dirty="0"/>
            <a:t>Fill the vacant seat that assist company to gain the competitive edge</a:t>
          </a:r>
          <a:endParaRPr lang="en-IN" sz="1400" dirty="0"/>
        </a:p>
      </dgm:t>
    </dgm:pt>
    <dgm:pt modelId="{CFA50B6D-5A87-4FDF-BD93-0B72264B0C34}" type="parTrans" cxnId="{C0FBE61C-0DA6-4506-B3CF-49DE091F54CF}">
      <dgm:prSet/>
      <dgm:spPr/>
      <dgm:t>
        <a:bodyPr/>
        <a:lstStyle/>
        <a:p>
          <a:endParaRPr lang="en-IN"/>
        </a:p>
      </dgm:t>
    </dgm:pt>
    <dgm:pt modelId="{BF4F5805-FD44-4C97-B65D-E180D578BC70}" type="sibTrans" cxnId="{C0FBE61C-0DA6-4506-B3CF-49DE091F54CF}">
      <dgm:prSet/>
      <dgm:spPr/>
      <dgm:t>
        <a:bodyPr/>
        <a:lstStyle/>
        <a:p>
          <a:endParaRPr lang="en-IN"/>
        </a:p>
      </dgm:t>
    </dgm:pt>
    <dgm:pt modelId="{D0B0AC49-E2B8-438E-827E-6E73378D59A2}">
      <dgm:prSet phldrT="[Text]" custT="1"/>
      <dgm:spPr/>
      <dgm:t>
        <a:bodyPr/>
        <a:lstStyle/>
        <a:p>
          <a:r>
            <a:rPr lang="en-US" sz="1400" dirty="0"/>
            <a:t>Conduct a right ethics within a business </a:t>
          </a:r>
          <a:endParaRPr lang="en-IN" sz="1400" dirty="0"/>
        </a:p>
      </dgm:t>
    </dgm:pt>
    <dgm:pt modelId="{833816E7-4AE2-4603-AC3E-D478162DE197}" type="parTrans" cxnId="{6104480E-C1AC-457B-9A39-1F2BBE4801D1}">
      <dgm:prSet/>
      <dgm:spPr/>
      <dgm:t>
        <a:bodyPr/>
        <a:lstStyle/>
        <a:p>
          <a:endParaRPr lang="en-IN"/>
        </a:p>
      </dgm:t>
    </dgm:pt>
    <dgm:pt modelId="{E7C978B0-4454-49DA-8B4C-EDE4E4781FAC}" type="sibTrans" cxnId="{6104480E-C1AC-457B-9A39-1F2BBE4801D1}">
      <dgm:prSet/>
      <dgm:spPr/>
      <dgm:t>
        <a:bodyPr/>
        <a:lstStyle/>
        <a:p>
          <a:endParaRPr lang="en-IN"/>
        </a:p>
      </dgm:t>
    </dgm:pt>
    <dgm:pt modelId="{DD606B1B-946C-4772-AC01-2187273C0521}" type="pres">
      <dgm:prSet presAssocID="{3E4DC5B9-FAD4-4A3E-A490-C868CC32EB51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00169748-BC1C-40CD-9EC8-0D8663BBCBDC}" type="pres">
      <dgm:prSet presAssocID="{157912F8-BACD-4733-B853-FE28B020C03E}" presName="Accent1" presStyleCnt="0"/>
      <dgm:spPr/>
    </dgm:pt>
    <dgm:pt modelId="{52B50B49-AD01-4F0B-9EEE-4E851EF4A595}" type="pres">
      <dgm:prSet presAssocID="{157912F8-BACD-4733-B853-FE28B020C03E}" presName="Accent" presStyleLbl="node1" presStyleIdx="0" presStyleCnt="3"/>
      <dgm:spPr/>
    </dgm:pt>
    <dgm:pt modelId="{F7FE5122-4F71-4C9A-84FA-E7CD7E428CBD}" type="pres">
      <dgm:prSet presAssocID="{157912F8-BACD-4733-B853-FE28B020C03E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FA291EF7-1A01-4F3A-9F51-FCA32462FD45}" type="pres">
      <dgm:prSet presAssocID="{ED50B498-06EA-4BB8-AB03-70683F68F834}" presName="Accent2" presStyleCnt="0"/>
      <dgm:spPr/>
    </dgm:pt>
    <dgm:pt modelId="{BF2CC38F-ACF6-4D32-A5AE-483F5E6678A7}" type="pres">
      <dgm:prSet presAssocID="{ED50B498-06EA-4BB8-AB03-70683F68F834}" presName="Accent" presStyleLbl="node1" presStyleIdx="1" presStyleCnt="3"/>
      <dgm:spPr/>
    </dgm:pt>
    <dgm:pt modelId="{4CB02D36-975B-4C84-9E1B-C05258459AF1}" type="pres">
      <dgm:prSet presAssocID="{ED50B498-06EA-4BB8-AB03-70683F68F834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3A9B77D8-CE14-4905-8517-52F3155D3C72}" type="pres">
      <dgm:prSet presAssocID="{D0B0AC49-E2B8-438E-827E-6E73378D59A2}" presName="Accent3" presStyleCnt="0"/>
      <dgm:spPr/>
    </dgm:pt>
    <dgm:pt modelId="{968B0815-70F1-4E37-BCB5-B680DC6E8E7C}" type="pres">
      <dgm:prSet presAssocID="{D0B0AC49-E2B8-438E-827E-6E73378D59A2}" presName="Accent" presStyleLbl="node1" presStyleIdx="2" presStyleCnt="3"/>
      <dgm:spPr/>
    </dgm:pt>
    <dgm:pt modelId="{8AA3042F-2ED5-4FE0-A3B1-FD4A671666E2}" type="pres">
      <dgm:prSet presAssocID="{D0B0AC49-E2B8-438E-827E-6E73378D59A2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6104480E-C1AC-457B-9A39-1F2BBE4801D1}" srcId="{3E4DC5B9-FAD4-4A3E-A490-C868CC32EB51}" destId="{D0B0AC49-E2B8-438E-827E-6E73378D59A2}" srcOrd="2" destOrd="0" parTransId="{833816E7-4AE2-4603-AC3E-D478162DE197}" sibTransId="{E7C978B0-4454-49DA-8B4C-EDE4E4781FAC}"/>
    <dgm:cxn modelId="{C0FBE61C-0DA6-4506-B3CF-49DE091F54CF}" srcId="{3E4DC5B9-FAD4-4A3E-A490-C868CC32EB51}" destId="{ED50B498-06EA-4BB8-AB03-70683F68F834}" srcOrd="1" destOrd="0" parTransId="{CFA50B6D-5A87-4FDF-BD93-0B72264B0C34}" sibTransId="{BF4F5805-FD44-4C97-B65D-E180D578BC70}"/>
    <dgm:cxn modelId="{8DC3AF2B-CDD7-40D2-9FD0-2F5E178C17F6}" type="presOf" srcId="{157912F8-BACD-4733-B853-FE28B020C03E}" destId="{F7FE5122-4F71-4C9A-84FA-E7CD7E428CBD}" srcOrd="0" destOrd="0" presId="urn:microsoft.com/office/officeart/2009/layout/CircleArrowProcess"/>
    <dgm:cxn modelId="{56497731-5721-4EC7-A5E1-317736EEC099}" type="presOf" srcId="{D0B0AC49-E2B8-438E-827E-6E73378D59A2}" destId="{8AA3042F-2ED5-4FE0-A3B1-FD4A671666E2}" srcOrd="0" destOrd="0" presId="urn:microsoft.com/office/officeart/2009/layout/CircleArrowProcess"/>
    <dgm:cxn modelId="{E6E80C57-426D-41CF-B07B-61AE3D3AFB75}" type="presOf" srcId="{3E4DC5B9-FAD4-4A3E-A490-C868CC32EB51}" destId="{DD606B1B-946C-4772-AC01-2187273C0521}" srcOrd="0" destOrd="0" presId="urn:microsoft.com/office/officeart/2009/layout/CircleArrowProcess"/>
    <dgm:cxn modelId="{B0D89A7D-23EA-419A-BFDC-2093E7F1DB14}" srcId="{3E4DC5B9-FAD4-4A3E-A490-C868CC32EB51}" destId="{157912F8-BACD-4733-B853-FE28B020C03E}" srcOrd="0" destOrd="0" parTransId="{10708EC7-222C-4624-9F4C-E0AF613B0EAA}" sibTransId="{CB3FE4DA-8EC6-4F93-8692-24953F36F0FD}"/>
    <dgm:cxn modelId="{B6C53296-9FB9-432C-BD66-D0C8192FDE26}" type="presOf" srcId="{ED50B498-06EA-4BB8-AB03-70683F68F834}" destId="{4CB02D36-975B-4C84-9E1B-C05258459AF1}" srcOrd="0" destOrd="0" presId="urn:microsoft.com/office/officeart/2009/layout/CircleArrowProcess"/>
    <dgm:cxn modelId="{799C682E-F559-44D6-8CF4-8DA620A05478}" type="presParOf" srcId="{DD606B1B-946C-4772-AC01-2187273C0521}" destId="{00169748-BC1C-40CD-9EC8-0D8663BBCBDC}" srcOrd="0" destOrd="0" presId="urn:microsoft.com/office/officeart/2009/layout/CircleArrowProcess"/>
    <dgm:cxn modelId="{7228C152-C011-42F5-93C3-BCE32EFDC0A1}" type="presParOf" srcId="{00169748-BC1C-40CD-9EC8-0D8663BBCBDC}" destId="{52B50B49-AD01-4F0B-9EEE-4E851EF4A595}" srcOrd="0" destOrd="0" presId="urn:microsoft.com/office/officeart/2009/layout/CircleArrowProcess"/>
    <dgm:cxn modelId="{55D6F113-96B7-46E9-A05A-56243DDDB53A}" type="presParOf" srcId="{DD606B1B-946C-4772-AC01-2187273C0521}" destId="{F7FE5122-4F71-4C9A-84FA-E7CD7E428CBD}" srcOrd="1" destOrd="0" presId="urn:microsoft.com/office/officeart/2009/layout/CircleArrowProcess"/>
    <dgm:cxn modelId="{68F83B5E-D324-47A7-B880-FDEE03FBCE82}" type="presParOf" srcId="{DD606B1B-946C-4772-AC01-2187273C0521}" destId="{FA291EF7-1A01-4F3A-9F51-FCA32462FD45}" srcOrd="2" destOrd="0" presId="urn:microsoft.com/office/officeart/2009/layout/CircleArrowProcess"/>
    <dgm:cxn modelId="{3FF9AE75-6188-45E5-A800-69F4CC9972E3}" type="presParOf" srcId="{FA291EF7-1A01-4F3A-9F51-FCA32462FD45}" destId="{BF2CC38F-ACF6-4D32-A5AE-483F5E6678A7}" srcOrd="0" destOrd="0" presId="urn:microsoft.com/office/officeart/2009/layout/CircleArrowProcess"/>
    <dgm:cxn modelId="{24893756-ABDE-4F47-A836-3612C09050A9}" type="presParOf" srcId="{DD606B1B-946C-4772-AC01-2187273C0521}" destId="{4CB02D36-975B-4C84-9E1B-C05258459AF1}" srcOrd="3" destOrd="0" presId="urn:microsoft.com/office/officeart/2009/layout/CircleArrowProcess"/>
    <dgm:cxn modelId="{57AED8D3-F03F-43E1-A154-253666581969}" type="presParOf" srcId="{DD606B1B-946C-4772-AC01-2187273C0521}" destId="{3A9B77D8-CE14-4905-8517-52F3155D3C72}" srcOrd="4" destOrd="0" presId="urn:microsoft.com/office/officeart/2009/layout/CircleArrowProcess"/>
    <dgm:cxn modelId="{37E8596B-480A-437D-87DA-D65374F4A1E0}" type="presParOf" srcId="{3A9B77D8-CE14-4905-8517-52F3155D3C72}" destId="{968B0815-70F1-4E37-BCB5-B680DC6E8E7C}" srcOrd="0" destOrd="0" presId="urn:microsoft.com/office/officeart/2009/layout/CircleArrowProcess"/>
    <dgm:cxn modelId="{A8904D4E-273B-461D-82EC-91092AF7679D}" type="presParOf" srcId="{DD606B1B-946C-4772-AC01-2187273C0521}" destId="{8AA3042F-2ED5-4FE0-A3B1-FD4A671666E2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BCC4F9-7753-49A9-B088-3D6BC23DA8D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D58E680C-13F2-45EE-8AE6-E65181062610}">
      <dgm:prSet phldrT="[Text]"/>
      <dgm:spPr/>
      <dgm:t>
        <a:bodyPr/>
        <a:lstStyle/>
        <a:p>
          <a:pPr>
            <a:buNone/>
          </a:pPr>
          <a:r>
            <a:rPr lang="en-US" b="1" i="1" dirty="0">
              <a:latin typeface="Times New Roman" pitchFamily="18" charset="0"/>
              <a:cs typeface="Times New Roman" pitchFamily="18" charset="0"/>
            </a:rPr>
            <a:t>Integrity and equity:</a:t>
          </a:r>
          <a:endParaRPr lang="en-IN" dirty="0"/>
        </a:p>
      </dgm:t>
    </dgm:pt>
    <dgm:pt modelId="{44BEDAD4-631E-48D5-A130-3FA65E7284FF}" type="parTrans" cxnId="{7A317A68-5C62-4FD3-B2DD-1AF897B073F8}">
      <dgm:prSet/>
      <dgm:spPr/>
      <dgm:t>
        <a:bodyPr/>
        <a:lstStyle/>
        <a:p>
          <a:endParaRPr lang="en-IN"/>
        </a:p>
      </dgm:t>
    </dgm:pt>
    <dgm:pt modelId="{7EAE048A-3C73-48D1-AA8A-C8F69C0103D3}" type="sibTrans" cxnId="{7A317A68-5C62-4FD3-B2DD-1AF897B073F8}">
      <dgm:prSet/>
      <dgm:spPr/>
      <dgm:t>
        <a:bodyPr/>
        <a:lstStyle/>
        <a:p>
          <a:endParaRPr lang="en-IN"/>
        </a:p>
      </dgm:t>
    </dgm:pt>
    <dgm:pt modelId="{51FA0329-C9F8-4908-A0CA-292265D944BB}">
      <dgm:prSet phldrT="[Text]"/>
      <dgm:spPr/>
      <dgm:t>
        <a:bodyPr/>
        <a:lstStyle/>
        <a:p>
          <a:r>
            <a:rPr lang="en-US" dirty="0"/>
            <a:t>Diversity, equity, inclusion and company’s culture</a:t>
          </a:r>
          <a:endParaRPr lang="en-IN" dirty="0"/>
        </a:p>
      </dgm:t>
    </dgm:pt>
    <dgm:pt modelId="{40ECA2B3-8BE5-46CD-BCFB-39C8BE457B72}" type="parTrans" cxnId="{D6D20451-4BC2-40F5-9A48-87462426346F}">
      <dgm:prSet/>
      <dgm:spPr/>
      <dgm:t>
        <a:bodyPr/>
        <a:lstStyle/>
        <a:p>
          <a:endParaRPr lang="en-IN"/>
        </a:p>
      </dgm:t>
    </dgm:pt>
    <dgm:pt modelId="{99616973-D1E4-4F82-AE90-8BFF6D04085A}" type="sibTrans" cxnId="{D6D20451-4BC2-40F5-9A48-87462426346F}">
      <dgm:prSet/>
      <dgm:spPr/>
      <dgm:t>
        <a:bodyPr/>
        <a:lstStyle/>
        <a:p>
          <a:endParaRPr lang="en-IN"/>
        </a:p>
      </dgm:t>
    </dgm:pt>
    <dgm:pt modelId="{8412BD44-305E-4A09-A219-7717B51827A2}">
      <dgm:prSet phldrT="[Text]"/>
      <dgm:spPr/>
      <dgm:t>
        <a:bodyPr/>
        <a:lstStyle/>
        <a:p>
          <a:r>
            <a:rPr lang="en-US" dirty="0"/>
            <a:t>HR need to possess integrity and equity </a:t>
          </a:r>
          <a:endParaRPr lang="en-IN" dirty="0"/>
        </a:p>
      </dgm:t>
    </dgm:pt>
    <dgm:pt modelId="{FDE31F11-3DEA-4CE8-83D6-E98D058A8E45}" type="parTrans" cxnId="{76F15032-2C8C-45BA-871A-4A14D5D339C0}">
      <dgm:prSet/>
      <dgm:spPr/>
      <dgm:t>
        <a:bodyPr/>
        <a:lstStyle/>
        <a:p>
          <a:endParaRPr lang="en-IN"/>
        </a:p>
      </dgm:t>
    </dgm:pt>
    <dgm:pt modelId="{37DA100C-CA72-402E-9030-09349873A82E}" type="sibTrans" cxnId="{76F15032-2C8C-45BA-871A-4A14D5D339C0}">
      <dgm:prSet/>
      <dgm:spPr/>
      <dgm:t>
        <a:bodyPr/>
        <a:lstStyle/>
        <a:p>
          <a:endParaRPr lang="en-IN"/>
        </a:p>
      </dgm:t>
    </dgm:pt>
    <dgm:pt modelId="{C7F07DDF-1485-4ECD-87A6-BD94ED718CF7}">
      <dgm:prSet phldrT="[Text]"/>
      <dgm:spPr/>
      <dgm:t>
        <a:bodyPr/>
        <a:lstStyle/>
        <a:p>
          <a:r>
            <a:rPr lang="en-US" dirty="0"/>
            <a:t>The employee retention and productivity of a business can be increased</a:t>
          </a:r>
          <a:endParaRPr lang="en-IN" dirty="0"/>
        </a:p>
      </dgm:t>
    </dgm:pt>
    <dgm:pt modelId="{2B2C4747-1C19-4BBE-B514-DF2209AD7E76}" type="parTrans" cxnId="{AAA95E95-7872-4E53-B020-CCD7FC675B20}">
      <dgm:prSet/>
      <dgm:spPr/>
      <dgm:t>
        <a:bodyPr/>
        <a:lstStyle/>
        <a:p>
          <a:endParaRPr lang="en-IN"/>
        </a:p>
      </dgm:t>
    </dgm:pt>
    <dgm:pt modelId="{960BC95C-6F7A-4AFB-A09B-7F03D57AADCE}" type="sibTrans" cxnId="{AAA95E95-7872-4E53-B020-CCD7FC675B20}">
      <dgm:prSet/>
      <dgm:spPr/>
      <dgm:t>
        <a:bodyPr/>
        <a:lstStyle/>
        <a:p>
          <a:endParaRPr lang="en-IN"/>
        </a:p>
      </dgm:t>
    </dgm:pt>
    <dgm:pt modelId="{CF4868C1-26CD-4F66-8039-BCB1A5207D06}" type="pres">
      <dgm:prSet presAssocID="{00BCC4F9-7753-49A9-B088-3D6BC23DA8DE}" presName="vert0" presStyleCnt="0">
        <dgm:presLayoutVars>
          <dgm:dir/>
          <dgm:animOne val="branch"/>
          <dgm:animLvl val="lvl"/>
        </dgm:presLayoutVars>
      </dgm:prSet>
      <dgm:spPr/>
    </dgm:pt>
    <dgm:pt modelId="{2C13DCFF-3213-4103-84EB-DC63DC5A52CB}" type="pres">
      <dgm:prSet presAssocID="{D58E680C-13F2-45EE-8AE6-E65181062610}" presName="thickLine" presStyleLbl="alignNode1" presStyleIdx="0" presStyleCnt="1"/>
      <dgm:spPr/>
    </dgm:pt>
    <dgm:pt modelId="{5EA468EA-DB85-4595-B4A6-1FAA33F59B5E}" type="pres">
      <dgm:prSet presAssocID="{D58E680C-13F2-45EE-8AE6-E65181062610}" presName="horz1" presStyleCnt="0"/>
      <dgm:spPr/>
    </dgm:pt>
    <dgm:pt modelId="{9A7F41B6-F5C4-4BEC-A676-7B5C3ADB55B4}" type="pres">
      <dgm:prSet presAssocID="{D58E680C-13F2-45EE-8AE6-E65181062610}" presName="tx1" presStyleLbl="revTx" presStyleIdx="0" presStyleCnt="4"/>
      <dgm:spPr/>
    </dgm:pt>
    <dgm:pt modelId="{5A96EA7E-8B21-4B45-B3C4-C166EF22FB92}" type="pres">
      <dgm:prSet presAssocID="{D58E680C-13F2-45EE-8AE6-E65181062610}" presName="vert1" presStyleCnt="0"/>
      <dgm:spPr/>
    </dgm:pt>
    <dgm:pt modelId="{89537E1F-5F82-47B1-92ED-E27332F0E4D5}" type="pres">
      <dgm:prSet presAssocID="{51FA0329-C9F8-4908-A0CA-292265D944BB}" presName="vertSpace2a" presStyleCnt="0"/>
      <dgm:spPr/>
    </dgm:pt>
    <dgm:pt modelId="{52B38514-3710-496C-BCE6-BFC73B49E70B}" type="pres">
      <dgm:prSet presAssocID="{51FA0329-C9F8-4908-A0CA-292265D944BB}" presName="horz2" presStyleCnt="0"/>
      <dgm:spPr/>
    </dgm:pt>
    <dgm:pt modelId="{FCF09631-602E-40E4-A840-7CF4ED782BBB}" type="pres">
      <dgm:prSet presAssocID="{51FA0329-C9F8-4908-A0CA-292265D944BB}" presName="horzSpace2" presStyleCnt="0"/>
      <dgm:spPr/>
    </dgm:pt>
    <dgm:pt modelId="{EDD5ED23-1A0F-49E6-AE20-DEED91F80340}" type="pres">
      <dgm:prSet presAssocID="{51FA0329-C9F8-4908-A0CA-292265D944BB}" presName="tx2" presStyleLbl="revTx" presStyleIdx="1" presStyleCnt="4"/>
      <dgm:spPr/>
    </dgm:pt>
    <dgm:pt modelId="{412CB5F8-423B-4A94-9CEA-9991BF968047}" type="pres">
      <dgm:prSet presAssocID="{51FA0329-C9F8-4908-A0CA-292265D944BB}" presName="vert2" presStyleCnt="0"/>
      <dgm:spPr/>
    </dgm:pt>
    <dgm:pt modelId="{73AFD72A-5BCA-4883-AE9B-476F9EE0792F}" type="pres">
      <dgm:prSet presAssocID="{51FA0329-C9F8-4908-A0CA-292265D944BB}" presName="thinLine2b" presStyleLbl="callout" presStyleIdx="0" presStyleCnt="3"/>
      <dgm:spPr/>
    </dgm:pt>
    <dgm:pt modelId="{4A723B56-A1E7-4A0D-863D-A1AEF269A067}" type="pres">
      <dgm:prSet presAssocID="{51FA0329-C9F8-4908-A0CA-292265D944BB}" presName="vertSpace2b" presStyleCnt="0"/>
      <dgm:spPr/>
    </dgm:pt>
    <dgm:pt modelId="{3B337D85-DFAD-4FC5-A026-C5D8B98455F9}" type="pres">
      <dgm:prSet presAssocID="{8412BD44-305E-4A09-A219-7717B51827A2}" presName="horz2" presStyleCnt="0"/>
      <dgm:spPr/>
    </dgm:pt>
    <dgm:pt modelId="{7B1B8790-1B3B-469D-9DE9-37A0423E3591}" type="pres">
      <dgm:prSet presAssocID="{8412BD44-305E-4A09-A219-7717B51827A2}" presName="horzSpace2" presStyleCnt="0"/>
      <dgm:spPr/>
    </dgm:pt>
    <dgm:pt modelId="{7DEE2D77-E6FA-4BC9-B7AE-7297AFFD1AE9}" type="pres">
      <dgm:prSet presAssocID="{8412BD44-305E-4A09-A219-7717B51827A2}" presName="tx2" presStyleLbl="revTx" presStyleIdx="2" presStyleCnt="4"/>
      <dgm:spPr/>
    </dgm:pt>
    <dgm:pt modelId="{2FCE21FA-AC45-4E85-9A10-A761043A3988}" type="pres">
      <dgm:prSet presAssocID="{8412BD44-305E-4A09-A219-7717B51827A2}" presName="vert2" presStyleCnt="0"/>
      <dgm:spPr/>
    </dgm:pt>
    <dgm:pt modelId="{DBA4D881-63FE-4F2C-BAF1-29F035E4DA89}" type="pres">
      <dgm:prSet presAssocID="{8412BD44-305E-4A09-A219-7717B51827A2}" presName="thinLine2b" presStyleLbl="callout" presStyleIdx="1" presStyleCnt="3"/>
      <dgm:spPr/>
    </dgm:pt>
    <dgm:pt modelId="{B42A19F8-175E-4D61-835D-08B7AC09451D}" type="pres">
      <dgm:prSet presAssocID="{8412BD44-305E-4A09-A219-7717B51827A2}" presName="vertSpace2b" presStyleCnt="0"/>
      <dgm:spPr/>
    </dgm:pt>
    <dgm:pt modelId="{79CE192B-3C54-47D8-BD75-4E7540D87E1B}" type="pres">
      <dgm:prSet presAssocID="{C7F07DDF-1485-4ECD-87A6-BD94ED718CF7}" presName="horz2" presStyleCnt="0"/>
      <dgm:spPr/>
    </dgm:pt>
    <dgm:pt modelId="{8DB920F5-016F-487C-8E07-F3F67B906078}" type="pres">
      <dgm:prSet presAssocID="{C7F07DDF-1485-4ECD-87A6-BD94ED718CF7}" presName="horzSpace2" presStyleCnt="0"/>
      <dgm:spPr/>
    </dgm:pt>
    <dgm:pt modelId="{78C73063-94AD-4775-BC04-BA8831C91987}" type="pres">
      <dgm:prSet presAssocID="{C7F07DDF-1485-4ECD-87A6-BD94ED718CF7}" presName="tx2" presStyleLbl="revTx" presStyleIdx="3" presStyleCnt="4"/>
      <dgm:spPr/>
    </dgm:pt>
    <dgm:pt modelId="{7C4684F0-132A-4674-8988-8295DDA2F8E2}" type="pres">
      <dgm:prSet presAssocID="{C7F07DDF-1485-4ECD-87A6-BD94ED718CF7}" presName="vert2" presStyleCnt="0"/>
      <dgm:spPr/>
    </dgm:pt>
    <dgm:pt modelId="{37D0063E-E3EB-4D3E-BAEB-8F5459C2B1E5}" type="pres">
      <dgm:prSet presAssocID="{C7F07DDF-1485-4ECD-87A6-BD94ED718CF7}" presName="thinLine2b" presStyleLbl="callout" presStyleIdx="2" presStyleCnt="3"/>
      <dgm:spPr/>
    </dgm:pt>
    <dgm:pt modelId="{A4E9BA51-BBDA-4DEC-9D0D-AE8DD0C8A322}" type="pres">
      <dgm:prSet presAssocID="{C7F07DDF-1485-4ECD-87A6-BD94ED718CF7}" presName="vertSpace2b" presStyleCnt="0"/>
      <dgm:spPr/>
    </dgm:pt>
  </dgm:ptLst>
  <dgm:cxnLst>
    <dgm:cxn modelId="{61806F1F-0482-45A1-8BA5-EAA359D7CD37}" type="presOf" srcId="{8412BD44-305E-4A09-A219-7717B51827A2}" destId="{7DEE2D77-E6FA-4BC9-B7AE-7297AFFD1AE9}" srcOrd="0" destOrd="0" presId="urn:microsoft.com/office/officeart/2008/layout/LinedList"/>
    <dgm:cxn modelId="{76F15032-2C8C-45BA-871A-4A14D5D339C0}" srcId="{D58E680C-13F2-45EE-8AE6-E65181062610}" destId="{8412BD44-305E-4A09-A219-7717B51827A2}" srcOrd="1" destOrd="0" parTransId="{FDE31F11-3DEA-4CE8-83D6-E98D058A8E45}" sibTransId="{37DA100C-CA72-402E-9030-09349873A82E}"/>
    <dgm:cxn modelId="{41F92037-7EB7-4CA9-B2CD-1181D81E7A63}" type="presOf" srcId="{51FA0329-C9F8-4908-A0CA-292265D944BB}" destId="{EDD5ED23-1A0F-49E6-AE20-DEED91F80340}" srcOrd="0" destOrd="0" presId="urn:microsoft.com/office/officeart/2008/layout/LinedList"/>
    <dgm:cxn modelId="{35F1FE64-31DD-42CD-A1A2-E3D2C8471F6D}" type="presOf" srcId="{00BCC4F9-7753-49A9-B088-3D6BC23DA8DE}" destId="{CF4868C1-26CD-4F66-8039-BCB1A5207D06}" srcOrd="0" destOrd="0" presId="urn:microsoft.com/office/officeart/2008/layout/LinedList"/>
    <dgm:cxn modelId="{7A317A68-5C62-4FD3-B2DD-1AF897B073F8}" srcId="{00BCC4F9-7753-49A9-B088-3D6BC23DA8DE}" destId="{D58E680C-13F2-45EE-8AE6-E65181062610}" srcOrd="0" destOrd="0" parTransId="{44BEDAD4-631E-48D5-A130-3FA65E7284FF}" sibTransId="{7EAE048A-3C73-48D1-AA8A-C8F69C0103D3}"/>
    <dgm:cxn modelId="{D6D20451-4BC2-40F5-9A48-87462426346F}" srcId="{D58E680C-13F2-45EE-8AE6-E65181062610}" destId="{51FA0329-C9F8-4908-A0CA-292265D944BB}" srcOrd="0" destOrd="0" parTransId="{40ECA2B3-8BE5-46CD-BCFB-39C8BE457B72}" sibTransId="{99616973-D1E4-4F82-AE90-8BFF6D04085A}"/>
    <dgm:cxn modelId="{AAA95E95-7872-4E53-B020-CCD7FC675B20}" srcId="{D58E680C-13F2-45EE-8AE6-E65181062610}" destId="{C7F07DDF-1485-4ECD-87A6-BD94ED718CF7}" srcOrd="2" destOrd="0" parTransId="{2B2C4747-1C19-4BBE-B514-DF2209AD7E76}" sibTransId="{960BC95C-6F7A-4AFB-A09B-7F03D57AADCE}"/>
    <dgm:cxn modelId="{C4DD44B8-7F7D-42EE-B74F-DB56F95AE952}" type="presOf" srcId="{C7F07DDF-1485-4ECD-87A6-BD94ED718CF7}" destId="{78C73063-94AD-4775-BC04-BA8831C91987}" srcOrd="0" destOrd="0" presId="urn:microsoft.com/office/officeart/2008/layout/LinedList"/>
    <dgm:cxn modelId="{47E013DF-008C-4F16-8A6D-B283C264AE63}" type="presOf" srcId="{D58E680C-13F2-45EE-8AE6-E65181062610}" destId="{9A7F41B6-F5C4-4BEC-A676-7B5C3ADB55B4}" srcOrd="0" destOrd="0" presId="urn:microsoft.com/office/officeart/2008/layout/LinedList"/>
    <dgm:cxn modelId="{5B58E1FB-FE72-4FB7-AB66-832C7560530F}" type="presParOf" srcId="{CF4868C1-26CD-4F66-8039-BCB1A5207D06}" destId="{2C13DCFF-3213-4103-84EB-DC63DC5A52CB}" srcOrd="0" destOrd="0" presId="urn:microsoft.com/office/officeart/2008/layout/LinedList"/>
    <dgm:cxn modelId="{69058EE3-DABC-49A6-839E-C0E8A6AECB2E}" type="presParOf" srcId="{CF4868C1-26CD-4F66-8039-BCB1A5207D06}" destId="{5EA468EA-DB85-4595-B4A6-1FAA33F59B5E}" srcOrd="1" destOrd="0" presId="urn:microsoft.com/office/officeart/2008/layout/LinedList"/>
    <dgm:cxn modelId="{B9CD3C4B-5D13-42AB-B9B9-7EECEECF72A6}" type="presParOf" srcId="{5EA468EA-DB85-4595-B4A6-1FAA33F59B5E}" destId="{9A7F41B6-F5C4-4BEC-A676-7B5C3ADB55B4}" srcOrd="0" destOrd="0" presId="urn:microsoft.com/office/officeart/2008/layout/LinedList"/>
    <dgm:cxn modelId="{E4D1315A-12B1-41ED-B167-F4F681E76401}" type="presParOf" srcId="{5EA468EA-DB85-4595-B4A6-1FAA33F59B5E}" destId="{5A96EA7E-8B21-4B45-B3C4-C166EF22FB92}" srcOrd="1" destOrd="0" presId="urn:microsoft.com/office/officeart/2008/layout/LinedList"/>
    <dgm:cxn modelId="{D3D25CA8-DFDE-4837-AC93-15D85D09195E}" type="presParOf" srcId="{5A96EA7E-8B21-4B45-B3C4-C166EF22FB92}" destId="{89537E1F-5F82-47B1-92ED-E27332F0E4D5}" srcOrd="0" destOrd="0" presId="urn:microsoft.com/office/officeart/2008/layout/LinedList"/>
    <dgm:cxn modelId="{4EF82D63-831A-4F98-A278-E539D3808A47}" type="presParOf" srcId="{5A96EA7E-8B21-4B45-B3C4-C166EF22FB92}" destId="{52B38514-3710-496C-BCE6-BFC73B49E70B}" srcOrd="1" destOrd="0" presId="urn:microsoft.com/office/officeart/2008/layout/LinedList"/>
    <dgm:cxn modelId="{7AB00DA7-3E3C-4D13-BF4F-2A3AC27A5CC6}" type="presParOf" srcId="{52B38514-3710-496C-BCE6-BFC73B49E70B}" destId="{FCF09631-602E-40E4-A840-7CF4ED782BBB}" srcOrd="0" destOrd="0" presId="urn:microsoft.com/office/officeart/2008/layout/LinedList"/>
    <dgm:cxn modelId="{9AA67727-ABFA-4E9C-BC1D-62FD64019DE8}" type="presParOf" srcId="{52B38514-3710-496C-BCE6-BFC73B49E70B}" destId="{EDD5ED23-1A0F-49E6-AE20-DEED91F80340}" srcOrd="1" destOrd="0" presId="urn:microsoft.com/office/officeart/2008/layout/LinedList"/>
    <dgm:cxn modelId="{2D811E23-1ACC-4BC6-8D0E-502F95B29F55}" type="presParOf" srcId="{52B38514-3710-496C-BCE6-BFC73B49E70B}" destId="{412CB5F8-423B-4A94-9CEA-9991BF968047}" srcOrd="2" destOrd="0" presId="urn:microsoft.com/office/officeart/2008/layout/LinedList"/>
    <dgm:cxn modelId="{A556DAE7-D7F8-41AC-9935-0D57AC0AA335}" type="presParOf" srcId="{5A96EA7E-8B21-4B45-B3C4-C166EF22FB92}" destId="{73AFD72A-5BCA-4883-AE9B-476F9EE0792F}" srcOrd="2" destOrd="0" presId="urn:microsoft.com/office/officeart/2008/layout/LinedList"/>
    <dgm:cxn modelId="{F4A38CA9-D76B-4264-9C64-4C281DF54D15}" type="presParOf" srcId="{5A96EA7E-8B21-4B45-B3C4-C166EF22FB92}" destId="{4A723B56-A1E7-4A0D-863D-A1AEF269A067}" srcOrd="3" destOrd="0" presId="urn:microsoft.com/office/officeart/2008/layout/LinedList"/>
    <dgm:cxn modelId="{FE84E40C-ECC7-411A-A95B-D3B31FBD8121}" type="presParOf" srcId="{5A96EA7E-8B21-4B45-B3C4-C166EF22FB92}" destId="{3B337D85-DFAD-4FC5-A026-C5D8B98455F9}" srcOrd="4" destOrd="0" presId="urn:microsoft.com/office/officeart/2008/layout/LinedList"/>
    <dgm:cxn modelId="{73D0628F-D96B-4222-8BDC-0932B69706BB}" type="presParOf" srcId="{3B337D85-DFAD-4FC5-A026-C5D8B98455F9}" destId="{7B1B8790-1B3B-469D-9DE9-37A0423E3591}" srcOrd="0" destOrd="0" presId="urn:microsoft.com/office/officeart/2008/layout/LinedList"/>
    <dgm:cxn modelId="{4BFB972C-8025-4A2A-9087-903D4BD7784B}" type="presParOf" srcId="{3B337D85-DFAD-4FC5-A026-C5D8B98455F9}" destId="{7DEE2D77-E6FA-4BC9-B7AE-7297AFFD1AE9}" srcOrd="1" destOrd="0" presId="urn:microsoft.com/office/officeart/2008/layout/LinedList"/>
    <dgm:cxn modelId="{378ABEB2-E239-487A-8F58-49D17E72B60B}" type="presParOf" srcId="{3B337D85-DFAD-4FC5-A026-C5D8B98455F9}" destId="{2FCE21FA-AC45-4E85-9A10-A761043A3988}" srcOrd="2" destOrd="0" presId="urn:microsoft.com/office/officeart/2008/layout/LinedList"/>
    <dgm:cxn modelId="{E79FAF16-ED8A-41C6-A0A2-9BA9C4EDE56D}" type="presParOf" srcId="{5A96EA7E-8B21-4B45-B3C4-C166EF22FB92}" destId="{DBA4D881-63FE-4F2C-BAF1-29F035E4DA89}" srcOrd="5" destOrd="0" presId="urn:microsoft.com/office/officeart/2008/layout/LinedList"/>
    <dgm:cxn modelId="{B3736755-231C-444B-BBB0-532CD64D2C7D}" type="presParOf" srcId="{5A96EA7E-8B21-4B45-B3C4-C166EF22FB92}" destId="{B42A19F8-175E-4D61-835D-08B7AC09451D}" srcOrd="6" destOrd="0" presId="urn:microsoft.com/office/officeart/2008/layout/LinedList"/>
    <dgm:cxn modelId="{6DF20B44-704B-4C2A-AF74-C8CF9DA22FB9}" type="presParOf" srcId="{5A96EA7E-8B21-4B45-B3C4-C166EF22FB92}" destId="{79CE192B-3C54-47D8-BD75-4E7540D87E1B}" srcOrd="7" destOrd="0" presId="urn:microsoft.com/office/officeart/2008/layout/LinedList"/>
    <dgm:cxn modelId="{533FFF0C-FC88-4070-84CA-58895EC6C559}" type="presParOf" srcId="{79CE192B-3C54-47D8-BD75-4E7540D87E1B}" destId="{8DB920F5-016F-487C-8E07-F3F67B906078}" srcOrd="0" destOrd="0" presId="urn:microsoft.com/office/officeart/2008/layout/LinedList"/>
    <dgm:cxn modelId="{8A1ABC4F-6841-4B2B-8241-59E111F5A671}" type="presParOf" srcId="{79CE192B-3C54-47D8-BD75-4E7540D87E1B}" destId="{78C73063-94AD-4775-BC04-BA8831C91987}" srcOrd="1" destOrd="0" presId="urn:microsoft.com/office/officeart/2008/layout/LinedList"/>
    <dgm:cxn modelId="{4646EB65-BCF5-4C82-9FB5-A999CB8D55D6}" type="presParOf" srcId="{79CE192B-3C54-47D8-BD75-4E7540D87E1B}" destId="{7C4684F0-132A-4674-8988-8295DDA2F8E2}" srcOrd="2" destOrd="0" presId="urn:microsoft.com/office/officeart/2008/layout/LinedList"/>
    <dgm:cxn modelId="{889DC696-0750-4FC2-BEF9-39CE4689894A}" type="presParOf" srcId="{5A96EA7E-8B21-4B45-B3C4-C166EF22FB92}" destId="{37D0063E-E3EB-4D3E-BAEB-8F5459C2B1E5}" srcOrd="8" destOrd="0" presId="urn:microsoft.com/office/officeart/2008/layout/LinedList"/>
    <dgm:cxn modelId="{9A246428-116D-443E-8788-CB09D3F2CE93}" type="presParOf" srcId="{5A96EA7E-8B21-4B45-B3C4-C166EF22FB92}" destId="{A4E9BA51-BBDA-4DEC-9D0D-AE8DD0C8A322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9BBC5-D9A3-4FF3-90A3-26B9BDF7670A}">
      <dsp:nvSpPr>
        <dsp:cNvPr id="0" name=""/>
        <dsp:cNvSpPr/>
      </dsp:nvSpPr>
      <dsp:spPr>
        <a:xfrm>
          <a:off x="1625190" y="0"/>
          <a:ext cx="2163948" cy="2164278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84013-0407-4FCF-8467-937ACFB2E904}">
      <dsp:nvSpPr>
        <dsp:cNvPr id="0" name=""/>
        <dsp:cNvSpPr/>
      </dsp:nvSpPr>
      <dsp:spPr>
        <a:xfrm>
          <a:off x="2103493" y="781370"/>
          <a:ext cx="1202464" cy="601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Reducing stress among employees</a:t>
          </a:r>
          <a:endParaRPr lang="en-IN" sz="1400" kern="1200" dirty="0"/>
        </a:p>
      </dsp:txBody>
      <dsp:txXfrm>
        <a:off x="2103493" y="781370"/>
        <a:ext cx="1202464" cy="601088"/>
      </dsp:txXfrm>
    </dsp:sp>
    <dsp:sp modelId="{11894693-63B5-4B12-A54F-40139BCF511B}">
      <dsp:nvSpPr>
        <dsp:cNvPr id="0" name=""/>
        <dsp:cNvSpPr/>
      </dsp:nvSpPr>
      <dsp:spPr>
        <a:xfrm>
          <a:off x="1024161" y="1243538"/>
          <a:ext cx="2163948" cy="2164278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7F5DA-1252-45C1-9801-E91A30082366}">
      <dsp:nvSpPr>
        <dsp:cNvPr id="0" name=""/>
        <dsp:cNvSpPr/>
      </dsp:nvSpPr>
      <dsp:spPr>
        <a:xfrm>
          <a:off x="1504903" y="2032101"/>
          <a:ext cx="1202464" cy="601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Implement activities </a:t>
          </a:r>
          <a:endParaRPr lang="en-IN" sz="1400" kern="1200" dirty="0"/>
        </a:p>
      </dsp:txBody>
      <dsp:txXfrm>
        <a:off x="1504903" y="2032101"/>
        <a:ext cx="1202464" cy="601088"/>
      </dsp:txXfrm>
    </dsp:sp>
    <dsp:sp modelId="{79DCA0BB-78CE-4DEE-A0D3-2ED9A1835FE7}">
      <dsp:nvSpPr>
        <dsp:cNvPr id="0" name=""/>
        <dsp:cNvSpPr/>
      </dsp:nvSpPr>
      <dsp:spPr>
        <a:xfrm>
          <a:off x="1779206" y="2635887"/>
          <a:ext cx="1859167" cy="1859912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FD5BC-D293-47DB-9C7C-3125C5A96360}">
      <dsp:nvSpPr>
        <dsp:cNvPr id="0" name=""/>
        <dsp:cNvSpPr/>
      </dsp:nvSpPr>
      <dsp:spPr>
        <a:xfrm>
          <a:off x="2106338" y="3284631"/>
          <a:ext cx="1202464" cy="601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Companies can meet the task within defined tenure </a:t>
          </a:r>
          <a:endParaRPr lang="en-IN" sz="1400" kern="1200" dirty="0"/>
        </a:p>
      </dsp:txBody>
      <dsp:txXfrm>
        <a:off x="2106338" y="3284631"/>
        <a:ext cx="1202464" cy="6010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2FD03-B5D9-4D64-8F7E-F2D42C1ECBDA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Employees can meet the defined objectives </a:t>
          </a:r>
        </a:p>
      </dsp:txBody>
      <dsp:txXfrm>
        <a:off x="744" y="145603"/>
        <a:ext cx="2902148" cy="1741289"/>
      </dsp:txXfrm>
    </dsp:sp>
    <dsp:sp modelId="{221FF09F-1903-4B40-A74C-718A2765A5AA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Helps to lead the business at positive working environment</a:t>
          </a:r>
        </a:p>
      </dsp:txBody>
      <dsp:txXfrm>
        <a:off x="3193107" y="145603"/>
        <a:ext cx="2902148" cy="1741289"/>
      </dsp:txXfrm>
    </dsp:sp>
    <dsp:sp modelId="{B58A7BB5-D086-460C-BB52-2FCAA0AA46FA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Being a confident leader always help to take a business towards a right direction</a:t>
          </a:r>
        </a:p>
      </dsp:txBody>
      <dsp:txXfrm>
        <a:off x="744" y="2177107"/>
        <a:ext cx="2902148" cy="1741289"/>
      </dsp:txXfrm>
    </dsp:sp>
    <dsp:sp modelId="{7EA5B8B7-4E57-4A9C-9712-B56ADA5522FC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To provide flexible working culture</a:t>
          </a:r>
        </a:p>
      </dsp:txBody>
      <dsp:txXfrm>
        <a:off x="3193107" y="2177107"/>
        <a:ext cx="2902148" cy="17412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50B49-AD01-4F0B-9EEE-4E851EF4A595}">
      <dsp:nvSpPr>
        <dsp:cNvPr id="0" name=""/>
        <dsp:cNvSpPr/>
      </dsp:nvSpPr>
      <dsp:spPr>
        <a:xfrm>
          <a:off x="2341595" y="0"/>
          <a:ext cx="1956111" cy="1956409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E5122-4F71-4C9A-84FA-E7CD7E428CBD}">
      <dsp:nvSpPr>
        <dsp:cNvPr id="0" name=""/>
        <dsp:cNvSpPr/>
      </dsp:nvSpPr>
      <dsp:spPr>
        <a:xfrm>
          <a:off x="2773960" y="706323"/>
          <a:ext cx="1086973" cy="54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Support organizational functions</a:t>
          </a:r>
          <a:endParaRPr lang="en-IN" sz="1400" kern="1200" dirty="0"/>
        </a:p>
      </dsp:txBody>
      <dsp:txXfrm>
        <a:off x="2773960" y="706323"/>
        <a:ext cx="1086973" cy="543356"/>
      </dsp:txXfrm>
    </dsp:sp>
    <dsp:sp modelId="{BF2CC38F-ACF6-4D32-A5AE-483F5E6678A7}">
      <dsp:nvSpPr>
        <dsp:cNvPr id="0" name=""/>
        <dsp:cNvSpPr/>
      </dsp:nvSpPr>
      <dsp:spPr>
        <a:xfrm>
          <a:off x="1798292" y="1124102"/>
          <a:ext cx="1956111" cy="1956409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02D36-975B-4C84-9E1B-C05258459AF1}">
      <dsp:nvSpPr>
        <dsp:cNvPr id="0" name=""/>
        <dsp:cNvSpPr/>
      </dsp:nvSpPr>
      <dsp:spPr>
        <a:xfrm>
          <a:off x="2232861" y="1836927"/>
          <a:ext cx="1086973" cy="54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Fill the vacant seat that assist company to gain the competitive edge</a:t>
          </a:r>
          <a:endParaRPr lang="en-IN" sz="1400" kern="1200" dirty="0"/>
        </a:p>
      </dsp:txBody>
      <dsp:txXfrm>
        <a:off x="2232861" y="1836927"/>
        <a:ext cx="1086973" cy="543356"/>
      </dsp:txXfrm>
    </dsp:sp>
    <dsp:sp modelId="{968B0815-70F1-4E37-BCB5-B680DC6E8E7C}">
      <dsp:nvSpPr>
        <dsp:cNvPr id="0" name=""/>
        <dsp:cNvSpPr/>
      </dsp:nvSpPr>
      <dsp:spPr>
        <a:xfrm>
          <a:off x="2480819" y="2382723"/>
          <a:ext cx="1680603" cy="1681276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3042F-2ED5-4FE0-A3B1-FD4A671666E2}">
      <dsp:nvSpPr>
        <dsp:cNvPr id="0" name=""/>
        <dsp:cNvSpPr/>
      </dsp:nvSpPr>
      <dsp:spPr>
        <a:xfrm>
          <a:off x="2776532" y="2969158"/>
          <a:ext cx="1086973" cy="54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Conduct a right ethics within a business </a:t>
          </a:r>
          <a:endParaRPr lang="en-IN" sz="1400" kern="1200" dirty="0"/>
        </a:p>
      </dsp:txBody>
      <dsp:txXfrm>
        <a:off x="2776532" y="2969158"/>
        <a:ext cx="1086973" cy="5433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13DCFF-3213-4103-84EB-DC63DC5A52CB}">
      <dsp:nvSpPr>
        <dsp:cNvPr id="0" name=""/>
        <dsp:cNvSpPr/>
      </dsp:nvSpPr>
      <dsp:spPr>
        <a:xfrm>
          <a:off x="0" y="0"/>
          <a:ext cx="701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F41B6-F5C4-4BEC-A676-7B5C3ADB55B4}">
      <dsp:nvSpPr>
        <dsp:cNvPr id="0" name=""/>
        <dsp:cNvSpPr/>
      </dsp:nvSpPr>
      <dsp:spPr>
        <a:xfrm>
          <a:off x="0" y="0"/>
          <a:ext cx="1402080" cy="419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1" kern="1200" dirty="0">
              <a:latin typeface="Times New Roman" pitchFamily="18" charset="0"/>
              <a:cs typeface="Times New Roman" pitchFamily="18" charset="0"/>
            </a:rPr>
            <a:t>Integrity and equity:</a:t>
          </a:r>
          <a:endParaRPr lang="en-IN" sz="2600" kern="1200" dirty="0"/>
        </a:p>
      </dsp:txBody>
      <dsp:txXfrm>
        <a:off x="0" y="0"/>
        <a:ext cx="1402080" cy="4191000"/>
      </dsp:txXfrm>
    </dsp:sp>
    <dsp:sp modelId="{EDD5ED23-1A0F-49E6-AE20-DEED91F80340}">
      <dsp:nvSpPr>
        <dsp:cNvPr id="0" name=""/>
        <dsp:cNvSpPr/>
      </dsp:nvSpPr>
      <dsp:spPr>
        <a:xfrm>
          <a:off x="1507236" y="65484"/>
          <a:ext cx="5503164" cy="130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Diversity, equity, inclusion and company’s culture</a:t>
          </a:r>
          <a:endParaRPr lang="en-IN" sz="2700" kern="1200" dirty="0"/>
        </a:p>
      </dsp:txBody>
      <dsp:txXfrm>
        <a:off x="1507236" y="65484"/>
        <a:ext cx="5503164" cy="1309687"/>
      </dsp:txXfrm>
    </dsp:sp>
    <dsp:sp modelId="{73AFD72A-5BCA-4883-AE9B-476F9EE0792F}">
      <dsp:nvSpPr>
        <dsp:cNvPr id="0" name=""/>
        <dsp:cNvSpPr/>
      </dsp:nvSpPr>
      <dsp:spPr>
        <a:xfrm>
          <a:off x="1402079" y="1375171"/>
          <a:ext cx="5608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EE2D77-E6FA-4BC9-B7AE-7297AFFD1AE9}">
      <dsp:nvSpPr>
        <dsp:cNvPr id="0" name=""/>
        <dsp:cNvSpPr/>
      </dsp:nvSpPr>
      <dsp:spPr>
        <a:xfrm>
          <a:off x="1507236" y="1440656"/>
          <a:ext cx="5503164" cy="130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HR need to possess integrity and equity </a:t>
          </a:r>
          <a:endParaRPr lang="en-IN" sz="2700" kern="1200" dirty="0"/>
        </a:p>
      </dsp:txBody>
      <dsp:txXfrm>
        <a:off x="1507236" y="1440656"/>
        <a:ext cx="5503164" cy="1309687"/>
      </dsp:txXfrm>
    </dsp:sp>
    <dsp:sp modelId="{DBA4D881-63FE-4F2C-BAF1-29F035E4DA89}">
      <dsp:nvSpPr>
        <dsp:cNvPr id="0" name=""/>
        <dsp:cNvSpPr/>
      </dsp:nvSpPr>
      <dsp:spPr>
        <a:xfrm>
          <a:off x="1402079" y="2750343"/>
          <a:ext cx="5608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73063-94AD-4775-BC04-BA8831C91987}">
      <dsp:nvSpPr>
        <dsp:cNvPr id="0" name=""/>
        <dsp:cNvSpPr/>
      </dsp:nvSpPr>
      <dsp:spPr>
        <a:xfrm>
          <a:off x="1507236" y="2815828"/>
          <a:ext cx="5503164" cy="130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 employee retention and productivity of a business can be increased</a:t>
          </a:r>
          <a:endParaRPr lang="en-IN" sz="2700" kern="1200" dirty="0"/>
        </a:p>
      </dsp:txBody>
      <dsp:txXfrm>
        <a:off x="1507236" y="2815828"/>
        <a:ext cx="5503164" cy="1309687"/>
      </dsp:txXfrm>
    </dsp:sp>
    <dsp:sp modelId="{37D0063E-E3EB-4D3E-BAEB-8F5459C2B1E5}">
      <dsp:nvSpPr>
        <dsp:cNvPr id="0" name=""/>
        <dsp:cNvSpPr/>
      </dsp:nvSpPr>
      <dsp:spPr>
        <a:xfrm>
          <a:off x="1402079" y="4125515"/>
          <a:ext cx="5608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0CC4C7-9D46-44DC-956C-B05DE53122F6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FCB763-9A3E-4534-9AA1-C6689CB29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744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854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99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546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201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06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2434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797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CB763-9A3E-4534-9AA1-C6689CB29D4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90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7A64616-3E6F-44D8-8475-5F0AD3491009}" type="datetimeFigureOut">
              <a:rPr lang="en-US" smtClean="0"/>
              <a:t>4/28/2024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A50B00-F5B8-4674-84B8-4FDDFD78F0FE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2309872_student_uwtsd_ac_uk/Documents/Recordings/Managing%20People%20in%20Organisation-20240428_234212-Meeting%20Recording.mp4?csf=1&amp;web=1&amp;e=vCusVW&amp;nav=eyJyZWZlcnJhbEluZm8iOnsicmVmZXJyYWxBcHAiOiJTdHJlYW1XZWJBcHAiLCJyZWZlcnJhbFZpZXciOiJTaGFyZURpYWxvZy1MaW5rIiwicmVmZXJyYWxBcHBQbGF0Zm9ybSI6IldlYiIsInJlZmVycmFsTW9kZSI6InZpZXcifX0%3D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3D111-6445-9D40-05AE-1AD9C3FCE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dirty="0"/>
              <a:t>   Managing People in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2CA7C-EA8B-F36F-64BE-E97A96169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608" y="1600200"/>
            <a:ext cx="7498080" cy="4800600"/>
          </a:xfrm>
        </p:spPr>
        <p:txBody>
          <a:bodyPr/>
          <a:lstStyle/>
          <a:p>
            <a:pPr marL="82296" indent="0">
              <a:buNone/>
            </a:pPr>
            <a:r>
              <a:rPr lang="en-IN" dirty="0"/>
              <a:t>      </a:t>
            </a:r>
          </a:p>
          <a:p>
            <a:pPr marL="82296" indent="0">
              <a:buNone/>
            </a:pPr>
            <a:endParaRPr lang="en-IN" dirty="0"/>
          </a:p>
          <a:p>
            <a:pPr marL="82296" indent="0">
              <a:buNone/>
            </a:pPr>
            <a:r>
              <a:rPr lang="en-IN" sz="2400" dirty="0"/>
              <a:t>Student name: Nasif </a:t>
            </a:r>
            <a:r>
              <a:rPr lang="en-IN" sz="2400" dirty="0" err="1"/>
              <a:t>Chirandayath</a:t>
            </a:r>
            <a:r>
              <a:rPr lang="en-IN" sz="2400" dirty="0"/>
              <a:t> </a:t>
            </a:r>
            <a:r>
              <a:rPr lang="en-IN" sz="2400" dirty="0" err="1"/>
              <a:t>Saidumuhammed</a:t>
            </a:r>
            <a:endParaRPr lang="en-IN" sz="2400" dirty="0"/>
          </a:p>
          <a:p>
            <a:pPr marL="82296" indent="0">
              <a:buNone/>
            </a:pPr>
            <a:r>
              <a:rPr lang="en-IN" sz="2400" dirty="0"/>
              <a:t>Student ID:2309872</a:t>
            </a:r>
          </a:p>
          <a:p>
            <a:pPr marL="82296" indent="0">
              <a:buNone/>
            </a:pPr>
            <a:endParaRPr lang="en-IN" dirty="0"/>
          </a:p>
          <a:p>
            <a:pPr marL="82296" indent="0">
              <a:buNone/>
            </a:pPr>
            <a:endParaRPr lang="en-IN" dirty="0"/>
          </a:p>
          <a:p>
            <a:pPr marL="82296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86863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>
                <a:latin typeface="Times New Roman" pitchFamily="18" charset="0"/>
                <a:cs typeface="Times New Roman" pitchFamily="18" charset="0"/>
              </a:rPr>
              <a:t>HR Skills Development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46" b="4754"/>
          <a:stretch/>
        </p:blipFill>
        <p:spPr bwMode="auto">
          <a:xfrm>
            <a:off x="2362200" y="2673926"/>
            <a:ext cx="5537200" cy="3338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0564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IN" sz="2800" b="1" u="sng" dirty="0">
                <a:effectLst/>
                <a:latin typeface="Times New Roman" pitchFamily="18" charset="0"/>
                <a:cs typeface="Times New Roman" pitchFamily="18" charset="0"/>
              </a:rPr>
              <a:t>Presenting the skills that organisation need do strategy implementation 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E6EE493-590A-87AC-8AE0-09D0D3222B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6972599"/>
              </p:ext>
            </p:extLst>
          </p:nvPr>
        </p:nvGraphicFramePr>
        <p:xfrm>
          <a:off x="1437283" y="1828800"/>
          <a:ext cx="48133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2269037-0A31-79A9-C23A-E3B6780368AD}"/>
              </a:ext>
            </a:extLst>
          </p:cNvPr>
          <p:cNvSpPr txBox="1"/>
          <p:nvPr/>
        </p:nvSpPr>
        <p:spPr>
          <a:xfrm>
            <a:off x="6225462" y="3892034"/>
            <a:ext cx="2209800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IN" dirty="0"/>
              <a:t>Organising Skills</a:t>
            </a:r>
          </a:p>
        </p:txBody>
      </p:sp>
    </p:spTree>
    <p:extLst>
      <p:ext uri="{BB962C8B-B14F-4D97-AF65-F5344CB8AC3E}">
        <p14:creationId xmlns:p14="http://schemas.microsoft.com/office/powerpoint/2010/main" val="592082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u="sng" dirty="0">
                <a:effectLst/>
                <a:latin typeface="Times New Roman" pitchFamily="18" charset="0"/>
                <a:cs typeface="Times New Roman" pitchFamily="18" charset="0"/>
              </a:rPr>
              <a:t>Presenting the skills that organisation need do strategy implementation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0471" y="1782762"/>
            <a:ext cx="3364991" cy="4800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ddress the organisational challenge.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HR can handle the issue of diversity and inclusion by understanding the need of employees</a:t>
            </a:r>
            <a:endParaRPr lang="en-GB" sz="1800" dirty="0"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C</a:t>
            </a: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ompany can organise the reward ceremony that helps to relieve employees from any stress. 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6BB180-C2AC-3EF5-87BF-D22130A892E9}"/>
              </a:ext>
            </a:extLst>
          </p:cNvPr>
          <p:cNvSpPr txBox="1"/>
          <p:nvPr/>
        </p:nvSpPr>
        <p:spPr>
          <a:xfrm>
            <a:off x="6225462" y="3892034"/>
            <a:ext cx="220980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IN" dirty="0"/>
              <a:t>Business Management skills</a:t>
            </a:r>
          </a:p>
        </p:txBody>
      </p:sp>
    </p:spTree>
    <p:extLst>
      <p:ext uri="{BB962C8B-B14F-4D97-AF65-F5344CB8AC3E}">
        <p14:creationId xmlns:p14="http://schemas.microsoft.com/office/powerpoint/2010/main" val="2373477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3200" b="1" u="sng" dirty="0">
                <a:effectLst/>
                <a:latin typeface="Times New Roman" pitchFamily="18" charset="0"/>
                <a:cs typeface="Times New Roman" pitchFamily="18" charset="0"/>
              </a:rPr>
              <a:t>Presenting the skills that organisation need do strategy implementation </a:t>
            </a:r>
            <a:endParaRPr lang="en-US" sz="32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A815AD-161C-E565-7222-52A84A6E0E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7017263"/>
              </p:ext>
            </p:extLst>
          </p:nvPr>
        </p:nvGraphicFramePr>
        <p:xfrm>
          <a:off x="1676400" y="24384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EA783C8-023F-113E-0B16-F9507092F87B}"/>
              </a:ext>
            </a:extLst>
          </p:cNvPr>
          <p:cNvSpPr txBox="1"/>
          <p:nvPr/>
        </p:nvSpPr>
        <p:spPr>
          <a:xfrm>
            <a:off x="3733800" y="1604853"/>
            <a:ext cx="2209800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IN" dirty="0"/>
              <a:t>Leadership skills</a:t>
            </a:r>
          </a:p>
        </p:txBody>
      </p:sp>
    </p:spTree>
    <p:extLst>
      <p:ext uri="{BB962C8B-B14F-4D97-AF65-F5344CB8AC3E}">
        <p14:creationId xmlns:p14="http://schemas.microsoft.com/office/powerpoint/2010/main" val="1964566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IN" sz="3200" b="1" i="0" u="sng" strike="noStrike" kern="1200" cap="none" spc="0" normalizeH="0" baseline="0" noProof="0" dirty="0">
                <a:ln>
                  <a:noFill/>
                </a:ln>
                <a:solidFill>
                  <a:srgbClr val="4F271C">
                    <a:satMod val="13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Presenting the skills that organisation need do strategy implementation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 algn="just">
              <a:lnSpc>
                <a:spcPct val="150000"/>
              </a:lnSpc>
              <a:buNone/>
            </a:pPr>
            <a:r>
              <a:rPr lang="en-IN" sz="1800" b="1" i="1" dirty="0">
                <a:latin typeface="Times New Roman" pitchFamily="18" charset="0"/>
                <a:cs typeface="Times New Roman" pitchFamily="18" charset="0"/>
              </a:rPr>
              <a:t>Strategic thinking abilities: 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3A85C7-2B69-6339-FFA8-E852A187EA96}"/>
              </a:ext>
            </a:extLst>
          </p:cNvPr>
          <p:cNvSpPr txBox="1"/>
          <p:nvPr/>
        </p:nvSpPr>
        <p:spPr>
          <a:xfrm>
            <a:off x="3429000" y="2133600"/>
            <a:ext cx="5257800" cy="20313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H</a:t>
            </a: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elps to meet the defined aim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They can gain competitive advantage by investing upon their employees.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For retaining employees, it is essential for company’s HR to possess strategic thinking abilities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A strong thinking skill always helps in making better decision</a:t>
            </a:r>
            <a:endParaRPr lang="en-IN" dirty="0"/>
          </a:p>
        </p:txBody>
      </p:sp>
      <p:pic>
        <p:nvPicPr>
          <p:cNvPr id="1026" name="Picture 2" descr="How Strategic Thinking Skills Can Boost A Business Strategy?">
            <a:extLst>
              <a:ext uri="{FF2B5EF4-FFF2-40B4-BE49-F238E27FC236}">
                <a16:creationId xmlns:a16="http://schemas.microsoft.com/office/drawing/2014/main" id="{3303E77D-729E-C1B5-992A-E0EF195A2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7" y="4286250"/>
            <a:ext cx="3429000" cy="249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140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IN" sz="3200" b="1" i="0" u="sng" strike="noStrike" kern="1200" cap="none" spc="0" normalizeH="0" baseline="0" noProof="0" dirty="0">
                <a:ln>
                  <a:noFill/>
                </a:ln>
                <a:solidFill>
                  <a:srgbClr val="4F271C">
                    <a:satMod val="13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Presenting the skills that organisation need do strategy implementation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 algn="just">
              <a:lnSpc>
                <a:spcPct val="200000"/>
              </a:lnSpc>
              <a:buNone/>
            </a:pPr>
            <a:r>
              <a:rPr lang="en-IN" sz="1800" b="1" i="1" dirty="0">
                <a:latin typeface="Times New Roman" pitchFamily="18" charset="0"/>
                <a:cs typeface="Times New Roman" pitchFamily="18" charset="0"/>
              </a:rPr>
              <a:t>Teamwork and collaboration skills: </a:t>
            </a:r>
            <a:endParaRPr lang="en-US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088" y="2463800"/>
            <a:ext cx="4419600" cy="294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88" y="2984500"/>
            <a:ext cx="3454400" cy="204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8160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IN" sz="2800" b="1" i="0" u="sng" strike="noStrike" kern="1200" cap="none" spc="0" normalizeH="0" baseline="0" noProof="0" dirty="0">
                <a:ln>
                  <a:noFill/>
                </a:ln>
                <a:solidFill>
                  <a:srgbClr val="4F271C">
                    <a:satMod val="13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Presenting the skills that organisation need do strategy implementation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 algn="just">
              <a:lnSpc>
                <a:spcPct val="150000"/>
              </a:lnSpc>
              <a:buNone/>
            </a:pPr>
            <a:r>
              <a:rPr lang="en-US" sz="1800" b="1" i="1" dirty="0">
                <a:latin typeface="Times New Roman" pitchFamily="18" charset="0"/>
                <a:cs typeface="Times New Roman" pitchFamily="18" charset="0"/>
              </a:rPr>
              <a:t>Decision making skills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F350554-6B31-D6EC-07B7-1D19FADC94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3003848"/>
              </p:ext>
            </p:extLst>
          </p:nvPr>
        </p:nvGraphicFramePr>
        <p:xfrm>
          <a:off x="2136648" y="19812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5412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IN" sz="3200" b="1" i="0" u="sng" strike="noStrike" kern="1200" cap="none" spc="0" normalizeH="0" baseline="0" noProof="0" dirty="0">
                <a:ln>
                  <a:noFill/>
                </a:ln>
                <a:solidFill>
                  <a:srgbClr val="4F271C">
                    <a:satMod val="13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Presenting the skills that organisation need do strategy implementation</a:t>
            </a:r>
            <a:endParaRPr lang="en-US" sz="36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CEB0876-40E5-E239-10E4-1723A8006F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4298559"/>
              </p:ext>
            </p:extLst>
          </p:nvPr>
        </p:nvGraphicFramePr>
        <p:xfrm>
          <a:off x="1524000" y="1752600"/>
          <a:ext cx="7010400" cy="419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7791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Fahmi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I. and Ali, H., 2022. Determination of Career Planning and Decision Making: Analysis of Communication Skills, Motivation and Experience (Literature Review Human Resource Management). </a:t>
            </a:r>
            <a:r>
              <a:rPr lang="en-US" sz="1600" i="1" dirty="0" err="1">
                <a:latin typeface="Times New Roman" pitchFamily="18" charset="0"/>
                <a:cs typeface="Times New Roman" pitchFamily="18" charset="0"/>
              </a:rPr>
              <a:t>Dinasti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 International Journal of Management Science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(5), pp.823-835.</a:t>
            </a:r>
          </a:p>
          <a:p>
            <a:pPr algn="just"/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Fernandez, V. and Gallardo-Gallardo, E., 2021. Tackling the HR digitalization challenge: key factors and barriers to HR analytics adoption.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Competitiveness Review: An International Business Journal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31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(1), pp.162-187.</a:t>
            </a:r>
          </a:p>
          <a:p>
            <a:pPr algn="just"/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Dhanpat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N., Buthelezi, Z.P., Joe, M.R.,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Maphela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T.V. and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Shongwe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N., 2020. Industry 4.0: The role of human resource professionals.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SA Journal of Human Resource Management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(1), pp.1-11.</a:t>
            </a:r>
          </a:p>
          <a:p>
            <a:pPr algn="just"/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Lok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B.L., Cheng, M.Y. and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Choong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C.K., 2021. The relationship between soft skills training and development, human resource outcome and firm performance.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International Journal of Business and Society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(1), pp.382-402.</a:t>
            </a:r>
          </a:p>
          <a:p>
            <a:pPr algn="just"/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ThiHoa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N., Hang, N.T.,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Giang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N.T. and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Huy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D.T.N., 2021. Human resource for schools of politics and for international relation during globalization and EVFTA. </a:t>
            </a:r>
            <a:r>
              <a:rPr lang="en-US" sz="1600" i="1" dirty="0" err="1">
                <a:latin typeface="Times New Roman" pitchFamily="18" charset="0"/>
                <a:cs typeface="Times New Roman" pitchFamily="18" charset="0"/>
              </a:rPr>
              <a:t>Ilkogretim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 Online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(4).</a:t>
            </a:r>
          </a:p>
          <a:p>
            <a:pPr algn="just"/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Hamouche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S., 2023. Human resource management and the COVID-19 crisis: Implications, challenges, opportunities, and future organizational directions.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Journal of Management &amp; Organization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29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(5), pp.799-814.</a:t>
            </a:r>
          </a:p>
        </p:txBody>
      </p:sp>
    </p:spTree>
    <p:extLst>
      <p:ext uri="{BB962C8B-B14F-4D97-AF65-F5344CB8AC3E}">
        <p14:creationId xmlns:p14="http://schemas.microsoft.com/office/powerpoint/2010/main" val="842485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0C51E-782C-665A-3F18-A578A8B71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dirty="0"/>
              <a:t>Presentation video link:</a:t>
            </a:r>
            <a:br>
              <a:rPr lang="en-IN" dirty="0"/>
            </a:br>
            <a:endParaRPr lang="en-IN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88D3009-E355-01E5-66BA-0BA13F80B7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Managing People in Organisation-20240428_234212-Meeting Recording.mp4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234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362200"/>
            <a:ext cx="644652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43729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134</TotalTime>
  <Words>572</Words>
  <Application>Microsoft Office PowerPoint</Application>
  <PresentationFormat>On-screen Show (4:3)</PresentationFormat>
  <Paragraphs>59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Gill Sans MT</vt:lpstr>
      <vt:lpstr>Times New Roman</vt:lpstr>
      <vt:lpstr>Verdana</vt:lpstr>
      <vt:lpstr>Wingdings 2</vt:lpstr>
      <vt:lpstr>Solstice</vt:lpstr>
      <vt:lpstr>   Managing People in Organisation</vt:lpstr>
      <vt:lpstr>HR Skills Development</vt:lpstr>
      <vt:lpstr>Presenting the skills that organisation need do strategy implementation </vt:lpstr>
      <vt:lpstr>Presenting the skills that organisation need do strategy implementation </vt:lpstr>
      <vt:lpstr>Presenting the skills that organisation need do strategy implementation </vt:lpstr>
      <vt:lpstr>Presenting the skills that organisation need do strategy implementation </vt:lpstr>
      <vt:lpstr>Presenting the skills that organisation need do strategy implementation </vt:lpstr>
      <vt:lpstr>Presenting the skills that organisation need do strategy implementation</vt:lpstr>
      <vt:lpstr>Presenting the skills that organisation need do strategy implementation</vt:lpstr>
      <vt:lpstr>References</vt:lpstr>
      <vt:lpstr>Presentation video link: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 Skills Development</dc:title>
  <dc:creator>hp</dc:creator>
  <cp:lastModifiedBy>Nasif CS</cp:lastModifiedBy>
  <cp:revision>52</cp:revision>
  <dcterms:created xsi:type="dcterms:W3CDTF">2024-03-22T10:33:18Z</dcterms:created>
  <dcterms:modified xsi:type="dcterms:W3CDTF">2024-04-28T23:00:59Z</dcterms:modified>
</cp:coreProperties>
</file>