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9B8E2C-E1DA-C9F7-0EAA-B9E1C3A106A0}" v="1568" dt="2026-02-27T00:32:00.797"/>
    <p1510:client id="{E9E3E13F-4AA2-766B-7B8E-71EC785ECB66}" v="741" dt="2026-02-27T11:28:27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75906E-B5E8-4ACB-A542-D12740C1DF3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A3E94C-A04A-4506-8298-455446062D4D}">
      <dgm:prSet/>
      <dgm:spPr/>
      <dgm:t>
        <a:bodyPr/>
        <a:lstStyle/>
        <a:p>
          <a:r>
            <a:rPr lang="en-GB"/>
            <a:t>Main focus of the sessions: improving passing and catching techniques while also improving pass accuracy and power and moving on to catching under pressure.</a:t>
          </a:r>
          <a:endParaRPr lang="en-US"/>
        </a:p>
      </dgm:t>
    </dgm:pt>
    <dgm:pt modelId="{357BD3FD-8EA9-471E-964F-93FD922AEBA4}" type="parTrans" cxnId="{9175BEB4-D760-4F4D-8D5B-C8DC830AD1A6}">
      <dgm:prSet/>
      <dgm:spPr/>
      <dgm:t>
        <a:bodyPr/>
        <a:lstStyle/>
        <a:p>
          <a:endParaRPr lang="en-US"/>
        </a:p>
      </dgm:t>
    </dgm:pt>
    <dgm:pt modelId="{3859C586-C735-4528-8C20-1E4BE346FEF1}" type="sibTrans" cxnId="{9175BEB4-D760-4F4D-8D5B-C8DC830AD1A6}">
      <dgm:prSet/>
      <dgm:spPr/>
      <dgm:t>
        <a:bodyPr/>
        <a:lstStyle/>
        <a:p>
          <a:endParaRPr lang="en-US"/>
        </a:p>
      </dgm:t>
    </dgm:pt>
    <dgm:pt modelId="{53238D5E-2FC1-48F7-81EA-4968F743ACAF}">
      <dgm:prSet/>
      <dgm:spPr/>
      <dgm:t>
        <a:bodyPr/>
        <a:lstStyle/>
        <a:p>
          <a:r>
            <a:rPr lang="en-GB"/>
            <a:t>Issues presented: mixed ability groups may make sessions to easy fpr the more experienced players, Players may also struggle with accuracy and power when passing and struggle to catch under pressure </a:t>
          </a:r>
          <a:endParaRPr lang="en-US"/>
        </a:p>
      </dgm:t>
    </dgm:pt>
    <dgm:pt modelId="{92387073-BF2B-4B95-A6A6-8B8E51470D05}" type="parTrans" cxnId="{AC2E048F-988F-4642-9112-CB90CA4158B2}">
      <dgm:prSet/>
      <dgm:spPr/>
      <dgm:t>
        <a:bodyPr/>
        <a:lstStyle/>
        <a:p>
          <a:endParaRPr lang="en-US"/>
        </a:p>
      </dgm:t>
    </dgm:pt>
    <dgm:pt modelId="{E4E670A9-87D3-4489-AA88-EF0A6EDDDD96}" type="sibTrans" cxnId="{AC2E048F-988F-4642-9112-CB90CA4158B2}">
      <dgm:prSet/>
      <dgm:spPr/>
      <dgm:t>
        <a:bodyPr/>
        <a:lstStyle/>
        <a:p>
          <a:endParaRPr lang="en-US"/>
        </a:p>
      </dgm:t>
    </dgm:pt>
    <dgm:pt modelId="{5BDC052C-88EF-4CDA-A62F-4F90E9A5759E}">
      <dgm:prSet/>
      <dgm:spPr/>
      <dgm:t>
        <a:bodyPr/>
        <a:lstStyle/>
        <a:p>
          <a:r>
            <a:rPr lang="en-GB"/>
            <a:t>Approach: Track progress and encourage enjoyment, theory-driven sessions </a:t>
          </a:r>
          <a:endParaRPr lang="en-US"/>
        </a:p>
      </dgm:t>
    </dgm:pt>
    <dgm:pt modelId="{B201C907-6DCB-4297-8101-17663BDDA276}" type="parTrans" cxnId="{D53A60D8-E55D-4486-925A-3C93EA2F205C}">
      <dgm:prSet/>
      <dgm:spPr/>
      <dgm:t>
        <a:bodyPr/>
        <a:lstStyle/>
        <a:p>
          <a:endParaRPr lang="en-US"/>
        </a:p>
      </dgm:t>
    </dgm:pt>
    <dgm:pt modelId="{701EAB10-0A03-46C5-97E8-72003B07B024}" type="sibTrans" cxnId="{D53A60D8-E55D-4486-925A-3C93EA2F205C}">
      <dgm:prSet/>
      <dgm:spPr/>
      <dgm:t>
        <a:bodyPr/>
        <a:lstStyle/>
        <a:p>
          <a:endParaRPr lang="en-US"/>
        </a:p>
      </dgm:t>
    </dgm:pt>
    <dgm:pt modelId="{E510CE9A-4EEC-4738-B820-A6E2C419498D}">
      <dgm:prSet/>
      <dgm:spPr/>
      <dgm:t>
        <a:bodyPr/>
        <a:lstStyle/>
        <a:p>
          <a:r>
            <a:rPr lang="en-GB"/>
            <a:t>Monitoring progress: pre session plan assesment and post session plan assessment monitoring progress and improvement. </a:t>
          </a:r>
          <a:endParaRPr lang="en-US"/>
        </a:p>
      </dgm:t>
    </dgm:pt>
    <dgm:pt modelId="{83F14B4F-0ABC-4B83-AC8C-228776976F1B}" type="parTrans" cxnId="{655FF6FD-1A22-4BC9-A6F8-AFAE9FE43372}">
      <dgm:prSet/>
      <dgm:spPr/>
      <dgm:t>
        <a:bodyPr/>
        <a:lstStyle/>
        <a:p>
          <a:endParaRPr lang="en-US"/>
        </a:p>
      </dgm:t>
    </dgm:pt>
    <dgm:pt modelId="{8898AE64-FF23-4E4B-9945-C8AAA9B7BA42}" type="sibTrans" cxnId="{655FF6FD-1A22-4BC9-A6F8-AFAE9FE43372}">
      <dgm:prSet/>
      <dgm:spPr/>
      <dgm:t>
        <a:bodyPr/>
        <a:lstStyle/>
        <a:p>
          <a:endParaRPr lang="en-US"/>
        </a:p>
      </dgm:t>
    </dgm:pt>
    <dgm:pt modelId="{0B49E405-C4D0-42B9-939F-C3D42ED08331}" type="pres">
      <dgm:prSet presAssocID="{8475906E-B5E8-4ACB-A542-D12740C1DF3E}" presName="root" presStyleCnt="0">
        <dgm:presLayoutVars>
          <dgm:dir/>
          <dgm:resizeHandles val="exact"/>
        </dgm:presLayoutVars>
      </dgm:prSet>
      <dgm:spPr/>
    </dgm:pt>
    <dgm:pt modelId="{3D80F827-4CDA-4AA3-81AA-FE9BEB18C8B3}" type="pres">
      <dgm:prSet presAssocID="{4DA3E94C-A04A-4506-8298-455446062D4D}" presName="compNode" presStyleCnt="0"/>
      <dgm:spPr/>
    </dgm:pt>
    <dgm:pt modelId="{AD1CADF4-6C11-4CA1-8B76-01575E96346F}" type="pres">
      <dgm:prSet presAssocID="{4DA3E94C-A04A-4506-8298-455446062D4D}" presName="bgRect" presStyleLbl="bgShp" presStyleIdx="0" presStyleCnt="4"/>
      <dgm:spPr/>
    </dgm:pt>
    <dgm:pt modelId="{39DDE4F4-9935-43D7-A00D-8AD51FA79A02}" type="pres">
      <dgm:prSet presAssocID="{4DA3E94C-A04A-4506-8298-455446062D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E4F676D3-493A-434A-BCB2-C3B6E46E8F10}" type="pres">
      <dgm:prSet presAssocID="{4DA3E94C-A04A-4506-8298-455446062D4D}" presName="spaceRect" presStyleCnt="0"/>
      <dgm:spPr/>
    </dgm:pt>
    <dgm:pt modelId="{90C3004F-3776-452D-BDAE-A08FBE1ED723}" type="pres">
      <dgm:prSet presAssocID="{4DA3E94C-A04A-4506-8298-455446062D4D}" presName="parTx" presStyleLbl="revTx" presStyleIdx="0" presStyleCnt="4">
        <dgm:presLayoutVars>
          <dgm:chMax val="0"/>
          <dgm:chPref val="0"/>
        </dgm:presLayoutVars>
      </dgm:prSet>
      <dgm:spPr/>
    </dgm:pt>
    <dgm:pt modelId="{A7D33B81-8FB7-4339-A9E3-F590648FFA86}" type="pres">
      <dgm:prSet presAssocID="{3859C586-C735-4528-8C20-1E4BE346FEF1}" presName="sibTrans" presStyleCnt="0"/>
      <dgm:spPr/>
    </dgm:pt>
    <dgm:pt modelId="{5334DD0A-6050-4F43-8D8A-A3E35697493F}" type="pres">
      <dgm:prSet presAssocID="{53238D5E-2FC1-48F7-81EA-4968F743ACAF}" presName="compNode" presStyleCnt="0"/>
      <dgm:spPr/>
    </dgm:pt>
    <dgm:pt modelId="{36771FE4-BD1B-4128-ACF4-09186B0BA3BE}" type="pres">
      <dgm:prSet presAssocID="{53238D5E-2FC1-48F7-81EA-4968F743ACAF}" presName="bgRect" presStyleLbl="bgShp" presStyleIdx="1" presStyleCnt="4"/>
      <dgm:spPr/>
    </dgm:pt>
    <dgm:pt modelId="{A70C723C-36FF-4406-9EB3-BE32AC2C3213}" type="pres">
      <dgm:prSet presAssocID="{53238D5E-2FC1-48F7-81EA-4968F743ACA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ball"/>
        </a:ext>
      </dgm:extLst>
    </dgm:pt>
    <dgm:pt modelId="{8207BA6E-2657-4058-BA29-9A3F30ADF483}" type="pres">
      <dgm:prSet presAssocID="{53238D5E-2FC1-48F7-81EA-4968F743ACAF}" presName="spaceRect" presStyleCnt="0"/>
      <dgm:spPr/>
    </dgm:pt>
    <dgm:pt modelId="{5108732A-4E80-46B2-A77C-8494A31C7405}" type="pres">
      <dgm:prSet presAssocID="{53238D5E-2FC1-48F7-81EA-4968F743ACAF}" presName="parTx" presStyleLbl="revTx" presStyleIdx="1" presStyleCnt="4">
        <dgm:presLayoutVars>
          <dgm:chMax val="0"/>
          <dgm:chPref val="0"/>
        </dgm:presLayoutVars>
      </dgm:prSet>
      <dgm:spPr/>
    </dgm:pt>
    <dgm:pt modelId="{C9B482F0-2DF8-4042-ABC7-5791B8DF080C}" type="pres">
      <dgm:prSet presAssocID="{E4E670A9-87D3-4489-AA88-EF0A6EDDDD96}" presName="sibTrans" presStyleCnt="0"/>
      <dgm:spPr/>
    </dgm:pt>
    <dgm:pt modelId="{AABA48A4-C9B1-46F3-9C5E-27492BB3A2C3}" type="pres">
      <dgm:prSet presAssocID="{5BDC052C-88EF-4CDA-A62F-4F90E9A5759E}" presName="compNode" presStyleCnt="0"/>
      <dgm:spPr/>
    </dgm:pt>
    <dgm:pt modelId="{AA6EE910-86A0-4E89-9416-86A84F707C73}" type="pres">
      <dgm:prSet presAssocID="{5BDC052C-88EF-4CDA-A62F-4F90E9A5759E}" presName="bgRect" presStyleLbl="bgShp" presStyleIdx="2" presStyleCnt="4"/>
      <dgm:spPr/>
    </dgm:pt>
    <dgm:pt modelId="{C5909D5D-C3AD-402B-82D9-F86AFCC02B3C}" type="pres">
      <dgm:prSet presAssocID="{5BDC052C-88EF-4CDA-A62F-4F90E9A5759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F8918EF-F2BE-4488-A212-46281A4628EF}" type="pres">
      <dgm:prSet presAssocID="{5BDC052C-88EF-4CDA-A62F-4F90E9A5759E}" presName="spaceRect" presStyleCnt="0"/>
      <dgm:spPr/>
    </dgm:pt>
    <dgm:pt modelId="{C28A3B54-31AB-4AFF-A031-9B90FD4E9888}" type="pres">
      <dgm:prSet presAssocID="{5BDC052C-88EF-4CDA-A62F-4F90E9A5759E}" presName="parTx" presStyleLbl="revTx" presStyleIdx="2" presStyleCnt="4">
        <dgm:presLayoutVars>
          <dgm:chMax val="0"/>
          <dgm:chPref val="0"/>
        </dgm:presLayoutVars>
      </dgm:prSet>
      <dgm:spPr/>
    </dgm:pt>
    <dgm:pt modelId="{2B451513-E2D9-45FB-AB2C-9FCFFC474207}" type="pres">
      <dgm:prSet presAssocID="{701EAB10-0A03-46C5-97E8-72003B07B024}" presName="sibTrans" presStyleCnt="0"/>
      <dgm:spPr/>
    </dgm:pt>
    <dgm:pt modelId="{6226620F-537F-480F-8959-EEB5917C9111}" type="pres">
      <dgm:prSet presAssocID="{E510CE9A-4EEC-4738-B820-A6E2C419498D}" presName="compNode" presStyleCnt="0"/>
      <dgm:spPr/>
    </dgm:pt>
    <dgm:pt modelId="{22B423A3-ECA7-432D-B48E-BFA1A9B23F1D}" type="pres">
      <dgm:prSet presAssocID="{E510CE9A-4EEC-4738-B820-A6E2C419498D}" presName="bgRect" presStyleLbl="bgShp" presStyleIdx="3" presStyleCnt="4"/>
      <dgm:spPr/>
    </dgm:pt>
    <dgm:pt modelId="{AA11C262-0962-40C7-AA9C-043D106FCF3A}" type="pres">
      <dgm:prSet presAssocID="{E510CE9A-4EEC-4738-B820-A6E2C419498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FA4BF31-329B-4EFC-925C-547DDE1E1D7C}" type="pres">
      <dgm:prSet presAssocID="{E510CE9A-4EEC-4738-B820-A6E2C419498D}" presName="spaceRect" presStyleCnt="0"/>
      <dgm:spPr/>
    </dgm:pt>
    <dgm:pt modelId="{FF3CF823-210D-413F-9237-29AE63CD98CC}" type="pres">
      <dgm:prSet presAssocID="{E510CE9A-4EEC-4738-B820-A6E2C419498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FF2ED25-F092-444B-8DB2-C8CB0DEF132A}" type="presOf" srcId="{4DA3E94C-A04A-4506-8298-455446062D4D}" destId="{90C3004F-3776-452D-BDAE-A08FBE1ED723}" srcOrd="0" destOrd="0" presId="urn:microsoft.com/office/officeart/2018/2/layout/IconVerticalSolidList"/>
    <dgm:cxn modelId="{4885AA4A-FD70-45A3-8714-2EE7FB1B3609}" type="presOf" srcId="{5BDC052C-88EF-4CDA-A62F-4F90E9A5759E}" destId="{C28A3B54-31AB-4AFF-A031-9B90FD4E9888}" srcOrd="0" destOrd="0" presId="urn:microsoft.com/office/officeart/2018/2/layout/IconVerticalSolidList"/>
    <dgm:cxn modelId="{D96DFE71-3414-4FFA-94CF-166706549AF7}" type="presOf" srcId="{8475906E-B5E8-4ACB-A542-D12740C1DF3E}" destId="{0B49E405-C4D0-42B9-939F-C3D42ED08331}" srcOrd="0" destOrd="0" presId="urn:microsoft.com/office/officeart/2018/2/layout/IconVerticalSolidList"/>
    <dgm:cxn modelId="{AC2E048F-988F-4642-9112-CB90CA4158B2}" srcId="{8475906E-B5E8-4ACB-A542-D12740C1DF3E}" destId="{53238D5E-2FC1-48F7-81EA-4968F743ACAF}" srcOrd="1" destOrd="0" parTransId="{92387073-BF2B-4B95-A6A6-8B8E51470D05}" sibTransId="{E4E670A9-87D3-4489-AA88-EF0A6EDDDD96}"/>
    <dgm:cxn modelId="{9175BEB4-D760-4F4D-8D5B-C8DC830AD1A6}" srcId="{8475906E-B5E8-4ACB-A542-D12740C1DF3E}" destId="{4DA3E94C-A04A-4506-8298-455446062D4D}" srcOrd="0" destOrd="0" parTransId="{357BD3FD-8EA9-471E-964F-93FD922AEBA4}" sibTransId="{3859C586-C735-4528-8C20-1E4BE346FEF1}"/>
    <dgm:cxn modelId="{E8CCD0B5-877A-4070-A329-DF8FE5377F04}" type="presOf" srcId="{53238D5E-2FC1-48F7-81EA-4968F743ACAF}" destId="{5108732A-4E80-46B2-A77C-8494A31C7405}" srcOrd="0" destOrd="0" presId="urn:microsoft.com/office/officeart/2018/2/layout/IconVerticalSolidList"/>
    <dgm:cxn modelId="{DD0E8ABC-7825-4653-A46A-81C7E32C9E19}" type="presOf" srcId="{E510CE9A-4EEC-4738-B820-A6E2C419498D}" destId="{FF3CF823-210D-413F-9237-29AE63CD98CC}" srcOrd="0" destOrd="0" presId="urn:microsoft.com/office/officeart/2018/2/layout/IconVerticalSolidList"/>
    <dgm:cxn modelId="{D53A60D8-E55D-4486-925A-3C93EA2F205C}" srcId="{8475906E-B5E8-4ACB-A542-D12740C1DF3E}" destId="{5BDC052C-88EF-4CDA-A62F-4F90E9A5759E}" srcOrd="2" destOrd="0" parTransId="{B201C907-6DCB-4297-8101-17663BDDA276}" sibTransId="{701EAB10-0A03-46C5-97E8-72003B07B024}"/>
    <dgm:cxn modelId="{655FF6FD-1A22-4BC9-A6F8-AFAE9FE43372}" srcId="{8475906E-B5E8-4ACB-A542-D12740C1DF3E}" destId="{E510CE9A-4EEC-4738-B820-A6E2C419498D}" srcOrd="3" destOrd="0" parTransId="{83F14B4F-0ABC-4B83-AC8C-228776976F1B}" sibTransId="{8898AE64-FF23-4E4B-9945-C8AAA9B7BA42}"/>
    <dgm:cxn modelId="{C29AD349-68DF-42AE-B74F-88245EC6618B}" type="presParOf" srcId="{0B49E405-C4D0-42B9-939F-C3D42ED08331}" destId="{3D80F827-4CDA-4AA3-81AA-FE9BEB18C8B3}" srcOrd="0" destOrd="0" presId="urn:microsoft.com/office/officeart/2018/2/layout/IconVerticalSolidList"/>
    <dgm:cxn modelId="{37F879FE-2860-4CCB-B51F-9473122C8AF8}" type="presParOf" srcId="{3D80F827-4CDA-4AA3-81AA-FE9BEB18C8B3}" destId="{AD1CADF4-6C11-4CA1-8B76-01575E96346F}" srcOrd="0" destOrd="0" presId="urn:microsoft.com/office/officeart/2018/2/layout/IconVerticalSolidList"/>
    <dgm:cxn modelId="{F792ECE2-D9BF-4A9F-AC0D-8C97CBE6C989}" type="presParOf" srcId="{3D80F827-4CDA-4AA3-81AA-FE9BEB18C8B3}" destId="{39DDE4F4-9935-43D7-A00D-8AD51FA79A02}" srcOrd="1" destOrd="0" presId="urn:microsoft.com/office/officeart/2018/2/layout/IconVerticalSolidList"/>
    <dgm:cxn modelId="{D7CA098D-2334-4869-9F51-8212746A5E86}" type="presParOf" srcId="{3D80F827-4CDA-4AA3-81AA-FE9BEB18C8B3}" destId="{E4F676D3-493A-434A-BCB2-C3B6E46E8F10}" srcOrd="2" destOrd="0" presId="urn:microsoft.com/office/officeart/2018/2/layout/IconVerticalSolidList"/>
    <dgm:cxn modelId="{AEFF65A7-3BEA-42B2-9F5A-8C8EC848BF70}" type="presParOf" srcId="{3D80F827-4CDA-4AA3-81AA-FE9BEB18C8B3}" destId="{90C3004F-3776-452D-BDAE-A08FBE1ED723}" srcOrd="3" destOrd="0" presId="urn:microsoft.com/office/officeart/2018/2/layout/IconVerticalSolidList"/>
    <dgm:cxn modelId="{16610193-A0A0-4232-BC70-DDDF0F5472C7}" type="presParOf" srcId="{0B49E405-C4D0-42B9-939F-C3D42ED08331}" destId="{A7D33B81-8FB7-4339-A9E3-F590648FFA86}" srcOrd="1" destOrd="0" presId="urn:microsoft.com/office/officeart/2018/2/layout/IconVerticalSolidList"/>
    <dgm:cxn modelId="{0B18AD77-4D66-437A-B67E-529BA3E082CC}" type="presParOf" srcId="{0B49E405-C4D0-42B9-939F-C3D42ED08331}" destId="{5334DD0A-6050-4F43-8D8A-A3E35697493F}" srcOrd="2" destOrd="0" presId="urn:microsoft.com/office/officeart/2018/2/layout/IconVerticalSolidList"/>
    <dgm:cxn modelId="{AC8E0639-3D82-4BEC-AE6F-F99CAFA32C0C}" type="presParOf" srcId="{5334DD0A-6050-4F43-8D8A-A3E35697493F}" destId="{36771FE4-BD1B-4128-ACF4-09186B0BA3BE}" srcOrd="0" destOrd="0" presId="urn:microsoft.com/office/officeart/2018/2/layout/IconVerticalSolidList"/>
    <dgm:cxn modelId="{423F4072-7EB7-4858-9953-BC9A1D5EE5E7}" type="presParOf" srcId="{5334DD0A-6050-4F43-8D8A-A3E35697493F}" destId="{A70C723C-36FF-4406-9EB3-BE32AC2C3213}" srcOrd="1" destOrd="0" presId="urn:microsoft.com/office/officeart/2018/2/layout/IconVerticalSolidList"/>
    <dgm:cxn modelId="{44D4AF30-80AE-42EC-9AF0-426100CF0566}" type="presParOf" srcId="{5334DD0A-6050-4F43-8D8A-A3E35697493F}" destId="{8207BA6E-2657-4058-BA29-9A3F30ADF483}" srcOrd="2" destOrd="0" presId="urn:microsoft.com/office/officeart/2018/2/layout/IconVerticalSolidList"/>
    <dgm:cxn modelId="{9F6DA69D-88F4-4EBD-BDEF-1DC1742CA030}" type="presParOf" srcId="{5334DD0A-6050-4F43-8D8A-A3E35697493F}" destId="{5108732A-4E80-46B2-A77C-8494A31C7405}" srcOrd="3" destOrd="0" presId="urn:microsoft.com/office/officeart/2018/2/layout/IconVerticalSolidList"/>
    <dgm:cxn modelId="{1FB5080E-1167-4489-9369-5B8F6D47E7DA}" type="presParOf" srcId="{0B49E405-C4D0-42B9-939F-C3D42ED08331}" destId="{C9B482F0-2DF8-4042-ABC7-5791B8DF080C}" srcOrd="3" destOrd="0" presId="urn:microsoft.com/office/officeart/2018/2/layout/IconVerticalSolidList"/>
    <dgm:cxn modelId="{6465E32F-635E-420B-985F-02F1E628E0DC}" type="presParOf" srcId="{0B49E405-C4D0-42B9-939F-C3D42ED08331}" destId="{AABA48A4-C9B1-46F3-9C5E-27492BB3A2C3}" srcOrd="4" destOrd="0" presId="urn:microsoft.com/office/officeart/2018/2/layout/IconVerticalSolidList"/>
    <dgm:cxn modelId="{9A8DA07A-5889-4A72-8426-1397E4784F80}" type="presParOf" srcId="{AABA48A4-C9B1-46F3-9C5E-27492BB3A2C3}" destId="{AA6EE910-86A0-4E89-9416-86A84F707C73}" srcOrd="0" destOrd="0" presId="urn:microsoft.com/office/officeart/2018/2/layout/IconVerticalSolidList"/>
    <dgm:cxn modelId="{6C7D2E4D-FC34-45FA-99E9-D14BDA36926C}" type="presParOf" srcId="{AABA48A4-C9B1-46F3-9C5E-27492BB3A2C3}" destId="{C5909D5D-C3AD-402B-82D9-F86AFCC02B3C}" srcOrd="1" destOrd="0" presId="urn:microsoft.com/office/officeart/2018/2/layout/IconVerticalSolidList"/>
    <dgm:cxn modelId="{87FEEB18-BA9F-40F4-86CB-3F26EFFA0D60}" type="presParOf" srcId="{AABA48A4-C9B1-46F3-9C5E-27492BB3A2C3}" destId="{EF8918EF-F2BE-4488-A212-46281A4628EF}" srcOrd="2" destOrd="0" presId="urn:microsoft.com/office/officeart/2018/2/layout/IconVerticalSolidList"/>
    <dgm:cxn modelId="{26B69351-C07C-4994-886D-F85D47F1E1C2}" type="presParOf" srcId="{AABA48A4-C9B1-46F3-9C5E-27492BB3A2C3}" destId="{C28A3B54-31AB-4AFF-A031-9B90FD4E9888}" srcOrd="3" destOrd="0" presId="urn:microsoft.com/office/officeart/2018/2/layout/IconVerticalSolidList"/>
    <dgm:cxn modelId="{9E7104B0-1683-4604-830D-C2E533B0436C}" type="presParOf" srcId="{0B49E405-C4D0-42B9-939F-C3D42ED08331}" destId="{2B451513-E2D9-45FB-AB2C-9FCFFC474207}" srcOrd="5" destOrd="0" presId="urn:microsoft.com/office/officeart/2018/2/layout/IconVerticalSolidList"/>
    <dgm:cxn modelId="{C965E00C-D0A0-4B8B-B739-46A18FD0A51B}" type="presParOf" srcId="{0B49E405-C4D0-42B9-939F-C3D42ED08331}" destId="{6226620F-537F-480F-8959-EEB5917C9111}" srcOrd="6" destOrd="0" presId="urn:microsoft.com/office/officeart/2018/2/layout/IconVerticalSolidList"/>
    <dgm:cxn modelId="{E7B70FB7-8A19-4216-8F9A-DB84B14C77C9}" type="presParOf" srcId="{6226620F-537F-480F-8959-EEB5917C9111}" destId="{22B423A3-ECA7-432D-B48E-BFA1A9B23F1D}" srcOrd="0" destOrd="0" presId="urn:microsoft.com/office/officeart/2018/2/layout/IconVerticalSolidList"/>
    <dgm:cxn modelId="{80B97D35-A8E3-46C0-9F8B-DD9E8B3B80D5}" type="presParOf" srcId="{6226620F-537F-480F-8959-EEB5917C9111}" destId="{AA11C262-0962-40C7-AA9C-043D106FCF3A}" srcOrd="1" destOrd="0" presId="urn:microsoft.com/office/officeart/2018/2/layout/IconVerticalSolidList"/>
    <dgm:cxn modelId="{8DF53979-0405-4D04-9811-3AE7D91017EE}" type="presParOf" srcId="{6226620F-537F-480F-8959-EEB5917C9111}" destId="{3FA4BF31-329B-4EFC-925C-547DDE1E1D7C}" srcOrd="2" destOrd="0" presId="urn:microsoft.com/office/officeart/2018/2/layout/IconVerticalSolidList"/>
    <dgm:cxn modelId="{1097C5F7-427F-42F9-A23D-4B4FFEF965FD}" type="presParOf" srcId="{6226620F-537F-480F-8959-EEB5917C9111}" destId="{FF3CF823-210D-413F-9237-29AE63CD98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4C7FDE-39EF-435A-ACA6-19379ACDC482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865C714-1E94-44AE-88C9-FA56C3C7709E}">
      <dgm:prSet/>
      <dgm:spPr/>
      <dgm:t>
        <a:bodyPr/>
        <a:lstStyle/>
        <a:p>
          <a:r>
            <a:rPr lang="en-US"/>
            <a:t>Following</a:t>
          </a:r>
        </a:p>
      </dgm:t>
    </dgm:pt>
    <dgm:pt modelId="{D5D59170-ACED-4BBE-BCBD-350308EE393B}" type="parTrans" cxnId="{FE1CFD5B-6BE0-45C2-B25B-0240CAC70C2B}">
      <dgm:prSet/>
      <dgm:spPr/>
      <dgm:t>
        <a:bodyPr/>
        <a:lstStyle/>
        <a:p>
          <a:endParaRPr lang="en-US"/>
        </a:p>
      </dgm:t>
    </dgm:pt>
    <dgm:pt modelId="{D0AB7925-C690-4513-9848-D8DA4BEF5D12}" type="sibTrans" cxnId="{FE1CFD5B-6BE0-45C2-B25B-0240CAC70C2B}">
      <dgm:prSet/>
      <dgm:spPr/>
      <dgm:t>
        <a:bodyPr/>
        <a:lstStyle/>
        <a:p>
          <a:endParaRPr lang="en-US"/>
        </a:p>
      </dgm:t>
    </dgm:pt>
    <dgm:pt modelId="{403A45C5-59E2-4E5D-BB46-9F30F27A4CBD}">
      <dgm:prSet/>
      <dgm:spPr/>
      <dgm:t>
        <a:bodyPr/>
        <a:lstStyle/>
        <a:p>
          <a:r>
            <a:rPr lang="en-US"/>
            <a:t>Following the ramp warm up </a:t>
          </a:r>
        </a:p>
      </dgm:t>
    </dgm:pt>
    <dgm:pt modelId="{546D8288-8F9C-488C-A6BC-200E9C243C87}" type="parTrans" cxnId="{AA2E7D54-EC9D-4F8A-BEF1-1B859E9D557D}">
      <dgm:prSet/>
      <dgm:spPr/>
      <dgm:t>
        <a:bodyPr/>
        <a:lstStyle/>
        <a:p>
          <a:endParaRPr lang="en-US"/>
        </a:p>
      </dgm:t>
    </dgm:pt>
    <dgm:pt modelId="{D39D405D-C3BE-4F71-A0B6-13E278928DD2}" type="sibTrans" cxnId="{AA2E7D54-EC9D-4F8A-BEF1-1B859E9D557D}">
      <dgm:prSet/>
      <dgm:spPr/>
      <dgm:t>
        <a:bodyPr/>
        <a:lstStyle/>
        <a:p>
          <a:endParaRPr lang="en-US"/>
        </a:p>
      </dgm:t>
    </dgm:pt>
    <dgm:pt modelId="{C8E1905C-5B84-4962-B372-D7C90646AA83}">
      <dgm:prSet/>
      <dgm:spPr/>
      <dgm:t>
        <a:bodyPr/>
        <a:lstStyle/>
        <a:p>
          <a:r>
            <a:rPr lang="en-US">
              <a:latin typeface="Grandview Display"/>
            </a:rPr>
            <a:t>Raise</a:t>
          </a:r>
          <a:endParaRPr lang="en-US"/>
        </a:p>
      </dgm:t>
    </dgm:pt>
    <dgm:pt modelId="{314A10ED-4911-4CA6-B234-CA127C97442F}" type="parTrans" cxnId="{BD3E9569-0387-4CA1-8D94-E0DE2FDF36CA}">
      <dgm:prSet/>
      <dgm:spPr/>
      <dgm:t>
        <a:bodyPr/>
        <a:lstStyle/>
        <a:p>
          <a:endParaRPr lang="en-US"/>
        </a:p>
      </dgm:t>
    </dgm:pt>
    <dgm:pt modelId="{3DEBC65B-85B2-481C-912B-E64CFBC0589A}" type="sibTrans" cxnId="{BD3E9569-0387-4CA1-8D94-E0DE2FDF36CA}">
      <dgm:prSet/>
      <dgm:spPr/>
      <dgm:t>
        <a:bodyPr/>
        <a:lstStyle/>
        <a:p>
          <a:endParaRPr lang="en-US"/>
        </a:p>
      </dgm:t>
    </dgm:pt>
    <dgm:pt modelId="{B7CB64DC-BE79-41C4-A8F4-A6DB6062787F}">
      <dgm:prSet/>
      <dgm:spPr/>
      <dgm:t>
        <a:bodyPr/>
        <a:lstStyle/>
        <a:p>
          <a:r>
            <a:rPr lang="en-US"/>
            <a:t>Raise- Small square grid players will run around with 3 balls in the circle and complete pop passes </a:t>
          </a:r>
        </a:p>
      </dgm:t>
    </dgm:pt>
    <dgm:pt modelId="{A9DAC20B-CCF3-4D14-8EEA-E4B3C8FE1E06}" type="parTrans" cxnId="{317AE23E-04AD-4B0C-BAA4-4057410221A1}">
      <dgm:prSet/>
      <dgm:spPr/>
      <dgm:t>
        <a:bodyPr/>
        <a:lstStyle/>
        <a:p>
          <a:endParaRPr lang="en-US"/>
        </a:p>
      </dgm:t>
    </dgm:pt>
    <dgm:pt modelId="{00767730-7A68-458F-8C4A-FD9416889A71}" type="sibTrans" cxnId="{317AE23E-04AD-4B0C-BAA4-4057410221A1}">
      <dgm:prSet/>
      <dgm:spPr/>
      <dgm:t>
        <a:bodyPr/>
        <a:lstStyle/>
        <a:p>
          <a:endParaRPr lang="en-US"/>
        </a:p>
      </dgm:t>
    </dgm:pt>
    <dgm:pt modelId="{593F18C4-446B-44A9-A964-A26FFA0E6671}">
      <dgm:prSet/>
      <dgm:spPr/>
      <dgm:t>
        <a:bodyPr/>
        <a:lstStyle/>
        <a:p>
          <a:r>
            <a:rPr lang="en-US"/>
            <a:t>Activate</a:t>
          </a:r>
        </a:p>
      </dgm:t>
    </dgm:pt>
    <dgm:pt modelId="{B5CAB734-EF4A-4E24-857E-962882DA1877}" type="parTrans" cxnId="{BFA52DF1-7F15-47E8-AD60-61088634FECC}">
      <dgm:prSet/>
      <dgm:spPr/>
      <dgm:t>
        <a:bodyPr/>
        <a:lstStyle/>
        <a:p>
          <a:endParaRPr lang="en-US"/>
        </a:p>
      </dgm:t>
    </dgm:pt>
    <dgm:pt modelId="{4CA5A0D1-0606-4CC5-ACD7-39CBD1EDD428}" type="sibTrans" cxnId="{BFA52DF1-7F15-47E8-AD60-61088634FECC}">
      <dgm:prSet/>
      <dgm:spPr/>
      <dgm:t>
        <a:bodyPr/>
        <a:lstStyle/>
        <a:p>
          <a:endParaRPr lang="en-US"/>
        </a:p>
      </dgm:t>
    </dgm:pt>
    <dgm:pt modelId="{B88B0E7A-6FA4-4E41-B26D-9ED79BE9C6A8}">
      <dgm:prSet/>
      <dgm:spPr/>
      <dgm:t>
        <a:bodyPr/>
        <a:lstStyle/>
        <a:p>
          <a:r>
            <a:rPr lang="en-US"/>
            <a:t>Activate-move into a circle and preform a range of stretches and dynamic movements to activate large muscle groups </a:t>
          </a:r>
        </a:p>
      </dgm:t>
    </dgm:pt>
    <dgm:pt modelId="{D7BDA252-5AF6-4625-BEC8-5F1750627532}" type="parTrans" cxnId="{9591601B-CD8F-4495-8E1D-2EBF7B5345BB}">
      <dgm:prSet/>
      <dgm:spPr/>
      <dgm:t>
        <a:bodyPr/>
        <a:lstStyle/>
        <a:p>
          <a:endParaRPr lang="en-US"/>
        </a:p>
      </dgm:t>
    </dgm:pt>
    <dgm:pt modelId="{E3A35747-29AB-4DC2-AC45-AA5D68DC8E19}" type="sibTrans" cxnId="{9591601B-CD8F-4495-8E1D-2EBF7B5345BB}">
      <dgm:prSet/>
      <dgm:spPr/>
      <dgm:t>
        <a:bodyPr/>
        <a:lstStyle/>
        <a:p>
          <a:endParaRPr lang="en-US"/>
        </a:p>
      </dgm:t>
    </dgm:pt>
    <dgm:pt modelId="{109FFD11-1F52-4E64-BC0A-EFFB8284EF5B}">
      <dgm:prSet/>
      <dgm:spPr/>
      <dgm:t>
        <a:bodyPr/>
        <a:lstStyle/>
        <a:p>
          <a:r>
            <a:rPr lang="en-US" dirty="0">
              <a:latin typeface="Grandview Display"/>
            </a:rPr>
            <a:t>Mobilize</a:t>
          </a:r>
          <a:endParaRPr lang="en-US" dirty="0"/>
        </a:p>
      </dgm:t>
    </dgm:pt>
    <dgm:pt modelId="{95A1F703-83CD-485E-917B-EE202178195B}" type="parTrans" cxnId="{41EA6F44-C5BE-4297-BE8F-46994BFF1FDD}">
      <dgm:prSet/>
      <dgm:spPr/>
      <dgm:t>
        <a:bodyPr/>
        <a:lstStyle/>
        <a:p>
          <a:endParaRPr lang="en-US"/>
        </a:p>
      </dgm:t>
    </dgm:pt>
    <dgm:pt modelId="{1F34A43E-F994-4450-B388-40C346DAC17E}" type="sibTrans" cxnId="{41EA6F44-C5BE-4297-BE8F-46994BFF1FDD}">
      <dgm:prSet/>
      <dgm:spPr/>
      <dgm:t>
        <a:bodyPr/>
        <a:lstStyle/>
        <a:p>
          <a:endParaRPr lang="en-US"/>
        </a:p>
      </dgm:t>
    </dgm:pt>
    <dgm:pt modelId="{0E0D61A2-B749-483B-A989-7323E57CBCC0}">
      <dgm:prSet/>
      <dgm:spPr/>
      <dgm:t>
        <a:bodyPr/>
        <a:lstStyle/>
        <a:p>
          <a:r>
            <a:rPr lang="en-US" dirty="0">
              <a:latin typeface="Grandview Display"/>
            </a:rPr>
            <a:t>Mobilize-</a:t>
          </a:r>
          <a:r>
            <a:rPr lang="en-US" dirty="0"/>
            <a:t> Get into partners give them 5 stretches to complete to </a:t>
          </a:r>
          <a:r>
            <a:rPr lang="en-US" dirty="0">
              <a:latin typeface="Grandview Display"/>
            </a:rPr>
            <a:t>mobilize</a:t>
          </a:r>
          <a:r>
            <a:rPr lang="en-US" dirty="0"/>
            <a:t> joints </a:t>
          </a:r>
        </a:p>
      </dgm:t>
    </dgm:pt>
    <dgm:pt modelId="{09EA00AB-B562-4FFB-9B8A-9A0FAAB74FEC}" type="parTrans" cxnId="{3BD98595-893C-4926-BBD5-4B572E84C8AE}">
      <dgm:prSet/>
      <dgm:spPr/>
      <dgm:t>
        <a:bodyPr/>
        <a:lstStyle/>
        <a:p>
          <a:endParaRPr lang="en-US"/>
        </a:p>
      </dgm:t>
    </dgm:pt>
    <dgm:pt modelId="{26AE8C74-D963-40E4-915A-55E96B6FD8B3}" type="sibTrans" cxnId="{3BD98595-893C-4926-BBD5-4B572E84C8AE}">
      <dgm:prSet/>
      <dgm:spPr/>
      <dgm:t>
        <a:bodyPr/>
        <a:lstStyle/>
        <a:p>
          <a:endParaRPr lang="en-US"/>
        </a:p>
      </dgm:t>
    </dgm:pt>
    <dgm:pt modelId="{A9429B36-A17E-4B60-B2AD-F235250825F3}">
      <dgm:prSet/>
      <dgm:spPr/>
      <dgm:t>
        <a:bodyPr/>
        <a:lstStyle/>
        <a:p>
          <a:r>
            <a:rPr lang="en-US"/>
            <a:t>Potentiate</a:t>
          </a:r>
        </a:p>
      </dgm:t>
    </dgm:pt>
    <dgm:pt modelId="{85B9E860-3202-41A0-BEBC-88BB17563E33}" type="parTrans" cxnId="{E37EDD18-E3B2-48BD-A9F1-B460F94174F9}">
      <dgm:prSet/>
      <dgm:spPr/>
      <dgm:t>
        <a:bodyPr/>
        <a:lstStyle/>
        <a:p>
          <a:endParaRPr lang="en-US"/>
        </a:p>
      </dgm:t>
    </dgm:pt>
    <dgm:pt modelId="{EAAFF93E-6FD8-4848-B756-EAA36DAB946D}" type="sibTrans" cxnId="{E37EDD18-E3B2-48BD-A9F1-B460F94174F9}">
      <dgm:prSet/>
      <dgm:spPr/>
      <dgm:t>
        <a:bodyPr/>
        <a:lstStyle/>
        <a:p>
          <a:endParaRPr lang="en-US"/>
        </a:p>
      </dgm:t>
    </dgm:pt>
    <dgm:pt modelId="{BD11B928-AADD-41B2-BAF8-EB731938B4FC}">
      <dgm:prSet/>
      <dgm:spPr/>
      <dgm:t>
        <a:bodyPr/>
        <a:lstStyle/>
        <a:p>
          <a:r>
            <a:rPr lang="en-US"/>
            <a:t>Potentiate-Give the players a range of explosive movements to do to active there CNS such as sprints and max effort jumps </a:t>
          </a:r>
        </a:p>
      </dgm:t>
    </dgm:pt>
    <dgm:pt modelId="{7BC0230F-1282-49E6-B025-C8D0E1F6D771}" type="parTrans" cxnId="{BA776E53-2910-4A14-8158-EA6874C52B74}">
      <dgm:prSet/>
      <dgm:spPr/>
      <dgm:t>
        <a:bodyPr/>
        <a:lstStyle/>
        <a:p>
          <a:endParaRPr lang="en-US"/>
        </a:p>
      </dgm:t>
    </dgm:pt>
    <dgm:pt modelId="{A966C771-95A4-406A-992C-02C48350A16B}" type="sibTrans" cxnId="{BA776E53-2910-4A14-8158-EA6874C52B74}">
      <dgm:prSet/>
      <dgm:spPr/>
      <dgm:t>
        <a:bodyPr/>
        <a:lstStyle/>
        <a:p>
          <a:endParaRPr lang="en-US"/>
        </a:p>
      </dgm:t>
    </dgm:pt>
    <dgm:pt modelId="{2C001F78-A09F-46B7-9461-1E6636621E98}" type="pres">
      <dgm:prSet presAssocID="{054C7FDE-39EF-435A-ACA6-19379ACDC482}" presName="Name0" presStyleCnt="0">
        <dgm:presLayoutVars>
          <dgm:dir/>
          <dgm:animLvl val="lvl"/>
          <dgm:resizeHandles val="exact"/>
        </dgm:presLayoutVars>
      </dgm:prSet>
      <dgm:spPr/>
    </dgm:pt>
    <dgm:pt modelId="{F4E10704-32EE-4488-9193-E4A8F2C32844}" type="pres">
      <dgm:prSet presAssocID="{1865C714-1E94-44AE-88C9-FA56C3C7709E}" presName="linNode" presStyleCnt="0"/>
      <dgm:spPr/>
    </dgm:pt>
    <dgm:pt modelId="{A7D28A24-8F56-4F58-9726-DC122A00FC35}" type="pres">
      <dgm:prSet presAssocID="{1865C714-1E94-44AE-88C9-FA56C3C7709E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3F884405-789E-45AE-A99E-352D4C17198C}" type="pres">
      <dgm:prSet presAssocID="{1865C714-1E94-44AE-88C9-FA56C3C7709E}" presName="descendantText" presStyleLbl="alignNode1" presStyleIdx="0" presStyleCnt="5">
        <dgm:presLayoutVars>
          <dgm:bulletEnabled/>
        </dgm:presLayoutVars>
      </dgm:prSet>
      <dgm:spPr/>
    </dgm:pt>
    <dgm:pt modelId="{8E37315E-40C7-4E2C-B76E-F30EB4A40AD4}" type="pres">
      <dgm:prSet presAssocID="{D0AB7925-C690-4513-9848-D8DA4BEF5D12}" presName="sp" presStyleCnt="0"/>
      <dgm:spPr/>
    </dgm:pt>
    <dgm:pt modelId="{78A8325C-766F-42D0-A54D-2B5F21F887E7}" type="pres">
      <dgm:prSet presAssocID="{C8E1905C-5B84-4962-B372-D7C90646AA83}" presName="linNode" presStyleCnt="0"/>
      <dgm:spPr/>
    </dgm:pt>
    <dgm:pt modelId="{CEB899E2-7731-4996-AE96-4CB012DFC43C}" type="pres">
      <dgm:prSet presAssocID="{C8E1905C-5B84-4962-B372-D7C90646AA83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55F21AD7-EA91-4AC2-8A94-7C87DD3D5532}" type="pres">
      <dgm:prSet presAssocID="{C8E1905C-5B84-4962-B372-D7C90646AA83}" presName="descendantText" presStyleLbl="alignNode1" presStyleIdx="1" presStyleCnt="5">
        <dgm:presLayoutVars>
          <dgm:bulletEnabled/>
        </dgm:presLayoutVars>
      </dgm:prSet>
      <dgm:spPr/>
    </dgm:pt>
    <dgm:pt modelId="{6C81DA12-C7A7-4ACB-8E21-7866EEB0F34E}" type="pres">
      <dgm:prSet presAssocID="{3DEBC65B-85B2-481C-912B-E64CFBC0589A}" presName="sp" presStyleCnt="0"/>
      <dgm:spPr/>
    </dgm:pt>
    <dgm:pt modelId="{148E0D55-E339-4A60-8A5F-6A37EA0DB925}" type="pres">
      <dgm:prSet presAssocID="{593F18C4-446B-44A9-A964-A26FFA0E6671}" presName="linNode" presStyleCnt="0"/>
      <dgm:spPr/>
    </dgm:pt>
    <dgm:pt modelId="{404EBE72-A816-44F8-9E26-DF2E6A3C8577}" type="pres">
      <dgm:prSet presAssocID="{593F18C4-446B-44A9-A964-A26FFA0E6671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8BA46177-CBA1-4F2B-8605-8645D97D18DC}" type="pres">
      <dgm:prSet presAssocID="{593F18C4-446B-44A9-A964-A26FFA0E6671}" presName="descendantText" presStyleLbl="alignNode1" presStyleIdx="2" presStyleCnt="5">
        <dgm:presLayoutVars>
          <dgm:bulletEnabled/>
        </dgm:presLayoutVars>
      </dgm:prSet>
      <dgm:spPr/>
    </dgm:pt>
    <dgm:pt modelId="{BD6411AF-E507-4F73-8AB8-E2F3EB5A5729}" type="pres">
      <dgm:prSet presAssocID="{4CA5A0D1-0606-4CC5-ACD7-39CBD1EDD428}" presName="sp" presStyleCnt="0"/>
      <dgm:spPr/>
    </dgm:pt>
    <dgm:pt modelId="{65A323AC-9747-41BE-891D-CF2A79851EF7}" type="pres">
      <dgm:prSet presAssocID="{109FFD11-1F52-4E64-BC0A-EFFB8284EF5B}" presName="linNode" presStyleCnt="0"/>
      <dgm:spPr/>
    </dgm:pt>
    <dgm:pt modelId="{9DBC4124-F2E7-4F01-9CE2-6E368A7841E9}" type="pres">
      <dgm:prSet presAssocID="{109FFD11-1F52-4E64-BC0A-EFFB8284EF5B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22D096B9-6DF2-4B95-8368-4C4FD874D31B}" type="pres">
      <dgm:prSet presAssocID="{109FFD11-1F52-4E64-BC0A-EFFB8284EF5B}" presName="descendantText" presStyleLbl="alignNode1" presStyleIdx="3" presStyleCnt="5">
        <dgm:presLayoutVars>
          <dgm:bulletEnabled/>
        </dgm:presLayoutVars>
      </dgm:prSet>
      <dgm:spPr/>
    </dgm:pt>
    <dgm:pt modelId="{9DD9E894-12A8-4BE4-A9ED-9E13F165D196}" type="pres">
      <dgm:prSet presAssocID="{1F34A43E-F994-4450-B388-40C346DAC17E}" presName="sp" presStyleCnt="0"/>
      <dgm:spPr/>
    </dgm:pt>
    <dgm:pt modelId="{850B48F2-A813-41A6-9A6B-A365F599639C}" type="pres">
      <dgm:prSet presAssocID="{A9429B36-A17E-4B60-B2AD-F235250825F3}" presName="linNode" presStyleCnt="0"/>
      <dgm:spPr/>
    </dgm:pt>
    <dgm:pt modelId="{561F1956-6333-4598-9BC0-5AC2896962EA}" type="pres">
      <dgm:prSet presAssocID="{A9429B36-A17E-4B60-B2AD-F235250825F3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A35D42FC-9AB0-4FCF-853B-4790FDA27BAD}" type="pres">
      <dgm:prSet presAssocID="{A9429B36-A17E-4B60-B2AD-F235250825F3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EF014F10-EF75-4836-B52A-C7B27E51E63C}" type="presOf" srcId="{0E0D61A2-B749-483B-A989-7323E57CBCC0}" destId="{22D096B9-6DF2-4B95-8368-4C4FD874D31B}" srcOrd="0" destOrd="0" presId="urn:microsoft.com/office/officeart/2016/7/layout/VerticalHollowActionList"/>
    <dgm:cxn modelId="{A9A4B415-16AB-4B7F-B2C1-AACD57E0423F}" type="presOf" srcId="{A9429B36-A17E-4B60-B2AD-F235250825F3}" destId="{561F1956-6333-4598-9BC0-5AC2896962EA}" srcOrd="0" destOrd="0" presId="urn:microsoft.com/office/officeart/2016/7/layout/VerticalHollowActionList"/>
    <dgm:cxn modelId="{E37EDD18-E3B2-48BD-A9F1-B460F94174F9}" srcId="{054C7FDE-39EF-435A-ACA6-19379ACDC482}" destId="{A9429B36-A17E-4B60-B2AD-F235250825F3}" srcOrd="4" destOrd="0" parTransId="{85B9E860-3202-41A0-BEBC-88BB17563E33}" sibTransId="{EAAFF93E-6FD8-4848-B756-EAA36DAB946D}"/>
    <dgm:cxn modelId="{9591601B-CD8F-4495-8E1D-2EBF7B5345BB}" srcId="{593F18C4-446B-44A9-A964-A26FFA0E6671}" destId="{B88B0E7A-6FA4-4E41-B26D-9ED79BE9C6A8}" srcOrd="0" destOrd="0" parTransId="{D7BDA252-5AF6-4625-BEC8-5F1750627532}" sibTransId="{E3A35747-29AB-4DC2-AC45-AA5D68DC8E19}"/>
    <dgm:cxn modelId="{D3292521-33D9-4935-B5AA-169AE6B7AFF9}" type="presOf" srcId="{403A45C5-59E2-4E5D-BB46-9F30F27A4CBD}" destId="{3F884405-789E-45AE-A99E-352D4C17198C}" srcOrd="0" destOrd="0" presId="urn:microsoft.com/office/officeart/2016/7/layout/VerticalHollowActionList"/>
    <dgm:cxn modelId="{940E102D-B9E9-41CB-8175-18F37010F28E}" type="presOf" srcId="{BD11B928-AADD-41B2-BAF8-EB731938B4FC}" destId="{A35D42FC-9AB0-4FCF-853B-4790FDA27BAD}" srcOrd="0" destOrd="0" presId="urn:microsoft.com/office/officeart/2016/7/layout/VerticalHollowActionList"/>
    <dgm:cxn modelId="{317AE23E-04AD-4B0C-BAA4-4057410221A1}" srcId="{C8E1905C-5B84-4962-B372-D7C90646AA83}" destId="{B7CB64DC-BE79-41C4-A8F4-A6DB6062787F}" srcOrd="0" destOrd="0" parTransId="{A9DAC20B-CCF3-4D14-8EEA-E4B3C8FE1E06}" sibTransId="{00767730-7A68-458F-8C4A-FD9416889A71}"/>
    <dgm:cxn modelId="{FE1CFD5B-6BE0-45C2-B25B-0240CAC70C2B}" srcId="{054C7FDE-39EF-435A-ACA6-19379ACDC482}" destId="{1865C714-1E94-44AE-88C9-FA56C3C7709E}" srcOrd="0" destOrd="0" parTransId="{D5D59170-ACED-4BBE-BCBD-350308EE393B}" sibTransId="{D0AB7925-C690-4513-9848-D8DA4BEF5D12}"/>
    <dgm:cxn modelId="{41EA6F44-C5BE-4297-BE8F-46994BFF1FDD}" srcId="{054C7FDE-39EF-435A-ACA6-19379ACDC482}" destId="{109FFD11-1F52-4E64-BC0A-EFFB8284EF5B}" srcOrd="3" destOrd="0" parTransId="{95A1F703-83CD-485E-917B-EE202178195B}" sibTransId="{1F34A43E-F994-4450-B388-40C346DAC17E}"/>
    <dgm:cxn modelId="{BD3E9569-0387-4CA1-8D94-E0DE2FDF36CA}" srcId="{054C7FDE-39EF-435A-ACA6-19379ACDC482}" destId="{C8E1905C-5B84-4962-B372-D7C90646AA83}" srcOrd="1" destOrd="0" parTransId="{314A10ED-4911-4CA6-B234-CA127C97442F}" sibTransId="{3DEBC65B-85B2-481C-912B-E64CFBC0589A}"/>
    <dgm:cxn modelId="{66AFDF6B-0192-426F-B8C7-9A4BDB341371}" type="presOf" srcId="{109FFD11-1F52-4E64-BC0A-EFFB8284EF5B}" destId="{9DBC4124-F2E7-4F01-9CE2-6E368A7841E9}" srcOrd="0" destOrd="0" presId="urn:microsoft.com/office/officeart/2016/7/layout/VerticalHollowActionList"/>
    <dgm:cxn modelId="{4681FF4C-4EC7-4CF1-BE26-CED36E23C75A}" type="presOf" srcId="{B7CB64DC-BE79-41C4-A8F4-A6DB6062787F}" destId="{55F21AD7-EA91-4AC2-8A94-7C87DD3D5532}" srcOrd="0" destOrd="0" presId="urn:microsoft.com/office/officeart/2016/7/layout/VerticalHollowActionList"/>
    <dgm:cxn modelId="{BA776E53-2910-4A14-8158-EA6874C52B74}" srcId="{A9429B36-A17E-4B60-B2AD-F235250825F3}" destId="{BD11B928-AADD-41B2-BAF8-EB731938B4FC}" srcOrd="0" destOrd="0" parTransId="{7BC0230F-1282-49E6-B025-C8D0E1F6D771}" sibTransId="{A966C771-95A4-406A-992C-02C48350A16B}"/>
    <dgm:cxn modelId="{E9AF7553-55F5-4183-BD86-FA1C386203B2}" type="presOf" srcId="{054C7FDE-39EF-435A-ACA6-19379ACDC482}" destId="{2C001F78-A09F-46B7-9461-1E6636621E98}" srcOrd="0" destOrd="0" presId="urn:microsoft.com/office/officeart/2016/7/layout/VerticalHollowActionList"/>
    <dgm:cxn modelId="{AA2E7D54-EC9D-4F8A-BEF1-1B859E9D557D}" srcId="{1865C714-1E94-44AE-88C9-FA56C3C7709E}" destId="{403A45C5-59E2-4E5D-BB46-9F30F27A4CBD}" srcOrd="0" destOrd="0" parTransId="{546D8288-8F9C-488C-A6BC-200E9C243C87}" sibTransId="{D39D405D-C3BE-4F71-A0B6-13E278928DD2}"/>
    <dgm:cxn modelId="{3BD98595-893C-4926-BBD5-4B572E84C8AE}" srcId="{109FFD11-1F52-4E64-BC0A-EFFB8284EF5B}" destId="{0E0D61A2-B749-483B-A989-7323E57CBCC0}" srcOrd="0" destOrd="0" parTransId="{09EA00AB-B562-4FFB-9B8A-9A0FAAB74FEC}" sibTransId="{26AE8C74-D963-40E4-915A-55E96B6FD8B3}"/>
    <dgm:cxn modelId="{7DA696A2-EC83-472C-8822-50E34FD85C7E}" type="presOf" srcId="{C8E1905C-5B84-4962-B372-D7C90646AA83}" destId="{CEB899E2-7731-4996-AE96-4CB012DFC43C}" srcOrd="0" destOrd="0" presId="urn:microsoft.com/office/officeart/2016/7/layout/VerticalHollowActionList"/>
    <dgm:cxn modelId="{F57047B0-0FC0-40E5-B77A-1138C44837B1}" type="presOf" srcId="{593F18C4-446B-44A9-A964-A26FFA0E6671}" destId="{404EBE72-A816-44F8-9E26-DF2E6A3C8577}" srcOrd="0" destOrd="0" presId="urn:microsoft.com/office/officeart/2016/7/layout/VerticalHollowActionList"/>
    <dgm:cxn modelId="{05F6A0C9-E627-49BE-93C1-53F3B43B6317}" type="presOf" srcId="{1865C714-1E94-44AE-88C9-FA56C3C7709E}" destId="{A7D28A24-8F56-4F58-9726-DC122A00FC35}" srcOrd="0" destOrd="0" presId="urn:microsoft.com/office/officeart/2016/7/layout/VerticalHollowActionList"/>
    <dgm:cxn modelId="{B0CDEAEC-E834-462E-891E-18FA087CC075}" type="presOf" srcId="{B88B0E7A-6FA4-4E41-B26D-9ED79BE9C6A8}" destId="{8BA46177-CBA1-4F2B-8605-8645D97D18DC}" srcOrd="0" destOrd="0" presId="urn:microsoft.com/office/officeart/2016/7/layout/VerticalHollowActionList"/>
    <dgm:cxn modelId="{BFA52DF1-7F15-47E8-AD60-61088634FECC}" srcId="{054C7FDE-39EF-435A-ACA6-19379ACDC482}" destId="{593F18C4-446B-44A9-A964-A26FFA0E6671}" srcOrd="2" destOrd="0" parTransId="{B5CAB734-EF4A-4E24-857E-962882DA1877}" sibTransId="{4CA5A0D1-0606-4CC5-ACD7-39CBD1EDD428}"/>
    <dgm:cxn modelId="{963748A7-D2B0-49FF-A4A9-515BEE1EEB91}" type="presParOf" srcId="{2C001F78-A09F-46B7-9461-1E6636621E98}" destId="{F4E10704-32EE-4488-9193-E4A8F2C32844}" srcOrd="0" destOrd="0" presId="urn:microsoft.com/office/officeart/2016/7/layout/VerticalHollowActionList"/>
    <dgm:cxn modelId="{C03C2984-00C9-4C2F-B952-8C43B565CE24}" type="presParOf" srcId="{F4E10704-32EE-4488-9193-E4A8F2C32844}" destId="{A7D28A24-8F56-4F58-9726-DC122A00FC35}" srcOrd="0" destOrd="0" presId="urn:microsoft.com/office/officeart/2016/7/layout/VerticalHollowActionList"/>
    <dgm:cxn modelId="{9A5821F1-8B39-4D07-8D55-52CC1AA6472F}" type="presParOf" srcId="{F4E10704-32EE-4488-9193-E4A8F2C32844}" destId="{3F884405-789E-45AE-A99E-352D4C17198C}" srcOrd="1" destOrd="0" presId="urn:microsoft.com/office/officeart/2016/7/layout/VerticalHollowActionList"/>
    <dgm:cxn modelId="{0A762398-7911-45AE-8DAB-CB837FD3A8D4}" type="presParOf" srcId="{2C001F78-A09F-46B7-9461-1E6636621E98}" destId="{8E37315E-40C7-4E2C-B76E-F30EB4A40AD4}" srcOrd="1" destOrd="0" presId="urn:microsoft.com/office/officeart/2016/7/layout/VerticalHollowActionList"/>
    <dgm:cxn modelId="{4F8C3A0C-E835-4E78-BED5-71C6EE93ED46}" type="presParOf" srcId="{2C001F78-A09F-46B7-9461-1E6636621E98}" destId="{78A8325C-766F-42D0-A54D-2B5F21F887E7}" srcOrd="2" destOrd="0" presId="urn:microsoft.com/office/officeart/2016/7/layout/VerticalHollowActionList"/>
    <dgm:cxn modelId="{DDC27A21-7742-4324-968F-9B911EB9940F}" type="presParOf" srcId="{78A8325C-766F-42D0-A54D-2B5F21F887E7}" destId="{CEB899E2-7731-4996-AE96-4CB012DFC43C}" srcOrd="0" destOrd="0" presId="urn:microsoft.com/office/officeart/2016/7/layout/VerticalHollowActionList"/>
    <dgm:cxn modelId="{E9BEB46D-AD84-457A-9D85-382A1FA56498}" type="presParOf" srcId="{78A8325C-766F-42D0-A54D-2B5F21F887E7}" destId="{55F21AD7-EA91-4AC2-8A94-7C87DD3D5532}" srcOrd="1" destOrd="0" presId="urn:microsoft.com/office/officeart/2016/7/layout/VerticalHollowActionList"/>
    <dgm:cxn modelId="{66A2C609-EBC6-4C56-83D2-746017759C24}" type="presParOf" srcId="{2C001F78-A09F-46B7-9461-1E6636621E98}" destId="{6C81DA12-C7A7-4ACB-8E21-7866EEB0F34E}" srcOrd="3" destOrd="0" presId="urn:microsoft.com/office/officeart/2016/7/layout/VerticalHollowActionList"/>
    <dgm:cxn modelId="{93FDCB82-9FFF-403B-AB21-819D5E207D1D}" type="presParOf" srcId="{2C001F78-A09F-46B7-9461-1E6636621E98}" destId="{148E0D55-E339-4A60-8A5F-6A37EA0DB925}" srcOrd="4" destOrd="0" presId="urn:microsoft.com/office/officeart/2016/7/layout/VerticalHollowActionList"/>
    <dgm:cxn modelId="{0E111EBC-6FAC-4836-927B-34BAAFFCCB17}" type="presParOf" srcId="{148E0D55-E339-4A60-8A5F-6A37EA0DB925}" destId="{404EBE72-A816-44F8-9E26-DF2E6A3C8577}" srcOrd="0" destOrd="0" presId="urn:microsoft.com/office/officeart/2016/7/layout/VerticalHollowActionList"/>
    <dgm:cxn modelId="{973836BA-E1DD-4D32-B68F-0DCFF26300B9}" type="presParOf" srcId="{148E0D55-E339-4A60-8A5F-6A37EA0DB925}" destId="{8BA46177-CBA1-4F2B-8605-8645D97D18DC}" srcOrd="1" destOrd="0" presId="urn:microsoft.com/office/officeart/2016/7/layout/VerticalHollowActionList"/>
    <dgm:cxn modelId="{8AA2E53C-A820-4D49-A5AA-81444FBD716F}" type="presParOf" srcId="{2C001F78-A09F-46B7-9461-1E6636621E98}" destId="{BD6411AF-E507-4F73-8AB8-E2F3EB5A5729}" srcOrd="5" destOrd="0" presId="urn:microsoft.com/office/officeart/2016/7/layout/VerticalHollowActionList"/>
    <dgm:cxn modelId="{9FE46193-F7E6-44D0-851A-3C3325635B4F}" type="presParOf" srcId="{2C001F78-A09F-46B7-9461-1E6636621E98}" destId="{65A323AC-9747-41BE-891D-CF2A79851EF7}" srcOrd="6" destOrd="0" presId="urn:microsoft.com/office/officeart/2016/7/layout/VerticalHollowActionList"/>
    <dgm:cxn modelId="{77E0FF8C-BAE2-478F-95D8-A12996FEB9FF}" type="presParOf" srcId="{65A323AC-9747-41BE-891D-CF2A79851EF7}" destId="{9DBC4124-F2E7-4F01-9CE2-6E368A7841E9}" srcOrd="0" destOrd="0" presId="urn:microsoft.com/office/officeart/2016/7/layout/VerticalHollowActionList"/>
    <dgm:cxn modelId="{609AE57C-A3AE-46E8-8243-93D3B290A713}" type="presParOf" srcId="{65A323AC-9747-41BE-891D-CF2A79851EF7}" destId="{22D096B9-6DF2-4B95-8368-4C4FD874D31B}" srcOrd="1" destOrd="0" presId="urn:microsoft.com/office/officeart/2016/7/layout/VerticalHollowActionList"/>
    <dgm:cxn modelId="{A15BB3B1-6778-40A6-8F15-5898EDF17A4C}" type="presParOf" srcId="{2C001F78-A09F-46B7-9461-1E6636621E98}" destId="{9DD9E894-12A8-4BE4-A9ED-9E13F165D196}" srcOrd="7" destOrd="0" presId="urn:microsoft.com/office/officeart/2016/7/layout/VerticalHollowActionList"/>
    <dgm:cxn modelId="{32355F11-437A-4B88-A218-82DCB5D9E9ED}" type="presParOf" srcId="{2C001F78-A09F-46B7-9461-1E6636621E98}" destId="{850B48F2-A813-41A6-9A6B-A365F599639C}" srcOrd="8" destOrd="0" presId="urn:microsoft.com/office/officeart/2016/7/layout/VerticalHollowActionList"/>
    <dgm:cxn modelId="{81124BFF-5B1A-47BF-AC6D-65FD6CBE140D}" type="presParOf" srcId="{850B48F2-A813-41A6-9A6B-A365F599639C}" destId="{561F1956-6333-4598-9BC0-5AC2896962EA}" srcOrd="0" destOrd="0" presId="urn:microsoft.com/office/officeart/2016/7/layout/VerticalHollowActionList"/>
    <dgm:cxn modelId="{B0F4EB64-BC39-47C4-8ED7-929B3218D4E3}" type="presParOf" srcId="{850B48F2-A813-41A6-9A6B-A365F599639C}" destId="{A35D42FC-9AB0-4FCF-853B-4790FDA27BAD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79C3BB-89E1-4970-A2E8-21844F0410B7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EEF6362-1CF4-4435-A8D9-A17E695A89D3}">
      <dgm:prSet/>
      <dgm:spPr/>
      <dgm:t>
        <a:bodyPr/>
        <a:lstStyle/>
        <a:p>
          <a:r>
            <a:rPr lang="en-GB"/>
            <a:t>Rugby ball </a:t>
          </a:r>
          <a:endParaRPr lang="en-US"/>
        </a:p>
      </dgm:t>
    </dgm:pt>
    <dgm:pt modelId="{38428941-758A-4FC4-AEC8-5E884FAB9787}" type="parTrans" cxnId="{96AF358E-A2FD-42AC-9988-AC03B0028588}">
      <dgm:prSet/>
      <dgm:spPr/>
      <dgm:t>
        <a:bodyPr/>
        <a:lstStyle/>
        <a:p>
          <a:endParaRPr lang="en-US"/>
        </a:p>
      </dgm:t>
    </dgm:pt>
    <dgm:pt modelId="{169D8F9A-8CEA-44F6-86CB-AF40816EDA51}" type="sibTrans" cxnId="{96AF358E-A2FD-42AC-9988-AC03B0028588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62E903D0-9216-4BF0-8241-836952A3E94E}">
      <dgm:prSet/>
      <dgm:spPr/>
      <dgm:t>
        <a:bodyPr/>
        <a:lstStyle/>
        <a:p>
          <a:r>
            <a:rPr lang="en-GB"/>
            <a:t>Cones</a:t>
          </a:r>
          <a:endParaRPr lang="en-US"/>
        </a:p>
      </dgm:t>
    </dgm:pt>
    <dgm:pt modelId="{40DB3D9D-DC72-4439-96E9-0807B9CBB08B}" type="parTrans" cxnId="{3E84AC95-B57A-4CD9-BD69-E6159CBB0A91}">
      <dgm:prSet/>
      <dgm:spPr/>
      <dgm:t>
        <a:bodyPr/>
        <a:lstStyle/>
        <a:p>
          <a:endParaRPr lang="en-US"/>
        </a:p>
      </dgm:t>
    </dgm:pt>
    <dgm:pt modelId="{3E01A8AC-AD51-443E-B9B4-53792109C3DF}" type="sibTrans" cxnId="{3E84AC95-B57A-4CD9-BD69-E6159CBB0A9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B6B8EB51-741F-4F2F-A09A-23AA2A7F106E}">
      <dgm:prSet/>
      <dgm:spPr/>
      <dgm:t>
        <a:bodyPr/>
        <a:lstStyle/>
        <a:p>
          <a:r>
            <a:rPr lang="en-GB"/>
            <a:t>Bibs 1 colour</a:t>
          </a:r>
          <a:endParaRPr lang="en-US"/>
        </a:p>
      </dgm:t>
    </dgm:pt>
    <dgm:pt modelId="{C2EBCD34-7CA3-491C-B3C9-8734BAC4D09E}" type="parTrans" cxnId="{C901C76C-8060-40D8-81C3-F503F81DDFB9}">
      <dgm:prSet/>
      <dgm:spPr/>
      <dgm:t>
        <a:bodyPr/>
        <a:lstStyle/>
        <a:p>
          <a:endParaRPr lang="en-US"/>
        </a:p>
      </dgm:t>
    </dgm:pt>
    <dgm:pt modelId="{FA75CD0C-9587-4822-80FC-0E1FAF744E00}" type="sibTrans" cxnId="{C901C76C-8060-40D8-81C3-F503F81DDFB9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2D062C8-3252-4C72-A537-6BF56222F9D0}">
      <dgm:prSet/>
      <dgm:spPr/>
      <dgm:t>
        <a:bodyPr/>
        <a:lstStyle/>
        <a:p>
          <a:r>
            <a:rPr lang="en-GB"/>
            <a:t>Stopwatch </a:t>
          </a:r>
          <a:endParaRPr lang="en-US"/>
        </a:p>
      </dgm:t>
    </dgm:pt>
    <dgm:pt modelId="{8432949A-0084-4304-9259-8BDF0868A9CE}" type="parTrans" cxnId="{1EB7B424-9E88-4699-8BDD-E33EDE5565B0}">
      <dgm:prSet/>
      <dgm:spPr/>
      <dgm:t>
        <a:bodyPr/>
        <a:lstStyle/>
        <a:p>
          <a:endParaRPr lang="en-US"/>
        </a:p>
      </dgm:t>
    </dgm:pt>
    <dgm:pt modelId="{33448B73-6164-494C-98CB-BEED5CA49655}" type="sibTrans" cxnId="{1EB7B424-9E88-4699-8BDD-E33EDE5565B0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72EF4D50-61A2-46C3-AA0C-0E01708778C8}">
      <dgm:prSet/>
      <dgm:spPr/>
      <dgm:t>
        <a:bodyPr/>
        <a:lstStyle/>
        <a:p>
          <a:r>
            <a:rPr lang="en-GB"/>
            <a:t>First aid nearby </a:t>
          </a:r>
          <a:endParaRPr lang="en-US"/>
        </a:p>
      </dgm:t>
    </dgm:pt>
    <dgm:pt modelId="{36AE63FB-7DC1-45B6-8E0B-FF1C4757BFAD}" type="parTrans" cxnId="{A531C6A4-0A2F-4547-9C97-AD568E9028E5}">
      <dgm:prSet/>
      <dgm:spPr/>
      <dgm:t>
        <a:bodyPr/>
        <a:lstStyle/>
        <a:p>
          <a:endParaRPr lang="en-US"/>
        </a:p>
      </dgm:t>
    </dgm:pt>
    <dgm:pt modelId="{E1C80ADD-37E5-497C-9C63-F8C3B954434D}" type="sibTrans" cxnId="{A531C6A4-0A2F-4547-9C97-AD568E9028E5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D62F6B32-6096-452A-8581-D5AB46F57B16}">
      <dgm:prSet/>
      <dgm:spPr/>
      <dgm:t>
        <a:bodyPr/>
        <a:lstStyle/>
        <a:p>
          <a:r>
            <a:rPr lang="en-GB"/>
            <a:t>Whistle</a:t>
          </a:r>
          <a:endParaRPr lang="en-US"/>
        </a:p>
      </dgm:t>
    </dgm:pt>
    <dgm:pt modelId="{6DE814DE-6000-4DAF-A459-7B51C5812491}" type="parTrans" cxnId="{A7779543-7A1F-4AF7-8D84-C97E29197267}">
      <dgm:prSet/>
      <dgm:spPr/>
      <dgm:t>
        <a:bodyPr/>
        <a:lstStyle/>
        <a:p>
          <a:endParaRPr lang="en-US"/>
        </a:p>
      </dgm:t>
    </dgm:pt>
    <dgm:pt modelId="{EFB9F3CB-B02B-4DE7-A629-247E27F8D294}" type="sibTrans" cxnId="{A7779543-7A1F-4AF7-8D84-C97E29197267}">
      <dgm:prSet phldrT="06" phldr="0"/>
      <dgm:spPr/>
      <dgm:t>
        <a:bodyPr/>
        <a:lstStyle/>
        <a:p>
          <a:r>
            <a:rPr lang="en-US"/>
            <a:t>06</a:t>
          </a:r>
        </a:p>
      </dgm:t>
    </dgm:pt>
    <dgm:pt modelId="{2413E581-6C3B-4491-9EAB-71872260ECB9}" type="pres">
      <dgm:prSet presAssocID="{9A79C3BB-89E1-4970-A2E8-21844F0410B7}" presName="Name0" presStyleCnt="0">
        <dgm:presLayoutVars>
          <dgm:animLvl val="lvl"/>
          <dgm:resizeHandles val="exact"/>
        </dgm:presLayoutVars>
      </dgm:prSet>
      <dgm:spPr/>
    </dgm:pt>
    <dgm:pt modelId="{E913FAE5-171D-456C-BD71-87C378A0457E}" type="pres">
      <dgm:prSet presAssocID="{DEEF6362-1CF4-4435-A8D9-A17E695A89D3}" presName="compositeNode" presStyleCnt="0">
        <dgm:presLayoutVars>
          <dgm:bulletEnabled val="1"/>
        </dgm:presLayoutVars>
      </dgm:prSet>
      <dgm:spPr/>
    </dgm:pt>
    <dgm:pt modelId="{07ABB0D2-CC72-4F6F-9B29-1C14C79E7EB4}" type="pres">
      <dgm:prSet presAssocID="{DEEF6362-1CF4-4435-A8D9-A17E695A89D3}" presName="bgRect" presStyleLbl="alignNode1" presStyleIdx="0" presStyleCnt="6"/>
      <dgm:spPr/>
    </dgm:pt>
    <dgm:pt modelId="{38EA557F-AFAE-4402-9E5D-F917CFFCDAD1}" type="pres">
      <dgm:prSet presAssocID="{169D8F9A-8CEA-44F6-86CB-AF40816EDA51}" presName="sibTransNodeRect" presStyleLbl="alignNode1" presStyleIdx="0" presStyleCnt="6">
        <dgm:presLayoutVars>
          <dgm:chMax val="0"/>
          <dgm:bulletEnabled val="1"/>
        </dgm:presLayoutVars>
      </dgm:prSet>
      <dgm:spPr/>
    </dgm:pt>
    <dgm:pt modelId="{97526EF6-FD58-42BF-BB82-2D0DD604610F}" type="pres">
      <dgm:prSet presAssocID="{DEEF6362-1CF4-4435-A8D9-A17E695A89D3}" presName="nodeRect" presStyleLbl="alignNode1" presStyleIdx="0" presStyleCnt="6">
        <dgm:presLayoutVars>
          <dgm:bulletEnabled val="1"/>
        </dgm:presLayoutVars>
      </dgm:prSet>
      <dgm:spPr/>
    </dgm:pt>
    <dgm:pt modelId="{58F8A0D8-672F-463C-8DC7-1FC1F94C4FAE}" type="pres">
      <dgm:prSet presAssocID="{169D8F9A-8CEA-44F6-86CB-AF40816EDA51}" presName="sibTrans" presStyleCnt="0"/>
      <dgm:spPr/>
    </dgm:pt>
    <dgm:pt modelId="{75065F18-6ED9-43CC-AFBC-E39AF7345704}" type="pres">
      <dgm:prSet presAssocID="{62E903D0-9216-4BF0-8241-836952A3E94E}" presName="compositeNode" presStyleCnt="0">
        <dgm:presLayoutVars>
          <dgm:bulletEnabled val="1"/>
        </dgm:presLayoutVars>
      </dgm:prSet>
      <dgm:spPr/>
    </dgm:pt>
    <dgm:pt modelId="{754C3B39-C445-4CFB-893E-4ED0C860AE5D}" type="pres">
      <dgm:prSet presAssocID="{62E903D0-9216-4BF0-8241-836952A3E94E}" presName="bgRect" presStyleLbl="alignNode1" presStyleIdx="1" presStyleCnt="6"/>
      <dgm:spPr/>
    </dgm:pt>
    <dgm:pt modelId="{AB782312-4AAF-4FD4-9824-23E1A7F288D7}" type="pres">
      <dgm:prSet presAssocID="{3E01A8AC-AD51-443E-B9B4-53792109C3DF}" presName="sibTransNodeRect" presStyleLbl="alignNode1" presStyleIdx="1" presStyleCnt="6">
        <dgm:presLayoutVars>
          <dgm:chMax val="0"/>
          <dgm:bulletEnabled val="1"/>
        </dgm:presLayoutVars>
      </dgm:prSet>
      <dgm:spPr/>
    </dgm:pt>
    <dgm:pt modelId="{8A2BA706-4246-4945-92E8-54C4A9606DAA}" type="pres">
      <dgm:prSet presAssocID="{62E903D0-9216-4BF0-8241-836952A3E94E}" presName="nodeRect" presStyleLbl="alignNode1" presStyleIdx="1" presStyleCnt="6">
        <dgm:presLayoutVars>
          <dgm:bulletEnabled val="1"/>
        </dgm:presLayoutVars>
      </dgm:prSet>
      <dgm:spPr/>
    </dgm:pt>
    <dgm:pt modelId="{B430203E-19C2-466D-B9FA-18F6FE5E1AC7}" type="pres">
      <dgm:prSet presAssocID="{3E01A8AC-AD51-443E-B9B4-53792109C3DF}" presName="sibTrans" presStyleCnt="0"/>
      <dgm:spPr/>
    </dgm:pt>
    <dgm:pt modelId="{6AA64F63-F0DE-4B6B-A113-C93DCC0CCA74}" type="pres">
      <dgm:prSet presAssocID="{B6B8EB51-741F-4F2F-A09A-23AA2A7F106E}" presName="compositeNode" presStyleCnt="0">
        <dgm:presLayoutVars>
          <dgm:bulletEnabled val="1"/>
        </dgm:presLayoutVars>
      </dgm:prSet>
      <dgm:spPr/>
    </dgm:pt>
    <dgm:pt modelId="{5BD6E31C-D425-4139-8594-AB04043CC793}" type="pres">
      <dgm:prSet presAssocID="{B6B8EB51-741F-4F2F-A09A-23AA2A7F106E}" presName="bgRect" presStyleLbl="alignNode1" presStyleIdx="2" presStyleCnt="6"/>
      <dgm:spPr/>
    </dgm:pt>
    <dgm:pt modelId="{6E6EF88A-B9B0-4C4B-81BE-905D10D7EE6A}" type="pres">
      <dgm:prSet presAssocID="{FA75CD0C-9587-4822-80FC-0E1FAF744E00}" presName="sibTransNodeRect" presStyleLbl="alignNode1" presStyleIdx="2" presStyleCnt="6">
        <dgm:presLayoutVars>
          <dgm:chMax val="0"/>
          <dgm:bulletEnabled val="1"/>
        </dgm:presLayoutVars>
      </dgm:prSet>
      <dgm:spPr/>
    </dgm:pt>
    <dgm:pt modelId="{A9816F4C-8A0D-4D28-BA70-705EDE24CFD0}" type="pres">
      <dgm:prSet presAssocID="{B6B8EB51-741F-4F2F-A09A-23AA2A7F106E}" presName="nodeRect" presStyleLbl="alignNode1" presStyleIdx="2" presStyleCnt="6">
        <dgm:presLayoutVars>
          <dgm:bulletEnabled val="1"/>
        </dgm:presLayoutVars>
      </dgm:prSet>
      <dgm:spPr/>
    </dgm:pt>
    <dgm:pt modelId="{1C49B4E4-29B5-4AEB-B950-9C10D4B7940C}" type="pres">
      <dgm:prSet presAssocID="{FA75CD0C-9587-4822-80FC-0E1FAF744E00}" presName="sibTrans" presStyleCnt="0"/>
      <dgm:spPr/>
    </dgm:pt>
    <dgm:pt modelId="{4D684A42-3828-4625-BF7B-D700AF925E73}" type="pres">
      <dgm:prSet presAssocID="{42D062C8-3252-4C72-A537-6BF56222F9D0}" presName="compositeNode" presStyleCnt="0">
        <dgm:presLayoutVars>
          <dgm:bulletEnabled val="1"/>
        </dgm:presLayoutVars>
      </dgm:prSet>
      <dgm:spPr/>
    </dgm:pt>
    <dgm:pt modelId="{0946B8B4-0154-4C28-A205-C5398965A9B3}" type="pres">
      <dgm:prSet presAssocID="{42D062C8-3252-4C72-A537-6BF56222F9D0}" presName="bgRect" presStyleLbl="alignNode1" presStyleIdx="3" presStyleCnt="6"/>
      <dgm:spPr/>
    </dgm:pt>
    <dgm:pt modelId="{1DA962D2-2A84-4FFE-B820-E1300957AE91}" type="pres">
      <dgm:prSet presAssocID="{33448B73-6164-494C-98CB-BEED5CA49655}" presName="sibTransNodeRect" presStyleLbl="alignNode1" presStyleIdx="3" presStyleCnt="6">
        <dgm:presLayoutVars>
          <dgm:chMax val="0"/>
          <dgm:bulletEnabled val="1"/>
        </dgm:presLayoutVars>
      </dgm:prSet>
      <dgm:spPr/>
    </dgm:pt>
    <dgm:pt modelId="{4101DA02-E2E5-42E4-BBF3-C5727AF53A03}" type="pres">
      <dgm:prSet presAssocID="{42D062C8-3252-4C72-A537-6BF56222F9D0}" presName="nodeRect" presStyleLbl="alignNode1" presStyleIdx="3" presStyleCnt="6">
        <dgm:presLayoutVars>
          <dgm:bulletEnabled val="1"/>
        </dgm:presLayoutVars>
      </dgm:prSet>
      <dgm:spPr/>
    </dgm:pt>
    <dgm:pt modelId="{68AE24CC-D40C-4335-A5F3-8284FB76A1D4}" type="pres">
      <dgm:prSet presAssocID="{33448B73-6164-494C-98CB-BEED5CA49655}" presName="sibTrans" presStyleCnt="0"/>
      <dgm:spPr/>
    </dgm:pt>
    <dgm:pt modelId="{28F5BDB0-D3E3-4607-864D-44A5335327CD}" type="pres">
      <dgm:prSet presAssocID="{72EF4D50-61A2-46C3-AA0C-0E01708778C8}" presName="compositeNode" presStyleCnt="0">
        <dgm:presLayoutVars>
          <dgm:bulletEnabled val="1"/>
        </dgm:presLayoutVars>
      </dgm:prSet>
      <dgm:spPr/>
    </dgm:pt>
    <dgm:pt modelId="{019E61D3-8A01-4779-B0CE-2BBE5A25A8E3}" type="pres">
      <dgm:prSet presAssocID="{72EF4D50-61A2-46C3-AA0C-0E01708778C8}" presName="bgRect" presStyleLbl="alignNode1" presStyleIdx="4" presStyleCnt="6"/>
      <dgm:spPr/>
    </dgm:pt>
    <dgm:pt modelId="{15B1BAD5-9DB7-4050-8FE5-25FFD169CEBA}" type="pres">
      <dgm:prSet presAssocID="{E1C80ADD-37E5-497C-9C63-F8C3B954434D}" presName="sibTransNodeRect" presStyleLbl="alignNode1" presStyleIdx="4" presStyleCnt="6">
        <dgm:presLayoutVars>
          <dgm:chMax val="0"/>
          <dgm:bulletEnabled val="1"/>
        </dgm:presLayoutVars>
      </dgm:prSet>
      <dgm:spPr/>
    </dgm:pt>
    <dgm:pt modelId="{E9E4C9AA-B223-4923-B592-F8556A2054FF}" type="pres">
      <dgm:prSet presAssocID="{72EF4D50-61A2-46C3-AA0C-0E01708778C8}" presName="nodeRect" presStyleLbl="alignNode1" presStyleIdx="4" presStyleCnt="6">
        <dgm:presLayoutVars>
          <dgm:bulletEnabled val="1"/>
        </dgm:presLayoutVars>
      </dgm:prSet>
      <dgm:spPr/>
    </dgm:pt>
    <dgm:pt modelId="{E610B218-9492-4B1C-B525-B580DC2952A9}" type="pres">
      <dgm:prSet presAssocID="{E1C80ADD-37E5-497C-9C63-F8C3B954434D}" presName="sibTrans" presStyleCnt="0"/>
      <dgm:spPr/>
    </dgm:pt>
    <dgm:pt modelId="{5274438C-3496-4FA2-AFFA-AD9641D80F1D}" type="pres">
      <dgm:prSet presAssocID="{D62F6B32-6096-452A-8581-D5AB46F57B16}" presName="compositeNode" presStyleCnt="0">
        <dgm:presLayoutVars>
          <dgm:bulletEnabled val="1"/>
        </dgm:presLayoutVars>
      </dgm:prSet>
      <dgm:spPr/>
    </dgm:pt>
    <dgm:pt modelId="{52FB7D49-44C1-4D3F-9D49-0DAF797DC8D9}" type="pres">
      <dgm:prSet presAssocID="{D62F6B32-6096-452A-8581-D5AB46F57B16}" presName="bgRect" presStyleLbl="alignNode1" presStyleIdx="5" presStyleCnt="6"/>
      <dgm:spPr/>
    </dgm:pt>
    <dgm:pt modelId="{4315643E-78C6-4D33-BFEE-FFECF8EA4106}" type="pres">
      <dgm:prSet presAssocID="{EFB9F3CB-B02B-4DE7-A629-247E27F8D294}" presName="sibTransNodeRect" presStyleLbl="alignNode1" presStyleIdx="5" presStyleCnt="6">
        <dgm:presLayoutVars>
          <dgm:chMax val="0"/>
          <dgm:bulletEnabled val="1"/>
        </dgm:presLayoutVars>
      </dgm:prSet>
      <dgm:spPr/>
    </dgm:pt>
    <dgm:pt modelId="{9D642A83-2124-45AD-B3F3-5DF2E9204D9A}" type="pres">
      <dgm:prSet presAssocID="{D62F6B32-6096-452A-8581-D5AB46F57B16}" presName="nodeRect" presStyleLbl="alignNode1" presStyleIdx="5" presStyleCnt="6">
        <dgm:presLayoutVars>
          <dgm:bulletEnabled val="1"/>
        </dgm:presLayoutVars>
      </dgm:prSet>
      <dgm:spPr/>
    </dgm:pt>
  </dgm:ptLst>
  <dgm:cxnLst>
    <dgm:cxn modelId="{B85A0906-126A-4DCF-A59A-3E527E69E8F1}" type="presOf" srcId="{3E01A8AC-AD51-443E-B9B4-53792109C3DF}" destId="{AB782312-4AAF-4FD4-9824-23E1A7F288D7}" srcOrd="0" destOrd="0" presId="urn:microsoft.com/office/officeart/2016/7/layout/LinearBlockProcessNumbered"/>
    <dgm:cxn modelId="{B701C80C-387F-4A05-9E4C-22FDB75A9216}" type="presOf" srcId="{62E903D0-9216-4BF0-8241-836952A3E94E}" destId="{754C3B39-C445-4CFB-893E-4ED0C860AE5D}" srcOrd="0" destOrd="0" presId="urn:microsoft.com/office/officeart/2016/7/layout/LinearBlockProcessNumbered"/>
    <dgm:cxn modelId="{1EB7B424-9E88-4699-8BDD-E33EDE5565B0}" srcId="{9A79C3BB-89E1-4970-A2E8-21844F0410B7}" destId="{42D062C8-3252-4C72-A537-6BF56222F9D0}" srcOrd="3" destOrd="0" parTransId="{8432949A-0084-4304-9259-8BDF0868A9CE}" sibTransId="{33448B73-6164-494C-98CB-BEED5CA49655}"/>
    <dgm:cxn modelId="{EC99FB2B-A2F3-40BF-AA24-389256601426}" type="presOf" srcId="{42D062C8-3252-4C72-A537-6BF56222F9D0}" destId="{0946B8B4-0154-4C28-A205-C5398965A9B3}" srcOrd="0" destOrd="0" presId="urn:microsoft.com/office/officeart/2016/7/layout/LinearBlockProcessNumbered"/>
    <dgm:cxn modelId="{BDAA6234-500B-4298-9B41-471C2811E8B7}" type="presOf" srcId="{33448B73-6164-494C-98CB-BEED5CA49655}" destId="{1DA962D2-2A84-4FFE-B820-E1300957AE91}" srcOrd="0" destOrd="0" presId="urn:microsoft.com/office/officeart/2016/7/layout/LinearBlockProcessNumbered"/>
    <dgm:cxn modelId="{B5C3763C-DB48-4A64-81D2-0888152B43C7}" type="presOf" srcId="{72EF4D50-61A2-46C3-AA0C-0E01708778C8}" destId="{019E61D3-8A01-4779-B0CE-2BBE5A25A8E3}" srcOrd="0" destOrd="0" presId="urn:microsoft.com/office/officeart/2016/7/layout/LinearBlockProcessNumbered"/>
    <dgm:cxn modelId="{EFBE6A5D-31A6-4583-8140-CD64EBB92CEB}" type="presOf" srcId="{42D062C8-3252-4C72-A537-6BF56222F9D0}" destId="{4101DA02-E2E5-42E4-BBF3-C5727AF53A03}" srcOrd="1" destOrd="0" presId="urn:microsoft.com/office/officeart/2016/7/layout/LinearBlockProcessNumbered"/>
    <dgm:cxn modelId="{A7779543-7A1F-4AF7-8D84-C97E29197267}" srcId="{9A79C3BB-89E1-4970-A2E8-21844F0410B7}" destId="{D62F6B32-6096-452A-8581-D5AB46F57B16}" srcOrd="5" destOrd="0" parTransId="{6DE814DE-6000-4DAF-A459-7B51C5812491}" sibTransId="{EFB9F3CB-B02B-4DE7-A629-247E27F8D294}"/>
    <dgm:cxn modelId="{DF0D0468-C4A1-460B-9529-C2F7C74280D3}" type="presOf" srcId="{D62F6B32-6096-452A-8581-D5AB46F57B16}" destId="{52FB7D49-44C1-4D3F-9D49-0DAF797DC8D9}" srcOrd="0" destOrd="0" presId="urn:microsoft.com/office/officeart/2016/7/layout/LinearBlockProcessNumbered"/>
    <dgm:cxn modelId="{88D0226B-7449-45F5-A187-9502EDF05426}" type="presOf" srcId="{62E903D0-9216-4BF0-8241-836952A3E94E}" destId="{8A2BA706-4246-4945-92E8-54C4A9606DAA}" srcOrd="1" destOrd="0" presId="urn:microsoft.com/office/officeart/2016/7/layout/LinearBlockProcessNumbered"/>
    <dgm:cxn modelId="{1EFC476B-4C70-4ECD-B79E-0645CCA8AB6E}" type="presOf" srcId="{9A79C3BB-89E1-4970-A2E8-21844F0410B7}" destId="{2413E581-6C3B-4491-9EAB-71872260ECB9}" srcOrd="0" destOrd="0" presId="urn:microsoft.com/office/officeart/2016/7/layout/LinearBlockProcessNumbered"/>
    <dgm:cxn modelId="{60D9204C-27EA-4326-B31F-70EBA4F8AEA0}" type="presOf" srcId="{EFB9F3CB-B02B-4DE7-A629-247E27F8D294}" destId="{4315643E-78C6-4D33-BFEE-FFECF8EA4106}" srcOrd="0" destOrd="0" presId="urn:microsoft.com/office/officeart/2016/7/layout/LinearBlockProcessNumbered"/>
    <dgm:cxn modelId="{C901C76C-8060-40D8-81C3-F503F81DDFB9}" srcId="{9A79C3BB-89E1-4970-A2E8-21844F0410B7}" destId="{B6B8EB51-741F-4F2F-A09A-23AA2A7F106E}" srcOrd="2" destOrd="0" parTransId="{C2EBCD34-7CA3-491C-B3C9-8734BAC4D09E}" sibTransId="{FA75CD0C-9587-4822-80FC-0E1FAF744E00}"/>
    <dgm:cxn modelId="{CCB7018D-24D2-4FD7-8835-0CEA7FA8C949}" type="presOf" srcId="{B6B8EB51-741F-4F2F-A09A-23AA2A7F106E}" destId="{5BD6E31C-D425-4139-8594-AB04043CC793}" srcOrd="0" destOrd="0" presId="urn:microsoft.com/office/officeart/2016/7/layout/LinearBlockProcessNumbered"/>
    <dgm:cxn modelId="{96AF358E-A2FD-42AC-9988-AC03B0028588}" srcId="{9A79C3BB-89E1-4970-A2E8-21844F0410B7}" destId="{DEEF6362-1CF4-4435-A8D9-A17E695A89D3}" srcOrd="0" destOrd="0" parTransId="{38428941-758A-4FC4-AEC8-5E884FAB9787}" sibTransId="{169D8F9A-8CEA-44F6-86CB-AF40816EDA51}"/>
    <dgm:cxn modelId="{3E84AC95-B57A-4CD9-BD69-E6159CBB0A91}" srcId="{9A79C3BB-89E1-4970-A2E8-21844F0410B7}" destId="{62E903D0-9216-4BF0-8241-836952A3E94E}" srcOrd="1" destOrd="0" parTransId="{40DB3D9D-DC72-4439-96E9-0807B9CBB08B}" sibTransId="{3E01A8AC-AD51-443E-B9B4-53792109C3DF}"/>
    <dgm:cxn modelId="{E3BE45A1-8778-4659-96F1-4053639D4B8B}" type="presOf" srcId="{DEEF6362-1CF4-4435-A8D9-A17E695A89D3}" destId="{07ABB0D2-CC72-4F6F-9B29-1C14C79E7EB4}" srcOrd="0" destOrd="0" presId="urn:microsoft.com/office/officeart/2016/7/layout/LinearBlockProcessNumbered"/>
    <dgm:cxn modelId="{18DBE1A2-D682-4A78-8E5D-233D05DD102A}" type="presOf" srcId="{B6B8EB51-741F-4F2F-A09A-23AA2A7F106E}" destId="{A9816F4C-8A0D-4D28-BA70-705EDE24CFD0}" srcOrd="1" destOrd="0" presId="urn:microsoft.com/office/officeart/2016/7/layout/LinearBlockProcessNumbered"/>
    <dgm:cxn modelId="{48D8CAA3-B7C2-4EC1-B6A2-1D4D9023F63F}" type="presOf" srcId="{D62F6B32-6096-452A-8581-D5AB46F57B16}" destId="{9D642A83-2124-45AD-B3F3-5DF2E9204D9A}" srcOrd="1" destOrd="0" presId="urn:microsoft.com/office/officeart/2016/7/layout/LinearBlockProcessNumbered"/>
    <dgm:cxn modelId="{A531C6A4-0A2F-4547-9C97-AD568E9028E5}" srcId="{9A79C3BB-89E1-4970-A2E8-21844F0410B7}" destId="{72EF4D50-61A2-46C3-AA0C-0E01708778C8}" srcOrd="4" destOrd="0" parTransId="{36AE63FB-7DC1-45B6-8E0B-FF1C4757BFAD}" sibTransId="{E1C80ADD-37E5-497C-9C63-F8C3B954434D}"/>
    <dgm:cxn modelId="{C302BDAD-D854-4F02-84CD-128AE12CED55}" type="presOf" srcId="{169D8F9A-8CEA-44F6-86CB-AF40816EDA51}" destId="{38EA557F-AFAE-4402-9E5D-F917CFFCDAD1}" srcOrd="0" destOrd="0" presId="urn:microsoft.com/office/officeart/2016/7/layout/LinearBlockProcessNumbered"/>
    <dgm:cxn modelId="{83472EE8-7224-4806-8E8F-36FEF57BE278}" type="presOf" srcId="{72EF4D50-61A2-46C3-AA0C-0E01708778C8}" destId="{E9E4C9AA-B223-4923-B592-F8556A2054FF}" srcOrd="1" destOrd="0" presId="urn:microsoft.com/office/officeart/2016/7/layout/LinearBlockProcessNumbered"/>
    <dgm:cxn modelId="{1E2B07F2-097D-4A4A-AE74-B57702ED0010}" type="presOf" srcId="{FA75CD0C-9587-4822-80FC-0E1FAF744E00}" destId="{6E6EF88A-B9B0-4C4B-81BE-905D10D7EE6A}" srcOrd="0" destOrd="0" presId="urn:microsoft.com/office/officeart/2016/7/layout/LinearBlockProcessNumbered"/>
    <dgm:cxn modelId="{18FDE8F2-6D4E-48A3-B8ED-62335B655F8C}" type="presOf" srcId="{E1C80ADD-37E5-497C-9C63-F8C3B954434D}" destId="{15B1BAD5-9DB7-4050-8FE5-25FFD169CEBA}" srcOrd="0" destOrd="0" presId="urn:microsoft.com/office/officeart/2016/7/layout/LinearBlockProcessNumbered"/>
    <dgm:cxn modelId="{95C4A1F8-42FE-49DB-B95F-AA97407377A7}" type="presOf" srcId="{DEEF6362-1CF4-4435-A8D9-A17E695A89D3}" destId="{97526EF6-FD58-42BF-BB82-2D0DD604610F}" srcOrd="1" destOrd="0" presId="urn:microsoft.com/office/officeart/2016/7/layout/LinearBlockProcessNumbered"/>
    <dgm:cxn modelId="{458957C2-1EC1-44F2-B70F-3C8DB43A63C5}" type="presParOf" srcId="{2413E581-6C3B-4491-9EAB-71872260ECB9}" destId="{E913FAE5-171D-456C-BD71-87C378A0457E}" srcOrd="0" destOrd="0" presId="urn:microsoft.com/office/officeart/2016/7/layout/LinearBlockProcessNumbered"/>
    <dgm:cxn modelId="{F0CCDE60-67BE-43D4-91D7-CB573FA643C2}" type="presParOf" srcId="{E913FAE5-171D-456C-BD71-87C378A0457E}" destId="{07ABB0D2-CC72-4F6F-9B29-1C14C79E7EB4}" srcOrd="0" destOrd="0" presId="urn:microsoft.com/office/officeart/2016/7/layout/LinearBlockProcessNumbered"/>
    <dgm:cxn modelId="{88911979-EAB1-4389-BAC3-5AC40F74D6B3}" type="presParOf" srcId="{E913FAE5-171D-456C-BD71-87C378A0457E}" destId="{38EA557F-AFAE-4402-9E5D-F917CFFCDAD1}" srcOrd="1" destOrd="0" presId="urn:microsoft.com/office/officeart/2016/7/layout/LinearBlockProcessNumbered"/>
    <dgm:cxn modelId="{E77B8FB5-5DA4-4EFA-A489-3E7F27B71BEB}" type="presParOf" srcId="{E913FAE5-171D-456C-BD71-87C378A0457E}" destId="{97526EF6-FD58-42BF-BB82-2D0DD604610F}" srcOrd="2" destOrd="0" presId="urn:microsoft.com/office/officeart/2016/7/layout/LinearBlockProcessNumbered"/>
    <dgm:cxn modelId="{F47C90DB-3312-4294-B339-77926F4A25C9}" type="presParOf" srcId="{2413E581-6C3B-4491-9EAB-71872260ECB9}" destId="{58F8A0D8-672F-463C-8DC7-1FC1F94C4FAE}" srcOrd="1" destOrd="0" presId="urn:microsoft.com/office/officeart/2016/7/layout/LinearBlockProcessNumbered"/>
    <dgm:cxn modelId="{B4CD2398-5DF8-49C5-A316-BDF0247CA0BE}" type="presParOf" srcId="{2413E581-6C3B-4491-9EAB-71872260ECB9}" destId="{75065F18-6ED9-43CC-AFBC-E39AF7345704}" srcOrd="2" destOrd="0" presId="urn:microsoft.com/office/officeart/2016/7/layout/LinearBlockProcessNumbered"/>
    <dgm:cxn modelId="{818185CA-A316-43BC-9F2F-00D2F43C4A93}" type="presParOf" srcId="{75065F18-6ED9-43CC-AFBC-E39AF7345704}" destId="{754C3B39-C445-4CFB-893E-4ED0C860AE5D}" srcOrd="0" destOrd="0" presId="urn:microsoft.com/office/officeart/2016/7/layout/LinearBlockProcessNumbered"/>
    <dgm:cxn modelId="{CDA327C8-E730-4B02-9612-F3CA4984D344}" type="presParOf" srcId="{75065F18-6ED9-43CC-AFBC-E39AF7345704}" destId="{AB782312-4AAF-4FD4-9824-23E1A7F288D7}" srcOrd="1" destOrd="0" presId="urn:microsoft.com/office/officeart/2016/7/layout/LinearBlockProcessNumbered"/>
    <dgm:cxn modelId="{89B4D432-AEEA-4576-A914-184A3D40D56E}" type="presParOf" srcId="{75065F18-6ED9-43CC-AFBC-E39AF7345704}" destId="{8A2BA706-4246-4945-92E8-54C4A9606DAA}" srcOrd="2" destOrd="0" presId="urn:microsoft.com/office/officeart/2016/7/layout/LinearBlockProcessNumbered"/>
    <dgm:cxn modelId="{7073B936-0705-4A5A-8884-EBFC7D1AC643}" type="presParOf" srcId="{2413E581-6C3B-4491-9EAB-71872260ECB9}" destId="{B430203E-19C2-466D-B9FA-18F6FE5E1AC7}" srcOrd="3" destOrd="0" presId="urn:microsoft.com/office/officeart/2016/7/layout/LinearBlockProcessNumbered"/>
    <dgm:cxn modelId="{B7642C3B-5503-492C-BDFB-F524F4D205D5}" type="presParOf" srcId="{2413E581-6C3B-4491-9EAB-71872260ECB9}" destId="{6AA64F63-F0DE-4B6B-A113-C93DCC0CCA74}" srcOrd="4" destOrd="0" presId="urn:microsoft.com/office/officeart/2016/7/layout/LinearBlockProcessNumbered"/>
    <dgm:cxn modelId="{8957A902-1E84-4EBA-B89A-A90C7C42A2BE}" type="presParOf" srcId="{6AA64F63-F0DE-4B6B-A113-C93DCC0CCA74}" destId="{5BD6E31C-D425-4139-8594-AB04043CC793}" srcOrd="0" destOrd="0" presId="urn:microsoft.com/office/officeart/2016/7/layout/LinearBlockProcessNumbered"/>
    <dgm:cxn modelId="{68F5A9E4-E75B-4992-A9D0-C927DF46BE2B}" type="presParOf" srcId="{6AA64F63-F0DE-4B6B-A113-C93DCC0CCA74}" destId="{6E6EF88A-B9B0-4C4B-81BE-905D10D7EE6A}" srcOrd="1" destOrd="0" presId="urn:microsoft.com/office/officeart/2016/7/layout/LinearBlockProcessNumbered"/>
    <dgm:cxn modelId="{228C45F3-2C93-47BD-A2A1-AF083E4D223E}" type="presParOf" srcId="{6AA64F63-F0DE-4B6B-A113-C93DCC0CCA74}" destId="{A9816F4C-8A0D-4D28-BA70-705EDE24CFD0}" srcOrd="2" destOrd="0" presId="urn:microsoft.com/office/officeart/2016/7/layout/LinearBlockProcessNumbered"/>
    <dgm:cxn modelId="{F3A4BFDC-6D01-409B-9FEF-98D5F9D012F8}" type="presParOf" srcId="{2413E581-6C3B-4491-9EAB-71872260ECB9}" destId="{1C49B4E4-29B5-4AEB-B950-9C10D4B7940C}" srcOrd="5" destOrd="0" presId="urn:microsoft.com/office/officeart/2016/7/layout/LinearBlockProcessNumbered"/>
    <dgm:cxn modelId="{F1840C9C-6EB2-4CCE-915A-D127F40318F8}" type="presParOf" srcId="{2413E581-6C3B-4491-9EAB-71872260ECB9}" destId="{4D684A42-3828-4625-BF7B-D700AF925E73}" srcOrd="6" destOrd="0" presId="urn:microsoft.com/office/officeart/2016/7/layout/LinearBlockProcessNumbered"/>
    <dgm:cxn modelId="{6D36F2B5-C88B-47A3-AF99-688D66B98959}" type="presParOf" srcId="{4D684A42-3828-4625-BF7B-D700AF925E73}" destId="{0946B8B4-0154-4C28-A205-C5398965A9B3}" srcOrd="0" destOrd="0" presId="urn:microsoft.com/office/officeart/2016/7/layout/LinearBlockProcessNumbered"/>
    <dgm:cxn modelId="{4BEB22A9-6AF8-492B-B4D5-1FEED7548D66}" type="presParOf" srcId="{4D684A42-3828-4625-BF7B-D700AF925E73}" destId="{1DA962D2-2A84-4FFE-B820-E1300957AE91}" srcOrd="1" destOrd="0" presId="urn:microsoft.com/office/officeart/2016/7/layout/LinearBlockProcessNumbered"/>
    <dgm:cxn modelId="{E117AF07-FC99-43C3-B5F1-43F153BDB22C}" type="presParOf" srcId="{4D684A42-3828-4625-BF7B-D700AF925E73}" destId="{4101DA02-E2E5-42E4-BBF3-C5727AF53A03}" srcOrd="2" destOrd="0" presId="urn:microsoft.com/office/officeart/2016/7/layout/LinearBlockProcessNumbered"/>
    <dgm:cxn modelId="{9CE2A9DA-9ADE-466E-95D7-177F8193EEA0}" type="presParOf" srcId="{2413E581-6C3B-4491-9EAB-71872260ECB9}" destId="{68AE24CC-D40C-4335-A5F3-8284FB76A1D4}" srcOrd="7" destOrd="0" presId="urn:microsoft.com/office/officeart/2016/7/layout/LinearBlockProcessNumbered"/>
    <dgm:cxn modelId="{E9362302-0438-4B7D-A43D-D50874002135}" type="presParOf" srcId="{2413E581-6C3B-4491-9EAB-71872260ECB9}" destId="{28F5BDB0-D3E3-4607-864D-44A5335327CD}" srcOrd="8" destOrd="0" presId="urn:microsoft.com/office/officeart/2016/7/layout/LinearBlockProcessNumbered"/>
    <dgm:cxn modelId="{EC14AFCB-E474-4D57-BDB7-EA3B7D330F5F}" type="presParOf" srcId="{28F5BDB0-D3E3-4607-864D-44A5335327CD}" destId="{019E61D3-8A01-4779-B0CE-2BBE5A25A8E3}" srcOrd="0" destOrd="0" presId="urn:microsoft.com/office/officeart/2016/7/layout/LinearBlockProcessNumbered"/>
    <dgm:cxn modelId="{83D2693D-C3F3-4589-AF34-5DF2CA4DE6F4}" type="presParOf" srcId="{28F5BDB0-D3E3-4607-864D-44A5335327CD}" destId="{15B1BAD5-9DB7-4050-8FE5-25FFD169CEBA}" srcOrd="1" destOrd="0" presId="urn:microsoft.com/office/officeart/2016/7/layout/LinearBlockProcessNumbered"/>
    <dgm:cxn modelId="{D12AEE60-2229-472B-8E3F-23EC5E5A3541}" type="presParOf" srcId="{28F5BDB0-D3E3-4607-864D-44A5335327CD}" destId="{E9E4C9AA-B223-4923-B592-F8556A2054FF}" srcOrd="2" destOrd="0" presId="urn:microsoft.com/office/officeart/2016/7/layout/LinearBlockProcessNumbered"/>
    <dgm:cxn modelId="{2D4D219B-656C-4AA0-80A7-5F697350BBFA}" type="presParOf" srcId="{2413E581-6C3B-4491-9EAB-71872260ECB9}" destId="{E610B218-9492-4B1C-B525-B580DC2952A9}" srcOrd="9" destOrd="0" presId="urn:microsoft.com/office/officeart/2016/7/layout/LinearBlockProcessNumbered"/>
    <dgm:cxn modelId="{83F0B54D-C61D-4963-9E8D-5FD98F2AE649}" type="presParOf" srcId="{2413E581-6C3B-4491-9EAB-71872260ECB9}" destId="{5274438C-3496-4FA2-AFFA-AD9641D80F1D}" srcOrd="10" destOrd="0" presId="urn:microsoft.com/office/officeart/2016/7/layout/LinearBlockProcessNumbered"/>
    <dgm:cxn modelId="{77959243-6AA5-4A46-BE0A-D359168061AE}" type="presParOf" srcId="{5274438C-3496-4FA2-AFFA-AD9641D80F1D}" destId="{52FB7D49-44C1-4D3F-9D49-0DAF797DC8D9}" srcOrd="0" destOrd="0" presId="urn:microsoft.com/office/officeart/2016/7/layout/LinearBlockProcessNumbered"/>
    <dgm:cxn modelId="{64558D25-EDF1-45C4-9F62-AD949C032B54}" type="presParOf" srcId="{5274438C-3496-4FA2-AFFA-AD9641D80F1D}" destId="{4315643E-78C6-4D33-BFEE-FFECF8EA4106}" srcOrd="1" destOrd="0" presId="urn:microsoft.com/office/officeart/2016/7/layout/LinearBlockProcessNumbered"/>
    <dgm:cxn modelId="{EFDA95DB-EE24-4637-B839-8FB4ED8DB40E}" type="presParOf" srcId="{5274438C-3496-4FA2-AFFA-AD9641D80F1D}" destId="{9D642A83-2124-45AD-B3F3-5DF2E9204D9A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5A49E1-9918-4F72-B101-F2F621087FC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3F3490D-F8C0-496C-B1C3-F11583B797CB}">
      <dgm:prSet/>
      <dgm:spPr/>
      <dgm:t>
        <a:bodyPr/>
        <a:lstStyle/>
        <a:p>
          <a:r>
            <a:rPr lang="en-GB"/>
            <a:t>Paul Fitts and Michael Posner- Three stages of learning, cognitive-associative-autonomous</a:t>
          </a:r>
          <a:endParaRPr lang="en-US"/>
        </a:p>
      </dgm:t>
    </dgm:pt>
    <dgm:pt modelId="{5FC7456D-D760-46D9-A82C-9F06CE3C5F59}" type="parTrans" cxnId="{02BE7D32-6F0D-4F67-9DD7-CBF8E534665F}">
      <dgm:prSet/>
      <dgm:spPr/>
      <dgm:t>
        <a:bodyPr/>
        <a:lstStyle/>
        <a:p>
          <a:endParaRPr lang="en-US"/>
        </a:p>
      </dgm:t>
    </dgm:pt>
    <dgm:pt modelId="{E093F80E-7516-4C73-8E3F-D4A49A7B294A}" type="sibTrans" cxnId="{02BE7D32-6F0D-4F67-9DD7-CBF8E534665F}">
      <dgm:prSet/>
      <dgm:spPr/>
      <dgm:t>
        <a:bodyPr/>
        <a:lstStyle/>
        <a:p>
          <a:endParaRPr lang="en-US"/>
        </a:p>
      </dgm:t>
    </dgm:pt>
    <dgm:pt modelId="{06ABC77B-54AA-4CB3-8ADE-873D114A5F17}">
      <dgm:prSet/>
      <dgm:spPr/>
      <dgm:t>
        <a:bodyPr/>
        <a:lstStyle/>
        <a:p>
          <a:r>
            <a:rPr lang="en-GB"/>
            <a:t>Ian Renshaw-constraints led approach </a:t>
          </a:r>
          <a:endParaRPr lang="en-US"/>
        </a:p>
      </dgm:t>
    </dgm:pt>
    <dgm:pt modelId="{7EE1137A-B6E4-4B25-8AE5-F42CCC5496B0}" type="parTrans" cxnId="{00B0C954-91CF-4D9C-9817-9B8673BE2B18}">
      <dgm:prSet/>
      <dgm:spPr/>
      <dgm:t>
        <a:bodyPr/>
        <a:lstStyle/>
        <a:p>
          <a:endParaRPr lang="en-US"/>
        </a:p>
      </dgm:t>
    </dgm:pt>
    <dgm:pt modelId="{51A4B688-3CE3-4842-94BB-BB4BB3AC8466}" type="sibTrans" cxnId="{00B0C954-91CF-4D9C-9817-9B8673BE2B18}">
      <dgm:prSet/>
      <dgm:spPr/>
      <dgm:t>
        <a:bodyPr/>
        <a:lstStyle/>
        <a:p>
          <a:endParaRPr lang="en-US"/>
        </a:p>
      </dgm:t>
    </dgm:pt>
    <dgm:pt modelId="{4E171A9D-FC65-4D55-BBCB-815212269470}">
      <dgm:prSet/>
      <dgm:spPr/>
      <dgm:t>
        <a:bodyPr/>
        <a:lstStyle/>
        <a:p>
          <a:r>
            <a:rPr lang="en-GB"/>
            <a:t>Schmidt-schema theory </a:t>
          </a:r>
          <a:endParaRPr lang="en-US"/>
        </a:p>
      </dgm:t>
    </dgm:pt>
    <dgm:pt modelId="{9090AD52-D772-4A80-8B8A-CF5B46BCEB45}" type="parTrans" cxnId="{858AA269-2571-42DE-83F2-67EEC562C8EA}">
      <dgm:prSet/>
      <dgm:spPr/>
      <dgm:t>
        <a:bodyPr/>
        <a:lstStyle/>
        <a:p>
          <a:endParaRPr lang="en-US"/>
        </a:p>
      </dgm:t>
    </dgm:pt>
    <dgm:pt modelId="{57FB3F88-9743-4661-B386-6FD0C609DF41}" type="sibTrans" cxnId="{858AA269-2571-42DE-83F2-67EEC562C8EA}">
      <dgm:prSet/>
      <dgm:spPr/>
      <dgm:t>
        <a:bodyPr/>
        <a:lstStyle/>
        <a:p>
          <a:endParaRPr lang="en-US"/>
        </a:p>
      </dgm:t>
    </dgm:pt>
    <dgm:pt modelId="{255B5A1F-405C-4855-B485-4354ABDE06CD}">
      <dgm:prSet/>
      <dgm:spPr/>
      <dgm:t>
        <a:bodyPr/>
        <a:lstStyle/>
        <a:p>
          <a:r>
            <a:rPr lang="en-GB"/>
            <a:t>Ericsson-deliberate practice theory </a:t>
          </a:r>
          <a:endParaRPr lang="en-US"/>
        </a:p>
      </dgm:t>
    </dgm:pt>
    <dgm:pt modelId="{9195D61C-A288-47E1-9315-1F96981718D8}" type="parTrans" cxnId="{06A0EA5C-9216-4218-90D7-E188B8C73107}">
      <dgm:prSet/>
      <dgm:spPr/>
      <dgm:t>
        <a:bodyPr/>
        <a:lstStyle/>
        <a:p>
          <a:endParaRPr lang="en-US"/>
        </a:p>
      </dgm:t>
    </dgm:pt>
    <dgm:pt modelId="{F98E680C-0902-4092-AE6E-8D79761E8CCB}" type="sibTrans" cxnId="{06A0EA5C-9216-4218-90D7-E188B8C73107}">
      <dgm:prSet/>
      <dgm:spPr/>
      <dgm:t>
        <a:bodyPr/>
        <a:lstStyle/>
        <a:p>
          <a:endParaRPr lang="en-US"/>
        </a:p>
      </dgm:t>
    </dgm:pt>
    <dgm:pt modelId="{64B9CF4D-3A83-40E4-947B-77F8F68EF5DD}">
      <dgm:prSet/>
      <dgm:spPr/>
      <dgm:t>
        <a:bodyPr/>
        <a:lstStyle/>
        <a:p>
          <a:r>
            <a:rPr lang="en-GB"/>
            <a:t>Bunker and Thorpe-TGFU</a:t>
          </a:r>
          <a:endParaRPr lang="en-US"/>
        </a:p>
      </dgm:t>
    </dgm:pt>
    <dgm:pt modelId="{69FA0228-754E-4910-8AA9-CD41227FF269}" type="parTrans" cxnId="{EB4660AD-73AE-42E6-9A7A-DDB70387AAAB}">
      <dgm:prSet/>
      <dgm:spPr/>
      <dgm:t>
        <a:bodyPr/>
        <a:lstStyle/>
        <a:p>
          <a:endParaRPr lang="en-US"/>
        </a:p>
      </dgm:t>
    </dgm:pt>
    <dgm:pt modelId="{DD901B47-D90B-4190-95C2-108AEC46EBB1}" type="sibTrans" cxnId="{EB4660AD-73AE-42E6-9A7A-DDB70387AAAB}">
      <dgm:prSet/>
      <dgm:spPr/>
      <dgm:t>
        <a:bodyPr/>
        <a:lstStyle/>
        <a:p>
          <a:endParaRPr lang="en-US"/>
        </a:p>
      </dgm:t>
    </dgm:pt>
    <dgm:pt modelId="{3CB03023-B729-4C52-ACB0-958877E679EF}">
      <dgm:prSet/>
      <dgm:spPr/>
      <dgm:t>
        <a:bodyPr/>
        <a:lstStyle/>
        <a:p>
          <a:r>
            <a:rPr lang="en-GB"/>
            <a:t>Graham Gibbs-Reflective cycle model (Description-feeling-evaluation-analysis-conclusion-action plan.)</a:t>
          </a:r>
          <a:endParaRPr lang="en-US"/>
        </a:p>
      </dgm:t>
    </dgm:pt>
    <dgm:pt modelId="{17CE5637-3F77-439F-92CF-71D6EBE6332D}" type="parTrans" cxnId="{099A42B3-1DB1-4427-A50A-1ECEFC194268}">
      <dgm:prSet/>
      <dgm:spPr/>
      <dgm:t>
        <a:bodyPr/>
        <a:lstStyle/>
        <a:p>
          <a:endParaRPr lang="en-US"/>
        </a:p>
      </dgm:t>
    </dgm:pt>
    <dgm:pt modelId="{454539B5-8EE5-4EC8-BC25-7B0F331B9A4A}" type="sibTrans" cxnId="{099A42B3-1DB1-4427-A50A-1ECEFC194268}">
      <dgm:prSet/>
      <dgm:spPr/>
      <dgm:t>
        <a:bodyPr/>
        <a:lstStyle/>
        <a:p>
          <a:endParaRPr lang="en-US"/>
        </a:p>
      </dgm:t>
    </dgm:pt>
    <dgm:pt modelId="{DF4DF683-CA25-4DC0-AFAB-4BE16BDAE218}">
      <dgm:prSet/>
      <dgm:spPr/>
      <dgm:t>
        <a:bodyPr/>
        <a:lstStyle/>
        <a:p>
          <a:r>
            <a:rPr lang="en-GB"/>
            <a:t>Moston and Ashworth-spectrum of teaching styles</a:t>
          </a:r>
          <a:endParaRPr lang="en-US"/>
        </a:p>
      </dgm:t>
    </dgm:pt>
    <dgm:pt modelId="{A1338E67-CCC1-4131-97B7-71F730FD215C}" type="parTrans" cxnId="{253ACE11-00D6-405D-8930-1459C8D82FFE}">
      <dgm:prSet/>
      <dgm:spPr/>
      <dgm:t>
        <a:bodyPr/>
        <a:lstStyle/>
        <a:p>
          <a:endParaRPr lang="en-US"/>
        </a:p>
      </dgm:t>
    </dgm:pt>
    <dgm:pt modelId="{0EC02D4A-4269-4095-9468-1A2CFBA925E3}" type="sibTrans" cxnId="{253ACE11-00D6-405D-8930-1459C8D82FFE}">
      <dgm:prSet/>
      <dgm:spPr/>
      <dgm:t>
        <a:bodyPr/>
        <a:lstStyle/>
        <a:p>
          <a:endParaRPr lang="en-US"/>
        </a:p>
      </dgm:t>
    </dgm:pt>
    <dgm:pt modelId="{3080A390-A8B9-4735-AB52-4489B5E8A2E8}" type="pres">
      <dgm:prSet presAssocID="{A35A49E1-9918-4F72-B101-F2F621087FC1}" presName="diagram" presStyleCnt="0">
        <dgm:presLayoutVars>
          <dgm:dir/>
          <dgm:resizeHandles val="exact"/>
        </dgm:presLayoutVars>
      </dgm:prSet>
      <dgm:spPr/>
    </dgm:pt>
    <dgm:pt modelId="{B054DC30-5908-4428-B0FE-4B32BC294D0D}" type="pres">
      <dgm:prSet presAssocID="{C3F3490D-F8C0-496C-B1C3-F11583B797CB}" presName="node" presStyleLbl="node1" presStyleIdx="0" presStyleCnt="7">
        <dgm:presLayoutVars>
          <dgm:bulletEnabled val="1"/>
        </dgm:presLayoutVars>
      </dgm:prSet>
      <dgm:spPr/>
    </dgm:pt>
    <dgm:pt modelId="{6627C855-FB11-4761-B225-8CBD0DB6ABE2}" type="pres">
      <dgm:prSet presAssocID="{E093F80E-7516-4C73-8E3F-D4A49A7B294A}" presName="sibTrans" presStyleCnt="0"/>
      <dgm:spPr/>
    </dgm:pt>
    <dgm:pt modelId="{1D9BB190-60D4-40A3-9302-0F51A30FF985}" type="pres">
      <dgm:prSet presAssocID="{06ABC77B-54AA-4CB3-8ADE-873D114A5F17}" presName="node" presStyleLbl="node1" presStyleIdx="1" presStyleCnt="7">
        <dgm:presLayoutVars>
          <dgm:bulletEnabled val="1"/>
        </dgm:presLayoutVars>
      </dgm:prSet>
      <dgm:spPr/>
    </dgm:pt>
    <dgm:pt modelId="{A7226D1C-8AE9-46DA-858F-4B1C13257D24}" type="pres">
      <dgm:prSet presAssocID="{51A4B688-3CE3-4842-94BB-BB4BB3AC8466}" presName="sibTrans" presStyleCnt="0"/>
      <dgm:spPr/>
    </dgm:pt>
    <dgm:pt modelId="{BE31A994-A2BB-4D2D-B9EC-C58755624CD5}" type="pres">
      <dgm:prSet presAssocID="{4E171A9D-FC65-4D55-BBCB-815212269470}" presName="node" presStyleLbl="node1" presStyleIdx="2" presStyleCnt="7">
        <dgm:presLayoutVars>
          <dgm:bulletEnabled val="1"/>
        </dgm:presLayoutVars>
      </dgm:prSet>
      <dgm:spPr/>
    </dgm:pt>
    <dgm:pt modelId="{B1B33F13-C619-44EB-9B8E-149A93B89ABA}" type="pres">
      <dgm:prSet presAssocID="{57FB3F88-9743-4661-B386-6FD0C609DF41}" presName="sibTrans" presStyleCnt="0"/>
      <dgm:spPr/>
    </dgm:pt>
    <dgm:pt modelId="{A9CC1DEF-EFD1-4858-8B75-2B4D2BAC2032}" type="pres">
      <dgm:prSet presAssocID="{255B5A1F-405C-4855-B485-4354ABDE06CD}" presName="node" presStyleLbl="node1" presStyleIdx="3" presStyleCnt="7">
        <dgm:presLayoutVars>
          <dgm:bulletEnabled val="1"/>
        </dgm:presLayoutVars>
      </dgm:prSet>
      <dgm:spPr/>
    </dgm:pt>
    <dgm:pt modelId="{418D02E8-9A9D-450B-A3D0-F26DE0C0CF02}" type="pres">
      <dgm:prSet presAssocID="{F98E680C-0902-4092-AE6E-8D79761E8CCB}" presName="sibTrans" presStyleCnt="0"/>
      <dgm:spPr/>
    </dgm:pt>
    <dgm:pt modelId="{9C09B41B-D722-4B95-90CC-5AC1F53A24E2}" type="pres">
      <dgm:prSet presAssocID="{64B9CF4D-3A83-40E4-947B-77F8F68EF5DD}" presName="node" presStyleLbl="node1" presStyleIdx="4" presStyleCnt="7">
        <dgm:presLayoutVars>
          <dgm:bulletEnabled val="1"/>
        </dgm:presLayoutVars>
      </dgm:prSet>
      <dgm:spPr/>
    </dgm:pt>
    <dgm:pt modelId="{214688D5-C3AB-4498-A86D-0CB006C7B973}" type="pres">
      <dgm:prSet presAssocID="{DD901B47-D90B-4190-95C2-108AEC46EBB1}" presName="sibTrans" presStyleCnt="0"/>
      <dgm:spPr/>
    </dgm:pt>
    <dgm:pt modelId="{57E28131-7042-44AE-A73B-D4E2A2E3BF2E}" type="pres">
      <dgm:prSet presAssocID="{3CB03023-B729-4C52-ACB0-958877E679EF}" presName="node" presStyleLbl="node1" presStyleIdx="5" presStyleCnt="7">
        <dgm:presLayoutVars>
          <dgm:bulletEnabled val="1"/>
        </dgm:presLayoutVars>
      </dgm:prSet>
      <dgm:spPr/>
    </dgm:pt>
    <dgm:pt modelId="{BFBDB41A-B48A-4D62-B022-656E126781E2}" type="pres">
      <dgm:prSet presAssocID="{454539B5-8EE5-4EC8-BC25-7B0F331B9A4A}" presName="sibTrans" presStyleCnt="0"/>
      <dgm:spPr/>
    </dgm:pt>
    <dgm:pt modelId="{ED26ECB9-FBCD-4538-AA81-002E6B8D5266}" type="pres">
      <dgm:prSet presAssocID="{DF4DF683-CA25-4DC0-AFAB-4BE16BDAE218}" presName="node" presStyleLbl="node1" presStyleIdx="6" presStyleCnt="7">
        <dgm:presLayoutVars>
          <dgm:bulletEnabled val="1"/>
        </dgm:presLayoutVars>
      </dgm:prSet>
      <dgm:spPr/>
    </dgm:pt>
  </dgm:ptLst>
  <dgm:cxnLst>
    <dgm:cxn modelId="{DA263207-BB80-4134-B0C8-3574BFD668E1}" type="presOf" srcId="{4E171A9D-FC65-4D55-BBCB-815212269470}" destId="{BE31A994-A2BB-4D2D-B9EC-C58755624CD5}" srcOrd="0" destOrd="0" presId="urn:microsoft.com/office/officeart/2005/8/layout/default"/>
    <dgm:cxn modelId="{253ACE11-00D6-405D-8930-1459C8D82FFE}" srcId="{A35A49E1-9918-4F72-B101-F2F621087FC1}" destId="{DF4DF683-CA25-4DC0-AFAB-4BE16BDAE218}" srcOrd="6" destOrd="0" parTransId="{A1338E67-CCC1-4131-97B7-71F730FD215C}" sibTransId="{0EC02D4A-4269-4095-9468-1A2CFBA925E3}"/>
    <dgm:cxn modelId="{02BE7D32-6F0D-4F67-9DD7-CBF8E534665F}" srcId="{A35A49E1-9918-4F72-B101-F2F621087FC1}" destId="{C3F3490D-F8C0-496C-B1C3-F11583B797CB}" srcOrd="0" destOrd="0" parTransId="{5FC7456D-D760-46D9-A82C-9F06CE3C5F59}" sibTransId="{E093F80E-7516-4C73-8E3F-D4A49A7B294A}"/>
    <dgm:cxn modelId="{483BAA3B-26D9-4A0B-91D4-35880B2FBA68}" type="presOf" srcId="{255B5A1F-405C-4855-B485-4354ABDE06CD}" destId="{A9CC1DEF-EFD1-4858-8B75-2B4D2BAC2032}" srcOrd="0" destOrd="0" presId="urn:microsoft.com/office/officeart/2005/8/layout/default"/>
    <dgm:cxn modelId="{06A0EA5C-9216-4218-90D7-E188B8C73107}" srcId="{A35A49E1-9918-4F72-B101-F2F621087FC1}" destId="{255B5A1F-405C-4855-B485-4354ABDE06CD}" srcOrd="3" destOrd="0" parTransId="{9195D61C-A288-47E1-9315-1F96981718D8}" sibTransId="{F98E680C-0902-4092-AE6E-8D79761E8CCB}"/>
    <dgm:cxn modelId="{3D364862-3D96-46DA-B0CF-E9BF3FE98E10}" type="presOf" srcId="{DF4DF683-CA25-4DC0-AFAB-4BE16BDAE218}" destId="{ED26ECB9-FBCD-4538-AA81-002E6B8D5266}" srcOrd="0" destOrd="0" presId="urn:microsoft.com/office/officeart/2005/8/layout/default"/>
    <dgm:cxn modelId="{858AA269-2571-42DE-83F2-67EEC562C8EA}" srcId="{A35A49E1-9918-4F72-B101-F2F621087FC1}" destId="{4E171A9D-FC65-4D55-BBCB-815212269470}" srcOrd="2" destOrd="0" parTransId="{9090AD52-D772-4A80-8B8A-CF5B46BCEB45}" sibTransId="{57FB3F88-9743-4661-B386-6FD0C609DF41}"/>
    <dgm:cxn modelId="{12B12A71-4E64-4C4F-83AE-42C5D2FA6460}" type="presOf" srcId="{06ABC77B-54AA-4CB3-8ADE-873D114A5F17}" destId="{1D9BB190-60D4-40A3-9302-0F51A30FF985}" srcOrd="0" destOrd="0" presId="urn:microsoft.com/office/officeart/2005/8/layout/default"/>
    <dgm:cxn modelId="{00B0C954-91CF-4D9C-9817-9B8673BE2B18}" srcId="{A35A49E1-9918-4F72-B101-F2F621087FC1}" destId="{06ABC77B-54AA-4CB3-8ADE-873D114A5F17}" srcOrd="1" destOrd="0" parTransId="{7EE1137A-B6E4-4B25-8AE5-F42CCC5496B0}" sibTransId="{51A4B688-3CE3-4842-94BB-BB4BB3AC8466}"/>
    <dgm:cxn modelId="{7DBDA68C-51E6-4972-B652-7B45518DC4BC}" type="presOf" srcId="{3CB03023-B729-4C52-ACB0-958877E679EF}" destId="{57E28131-7042-44AE-A73B-D4E2A2E3BF2E}" srcOrd="0" destOrd="0" presId="urn:microsoft.com/office/officeart/2005/8/layout/default"/>
    <dgm:cxn modelId="{16588A9E-C529-4C28-9B90-ECAE830C25D2}" type="presOf" srcId="{C3F3490D-F8C0-496C-B1C3-F11583B797CB}" destId="{B054DC30-5908-4428-B0FE-4B32BC294D0D}" srcOrd="0" destOrd="0" presId="urn:microsoft.com/office/officeart/2005/8/layout/default"/>
    <dgm:cxn modelId="{EB4660AD-73AE-42E6-9A7A-DDB70387AAAB}" srcId="{A35A49E1-9918-4F72-B101-F2F621087FC1}" destId="{64B9CF4D-3A83-40E4-947B-77F8F68EF5DD}" srcOrd="4" destOrd="0" parTransId="{69FA0228-754E-4910-8AA9-CD41227FF269}" sibTransId="{DD901B47-D90B-4190-95C2-108AEC46EBB1}"/>
    <dgm:cxn modelId="{099A42B3-1DB1-4427-A50A-1ECEFC194268}" srcId="{A35A49E1-9918-4F72-B101-F2F621087FC1}" destId="{3CB03023-B729-4C52-ACB0-958877E679EF}" srcOrd="5" destOrd="0" parTransId="{17CE5637-3F77-439F-92CF-71D6EBE6332D}" sibTransId="{454539B5-8EE5-4EC8-BC25-7B0F331B9A4A}"/>
    <dgm:cxn modelId="{045211D2-C0CD-4860-9636-7CDA81FD1DB6}" type="presOf" srcId="{64B9CF4D-3A83-40E4-947B-77F8F68EF5DD}" destId="{9C09B41B-D722-4B95-90CC-5AC1F53A24E2}" srcOrd="0" destOrd="0" presId="urn:microsoft.com/office/officeart/2005/8/layout/default"/>
    <dgm:cxn modelId="{11065DE5-96BF-4613-8D9C-F459CA801FD9}" type="presOf" srcId="{A35A49E1-9918-4F72-B101-F2F621087FC1}" destId="{3080A390-A8B9-4735-AB52-4489B5E8A2E8}" srcOrd="0" destOrd="0" presId="urn:microsoft.com/office/officeart/2005/8/layout/default"/>
    <dgm:cxn modelId="{4F937944-68C3-4E54-A9B5-AD82CA3159F3}" type="presParOf" srcId="{3080A390-A8B9-4735-AB52-4489B5E8A2E8}" destId="{B054DC30-5908-4428-B0FE-4B32BC294D0D}" srcOrd="0" destOrd="0" presId="urn:microsoft.com/office/officeart/2005/8/layout/default"/>
    <dgm:cxn modelId="{C4EB036A-88D2-4F76-931B-55BBC5FED401}" type="presParOf" srcId="{3080A390-A8B9-4735-AB52-4489B5E8A2E8}" destId="{6627C855-FB11-4761-B225-8CBD0DB6ABE2}" srcOrd="1" destOrd="0" presId="urn:microsoft.com/office/officeart/2005/8/layout/default"/>
    <dgm:cxn modelId="{8AB45778-8D06-4732-8E7E-FF70332BC917}" type="presParOf" srcId="{3080A390-A8B9-4735-AB52-4489B5E8A2E8}" destId="{1D9BB190-60D4-40A3-9302-0F51A30FF985}" srcOrd="2" destOrd="0" presId="urn:microsoft.com/office/officeart/2005/8/layout/default"/>
    <dgm:cxn modelId="{D988025F-DB84-4718-8332-55E9FEE52B8D}" type="presParOf" srcId="{3080A390-A8B9-4735-AB52-4489B5E8A2E8}" destId="{A7226D1C-8AE9-46DA-858F-4B1C13257D24}" srcOrd="3" destOrd="0" presId="urn:microsoft.com/office/officeart/2005/8/layout/default"/>
    <dgm:cxn modelId="{F32A7DD1-18FA-496B-B14F-69353E979E90}" type="presParOf" srcId="{3080A390-A8B9-4735-AB52-4489B5E8A2E8}" destId="{BE31A994-A2BB-4D2D-B9EC-C58755624CD5}" srcOrd="4" destOrd="0" presId="urn:microsoft.com/office/officeart/2005/8/layout/default"/>
    <dgm:cxn modelId="{A9B89F12-3125-4BF8-B7CD-BD04C05782A2}" type="presParOf" srcId="{3080A390-A8B9-4735-AB52-4489B5E8A2E8}" destId="{B1B33F13-C619-44EB-9B8E-149A93B89ABA}" srcOrd="5" destOrd="0" presId="urn:microsoft.com/office/officeart/2005/8/layout/default"/>
    <dgm:cxn modelId="{46B6B265-8532-4617-BB67-E0CBDE65A4D4}" type="presParOf" srcId="{3080A390-A8B9-4735-AB52-4489B5E8A2E8}" destId="{A9CC1DEF-EFD1-4858-8B75-2B4D2BAC2032}" srcOrd="6" destOrd="0" presId="urn:microsoft.com/office/officeart/2005/8/layout/default"/>
    <dgm:cxn modelId="{6D48240B-E953-4175-A6D7-1B2DE64B59FF}" type="presParOf" srcId="{3080A390-A8B9-4735-AB52-4489B5E8A2E8}" destId="{418D02E8-9A9D-450B-A3D0-F26DE0C0CF02}" srcOrd="7" destOrd="0" presId="urn:microsoft.com/office/officeart/2005/8/layout/default"/>
    <dgm:cxn modelId="{4A6DFE59-6B87-485A-A5D3-50E0AFE63CBB}" type="presParOf" srcId="{3080A390-A8B9-4735-AB52-4489B5E8A2E8}" destId="{9C09B41B-D722-4B95-90CC-5AC1F53A24E2}" srcOrd="8" destOrd="0" presId="urn:microsoft.com/office/officeart/2005/8/layout/default"/>
    <dgm:cxn modelId="{E44810D2-4045-47F6-BD02-FECBF2359A12}" type="presParOf" srcId="{3080A390-A8B9-4735-AB52-4489B5E8A2E8}" destId="{214688D5-C3AB-4498-A86D-0CB006C7B973}" srcOrd="9" destOrd="0" presId="urn:microsoft.com/office/officeart/2005/8/layout/default"/>
    <dgm:cxn modelId="{D26513EC-3E02-4141-8DB3-041D66836BBE}" type="presParOf" srcId="{3080A390-A8B9-4735-AB52-4489B5E8A2E8}" destId="{57E28131-7042-44AE-A73B-D4E2A2E3BF2E}" srcOrd="10" destOrd="0" presId="urn:microsoft.com/office/officeart/2005/8/layout/default"/>
    <dgm:cxn modelId="{516E19BF-6FEF-4547-AD35-95FD80C911C2}" type="presParOf" srcId="{3080A390-A8B9-4735-AB52-4489B5E8A2E8}" destId="{BFBDB41A-B48A-4D62-B022-656E126781E2}" srcOrd="11" destOrd="0" presId="urn:microsoft.com/office/officeart/2005/8/layout/default"/>
    <dgm:cxn modelId="{00C9AF0E-47D7-49A6-B04D-228C202B24AB}" type="presParOf" srcId="{3080A390-A8B9-4735-AB52-4489B5E8A2E8}" destId="{ED26ECB9-FBCD-4538-AA81-002E6B8D526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CADF4-6C11-4CA1-8B76-01575E96346F}">
      <dsp:nvSpPr>
        <dsp:cNvPr id="0" name=""/>
        <dsp:cNvSpPr/>
      </dsp:nvSpPr>
      <dsp:spPr>
        <a:xfrm>
          <a:off x="0" y="2044"/>
          <a:ext cx="6479357" cy="10362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DDE4F4-9935-43D7-A00D-8AD51FA79A02}">
      <dsp:nvSpPr>
        <dsp:cNvPr id="0" name=""/>
        <dsp:cNvSpPr/>
      </dsp:nvSpPr>
      <dsp:spPr>
        <a:xfrm>
          <a:off x="313468" y="235202"/>
          <a:ext cx="569942" cy="569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3004F-3776-452D-BDAE-A08FBE1ED723}">
      <dsp:nvSpPr>
        <dsp:cNvPr id="0" name=""/>
        <dsp:cNvSpPr/>
      </dsp:nvSpPr>
      <dsp:spPr>
        <a:xfrm>
          <a:off x="1196878" y="2044"/>
          <a:ext cx="5282478" cy="1036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71" tIns="109671" rIns="109671" bIns="10967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Main focus of the sessions: improving passing and catching techniques while also improving pass accuracy and power and moving on to catching under pressure.</a:t>
          </a:r>
          <a:endParaRPr lang="en-US" sz="1400" kern="1200"/>
        </a:p>
      </dsp:txBody>
      <dsp:txXfrm>
        <a:off x="1196878" y="2044"/>
        <a:ext cx="5282478" cy="1036258"/>
      </dsp:txXfrm>
    </dsp:sp>
    <dsp:sp modelId="{36771FE4-BD1B-4128-ACF4-09186B0BA3BE}">
      <dsp:nvSpPr>
        <dsp:cNvPr id="0" name=""/>
        <dsp:cNvSpPr/>
      </dsp:nvSpPr>
      <dsp:spPr>
        <a:xfrm>
          <a:off x="0" y="1297367"/>
          <a:ext cx="6479357" cy="10362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C723C-36FF-4406-9EB3-BE32AC2C3213}">
      <dsp:nvSpPr>
        <dsp:cNvPr id="0" name=""/>
        <dsp:cNvSpPr/>
      </dsp:nvSpPr>
      <dsp:spPr>
        <a:xfrm>
          <a:off x="313468" y="1530526"/>
          <a:ext cx="569942" cy="569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8732A-4E80-46B2-A77C-8494A31C7405}">
      <dsp:nvSpPr>
        <dsp:cNvPr id="0" name=""/>
        <dsp:cNvSpPr/>
      </dsp:nvSpPr>
      <dsp:spPr>
        <a:xfrm>
          <a:off x="1196878" y="1297367"/>
          <a:ext cx="5282478" cy="1036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71" tIns="109671" rIns="109671" bIns="10967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Issues presented: mixed ability groups may make sessions to easy fpr the more experienced players, Players may also struggle with accuracy and power when passing and struggle to catch under pressure </a:t>
          </a:r>
          <a:endParaRPr lang="en-US" sz="1400" kern="1200"/>
        </a:p>
      </dsp:txBody>
      <dsp:txXfrm>
        <a:off x="1196878" y="1297367"/>
        <a:ext cx="5282478" cy="1036258"/>
      </dsp:txXfrm>
    </dsp:sp>
    <dsp:sp modelId="{AA6EE910-86A0-4E89-9416-86A84F707C73}">
      <dsp:nvSpPr>
        <dsp:cNvPr id="0" name=""/>
        <dsp:cNvSpPr/>
      </dsp:nvSpPr>
      <dsp:spPr>
        <a:xfrm>
          <a:off x="0" y="2592691"/>
          <a:ext cx="6479357" cy="10362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09D5D-C3AD-402B-82D9-F86AFCC02B3C}">
      <dsp:nvSpPr>
        <dsp:cNvPr id="0" name=""/>
        <dsp:cNvSpPr/>
      </dsp:nvSpPr>
      <dsp:spPr>
        <a:xfrm>
          <a:off x="313468" y="2825849"/>
          <a:ext cx="569942" cy="569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A3B54-31AB-4AFF-A031-9B90FD4E9888}">
      <dsp:nvSpPr>
        <dsp:cNvPr id="0" name=""/>
        <dsp:cNvSpPr/>
      </dsp:nvSpPr>
      <dsp:spPr>
        <a:xfrm>
          <a:off x="1196878" y="2592691"/>
          <a:ext cx="5282478" cy="1036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71" tIns="109671" rIns="109671" bIns="10967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Approach: Track progress and encourage enjoyment, theory-driven sessions </a:t>
          </a:r>
          <a:endParaRPr lang="en-US" sz="1400" kern="1200"/>
        </a:p>
      </dsp:txBody>
      <dsp:txXfrm>
        <a:off x="1196878" y="2592691"/>
        <a:ext cx="5282478" cy="1036258"/>
      </dsp:txXfrm>
    </dsp:sp>
    <dsp:sp modelId="{22B423A3-ECA7-432D-B48E-BFA1A9B23F1D}">
      <dsp:nvSpPr>
        <dsp:cNvPr id="0" name=""/>
        <dsp:cNvSpPr/>
      </dsp:nvSpPr>
      <dsp:spPr>
        <a:xfrm>
          <a:off x="0" y="3888014"/>
          <a:ext cx="6479357" cy="10362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1C262-0962-40C7-AA9C-043D106FCF3A}">
      <dsp:nvSpPr>
        <dsp:cNvPr id="0" name=""/>
        <dsp:cNvSpPr/>
      </dsp:nvSpPr>
      <dsp:spPr>
        <a:xfrm>
          <a:off x="313468" y="4121172"/>
          <a:ext cx="569942" cy="5699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3CF823-210D-413F-9237-29AE63CD98CC}">
      <dsp:nvSpPr>
        <dsp:cNvPr id="0" name=""/>
        <dsp:cNvSpPr/>
      </dsp:nvSpPr>
      <dsp:spPr>
        <a:xfrm>
          <a:off x="1196878" y="3888014"/>
          <a:ext cx="5282478" cy="1036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71" tIns="109671" rIns="109671" bIns="10967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Monitoring progress: pre session plan assesment and post session plan assessment monitoring progress and improvement. </a:t>
          </a:r>
          <a:endParaRPr lang="en-US" sz="1400" kern="1200"/>
        </a:p>
      </dsp:txBody>
      <dsp:txXfrm>
        <a:off x="1196878" y="3888014"/>
        <a:ext cx="5282478" cy="1036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884405-789E-45AE-A99E-352D4C17198C}">
      <dsp:nvSpPr>
        <dsp:cNvPr id="0" name=""/>
        <dsp:cNvSpPr/>
      </dsp:nvSpPr>
      <dsp:spPr>
        <a:xfrm>
          <a:off x="1443283" y="2221"/>
          <a:ext cx="5773132" cy="97458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Following the ramp warm up </a:t>
          </a:r>
        </a:p>
      </dsp:txBody>
      <dsp:txXfrm>
        <a:off x="1443283" y="2221"/>
        <a:ext cx="5773132" cy="974583"/>
      </dsp:txXfrm>
    </dsp:sp>
    <dsp:sp modelId="{A7D28A24-8F56-4F58-9726-DC122A00FC35}">
      <dsp:nvSpPr>
        <dsp:cNvPr id="0" name=""/>
        <dsp:cNvSpPr/>
      </dsp:nvSpPr>
      <dsp:spPr>
        <a:xfrm>
          <a:off x="0" y="2221"/>
          <a:ext cx="1443283" cy="9745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Following</a:t>
          </a:r>
        </a:p>
      </dsp:txBody>
      <dsp:txXfrm>
        <a:off x="0" y="2221"/>
        <a:ext cx="1443283" cy="974583"/>
      </dsp:txXfrm>
    </dsp:sp>
    <dsp:sp modelId="{55F21AD7-EA91-4AC2-8A94-7C87DD3D5532}">
      <dsp:nvSpPr>
        <dsp:cNvPr id="0" name=""/>
        <dsp:cNvSpPr/>
      </dsp:nvSpPr>
      <dsp:spPr>
        <a:xfrm>
          <a:off x="1443283" y="1035279"/>
          <a:ext cx="5773132" cy="974583"/>
        </a:xfrm>
        <a:prstGeom prst="rect">
          <a:avLst/>
        </a:prstGeom>
        <a:solidFill>
          <a:schemeClr val="accent5">
            <a:hueOff val="2252699"/>
            <a:satOff val="-5635"/>
            <a:lumOff val="-6127"/>
            <a:alphaOff val="0"/>
          </a:schemeClr>
        </a:solidFill>
        <a:ln w="12700" cap="flat" cmpd="sng" algn="ctr">
          <a:solidFill>
            <a:schemeClr val="accent5">
              <a:hueOff val="2252699"/>
              <a:satOff val="-5635"/>
              <a:lumOff val="-61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Raise- Small square grid players will run around with 3 balls in the circle and complete pop passes </a:t>
          </a:r>
        </a:p>
      </dsp:txBody>
      <dsp:txXfrm>
        <a:off x="1443283" y="1035279"/>
        <a:ext cx="5773132" cy="974583"/>
      </dsp:txXfrm>
    </dsp:sp>
    <dsp:sp modelId="{CEB899E2-7731-4996-AE96-4CB012DFC43C}">
      <dsp:nvSpPr>
        <dsp:cNvPr id="0" name=""/>
        <dsp:cNvSpPr/>
      </dsp:nvSpPr>
      <dsp:spPr>
        <a:xfrm>
          <a:off x="0" y="1035279"/>
          <a:ext cx="1443283" cy="9745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252699"/>
              <a:satOff val="-5635"/>
              <a:lumOff val="-61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Grandview Display"/>
            </a:rPr>
            <a:t>Raise</a:t>
          </a:r>
          <a:endParaRPr lang="en-US" sz="2000" kern="1200"/>
        </a:p>
      </dsp:txBody>
      <dsp:txXfrm>
        <a:off x="0" y="1035279"/>
        <a:ext cx="1443283" cy="974583"/>
      </dsp:txXfrm>
    </dsp:sp>
    <dsp:sp modelId="{8BA46177-CBA1-4F2B-8605-8645D97D18DC}">
      <dsp:nvSpPr>
        <dsp:cNvPr id="0" name=""/>
        <dsp:cNvSpPr/>
      </dsp:nvSpPr>
      <dsp:spPr>
        <a:xfrm>
          <a:off x="1443283" y="2068338"/>
          <a:ext cx="5773132" cy="974583"/>
        </a:xfrm>
        <a:prstGeom prst="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accent5">
              <a:hueOff val="4505397"/>
              <a:satOff val="-11270"/>
              <a:lumOff val="-1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Activate-move into a circle and preform a range of stretches and dynamic movements to activate large muscle groups </a:t>
          </a:r>
        </a:p>
      </dsp:txBody>
      <dsp:txXfrm>
        <a:off x="1443283" y="2068338"/>
        <a:ext cx="5773132" cy="974583"/>
      </dsp:txXfrm>
    </dsp:sp>
    <dsp:sp modelId="{404EBE72-A816-44F8-9E26-DF2E6A3C8577}">
      <dsp:nvSpPr>
        <dsp:cNvPr id="0" name=""/>
        <dsp:cNvSpPr/>
      </dsp:nvSpPr>
      <dsp:spPr>
        <a:xfrm>
          <a:off x="0" y="2068338"/>
          <a:ext cx="1443283" cy="9745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505397"/>
              <a:satOff val="-11270"/>
              <a:lumOff val="-1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Activate</a:t>
          </a:r>
        </a:p>
      </dsp:txBody>
      <dsp:txXfrm>
        <a:off x="0" y="2068338"/>
        <a:ext cx="1443283" cy="974583"/>
      </dsp:txXfrm>
    </dsp:sp>
    <dsp:sp modelId="{22D096B9-6DF2-4B95-8368-4C4FD874D31B}">
      <dsp:nvSpPr>
        <dsp:cNvPr id="0" name=""/>
        <dsp:cNvSpPr/>
      </dsp:nvSpPr>
      <dsp:spPr>
        <a:xfrm>
          <a:off x="1443283" y="3101396"/>
          <a:ext cx="5773132" cy="974583"/>
        </a:xfrm>
        <a:prstGeom prst="rect">
          <a:avLst/>
        </a:prstGeom>
        <a:solidFill>
          <a:schemeClr val="accent5">
            <a:hueOff val="6758096"/>
            <a:satOff val="-16904"/>
            <a:lumOff val="-18382"/>
            <a:alphaOff val="0"/>
          </a:schemeClr>
        </a:solidFill>
        <a:ln w="12700" cap="flat" cmpd="sng" algn="ctr">
          <a:solidFill>
            <a:schemeClr val="accent5">
              <a:hueOff val="6758096"/>
              <a:satOff val="-16904"/>
              <a:lumOff val="-183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Grandview Display"/>
            </a:rPr>
            <a:t>Mobilize-</a:t>
          </a:r>
          <a:r>
            <a:rPr lang="en-US" sz="1600" kern="1200" dirty="0"/>
            <a:t> Get into partners give them 5 stretches to complete to </a:t>
          </a:r>
          <a:r>
            <a:rPr lang="en-US" sz="1600" kern="1200" dirty="0">
              <a:latin typeface="Grandview Display"/>
            </a:rPr>
            <a:t>mobilize</a:t>
          </a:r>
          <a:r>
            <a:rPr lang="en-US" sz="1600" kern="1200" dirty="0"/>
            <a:t> joints </a:t>
          </a:r>
        </a:p>
      </dsp:txBody>
      <dsp:txXfrm>
        <a:off x="1443283" y="3101396"/>
        <a:ext cx="5773132" cy="974583"/>
      </dsp:txXfrm>
    </dsp:sp>
    <dsp:sp modelId="{9DBC4124-F2E7-4F01-9CE2-6E368A7841E9}">
      <dsp:nvSpPr>
        <dsp:cNvPr id="0" name=""/>
        <dsp:cNvSpPr/>
      </dsp:nvSpPr>
      <dsp:spPr>
        <a:xfrm>
          <a:off x="0" y="3101396"/>
          <a:ext cx="1443283" cy="9745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6758096"/>
              <a:satOff val="-16904"/>
              <a:lumOff val="-183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randview Display"/>
            </a:rPr>
            <a:t>Mobilize</a:t>
          </a:r>
          <a:endParaRPr lang="en-US" sz="2000" kern="1200" dirty="0"/>
        </a:p>
      </dsp:txBody>
      <dsp:txXfrm>
        <a:off x="0" y="3101396"/>
        <a:ext cx="1443283" cy="974583"/>
      </dsp:txXfrm>
    </dsp:sp>
    <dsp:sp modelId="{A35D42FC-9AB0-4FCF-853B-4790FDA27BAD}">
      <dsp:nvSpPr>
        <dsp:cNvPr id="0" name=""/>
        <dsp:cNvSpPr/>
      </dsp:nvSpPr>
      <dsp:spPr>
        <a:xfrm>
          <a:off x="1443283" y="4134455"/>
          <a:ext cx="5773132" cy="974583"/>
        </a:xfrm>
        <a:prstGeom prst="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accent5">
              <a:hueOff val="9010794"/>
              <a:satOff val="-22539"/>
              <a:lumOff val="-2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Potentiate-Give the players a range of explosive movements to do to active there CNS such as sprints and max effort jumps </a:t>
          </a:r>
        </a:p>
      </dsp:txBody>
      <dsp:txXfrm>
        <a:off x="1443283" y="4134455"/>
        <a:ext cx="5773132" cy="974583"/>
      </dsp:txXfrm>
    </dsp:sp>
    <dsp:sp modelId="{561F1956-6333-4598-9BC0-5AC2896962EA}">
      <dsp:nvSpPr>
        <dsp:cNvPr id="0" name=""/>
        <dsp:cNvSpPr/>
      </dsp:nvSpPr>
      <dsp:spPr>
        <a:xfrm>
          <a:off x="0" y="4134455"/>
          <a:ext cx="1443283" cy="9745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9010794"/>
              <a:satOff val="-22539"/>
              <a:lumOff val="-2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Potentiate</a:t>
          </a:r>
        </a:p>
      </dsp:txBody>
      <dsp:txXfrm>
        <a:off x="0" y="4134455"/>
        <a:ext cx="1443283" cy="9745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ABB0D2-CC72-4F6F-9B29-1C14C79E7EB4}">
      <dsp:nvSpPr>
        <dsp:cNvPr id="0" name=""/>
        <dsp:cNvSpPr/>
      </dsp:nvSpPr>
      <dsp:spPr>
        <a:xfrm>
          <a:off x="0" y="848409"/>
          <a:ext cx="1701707" cy="2042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Rugby ball </a:t>
          </a:r>
          <a:endParaRPr lang="en-US" sz="2200" kern="1200"/>
        </a:p>
      </dsp:txBody>
      <dsp:txXfrm>
        <a:off x="0" y="1665229"/>
        <a:ext cx="1701707" cy="1225229"/>
      </dsp:txXfrm>
    </dsp:sp>
    <dsp:sp modelId="{38EA557F-AFAE-4402-9E5D-F917CFFCDAD1}">
      <dsp:nvSpPr>
        <dsp:cNvPr id="0" name=""/>
        <dsp:cNvSpPr/>
      </dsp:nvSpPr>
      <dsp:spPr>
        <a:xfrm>
          <a:off x="0" y="848409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01</a:t>
          </a:r>
        </a:p>
      </dsp:txBody>
      <dsp:txXfrm>
        <a:off x="0" y="848409"/>
        <a:ext cx="1701707" cy="816819"/>
      </dsp:txXfrm>
    </dsp:sp>
    <dsp:sp modelId="{754C3B39-C445-4CFB-893E-4ED0C860AE5D}">
      <dsp:nvSpPr>
        <dsp:cNvPr id="0" name=""/>
        <dsp:cNvSpPr/>
      </dsp:nvSpPr>
      <dsp:spPr>
        <a:xfrm>
          <a:off x="1837844" y="848409"/>
          <a:ext cx="1701707" cy="2042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Cones</a:t>
          </a:r>
          <a:endParaRPr lang="en-US" sz="2200" kern="1200"/>
        </a:p>
      </dsp:txBody>
      <dsp:txXfrm>
        <a:off x="1837844" y="1665229"/>
        <a:ext cx="1701707" cy="1225229"/>
      </dsp:txXfrm>
    </dsp:sp>
    <dsp:sp modelId="{AB782312-4AAF-4FD4-9824-23E1A7F288D7}">
      <dsp:nvSpPr>
        <dsp:cNvPr id="0" name=""/>
        <dsp:cNvSpPr/>
      </dsp:nvSpPr>
      <dsp:spPr>
        <a:xfrm>
          <a:off x="1837844" y="848409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02</a:t>
          </a:r>
        </a:p>
      </dsp:txBody>
      <dsp:txXfrm>
        <a:off x="1837844" y="848409"/>
        <a:ext cx="1701707" cy="816819"/>
      </dsp:txXfrm>
    </dsp:sp>
    <dsp:sp modelId="{5BD6E31C-D425-4139-8594-AB04043CC793}">
      <dsp:nvSpPr>
        <dsp:cNvPr id="0" name=""/>
        <dsp:cNvSpPr/>
      </dsp:nvSpPr>
      <dsp:spPr>
        <a:xfrm>
          <a:off x="3675688" y="848409"/>
          <a:ext cx="1701707" cy="2042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Bibs 1 colour</a:t>
          </a:r>
          <a:endParaRPr lang="en-US" sz="2200" kern="1200"/>
        </a:p>
      </dsp:txBody>
      <dsp:txXfrm>
        <a:off x="3675688" y="1665229"/>
        <a:ext cx="1701707" cy="1225229"/>
      </dsp:txXfrm>
    </dsp:sp>
    <dsp:sp modelId="{6E6EF88A-B9B0-4C4B-81BE-905D10D7EE6A}">
      <dsp:nvSpPr>
        <dsp:cNvPr id="0" name=""/>
        <dsp:cNvSpPr/>
      </dsp:nvSpPr>
      <dsp:spPr>
        <a:xfrm>
          <a:off x="3675688" y="848409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03</a:t>
          </a:r>
        </a:p>
      </dsp:txBody>
      <dsp:txXfrm>
        <a:off x="3675688" y="848409"/>
        <a:ext cx="1701707" cy="816819"/>
      </dsp:txXfrm>
    </dsp:sp>
    <dsp:sp modelId="{0946B8B4-0154-4C28-A205-C5398965A9B3}">
      <dsp:nvSpPr>
        <dsp:cNvPr id="0" name=""/>
        <dsp:cNvSpPr/>
      </dsp:nvSpPr>
      <dsp:spPr>
        <a:xfrm>
          <a:off x="5513532" y="848409"/>
          <a:ext cx="1701707" cy="2042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Stopwatch </a:t>
          </a:r>
          <a:endParaRPr lang="en-US" sz="2200" kern="1200"/>
        </a:p>
      </dsp:txBody>
      <dsp:txXfrm>
        <a:off x="5513532" y="1665229"/>
        <a:ext cx="1701707" cy="1225229"/>
      </dsp:txXfrm>
    </dsp:sp>
    <dsp:sp modelId="{1DA962D2-2A84-4FFE-B820-E1300957AE91}">
      <dsp:nvSpPr>
        <dsp:cNvPr id="0" name=""/>
        <dsp:cNvSpPr/>
      </dsp:nvSpPr>
      <dsp:spPr>
        <a:xfrm>
          <a:off x="5513532" y="848409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04</a:t>
          </a:r>
        </a:p>
      </dsp:txBody>
      <dsp:txXfrm>
        <a:off x="5513532" y="848409"/>
        <a:ext cx="1701707" cy="816819"/>
      </dsp:txXfrm>
    </dsp:sp>
    <dsp:sp modelId="{019E61D3-8A01-4779-B0CE-2BBE5A25A8E3}">
      <dsp:nvSpPr>
        <dsp:cNvPr id="0" name=""/>
        <dsp:cNvSpPr/>
      </dsp:nvSpPr>
      <dsp:spPr>
        <a:xfrm>
          <a:off x="7351377" y="848409"/>
          <a:ext cx="1701707" cy="2042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First aid nearby </a:t>
          </a:r>
          <a:endParaRPr lang="en-US" sz="2200" kern="1200"/>
        </a:p>
      </dsp:txBody>
      <dsp:txXfrm>
        <a:off x="7351377" y="1665229"/>
        <a:ext cx="1701707" cy="1225229"/>
      </dsp:txXfrm>
    </dsp:sp>
    <dsp:sp modelId="{15B1BAD5-9DB7-4050-8FE5-25FFD169CEBA}">
      <dsp:nvSpPr>
        <dsp:cNvPr id="0" name=""/>
        <dsp:cNvSpPr/>
      </dsp:nvSpPr>
      <dsp:spPr>
        <a:xfrm>
          <a:off x="7351377" y="848409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05</a:t>
          </a:r>
        </a:p>
      </dsp:txBody>
      <dsp:txXfrm>
        <a:off x="7351377" y="848409"/>
        <a:ext cx="1701707" cy="816819"/>
      </dsp:txXfrm>
    </dsp:sp>
    <dsp:sp modelId="{52FB7D49-44C1-4D3F-9D49-0DAF797DC8D9}">
      <dsp:nvSpPr>
        <dsp:cNvPr id="0" name=""/>
        <dsp:cNvSpPr/>
      </dsp:nvSpPr>
      <dsp:spPr>
        <a:xfrm>
          <a:off x="9189221" y="848409"/>
          <a:ext cx="1701707" cy="2042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Whistle</a:t>
          </a:r>
          <a:endParaRPr lang="en-US" sz="2200" kern="1200"/>
        </a:p>
      </dsp:txBody>
      <dsp:txXfrm>
        <a:off x="9189221" y="1665229"/>
        <a:ext cx="1701707" cy="1225229"/>
      </dsp:txXfrm>
    </dsp:sp>
    <dsp:sp modelId="{4315643E-78C6-4D33-BFEE-FFECF8EA4106}">
      <dsp:nvSpPr>
        <dsp:cNvPr id="0" name=""/>
        <dsp:cNvSpPr/>
      </dsp:nvSpPr>
      <dsp:spPr>
        <a:xfrm>
          <a:off x="9189221" y="848409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06</a:t>
          </a:r>
        </a:p>
      </dsp:txBody>
      <dsp:txXfrm>
        <a:off x="9189221" y="848409"/>
        <a:ext cx="1701707" cy="816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54DC30-5908-4428-B0FE-4B32BC294D0D}">
      <dsp:nvSpPr>
        <dsp:cNvPr id="0" name=""/>
        <dsp:cNvSpPr/>
      </dsp:nvSpPr>
      <dsp:spPr>
        <a:xfrm>
          <a:off x="3190" y="310269"/>
          <a:ext cx="2531289" cy="1518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Paul Fitts and Michael Posner- Three stages of learning, cognitive-associative-autonomous</a:t>
          </a:r>
          <a:endParaRPr lang="en-US" sz="1700" kern="1200"/>
        </a:p>
      </dsp:txBody>
      <dsp:txXfrm>
        <a:off x="3190" y="310269"/>
        <a:ext cx="2531289" cy="1518773"/>
      </dsp:txXfrm>
    </dsp:sp>
    <dsp:sp modelId="{1D9BB190-60D4-40A3-9302-0F51A30FF985}">
      <dsp:nvSpPr>
        <dsp:cNvPr id="0" name=""/>
        <dsp:cNvSpPr/>
      </dsp:nvSpPr>
      <dsp:spPr>
        <a:xfrm>
          <a:off x="2787609" y="310269"/>
          <a:ext cx="2531289" cy="1518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Ian Renshaw-constraints led approach </a:t>
          </a:r>
          <a:endParaRPr lang="en-US" sz="1700" kern="1200"/>
        </a:p>
      </dsp:txBody>
      <dsp:txXfrm>
        <a:off x="2787609" y="310269"/>
        <a:ext cx="2531289" cy="1518773"/>
      </dsp:txXfrm>
    </dsp:sp>
    <dsp:sp modelId="{BE31A994-A2BB-4D2D-B9EC-C58755624CD5}">
      <dsp:nvSpPr>
        <dsp:cNvPr id="0" name=""/>
        <dsp:cNvSpPr/>
      </dsp:nvSpPr>
      <dsp:spPr>
        <a:xfrm>
          <a:off x="5572028" y="310269"/>
          <a:ext cx="2531289" cy="1518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Schmidt-schema theory </a:t>
          </a:r>
          <a:endParaRPr lang="en-US" sz="1700" kern="1200"/>
        </a:p>
      </dsp:txBody>
      <dsp:txXfrm>
        <a:off x="5572028" y="310269"/>
        <a:ext cx="2531289" cy="1518773"/>
      </dsp:txXfrm>
    </dsp:sp>
    <dsp:sp modelId="{A9CC1DEF-EFD1-4858-8B75-2B4D2BAC2032}">
      <dsp:nvSpPr>
        <dsp:cNvPr id="0" name=""/>
        <dsp:cNvSpPr/>
      </dsp:nvSpPr>
      <dsp:spPr>
        <a:xfrm>
          <a:off x="8356447" y="310269"/>
          <a:ext cx="2531289" cy="1518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Ericsson-deliberate practice theory </a:t>
          </a:r>
          <a:endParaRPr lang="en-US" sz="1700" kern="1200"/>
        </a:p>
      </dsp:txBody>
      <dsp:txXfrm>
        <a:off x="8356447" y="310269"/>
        <a:ext cx="2531289" cy="1518773"/>
      </dsp:txXfrm>
    </dsp:sp>
    <dsp:sp modelId="{9C09B41B-D722-4B95-90CC-5AC1F53A24E2}">
      <dsp:nvSpPr>
        <dsp:cNvPr id="0" name=""/>
        <dsp:cNvSpPr/>
      </dsp:nvSpPr>
      <dsp:spPr>
        <a:xfrm>
          <a:off x="1395400" y="2082172"/>
          <a:ext cx="2531289" cy="1518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Bunker and Thorpe-TGFU</a:t>
          </a:r>
          <a:endParaRPr lang="en-US" sz="1700" kern="1200"/>
        </a:p>
      </dsp:txBody>
      <dsp:txXfrm>
        <a:off x="1395400" y="2082172"/>
        <a:ext cx="2531289" cy="1518773"/>
      </dsp:txXfrm>
    </dsp:sp>
    <dsp:sp modelId="{57E28131-7042-44AE-A73B-D4E2A2E3BF2E}">
      <dsp:nvSpPr>
        <dsp:cNvPr id="0" name=""/>
        <dsp:cNvSpPr/>
      </dsp:nvSpPr>
      <dsp:spPr>
        <a:xfrm>
          <a:off x="4179819" y="2082172"/>
          <a:ext cx="2531289" cy="1518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Graham Gibbs-Reflective cycle model (Description-feeling-evaluation-analysis-conclusion-action plan.)</a:t>
          </a:r>
          <a:endParaRPr lang="en-US" sz="1700" kern="1200"/>
        </a:p>
      </dsp:txBody>
      <dsp:txXfrm>
        <a:off x="4179819" y="2082172"/>
        <a:ext cx="2531289" cy="1518773"/>
      </dsp:txXfrm>
    </dsp:sp>
    <dsp:sp modelId="{ED26ECB9-FBCD-4538-AA81-002E6B8D5266}">
      <dsp:nvSpPr>
        <dsp:cNvPr id="0" name=""/>
        <dsp:cNvSpPr/>
      </dsp:nvSpPr>
      <dsp:spPr>
        <a:xfrm>
          <a:off x="6964237" y="2082172"/>
          <a:ext cx="2531289" cy="1518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Moston and Ashworth-spectrum of teaching styles</a:t>
          </a:r>
          <a:endParaRPr lang="en-US" sz="1700" kern="1200"/>
        </a:p>
      </dsp:txBody>
      <dsp:txXfrm>
        <a:off x="6964237" y="2082172"/>
        <a:ext cx="2531289" cy="1518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337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25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366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737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549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346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919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440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822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806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8073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4666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8BD0D0E-6CD3-9F47-684E-95F42335AF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120" r="9085" b="6056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2E284DE-AB43-1296-3166-892F44A3A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5" y="701964"/>
            <a:ext cx="5370950" cy="3640303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Presentation for coaching plans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3713" y="4879239"/>
            <a:ext cx="4276607" cy="134307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By </a:t>
            </a:r>
            <a:r>
              <a:rPr lang="en-GB" sz="2000" dirty="0" err="1">
                <a:solidFill>
                  <a:srgbClr val="FFFFFF"/>
                </a:solidFill>
              </a:rPr>
              <a:t>brychan</a:t>
            </a:r>
            <a:r>
              <a:rPr lang="en-GB" sz="2000" dirty="0">
                <a:solidFill>
                  <a:srgbClr val="FFFFFF"/>
                </a:solidFill>
              </a:rPr>
              <a:t> Thomas</a:t>
            </a:r>
            <a:endParaRPr lang="en-US" dirty="0"/>
          </a:p>
          <a:p>
            <a:r>
              <a:rPr lang="en-GB"/>
              <a:t>2306610</a:t>
            </a:r>
          </a:p>
          <a:p>
            <a:r>
              <a:rPr lang="en-GB"/>
              <a:t>BMSS6001</a:t>
            </a:r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3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A9A73-AA3D-2FBF-11DD-169E71F59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/>
              <a:t>Outline of sessions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127364-75E0-244A-AC41-44058AE04A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4377851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7811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B4C72-3E16-272C-BCF4-FD2EEAFF6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Aims and Objectives</a:t>
            </a:r>
            <a:r>
              <a:rPr lang="en-GB" dirty="0"/>
              <a:t>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2D48C-859F-7C2A-7A6E-9A777B3CB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/>
              <a:t>Main Aim: to develop and improve players passing accuracy and power and catching with proper technique under pressure.</a:t>
            </a:r>
          </a:p>
          <a:p>
            <a:r>
              <a:rPr lang="en-GB" sz="1900"/>
              <a:t>Objective 1: improve overall pass completion rate </a:t>
            </a:r>
          </a:p>
          <a:p>
            <a:r>
              <a:rPr lang="en-GB" sz="1900"/>
              <a:t>Objective 2:Improve catching under pressure </a:t>
            </a:r>
          </a:p>
          <a:p>
            <a:r>
              <a:rPr lang="en-GB" sz="1900"/>
              <a:t>Objective 3:Develop communication and social skills also while nurturing a comfortable and enjoyable environment to empower players and build confidence </a:t>
            </a:r>
          </a:p>
          <a:p>
            <a:endParaRPr lang="en-GB" sz="1900"/>
          </a:p>
        </p:txBody>
      </p:sp>
      <p:pic>
        <p:nvPicPr>
          <p:cNvPr id="5" name="Picture 4" descr="Foosball football players">
            <a:extLst>
              <a:ext uri="{FF2B5EF4-FFF2-40B4-BE49-F238E27FC236}">
                <a16:creationId xmlns:a16="http://schemas.microsoft.com/office/drawing/2014/main" id="{A7029A10-76AE-EFF3-C6FC-2F4A3D439A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75" r="22698" b="9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001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B2216-50FB-6700-B6E3-0961604CD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Warm-up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B17752-1D04-5E80-B8FD-6EF0AE1A21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4546667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820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F4927-2A3C-E62C-D2C4-3D3ECBCA9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r>
              <a:rPr lang="en-GB" sz="3600"/>
              <a:t>Cool down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482EE-6B16-6084-3F44-6C0CD8074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Activity 1- Light jog into a </a:t>
            </a:r>
            <a:r>
              <a:rPr lang="en-GB" sz="1400" err="1"/>
              <a:t>a</a:t>
            </a:r>
            <a:r>
              <a:rPr lang="en-GB" sz="1400"/>
              <a:t> slow walk around the hall maximum 4 laps, ensure the players are controlling their breathing while doing this to ensure that their heart rate decreases </a:t>
            </a:r>
            <a:endParaRPr lang="en-US" sz="1400"/>
          </a:p>
          <a:p>
            <a:pPr>
              <a:lnSpc>
                <a:spcPct val="110000"/>
              </a:lnSpc>
            </a:pPr>
            <a:r>
              <a:rPr lang="en-GB" sz="1400"/>
              <a:t>Purpose- Reduce heart rate, ease lactic acid build up, allow recovery to begin</a:t>
            </a:r>
          </a:p>
          <a:p>
            <a:pPr>
              <a:lnSpc>
                <a:spcPct val="110000"/>
              </a:lnSpc>
            </a:pPr>
            <a:r>
              <a:rPr lang="en-GB" sz="1400"/>
              <a:t>Activity 2- static stretches in a circle </a:t>
            </a:r>
          </a:p>
          <a:p>
            <a:pPr>
              <a:lnSpc>
                <a:spcPct val="110000"/>
              </a:lnSpc>
            </a:pPr>
            <a:r>
              <a:rPr lang="en-GB" sz="1400"/>
              <a:t>Purpose- improve flexibility, make sure the muscles are not tight, initiates recovery </a:t>
            </a:r>
          </a:p>
          <a:p>
            <a:pPr>
              <a:lnSpc>
                <a:spcPct val="110000"/>
              </a:lnSpc>
            </a:pPr>
            <a:r>
              <a:rPr lang="en-GB" sz="1400"/>
              <a:t>Activity 3- Reflection of session</a:t>
            </a:r>
          </a:p>
          <a:p>
            <a:pPr>
              <a:lnSpc>
                <a:spcPct val="110000"/>
              </a:lnSpc>
            </a:pPr>
            <a:r>
              <a:rPr lang="en-GB" sz="1400"/>
              <a:t>Purpose- reflective practice, ask open ended questions, encourages deeper learning outcomes.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Extra: ask for player feedback how could the sessions be better and more enjoyable for them.</a:t>
            </a:r>
          </a:p>
        </p:txBody>
      </p:sp>
      <p:pic>
        <p:nvPicPr>
          <p:cNvPr id="4" name="Picture 3" descr="5 Cool Down Exercises To Add to Your ...">
            <a:extLst>
              <a:ext uri="{FF2B5EF4-FFF2-40B4-BE49-F238E27FC236}">
                <a16:creationId xmlns:a16="http://schemas.microsoft.com/office/drawing/2014/main" id="{C07E6594-203D-2901-EBE4-4B42A5C4BC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8944" b="-1"/>
          <a:stretch>
            <a:fillRect/>
          </a:stretch>
        </p:blipFill>
        <p:spPr>
          <a:xfrm>
            <a:off x="5671128" y="914399"/>
            <a:ext cx="6520872" cy="5353521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A2F1AFA-5D39-5B9B-5943-C4DD5FD18C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50" y="285750"/>
            <a:ext cx="114300" cy="11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28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7A898-5C15-EA2E-2367-BE8D08E79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GB"/>
              <a:t>Resources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B67D1F-61A7-1EF6-FC6D-B029F20F6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3347897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0025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9424CA-CC01-FC91-6386-F512D6E74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Session 1: technical focus </a:t>
            </a:r>
          </a:p>
        </p:txBody>
      </p:sp>
      <p:pic>
        <p:nvPicPr>
          <p:cNvPr id="4" name="Picture 3" descr="A person playing a game of rugby&#10;&#10;AI-generated content may be incorrect.">
            <a:extLst>
              <a:ext uri="{FF2B5EF4-FFF2-40B4-BE49-F238E27FC236}">
                <a16:creationId xmlns:a16="http://schemas.microsoft.com/office/drawing/2014/main" id="{ADDD09CD-113E-50F4-11A3-DA91F33FB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256287"/>
            <a:ext cx="5633646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33438-AA76-C3C2-CB21-A0F926A8F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Aim: Perform proper passing and catching techniques</a:t>
            </a:r>
          </a:p>
          <a:p>
            <a:r>
              <a:rPr lang="en-GB"/>
              <a:t>Main 1: stationary passing in a pair with focus on technique and accuracy </a:t>
            </a:r>
          </a:p>
          <a:p>
            <a:r>
              <a:rPr lang="en-GB"/>
              <a:t>Main 2:progress into passing while moving in a pair while again focusing on technique and accuracy</a:t>
            </a:r>
          </a:p>
          <a:p>
            <a:pPr marL="0" indent="0">
              <a:buNone/>
            </a:pPr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9662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92957-B345-300A-0452-092754CAA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Session 2: group situations </a:t>
            </a:r>
          </a:p>
        </p:txBody>
      </p:sp>
      <p:pic>
        <p:nvPicPr>
          <p:cNvPr id="4" name="Picture 3" descr="A diagram of a field with balls&#10;&#10;AI-generated content may be incorrect.">
            <a:extLst>
              <a:ext uri="{FF2B5EF4-FFF2-40B4-BE49-F238E27FC236}">
                <a16:creationId xmlns:a16="http://schemas.microsoft.com/office/drawing/2014/main" id="{91AFCE74-F8EC-05DD-A37E-D19581F393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256287"/>
            <a:ext cx="5633646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75586-3FE2-C018-B657-EE87023AA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Aim: Catching and passing under small amounts of pressure in a games-based approach </a:t>
            </a:r>
          </a:p>
          <a:p>
            <a:r>
              <a:rPr lang="en-GB" dirty="0"/>
              <a:t>Main 1: Split into 2 4v4 games focus on </a:t>
            </a:r>
            <a:r>
              <a:rPr lang="en-GB"/>
              <a:t>technique</a:t>
            </a:r>
            <a:r>
              <a:rPr lang="en-GB" dirty="0"/>
              <a:t> and accuracy </a:t>
            </a:r>
          </a:p>
          <a:p>
            <a:r>
              <a:rPr lang="en-GB" dirty="0"/>
              <a:t>Main 2: bring into one big game modify with amount of passes and time on ball.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2463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5C859-7184-1D99-A3D1-C66EC7D48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Session 3: skills </a:t>
            </a:r>
            <a:r>
              <a:rPr lang="en-GB" err="1"/>
              <a:t>underpressure</a:t>
            </a:r>
          </a:p>
        </p:txBody>
      </p:sp>
      <p:pic>
        <p:nvPicPr>
          <p:cNvPr id="4" name="Picture 3" descr="A diagram of a football field&#10;&#10;AI-generated content may be incorrect.">
            <a:extLst>
              <a:ext uri="{FF2B5EF4-FFF2-40B4-BE49-F238E27FC236}">
                <a16:creationId xmlns:a16="http://schemas.microsoft.com/office/drawing/2014/main" id="{44EB9BA6-49DA-8B76-500D-0A8431328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256287"/>
            <a:ext cx="5633646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7221A-1056-E620-9263-F9A9815A2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Aim: Put players in high pressure situations while having to pass and catch with correct </a:t>
            </a:r>
            <a:r>
              <a:rPr lang="en-GB" sz="1700"/>
              <a:t>technique</a:t>
            </a:r>
            <a:r>
              <a:rPr lang="en-GB" sz="1700" dirty="0"/>
              <a:t> </a:t>
            </a:r>
          </a:p>
          <a:p>
            <a:pPr>
              <a:lnSpc>
                <a:spcPct val="110000"/>
              </a:lnSpc>
            </a:pPr>
            <a:r>
              <a:rPr lang="en-GB" sz="1700"/>
              <a:t>Main 1:move into a 3v3 sided game with limited space and certain of number of passes to score you can score in each zone and can pass in any direction.</a:t>
            </a:r>
          </a:p>
          <a:p>
            <a:pPr>
              <a:lnSpc>
                <a:spcPct val="110000"/>
              </a:lnSpc>
            </a:pPr>
            <a:r>
              <a:rPr lang="en-GB" sz="1700"/>
              <a:t>Main 2:Progress into 2 v1 and 2v2 passing situations where players are made to make decisions and catch and pass under pressure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3664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720E5-807D-6DE5-2C05-4EBE3AE1B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Theorists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D636CA-D813-68B1-05E9-8C7C757015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547208"/>
          <a:ext cx="10890928" cy="3911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9877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786922-E91B-330B-E0FD-2EFBCC620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Assessment </a:t>
            </a:r>
          </a:p>
        </p:txBody>
      </p:sp>
      <p:pic>
        <p:nvPicPr>
          <p:cNvPr id="50" name="Picture 49" descr="Why is it Important to Study Concepts ...">
            <a:extLst>
              <a:ext uri="{FF2B5EF4-FFF2-40B4-BE49-F238E27FC236}">
                <a16:creationId xmlns:a16="http://schemas.microsoft.com/office/drawing/2014/main" id="{69F4476A-FB26-FEE7-4EAC-9AF29EAC4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839650"/>
            <a:ext cx="5648193" cy="25937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AA00A-4271-9681-33D0-0F97E0658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Pre and post Plan assessment: Technical</a:t>
            </a:r>
          </a:p>
          <a:p>
            <a:pPr>
              <a:lnSpc>
                <a:spcPct val="110000"/>
              </a:lnSpc>
            </a:pPr>
            <a:r>
              <a:rPr lang="en-GB" sz="1700"/>
              <a:t>5 meters distance</a:t>
            </a:r>
          </a:p>
          <a:p>
            <a:pPr>
              <a:lnSpc>
                <a:spcPct val="110000"/>
              </a:lnSpc>
            </a:pPr>
            <a:r>
              <a:rPr lang="en-GB" sz="1700"/>
              <a:t>10 passes each player</a:t>
            </a:r>
          </a:p>
          <a:p>
            <a:pPr>
              <a:lnSpc>
                <a:spcPct val="110000"/>
              </a:lnSpc>
            </a:pPr>
            <a:r>
              <a:rPr lang="en-GB" sz="1700"/>
              <a:t>Static position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Decision making:</a:t>
            </a:r>
          </a:p>
          <a:p>
            <a:pPr marL="342900" indent="-342900">
              <a:lnSpc>
                <a:spcPct val="110000"/>
              </a:lnSpc>
            </a:pPr>
            <a:r>
              <a:rPr lang="en-GB" sz="1700"/>
              <a:t>2v1 completion rate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Touch game performance</a:t>
            </a:r>
          </a:p>
          <a:p>
            <a:pPr marL="342900" indent="-342900">
              <a:lnSpc>
                <a:spcPct val="110000"/>
              </a:lnSpc>
            </a:pPr>
            <a:r>
              <a:rPr lang="en-GB" sz="1700"/>
              <a:t>Catch and pass completion rate under pressure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>
              <a:lnSpc>
                <a:spcPct val="110000"/>
              </a:lnSpc>
            </a:pPr>
            <a:endParaRPr lang="en-GB" sz="1700"/>
          </a:p>
          <a:p>
            <a:pPr>
              <a:lnSpc>
                <a:spcPct val="110000"/>
              </a:lnSpc>
            </a:pPr>
            <a:endParaRPr lang="en-GB" sz="1700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" name="Picture 50">
            <a:extLst>
              <a:ext uri="{FF2B5EF4-FFF2-40B4-BE49-F238E27FC236}">
                <a16:creationId xmlns:a16="http://schemas.microsoft.com/office/drawing/2014/main" id="{8710737F-4EC6-2653-0B17-60582B0F0A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50" y="285750"/>
            <a:ext cx="114300" cy="11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67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43FA5-6F08-D9F8-C430-6C82BA53E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Conclusion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92AE9-E2DC-4280-D899-835793DC4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Progression after each session</a:t>
            </a:r>
          </a:p>
          <a:p>
            <a:r>
              <a:rPr lang="en-GB" dirty="0"/>
              <a:t>Pressure, tactics, technique and performance</a:t>
            </a:r>
          </a:p>
          <a:p>
            <a:r>
              <a:rPr lang="en-GB"/>
              <a:t>Theory supported coaching styles</a:t>
            </a:r>
          </a:p>
          <a:p>
            <a:r>
              <a:rPr lang="en-GB"/>
              <a:t>Evidence based approach </a:t>
            </a:r>
          </a:p>
          <a:p>
            <a:r>
              <a:rPr lang="en-GB" dirty="0"/>
              <a:t>Making players competent in these abilities life long </a:t>
            </a: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D1EF43F2-9760-2F0D-C0CA-4D33B2A186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17" r="38085" b="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232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166FD-02DB-3AB8-9D46-F28BEA24E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B8355-30C2-AE87-8279-AEDE0042E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Anders Ericsson, K., 2008. Deliberate practice and acquisition of expert performance: a general overview. </a:t>
            </a:r>
            <a:r>
              <a:rPr lang="en-GB" sz="1200" i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Academic emergency medicine</a:t>
            </a:r>
            <a:r>
              <a:rPr lang="en-GB" sz="120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 </a:t>
            </a:r>
            <a:r>
              <a:rPr lang="en-GB" sz="1200" i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15</a:t>
            </a:r>
            <a:r>
              <a:rPr lang="en-GB" sz="120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(11), pp.988-994.</a:t>
            </a:r>
          </a:p>
          <a:p>
            <a:r>
              <a:rPr lang="en-GB" sz="120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Fitts, P.M. and Posner, M.I., 1967. Human performance.</a:t>
            </a:r>
            <a:endParaRPr lang="en-GB" sz="12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Graham Gibbs, G. (1988) </a:t>
            </a:r>
            <a:r>
              <a:rPr lang="en-GB" sz="1200" i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Learning by Doing: A Guide to Teaching and Learning Methods</a:t>
            </a:r>
            <a:r>
              <a:rPr lang="en-GB" sz="120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. Oxford: Oxford Polytechnic.</a:t>
            </a:r>
          </a:p>
          <a:p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Mosston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M. and Ashworth, S., 2008.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Teaching Physical Education: 1st Online Edition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Spectrum Institute for Teaching and Learning.</a:t>
            </a: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Renshaw, I., Davids, K., Newcombe, D. and Roberts, W., 2019.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The constraints-led approach: Principles for sports coaching and practice design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 Routledge.</a:t>
            </a: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Schmidt, R.A., 1975. A schema theory of discrete motor skill learning.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Psychological review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82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(4), p.225.</a:t>
            </a: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Werner, P., Thorpe, R. and Bunker, D., 1996. Teaching games for understanding: Evolution of a model.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Journal of Physical Education, Recreation &amp; Dance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67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(1), pp.28-33.</a:t>
            </a:r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Whitehead, M. ed., 2010.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Physical literacy: Throughout the 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lifecourse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Routledge.</a:t>
            </a:r>
          </a:p>
        </p:txBody>
      </p:sp>
    </p:spTree>
    <p:extLst>
      <p:ext uri="{BB962C8B-B14F-4D97-AF65-F5344CB8AC3E}">
        <p14:creationId xmlns:p14="http://schemas.microsoft.com/office/powerpoint/2010/main" val="184841189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DashVTI</vt:lpstr>
      <vt:lpstr>Presentation for coaching plans </vt:lpstr>
      <vt:lpstr>Outline of sessions </vt:lpstr>
      <vt:lpstr>Aims and Objectives </vt:lpstr>
      <vt:lpstr>Warm-up </vt:lpstr>
      <vt:lpstr>Cool down </vt:lpstr>
      <vt:lpstr>Resources </vt:lpstr>
      <vt:lpstr>Session 1: technical focus </vt:lpstr>
      <vt:lpstr>Session 2: group situations </vt:lpstr>
      <vt:lpstr>Session 3: skills underpressure</vt:lpstr>
      <vt:lpstr>Theorists </vt:lpstr>
      <vt:lpstr>Assessment </vt:lpstr>
      <vt:lpstr>Conclusion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234</cp:revision>
  <dcterms:created xsi:type="dcterms:W3CDTF">2026-02-26T21:42:15Z</dcterms:created>
  <dcterms:modified xsi:type="dcterms:W3CDTF">2026-02-27T11:31:31Z</dcterms:modified>
</cp:coreProperties>
</file>