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  <p:sldId id="262" r:id="rId6"/>
    <p:sldId id="263" r:id="rId7"/>
    <p:sldId id="264" r:id="rId8"/>
    <p:sldId id="257" r:id="rId9"/>
    <p:sldId id="265" r:id="rId10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B49BD-0CFA-4A53-8A1C-B50856DE66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C7D43-9361-448E-881D-46D143A98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4C1A0-ABB8-4C57-9C87-8E7F19A8C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E39F2-AD95-4300-B525-68D4F203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97FA97-13DC-4511-B839-101A078F4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775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23E7E-1B0F-47F9-BD54-75AB46AD8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C4F19-D78E-4799-9B59-99A72BBB4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466A0-611C-46D4-BDEF-F4D61D984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7299C-017C-4652-8EEB-B4EFA9CCE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B3CF6-9BAB-49CF-A4C7-5EAA612AD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770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D47FF-5EDF-4367-A994-0F88CB5F4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FC6580-257D-47DE-B62C-3B31DAE864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44DB1-7ACC-4533-AAB8-12D00C0FB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69E1E-EA63-494B-AE9A-E818682B9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9C618-72AA-4586-AE6A-E67ABB771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548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665F3-E595-4E2B-AD05-98B833C76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D436E-9415-492E-9099-B17E9DCA94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BB5ED3-58AC-4845-936D-7F31763867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B5CC65-CC0A-4746-A7C6-AF6FE5C89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1CD5CA-D17B-48E8-AE70-07DD182BF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7EDE77-AB53-4C0A-8E08-69E18A7C5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671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7CD20-73B2-40B2-9115-EEF404FF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998CE1-8967-4B68-99C0-6F9AB33F8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2F0E2F-8E0D-440B-8296-4C4A4B40E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274ACC-AD3D-49B7-86B1-87881DCEA8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4B6BC2-A147-4DAF-B7C0-6B0FA53C3C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62FD6D-2022-4CA6-972F-1AF915DCC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1BC7F5-B095-44AF-8DC1-7B0383344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C4BE52-B5FB-4F92-8D87-7E90176E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273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25812-4673-4040-88D5-09C48829F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232973-D745-459A-AE0F-B2E92DB77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921C89-FCEB-47A0-99CE-60FD46927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6A4326-9960-4914-9729-763E0C6DA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90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612C19-506F-4DD5-95B6-A4AF8A2B2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40021-CCD1-48E5-9E09-EC3030ECD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E815F0-CA1A-4D28-8814-B87C6D601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740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00B1-0C72-44C6-8578-E8CA52EC3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7B202-E3D5-4B6F-8EAB-2CD6C21C3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94C57-65B5-4362-B851-C2A4CB94F3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09FEE-195C-4CE8-A433-CBB890F92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9C06F-1074-478F-9F8A-04DC5A568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058761-E795-4C35-8171-6B3DC075B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31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0EB08-F41A-4E37-8D32-E552AE68C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8CAA31-8436-4C28-82DA-162298234B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C5E4AE-C1A8-4D5E-AFFE-2BCCEC5C74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D5D065-3B4C-4350-8693-FF3DB5BBE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D56658-E2F9-426D-ACF4-533A510B5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3438E5-2EDD-4379-ACCE-4BD247C91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085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CF030-EE68-4D60-9A83-234EE4E3B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D4F0ED-6233-4483-AF7E-ACEA37492B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6743A1-1439-4B22-A9ED-C8A3F4E16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830A4-84A9-49E0-8785-D4CEB7A8F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DA8C3-5FCF-449D-9E08-6FADD51A6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352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A8EF39-AAC7-43A1-822E-D43B93AC29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27995A-3026-4E7A-A9FE-9FF6572E63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3646E-73F5-4996-A086-C0D79120C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FF9A7-3DAD-45AA-8391-B350CC7D2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B868F6-9A06-4B31-A8AE-8DB42A8CA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180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27A19F-0981-4DD1-903D-D8EC6112E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B798F9-6C23-49D9-972D-39C7A26B36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7961B-4B1D-446C-9145-80BF45A5D2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8DAE0-D459-4B8F-99A2-28A7878F2912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9B237-15C2-4C23-9722-1AE057F02C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F268C-5B39-4678-99F3-143BDD0F0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F8733-C1D9-493A-A69D-64F02D7C20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986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B665CDA2-688A-4D8D-BAED-1D1CAF59696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566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ADC5826D-DB2F-45A6-AC90-9F627D7FA5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179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 3">
            <a:extLst>
              <a:ext uri="{FF2B5EF4-FFF2-40B4-BE49-F238E27FC236}">
                <a16:creationId xmlns:a16="http://schemas.microsoft.com/office/drawing/2014/main" id="{3B0077F8-C132-46D6-B7A0-5948EBE8FB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734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 4">
            <a:extLst>
              <a:ext uri="{FF2B5EF4-FFF2-40B4-BE49-F238E27FC236}">
                <a16:creationId xmlns:a16="http://schemas.microsoft.com/office/drawing/2014/main" id="{7502349A-9818-4174-AC2D-4C00923B355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579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B5038190-7A5D-48D7-8C90-8B4A961C67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831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616530FC-B9D0-473F-A3BF-C9D59E7717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464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8DC2E183-9A83-459A-A1BF-40FEF69D44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044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eference List">
            <a:extLst>
              <a:ext uri="{FF2B5EF4-FFF2-40B4-BE49-F238E27FC236}">
                <a16:creationId xmlns:a16="http://schemas.microsoft.com/office/drawing/2014/main" id="{09299BEC-6E4F-4C3E-9180-FFE7BA4B01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473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eference List">
            <a:extLst>
              <a:ext uri="{FF2B5EF4-FFF2-40B4-BE49-F238E27FC236}">
                <a16:creationId xmlns:a16="http://schemas.microsoft.com/office/drawing/2014/main" id="{09299BEC-6E4F-4C3E-9180-FFE7BA4B01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944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Sion Mckinnon (1401479)</dc:creator>
  <cp:lastModifiedBy>Sion Mckinnon (1401479)</cp:lastModifiedBy>
  <cp:revision>2</cp:revision>
  <dcterms:created xsi:type="dcterms:W3CDTF">2019-05-07T09:30:13Z</dcterms:created>
  <dcterms:modified xsi:type="dcterms:W3CDTF">2019-06-07T09:28:08Z</dcterms:modified>
</cp:coreProperties>
</file>