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4F4584-FB6B-1BAB-998E-E334B8846D6C}" v="18" dt="2025-12-16T16:23:43.003"/>
    <p1510:client id="{B33C3AD9-4AFB-011E-9BE2-711A61CC9ABD}" v="376" dt="2025-12-15T17:10:31.657"/>
    <p1510:client id="{BE2E9A5F-2932-5B5C-8F60-22DBBCB2A287}" v="9" dt="2025-12-16T20:33:19.2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-Anne Bishop (2519010)" userId="S::2519010@student.uwtsd.ac.uk::1d2a1d11-0a73-4579-8cfa-33e8ebc38cf4" providerId="AD" clId="Web-{AA80A7F7-42EA-E542-62CB-F0791B734339}"/>
    <pc:docChg chg="modSld">
      <pc:chgData name="Chloe-Anne Bishop (2519010)" userId="S::2519010@student.uwtsd.ac.uk::1d2a1d11-0a73-4579-8cfa-33e8ebc38cf4" providerId="AD" clId="Web-{AA80A7F7-42EA-E542-62CB-F0791B734339}" dt="2025-12-09T16:38:02.216" v="0" actId="14100"/>
      <pc:docMkLst>
        <pc:docMk/>
      </pc:docMkLst>
      <pc:sldChg chg="modSp">
        <pc:chgData name="Chloe-Anne Bishop (2519010)" userId="S::2519010@student.uwtsd.ac.uk::1d2a1d11-0a73-4579-8cfa-33e8ebc38cf4" providerId="AD" clId="Web-{AA80A7F7-42EA-E542-62CB-F0791B734339}" dt="2025-12-09T16:38:02.216" v="0" actId="14100"/>
        <pc:sldMkLst>
          <pc:docMk/>
          <pc:sldMk cId="109857222" sldId="256"/>
        </pc:sldMkLst>
        <pc:spChg chg="mod">
          <ac:chgData name="Chloe-Anne Bishop (2519010)" userId="S::2519010@student.uwtsd.ac.uk::1d2a1d11-0a73-4579-8cfa-33e8ebc38cf4" providerId="AD" clId="Web-{AA80A7F7-42EA-E542-62CB-F0791B734339}" dt="2025-12-09T16:38:02.216" v="0" actId="1410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Chloe-Anne Bishop (2519010)" userId="S::2519010@student.uwtsd.ac.uk::1d2a1d11-0a73-4579-8cfa-33e8ebc38cf4" providerId="AD" clId="Web-{1FBD2EFC-4CD5-808E-025B-2C0D90E3033C}"/>
    <pc:docChg chg="addSld modSld">
      <pc:chgData name="Chloe-Anne Bishop (2519010)" userId="S::2519010@student.uwtsd.ac.uk::1d2a1d11-0a73-4579-8cfa-33e8ebc38cf4" providerId="AD" clId="Web-{1FBD2EFC-4CD5-808E-025B-2C0D90E3033C}" dt="2025-12-09T18:46:55.907" v="51"/>
      <pc:docMkLst>
        <pc:docMk/>
      </pc:docMkLst>
      <pc:sldChg chg="addSp delSp modSp">
        <pc:chgData name="Chloe-Anne Bishop (2519010)" userId="S::2519010@student.uwtsd.ac.uk::1d2a1d11-0a73-4579-8cfa-33e8ebc38cf4" providerId="AD" clId="Web-{1FBD2EFC-4CD5-808E-025B-2C0D90E3033C}" dt="2025-12-09T18:09:57.224" v="22"/>
        <pc:sldMkLst>
          <pc:docMk/>
          <pc:sldMk cId="752851555" sldId="257"/>
        </pc:sldMkLst>
        <pc:spChg chg="mod">
          <ac:chgData name="Chloe-Anne Bishop (2519010)" userId="S::2519010@student.uwtsd.ac.uk::1d2a1d11-0a73-4579-8cfa-33e8ebc38cf4" providerId="AD" clId="Web-{1FBD2EFC-4CD5-808E-025B-2C0D90E3033C}" dt="2025-12-09T18:09:57.224" v="22"/>
          <ac:spMkLst>
            <pc:docMk/>
            <pc:sldMk cId="752851555" sldId="257"/>
            <ac:spMk id="2" creationId="{1C649FB2-A625-3CC4-196B-9A9B17BAFBCC}"/>
          </ac:spMkLst>
        </pc:spChg>
        <pc:spChg chg="add">
          <ac:chgData name="Chloe-Anne Bishop (2519010)" userId="S::2519010@student.uwtsd.ac.uk::1d2a1d11-0a73-4579-8cfa-33e8ebc38cf4" providerId="AD" clId="Web-{1FBD2EFC-4CD5-808E-025B-2C0D90E3033C}" dt="2025-12-09T18:09:57.224" v="22"/>
          <ac:spMkLst>
            <pc:docMk/>
            <pc:sldMk cId="752851555" sldId="257"/>
            <ac:spMk id="25" creationId="{063F27BC-7079-4FF7-8F7C-ABC82FA3C247}"/>
          </ac:spMkLst>
        </pc:spChg>
        <pc:graphicFrameChg chg="add">
          <ac:chgData name="Chloe-Anne Bishop (2519010)" userId="S::2519010@student.uwtsd.ac.uk::1d2a1d11-0a73-4579-8cfa-33e8ebc38cf4" providerId="AD" clId="Web-{1FBD2EFC-4CD5-808E-025B-2C0D90E3033C}" dt="2025-12-09T18:09:57.224" v="22"/>
          <ac:graphicFrameMkLst>
            <pc:docMk/>
            <pc:sldMk cId="752851555" sldId="257"/>
            <ac:graphicFrameMk id="21" creationId="{AB4B05FC-4AC8-D57C-7079-131BB190C648}"/>
          </ac:graphicFrameMkLst>
        </pc:graphicFrameChg>
        <pc:cxnChg chg="add">
          <ac:chgData name="Chloe-Anne Bishop (2519010)" userId="S::2519010@student.uwtsd.ac.uk::1d2a1d11-0a73-4579-8cfa-33e8ebc38cf4" providerId="AD" clId="Web-{1FBD2EFC-4CD5-808E-025B-2C0D90E3033C}" dt="2025-12-09T18:09:57.224" v="22"/>
          <ac:cxnSpMkLst>
            <pc:docMk/>
            <pc:sldMk cId="752851555" sldId="257"/>
            <ac:cxnSpMk id="27" creationId="{40BBF191-9CC8-4313-B1CA-8DF1A53AE4F9}"/>
          </ac:cxnSpMkLst>
        </pc:cxnChg>
      </pc:sldChg>
      <pc:sldChg chg="addSp delSp modSp">
        <pc:chgData name="Chloe-Anne Bishop (2519010)" userId="S::2519010@student.uwtsd.ac.uk::1d2a1d11-0a73-4579-8cfa-33e8ebc38cf4" providerId="AD" clId="Web-{1FBD2EFC-4CD5-808E-025B-2C0D90E3033C}" dt="2025-12-09T18:09:43.943" v="20" actId="20577"/>
        <pc:sldMkLst>
          <pc:docMk/>
          <pc:sldMk cId="3510925997" sldId="258"/>
        </pc:sldMkLst>
        <pc:spChg chg="mod">
          <ac:chgData name="Chloe-Anne Bishop (2519010)" userId="S::2519010@student.uwtsd.ac.uk::1d2a1d11-0a73-4579-8cfa-33e8ebc38cf4" providerId="AD" clId="Web-{1FBD2EFC-4CD5-808E-025B-2C0D90E3033C}" dt="2025-12-09T18:09:03.098" v="8"/>
          <ac:spMkLst>
            <pc:docMk/>
            <pc:sldMk cId="3510925997" sldId="258"/>
            <ac:spMk id="2" creationId="{7CF8C3F7-E281-D5C3-691F-D2C2EEF39D7A}"/>
          </ac:spMkLst>
        </pc:spChg>
        <pc:spChg chg="add">
          <ac:chgData name="Chloe-Anne Bishop (2519010)" userId="S::2519010@student.uwtsd.ac.uk::1d2a1d11-0a73-4579-8cfa-33e8ebc38cf4" providerId="AD" clId="Web-{1FBD2EFC-4CD5-808E-025B-2C0D90E3033C}" dt="2025-12-09T18:09:03.098" v="8"/>
          <ac:spMkLst>
            <pc:docMk/>
            <pc:sldMk cId="3510925997" sldId="258"/>
            <ac:spMk id="18" creationId="{DBDA151C-5770-45E4-AAFF-59E7F403866D}"/>
          </ac:spMkLst>
        </pc:spChg>
        <pc:graphicFrameChg chg="add modGraphic">
          <ac:chgData name="Chloe-Anne Bishop (2519010)" userId="S::2519010@student.uwtsd.ac.uk::1d2a1d11-0a73-4579-8cfa-33e8ebc38cf4" providerId="AD" clId="Web-{1FBD2EFC-4CD5-808E-025B-2C0D90E3033C}" dt="2025-12-09T18:09:43.943" v="20" actId="20577"/>
          <ac:graphicFrameMkLst>
            <pc:docMk/>
            <pc:sldMk cId="3510925997" sldId="258"/>
            <ac:graphicFrameMk id="14" creationId="{6491C2BB-52C2-61A2-BAF0-CD492CD98BE7}"/>
          </ac:graphicFrameMkLst>
        </pc:graphicFrameChg>
        <pc:cxnChg chg="add">
          <ac:chgData name="Chloe-Anne Bishop (2519010)" userId="S::2519010@student.uwtsd.ac.uk::1d2a1d11-0a73-4579-8cfa-33e8ebc38cf4" providerId="AD" clId="Web-{1FBD2EFC-4CD5-808E-025B-2C0D90E3033C}" dt="2025-12-09T18:09:03.098" v="8"/>
          <ac:cxnSpMkLst>
            <pc:docMk/>
            <pc:sldMk cId="3510925997" sldId="258"/>
            <ac:cxnSpMk id="20" creationId="{05ADA91C-AD52-A530-A898-AD6E69874598}"/>
          </ac:cxnSpMkLst>
        </pc:cxnChg>
      </pc:sldChg>
      <pc:sldChg chg="addSp delSp modSp mod setBg">
        <pc:chgData name="Chloe-Anne Bishop (2519010)" userId="S::2519010@student.uwtsd.ac.uk::1d2a1d11-0a73-4579-8cfa-33e8ebc38cf4" providerId="AD" clId="Web-{1FBD2EFC-4CD5-808E-025B-2C0D90E3033C}" dt="2025-12-09T18:15:14.653" v="46"/>
        <pc:sldMkLst>
          <pc:docMk/>
          <pc:sldMk cId="388375119" sldId="259"/>
        </pc:sldMkLst>
        <pc:spChg chg="mod">
          <ac:chgData name="Chloe-Anne Bishop (2519010)" userId="S::2519010@student.uwtsd.ac.uk::1d2a1d11-0a73-4579-8cfa-33e8ebc38cf4" providerId="AD" clId="Web-{1FBD2EFC-4CD5-808E-025B-2C0D90E3033C}" dt="2025-12-09T18:15:14.653" v="46"/>
          <ac:spMkLst>
            <pc:docMk/>
            <pc:sldMk cId="388375119" sldId="259"/>
            <ac:spMk id="2" creationId="{FD625BD1-EDCA-11A3-F0FA-A874CC98AC50}"/>
          </ac:spMkLst>
        </pc:spChg>
        <pc:graphicFrameChg chg="add">
          <ac:chgData name="Chloe-Anne Bishop (2519010)" userId="S::2519010@student.uwtsd.ac.uk::1d2a1d11-0a73-4579-8cfa-33e8ebc38cf4" providerId="AD" clId="Web-{1FBD2EFC-4CD5-808E-025B-2C0D90E3033C}" dt="2025-12-09T18:15:14.653" v="46"/>
          <ac:graphicFrameMkLst>
            <pc:docMk/>
            <pc:sldMk cId="388375119" sldId="259"/>
            <ac:graphicFrameMk id="5" creationId="{DCD86B95-6265-98E5-95B2-B2B67948C7A9}"/>
          </ac:graphicFrameMkLst>
        </pc:graphicFrameChg>
      </pc:sldChg>
      <pc:sldChg chg="addSp delSp modSp mod setBg">
        <pc:chgData name="Chloe-Anne Bishop (2519010)" userId="S::2519010@student.uwtsd.ac.uk::1d2a1d11-0a73-4579-8cfa-33e8ebc38cf4" providerId="AD" clId="Web-{1FBD2EFC-4CD5-808E-025B-2C0D90E3033C}" dt="2025-12-09T18:10:34.585" v="25"/>
        <pc:sldMkLst>
          <pc:docMk/>
          <pc:sldMk cId="4172577891" sldId="260"/>
        </pc:sldMkLst>
        <pc:spChg chg="mod">
          <ac:chgData name="Chloe-Anne Bishop (2519010)" userId="S::2519010@student.uwtsd.ac.uk::1d2a1d11-0a73-4579-8cfa-33e8ebc38cf4" providerId="AD" clId="Web-{1FBD2EFC-4CD5-808E-025B-2C0D90E3033C}" dt="2025-12-09T18:10:34.585" v="25"/>
          <ac:spMkLst>
            <pc:docMk/>
            <pc:sldMk cId="4172577891" sldId="260"/>
            <ac:spMk id="2" creationId="{3A316C51-AD92-6C68-FAD1-FDED37F73DE6}"/>
          </ac:spMkLst>
        </pc:spChg>
        <pc:spChg chg="add">
          <ac:chgData name="Chloe-Anne Bishop (2519010)" userId="S::2519010@student.uwtsd.ac.uk::1d2a1d11-0a73-4579-8cfa-33e8ebc38cf4" providerId="AD" clId="Web-{1FBD2EFC-4CD5-808E-025B-2C0D90E3033C}" dt="2025-12-09T18:10:34.585" v="25"/>
          <ac:spMkLst>
            <pc:docMk/>
            <pc:sldMk cId="4172577891" sldId="260"/>
            <ac:spMk id="13" creationId="{DBDA151C-5770-45E4-AAFF-59E7F403866D}"/>
          </ac:spMkLst>
        </pc:spChg>
        <pc:graphicFrameChg chg="add">
          <ac:chgData name="Chloe-Anne Bishop (2519010)" userId="S::2519010@student.uwtsd.ac.uk::1d2a1d11-0a73-4579-8cfa-33e8ebc38cf4" providerId="AD" clId="Web-{1FBD2EFC-4CD5-808E-025B-2C0D90E3033C}" dt="2025-12-09T18:10:34.585" v="25"/>
          <ac:graphicFrameMkLst>
            <pc:docMk/>
            <pc:sldMk cId="4172577891" sldId="260"/>
            <ac:graphicFrameMk id="15" creationId="{3E1E4234-BB9D-5324-F598-E85DCA0BA08C}"/>
          </ac:graphicFrameMkLst>
        </pc:graphicFrameChg>
        <pc:cxnChg chg="add">
          <ac:chgData name="Chloe-Anne Bishop (2519010)" userId="S::2519010@student.uwtsd.ac.uk::1d2a1d11-0a73-4579-8cfa-33e8ebc38cf4" providerId="AD" clId="Web-{1FBD2EFC-4CD5-808E-025B-2C0D90E3033C}" dt="2025-12-09T18:10:34.585" v="25"/>
          <ac:cxnSpMkLst>
            <pc:docMk/>
            <pc:sldMk cId="4172577891" sldId="260"/>
            <ac:cxnSpMk id="14" creationId="{E62D3963-2153-4637-96E6-E31BD2CE5D0D}"/>
          </ac:cxnSpMkLst>
        </pc:cxnChg>
      </pc:sldChg>
      <pc:sldChg chg="addSp delSp modSp mod setBg">
        <pc:chgData name="Chloe-Anne Bishop (2519010)" userId="S::2519010@student.uwtsd.ac.uk::1d2a1d11-0a73-4579-8cfa-33e8ebc38cf4" providerId="AD" clId="Web-{1FBD2EFC-4CD5-808E-025B-2C0D90E3033C}" dt="2025-12-09T18:46:55.907" v="51"/>
        <pc:sldMkLst>
          <pc:docMk/>
          <pc:sldMk cId="1673850531" sldId="261"/>
        </pc:sldMkLst>
        <pc:spChg chg="mod">
          <ac:chgData name="Chloe-Anne Bishop (2519010)" userId="S::2519010@student.uwtsd.ac.uk::1d2a1d11-0a73-4579-8cfa-33e8ebc38cf4" providerId="AD" clId="Web-{1FBD2EFC-4CD5-808E-025B-2C0D90E3033C}" dt="2025-12-09T18:46:55.907" v="51"/>
          <ac:spMkLst>
            <pc:docMk/>
            <pc:sldMk cId="1673850531" sldId="261"/>
            <ac:spMk id="2" creationId="{FC192FF5-5EA7-B54F-DD03-1726CF3B09C6}"/>
          </ac:spMkLst>
        </pc:spChg>
        <pc:spChg chg="add">
          <ac:chgData name="Chloe-Anne Bishop (2519010)" userId="S::2519010@student.uwtsd.ac.uk::1d2a1d11-0a73-4579-8cfa-33e8ebc38cf4" providerId="AD" clId="Web-{1FBD2EFC-4CD5-808E-025B-2C0D90E3033C}" dt="2025-12-09T18:46:55.907" v="51"/>
          <ac:spMkLst>
            <pc:docMk/>
            <pc:sldMk cId="1673850531" sldId="261"/>
            <ac:spMk id="20" creationId="{A637580D-1176-4083-A9A1-BD8ED08996EC}"/>
          </ac:spMkLst>
        </pc:spChg>
        <pc:graphicFrameChg chg="add mod modGraphic">
          <ac:chgData name="Chloe-Anne Bishop (2519010)" userId="S::2519010@student.uwtsd.ac.uk::1d2a1d11-0a73-4579-8cfa-33e8ebc38cf4" providerId="AD" clId="Web-{1FBD2EFC-4CD5-808E-025B-2C0D90E3033C}" dt="2025-12-09T18:46:55.907" v="51"/>
          <ac:graphicFrameMkLst>
            <pc:docMk/>
            <pc:sldMk cId="1673850531" sldId="261"/>
            <ac:graphicFrameMk id="15" creationId="{5EB47975-EEDC-94B9-EB9F-2A9619606891}"/>
          </ac:graphicFrameMkLst>
        </pc:graphicFrameChg>
        <pc:cxnChg chg="add">
          <ac:chgData name="Chloe-Anne Bishop (2519010)" userId="S::2519010@student.uwtsd.ac.uk::1d2a1d11-0a73-4579-8cfa-33e8ebc38cf4" providerId="AD" clId="Web-{1FBD2EFC-4CD5-808E-025B-2C0D90E3033C}" dt="2025-12-09T18:46:55.907" v="51"/>
          <ac:cxnSpMkLst>
            <pc:docMk/>
            <pc:sldMk cId="1673850531" sldId="261"/>
            <ac:cxnSpMk id="22" creationId="{B9C96FDC-E4C2-7D8A-44BA-572E7CD9E899}"/>
          </ac:cxnSpMkLst>
        </pc:cxnChg>
      </pc:sldChg>
      <pc:sldChg chg="addSp delSp">
        <pc:chgData name="Chloe-Anne Bishop (2519010)" userId="S::2519010@student.uwtsd.ac.uk::1d2a1d11-0a73-4579-8cfa-33e8ebc38cf4" providerId="AD" clId="Web-{1FBD2EFC-4CD5-808E-025B-2C0D90E3033C}" dt="2025-12-09T18:11:24.617" v="29"/>
        <pc:sldMkLst>
          <pc:docMk/>
          <pc:sldMk cId="3805610112" sldId="262"/>
        </pc:sldMkLst>
        <pc:graphicFrameChg chg="add">
          <ac:chgData name="Chloe-Anne Bishop (2519010)" userId="S::2519010@student.uwtsd.ac.uk::1d2a1d11-0a73-4579-8cfa-33e8ebc38cf4" providerId="AD" clId="Web-{1FBD2EFC-4CD5-808E-025B-2C0D90E3033C}" dt="2025-12-09T18:11:24.617" v="29"/>
          <ac:graphicFrameMkLst>
            <pc:docMk/>
            <pc:sldMk cId="3805610112" sldId="262"/>
            <ac:graphicFrameMk id="5" creationId="{6BE16D90-90D4-9E2C-1FC9-7481FA2116CA}"/>
          </ac:graphicFrameMkLst>
        </pc:graphicFrameChg>
      </pc:sldChg>
      <pc:sldChg chg="addSp delSp modSp mod setBg">
        <pc:chgData name="Chloe-Anne Bishop (2519010)" userId="S::2519010@student.uwtsd.ac.uk::1d2a1d11-0a73-4579-8cfa-33e8ebc38cf4" providerId="AD" clId="Web-{1FBD2EFC-4CD5-808E-025B-2C0D90E3033C}" dt="2025-12-09T18:11:47.602" v="34"/>
        <pc:sldMkLst>
          <pc:docMk/>
          <pc:sldMk cId="110000152" sldId="263"/>
        </pc:sldMkLst>
        <pc:spChg chg="mod">
          <ac:chgData name="Chloe-Anne Bishop (2519010)" userId="S::2519010@student.uwtsd.ac.uk::1d2a1d11-0a73-4579-8cfa-33e8ebc38cf4" providerId="AD" clId="Web-{1FBD2EFC-4CD5-808E-025B-2C0D90E3033C}" dt="2025-12-09T18:11:47.602" v="34"/>
          <ac:spMkLst>
            <pc:docMk/>
            <pc:sldMk cId="110000152" sldId="263"/>
            <ac:spMk id="2" creationId="{B0B062BD-E6CE-C057-5051-40DD232725BD}"/>
          </ac:spMkLst>
        </pc:spChg>
        <pc:spChg chg="add">
          <ac:chgData name="Chloe-Anne Bishop (2519010)" userId="S::2519010@student.uwtsd.ac.uk::1d2a1d11-0a73-4579-8cfa-33e8ebc38cf4" providerId="AD" clId="Web-{1FBD2EFC-4CD5-808E-025B-2C0D90E3033C}" dt="2025-12-09T18:11:47.602" v="34"/>
          <ac:spMkLst>
            <pc:docMk/>
            <pc:sldMk cId="110000152" sldId="263"/>
            <ac:spMk id="17" creationId="{063F27BC-7079-4FF7-8F7C-ABC82FA3C247}"/>
          </ac:spMkLst>
        </pc:spChg>
        <pc:graphicFrameChg chg="add">
          <ac:chgData name="Chloe-Anne Bishop (2519010)" userId="S::2519010@student.uwtsd.ac.uk::1d2a1d11-0a73-4579-8cfa-33e8ebc38cf4" providerId="AD" clId="Web-{1FBD2EFC-4CD5-808E-025B-2C0D90E3033C}" dt="2025-12-09T18:11:47.602" v="34"/>
          <ac:graphicFrameMkLst>
            <pc:docMk/>
            <pc:sldMk cId="110000152" sldId="263"/>
            <ac:graphicFrameMk id="19" creationId="{84CC57E3-C2D8-6A5A-C51A-18BFA5872ED8}"/>
          </ac:graphicFrameMkLst>
        </pc:graphicFrameChg>
        <pc:cxnChg chg="add">
          <ac:chgData name="Chloe-Anne Bishop (2519010)" userId="S::2519010@student.uwtsd.ac.uk::1d2a1d11-0a73-4579-8cfa-33e8ebc38cf4" providerId="AD" clId="Web-{1FBD2EFC-4CD5-808E-025B-2C0D90E3033C}" dt="2025-12-09T18:11:47.602" v="34"/>
          <ac:cxnSpMkLst>
            <pc:docMk/>
            <pc:sldMk cId="110000152" sldId="263"/>
            <ac:cxnSpMk id="18" creationId="{40BBF191-9CC8-4313-B1CA-8DF1A53AE4F9}"/>
          </ac:cxnSpMkLst>
        </pc:cxnChg>
      </pc:sldChg>
      <pc:sldChg chg="addSp delSp modSp mod setBg">
        <pc:chgData name="Chloe-Anne Bishop (2519010)" userId="S::2519010@student.uwtsd.ac.uk::1d2a1d11-0a73-4579-8cfa-33e8ebc38cf4" providerId="AD" clId="Web-{1FBD2EFC-4CD5-808E-025B-2C0D90E3033C}" dt="2025-12-09T18:12:57.291" v="41"/>
        <pc:sldMkLst>
          <pc:docMk/>
          <pc:sldMk cId="2128642450" sldId="264"/>
        </pc:sldMkLst>
        <pc:spChg chg="mod">
          <ac:chgData name="Chloe-Anne Bishop (2519010)" userId="S::2519010@student.uwtsd.ac.uk::1d2a1d11-0a73-4579-8cfa-33e8ebc38cf4" providerId="AD" clId="Web-{1FBD2EFC-4CD5-808E-025B-2C0D90E3033C}" dt="2025-12-09T18:11:57.134" v="35"/>
          <ac:spMkLst>
            <pc:docMk/>
            <pc:sldMk cId="2128642450" sldId="264"/>
            <ac:spMk id="2" creationId="{AE7E299C-DE16-CC59-0A88-1F59F5C80DF4}"/>
          </ac:spMkLst>
        </pc:spChg>
        <pc:spChg chg="add">
          <ac:chgData name="Chloe-Anne Bishop (2519010)" userId="S::2519010@student.uwtsd.ac.uk::1d2a1d11-0a73-4579-8cfa-33e8ebc38cf4" providerId="AD" clId="Web-{1FBD2EFC-4CD5-808E-025B-2C0D90E3033C}" dt="2025-12-09T18:12:57.291" v="41"/>
          <ac:spMkLst>
            <pc:docMk/>
            <pc:sldMk cId="2128642450" sldId="264"/>
            <ac:spMk id="17" creationId="{DBDA151C-5770-45E4-AAFF-59E7F403866D}"/>
          </ac:spMkLst>
        </pc:spChg>
        <pc:graphicFrameChg chg="add">
          <ac:chgData name="Chloe-Anne Bishop (2519010)" userId="S::2519010@student.uwtsd.ac.uk::1d2a1d11-0a73-4579-8cfa-33e8ebc38cf4" providerId="AD" clId="Web-{1FBD2EFC-4CD5-808E-025B-2C0D90E3033C}" dt="2025-12-09T18:12:57.291" v="41"/>
          <ac:graphicFrameMkLst>
            <pc:docMk/>
            <pc:sldMk cId="2128642450" sldId="264"/>
            <ac:graphicFrameMk id="13" creationId="{E9A15440-B80E-D15B-C796-1AC511BC66D0}"/>
          </ac:graphicFrameMkLst>
        </pc:graphicFrameChg>
        <pc:cxnChg chg="add">
          <ac:chgData name="Chloe-Anne Bishop (2519010)" userId="S::2519010@student.uwtsd.ac.uk::1d2a1d11-0a73-4579-8cfa-33e8ebc38cf4" providerId="AD" clId="Web-{1FBD2EFC-4CD5-808E-025B-2C0D90E3033C}" dt="2025-12-09T18:12:57.291" v="41"/>
          <ac:cxnSpMkLst>
            <pc:docMk/>
            <pc:sldMk cId="2128642450" sldId="264"/>
            <ac:cxnSpMk id="19" creationId="{E62D3963-2153-4637-96E6-E31BD2CE5D0D}"/>
          </ac:cxnSpMkLst>
        </pc:cxnChg>
      </pc:sldChg>
      <pc:sldChg chg="addSp delSp modSp mod setBg">
        <pc:chgData name="Chloe-Anne Bishop (2519010)" userId="S::2519010@student.uwtsd.ac.uk::1d2a1d11-0a73-4579-8cfa-33e8ebc38cf4" providerId="AD" clId="Web-{1FBD2EFC-4CD5-808E-025B-2C0D90E3033C}" dt="2025-12-09T18:37:47.168" v="50"/>
        <pc:sldMkLst>
          <pc:docMk/>
          <pc:sldMk cId="3512706565" sldId="265"/>
        </pc:sldMkLst>
        <pc:spChg chg="mod">
          <ac:chgData name="Chloe-Anne Bishop (2519010)" userId="S::2519010@student.uwtsd.ac.uk::1d2a1d11-0a73-4579-8cfa-33e8ebc38cf4" providerId="AD" clId="Web-{1FBD2EFC-4CD5-808E-025B-2C0D90E3033C}" dt="2025-12-09T18:13:22.714" v="44"/>
          <ac:spMkLst>
            <pc:docMk/>
            <pc:sldMk cId="3512706565" sldId="265"/>
            <ac:spMk id="2" creationId="{24E6F91B-1A23-3FBC-E7F1-7AA5CE92D45A}"/>
          </ac:spMkLst>
        </pc:spChg>
        <pc:spChg chg="add">
          <ac:chgData name="Chloe-Anne Bishop (2519010)" userId="S::2519010@student.uwtsd.ac.uk::1d2a1d11-0a73-4579-8cfa-33e8ebc38cf4" providerId="AD" clId="Web-{1FBD2EFC-4CD5-808E-025B-2C0D90E3033C}" dt="2025-12-09T18:13:22.714" v="44"/>
          <ac:spMkLst>
            <pc:docMk/>
            <pc:sldMk cId="3512706565" sldId="265"/>
            <ac:spMk id="13" creationId="{DBDA151C-5770-45E4-AAFF-59E7F403866D}"/>
          </ac:spMkLst>
        </pc:spChg>
        <pc:graphicFrameChg chg="add modGraphic">
          <ac:chgData name="Chloe-Anne Bishop (2519010)" userId="S::2519010@student.uwtsd.ac.uk::1d2a1d11-0a73-4579-8cfa-33e8ebc38cf4" providerId="AD" clId="Web-{1FBD2EFC-4CD5-808E-025B-2C0D90E3033C}" dt="2025-12-09T18:13:43.542" v="45"/>
          <ac:graphicFrameMkLst>
            <pc:docMk/>
            <pc:sldMk cId="3512706565" sldId="265"/>
            <ac:graphicFrameMk id="15" creationId="{18AC6B93-6119-2240-C91C-0B895BFAD84F}"/>
          </ac:graphicFrameMkLst>
        </pc:graphicFrameChg>
        <pc:cxnChg chg="add">
          <ac:chgData name="Chloe-Anne Bishop (2519010)" userId="S::2519010@student.uwtsd.ac.uk::1d2a1d11-0a73-4579-8cfa-33e8ebc38cf4" providerId="AD" clId="Web-{1FBD2EFC-4CD5-808E-025B-2C0D90E3033C}" dt="2025-12-09T18:13:22.714" v="44"/>
          <ac:cxnSpMkLst>
            <pc:docMk/>
            <pc:sldMk cId="3512706565" sldId="265"/>
            <ac:cxnSpMk id="14" creationId="{05ADA91C-AD52-A530-A898-AD6E69874598}"/>
          </ac:cxnSpMkLst>
        </pc:cxnChg>
      </pc:sldChg>
      <pc:sldChg chg="modSp new">
        <pc:chgData name="Chloe-Anne Bishop (2519010)" userId="S::2519010@student.uwtsd.ac.uk::1d2a1d11-0a73-4579-8cfa-33e8ebc38cf4" providerId="AD" clId="Web-{1FBD2EFC-4CD5-808E-025B-2C0D90E3033C}" dt="2025-12-09T18:07:59.330" v="6" actId="20577"/>
        <pc:sldMkLst>
          <pc:docMk/>
          <pc:sldMk cId="2704588629" sldId="266"/>
        </pc:sldMkLst>
        <pc:spChg chg="mod">
          <ac:chgData name="Chloe-Anne Bishop (2519010)" userId="S::2519010@student.uwtsd.ac.uk::1d2a1d11-0a73-4579-8cfa-33e8ebc38cf4" providerId="AD" clId="Web-{1FBD2EFC-4CD5-808E-025B-2C0D90E3033C}" dt="2025-12-09T18:07:59.330" v="6" actId="20577"/>
          <ac:spMkLst>
            <pc:docMk/>
            <pc:sldMk cId="2704588629" sldId="266"/>
            <ac:spMk id="2" creationId="{7FF84980-D233-C597-0F1B-18AFBCA55C4D}"/>
          </ac:spMkLst>
        </pc:spChg>
      </pc:sldChg>
    </pc:docChg>
  </pc:docChgLst>
  <pc:docChgLst>
    <pc:chgData name="Chloe-Anne Bishop (2519010)" userId="S::2519010@student.uwtsd.ac.uk::1d2a1d11-0a73-4579-8cfa-33e8ebc38cf4" providerId="AD" clId="Web-{B33C3AD9-4AFB-011E-9BE2-711A61CC9ABD}"/>
    <pc:docChg chg="addSld modSld">
      <pc:chgData name="Chloe-Anne Bishop (2519010)" userId="S::2519010@student.uwtsd.ac.uk::1d2a1d11-0a73-4579-8cfa-33e8ebc38cf4" providerId="AD" clId="Web-{B33C3AD9-4AFB-011E-9BE2-711A61CC9ABD}" dt="2025-12-15T17:10:31.657" v="360" actId="20577"/>
      <pc:docMkLst>
        <pc:docMk/>
      </pc:docMkLst>
      <pc:sldChg chg="modSp">
        <pc:chgData name="Chloe-Anne Bishop (2519010)" userId="S::2519010@student.uwtsd.ac.uk::1d2a1d11-0a73-4579-8cfa-33e8ebc38cf4" providerId="AD" clId="Web-{B33C3AD9-4AFB-011E-9BE2-711A61CC9ABD}" dt="2025-12-15T16:54:47.542" v="51" actId="20577"/>
        <pc:sldMkLst>
          <pc:docMk/>
          <pc:sldMk cId="752851555" sldId="257"/>
        </pc:sldMkLst>
        <pc:graphicFrameChg chg="modGraphic">
          <ac:chgData name="Chloe-Anne Bishop (2519010)" userId="S::2519010@student.uwtsd.ac.uk::1d2a1d11-0a73-4579-8cfa-33e8ebc38cf4" providerId="AD" clId="Web-{B33C3AD9-4AFB-011E-9BE2-711A61CC9ABD}" dt="2025-12-15T16:54:47.542" v="51" actId="20577"/>
          <ac:graphicFrameMkLst>
            <pc:docMk/>
            <pc:sldMk cId="752851555" sldId="257"/>
            <ac:graphicFrameMk id="21" creationId="{AB4B05FC-4AC8-D57C-7079-131BB190C648}"/>
          </ac:graphicFrameMkLst>
        </pc:graphicFrameChg>
      </pc:sldChg>
      <pc:sldChg chg="addSp delSp modSp">
        <pc:chgData name="Chloe-Anne Bishop (2519010)" userId="S::2519010@student.uwtsd.ac.uk::1d2a1d11-0a73-4579-8cfa-33e8ebc38cf4" providerId="AD" clId="Web-{B33C3AD9-4AFB-011E-9BE2-711A61CC9ABD}" dt="2025-12-15T16:16:13.352" v="0"/>
        <pc:sldMkLst>
          <pc:docMk/>
          <pc:sldMk cId="388375119" sldId="259"/>
        </pc:sldMkLst>
        <pc:spChg chg="mod">
          <ac:chgData name="Chloe-Anne Bishop (2519010)" userId="S::2519010@student.uwtsd.ac.uk::1d2a1d11-0a73-4579-8cfa-33e8ebc38cf4" providerId="AD" clId="Web-{B33C3AD9-4AFB-011E-9BE2-711A61CC9ABD}" dt="2025-12-15T16:16:13.352" v="0"/>
          <ac:spMkLst>
            <pc:docMk/>
            <pc:sldMk cId="388375119" sldId="259"/>
            <ac:spMk id="2" creationId="{FD625BD1-EDCA-11A3-F0FA-A874CC98AC50}"/>
          </ac:spMkLst>
        </pc:spChg>
        <pc:spChg chg="del">
          <ac:chgData name="Chloe-Anne Bishop (2519010)" userId="S::2519010@student.uwtsd.ac.uk::1d2a1d11-0a73-4579-8cfa-33e8ebc38cf4" providerId="AD" clId="Web-{B33C3AD9-4AFB-011E-9BE2-711A61CC9ABD}" dt="2025-12-15T16:16:13.352" v="0"/>
          <ac:spMkLst>
            <pc:docMk/>
            <pc:sldMk cId="388375119" sldId="259"/>
            <ac:spMk id="9" creationId="{063F27BC-7079-4FF7-8F7C-ABC82FA3C247}"/>
          </ac:spMkLst>
        </pc:spChg>
        <pc:spChg chg="add">
          <ac:chgData name="Chloe-Anne Bishop (2519010)" userId="S::2519010@student.uwtsd.ac.uk::1d2a1d11-0a73-4579-8cfa-33e8ebc38cf4" providerId="AD" clId="Web-{B33C3AD9-4AFB-011E-9BE2-711A61CC9ABD}" dt="2025-12-15T16:16:13.352" v="0"/>
          <ac:spMkLst>
            <pc:docMk/>
            <pc:sldMk cId="388375119" sldId="259"/>
            <ac:spMk id="16" creationId="{8FCE029E-5073-4498-8104-8427AA987352}"/>
          </ac:spMkLst>
        </pc:spChg>
        <pc:graphicFrameChg chg="mod modGraphic">
          <ac:chgData name="Chloe-Anne Bishop (2519010)" userId="S::2519010@student.uwtsd.ac.uk::1d2a1d11-0a73-4579-8cfa-33e8ebc38cf4" providerId="AD" clId="Web-{B33C3AD9-4AFB-011E-9BE2-711A61CC9ABD}" dt="2025-12-15T16:16:13.352" v="0"/>
          <ac:graphicFrameMkLst>
            <pc:docMk/>
            <pc:sldMk cId="388375119" sldId="259"/>
            <ac:graphicFrameMk id="5" creationId="{DCD86B95-6265-98E5-95B2-B2B67948C7A9}"/>
          </ac:graphicFrameMkLst>
        </pc:graphicFrameChg>
        <pc:cxnChg chg="del">
          <ac:chgData name="Chloe-Anne Bishop (2519010)" userId="S::2519010@student.uwtsd.ac.uk::1d2a1d11-0a73-4579-8cfa-33e8ebc38cf4" providerId="AD" clId="Web-{B33C3AD9-4AFB-011E-9BE2-711A61CC9ABD}" dt="2025-12-15T16:16:13.352" v="0"/>
          <ac:cxnSpMkLst>
            <pc:docMk/>
            <pc:sldMk cId="388375119" sldId="259"/>
            <ac:cxnSpMk id="11" creationId="{40BBF191-9CC8-4313-B1CA-8DF1A53AE4F9}"/>
          </ac:cxnSpMkLst>
        </pc:cxnChg>
        <pc:cxnChg chg="add">
          <ac:chgData name="Chloe-Anne Bishop (2519010)" userId="S::2519010@student.uwtsd.ac.uk::1d2a1d11-0a73-4579-8cfa-33e8ebc38cf4" providerId="AD" clId="Web-{B33C3AD9-4AFB-011E-9BE2-711A61CC9ABD}" dt="2025-12-15T16:16:13.352" v="0"/>
          <ac:cxnSpMkLst>
            <pc:docMk/>
            <pc:sldMk cId="388375119" sldId="259"/>
            <ac:cxnSpMk id="18" creationId="{BEFF515C-2521-4964-9DAC-2BFB8EC86AE4}"/>
          </ac:cxnSpMkLst>
        </pc:cxnChg>
      </pc:sldChg>
      <pc:sldChg chg="modSp">
        <pc:chgData name="Chloe-Anne Bishop (2519010)" userId="S::2519010@student.uwtsd.ac.uk::1d2a1d11-0a73-4579-8cfa-33e8ebc38cf4" providerId="AD" clId="Web-{B33C3AD9-4AFB-011E-9BE2-711A61CC9ABD}" dt="2025-12-15T16:24:15.452" v="45" actId="20577"/>
        <pc:sldMkLst>
          <pc:docMk/>
          <pc:sldMk cId="4172577891" sldId="260"/>
        </pc:sldMkLst>
        <pc:graphicFrameChg chg="modGraphic">
          <ac:chgData name="Chloe-Anne Bishop (2519010)" userId="S::2519010@student.uwtsd.ac.uk::1d2a1d11-0a73-4579-8cfa-33e8ebc38cf4" providerId="AD" clId="Web-{B33C3AD9-4AFB-011E-9BE2-711A61CC9ABD}" dt="2025-12-15T16:24:15.452" v="45" actId="20577"/>
          <ac:graphicFrameMkLst>
            <pc:docMk/>
            <pc:sldMk cId="4172577891" sldId="260"/>
            <ac:graphicFrameMk id="15" creationId="{3E1E4234-BB9D-5324-F598-E85DCA0BA08C}"/>
          </ac:graphicFrameMkLst>
        </pc:graphicFrameChg>
      </pc:sldChg>
      <pc:sldChg chg="modSp">
        <pc:chgData name="Chloe-Anne Bishop (2519010)" userId="S::2519010@student.uwtsd.ac.uk::1d2a1d11-0a73-4579-8cfa-33e8ebc38cf4" providerId="AD" clId="Web-{B33C3AD9-4AFB-011E-9BE2-711A61CC9ABD}" dt="2025-12-15T17:10:31.657" v="360" actId="20577"/>
        <pc:sldMkLst>
          <pc:docMk/>
          <pc:sldMk cId="2704588629" sldId="266"/>
        </pc:sldMkLst>
        <pc:spChg chg="mod">
          <ac:chgData name="Chloe-Anne Bishop (2519010)" userId="S::2519010@student.uwtsd.ac.uk::1d2a1d11-0a73-4579-8cfa-33e8ebc38cf4" providerId="AD" clId="Web-{B33C3AD9-4AFB-011E-9BE2-711A61CC9ABD}" dt="2025-12-15T17:10:31.657" v="360" actId="20577"/>
          <ac:spMkLst>
            <pc:docMk/>
            <pc:sldMk cId="2704588629" sldId="266"/>
            <ac:spMk id="2" creationId="{7FF84980-D233-C597-0F1B-18AFBCA55C4D}"/>
          </ac:spMkLst>
        </pc:spChg>
        <pc:spChg chg="mod">
          <ac:chgData name="Chloe-Anne Bishop (2519010)" userId="S::2519010@student.uwtsd.ac.uk::1d2a1d11-0a73-4579-8cfa-33e8ebc38cf4" providerId="AD" clId="Web-{B33C3AD9-4AFB-011E-9BE2-711A61CC9ABD}" dt="2025-12-15T17:09:44.187" v="345" actId="14100"/>
          <ac:spMkLst>
            <pc:docMk/>
            <pc:sldMk cId="2704588629" sldId="266"/>
            <ac:spMk id="3" creationId="{1848EF1A-D49B-A5F8-0EED-ADAAEE66A777}"/>
          </ac:spMkLst>
        </pc:spChg>
      </pc:sldChg>
      <pc:sldChg chg="addSp delSp modSp new mod setBg">
        <pc:chgData name="Chloe-Anne Bishop (2519010)" userId="S::2519010@student.uwtsd.ac.uk::1d2a1d11-0a73-4579-8cfa-33e8ebc38cf4" providerId="AD" clId="Web-{B33C3AD9-4AFB-011E-9BE2-711A61CC9ABD}" dt="2025-12-15T16:23:57.748" v="42" actId="20577"/>
        <pc:sldMkLst>
          <pc:docMk/>
          <pc:sldMk cId="3614992674" sldId="267"/>
        </pc:sldMkLst>
        <pc:spChg chg="mod">
          <ac:chgData name="Chloe-Anne Bishop (2519010)" userId="S::2519010@student.uwtsd.ac.uk::1d2a1d11-0a73-4579-8cfa-33e8ebc38cf4" providerId="AD" clId="Web-{B33C3AD9-4AFB-011E-9BE2-711A61CC9ABD}" dt="2025-12-15T16:20:45.998" v="5"/>
          <ac:spMkLst>
            <pc:docMk/>
            <pc:sldMk cId="3614992674" sldId="267"/>
            <ac:spMk id="2" creationId="{50278F92-E89F-C9A0-D656-186667AB0ABA}"/>
          </ac:spMkLst>
        </pc:spChg>
        <pc:spChg chg="del">
          <ac:chgData name="Chloe-Anne Bishop (2519010)" userId="S::2519010@student.uwtsd.ac.uk::1d2a1d11-0a73-4579-8cfa-33e8ebc38cf4" providerId="AD" clId="Web-{B33C3AD9-4AFB-011E-9BE2-711A61CC9ABD}" dt="2025-12-15T16:19:58.559" v="2"/>
          <ac:spMkLst>
            <pc:docMk/>
            <pc:sldMk cId="3614992674" sldId="267"/>
            <ac:spMk id="3" creationId="{F4618B1E-1FAE-B39E-BCC6-7C869CFEEFB5}"/>
          </ac:spMkLst>
        </pc:spChg>
        <pc:spChg chg="add mod">
          <ac:chgData name="Chloe-Anne Bishop (2519010)" userId="S::2519010@student.uwtsd.ac.uk::1d2a1d11-0a73-4579-8cfa-33e8ebc38cf4" providerId="AD" clId="Web-{B33C3AD9-4AFB-011E-9BE2-711A61CC9ABD}" dt="2025-12-15T16:23:57.748" v="42" actId="20577"/>
          <ac:spMkLst>
            <pc:docMk/>
            <pc:sldMk cId="3614992674" sldId="267"/>
            <ac:spMk id="5" creationId="{27EC5DDE-2D71-4109-2A7D-C36ECED36A37}"/>
          </ac:spMkLst>
        </pc:spChg>
        <pc:spChg chg="add">
          <ac:chgData name="Chloe-Anne Bishop (2519010)" userId="S::2519010@student.uwtsd.ac.uk::1d2a1d11-0a73-4579-8cfa-33e8ebc38cf4" providerId="AD" clId="Web-{B33C3AD9-4AFB-011E-9BE2-711A61CC9ABD}" dt="2025-12-15T16:20:45.998" v="5"/>
          <ac:spMkLst>
            <pc:docMk/>
            <pc:sldMk cId="3614992674" sldId="267"/>
            <ac:spMk id="11" creationId="{19F9BF86-FE94-4517-B97D-026C7515E589}"/>
          </ac:spMkLst>
        </pc:spChg>
        <pc:picChg chg="add mod ord">
          <ac:chgData name="Chloe-Anne Bishop (2519010)" userId="S::2519010@student.uwtsd.ac.uk::1d2a1d11-0a73-4579-8cfa-33e8ebc38cf4" providerId="AD" clId="Web-{B33C3AD9-4AFB-011E-9BE2-711A61CC9ABD}" dt="2025-12-15T16:21:11.454" v="8" actId="1076"/>
          <ac:picMkLst>
            <pc:docMk/>
            <pc:sldMk cId="3614992674" sldId="267"/>
            <ac:picMk id="4" creationId="{073F2F50-B732-41CD-B9BB-6D05D4D406F1}"/>
          </ac:picMkLst>
        </pc:picChg>
        <pc:cxnChg chg="add">
          <ac:chgData name="Chloe-Anne Bishop (2519010)" userId="S::2519010@student.uwtsd.ac.uk::1d2a1d11-0a73-4579-8cfa-33e8ebc38cf4" providerId="AD" clId="Web-{B33C3AD9-4AFB-011E-9BE2-711A61CC9ABD}" dt="2025-12-15T16:20:45.998" v="5"/>
          <ac:cxnSpMkLst>
            <pc:docMk/>
            <pc:sldMk cId="3614992674" sldId="267"/>
            <ac:cxnSpMk id="9" creationId="{118E06E4-607B-144B-382B-AD3D06B1EE8C}"/>
          </ac:cxnSpMkLst>
        </pc:cxnChg>
        <pc:cxnChg chg="add">
          <ac:chgData name="Chloe-Anne Bishop (2519010)" userId="S::2519010@student.uwtsd.ac.uk::1d2a1d11-0a73-4579-8cfa-33e8ebc38cf4" providerId="AD" clId="Web-{B33C3AD9-4AFB-011E-9BE2-711A61CC9ABD}" dt="2025-12-15T16:20:45.998" v="5"/>
          <ac:cxnSpMkLst>
            <pc:docMk/>
            <pc:sldMk cId="3614992674" sldId="267"/>
            <ac:cxnSpMk id="13" creationId="{750527CE-FCD0-40C8-B37A-39331C2A4FDF}"/>
          </ac:cxnSpMkLst>
        </pc:cxnChg>
      </pc:sldChg>
    </pc:docChg>
  </pc:docChgLst>
  <pc:docChgLst>
    <pc:chgData name="Chloe-Anne Bishop (2519010)" userId="S::2519010@student.uwtsd.ac.uk::1d2a1d11-0a73-4579-8cfa-33e8ebc38cf4" providerId="AD" clId="Web-{A2C463AD-759C-ACA9-5C71-BC60E144E9E9}"/>
    <pc:docChg chg="addSld delSld modSld addMainMaster delMainMaster">
      <pc:chgData name="Chloe-Anne Bishop (2519010)" userId="S::2519010@student.uwtsd.ac.uk::1d2a1d11-0a73-4579-8cfa-33e8ebc38cf4" providerId="AD" clId="Web-{A2C463AD-759C-ACA9-5C71-BC60E144E9E9}" dt="2025-12-09T16:36:19.769" v="2322" actId="20577"/>
      <pc:docMkLst>
        <pc:docMk/>
      </pc:docMkLst>
      <pc:sldChg chg="addSp delSp modSp mod setBg modClrScheme setClrOvrMap chgLayout">
        <pc:chgData name="Chloe-Anne Bishop (2519010)" userId="S::2519010@student.uwtsd.ac.uk::1d2a1d11-0a73-4579-8cfa-33e8ebc38cf4" providerId="AD" clId="Web-{A2C463AD-759C-ACA9-5C71-BC60E144E9E9}" dt="2025-12-09T15:43:37.054" v="53" actId="20577"/>
        <pc:sldMkLst>
          <pc:docMk/>
          <pc:sldMk cId="109857222" sldId="256"/>
        </pc:sldMkLst>
        <pc:spChg chg="mod">
          <ac:chgData name="Chloe-Anne Bishop (2519010)" userId="S::2519010@student.uwtsd.ac.uk::1d2a1d11-0a73-4579-8cfa-33e8ebc38cf4" providerId="AD" clId="Web-{A2C463AD-759C-ACA9-5C71-BC60E144E9E9}" dt="2025-12-09T15:42:21.318" v="2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loe-Anne Bishop (2519010)" userId="S::2519010@student.uwtsd.ac.uk::1d2a1d11-0a73-4579-8cfa-33e8ebc38cf4" providerId="AD" clId="Web-{A2C463AD-759C-ACA9-5C71-BC60E144E9E9}" dt="2025-12-09T15:43:37.054" v="5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hloe-Anne Bishop (2519010)" userId="S::2519010@student.uwtsd.ac.uk::1d2a1d11-0a73-4579-8cfa-33e8ebc38cf4" providerId="AD" clId="Web-{A2C463AD-759C-ACA9-5C71-BC60E144E9E9}" dt="2025-12-09T15:42:21.318" v="26"/>
          <ac:spMkLst>
            <pc:docMk/>
            <pc:sldMk cId="109857222" sldId="256"/>
            <ac:spMk id="18" creationId="{19F9BF86-FE94-4517-B97D-026C7515E589}"/>
          </ac:spMkLst>
        </pc:spChg>
        <pc:spChg chg="add">
          <ac:chgData name="Chloe-Anne Bishop (2519010)" userId="S::2519010@student.uwtsd.ac.uk::1d2a1d11-0a73-4579-8cfa-33e8ebc38cf4" providerId="AD" clId="Web-{A2C463AD-759C-ACA9-5C71-BC60E144E9E9}" dt="2025-12-09T15:42:21.318" v="26"/>
          <ac:spMkLst>
            <pc:docMk/>
            <pc:sldMk cId="109857222" sldId="256"/>
            <ac:spMk id="20" creationId="{72E284DE-AB43-1296-3166-892F44A3A2E9}"/>
          </ac:spMkLst>
        </pc:spChg>
        <pc:picChg chg="add mod">
          <ac:chgData name="Chloe-Anne Bishop (2519010)" userId="S::2519010@student.uwtsd.ac.uk::1d2a1d11-0a73-4579-8cfa-33e8ebc38cf4" providerId="AD" clId="Web-{A2C463AD-759C-ACA9-5C71-BC60E144E9E9}" dt="2025-12-09T15:42:21.318" v="26"/>
          <ac:picMkLst>
            <pc:docMk/>
            <pc:sldMk cId="109857222" sldId="256"/>
            <ac:picMk id="4" creationId="{70458EBE-28B7-7542-634E-78CB77670446}"/>
          </ac:picMkLst>
        </pc:picChg>
        <pc:cxnChg chg="add">
          <ac:chgData name="Chloe-Anne Bishop (2519010)" userId="S::2519010@student.uwtsd.ac.uk::1d2a1d11-0a73-4579-8cfa-33e8ebc38cf4" providerId="AD" clId="Web-{A2C463AD-759C-ACA9-5C71-BC60E144E9E9}" dt="2025-12-09T15:42:21.318" v="26"/>
          <ac:cxnSpMkLst>
            <pc:docMk/>
            <pc:sldMk cId="109857222" sldId="256"/>
            <ac:cxnSpMk id="22" creationId="{97CC2FE6-3AD0-4131-B4BC-1F4D65E25E13}"/>
          </ac:cxnSpMkLst>
        </pc:cxnChg>
      </pc:sldChg>
      <pc:sldChg chg="addSp delSp modSp new mod setBg">
        <pc:chgData name="Chloe-Anne Bishop (2519010)" userId="S::2519010@student.uwtsd.ac.uk::1d2a1d11-0a73-4579-8cfa-33e8ebc38cf4" providerId="AD" clId="Web-{A2C463AD-759C-ACA9-5C71-BC60E144E9E9}" dt="2025-12-09T16:04:07.804" v="683" actId="1076"/>
        <pc:sldMkLst>
          <pc:docMk/>
          <pc:sldMk cId="752851555" sldId="257"/>
        </pc:sldMkLst>
        <pc:spChg chg="mod">
          <ac:chgData name="Chloe-Anne Bishop (2519010)" userId="S::2519010@student.uwtsd.ac.uk::1d2a1d11-0a73-4579-8cfa-33e8ebc38cf4" providerId="AD" clId="Web-{A2C463AD-759C-ACA9-5C71-BC60E144E9E9}" dt="2025-12-09T16:01:32.615" v="502" actId="20577"/>
          <ac:spMkLst>
            <pc:docMk/>
            <pc:sldMk cId="752851555" sldId="257"/>
            <ac:spMk id="2" creationId="{1C649FB2-A625-3CC4-196B-9A9B17BAFBCC}"/>
          </ac:spMkLst>
        </pc:spChg>
      </pc:sldChg>
      <pc:sldChg chg="addSp modSp new mod setBg">
        <pc:chgData name="Chloe-Anne Bishop (2519010)" userId="S::2519010@student.uwtsd.ac.uk::1d2a1d11-0a73-4579-8cfa-33e8ebc38cf4" providerId="AD" clId="Web-{A2C463AD-759C-ACA9-5C71-BC60E144E9E9}" dt="2025-12-09T16:09:09.392" v="921"/>
        <pc:sldMkLst>
          <pc:docMk/>
          <pc:sldMk cId="3510925997" sldId="258"/>
        </pc:sldMkLst>
        <pc:spChg chg="mod">
          <ac:chgData name="Chloe-Anne Bishop (2519010)" userId="S::2519010@student.uwtsd.ac.uk::1d2a1d11-0a73-4579-8cfa-33e8ebc38cf4" providerId="AD" clId="Web-{A2C463AD-759C-ACA9-5C71-BC60E144E9E9}" dt="2025-12-09T16:09:09.392" v="921"/>
          <ac:spMkLst>
            <pc:docMk/>
            <pc:sldMk cId="3510925997" sldId="258"/>
            <ac:spMk id="2" creationId="{7CF8C3F7-E281-D5C3-691F-D2C2EEF39D7A}"/>
          </ac:spMkLst>
        </pc:spChg>
      </pc:sldChg>
      <pc:sldChg chg="modSp new">
        <pc:chgData name="Chloe-Anne Bishop (2519010)" userId="S::2519010@student.uwtsd.ac.uk::1d2a1d11-0a73-4579-8cfa-33e8ebc38cf4" providerId="AD" clId="Web-{A2C463AD-759C-ACA9-5C71-BC60E144E9E9}" dt="2025-12-09T16:16:40.674" v="1199" actId="20577"/>
        <pc:sldMkLst>
          <pc:docMk/>
          <pc:sldMk cId="388375119" sldId="259"/>
        </pc:sldMkLst>
        <pc:spChg chg="mod">
          <ac:chgData name="Chloe-Anne Bishop (2519010)" userId="S::2519010@student.uwtsd.ac.uk::1d2a1d11-0a73-4579-8cfa-33e8ebc38cf4" providerId="AD" clId="Web-{A2C463AD-759C-ACA9-5C71-BC60E144E9E9}" dt="2025-12-09T16:09:46.441" v="946" actId="20577"/>
          <ac:spMkLst>
            <pc:docMk/>
            <pc:sldMk cId="388375119" sldId="259"/>
            <ac:spMk id="2" creationId="{FD625BD1-EDCA-11A3-F0FA-A874CC98AC50}"/>
          </ac:spMkLst>
        </pc:spChg>
      </pc:sldChg>
      <pc:sldChg chg="modSp new">
        <pc:chgData name="Chloe-Anne Bishop (2519010)" userId="S::2519010@student.uwtsd.ac.uk::1d2a1d11-0a73-4579-8cfa-33e8ebc38cf4" providerId="AD" clId="Web-{A2C463AD-759C-ACA9-5C71-BC60E144E9E9}" dt="2025-12-09T16:22:54.663" v="1378" actId="20577"/>
        <pc:sldMkLst>
          <pc:docMk/>
          <pc:sldMk cId="4172577891" sldId="260"/>
        </pc:sldMkLst>
        <pc:spChg chg="mod">
          <ac:chgData name="Chloe-Anne Bishop (2519010)" userId="S::2519010@student.uwtsd.ac.uk::1d2a1d11-0a73-4579-8cfa-33e8ebc38cf4" providerId="AD" clId="Web-{A2C463AD-759C-ACA9-5C71-BC60E144E9E9}" dt="2025-12-09T16:17:36.628" v="1232" actId="20577"/>
          <ac:spMkLst>
            <pc:docMk/>
            <pc:sldMk cId="4172577891" sldId="260"/>
            <ac:spMk id="2" creationId="{3A316C51-AD92-6C68-FAD1-FDED37F73DE6}"/>
          </ac:spMkLst>
        </pc:spChg>
      </pc:sldChg>
      <pc:sldChg chg="modSp new">
        <pc:chgData name="Chloe-Anne Bishop (2519010)" userId="S::2519010@student.uwtsd.ac.uk::1d2a1d11-0a73-4579-8cfa-33e8ebc38cf4" providerId="AD" clId="Web-{A2C463AD-759C-ACA9-5C71-BC60E144E9E9}" dt="2025-12-09T16:24:47.884" v="1510" actId="20577"/>
        <pc:sldMkLst>
          <pc:docMk/>
          <pc:sldMk cId="1673850531" sldId="261"/>
        </pc:sldMkLst>
        <pc:spChg chg="mod">
          <ac:chgData name="Chloe-Anne Bishop (2519010)" userId="S::2519010@student.uwtsd.ac.uk::1d2a1d11-0a73-4579-8cfa-33e8ebc38cf4" providerId="AD" clId="Web-{A2C463AD-759C-ACA9-5C71-BC60E144E9E9}" dt="2025-12-09T16:23:18.335" v="1401" actId="20577"/>
          <ac:spMkLst>
            <pc:docMk/>
            <pc:sldMk cId="1673850531" sldId="261"/>
            <ac:spMk id="2" creationId="{FC192FF5-5EA7-B54F-DD03-1726CF3B09C6}"/>
          </ac:spMkLst>
        </pc:spChg>
      </pc:sldChg>
      <pc:sldChg chg="modSp new">
        <pc:chgData name="Chloe-Anne Bishop (2519010)" userId="S::2519010@student.uwtsd.ac.uk::1d2a1d11-0a73-4579-8cfa-33e8ebc38cf4" providerId="AD" clId="Web-{A2C463AD-759C-ACA9-5C71-BC60E144E9E9}" dt="2025-12-09T16:26:22.016" v="1625" actId="20577"/>
        <pc:sldMkLst>
          <pc:docMk/>
          <pc:sldMk cId="3805610112" sldId="262"/>
        </pc:sldMkLst>
        <pc:spChg chg="mod">
          <ac:chgData name="Chloe-Anne Bishop (2519010)" userId="S::2519010@student.uwtsd.ac.uk::1d2a1d11-0a73-4579-8cfa-33e8ebc38cf4" providerId="AD" clId="Web-{A2C463AD-759C-ACA9-5C71-BC60E144E9E9}" dt="2025-12-09T16:25:15.167" v="1545" actId="20577"/>
          <ac:spMkLst>
            <pc:docMk/>
            <pc:sldMk cId="3805610112" sldId="262"/>
            <ac:spMk id="2" creationId="{3492EF8A-6ED3-3AD9-00A2-9172C83F29AC}"/>
          </ac:spMkLst>
        </pc:spChg>
      </pc:sldChg>
      <pc:sldChg chg="modSp new">
        <pc:chgData name="Chloe-Anne Bishop (2519010)" userId="S::2519010@student.uwtsd.ac.uk::1d2a1d11-0a73-4579-8cfa-33e8ebc38cf4" providerId="AD" clId="Web-{A2C463AD-759C-ACA9-5C71-BC60E144E9E9}" dt="2025-12-09T16:33:07.016" v="1997" actId="20577"/>
        <pc:sldMkLst>
          <pc:docMk/>
          <pc:sldMk cId="110000152" sldId="263"/>
        </pc:sldMkLst>
        <pc:spChg chg="mod">
          <ac:chgData name="Chloe-Anne Bishop (2519010)" userId="S::2519010@student.uwtsd.ac.uk::1d2a1d11-0a73-4579-8cfa-33e8ebc38cf4" providerId="AD" clId="Web-{A2C463AD-759C-ACA9-5C71-BC60E144E9E9}" dt="2025-12-09T16:27:32.333" v="1688" actId="20577"/>
          <ac:spMkLst>
            <pc:docMk/>
            <pc:sldMk cId="110000152" sldId="263"/>
            <ac:spMk id="2" creationId="{B0B062BD-E6CE-C057-5051-40DD232725BD}"/>
          </ac:spMkLst>
        </pc:spChg>
      </pc:sldChg>
      <pc:sldChg chg="modSp new">
        <pc:chgData name="Chloe-Anne Bishop (2519010)" userId="S::2519010@student.uwtsd.ac.uk::1d2a1d11-0a73-4579-8cfa-33e8ebc38cf4" providerId="AD" clId="Web-{A2C463AD-759C-ACA9-5C71-BC60E144E9E9}" dt="2025-12-09T16:34:31.924" v="2133" actId="20577"/>
        <pc:sldMkLst>
          <pc:docMk/>
          <pc:sldMk cId="2128642450" sldId="264"/>
        </pc:sldMkLst>
        <pc:spChg chg="mod">
          <ac:chgData name="Chloe-Anne Bishop (2519010)" userId="S::2519010@student.uwtsd.ac.uk::1d2a1d11-0a73-4579-8cfa-33e8ebc38cf4" providerId="AD" clId="Web-{A2C463AD-759C-ACA9-5C71-BC60E144E9E9}" dt="2025-12-09T16:33:25.485" v="2022" actId="20577"/>
          <ac:spMkLst>
            <pc:docMk/>
            <pc:sldMk cId="2128642450" sldId="264"/>
            <ac:spMk id="2" creationId="{AE7E299C-DE16-CC59-0A88-1F59F5C80DF4}"/>
          </ac:spMkLst>
        </pc:spChg>
      </pc:sldChg>
      <pc:sldChg chg="modSp new">
        <pc:chgData name="Chloe-Anne Bishop (2519010)" userId="S::2519010@student.uwtsd.ac.uk::1d2a1d11-0a73-4579-8cfa-33e8ebc38cf4" providerId="AD" clId="Web-{A2C463AD-759C-ACA9-5C71-BC60E144E9E9}" dt="2025-12-09T16:36:19.769" v="2322" actId="20577"/>
        <pc:sldMkLst>
          <pc:docMk/>
          <pc:sldMk cId="3512706565" sldId="265"/>
        </pc:sldMkLst>
        <pc:spChg chg="mod">
          <ac:chgData name="Chloe-Anne Bishop (2519010)" userId="S::2519010@student.uwtsd.ac.uk::1d2a1d11-0a73-4579-8cfa-33e8ebc38cf4" providerId="AD" clId="Web-{A2C463AD-759C-ACA9-5C71-BC60E144E9E9}" dt="2025-12-09T16:34:39.424" v="2141" actId="20577"/>
          <ac:spMkLst>
            <pc:docMk/>
            <pc:sldMk cId="3512706565" sldId="265"/>
            <ac:spMk id="2" creationId="{24E6F91B-1A23-3FBC-E7F1-7AA5CE92D45A}"/>
          </ac:spMkLst>
        </pc:spChg>
      </pc:sldChg>
      <pc:sldMasterChg chg="add addSldLayout">
        <pc:chgData name="Chloe-Anne Bishop (2519010)" userId="S::2519010@student.uwtsd.ac.uk::1d2a1d11-0a73-4579-8cfa-33e8ebc38cf4" providerId="AD" clId="Web-{A2C463AD-759C-ACA9-5C71-BC60E144E9E9}" dt="2025-12-09T15:41:31.067" v="0"/>
        <pc:sldMasterMkLst>
          <pc:docMk/>
          <pc:sldMasterMk cId="2801552442" sldId="2147483708"/>
        </pc:sldMasterMkLst>
        <pc:sldLayoutChg chg="add">
          <pc:chgData name="Chloe-Anne Bishop (2519010)" userId="S::2519010@student.uwtsd.ac.uk::1d2a1d11-0a73-4579-8cfa-33e8ebc38cf4" providerId="AD" clId="Web-{A2C463AD-759C-ACA9-5C71-BC60E144E9E9}" dt="2025-12-09T15:41:31.067" v="0"/>
          <pc:sldLayoutMkLst>
            <pc:docMk/>
            <pc:sldMasterMk cId="2801552442" sldId="2147483708"/>
            <pc:sldLayoutMk cId="3310211982" sldId="2147483697"/>
          </pc:sldLayoutMkLst>
        </pc:sldLayoutChg>
        <pc:sldLayoutChg chg="add">
          <pc:chgData name="Chloe-Anne Bishop (2519010)" userId="S::2519010@student.uwtsd.ac.uk::1d2a1d11-0a73-4579-8cfa-33e8ebc38cf4" providerId="AD" clId="Web-{A2C463AD-759C-ACA9-5C71-BC60E144E9E9}" dt="2025-12-09T15:41:31.067" v="0"/>
          <pc:sldLayoutMkLst>
            <pc:docMk/>
            <pc:sldMasterMk cId="2801552442" sldId="2147483708"/>
            <pc:sldLayoutMk cId="2626326043" sldId="2147483698"/>
          </pc:sldLayoutMkLst>
        </pc:sldLayoutChg>
        <pc:sldLayoutChg chg="add">
          <pc:chgData name="Chloe-Anne Bishop (2519010)" userId="S::2519010@student.uwtsd.ac.uk::1d2a1d11-0a73-4579-8cfa-33e8ebc38cf4" providerId="AD" clId="Web-{A2C463AD-759C-ACA9-5C71-BC60E144E9E9}" dt="2025-12-09T15:41:31.067" v="0"/>
          <pc:sldLayoutMkLst>
            <pc:docMk/>
            <pc:sldMasterMk cId="2801552442" sldId="2147483708"/>
            <pc:sldLayoutMk cId="3346885298" sldId="2147483699"/>
          </pc:sldLayoutMkLst>
        </pc:sldLayoutChg>
        <pc:sldLayoutChg chg="add">
          <pc:chgData name="Chloe-Anne Bishop (2519010)" userId="S::2519010@student.uwtsd.ac.uk::1d2a1d11-0a73-4579-8cfa-33e8ebc38cf4" providerId="AD" clId="Web-{A2C463AD-759C-ACA9-5C71-BC60E144E9E9}" dt="2025-12-09T15:41:31.067" v="0"/>
          <pc:sldLayoutMkLst>
            <pc:docMk/>
            <pc:sldMasterMk cId="2801552442" sldId="2147483708"/>
            <pc:sldLayoutMk cId="2357535721" sldId="2147483700"/>
          </pc:sldLayoutMkLst>
        </pc:sldLayoutChg>
        <pc:sldLayoutChg chg="add">
          <pc:chgData name="Chloe-Anne Bishop (2519010)" userId="S::2519010@student.uwtsd.ac.uk::1d2a1d11-0a73-4579-8cfa-33e8ebc38cf4" providerId="AD" clId="Web-{A2C463AD-759C-ACA9-5C71-BC60E144E9E9}" dt="2025-12-09T15:41:31.067" v="0"/>
          <pc:sldLayoutMkLst>
            <pc:docMk/>
            <pc:sldMasterMk cId="2801552442" sldId="2147483708"/>
            <pc:sldLayoutMk cId="2126224359" sldId="2147483701"/>
          </pc:sldLayoutMkLst>
        </pc:sldLayoutChg>
        <pc:sldLayoutChg chg="add">
          <pc:chgData name="Chloe-Anne Bishop (2519010)" userId="S::2519010@student.uwtsd.ac.uk::1d2a1d11-0a73-4579-8cfa-33e8ebc38cf4" providerId="AD" clId="Web-{A2C463AD-759C-ACA9-5C71-BC60E144E9E9}" dt="2025-12-09T15:41:31.067" v="0"/>
          <pc:sldLayoutMkLst>
            <pc:docMk/>
            <pc:sldMasterMk cId="2801552442" sldId="2147483708"/>
            <pc:sldLayoutMk cId="2922904039" sldId="2147483702"/>
          </pc:sldLayoutMkLst>
        </pc:sldLayoutChg>
        <pc:sldLayoutChg chg="add">
          <pc:chgData name="Chloe-Anne Bishop (2519010)" userId="S::2519010@student.uwtsd.ac.uk::1d2a1d11-0a73-4579-8cfa-33e8ebc38cf4" providerId="AD" clId="Web-{A2C463AD-759C-ACA9-5C71-BC60E144E9E9}" dt="2025-12-09T15:41:31.067" v="0"/>
          <pc:sldLayoutMkLst>
            <pc:docMk/>
            <pc:sldMasterMk cId="2801552442" sldId="2147483708"/>
            <pc:sldLayoutMk cId="2361454019" sldId="2147483703"/>
          </pc:sldLayoutMkLst>
        </pc:sldLayoutChg>
        <pc:sldLayoutChg chg="add">
          <pc:chgData name="Chloe-Anne Bishop (2519010)" userId="S::2519010@student.uwtsd.ac.uk::1d2a1d11-0a73-4579-8cfa-33e8ebc38cf4" providerId="AD" clId="Web-{A2C463AD-759C-ACA9-5C71-BC60E144E9E9}" dt="2025-12-09T15:41:31.067" v="0"/>
          <pc:sldLayoutMkLst>
            <pc:docMk/>
            <pc:sldMasterMk cId="2801552442" sldId="2147483708"/>
            <pc:sldLayoutMk cId="3126120726" sldId="2147483704"/>
          </pc:sldLayoutMkLst>
        </pc:sldLayoutChg>
        <pc:sldLayoutChg chg="add">
          <pc:chgData name="Chloe-Anne Bishop (2519010)" userId="S::2519010@student.uwtsd.ac.uk::1d2a1d11-0a73-4579-8cfa-33e8ebc38cf4" providerId="AD" clId="Web-{A2C463AD-759C-ACA9-5C71-BC60E144E9E9}" dt="2025-12-09T15:41:31.067" v="0"/>
          <pc:sldLayoutMkLst>
            <pc:docMk/>
            <pc:sldMasterMk cId="2801552442" sldId="2147483708"/>
            <pc:sldLayoutMk cId="1950933010" sldId="2147483705"/>
          </pc:sldLayoutMkLst>
        </pc:sldLayoutChg>
        <pc:sldLayoutChg chg="add">
          <pc:chgData name="Chloe-Anne Bishop (2519010)" userId="S::2519010@student.uwtsd.ac.uk::1d2a1d11-0a73-4579-8cfa-33e8ebc38cf4" providerId="AD" clId="Web-{A2C463AD-759C-ACA9-5C71-BC60E144E9E9}" dt="2025-12-09T15:41:31.067" v="0"/>
          <pc:sldLayoutMkLst>
            <pc:docMk/>
            <pc:sldMasterMk cId="2801552442" sldId="2147483708"/>
            <pc:sldLayoutMk cId="585684113" sldId="2147483706"/>
          </pc:sldLayoutMkLst>
        </pc:sldLayoutChg>
        <pc:sldLayoutChg chg="add">
          <pc:chgData name="Chloe-Anne Bishop (2519010)" userId="S::2519010@student.uwtsd.ac.uk::1d2a1d11-0a73-4579-8cfa-33e8ebc38cf4" providerId="AD" clId="Web-{A2C463AD-759C-ACA9-5C71-BC60E144E9E9}" dt="2025-12-09T15:41:31.067" v="0"/>
          <pc:sldLayoutMkLst>
            <pc:docMk/>
            <pc:sldMasterMk cId="2801552442" sldId="2147483708"/>
            <pc:sldLayoutMk cId="1448597751" sldId="2147483707"/>
          </pc:sldLayoutMkLst>
        </pc:sldLayoutChg>
      </pc:sldMasterChg>
    </pc:docChg>
  </pc:docChgLst>
  <pc:docChgLst>
    <pc:chgData name="Chloe-Anne Bishop (2519010)" userId="S::2519010@student.uwtsd.ac.uk::1d2a1d11-0a73-4579-8cfa-33e8ebc38cf4" providerId="AD" clId="Web-{B24F4584-FB6B-1BAB-998E-E334B8846D6C}"/>
    <pc:docChg chg="modSld">
      <pc:chgData name="Chloe-Anne Bishop (2519010)" userId="S::2519010@student.uwtsd.ac.uk::1d2a1d11-0a73-4579-8cfa-33e8ebc38cf4" providerId="AD" clId="Web-{B24F4584-FB6B-1BAB-998E-E334B8846D6C}" dt="2025-12-16T16:23:41.409" v="16" actId="20577"/>
      <pc:docMkLst>
        <pc:docMk/>
      </pc:docMkLst>
      <pc:sldChg chg="modSp">
        <pc:chgData name="Chloe-Anne Bishop (2519010)" userId="S::2519010@student.uwtsd.ac.uk::1d2a1d11-0a73-4579-8cfa-33e8ebc38cf4" providerId="AD" clId="Web-{B24F4584-FB6B-1BAB-998E-E334B8846D6C}" dt="2025-12-16T16:23:41.409" v="16" actId="20577"/>
        <pc:sldMkLst>
          <pc:docMk/>
          <pc:sldMk cId="4172577891" sldId="260"/>
        </pc:sldMkLst>
        <pc:spChg chg="mod">
          <ac:chgData name="Chloe-Anne Bishop (2519010)" userId="S::2519010@student.uwtsd.ac.uk::1d2a1d11-0a73-4579-8cfa-33e8ebc38cf4" providerId="AD" clId="Web-{B24F4584-FB6B-1BAB-998E-E334B8846D6C}" dt="2025-12-16T16:23:41.409" v="16" actId="20577"/>
          <ac:spMkLst>
            <pc:docMk/>
            <pc:sldMk cId="4172577891" sldId="260"/>
            <ac:spMk id="2" creationId="{3A316C51-AD92-6C68-FAD1-FDED37F73DE6}"/>
          </ac:spMkLst>
        </pc:spChg>
      </pc:sldChg>
    </pc:docChg>
  </pc:docChgLst>
  <pc:docChgLst>
    <pc:chgData name="Chloe-Anne Bishop (2519010)" userId="S::2519010@student.uwtsd.ac.uk::1d2a1d11-0a73-4579-8cfa-33e8ebc38cf4" providerId="AD" clId="Web-{BE2E9A5F-2932-5B5C-8F60-22DBBCB2A287}"/>
    <pc:docChg chg="modSld">
      <pc:chgData name="Chloe-Anne Bishop (2519010)" userId="S::2519010@student.uwtsd.ac.uk::1d2a1d11-0a73-4579-8cfa-33e8ebc38cf4" providerId="AD" clId="Web-{BE2E9A5F-2932-5B5C-8F60-22DBBCB2A287}" dt="2025-12-16T20:33:19.228" v="7" actId="1076"/>
      <pc:docMkLst>
        <pc:docMk/>
      </pc:docMkLst>
      <pc:sldChg chg="addSp delSp modSp">
        <pc:chgData name="Chloe-Anne Bishop (2519010)" userId="S::2519010@student.uwtsd.ac.uk::1d2a1d11-0a73-4579-8cfa-33e8ebc38cf4" providerId="AD" clId="Web-{BE2E9A5F-2932-5B5C-8F60-22DBBCB2A287}" dt="2025-12-16T20:33:19.228" v="7" actId="1076"/>
        <pc:sldMkLst>
          <pc:docMk/>
          <pc:sldMk cId="109857222" sldId="256"/>
        </pc:sldMkLst>
        <pc:spChg chg="add del">
          <ac:chgData name="Chloe-Anne Bishop (2519010)" userId="S::2519010@student.uwtsd.ac.uk::1d2a1d11-0a73-4579-8cfa-33e8ebc38cf4" providerId="AD" clId="Web-{BE2E9A5F-2932-5B5C-8F60-22DBBCB2A287}" dt="2025-12-16T20:31:26.674" v="1"/>
          <ac:spMkLst>
            <pc:docMk/>
            <pc:sldMk cId="109857222" sldId="256"/>
            <ac:spMk id="5" creationId="{7CA732F0-A042-E987-DC5D-56B8B72A57D8}"/>
          </ac:spMkLst>
        </pc:spChg>
        <pc:spChg chg="add mod">
          <ac:chgData name="Chloe-Anne Bishop (2519010)" userId="S::2519010@student.uwtsd.ac.uk::1d2a1d11-0a73-4579-8cfa-33e8ebc38cf4" providerId="AD" clId="Web-{BE2E9A5F-2932-5B5C-8F60-22DBBCB2A287}" dt="2025-12-16T20:33:19.228" v="7" actId="1076"/>
          <ac:spMkLst>
            <pc:docMk/>
            <pc:sldMk cId="109857222" sldId="256"/>
            <ac:spMk id="6" creationId="{BEC6A331-BF0B-DEBB-B42F-242EA8165E1B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183A17-E002-4FA1-B53B-9B6BC4E4A4F8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565AEEB-CAEE-43B3-B8B4-C3D5BB856DD0}">
      <dgm:prSet/>
      <dgm:spPr/>
      <dgm:t>
        <a:bodyPr/>
        <a:lstStyle/>
        <a:p>
          <a:r>
            <a:rPr lang="en-GB" dirty="0"/>
            <a:t>Learners experience personal and systemic barriers that affect progress </a:t>
          </a:r>
          <a:endParaRPr lang="en-US" dirty="0"/>
        </a:p>
      </dgm:t>
    </dgm:pt>
    <dgm:pt modelId="{4768EF80-A3EC-4582-B91C-F74DF64EA733}" type="parTrans" cxnId="{ACF3B7F7-BFB0-4AA7-AB92-F2E8BA91AD4B}">
      <dgm:prSet/>
      <dgm:spPr/>
      <dgm:t>
        <a:bodyPr/>
        <a:lstStyle/>
        <a:p>
          <a:endParaRPr lang="en-US"/>
        </a:p>
      </dgm:t>
    </dgm:pt>
    <dgm:pt modelId="{B50F2D37-8987-4705-9EBA-99457ACD0164}" type="sibTrans" cxnId="{ACF3B7F7-BFB0-4AA7-AB92-F2E8BA91AD4B}">
      <dgm:prSet/>
      <dgm:spPr/>
      <dgm:t>
        <a:bodyPr/>
        <a:lstStyle/>
        <a:p>
          <a:endParaRPr lang="en-US"/>
        </a:p>
      </dgm:t>
    </dgm:pt>
    <dgm:pt modelId="{B0BF61F6-D9D6-4F8D-B55C-8439F0A56B99}">
      <dgm:prSet/>
      <dgm:spPr/>
      <dgm:t>
        <a:bodyPr/>
        <a:lstStyle/>
        <a:p>
          <a:r>
            <a:rPr lang="en-GB" dirty="0"/>
            <a:t>Barriers impact wellbeing, engagement, attendance and attainment </a:t>
          </a:r>
          <a:endParaRPr lang="en-US" dirty="0"/>
        </a:p>
      </dgm:t>
    </dgm:pt>
    <dgm:pt modelId="{A7421357-9475-442E-A074-4BECAA1EF339}" type="parTrans" cxnId="{76C87C37-D2EE-492F-A69A-B2231A38C160}">
      <dgm:prSet/>
      <dgm:spPr/>
      <dgm:t>
        <a:bodyPr/>
        <a:lstStyle/>
        <a:p>
          <a:endParaRPr lang="en-US"/>
        </a:p>
      </dgm:t>
    </dgm:pt>
    <dgm:pt modelId="{F26BAD63-DE3B-44AC-A758-787A05BEF646}" type="sibTrans" cxnId="{76C87C37-D2EE-492F-A69A-B2231A38C160}">
      <dgm:prSet/>
      <dgm:spPr/>
      <dgm:t>
        <a:bodyPr/>
        <a:lstStyle/>
        <a:p>
          <a:endParaRPr lang="en-US"/>
        </a:p>
      </dgm:t>
    </dgm:pt>
    <dgm:pt modelId="{DA20997C-C16A-48F9-B955-4FC5048380B8}">
      <dgm:prSet/>
      <dgm:spPr/>
      <dgm:t>
        <a:bodyPr/>
        <a:lstStyle/>
        <a:p>
          <a:r>
            <a:rPr lang="en-GB" dirty="0"/>
            <a:t>Many challenges overlap and influence each other </a:t>
          </a:r>
          <a:endParaRPr lang="en-US" dirty="0"/>
        </a:p>
      </dgm:t>
    </dgm:pt>
    <dgm:pt modelId="{9FCEC7EA-0D7E-4719-9599-CCFC8ADD7D35}" type="parTrans" cxnId="{7D8E9FEC-8170-4D4F-9E1E-B2B9BF1D7084}">
      <dgm:prSet/>
      <dgm:spPr/>
      <dgm:t>
        <a:bodyPr/>
        <a:lstStyle/>
        <a:p>
          <a:endParaRPr lang="en-US"/>
        </a:p>
      </dgm:t>
    </dgm:pt>
    <dgm:pt modelId="{05AA3084-9F8D-4A41-A198-9DFBFB31D7EF}" type="sibTrans" cxnId="{7D8E9FEC-8170-4D4F-9E1E-B2B9BF1D7084}">
      <dgm:prSet/>
      <dgm:spPr/>
      <dgm:t>
        <a:bodyPr/>
        <a:lstStyle/>
        <a:p>
          <a:endParaRPr lang="en-US"/>
        </a:p>
      </dgm:t>
    </dgm:pt>
    <dgm:pt modelId="{FC0057F3-1993-44D6-81E4-0A5A7E09792E}">
      <dgm:prSet/>
      <dgm:spPr/>
      <dgm:t>
        <a:bodyPr/>
        <a:lstStyle/>
        <a:p>
          <a:pPr rtl="0"/>
          <a:r>
            <a:rPr lang="en-GB" dirty="0"/>
            <a:t>Welsh policy aims to reduce inequalities (Curriculum of Wales </a:t>
          </a:r>
          <a:r>
            <a:rPr lang="en-GB" dirty="0">
              <a:latin typeface="Grandview Display"/>
            </a:rPr>
            <a:t>2022 and</a:t>
          </a:r>
          <a:r>
            <a:rPr lang="en-GB" dirty="0"/>
            <a:t> ALN Act 2018)</a:t>
          </a:r>
          <a:endParaRPr lang="en-US" dirty="0"/>
        </a:p>
      </dgm:t>
    </dgm:pt>
    <dgm:pt modelId="{81CFCBDC-8131-43EB-8328-A44C6A1B93BF}" type="parTrans" cxnId="{D4AE3C5F-1890-403D-8572-89F55AD91C6C}">
      <dgm:prSet/>
      <dgm:spPr/>
      <dgm:t>
        <a:bodyPr/>
        <a:lstStyle/>
        <a:p>
          <a:endParaRPr lang="en-US"/>
        </a:p>
      </dgm:t>
    </dgm:pt>
    <dgm:pt modelId="{4B48B1A5-1E3A-4DBB-B0A1-899910536A80}" type="sibTrans" cxnId="{D4AE3C5F-1890-403D-8572-89F55AD91C6C}">
      <dgm:prSet/>
      <dgm:spPr/>
      <dgm:t>
        <a:bodyPr/>
        <a:lstStyle/>
        <a:p>
          <a:endParaRPr lang="en-US"/>
        </a:p>
      </dgm:t>
    </dgm:pt>
    <dgm:pt modelId="{224C4314-0F34-4478-BB84-27A709574261}" type="pres">
      <dgm:prSet presAssocID="{2B183A17-E002-4FA1-B53B-9B6BC4E4A4F8}" presName="matrix" presStyleCnt="0">
        <dgm:presLayoutVars>
          <dgm:chMax val="1"/>
          <dgm:dir/>
          <dgm:resizeHandles val="exact"/>
        </dgm:presLayoutVars>
      </dgm:prSet>
      <dgm:spPr/>
    </dgm:pt>
    <dgm:pt modelId="{C198B338-121E-4E68-BDA0-00D7855CFA36}" type="pres">
      <dgm:prSet presAssocID="{2B183A17-E002-4FA1-B53B-9B6BC4E4A4F8}" presName="diamond" presStyleLbl="bgShp" presStyleIdx="0" presStyleCnt="1"/>
      <dgm:spPr/>
    </dgm:pt>
    <dgm:pt modelId="{B9F44B92-41ED-4C89-91DA-DA35EB5F1E3D}" type="pres">
      <dgm:prSet presAssocID="{2B183A17-E002-4FA1-B53B-9B6BC4E4A4F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4951B4B-ECCB-4743-BB1B-DD4DAAB45FCD}" type="pres">
      <dgm:prSet presAssocID="{2B183A17-E002-4FA1-B53B-9B6BC4E4A4F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63EE391-DD53-47B7-8A1C-18A53FBFC2EC}" type="pres">
      <dgm:prSet presAssocID="{2B183A17-E002-4FA1-B53B-9B6BC4E4A4F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B5CB604-E376-4F3B-BA6E-D03B79C35012}" type="pres">
      <dgm:prSet presAssocID="{2B183A17-E002-4FA1-B53B-9B6BC4E4A4F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6C87C37-D2EE-492F-A69A-B2231A38C160}" srcId="{2B183A17-E002-4FA1-B53B-9B6BC4E4A4F8}" destId="{B0BF61F6-D9D6-4F8D-B55C-8439F0A56B99}" srcOrd="1" destOrd="0" parTransId="{A7421357-9475-442E-A074-4BECAA1EF339}" sibTransId="{F26BAD63-DE3B-44AC-A758-787A05BEF646}"/>
    <dgm:cxn modelId="{CA73473C-2C9C-4795-8B29-8A472810A5C4}" type="presOf" srcId="{2B183A17-E002-4FA1-B53B-9B6BC4E4A4F8}" destId="{224C4314-0F34-4478-BB84-27A709574261}" srcOrd="0" destOrd="0" presId="urn:microsoft.com/office/officeart/2005/8/layout/matrix3"/>
    <dgm:cxn modelId="{D4AE3C5F-1890-403D-8572-89F55AD91C6C}" srcId="{2B183A17-E002-4FA1-B53B-9B6BC4E4A4F8}" destId="{FC0057F3-1993-44D6-81E4-0A5A7E09792E}" srcOrd="3" destOrd="0" parTransId="{81CFCBDC-8131-43EB-8328-A44C6A1B93BF}" sibTransId="{4B48B1A5-1E3A-4DBB-B0A1-899910536A80}"/>
    <dgm:cxn modelId="{3D061E54-8BA5-46B7-BDCC-E5208BD10090}" type="presOf" srcId="{FC0057F3-1993-44D6-81E4-0A5A7E09792E}" destId="{FB5CB604-E376-4F3B-BA6E-D03B79C35012}" srcOrd="0" destOrd="0" presId="urn:microsoft.com/office/officeart/2005/8/layout/matrix3"/>
    <dgm:cxn modelId="{809BED93-F905-40B6-AE7A-3A29F8D12B43}" type="presOf" srcId="{B0BF61F6-D9D6-4F8D-B55C-8439F0A56B99}" destId="{24951B4B-ECCB-4743-BB1B-DD4DAAB45FCD}" srcOrd="0" destOrd="0" presId="urn:microsoft.com/office/officeart/2005/8/layout/matrix3"/>
    <dgm:cxn modelId="{6D3EC6C6-4773-4F40-AD68-5AA0D2EF03EE}" type="presOf" srcId="{1565AEEB-CAEE-43B3-B8B4-C3D5BB856DD0}" destId="{B9F44B92-41ED-4C89-91DA-DA35EB5F1E3D}" srcOrd="0" destOrd="0" presId="urn:microsoft.com/office/officeart/2005/8/layout/matrix3"/>
    <dgm:cxn modelId="{91AB6DE9-1098-4126-964A-B23A2AC6F9B3}" type="presOf" srcId="{DA20997C-C16A-48F9-B955-4FC5048380B8}" destId="{063EE391-DD53-47B7-8A1C-18A53FBFC2EC}" srcOrd="0" destOrd="0" presId="urn:microsoft.com/office/officeart/2005/8/layout/matrix3"/>
    <dgm:cxn modelId="{7D8E9FEC-8170-4D4F-9E1E-B2B9BF1D7084}" srcId="{2B183A17-E002-4FA1-B53B-9B6BC4E4A4F8}" destId="{DA20997C-C16A-48F9-B955-4FC5048380B8}" srcOrd="2" destOrd="0" parTransId="{9FCEC7EA-0D7E-4719-9599-CCFC8ADD7D35}" sibTransId="{05AA3084-9F8D-4A41-A198-9DFBFB31D7EF}"/>
    <dgm:cxn modelId="{ACF3B7F7-BFB0-4AA7-AB92-F2E8BA91AD4B}" srcId="{2B183A17-E002-4FA1-B53B-9B6BC4E4A4F8}" destId="{1565AEEB-CAEE-43B3-B8B4-C3D5BB856DD0}" srcOrd="0" destOrd="0" parTransId="{4768EF80-A3EC-4582-B91C-F74DF64EA733}" sibTransId="{B50F2D37-8987-4705-9EBA-99457ACD0164}"/>
    <dgm:cxn modelId="{A9E90BFC-C213-4D56-A14D-CD820028A78C}" type="presParOf" srcId="{224C4314-0F34-4478-BB84-27A709574261}" destId="{C198B338-121E-4E68-BDA0-00D7855CFA36}" srcOrd="0" destOrd="0" presId="urn:microsoft.com/office/officeart/2005/8/layout/matrix3"/>
    <dgm:cxn modelId="{111119B2-B83B-4233-89CB-6198E4EBBC5F}" type="presParOf" srcId="{224C4314-0F34-4478-BB84-27A709574261}" destId="{B9F44B92-41ED-4C89-91DA-DA35EB5F1E3D}" srcOrd="1" destOrd="0" presId="urn:microsoft.com/office/officeart/2005/8/layout/matrix3"/>
    <dgm:cxn modelId="{43F6B114-45A2-429A-80EC-AD0515FC3E38}" type="presParOf" srcId="{224C4314-0F34-4478-BB84-27A709574261}" destId="{24951B4B-ECCB-4743-BB1B-DD4DAAB45FCD}" srcOrd="2" destOrd="0" presId="urn:microsoft.com/office/officeart/2005/8/layout/matrix3"/>
    <dgm:cxn modelId="{87EB5DCB-99B7-4AAA-8009-B5D08F9793BC}" type="presParOf" srcId="{224C4314-0F34-4478-BB84-27A709574261}" destId="{063EE391-DD53-47B7-8A1C-18A53FBFC2EC}" srcOrd="3" destOrd="0" presId="urn:microsoft.com/office/officeart/2005/8/layout/matrix3"/>
    <dgm:cxn modelId="{C325A393-DD7C-422B-BA8B-9A1B01E75DBF}" type="presParOf" srcId="{224C4314-0F34-4478-BB84-27A709574261}" destId="{FB5CB604-E376-4F3B-BA6E-D03B79C3501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8792E9-4034-4CC6-A914-602825CD9EA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69BDE7EE-6746-43DE-A5CF-D4D4988799EA}">
      <dgm:prSet/>
      <dgm:spPr/>
      <dgm:t>
        <a:bodyPr/>
        <a:lstStyle/>
        <a:p>
          <a:r>
            <a:rPr lang="en-GB" dirty="0"/>
            <a:t>Increasing levels of anxiety, low confidence and stress among learners</a:t>
          </a:r>
          <a:endParaRPr lang="en-US" dirty="0"/>
        </a:p>
      </dgm:t>
    </dgm:pt>
    <dgm:pt modelId="{7311F894-76BC-40A2-B112-1FB5D168F41B}" type="parTrans" cxnId="{1059C0E8-EB87-4464-9B6C-7A408222EE49}">
      <dgm:prSet/>
      <dgm:spPr/>
      <dgm:t>
        <a:bodyPr/>
        <a:lstStyle/>
        <a:p>
          <a:endParaRPr lang="en-US"/>
        </a:p>
      </dgm:t>
    </dgm:pt>
    <dgm:pt modelId="{95A0EDDF-46E1-40DF-BFAE-61964843356A}" type="sibTrans" cxnId="{1059C0E8-EB87-4464-9B6C-7A408222EE49}">
      <dgm:prSet/>
      <dgm:spPr/>
      <dgm:t>
        <a:bodyPr/>
        <a:lstStyle/>
        <a:p>
          <a:endParaRPr lang="en-US"/>
        </a:p>
      </dgm:t>
    </dgm:pt>
    <dgm:pt modelId="{9DFF37A6-AC45-4F33-83AA-46A08650DD66}">
      <dgm:prSet/>
      <dgm:spPr/>
      <dgm:t>
        <a:bodyPr/>
        <a:lstStyle/>
        <a:p>
          <a:r>
            <a:rPr lang="en-GB" dirty="0"/>
            <a:t>Emotional difficulties affect focus, behaviour and motivation </a:t>
          </a:r>
          <a:endParaRPr lang="en-US" dirty="0"/>
        </a:p>
      </dgm:t>
    </dgm:pt>
    <dgm:pt modelId="{BF1CA0C0-4B7D-4CBB-BC4C-5FC4D20AAA7F}" type="parTrans" cxnId="{EF353D7B-C027-4B5E-970F-9A90DBF6BFB0}">
      <dgm:prSet/>
      <dgm:spPr/>
      <dgm:t>
        <a:bodyPr/>
        <a:lstStyle/>
        <a:p>
          <a:endParaRPr lang="en-US"/>
        </a:p>
      </dgm:t>
    </dgm:pt>
    <dgm:pt modelId="{54330D84-009B-428C-AC30-A77CD7B31CB4}" type="sibTrans" cxnId="{EF353D7B-C027-4B5E-970F-9A90DBF6BFB0}">
      <dgm:prSet/>
      <dgm:spPr/>
      <dgm:t>
        <a:bodyPr/>
        <a:lstStyle/>
        <a:p>
          <a:endParaRPr lang="en-US"/>
        </a:p>
      </dgm:t>
    </dgm:pt>
    <dgm:pt modelId="{C55EF56C-B8B4-4309-BF46-27EF5DCA9DD5}">
      <dgm:prSet/>
      <dgm:spPr/>
      <dgm:t>
        <a:bodyPr/>
        <a:lstStyle/>
        <a:p>
          <a:r>
            <a:rPr lang="en-GB" dirty="0"/>
            <a:t>Trauma and adverse childhood experiences (ACEs) affect regulation </a:t>
          </a:r>
          <a:endParaRPr lang="en-US" dirty="0"/>
        </a:p>
      </dgm:t>
    </dgm:pt>
    <dgm:pt modelId="{D73073D5-D13A-4F78-94F9-530887E61CF5}" type="parTrans" cxnId="{F4D8D32D-D180-4772-9311-6DB5CCE83D73}">
      <dgm:prSet/>
      <dgm:spPr/>
      <dgm:t>
        <a:bodyPr/>
        <a:lstStyle/>
        <a:p>
          <a:endParaRPr lang="en-US"/>
        </a:p>
      </dgm:t>
    </dgm:pt>
    <dgm:pt modelId="{436ED6EB-C60B-4A28-9B31-B67635853DDB}" type="sibTrans" cxnId="{F4D8D32D-D180-4772-9311-6DB5CCE83D73}">
      <dgm:prSet/>
      <dgm:spPr/>
      <dgm:t>
        <a:bodyPr/>
        <a:lstStyle/>
        <a:p>
          <a:endParaRPr lang="en-US"/>
        </a:p>
      </dgm:t>
    </dgm:pt>
    <dgm:pt modelId="{F24701FA-C7D7-4D4D-8CAB-BBE8E21968E2}">
      <dgm:prSet/>
      <dgm:spPr/>
      <dgm:t>
        <a:bodyPr/>
        <a:lstStyle/>
        <a:p>
          <a:r>
            <a:rPr lang="en-GB" dirty="0"/>
            <a:t>Example: a learner withdrawing from group work or becoming easily overwhelmed</a:t>
          </a:r>
          <a:endParaRPr lang="en-US" dirty="0"/>
        </a:p>
      </dgm:t>
    </dgm:pt>
    <dgm:pt modelId="{DA3588D9-4B79-44B4-9DC9-4401E833948A}" type="parTrans" cxnId="{A785797A-B927-473D-8922-AECE125D81BA}">
      <dgm:prSet/>
      <dgm:spPr/>
      <dgm:t>
        <a:bodyPr/>
        <a:lstStyle/>
        <a:p>
          <a:endParaRPr lang="en-US"/>
        </a:p>
      </dgm:t>
    </dgm:pt>
    <dgm:pt modelId="{E1AF137F-532F-48D7-B034-3238849F6F74}" type="sibTrans" cxnId="{A785797A-B927-473D-8922-AECE125D81BA}">
      <dgm:prSet/>
      <dgm:spPr/>
      <dgm:t>
        <a:bodyPr/>
        <a:lstStyle/>
        <a:p>
          <a:endParaRPr lang="en-US"/>
        </a:p>
      </dgm:t>
    </dgm:pt>
    <dgm:pt modelId="{F36E6A62-09E8-4203-8255-09B69BF0DBFF}">
      <dgm:prSet/>
      <dgm:spPr/>
      <dgm:t>
        <a:bodyPr/>
        <a:lstStyle/>
        <a:p>
          <a:pPr rtl="0"/>
          <a:r>
            <a:rPr lang="en-GB" dirty="0"/>
            <a:t>Mental health waits</a:t>
          </a:r>
          <a:r>
            <a:rPr lang="en-GB" dirty="0">
              <a:latin typeface="Grandview Display"/>
            </a:rPr>
            <a:t> such</a:t>
          </a:r>
          <a:r>
            <a:rPr lang="en-GB" dirty="0"/>
            <a:t> </a:t>
          </a:r>
          <a:r>
            <a:rPr lang="en-GB" dirty="0">
              <a:latin typeface="Grandview Display"/>
            </a:rPr>
            <a:t>as </a:t>
          </a:r>
          <a:r>
            <a:rPr lang="en-GB" dirty="0"/>
            <a:t>CAMHS create gaps in support </a:t>
          </a:r>
          <a:endParaRPr lang="en-US" dirty="0"/>
        </a:p>
      </dgm:t>
    </dgm:pt>
    <dgm:pt modelId="{E9E9C428-A302-4779-A93F-B8541C84E626}" type="parTrans" cxnId="{8D48BA03-2A3D-4AE6-9154-FAF9D23494D1}">
      <dgm:prSet/>
      <dgm:spPr/>
      <dgm:t>
        <a:bodyPr/>
        <a:lstStyle/>
        <a:p>
          <a:endParaRPr lang="en-US"/>
        </a:p>
      </dgm:t>
    </dgm:pt>
    <dgm:pt modelId="{0D953238-F417-4B5F-830C-25D8D1B4D431}" type="sibTrans" cxnId="{8D48BA03-2A3D-4AE6-9154-FAF9D23494D1}">
      <dgm:prSet/>
      <dgm:spPr/>
      <dgm:t>
        <a:bodyPr/>
        <a:lstStyle/>
        <a:p>
          <a:endParaRPr lang="en-US"/>
        </a:p>
      </dgm:t>
    </dgm:pt>
    <dgm:pt modelId="{0E5AD655-0A00-4C91-83CE-699EE2E94D28}" type="pres">
      <dgm:prSet presAssocID="{8E8792E9-4034-4CC6-A914-602825CD9EAF}" presName="root" presStyleCnt="0">
        <dgm:presLayoutVars>
          <dgm:dir/>
          <dgm:resizeHandles val="exact"/>
        </dgm:presLayoutVars>
      </dgm:prSet>
      <dgm:spPr/>
    </dgm:pt>
    <dgm:pt modelId="{CAD53BDD-6DF1-4A1E-86EC-A09AB3F03773}" type="pres">
      <dgm:prSet presAssocID="{69BDE7EE-6746-43DE-A5CF-D4D4988799EA}" presName="compNode" presStyleCnt="0"/>
      <dgm:spPr/>
    </dgm:pt>
    <dgm:pt modelId="{26273373-CA3A-4362-8B23-B23606BD6B14}" type="pres">
      <dgm:prSet presAssocID="{69BDE7EE-6746-43DE-A5CF-D4D4988799E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59E88BFA-9788-47A4-B19F-F6B8161C446D}" type="pres">
      <dgm:prSet presAssocID="{69BDE7EE-6746-43DE-A5CF-D4D4988799EA}" presName="spaceRect" presStyleCnt="0"/>
      <dgm:spPr/>
    </dgm:pt>
    <dgm:pt modelId="{900DC6C8-8DEA-43AA-9D2C-637D990EC4FF}" type="pres">
      <dgm:prSet presAssocID="{69BDE7EE-6746-43DE-A5CF-D4D4988799EA}" presName="textRect" presStyleLbl="revTx" presStyleIdx="0" presStyleCnt="5">
        <dgm:presLayoutVars>
          <dgm:chMax val="1"/>
          <dgm:chPref val="1"/>
        </dgm:presLayoutVars>
      </dgm:prSet>
      <dgm:spPr/>
    </dgm:pt>
    <dgm:pt modelId="{39D2EB17-4F42-4EEB-9D0A-E48A7C36DD64}" type="pres">
      <dgm:prSet presAssocID="{95A0EDDF-46E1-40DF-BFAE-61964843356A}" presName="sibTrans" presStyleCnt="0"/>
      <dgm:spPr/>
    </dgm:pt>
    <dgm:pt modelId="{2517B7CC-C466-4A7D-A1DC-978D0C4A1C40}" type="pres">
      <dgm:prSet presAssocID="{9DFF37A6-AC45-4F33-83AA-46A08650DD66}" presName="compNode" presStyleCnt="0"/>
      <dgm:spPr/>
    </dgm:pt>
    <dgm:pt modelId="{7BECF1FC-8598-4BE7-97D3-AC00A9E513A7}" type="pres">
      <dgm:prSet presAssocID="{9DFF37A6-AC45-4F33-83AA-46A08650DD6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7FD53FFB-E0D6-4145-9A41-FC4F315D54D7}" type="pres">
      <dgm:prSet presAssocID="{9DFF37A6-AC45-4F33-83AA-46A08650DD66}" presName="spaceRect" presStyleCnt="0"/>
      <dgm:spPr/>
    </dgm:pt>
    <dgm:pt modelId="{D1781592-64C8-4E14-8D86-8678183B6CE5}" type="pres">
      <dgm:prSet presAssocID="{9DFF37A6-AC45-4F33-83AA-46A08650DD66}" presName="textRect" presStyleLbl="revTx" presStyleIdx="1" presStyleCnt="5">
        <dgm:presLayoutVars>
          <dgm:chMax val="1"/>
          <dgm:chPref val="1"/>
        </dgm:presLayoutVars>
      </dgm:prSet>
      <dgm:spPr/>
    </dgm:pt>
    <dgm:pt modelId="{BB49C798-2A65-4B55-AADF-CA92786A1D84}" type="pres">
      <dgm:prSet presAssocID="{54330D84-009B-428C-AC30-A77CD7B31CB4}" presName="sibTrans" presStyleCnt="0"/>
      <dgm:spPr/>
    </dgm:pt>
    <dgm:pt modelId="{4E923308-13B9-4704-BF1C-70BBB77C10F0}" type="pres">
      <dgm:prSet presAssocID="{C55EF56C-B8B4-4309-BF46-27EF5DCA9DD5}" presName="compNode" presStyleCnt="0"/>
      <dgm:spPr/>
    </dgm:pt>
    <dgm:pt modelId="{22096C05-D86D-4B21-8F41-0C5A5FEE8B95}" type="pres">
      <dgm:prSet presAssocID="{C55EF56C-B8B4-4309-BF46-27EF5DCA9DD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50F3EE61-CE46-4088-AE45-857F88EF0FDC}" type="pres">
      <dgm:prSet presAssocID="{C55EF56C-B8B4-4309-BF46-27EF5DCA9DD5}" presName="spaceRect" presStyleCnt="0"/>
      <dgm:spPr/>
    </dgm:pt>
    <dgm:pt modelId="{6E461B77-0761-461C-ADA2-F1DDE2989D96}" type="pres">
      <dgm:prSet presAssocID="{C55EF56C-B8B4-4309-BF46-27EF5DCA9DD5}" presName="textRect" presStyleLbl="revTx" presStyleIdx="2" presStyleCnt="5">
        <dgm:presLayoutVars>
          <dgm:chMax val="1"/>
          <dgm:chPref val="1"/>
        </dgm:presLayoutVars>
      </dgm:prSet>
      <dgm:spPr/>
    </dgm:pt>
    <dgm:pt modelId="{A77FCE39-30CA-432B-A9FD-0C8CFF76E64F}" type="pres">
      <dgm:prSet presAssocID="{436ED6EB-C60B-4A28-9B31-B67635853DDB}" presName="sibTrans" presStyleCnt="0"/>
      <dgm:spPr/>
    </dgm:pt>
    <dgm:pt modelId="{0C82A81D-075B-4538-9F00-F34C3A83236E}" type="pres">
      <dgm:prSet presAssocID="{F24701FA-C7D7-4D4D-8CAB-BBE8E21968E2}" presName="compNode" presStyleCnt="0"/>
      <dgm:spPr/>
    </dgm:pt>
    <dgm:pt modelId="{396E51D3-53E3-4027-AF79-155C7D7FE905}" type="pres">
      <dgm:prSet presAssocID="{F24701FA-C7D7-4D4D-8CAB-BBE8E21968E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512E9B8-F8B1-4B97-AE40-C4BA69CB77DA}" type="pres">
      <dgm:prSet presAssocID="{F24701FA-C7D7-4D4D-8CAB-BBE8E21968E2}" presName="spaceRect" presStyleCnt="0"/>
      <dgm:spPr/>
    </dgm:pt>
    <dgm:pt modelId="{AA53177E-DB70-499D-9806-9DAE67E9A462}" type="pres">
      <dgm:prSet presAssocID="{F24701FA-C7D7-4D4D-8CAB-BBE8E21968E2}" presName="textRect" presStyleLbl="revTx" presStyleIdx="3" presStyleCnt="5">
        <dgm:presLayoutVars>
          <dgm:chMax val="1"/>
          <dgm:chPref val="1"/>
        </dgm:presLayoutVars>
      </dgm:prSet>
      <dgm:spPr/>
    </dgm:pt>
    <dgm:pt modelId="{3F1B6874-B5D1-4A7E-B037-BA1D1C690A2F}" type="pres">
      <dgm:prSet presAssocID="{E1AF137F-532F-48D7-B034-3238849F6F74}" presName="sibTrans" presStyleCnt="0"/>
      <dgm:spPr/>
    </dgm:pt>
    <dgm:pt modelId="{65349A2E-AB23-4497-896F-BE424F00D352}" type="pres">
      <dgm:prSet presAssocID="{F36E6A62-09E8-4203-8255-09B69BF0DBFF}" presName="compNode" presStyleCnt="0"/>
      <dgm:spPr/>
    </dgm:pt>
    <dgm:pt modelId="{334464C5-A24E-4CF1-BFBE-C0E288630C3C}" type="pres">
      <dgm:prSet presAssocID="{F36E6A62-09E8-4203-8255-09B69BF0DBF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0F30D39-C640-4071-A35E-1D57326D0440}" type="pres">
      <dgm:prSet presAssocID="{F36E6A62-09E8-4203-8255-09B69BF0DBFF}" presName="spaceRect" presStyleCnt="0"/>
      <dgm:spPr/>
    </dgm:pt>
    <dgm:pt modelId="{98D19A9A-18B9-4EB7-A0A6-9689F06C4A4D}" type="pres">
      <dgm:prSet presAssocID="{F36E6A62-09E8-4203-8255-09B69BF0DBF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2180602-2696-4669-BADA-3EEBA32348F1}" type="presOf" srcId="{69BDE7EE-6746-43DE-A5CF-D4D4988799EA}" destId="{900DC6C8-8DEA-43AA-9D2C-637D990EC4FF}" srcOrd="0" destOrd="0" presId="urn:microsoft.com/office/officeart/2018/2/layout/IconLabelList"/>
    <dgm:cxn modelId="{8D48BA03-2A3D-4AE6-9154-FAF9D23494D1}" srcId="{8E8792E9-4034-4CC6-A914-602825CD9EAF}" destId="{F36E6A62-09E8-4203-8255-09B69BF0DBFF}" srcOrd="4" destOrd="0" parTransId="{E9E9C428-A302-4779-A93F-B8541C84E626}" sibTransId="{0D953238-F417-4B5F-830C-25D8D1B4D431}"/>
    <dgm:cxn modelId="{F4D8D32D-D180-4772-9311-6DB5CCE83D73}" srcId="{8E8792E9-4034-4CC6-A914-602825CD9EAF}" destId="{C55EF56C-B8B4-4309-BF46-27EF5DCA9DD5}" srcOrd="2" destOrd="0" parTransId="{D73073D5-D13A-4F78-94F9-530887E61CF5}" sibTransId="{436ED6EB-C60B-4A28-9B31-B67635853DDB}"/>
    <dgm:cxn modelId="{2931B630-A091-498F-903A-B01D061F75DD}" type="presOf" srcId="{F36E6A62-09E8-4203-8255-09B69BF0DBFF}" destId="{98D19A9A-18B9-4EB7-A0A6-9689F06C4A4D}" srcOrd="0" destOrd="0" presId="urn:microsoft.com/office/officeart/2018/2/layout/IconLabelList"/>
    <dgm:cxn modelId="{B644F863-9E6A-4FC0-827C-27FC146834A4}" type="presOf" srcId="{F24701FA-C7D7-4D4D-8CAB-BBE8E21968E2}" destId="{AA53177E-DB70-499D-9806-9DAE67E9A462}" srcOrd="0" destOrd="0" presId="urn:microsoft.com/office/officeart/2018/2/layout/IconLabelList"/>
    <dgm:cxn modelId="{A785797A-B927-473D-8922-AECE125D81BA}" srcId="{8E8792E9-4034-4CC6-A914-602825CD9EAF}" destId="{F24701FA-C7D7-4D4D-8CAB-BBE8E21968E2}" srcOrd="3" destOrd="0" parTransId="{DA3588D9-4B79-44B4-9DC9-4401E833948A}" sibTransId="{E1AF137F-532F-48D7-B034-3238849F6F74}"/>
    <dgm:cxn modelId="{EF353D7B-C027-4B5E-970F-9A90DBF6BFB0}" srcId="{8E8792E9-4034-4CC6-A914-602825CD9EAF}" destId="{9DFF37A6-AC45-4F33-83AA-46A08650DD66}" srcOrd="1" destOrd="0" parTransId="{BF1CA0C0-4B7D-4CBB-BC4C-5FC4D20AAA7F}" sibTransId="{54330D84-009B-428C-AC30-A77CD7B31CB4}"/>
    <dgm:cxn modelId="{1F6FE298-1EDB-4850-9E11-B79F19EA397C}" type="presOf" srcId="{C55EF56C-B8B4-4309-BF46-27EF5DCA9DD5}" destId="{6E461B77-0761-461C-ADA2-F1DDE2989D96}" srcOrd="0" destOrd="0" presId="urn:microsoft.com/office/officeart/2018/2/layout/IconLabelList"/>
    <dgm:cxn modelId="{61B8CC9A-4598-4EF2-B03E-F3E1B5B7B016}" type="presOf" srcId="{8E8792E9-4034-4CC6-A914-602825CD9EAF}" destId="{0E5AD655-0A00-4C91-83CE-699EE2E94D28}" srcOrd="0" destOrd="0" presId="urn:microsoft.com/office/officeart/2018/2/layout/IconLabelList"/>
    <dgm:cxn modelId="{1059C0E8-EB87-4464-9B6C-7A408222EE49}" srcId="{8E8792E9-4034-4CC6-A914-602825CD9EAF}" destId="{69BDE7EE-6746-43DE-A5CF-D4D4988799EA}" srcOrd="0" destOrd="0" parTransId="{7311F894-76BC-40A2-B112-1FB5D168F41B}" sibTransId="{95A0EDDF-46E1-40DF-BFAE-61964843356A}"/>
    <dgm:cxn modelId="{3740DAF0-3166-4128-9CB5-242CC9F26A17}" type="presOf" srcId="{9DFF37A6-AC45-4F33-83AA-46A08650DD66}" destId="{D1781592-64C8-4E14-8D86-8678183B6CE5}" srcOrd="0" destOrd="0" presId="urn:microsoft.com/office/officeart/2018/2/layout/IconLabelList"/>
    <dgm:cxn modelId="{3D3862C6-F0BD-4999-AFBE-2DF1A6BA0F32}" type="presParOf" srcId="{0E5AD655-0A00-4C91-83CE-699EE2E94D28}" destId="{CAD53BDD-6DF1-4A1E-86EC-A09AB3F03773}" srcOrd="0" destOrd="0" presId="urn:microsoft.com/office/officeart/2018/2/layout/IconLabelList"/>
    <dgm:cxn modelId="{D5C27D8F-8D5E-49C1-91C1-2C900DDB84E3}" type="presParOf" srcId="{CAD53BDD-6DF1-4A1E-86EC-A09AB3F03773}" destId="{26273373-CA3A-4362-8B23-B23606BD6B14}" srcOrd="0" destOrd="0" presId="urn:microsoft.com/office/officeart/2018/2/layout/IconLabelList"/>
    <dgm:cxn modelId="{29AA3204-7E59-4033-BDA8-0A9215363E29}" type="presParOf" srcId="{CAD53BDD-6DF1-4A1E-86EC-A09AB3F03773}" destId="{59E88BFA-9788-47A4-B19F-F6B8161C446D}" srcOrd="1" destOrd="0" presId="urn:microsoft.com/office/officeart/2018/2/layout/IconLabelList"/>
    <dgm:cxn modelId="{A24EC9F7-0077-4A17-AC77-B2C7452E550A}" type="presParOf" srcId="{CAD53BDD-6DF1-4A1E-86EC-A09AB3F03773}" destId="{900DC6C8-8DEA-43AA-9D2C-637D990EC4FF}" srcOrd="2" destOrd="0" presId="urn:microsoft.com/office/officeart/2018/2/layout/IconLabelList"/>
    <dgm:cxn modelId="{25EFECF6-0582-4635-BCF5-BD2D973A2347}" type="presParOf" srcId="{0E5AD655-0A00-4C91-83CE-699EE2E94D28}" destId="{39D2EB17-4F42-4EEB-9D0A-E48A7C36DD64}" srcOrd="1" destOrd="0" presId="urn:microsoft.com/office/officeart/2018/2/layout/IconLabelList"/>
    <dgm:cxn modelId="{A8F7853C-733B-48E7-B612-A56812C130F2}" type="presParOf" srcId="{0E5AD655-0A00-4C91-83CE-699EE2E94D28}" destId="{2517B7CC-C466-4A7D-A1DC-978D0C4A1C40}" srcOrd="2" destOrd="0" presId="urn:microsoft.com/office/officeart/2018/2/layout/IconLabelList"/>
    <dgm:cxn modelId="{F64DA2D9-A2D4-4A55-80AA-1DB1FD4BEF42}" type="presParOf" srcId="{2517B7CC-C466-4A7D-A1DC-978D0C4A1C40}" destId="{7BECF1FC-8598-4BE7-97D3-AC00A9E513A7}" srcOrd="0" destOrd="0" presId="urn:microsoft.com/office/officeart/2018/2/layout/IconLabelList"/>
    <dgm:cxn modelId="{88A10A31-440C-4D12-AD88-04C78B83049A}" type="presParOf" srcId="{2517B7CC-C466-4A7D-A1DC-978D0C4A1C40}" destId="{7FD53FFB-E0D6-4145-9A41-FC4F315D54D7}" srcOrd="1" destOrd="0" presId="urn:microsoft.com/office/officeart/2018/2/layout/IconLabelList"/>
    <dgm:cxn modelId="{5285E958-519E-4BEC-9B3B-6DCC73BCAC81}" type="presParOf" srcId="{2517B7CC-C466-4A7D-A1DC-978D0C4A1C40}" destId="{D1781592-64C8-4E14-8D86-8678183B6CE5}" srcOrd="2" destOrd="0" presId="urn:microsoft.com/office/officeart/2018/2/layout/IconLabelList"/>
    <dgm:cxn modelId="{09DC9875-2564-4B00-9E72-988202212491}" type="presParOf" srcId="{0E5AD655-0A00-4C91-83CE-699EE2E94D28}" destId="{BB49C798-2A65-4B55-AADF-CA92786A1D84}" srcOrd="3" destOrd="0" presId="urn:microsoft.com/office/officeart/2018/2/layout/IconLabelList"/>
    <dgm:cxn modelId="{CB7F7C97-6FF8-4A9E-B998-3BBC2BCB3DD0}" type="presParOf" srcId="{0E5AD655-0A00-4C91-83CE-699EE2E94D28}" destId="{4E923308-13B9-4704-BF1C-70BBB77C10F0}" srcOrd="4" destOrd="0" presId="urn:microsoft.com/office/officeart/2018/2/layout/IconLabelList"/>
    <dgm:cxn modelId="{6CA9AC83-B7C3-44D6-B086-B9A753933C28}" type="presParOf" srcId="{4E923308-13B9-4704-BF1C-70BBB77C10F0}" destId="{22096C05-D86D-4B21-8F41-0C5A5FEE8B95}" srcOrd="0" destOrd="0" presId="urn:microsoft.com/office/officeart/2018/2/layout/IconLabelList"/>
    <dgm:cxn modelId="{02742E2A-B88B-4D93-8580-4F6A5EEF75EA}" type="presParOf" srcId="{4E923308-13B9-4704-BF1C-70BBB77C10F0}" destId="{50F3EE61-CE46-4088-AE45-857F88EF0FDC}" srcOrd="1" destOrd="0" presId="urn:microsoft.com/office/officeart/2018/2/layout/IconLabelList"/>
    <dgm:cxn modelId="{28271A0D-D04B-4B73-B55E-4D775E37EF26}" type="presParOf" srcId="{4E923308-13B9-4704-BF1C-70BBB77C10F0}" destId="{6E461B77-0761-461C-ADA2-F1DDE2989D96}" srcOrd="2" destOrd="0" presId="urn:microsoft.com/office/officeart/2018/2/layout/IconLabelList"/>
    <dgm:cxn modelId="{E6FD717B-C210-4EAD-9F2C-D4F22220BBB1}" type="presParOf" srcId="{0E5AD655-0A00-4C91-83CE-699EE2E94D28}" destId="{A77FCE39-30CA-432B-A9FD-0C8CFF76E64F}" srcOrd="5" destOrd="0" presId="urn:microsoft.com/office/officeart/2018/2/layout/IconLabelList"/>
    <dgm:cxn modelId="{ABA73AB3-65AB-4D00-95C1-9B5A985603F2}" type="presParOf" srcId="{0E5AD655-0A00-4C91-83CE-699EE2E94D28}" destId="{0C82A81D-075B-4538-9F00-F34C3A83236E}" srcOrd="6" destOrd="0" presId="urn:microsoft.com/office/officeart/2018/2/layout/IconLabelList"/>
    <dgm:cxn modelId="{A3BC7FD4-6870-44B9-A7AA-115522DC0D8D}" type="presParOf" srcId="{0C82A81D-075B-4538-9F00-F34C3A83236E}" destId="{396E51D3-53E3-4027-AF79-155C7D7FE905}" srcOrd="0" destOrd="0" presId="urn:microsoft.com/office/officeart/2018/2/layout/IconLabelList"/>
    <dgm:cxn modelId="{4A8CBFE5-25D6-4A17-8B07-0C0DCE9E3104}" type="presParOf" srcId="{0C82A81D-075B-4538-9F00-F34C3A83236E}" destId="{A512E9B8-F8B1-4B97-AE40-C4BA69CB77DA}" srcOrd="1" destOrd="0" presId="urn:microsoft.com/office/officeart/2018/2/layout/IconLabelList"/>
    <dgm:cxn modelId="{B2F6EDA0-56E2-4719-8180-66CB72FDB179}" type="presParOf" srcId="{0C82A81D-075B-4538-9F00-F34C3A83236E}" destId="{AA53177E-DB70-499D-9806-9DAE67E9A462}" srcOrd="2" destOrd="0" presId="urn:microsoft.com/office/officeart/2018/2/layout/IconLabelList"/>
    <dgm:cxn modelId="{CF1C50D6-C3A6-46E1-BBF6-AA2F7EABD330}" type="presParOf" srcId="{0E5AD655-0A00-4C91-83CE-699EE2E94D28}" destId="{3F1B6874-B5D1-4A7E-B037-BA1D1C690A2F}" srcOrd="7" destOrd="0" presId="urn:microsoft.com/office/officeart/2018/2/layout/IconLabelList"/>
    <dgm:cxn modelId="{9D95A205-44FB-4186-A4D1-205AC37AEDAE}" type="presParOf" srcId="{0E5AD655-0A00-4C91-83CE-699EE2E94D28}" destId="{65349A2E-AB23-4497-896F-BE424F00D352}" srcOrd="8" destOrd="0" presId="urn:microsoft.com/office/officeart/2018/2/layout/IconLabelList"/>
    <dgm:cxn modelId="{888CE0C2-FB7C-45AC-BC75-468A853D3520}" type="presParOf" srcId="{65349A2E-AB23-4497-896F-BE424F00D352}" destId="{334464C5-A24E-4CF1-BFBE-C0E288630C3C}" srcOrd="0" destOrd="0" presId="urn:microsoft.com/office/officeart/2018/2/layout/IconLabelList"/>
    <dgm:cxn modelId="{F2B21C39-D662-4091-B7F4-9FB59A9A0D43}" type="presParOf" srcId="{65349A2E-AB23-4497-896F-BE424F00D352}" destId="{00F30D39-C640-4071-A35E-1D57326D0440}" srcOrd="1" destOrd="0" presId="urn:microsoft.com/office/officeart/2018/2/layout/IconLabelList"/>
    <dgm:cxn modelId="{62D01BAB-8A5B-4C83-8B06-4DED0664E736}" type="presParOf" srcId="{65349A2E-AB23-4497-896F-BE424F00D352}" destId="{98D19A9A-18B9-4EB7-A0A6-9689F06C4A4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2AC720-4E53-445C-AAEB-D7DB02EF56B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5A5594A-F67A-433E-8FA0-5DF70A8D5107}">
      <dgm:prSet/>
      <dgm:spPr/>
      <dgm:t>
        <a:bodyPr/>
        <a:lstStyle/>
        <a:p>
          <a:r>
            <a:rPr lang="en-GB"/>
            <a:t>Learners with ALN may struggle without reasonable adjustments</a:t>
          </a:r>
          <a:endParaRPr lang="en-US"/>
        </a:p>
      </dgm:t>
    </dgm:pt>
    <dgm:pt modelId="{4A60A5CF-01BE-410B-978B-BFC0B32B01D1}" type="parTrans" cxnId="{45DA27F2-6279-43C9-8DAD-CAE02E66169D}">
      <dgm:prSet/>
      <dgm:spPr/>
      <dgm:t>
        <a:bodyPr/>
        <a:lstStyle/>
        <a:p>
          <a:endParaRPr lang="en-US"/>
        </a:p>
      </dgm:t>
    </dgm:pt>
    <dgm:pt modelId="{1F578CC2-AF4C-45FD-A9E5-A6935D72A40D}" type="sibTrans" cxnId="{45DA27F2-6279-43C9-8DAD-CAE02E66169D}">
      <dgm:prSet/>
      <dgm:spPr/>
      <dgm:t>
        <a:bodyPr/>
        <a:lstStyle/>
        <a:p>
          <a:endParaRPr lang="en-US"/>
        </a:p>
      </dgm:t>
    </dgm:pt>
    <dgm:pt modelId="{678CE213-2A1B-485E-8668-BCE7A68A6FBA}">
      <dgm:prSet/>
      <dgm:spPr/>
      <dgm:t>
        <a:bodyPr/>
        <a:lstStyle/>
        <a:p>
          <a:r>
            <a:rPr lang="en-GB"/>
            <a:t>ASD and ADHD learners often need structure and routine</a:t>
          </a:r>
          <a:endParaRPr lang="en-US"/>
        </a:p>
      </dgm:t>
    </dgm:pt>
    <dgm:pt modelId="{DA427693-9AD9-4C8F-8794-FA5066B7741C}" type="parTrans" cxnId="{B2EC4EFD-5425-4C7F-B5AA-AE9E90F31791}">
      <dgm:prSet/>
      <dgm:spPr/>
      <dgm:t>
        <a:bodyPr/>
        <a:lstStyle/>
        <a:p>
          <a:endParaRPr lang="en-US"/>
        </a:p>
      </dgm:t>
    </dgm:pt>
    <dgm:pt modelId="{2E5A69D3-45AA-4AC3-9F4E-E8A3B57925FA}" type="sibTrans" cxnId="{B2EC4EFD-5425-4C7F-B5AA-AE9E90F31791}">
      <dgm:prSet/>
      <dgm:spPr/>
      <dgm:t>
        <a:bodyPr/>
        <a:lstStyle/>
        <a:p>
          <a:endParaRPr lang="en-US"/>
        </a:p>
      </dgm:t>
    </dgm:pt>
    <dgm:pt modelId="{F33C1B9A-B2EB-4C8C-9271-692FE96DF2AA}">
      <dgm:prSet/>
      <dgm:spPr/>
      <dgm:t>
        <a:bodyPr/>
        <a:lstStyle/>
        <a:p>
          <a:r>
            <a:rPr lang="en-GB"/>
            <a:t>Delays in assessments can leave needs unmet </a:t>
          </a:r>
          <a:endParaRPr lang="en-US"/>
        </a:p>
      </dgm:t>
    </dgm:pt>
    <dgm:pt modelId="{03889632-FA4A-446D-A19B-37F35086785F}" type="parTrans" cxnId="{A74006CB-F3AA-4EDA-BAC3-48A51931728B}">
      <dgm:prSet/>
      <dgm:spPr/>
      <dgm:t>
        <a:bodyPr/>
        <a:lstStyle/>
        <a:p>
          <a:endParaRPr lang="en-US"/>
        </a:p>
      </dgm:t>
    </dgm:pt>
    <dgm:pt modelId="{77F35262-ED2E-4872-B2F2-91678DB20E08}" type="sibTrans" cxnId="{A74006CB-F3AA-4EDA-BAC3-48A51931728B}">
      <dgm:prSet/>
      <dgm:spPr/>
      <dgm:t>
        <a:bodyPr/>
        <a:lstStyle/>
        <a:p>
          <a:endParaRPr lang="en-US"/>
        </a:p>
      </dgm:t>
    </dgm:pt>
    <dgm:pt modelId="{65699258-9911-4384-A375-6F886FC6DCB7}">
      <dgm:prSet/>
      <dgm:spPr/>
      <dgm:t>
        <a:bodyPr/>
        <a:lstStyle/>
        <a:p>
          <a:r>
            <a:rPr lang="en-GB"/>
            <a:t>The ALN Act 2018 requires person-centred planning</a:t>
          </a:r>
          <a:endParaRPr lang="en-US"/>
        </a:p>
      </dgm:t>
    </dgm:pt>
    <dgm:pt modelId="{8BA09DC8-C073-401F-AE54-DFCE51A8A398}" type="parTrans" cxnId="{F13FDE71-53BA-4BD8-B756-C72D27ED305E}">
      <dgm:prSet/>
      <dgm:spPr/>
      <dgm:t>
        <a:bodyPr/>
        <a:lstStyle/>
        <a:p>
          <a:endParaRPr lang="en-US"/>
        </a:p>
      </dgm:t>
    </dgm:pt>
    <dgm:pt modelId="{1B37ADDC-C0A9-482E-91DC-3D36F2D58D10}" type="sibTrans" cxnId="{F13FDE71-53BA-4BD8-B756-C72D27ED305E}">
      <dgm:prSet/>
      <dgm:spPr/>
      <dgm:t>
        <a:bodyPr/>
        <a:lstStyle/>
        <a:p>
          <a:endParaRPr lang="en-US"/>
        </a:p>
      </dgm:t>
    </dgm:pt>
    <dgm:pt modelId="{3F155E9A-6FA0-4D1A-86E5-B694077F9D5E}">
      <dgm:prSet/>
      <dgm:spPr/>
      <dgm:t>
        <a:bodyPr/>
        <a:lstStyle/>
        <a:p>
          <a:r>
            <a:rPr lang="en-GB"/>
            <a:t>"All learners have the right to inclusive education that meets their needs" (ALN Act, 2018)</a:t>
          </a:r>
          <a:endParaRPr lang="en-US"/>
        </a:p>
      </dgm:t>
    </dgm:pt>
    <dgm:pt modelId="{01EB59D3-49E3-4A3F-8829-DD6931F7E403}" type="parTrans" cxnId="{137EC59D-6F98-4B24-8263-9F137ACA5A31}">
      <dgm:prSet/>
      <dgm:spPr/>
      <dgm:t>
        <a:bodyPr/>
        <a:lstStyle/>
        <a:p>
          <a:endParaRPr lang="en-US"/>
        </a:p>
      </dgm:t>
    </dgm:pt>
    <dgm:pt modelId="{29C046D2-C70B-4147-85D7-6D29F67E05E8}" type="sibTrans" cxnId="{137EC59D-6F98-4B24-8263-9F137ACA5A31}">
      <dgm:prSet/>
      <dgm:spPr/>
      <dgm:t>
        <a:bodyPr/>
        <a:lstStyle/>
        <a:p>
          <a:endParaRPr lang="en-US"/>
        </a:p>
      </dgm:t>
    </dgm:pt>
    <dgm:pt modelId="{E74418C8-6938-432E-B20D-931BC439841C}" type="pres">
      <dgm:prSet presAssocID="{0D2AC720-4E53-445C-AAEB-D7DB02EF56B2}" presName="linear" presStyleCnt="0">
        <dgm:presLayoutVars>
          <dgm:animLvl val="lvl"/>
          <dgm:resizeHandles val="exact"/>
        </dgm:presLayoutVars>
      </dgm:prSet>
      <dgm:spPr/>
    </dgm:pt>
    <dgm:pt modelId="{3FE287F2-0DF9-45E7-BD08-A3AA791CA818}" type="pres">
      <dgm:prSet presAssocID="{25A5594A-F67A-433E-8FA0-5DF70A8D51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0BE9A4C-54E4-4436-8E66-6331A1D7A661}" type="pres">
      <dgm:prSet presAssocID="{1F578CC2-AF4C-45FD-A9E5-A6935D72A40D}" presName="spacer" presStyleCnt="0"/>
      <dgm:spPr/>
    </dgm:pt>
    <dgm:pt modelId="{B7D344D8-7683-4813-B71A-03DF197C119D}" type="pres">
      <dgm:prSet presAssocID="{678CE213-2A1B-485E-8668-BCE7A68A6FB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A01F48C-9831-4669-996E-A3DD8B8327EC}" type="pres">
      <dgm:prSet presAssocID="{2E5A69D3-45AA-4AC3-9F4E-E8A3B57925FA}" presName="spacer" presStyleCnt="0"/>
      <dgm:spPr/>
    </dgm:pt>
    <dgm:pt modelId="{CBA040A5-B6E2-43A0-AA44-B7EF429830E7}" type="pres">
      <dgm:prSet presAssocID="{F33C1B9A-B2EB-4C8C-9271-692FE96DF2A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012B4E2-1AA8-41FD-BF13-580EEC645A51}" type="pres">
      <dgm:prSet presAssocID="{77F35262-ED2E-4872-B2F2-91678DB20E08}" presName="spacer" presStyleCnt="0"/>
      <dgm:spPr/>
    </dgm:pt>
    <dgm:pt modelId="{7C17ADE8-8050-4C5F-8C66-5B09B69B8564}" type="pres">
      <dgm:prSet presAssocID="{65699258-9911-4384-A375-6F886FC6DCB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9E0A26B-EF7F-4A27-B90B-8C9A5F107A35}" type="pres">
      <dgm:prSet presAssocID="{1B37ADDC-C0A9-482E-91DC-3D36F2D58D10}" presName="spacer" presStyleCnt="0"/>
      <dgm:spPr/>
    </dgm:pt>
    <dgm:pt modelId="{F7CFCF93-F715-48E8-ABF9-EAEE8D6985FA}" type="pres">
      <dgm:prSet presAssocID="{3F155E9A-6FA0-4D1A-86E5-B694077F9D5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2E1DB50-BBA3-48D5-BD36-EBA5DE90BDBA}" type="presOf" srcId="{3F155E9A-6FA0-4D1A-86E5-B694077F9D5E}" destId="{F7CFCF93-F715-48E8-ABF9-EAEE8D6985FA}" srcOrd="0" destOrd="0" presId="urn:microsoft.com/office/officeart/2005/8/layout/vList2"/>
    <dgm:cxn modelId="{F13FDE71-53BA-4BD8-B756-C72D27ED305E}" srcId="{0D2AC720-4E53-445C-AAEB-D7DB02EF56B2}" destId="{65699258-9911-4384-A375-6F886FC6DCB7}" srcOrd="3" destOrd="0" parTransId="{8BA09DC8-C073-401F-AE54-DFCE51A8A398}" sibTransId="{1B37ADDC-C0A9-482E-91DC-3D36F2D58D10}"/>
    <dgm:cxn modelId="{D06C3C97-CC94-4604-94A2-605961FBD4B3}" type="presOf" srcId="{0D2AC720-4E53-445C-AAEB-D7DB02EF56B2}" destId="{E74418C8-6938-432E-B20D-931BC439841C}" srcOrd="0" destOrd="0" presId="urn:microsoft.com/office/officeart/2005/8/layout/vList2"/>
    <dgm:cxn modelId="{137EC59D-6F98-4B24-8263-9F137ACA5A31}" srcId="{0D2AC720-4E53-445C-AAEB-D7DB02EF56B2}" destId="{3F155E9A-6FA0-4D1A-86E5-B694077F9D5E}" srcOrd="4" destOrd="0" parTransId="{01EB59D3-49E3-4A3F-8829-DD6931F7E403}" sibTransId="{29C046D2-C70B-4147-85D7-6D29F67E05E8}"/>
    <dgm:cxn modelId="{258182BB-BDD4-4859-B211-EE8DF95509C2}" type="presOf" srcId="{678CE213-2A1B-485E-8668-BCE7A68A6FBA}" destId="{B7D344D8-7683-4813-B71A-03DF197C119D}" srcOrd="0" destOrd="0" presId="urn:microsoft.com/office/officeart/2005/8/layout/vList2"/>
    <dgm:cxn modelId="{A74006CB-F3AA-4EDA-BAC3-48A51931728B}" srcId="{0D2AC720-4E53-445C-AAEB-D7DB02EF56B2}" destId="{F33C1B9A-B2EB-4C8C-9271-692FE96DF2AA}" srcOrd="2" destOrd="0" parTransId="{03889632-FA4A-446D-A19B-37F35086785F}" sibTransId="{77F35262-ED2E-4872-B2F2-91678DB20E08}"/>
    <dgm:cxn modelId="{064DBADC-71DE-42ED-957E-5EF6C9DB1C47}" type="presOf" srcId="{65699258-9911-4384-A375-6F886FC6DCB7}" destId="{7C17ADE8-8050-4C5F-8C66-5B09B69B8564}" srcOrd="0" destOrd="0" presId="urn:microsoft.com/office/officeart/2005/8/layout/vList2"/>
    <dgm:cxn modelId="{5716A2DF-7F0D-4EDE-B745-76FE48186A5D}" type="presOf" srcId="{F33C1B9A-B2EB-4C8C-9271-692FE96DF2AA}" destId="{CBA040A5-B6E2-43A0-AA44-B7EF429830E7}" srcOrd="0" destOrd="0" presId="urn:microsoft.com/office/officeart/2005/8/layout/vList2"/>
    <dgm:cxn modelId="{644A55E4-24D2-4140-A489-A9BCF0B239FA}" type="presOf" srcId="{25A5594A-F67A-433E-8FA0-5DF70A8D5107}" destId="{3FE287F2-0DF9-45E7-BD08-A3AA791CA818}" srcOrd="0" destOrd="0" presId="urn:microsoft.com/office/officeart/2005/8/layout/vList2"/>
    <dgm:cxn modelId="{45DA27F2-6279-43C9-8DAD-CAE02E66169D}" srcId="{0D2AC720-4E53-445C-AAEB-D7DB02EF56B2}" destId="{25A5594A-F67A-433E-8FA0-5DF70A8D5107}" srcOrd="0" destOrd="0" parTransId="{4A60A5CF-01BE-410B-978B-BFC0B32B01D1}" sibTransId="{1F578CC2-AF4C-45FD-A9E5-A6935D72A40D}"/>
    <dgm:cxn modelId="{B2EC4EFD-5425-4C7F-B5AA-AE9E90F31791}" srcId="{0D2AC720-4E53-445C-AAEB-D7DB02EF56B2}" destId="{678CE213-2A1B-485E-8668-BCE7A68A6FBA}" srcOrd="1" destOrd="0" parTransId="{DA427693-9AD9-4C8F-8794-FA5066B7741C}" sibTransId="{2E5A69D3-45AA-4AC3-9F4E-E8A3B57925FA}"/>
    <dgm:cxn modelId="{1B19AC26-55B5-4C6E-92F9-B29E2623B770}" type="presParOf" srcId="{E74418C8-6938-432E-B20D-931BC439841C}" destId="{3FE287F2-0DF9-45E7-BD08-A3AA791CA818}" srcOrd="0" destOrd="0" presId="urn:microsoft.com/office/officeart/2005/8/layout/vList2"/>
    <dgm:cxn modelId="{C5F75C10-C228-4DA1-AE75-57A56BD3C72C}" type="presParOf" srcId="{E74418C8-6938-432E-B20D-931BC439841C}" destId="{10BE9A4C-54E4-4436-8E66-6331A1D7A661}" srcOrd="1" destOrd="0" presId="urn:microsoft.com/office/officeart/2005/8/layout/vList2"/>
    <dgm:cxn modelId="{8F2D61F2-B761-4AE8-B293-B2DAA3FDAFF8}" type="presParOf" srcId="{E74418C8-6938-432E-B20D-931BC439841C}" destId="{B7D344D8-7683-4813-B71A-03DF197C119D}" srcOrd="2" destOrd="0" presId="urn:microsoft.com/office/officeart/2005/8/layout/vList2"/>
    <dgm:cxn modelId="{21213D22-428E-43F9-B8A3-F0689AC33B06}" type="presParOf" srcId="{E74418C8-6938-432E-B20D-931BC439841C}" destId="{DA01F48C-9831-4669-996E-A3DD8B8327EC}" srcOrd="3" destOrd="0" presId="urn:microsoft.com/office/officeart/2005/8/layout/vList2"/>
    <dgm:cxn modelId="{E41A545A-2433-462C-BF04-A8B02FF03864}" type="presParOf" srcId="{E74418C8-6938-432E-B20D-931BC439841C}" destId="{CBA040A5-B6E2-43A0-AA44-B7EF429830E7}" srcOrd="4" destOrd="0" presId="urn:microsoft.com/office/officeart/2005/8/layout/vList2"/>
    <dgm:cxn modelId="{0E92B176-58E3-4B39-AADD-D50B601CE222}" type="presParOf" srcId="{E74418C8-6938-432E-B20D-931BC439841C}" destId="{5012B4E2-1AA8-41FD-BF13-580EEC645A51}" srcOrd="5" destOrd="0" presId="urn:microsoft.com/office/officeart/2005/8/layout/vList2"/>
    <dgm:cxn modelId="{98186BB4-558A-402A-A13F-341251FDCB2B}" type="presParOf" srcId="{E74418C8-6938-432E-B20D-931BC439841C}" destId="{7C17ADE8-8050-4C5F-8C66-5B09B69B8564}" srcOrd="6" destOrd="0" presId="urn:microsoft.com/office/officeart/2005/8/layout/vList2"/>
    <dgm:cxn modelId="{85DB9905-4023-4824-A4C1-72A5B3BACCFD}" type="presParOf" srcId="{E74418C8-6938-432E-B20D-931BC439841C}" destId="{89E0A26B-EF7F-4A27-B90B-8C9A5F107A35}" srcOrd="7" destOrd="0" presId="urn:microsoft.com/office/officeart/2005/8/layout/vList2"/>
    <dgm:cxn modelId="{AC46CBAE-0690-41B7-94E5-E5EA8005FE13}" type="presParOf" srcId="{E74418C8-6938-432E-B20D-931BC439841C}" destId="{F7CFCF93-F715-48E8-ABF9-EAEE8D6985F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515BAE5-3FCE-4D45-AF96-568F93F08FE8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7E6D518-E361-4F7E-9D58-6660BB3668A9}">
      <dgm:prSet/>
      <dgm:spPr/>
      <dgm:t>
        <a:bodyPr/>
        <a:lstStyle/>
        <a:p>
          <a:r>
            <a:rPr lang="en-GB" dirty="0"/>
            <a:t>Wales has a high level of child poverty </a:t>
          </a:r>
          <a:endParaRPr lang="en-US" dirty="0"/>
        </a:p>
      </dgm:t>
    </dgm:pt>
    <dgm:pt modelId="{05082D5F-CCCF-4D05-923F-A94088254E23}" type="parTrans" cxnId="{D0471290-66E4-45D3-B8F7-1AA3C94BA5C2}">
      <dgm:prSet/>
      <dgm:spPr/>
      <dgm:t>
        <a:bodyPr/>
        <a:lstStyle/>
        <a:p>
          <a:endParaRPr lang="en-US"/>
        </a:p>
      </dgm:t>
    </dgm:pt>
    <dgm:pt modelId="{DC7A5C14-FCCD-40E3-8CFD-1281063BECA1}" type="sibTrans" cxnId="{D0471290-66E4-45D3-B8F7-1AA3C94BA5C2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88138AD4-0BD2-4825-AC24-A6575BA9EA87}">
      <dgm:prSet/>
      <dgm:spPr/>
      <dgm:t>
        <a:bodyPr/>
        <a:lstStyle/>
        <a:p>
          <a:r>
            <a:rPr lang="en-GB" dirty="0"/>
            <a:t>Impacts attendance, concentration, nutrition, equipment access</a:t>
          </a:r>
          <a:endParaRPr lang="en-US" dirty="0"/>
        </a:p>
      </dgm:t>
    </dgm:pt>
    <dgm:pt modelId="{53141630-C02E-4227-83A1-9D5F55C4FF24}" type="parTrans" cxnId="{86170190-07DF-4F0D-A357-DC5C8A2DB49F}">
      <dgm:prSet/>
      <dgm:spPr/>
      <dgm:t>
        <a:bodyPr/>
        <a:lstStyle/>
        <a:p>
          <a:endParaRPr lang="en-US"/>
        </a:p>
      </dgm:t>
    </dgm:pt>
    <dgm:pt modelId="{48F88B33-B098-4050-873A-2BD9378BA51C}" type="sibTrans" cxnId="{86170190-07DF-4F0D-A357-DC5C8A2DB49F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1F0B3B25-2521-4E0A-B6E9-3FC3B2FDB721}">
      <dgm:prSet/>
      <dgm:spPr/>
      <dgm:t>
        <a:bodyPr/>
        <a:lstStyle/>
        <a:p>
          <a:r>
            <a:rPr lang="en-GB" dirty="0"/>
            <a:t>Home instability affects readiness to learn</a:t>
          </a:r>
          <a:endParaRPr lang="en-US" dirty="0"/>
        </a:p>
      </dgm:t>
    </dgm:pt>
    <dgm:pt modelId="{9D5C2AB8-1FBC-4973-825F-280125DF06AA}" type="parTrans" cxnId="{DAB44564-7815-4236-84EB-FA4A5D0D1294}">
      <dgm:prSet/>
      <dgm:spPr/>
      <dgm:t>
        <a:bodyPr/>
        <a:lstStyle/>
        <a:p>
          <a:endParaRPr lang="en-US"/>
        </a:p>
      </dgm:t>
    </dgm:pt>
    <dgm:pt modelId="{0BF1BE93-27E6-403F-912D-B7F439E66D0D}" type="sibTrans" cxnId="{DAB44564-7815-4236-84EB-FA4A5D0D1294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A4CAA16F-EF27-4F1F-8701-1D731EF5A39D}" type="pres">
      <dgm:prSet presAssocID="{4515BAE5-3FCE-4D45-AF96-568F93F08FE8}" presName="Name0" presStyleCnt="0">
        <dgm:presLayoutVars>
          <dgm:animLvl val="lvl"/>
          <dgm:resizeHandles val="exact"/>
        </dgm:presLayoutVars>
      </dgm:prSet>
      <dgm:spPr/>
    </dgm:pt>
    <dgm:pt modelId="{C82030B7-7905-4DA3-ABEA-861E579A7BF9}" type="pres">
      <dgm:prSet presAssocID="{57E6D518-E361-4F7E-9D58-6660BB3668A9}" presName="compositeNode" presStyleCnt="0">
        <dgm:presLayoutVars>
          <dgm:bulletEnabled val="1"/>
        </dgm:presLayoutVars>
      </dgm:prSet>
      <dgm:spPr/>
    </dgm:pt>
    <dgm:pt modelId="{22DD2C3F-372C-4047-9C04-BA53E5721B8F}" type="pres">
      <dgm:prSet presAssocID="{57E6D518-E361-4F7E-9D58-6660BB3668A9}" presName="bgRect" presStyleLbl="alignNode1" presStyleIdx="0" presStyleCnt="3"/>
      <dgm:spPr/>
    </dgm:pt>
    <dgm:pt modelId="{D2F1978C-CC1C-4225-B474-53F1296B283C}" type="pres">
      <dgm:prSet presAssocID="{DC7A5C14-FCCD-40E3-8CFD-1281063BECA1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6880D007-A4AB-4AE8-B961-A8BA73B66303}" type="pres">
      <dgm:prSet presAssocID="{57E6D518-E361-4F7E-9D58-6660BB3668A9}" presName="nodeRect" presStyleLbl="alignNode1" presStyleIdx="0" presStyleCnt="3">
        <dgm:presLayoutVars>
          <dgm:bulletEnabled val="1"/>
        </dgm:presLayoutVars>
      </dgm:prSet>
      <dgm:spPr/>
    </dgm:pt>
    <dgm:pt modelId="{264B6A9A-1C5A-45E2-9C44-CB15C107E953}" type="pres">
      <dgm:prSet presAssocID="{DC7A5C14-FCCD-40E3-8CFD-1281063BECA1}" presName="sibTrans" presStyleCnt="0"/>
      <dgm:spPr/>
    </dgm:pt>
    <dgm:pt modelId="{D98D774C-819C-4C18-939C-FB1D31EA98B8}" type="pres">
      <dgm:prSet presAssocID="{88138AD4-0BD2-4825-AC24-A6575BA9EA87}" presName="compositeNode" presStyleCnt="0">
        <dgm:presLayoutVars>
          <dgm:bulletEnabled val="1"/>
        </dgm:presLayoutVars>
      </dgm:prSet>
      <dgm:spPr/>
    </dgm:pt>
    <dgm:pt modelId="{CDA195DB-8BC9-4544-A644-783140B41422}" type="pres">
      <dgm:prSet presAssocID="{88138AD4-0BD2-4825-AC24-A6575BA9EA87}" presName="bgRect" presStyleLbl="alignNode1" presStyleIdx="1" presStyleCnt="3"/>
      <dgm:spPr/>
    </dgm:pt>
    <dgm:pt modelId="{4F8AB1A8-F50A-4B71-A1F9-68995820F561}" type="pres">
      <dgm:prSet presAssocID="{48F88B33-B098-4050-873A-2BD9378BA51C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EF236E26-7656-4AF4-A833-596AB6DC2FD5}" type="pres">
      <dgm:prSet presAssocID="{88138AD4-0BD2-4825-AC24-A6575BA9EA87}" presName="nodeRect" presStyleLbl="alignNode1" presStyleIdx="1" presStyleCnt="3">
        <dgm:presLayoutVars>
          <dgm:bulletEnabled val="1"/>
        </dgm:presLayoutVars>
      </dgm:prSet>
      <dgm:spPr/>
    </dgm:pt>
    <dgm:pt modelId="{467C738D-A5E1-429D-91CA-BA34C181249A}" type="pres">
      <dgm:prSet presAssocID="{48F88B33-B098-4050-873A-2BD9378BA51C}" presName="sibTrans" presStyleCnt="0"/>
      <dgm:spPr/>
    </dgm:pt>
    <dgm:pt modelId="{EA12C0AC-2B19-47C4-8E61-A9D638E833B4}" type="pres">
      <dgm:prSet presAssocID="{1F0B3B25-2521-4E0A-B6E9-3FC3B2FDB721}" presName="compositeNode" presStyleCnt="0">
        <dgm:presLayoutVars>
          <dgm:bulletEnabled val="1"/>
        </dgm:presLayoutVars>
      </dgm:prSet>
      <dgm:spPr/>
    </dgm:pt>
    <dgm:pt modelId="{B81339E6-6D97-4DFD-BC9A-21821DF1BC18}" type="pres">
      <dgm:prSet presAssocID="{1F0B3B25-2521-4E0A-B6E9-3FC3B2FDB721}" presName="bgRect" presStyleLbl="alignNode1" presStyleIdx="2" presStyleCnt="3"/>
      <dgm:spPr/>
    </dgm:pt>
    <dgm:pt modelId="{772D67CA-968F-4EC3-91BF-7800520520E3}" type="pres">
      <dgm:prSet presAssocID="{0BF1BE93-27E6-403F-912D-B7F439E66D0D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0FC87B74-82AB-4AD6-8C6D-D37323048F0D}" type="pres">
      <dgm:prSet presAssocID="{1F0B3B25-2521-4E0A-B6E9-3FC3B2FDB721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C2C58012-556F-49A3-B5A9-3381A94BD22C}" type="presOf" srcId="{1F0B3B25-2521-4E0A-B6E9-3FC3B2FDB721}" destId="{0FC87B74-82AB-4AD6-8C6D-D37323048F0D}" srcOrd="1" destOrd="0" presId="urn:microsoft.com/office/officeart/2016/7/layout/LinearBlockProcessNumbered"/>
    <dgm:cxn modelId="{5774272B-71E5-434C-A07D-9A5B37AB5CF5}" type="presOf" srcId="{48F88B33-B098-4050-873A-2BD9378BA51C}" destId="{4F8AB1A8-F50A-4B71-A1F9-68995820F561}" srcOrd="0" destOrd="0" presId="urn:microsoft.com/office/officeart/2016/7/layout/LinearBlockProcessNumbered"/>
    <dgm:cxn modelId="{C24E2031-F726-486C-BA16-C1F01221D480}" type="presOf" srcId="{1F0B3B25-2521-4E0A-B6E9-3FC3B2FDB721}" destId="{B81339E6-6D97-4DFD-BC9A-21821DF1BC18}" srcOrd="0" destOrd="0" presId="urn:microsoft.com/office/officeart/2016/7/layout/LinearBlockProcessNumbered"/>
    <dgm:cxn modelId="{0044B743-AE26-4793-8270-44EA3B8A1C58}" type="presOf" srcId="{88138AD4-0BD2-4825-AC24-A6575BA9EA87}" destId="{CDA195DB-8BC9-4544-A644-783140B41422}" srcOrd="0" destOrd="0" presId="urn:microsoft.com/office/officeart/2016/7/layout/LinearBlockProcessNumbered"/>
    <dgm:cxn modelId="{DAB44564-7815-4236-84EB-FA4A5D0D1294}" srcId="{4515BAE5-3FCE-4D45-AF96-568F93F08FE8}" destId="{1F0B3B25-2521-4E0A-B6E9-3FC3B2FDB721}" srcOrd="2" destOrd="0" parTransId="{9D5C2AB8-1FBC-4973-825F-280125DF06AA}" sibTransId="{0BF1BE93-27E6-403F-912D-B7F439E66D0D}"/>
    <dgm:cxn modelId="{146A7956-D02B-4493-BE97-049342F47FF5}" type="presOf" srcId="{57E6D518-E361-4F7E-9D58-6660BB3668A9}" destId="{22DD2C3F-372C-4047-9C04-BA53E5721B8F}" srcOrd="0" destOrd="0" presId="urn:microsoft.com/office/officeart/2016/7/layout/LinearBlockProcessNumbered"/>
    <dgm:cxn modelId="{68B53387-92CF-4B62-BA87-ADD092A087EB}" type="presOf" srcId="{0BF1BE93-27E6-403F-912D-B7F439E66D0D}" destId="{772D67CA-968F-4EC3-91BF-7800520520E3}" srcOrd="0" destOrd="0" presId="urn:microsoft.com/office/officeart/2016/7/layout/LinearBlockProcessNumbered"/>
    <dgm:cxn modelId="{86170190-07DF-4F0D-A357-DC5C8A2DB49F}" srcId="{4515BAE5-3FCE-4D45-AF96-568F93F08FE8}" destId="{88138AD4-0BD2-4825-AC24-A6575BA9EA87}" srcOrd="1" destOrd="0" parTransId="{53141630-C02E-4227-83A1-9D5F55C4FF24}" sibTransId="{48F88B33-B098-4050-873A-2BD9378BA51C}"/>
    <dgm:cxn modelId="{D0471290-66E4-45D3-B8F7-1AA3C94BA5C2}" srcId="{4515BAE5-3FCE-4D45-AF96-568F93F08FE8}" destId="{57E6D518-E361-4F7E-9D58-6660BB3668A9}" srcOrd="0" destOrd="0" parTransId="{05082D5F-CCCF-4D05-923F-A94088254E23}" sibTransId="{DC7A5C14-FCCD-40E3-8CFD-1281063BECA1}"/>
    <dgm:cxn modelId="{770EA798-6D85-4FD8-A3AF-98FE3A0E401C}" type="presOf" srcId="{4515BAE5-3FCE-4D45-AF96-568F93F08FE8}" destId="{A4CAA16F-EF27-4F1F-8701-1D731EF5A39D}" srcOrd="0" destOrd="0" presId="urn:microsoft.com/office/officeart/2016/7/layout/LinearBlockProcessNumbered"/>
    <dgm:cxn modelId="{4BEE85A1-8780-46A6-9CDB-BEB326896CDD}" type="presOf" srcId="{88138AD4-0BD2-4825-AC24-A6575BA9EA87}" destId="{EF236E26-7656-4AF4-A833-596AB6DC2FD5}" srcOrd="1" destOrd="0" presId="urn:microsoft.com/office/officeart/2016/7/layout/LinearBlockProcessNumbered"/>
    <dgm:cxn modelId="{C2F7EDBD-ECC8-43E8-B925-10E45C529CCB}" type="presOf" srcId="{DC7A5C14-FCCD-40E3-8CFD-1281063BECA1}" destId="{D2F1978C-CC1C-4225-B474-53F1296B283C}" srcOrd="0" destOrd="0" presId="urn:microsoft.com/office/officeart/2016/7/layout/LinearBlockProcessNumbered"/>
    <dgm:cxn modelId="{D691E5DD-0E66-45BA-B5C9-434F58E497CF}" type="presOf" srcId="{57E6D518-E361-4F7E-9D58-6660BB3668A9}" destId="{6880D007-A4AB-4AE8-B961-A8BA73B66303}" srcOrd="1" destOrd="0" presId="urn:microsoft.com/office/officeart/2016/7/layout/LinearBlockProcessNumbered"/>
    <dgm:cxn modelId="{74724886-1649-4F68-8249-448B27F9322C}" type="presParOf" srcId="{A4CAA16F-EF27-4F1F-8701-1D731EF5A39D}" destId="{C82030B7-7905-4DA3-ABEA-861E579A7BF9}" srcOrd="0" destOrd="0" presId="urn:microsoft.com/office/officeart/2016/7/layout/LinearBlockProcessNumbered"/>
    <dgm:cxn modelId="{86E0C10C-705D-41A6-A7BC-6A1A996D3C4F}" type="presParOf" srcId="{C82030B7-7905-4DA3-ABEA-861E579A7BF9}" destId="{22DD2C3F-372C-4047-9C04-BA53E5721B8F}" srcOrd="0" destOrd="0" presId="urn:microsoft.com/office/officeart/2016/7/layout/LinearBlockProcessNumbered"/>
    <dgm:cxn modelId="{97877CFE-AF72-4A03-82FD-BBB02D299042}" type="presParOf" srcId="{C82030B7-7905-4DA3-ABEA-861E579A7BF9}" destId="{D2F1978C-CC1C-4225-B474-53F1296B283C}" srcOrd="1" destOrd="0" presId="urn:microsoft.com/office/officeart/2016/7/layout/LinearBlockProcessNumbered"/>
    <dgm:cxn modelId="{4B0A028B-52F6-4A04-876E-573225EACB7E}" type="presParOf" srcId="{C82030B7-7905-4DA3-ABEA-861E579A7BF9}" destId="{6880D007-A4AB-4AE8-B961-A8BA73B66303}" srcOrd="2" destOrd="0" presId="urn:microsoft.com/office/officeart/2016/7/layout/LinearBlockProcessNumbered"/>
    <dgm:cxn modelId="{7462C047-2182-4737-9BA2-C5BAD4DFE860}" type="presParOf" srcId="{A4CAA16F-EF27-4F1F-8701-1D731EF5A39D}" destId="{264B6A9A-1C5A-45E2-9C44-CB15C107E953}" srcOrd="1" destOrd="0" presId="urn:microsoft.com/office/officeart/2016/7/layout/LinearBlockProcessNumbered"/>
    <dgm:cxn modelId="{9E0F79D0-EEED-44B3-A1F2-C0A2572AB858}" type="presParOf" srcId="{A4CAA16F-EF27-4F1F-8701-1D731EF5A39D}" destId="{D98D774C-819C-4C18-939C-FB1D31EA98B8}" srcOrd="2" destOrd="0" presId="urn:microsoft.com/office/officeart/2016/7/layout/LinearBlockProcessNumbered"/>
    <dgm:cxn modelId="{3B575CFB-1E93-45B6-B2D8-D14734C126A7}" type="presParOf" srcId="{D98D774C-819C-4C18-939C-FB1D31EA98B8}" destId="{CDA195DB-8BC9-4544-A644-783140B41422}" srcOrd="0" destOrd="0" presId="urn:microsoft.com/office/officeart/2016/7/layout/LinearBlockProcessNumbered"/>
    <dgm:cxn modelId="{23784568-5A0F-4BE4-8F65-76A215D39D39}" type="presParOf" srcId="{D98D774C-819C-4C18-939C-FB1D31EA98B8}" destId="{4F8AB1A8-F50A-4B71-A1F9-68995820F561}" srcOrd="1" destOrd="0" presId="urn:microsoft.com/office/officeart/2016/7/layout/LinearBlockProcessNumbered"/>
    <dgm:cxn modelId="{C1432A80-91F0-4DBC-A84E-420538DE347D}" type="presParOf" srcId="{D98D774C-819C-4C18-939C-FB1D31EA98B8}" destId="{EF236E26-7656-4AF4-A833-596AB6DC2FD5}" srcOrd="2" destOrd="0" presId="urn:microsoft.com/office/officeart/2016/7/layout/LinearBlockProcessNumbered"/>
    <dgm:cxn modelId="{F10DDA79-34AE-48CC-99B7-2978332AFCBD}" type="presParOf" srcId="{A4CAA16F-EF27-4F1F-8701-1D731EF5A39D}" destId="{467C738D-A5E1-429D-91CA-BA34C181249A}" srcOrd="3" destOrd="0" presId="urn:microsoft.com/office/officeart/2016/7/layout/LinearBlockProcessNumbered"/>
    <dgm:cxn modelId="{A65E2D8C-2ACD-496A-8B20-154714256FB1}" type="presParOf" srcId="{A4CAA16F-EF27-4F1F-8701-1D731EF5A39D}" destId="{EA12C0AC-2B19-47C4-8E61-A9D638E833B4}" srcOrd="4" destOrd="0" presId="urn:microsoft.com/office/officeart/2016/7/layout/LinearBlockProcessNumbered"/>
    <dgm:cxn modelId="{FE78F432-D404-41CE-8818-0F8910BF2AA3}" type="presParOf" srcId="{EA12C0AC-2B19-47C4-8E61-A9D638E833B4}" destId="{B81339E6-6D97-4DFD-BC9A-21821DF1BC18}" srcOrd="0" destOrd="0" presId="urn:microsoft.com/office/officeart/2016/7/layout/LinearBlockProcessNumbered"/>
    <dgm:cxn modelId="{B7EC7E2C-DDF5-4DAF-B611-243703D27519}" type="presParOf" srcId="{EA12C0AC-2B19-47C4-8E61-A9D638E833B4}" destId="{772D67CA-968F-4EC3-91BF-7800520520E3}" srcOrd="1" destOrd="0" presId="urn:microsoft.com/office/officeart/2016/7/layout/LinearBlockProcessNumbered"/>
    <dgm:cxn modelId="{3FDB3DF7-7B7F-404F-AC87-96E8AAB73435}" type="presParOf" srcId="{EA12C0AC-2B19-47C4-8E61-A9D638E833B4}" destId="{0FC87B74-82AB-4AD6-8C6D-D37323048F0D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2A55A85-E9C0-4CFF-8C89-7B98AEDDCF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298DF1DE-9F60-4E99-8512-5F17747725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Independent, learner-led approach is challenging for some pupils</a:t>
          </a:r>
          <a:endParaRPr lang="en-US"/>
        </a:p>
      </dgm:t>
    </dgm:pt>
    <dgm:pt modelId="{DFAB48E4-34ED-43B2-B5B8-4E3055FD80BB}" type="parTrans" cxnId="{2E818883-CADE-42DA-BFCD-6624713E65EC}">
      <dgm:prSet/>
      <dgm:spPr/>
      <dgm:t>
        <a:bodyPr/>
        <a:lstStyle/>
        <a:p>
          <a:endParaRPr lang="en-US"/>
        </a:p>
      </dgm:t>
    </dgm:pt>
    <dgm:pt modelId="{A78394C4-6801-4132-A6EB-70844AD5D231}" type="sibTrans" cxnId="{2E818883-CADE-42DA-BFCD-6624713E65EC}">
      <dgm:prSet/>
      <dgm:spPr/>
      <dgm:t>
        <a:bodyPr/>
        <a:lstStyle/>
        <a:p>
          <a:endParaRPr lang="en-US"/>
        </a:p>
      </dgm:t>
    </dgm:pt>
    <dgm:pt modelId="{351E2FE6-C53A-476D-BA73-311AC644E0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Requires confidence, planning and problem solving </a:t>
          </a:r>
          <a:endParaRPr lang="en-US"/>
        </a:p>
      </dgm:t>
    </dgm:pt>
    <dgm:pt modelId="{8F7BE6C3-8E80-46FF-A105-4E3559C5EB97}" type="parTrans" cxnId="{CC09D282-21A0-4811-84C4-6F33B71BA445}">
      <dgm:prSet/>
      <dgm:spPr/>
      <dgm:t>
        <a:bodyPr/>
        <a:lstStyle/>
        <a:p>
          <a:endParaRPr lang="en-US"/>
        </a:p>
      </dgm:t>
    </dgm:pt>
    <dgm:pt modelId="{9572C6B5-2AC9-4AB5-BD05-5008B5F7F63D}" type="sibTrans" cxnId="{CC09D282-21A0-4811-84C4-6F33B71BA445}">
      <dgm:prSet/>
      <dgm:spPr/>
      <dgm:t>
        <a:bodyPr/>
        <a:lstStyle/>
        <a:p>
          <a:endParaRPr lang="en-US"/>
        </a:p>
      </dgm:t>
    </dgm:pt>
    <dgm:pt modelId="{6A17BC51-9E7F-4B82-AF11-12BB4DCAE5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Variations in implementation across schools</a:t>
          </a:r>
          <a:endParaRPr lang="en-US"/>
        </a:p>
      </dgm:t>
    </dgm:pt>
    <dgm:pt modelId="{01224B16-E3CF-4696-9BDC-DA522DF30301}" type="parTrans" cxnId="{A0C7077D-A5EC-42C9-9638-2C32AB3A7B42}">
      <dgm:prSet/>
      <dgm:spPr/>
      <dgm:t>
        <a:bodyPr/>
        <a:lstStyle/>
        <a:p>
          <a:endParaRPr lang="en-US"/>
        </a:p>
      </dgm:t>
    </dgm:pt>
    <dgm:pt modelId="{9A7DAEF9-FC5A-4887-A186-AC019B0210A8}" type="sibTrans" cxnId="{A0C7077D-A5EC-42C9-9638-2C32AB3A7B42}">
      <dgm:prSet/>
      <dgm:spPr/>
      <dgm:t>
        <a:bodyPr/>
        <a:lstStyle/>
        <a:p>
          <a:endParaRPr lang="en-US"/>
        </a:p>
      </dgm:t>
    </dgm:pt>
    <dgm:pt modelId="{2305FB4B-0BCE-411E-8143-DF7B4549B6D6}" type="pres">
      <dgm:prSet presAssocID="{02A55A85-E9C0-4CFF-8C89-7B98AEDDCF50}" presName="root" presStyleCnt="0">
        <dgm:presLayoutVars>
          <dgm:dir/>
          <dgm:resizeHandles val="exact"/>
        </dgm:presLayoutVars>
      </dgm:prSet>
      <dgm:spPr/>
    </dgm:pt>
    <dgm:pt modelId="{FCECC7B5-57D3-4144-A545-0F52DDAC6D8A}" type="pres">
      <dgm:prSet presAssocID="{298DF1DE-9F60-4E99-8512-5F1774772561}" presName="compNode" presStyleCnt="0"/>
      <dgm:spPr/>
    </dgm:pt>
    <dgm:pt modelId="{8D8F2940-BA94-4B54-A702-36DD63B8309A}" type="pres">
      <dgm:prSet presAssocID="{298DF1DE-9F60-4E99-8512-5F1774772561}" presName="bgRect" presStyleLbl="bgShp" presStyleIdx="0" presStyleCnt="3"/>
      <dgm:spPr/>
    </dgm:pt>
    <dgm:pt modelId="{49FFEB0A-6BAC-4E42-8D3E-F4AEB19AB0A0}" type="pres">
      <dgm:prSet presAssocID="{298DF1DE-9F60-4E99-8512-5F177477256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37C4A82-4AA5-49D4-8C39-193312584BEE}" type="pres">
      <dgm:prSet presAssocID="{298DF1DE-9F60-4E99-8512-5F1774772561}" presName="spaceRect" presStyleCnt="0"/>
      <dgm:spPr/>
    </dgm:pt>
    <dgm:pt modelId="{3B4EEF11-E31E-412C-BE78-36C8F0AA8B78}" type="pres">
      <dgm:prSet presAssocID="{298DF1DE-9F60-4E99-8512-5F1774772561}" presName="parTx" presStyleLbl="revTx" presStyleIdx="0" presStyleCnt="3">
        <dgm:presLayoutVars>
          <dgm:chMax val="0"/>
          <dgm:chPref val="0"/>
        </dgm:presLayoutVars>
      </dgm:prSet>
      <dgm:spPr/>
    </dgm:pt>
    <dgm:pt modelId="{1A6D266E-090C-4474-BBDC-115D0991FF4E}" type="pres">
      <dgm:prSet presAssocID="{A78394C4-6801-4132-A6EB-70844AD5D231}" presName="sibTrans" presStyleCnt="0"/>
      <dgm:spPr/>
    </dgm:pt>
    <dgm:pt modelId="{EC604118-7AB2-4BF2-BA0A-3E2FD6CD4C03}" type="pres">
      <dgm:prSet presAssocID="{351E2FE6-C53A-476D-BA73-311AC644E094}" presName="compNode" presStyleCnt="0"/>
      <dgm:spPr/>
    </dgm:pt>
    <dgm:pt modelId="{34CA0747-39FE-45A8-A65A-C5003B36E524}" type="pres">
      <dgm:prSet presAssocID="{351E2FE6-C53A-476D-BA73-311AC644E094}" presName="bgRect" presStyleLbl="bgShp" presStyleIdx="1" presStyleCnt="3"/>
      <dgm:spPr/>
    </dgm:pt>
    <dgm:pt modelId="{C23DE4B9-84C2-4711-8A94-D493A104A953}" type="pres">
      <dgm:prSet presAssocID="{351E2FE6-C53A-476D-BA73-311AC644E09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4FD0F54-0909-429B-891D-B5C7FC9C2194}" type="pres">
      <dgm:prSet presAssocID="{351E2FE6-C53A-476D-BA73-311AC644E094}" presName="spaceRect" presStyleCnt="0"/>
      <dgm:spPr/>
    </dgm:pt>
    <dgm:pt modelId="{D31F642A-5524-47C7-AD1B-57CEDCBD1F71}" type="pres">
      <dgm:prSet presAssocID="{351E2FE6-C53A-476D-BA73-311AC644E094}" presName="parTx" presStyleLbl="revTx" presStyleIdx="1" presStyleCnt="3">
        <dgm:presLayoutVars>
          <dgm:chMax val="0"/>
          <dgm:chPref val="0"/>
        </dgm:presLayoutVars>
      </dgm:prSet>
      <dgm:spPr/>
    </dgm:pt>
    <dgm:pt modelId="{092D913A-190B-4A30-BF32-43CFA9D02F3C}" type="pres">
      <dgm:prSet presAssocID="{9572C6B5-2AC9-4AB5-BD05-5008B5F7F63D}" presName="sibTrans" presStyleCnt="0"/>
      <dgm:spPr/>
    </dgm:pt>
    <dgm:pt modelId="{203CA39D-9AC1-45DD-9923-CB2012403BB2}" type="pres">
      <dgm:prSet presAssocID="{6A17BC51-9E7F-4B82-AF11-12BB4DCAE5B0}" presName="compNode" presStyleCnt="0"/>
      <dgm:spPr/>
    </dgm:pt>
    <dgm:pt modelId="{11E57551-6CF9-4E26-8416-17330B6617D2}" type="pres">
      <dgm:prSet presAssocID="{6A17BC51-9E7F-4B82-AF11-12BB4DCAE5B0}" presName="bgRect" presStyleLbl="bgShp" presStyleIdx="2" presStyleCnt="3"/>
      <dgm:spPr/>
    </dgm:pt>
    <dgm:pt modelId="{F1162F5F-DDDE-4BD6-A14D-7FEB9081536E}" type="pres">
      <dgm:prSet presAssocID="{6A17BC51-9E7F-4B82-AF11-12BB4DCAE5B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5CBAD0D1-36BE-445C-8913-6C977792847A}" type="pres">
      <dgm:prSet presAssocID="{6A17BC51-9E7F-4B82-AF11-12BB4DCAE5B0}" presName="spaceRect" presStyleCnt="0"/>
      <dgm:spPr/>
    </dgm:pt>
    <dgm:pt modelId="{F91A336D-C5EC-4759-A965-316D12DE0D54}" type="pres">
      <dgm:prSet presAssocID="{6A17BC51-9E7F-4B82-AF11-12BB4DCAE5B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4511001-4E04-44F0-B5B7-7708E7CDBDA9}" type="presOf" srcId="{02A55A85-E9C0-4CFF-8C89-7B98AEDDCF50}" destId="{2305FB4B-0BCE-411E-8143-DF7B4549B6D6}" srcOrd="0" destOrd="0" presId="urn:microsoft.com/office/officeart/2018/2/layout/IconVerticalSolidList"/>
    <dgm:cxn modelId="{2086E925-2606-43B9-A3CD-8B5BA341DC47}" type="presOf" srcId="{298DF1DE-9F60-4E99-8512-5F1774772561}" destId="{3B4EEF11-E31E-412C-BE78-36C8F0AA8B78}" srcOrd="0" destOrd="0" presId="urn:microsoft.com/office/officeart/2018/2/layout/IconVerticalSolidList"/>
    <dgm:cxn modelId="{A0C7077D-A5EC-42C9-9638-2C32AB3A7B42}" srcId="{02A55A85-E9C0-4CFF-8C89-7B98AEDDCF50}" destId="{6A17BC51-9E7F-4B82-AF11-12BB4DCAE5B0}" srcOrd="2" destOrd="0" parTransId="{01224B16-E3CF-4696-9BDC-DA522DF30301}" sibTransId="{9A7DAEF9-FC5A-4887-A186-AC019B0210A8}"/>
    <dgm:cxn modelId="{CC09D282-21A0-4811-84C4-6F33B71BA445}" srcId="{02A55A85-E9C0-4CFF-8C89-7B98AEDDCF50}" destId="{351E2FE6-C53A-476D-BA73-311AC644E094}" srcOrd="1" destOrd="0" parTransId="{8F7BE6C3-8E80-46FF-A105-4E3559C5EB97}" sibTransId="{9572C6B5-2AC9-4AB5-BD05-5008B5F7F63D}"/>
    <dgm:cxn modelId="{2E818883-CADE-42DA-BFCD-6624713E65EC}" srcId="{02A55A85-E9C0-4CFF-8C89-7B98AEDDCF50}" destId="{298DF1DE-9F60-4E99-8512-5F1774772561}" srcOrd="0" destOrd="0" parTransId="{DFAB48E4-34ED-43B2-B5B8-4E3055FD80BB}" sibTransId="{A78394C4-6801-4132-A6EB-70844AD5D231}"/>
    <dgm:cxn modelId="{33DF9996-25AA-428B-A2BF-61D3E5C7B041}" type="presOf" srcId="{6A17BC51-9E7F-4B82-AF11-12BB4DCAE5B0}" destId="{F91A336D-C5EC-4759-A965-316D12DE0D54}" srcOrd="0" destOrd="0" presId="urn:microsoft.com/office/officeart/2018/2/layout/IconVerticalSolidList"/>
    <dgm:cxn modelId="{82026EAC-4E81-4188-AA89-FB0788887516}" type="presOf" srcId="{351E2FE6-C53A-476D-BA73-311AC644E094}" destId="{D31F642A-5524-47C7-AD1B-57CEDCBD1F71}" srcOrd="0" destOrd="0" presId="urn:microsoft.com/office/officeart/2018/2/layout/IconVerticalSolidList"/>
    <dgm:cxn modelId="{06A1D146-32A5-4ABC-A1E1-3D7BC6A559A5}" type="presParOf" srcId="{2305FB4B-0BCE-411E-8143-DF7B4549B6D6}" destId="{FCECC7B5-57D3-4144-A545-0F52DDAC6D8A}" srcOrd="0" destOrd="0" presId="urn:microsoft.com/office/officeart/2018/2/layout/IconVerticalSolidList"/>
    <dgm:cxn modelId="{F1880F8A-CA63-40FD-85FB-FA8F1440E4A7}" type="presParOf" srcId="{FCECC7B5-57D3-4144-A545-0F52DDAC6D8A}" destId="{8D8F2940-BA94-4B54-A702-36DD63B8309A}" srcOrd="0" destOrd="0" presId="urn:microsoft.com/office/officeart/2018/2/layout/IconVerticalSolidList"/>
    <dgm:cxn modelId="{9B9E7E2A-2E35-4ACB-8339-A4EE49B02FCA}" type="presParOf" srcId="{FCECC7B5-57D3-4144-A545-0F52DDAC6D8A}" destId="{49FFEB0A-6BAC-4E42-8D3E-F4AEB19AB0A0}" srcOrd="1" destOrd="0" presId="urn:microsoft.com/office/officeart/2018/2/layout/IconVerticalSolidList"/>
    <dgm:cxn modelId="{6959B3C4-7115-4BCA-8FC8-CF2D4E7B25D9}" type="presParOf" srcId="{FCECC7B5-57D3-4144-A545-0F52DDAC6D8A}" destId="{937C4A82-4AA5-49D4-8C39-193312584BEE}" srcOrd="2" destOrd="0" presId="urn:microsoft.com/office/officeart/2018/2/layout/IconVerticalSolidList"/>
    <dgm:cxn modelId="{CF878E68-EA64-41AB-B400-F890744919AF}" type="presParOf" srcId="{FCECC7B5-57D3-4144-A545-0F52DDAC6D8A}" destId="{3B4EEF11-E31E-412C-BE78-36C8F0AA8B78}" srcOrd="3" destOrd="0" presId="urn:microsoft.com/office/officeart/2018/2/layout/IconVerticalSolidList"/>
    <dgm:cxn modelId="{437056D3-3A7C-4D66-9BF3-79709C6C9268}" type="presParOf" srcId="{2305FB4B-0BCE-411E-8143-DF7B4549B6D6}" destId="{1A6D266E-090C-4474-BBDC-115D0991FF4E}" srcOrd="1" destOrd="0" presId="urn:microsoft.com/office/officeart/2018/2/layout/IconVerticalSolidList"/>
    <dgm:cxn modelId="{9027BB95-C814-45C3-86EE-41991CCD3500}" type="presParOf" srcId="{2305FB4B-0BCE-411E-8143-DF7B4549B6D6}" destId="{EC604118-7AB2-4BF2-BA0A-3E2FD6CD4C03}" srcOrd="2" destOrd="0" presId="urn:microsoft.com/office/officeart/2018/2/layout/IconVerticalSolidList"/>
    <dgm:cxn modelId="{1C00A8A1-F509-4B04-BD53-DE6623645B14}" type="presParOf" srcId="{EC604118-7AB2-4BF2-BA0A-3E2FD6CD4C03}" destId="{34CA0747-39FE-45A8-A65A-C5003B36E524}" srcOrd="0" destOrd="0" presId="urn:microsoft.com/office/officeart/2018/2/layout/IconVerticalSolidList"/>
    <dgm:cxn modelId="{17ED0BD0-E99F-45F4-AA22-CCC4B09779F2}" type="presParOf" srcId="{EC604118-7AB2-4BF2-BA0A-3E2FD6CD4C03}" destId="{C23DE4B9-84C2-4711-8A94-D493A104A953}" srcOrd="1" destOrd="0" presId="urn:microsoft.com/office/officeart/2018/2/layout/IconVerticalSolidList"/>
    <dgm:cxn modelId="{75B3498F-2832-4307-BA3E-AC31A86001D7}" type="presParOf" srcId="{EC604118-7AB2-4BF2-BA0A-3E2FD6CD4C03}" destId="{64FD0F54-0909-429B-891D-B5C7FC9C2194}" srcOrd="2" destOrd="0" presId="urn:microsoft.com/office/officeart/2018/2/layout/IconVerticalSolidList"/>
    <dgm:cxn modelId="{177E8450-3F46-44D9-BD23-8FD927DA9909}" type="presParOf" srcId="{EC604118-7AB2-4BF2-BA0A-3E2FD6CD4C03}" destId="{D31F642A-5524-47C7-AD1B-57CEDCBD1F71}" srcOrd="3" destOrd="0" presId="urn:microsoft.com/office/officeart/2018/2/layout/IconVerticalSolidList"/>
    <dgm:cxn modelId="{DE946FA1-15BE-4293-AFFE-6E2BCCB02973}" type="presParOf" srcId="{2305FB4B-0BCE-411E-8143-DF7B4549B6D6}" destId="{092D913A-190B-4A30-BF32-43CFA9D02F3C}" srcOrd="3" destOrd="0" presId="urn:microsoft.com/office/officeart/2018/2/layout/IconVerticalSolidList"/>
    <dgm:cxn modelId="{361EF920-A78B-47BC-A7B9-1B3E53200EFE}" type="presParOf" srcId="{2305FB4B-0BCE-411E-8143-DF7B4549B6D6}" destId="{203CA39D-9AC1-45DD-9923-CB2012403BB2}" srcOrd="4" destOrd="0" presId="urn:microsoft.com/office/officeart/2018/2/layout/IconVerticalSolidList"/>
    <dgm:cxn modelId="{44A62556-7D37-4588-BFE9-72F492A9C87D}" type="presParOf" srcId="{203CA39D-9AC1-45DD-9923-CB2012403BB2}" destId="{11E57551-6CF9-4E26-8416-17330B6617D2}" srcOrd="0" destOrd="0" presId="urn:microsoft.com/office/officeart/2018/2/layout/IconVerticalSolidList"/>
    <dgm:cxn modelId="{79FDA514-83A3-4935-AA8F-EE5E298ED656}" type="presParOf" srcId="{203CA39D-9AC1-45DD-9923-CB2012403BB2}" destId="{F1162F5F-DDDE-4BD6-A14D-7FEB9081536E}" srcOrd="1" destOrd="0" presId="urn:microsoft.com/office/officeart/2018/2/layout/IconVerticalSolidList"/>
    <dgm:cxn modelId="{E2CC8C40-A2DF-4760-BA34-3DAA2B22A636}" type="presParOf" srcId="{203CA39D-9AC1-45DD-9923-CB2012403BB2}" destId="{5CBAD0D1-36BE-445C-8913-6C977792847A}" srcOrd="2" destOrd="0" presId="urn:microsoft.com/office/officeart/2018/2/layout/IconVerticalSolidList"/>
    <dgm:cxn modelId="{FD5122EF-EC1D-447D-8B11-3F0676E66A17}" type="presParOf" srcId="{203CA39D-9AC1-45DD-9923-CB2012403BB2}" destId="{F91A336D-C5EC-4759-A965-316D12DE0D5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A0097D5-573F-420A-BD1A-72A101BC68D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CDFFE5-7116-49A1-BD1D-23F833B44B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Limited staff = reduced personalised support</a:t>
          </a:r>
          <a:endParaRPr lang="en-US"/>
        </a:p>
      </dgm:t>
    </dgm:pt>
    <dgm:pt modelId="{9626EC37-D69E-4A46-94C8-7496012FEE14}" type="parTrans" cxnId="{BEB78053-BC2E-480D-9F78-7EEF63BF32EC}">
      <dgm:prSet/>
      <dgm:spPr/>
      <dgm:t>
        <a:bodyPr/>
        <a:lstStyle/>
        <a:p>
          <a:endParaRPr lang="en-US"/>
        </a:p>
      </dgm:t>
    </dgm:pt>
    <dgm:pt modelId="{22C89022-F069-49E9-B5A8-664E88D417F1}" type="sibTrans" cxnId="{BEB78053-BC2E-480D-9F78-7EEF63BF32EC}">
      <dgm:prSet/>
      <dgm:spPr/>
      <dgm:t>
        <a:bodyPr/>
        <a:lstStyle/>
        <a:p>
          <a:endParaRPr lang="en-US"/>
        </a:p>
      </dgm:t>
    </dgm:pt>
    <dgm:pt modelId="{C4A95A35-93FE-4864-A4F8-0239A674BE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Budget pressures affect interventions and consistency </a:t>
          </a:r>
          <a:endParaRPr lang="en-US"/>
        </a:p>
      </dgm:t>
    </dgm:pt>
    <dgm:pt modelId="{24E5E07A-6FAC-4DFB-A211-302D1E0F5D2D}" type="parTrans" cxnId="{088FB455-1F87-4DAD-9A84-D256701D4728}">
      <dgm:prSet/>
      <dgm:spPr/>
      <dgm:t>
        <a:bodyPr/>
        <a:lstStyle/>
        <a:p>
          <a:endParaRPr lang="en-US"/>
        </a:p>
      </dgm:t>
    </dgm:pt>
    <dgm:pt modelId="{B83DA125-249A-4E78-B6A5-8B881F79DE9F}" type="sibTrans" cxnId="{088FB455-1F87-4DAD-9A84-D256701D4728}">
      <dgm:prSet/>
      <dgm:spPr/>
      <dgm:t>
        <a:bodyPr/>
        <a:lstStyle/>
        <a:p>
          <a:endParaRPr lang="en-US"/>
        </a:p>
      </dgm:t>
    </dgm:pt>
    <dgm:pt modelId="{0D780667-9F02-46AB-BAF4-160A1FA062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TAs often support multiple ALN learners at once</a:t>
          </a:r>
          <a:endParaRPr lang="en-US"/>
        </a:p>
      </dgm:t>
    </dgm:pt>
    <dgm:pt modelId="{66FC722B-A3B0-4B4C-9750-BABDFA20A81A}" type="parTrans" cxnId="{CA824594-A560-4CBB-AC9A-182117599941}">
      <dgm:prSet/>
      <dgm:spPr/>
      <dgm:t>
        <a:bodyPr/>
        <a:lstStyle/>
        <a:p>
          <a:endParaRPr lang="en-US"/>
        </a:p>
      </dgm:t>
    </dgm:pt>
    <dgm:pt modelId="{5BFB39E0-3BAE-4971-9F0F-DCA03E3E30EB}" type="sibTrans" cxnId="{CA824594-A560-4CBB-AC9A-182117599941}">
      <dgm:prSet/>
      <dgm:spPr/>
      <dgm:t>
        <a:bodyPr/>
        <a:lstStyle/>
        <a:p>
          <a:endParaRPr lang="en-US"/>
        </a:p>
      </dgm:t>
    </dgm:pt>
    <dgm:pt modelId="{8CFC6703-390B-4B0A-A7D0-51BD5484F823}" type="pres">
      <dgm:prSet presAssocID="{7A0097D5-573F-420A-BD1A-72A101BC68D4}" presName="root" presStyleCnt="0">
        <dgm:presLayoutVars>
          <dgm:dir/>
          <dgm:resizeHandles val="exact"/>
        </dgm:presLayoutVars>
      </dgm:prSet>
      <dgm:spPr/>
    </dgm:pt>
    <dgm:pt modelId="{AF3885D4-0E1F-4B3F-9783-D1BDC3F11AE4}" type="pres">
      <dgm:prSet presAssocID="{A3CDFFE5-7116-49A1-BD1D-23F833B44BAA}" presName="compNode" presStyleCnt="0"/>
      <dgm:spPr/>
    </dgm:pt>
    <dgm:pt modelId="{3CB10596-EBE2-400A-92A4-2CBB67681074}" type="pres">
      <dgm:prSet presAssocID="{A3CDFFE5-7116-49A1-BD1D-23F833B44BA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6C8138C-F52A-4659-A855-7A44D63DE06C}" type="pres">
      <dgm:prSet presAssocID="{A3CDFFE5-7116-49A1-BD1D-23F833B44BAA}" presName="spaceRect" presStyleCnt="0"/>
      <dgm:spPr/>
    </dgm:pt>
    <dgm:pt modelId="{37DEF5F8-9633-40EB-AB3B-A165B6F382F9}" type="pres">
      <dgm:prSet presAssocID="{A3CDFFE5-7116-49A1-BD1D-23F833B44BAA}" presName="textRect" presStyleLbl="revTx" presStyleIdx="0" presStyleCnt="3">
        <dgm:presLayoutVars>
          <dgm:chMax val="1"/>
          <dgm:chPref val="1"/>
        </dgm:presLayoutVars>
      </dgm:prSet>
      <dgm:spPr/>
    </dgm:pt>
    <dgm:pt modelId="{42AC4A85-F9AC-403E-AC0C-C1B9BCC9B91E}" type="pres">
      <dgm:prSet presAssocID="{22C89022-F069-49E9-B5A8-664E88D417F1}" presName="sibTrans" presStyleCnt="0"/>
      <dgm:spPr/>
    </dgm:pt>
    <dgm:pt modelId="{A4BA271D-CB8D-4FCC-9838-F7F2C8280674}" type="pres">
      <dgm:prSet presAssocID="{C4A95A35-93FE-4864-A4F8-0239A674BEA6}" presName="compNode" presStyleCnt="0"/>
      <dgm:spPr/>
    </dgm:pt>
    <dgm:pt modelId="{3A4059E2-F9B0-4DA9-BF62-B61BD098442D}" type="pres">
      <dgm:prSet presAssocID="{C4A95A35-93FE-4864-A4F8-0239A674BE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C0E4286-418C-4A22-AD58-1CC86EC699C4}" type="pres">
      <dgm:prSet presAssocID="{C4A95A35-93FE-4864-A4F8-0239A674BEA6}" presName="spaceRect" presStyleCnt="0"/>
      <dgm:spPr/>
    </dgm:pt>
    <dgm:pt modelId="{F9680BB8-392E-4636-BF9D-4E040EB496B0}" type="pres">
      <dgm:prSet presAssocID="{C4A95A35-93FE-4864-A4F8-0239A674BEA6}" presName="textRect" presStyleLbl="revTx" presStyleIdx="1" presStyleCnt="3">
        <dgm:presLayoutVars>
          <dgm:chMax val="1"/>
          <dgm:chPref val="1"/>
        </dgm:presLayoutVars>
      </dgm:prSet>
      <dgm:spPr/>
    </dgm:pt>
    <dgm:pt modelId="{FB5D2E56-9371-49E1-B0A7-3424534B9B95}" type="pres">
      <dgm:prSet presAssocID="{B83DA125-249A-4E78-B6A5-8B881F79DE9F}" presName="sibTrans" presStyleCnt="0"/>
      <dgm:spPr/>
    </dgm:pt>
    <dgm:pt modelId="{73C91E65-DB14-42B3-84A6-7BBDA8CAECFC}" type="pres">
      <dgm:prSet presAssocID="{0D780667-9F02-46AB-BAF4-160A1FA062C8}" presName="compNode" presStyleCnt="0"/>
      <dgm:spPr/>
    </dgm:pt>
    <dgm:pt modelId="{96B4BD21-2C8E-4366-80CC-6209D2F8D18A}" type="pres">
      <dgm:prSet presAssocID="{0D780667-9F02-46AB-BAF4-160A1FA062C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A05F5C8-9F6B-4E97-AEA0-465ADD5DD3EE}" type="pres">
      <dgm:prSet presAssocID="{0D780667-9F02-46AB-BAF4-160A1FA062C8}" presName="spaceRect" presStyleCnt="0"/>
      <dgm:spPr/>
    </dgm:pt>
    <dgm:pt modelId="{EC2C3FE7-576C-4058-BC9C-5001E29D3494}" type="pres">
      <dgm:prSet presAssocID="{0D780667-9F02-46AB-BAF4-160A1FA062C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C41FE0A-B231-481A-A757-C34EEE7C5DD8}" type="presOf" srcId="{0D780667-9F02-46AB-BAF4-160A1FA062C8}" destId="{EC2C3FE7-576C-4058-BC9C-5001E29D3494}" srcOrd="0" destOrd="0" presId="urn:microsoft.com/office/officeart/2018/2/layout/IconLabelList"/>
    <dgm:cxn modelId="{5B66C547-BB2B-4A2F-A3D8-4079B9A0092B}" type="presOf" srcId="{C4A95A35-93FE-4864-A4F8-0239A674BEA6}" destId="{F9680BB8-392E-4636-BF9D-4E040EB496B0}" srcOrd="0" destOrd="0" presId="urn:microsoft.com/office/officeart/2018/2/layout/IconLabelList"/>
    <dgm:cxn modelId="{BEB78053-BC2E-480D-9F78-7EEF63BF32EC}" srcId="{7A0097D5-573F-420A-BD1A-72A101BC68D4}" destId="{A3CDFFE5-7116-49A1-BD1D-23F833B44BAA}" srcOrd="0" destOrd="0" parTransId="{9626EC37-D69E-4A46-94C8-7496012FEE14}" sibTransId="{22C89022-F069-49E9-B5A8-664E88D417F1}"/>
    <dgm:cxn modelId="{088FB455-1F87-4DAD-9A84-D256701D4728}" srcId="{7A0097D5-573F-420A-BD1A-72A101BC68D4}" destId="{C4A95A35-93FE-4864-A4F8-0239A674BEA6}" srcOrd="1" destOrd="0" parTransId="{24E5E07A-6FAC-4DFB-A211-302D1E0F5D2D}" sibTransId="{B83DA125-249A-4E78-B6A5-8B881F79DE9F}"/>
    <dgm:cxn modelId="{CA824594-A560-4CBB-AC9A-182117599941}" srcId="{7A0097D5-573F-420A-BD1A-72A101BC68D4}" destId="{0D780667-9F02-46AB-BAF4-160A1FA062C8}" srcOrd="2" destOrd="0" parTransId="{66FC722B-A3B0-4B4C-9750-BABDFA20A81A}" sibTransId="{5BFB39E0-3BAE-4971-9F0F-DCA03E3E30EB}"/>
    <dgm:cxn modelId="{618F3797-4746-4C6C-B809-FF51184F5886}" type="presOf" srcId="{7A0097D5-573F-420A-BD1A-72A101BC68D4}" destId="{8CFC6703-390B-4B0A-A7D0-51BD5484F823}" srcOrd="0" destOrd="0" presId="urn:microsoft.com/office/officeart/2018/2/layout/IconLabelList"/>
    <dgm:cxn modelId="{2083A59C-4E1C-4232-86AD-1CA74F0D1FE3}" type="presOf" srcId="{A3CDFFE5-7116-49A1-BD1D-23F833B44BAA}" destId="{37DEF5F8-9633-40EB-AB3B-A165B6F382F9}" srcOrd="0" destOrd="0" presId="urn:microsoft.com/office/officeart/2018/2/layout/IconLabelList"/>
    <dgm:cxn modelId="{0F5780D0-840D-42D7-92B7-DE4FF5BAC57D}" type="presParOf" srcId="{8CFC6703-390B-4B0A-A7D0-51BD5484F823}" destId="{AF3885D4-0E1F-4B3F-9783-D1BDC3F11AE4}" srcOrd="0" destOrd="0" presId="urn:microsoft.com/office/officeart/2018/2/layout/IconLabelList"/>
    <dgm:cxn modelId="{8F8706BA-9C98-4F90-B458-EC2EEFDE9609}" type="presParOf" srcId="{AF3885D4-0E1F-4B3F-9783-D1BDC3F11AE4}" destId="{3CB10596-EBE2-400A-92A4-2CBB67681074}" srcOrd="0" destOrd="0" presId="urn:microsoft.com/office/officeart/2018/2/layout/IconLabelList"/>
    <dgm:cxn modelId="{B7C2B358-6865-4E85-ADAC-F6936D93700A}" type="presParOf" srcId="{AF3885D4-0E1F-4B3F-9783-D1BDC3F11AE4}" destId="{06C8138C-F52A-4659-A855-7A44D63DE06C}" srcOrd="1" destOrd="0" presId="urn:microsoft.com/office/officeart/2018/2/layout/IconLabelList"/>
    <dgm:cxn modelId="{B8EFEDCC-D710-409D-9D88-0BA70F0A54D9}" type="presParOf" srcId="{AF3885D4-0E1F-4B3F-9783-D1BDC3F11AE4}" destId="{37DEF5F8-9633-40EB-AB3B-A165B6F382F9}" srcOrd="2" destOrd="0" presId="urn:microsoft.com/office/officeart/2018/2/layout/IconLabelList"/>
    <dgm:cxn modelId="{2CF54188-D8EE-4B93-80C9-EF07E9EB1F53}" type="presParOf" srcId="{8CFC6703-390B-4B0A-A7D0-51BD5484F823}" destId="{42AC4A85-F9AC-403E-AC0C-C1B9BCC9B91E}" srcOrd="1" destOrd="0" presId="urn:microsoft.com/office/officeart/2018/2/layout/IconLabelList"/>
    <dgm:cxn modelId="{65FE17AF-E8F9-4EDC-AE95-A62EEBC03435}" type="presParOf" srcId="{8CFC6703-390B-4B0A-A7D0-51BD5484F823}" destId="{A4BA271D-CB8D-4FCC-9838-F7F2C8280674}" srcOrd="2" destOrd="0" presId="urn:microsoft.com/office/officeart/2018/2/layout/IconLabelList"/>
    <dgm:cxn modelId="{2A10DBE3-8AF9-481D-A1BF-F5E93E279539}" type="presParOf" srcId="{A4BA271D-CB8D-4FCC-9838-F7F2C8280674}" destId="{3A4059E2-F9B0-4DA9-BF62-B61BD098442D}" srcOrd="0" destOrd="0" presId="urn:microsoft.com/office/officeart/2018/2/layout/IconLabelList"/>
    <dgm:cxn modelId="{7564D1F2-6FBD-460C-A539-4340C2ED983B}" type="presParOf" srcId="{A4BA271D-CB8D-4FCC-9838-F7F2C8280674}" destId="{9C0E4286-418C-4A22-AD58-1CC86EC699C4}" srcOrd="1" destOrd="0" presId="urn:microsoft.com/office/officeart/2018/2/layout/IconLabelList"/>
    <dgm:cxn modelId="{FF2B33E1-7ECD-47D2-BE86-6525DEB85C76}" type="presParOf" srcId="{A4BA271D-CB8D-4FCC-9838-F7F2C8280674}" destId="{F9680BB8-392E-4636-BF9D-4E040EB496B0}" srcOrd="2" destOrd="0" presId="urn:microsoft.com/office/officeart/2018/2/layout/IconLabelList"/>
    <dgm:cxn modelId="{988A3C5C-0FDB-453E-9999-2FD620B3700F}" type="presParOf" srcId="{8CFC6703-390B-4B0A-A7D0-51BD5484F823}" destId="{FB5D2E56-9371-49E1-B0A7-3424534B9B95}" srcOrd="3" destOrd="0" presId="urn:microsoft.com/office/officeart/2018/2/layout/IconLabelList"/>
    <dgm:cxn modelId="{937EE09A-2703-495C-BBFB-DCB3DCDD1CBD}" type="presParOf" srcId="{8CFC6703-390B-4B0A-A7D0-51BD5484F823}" destId="{73C91E65-DB14-42B3-84A6-7BBDA8CAECFC}" srcOrd="4" destOrd="0" presId="urn:microsoft.com/office/officeart/2018/2/layout/IconLabelList"/>
    <dgm:cxn modelId="{8A05471F-372D-4143-9999-8E590712E3BE}" type="presParOf" srcId="{73C91E65-DB14-42B3-84A6-7BBDA8CAECFC}" destId="{96B4BD21-2C8E-4366-80CC-6209D2F8D18A}" srcOrd="0" destOrd="0" presId="urn:microsoft.com/office/officeart/2018/2/layout/IconLabelList"/>
    <dgm:cxn modelId="{6F8D6A05-AB00-43B9-8556-6EB78CDDED07}" type="presParOf" srcId="{73C91E65-DB14-42B3-84A6-7BBDA8CAECFC}" destId="{EA05F5C8-9F6B-4E97-AEA0-465ADD5DD3EE}" srcOrd="1" destOrd="0" presId="urn:microsoft.com/office/officeart/2018/2/layout/IconLabelList"/>
    <dgm:cxn modelId="{EBA003D4-BE72-4CD4-891F-236356B49097}" type="presParOf" srcId="{73C91E65-DB14-42B3-84A6-7BBDA8CAECFC}" destId="{EC2C3FE7-576C-4058-BC9C-5001E29D349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D6D7891-7538-40B8-8A7A-624223F61E0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AC584B8-88BD-49B8-A581-737E79027828}">
      <dgm:prSet/>
      <dgm:spPr/>
      <dgm:t>
        <a:bodyPr/>
        <a:lstStyle/>
        <a:p>
          <a:r>
            <a:rPr lang="en-GB"/>
            <a:t>Rogers: Positive relationships improve trust and engagement </a:t>
          </a:r>
          <a:endParaRPr lang="en-US"/>
        </a:p>
      </dgm:t>
    </dgm:pt>
    <dgm:pt modelId="{20D72348-365A-4B28-A651-E5CB53D60FEE}" type="parTrans" cxnId="{2C2D70FE-2526-4FD8-9C4D-DB7359204DF7}">
      <dgm:prSet/>
      <dgm:spPr/>
      <dgm:t>
        <a:bodyPr/>
        <a:lstStyle/>
        <a:p>
          <a:endParaRPr lang="en-US"/>
        </a:p>
      </dgm:t>
    </dgm:pt>
    <dgm:pt modelId="{ADBEE91E-348D-48E5-91EA-7BCAC61F43C7}" type="sibTrans" cxnId="{2C2D70FE-2526-4FD8-9C4D-DB7359204DF7}">
      <dgm:prSet/>
      <dgm:spPr/>
      <dgm:t>
        <a:bodyPr/>
        <a:lstStyle/>
        <a:p>
          <a:endParaRPr lang="en-US"/>
        </a:p>
      </dgm:t>
    </dgm:pt>
    <dgm:pt modelId="{534DFDA2-EEE9-4DC4-811C-214E0417C267}">
      <dgm:prSet/>
      <dgm:spPr/>
      <dgm:t>
        <a:bodyPr/>
        <a:lstStyle/>
        <a:p>
          <a:r>
            <a:rPr lang="en-GB"/>
            <a:t>Maslow: Basic needs must be met before learning</a:t>
          </a:r>
          <a:endParaRPr lang="en-US"/>
        </a:p>
      </dgm:t>
    </dgm:pt>
    <dgm:pt modelId="{BF7A98EA-8340-4D7E-BBBC-B73C3F01DA8E}" type="parTrans" cxnId="{9603D30C-B2E2-45F8-B755-ABB1ACD422AF}">
      <dgm:prSet/>
      <dgm:spPr/>
      <dgm:t>
        <a:bodyPr/>
        <a:lstStyle/>
        <a:p>
          <a:endParaRPr lang="en-US"/>
        </a:p>
      </dgm:t>
    </dgm:pt>
    <dgm:pt modelId="{097ADBEC-A770-4073-8689-9AB36B1D8935}" type="sibTrans" cxnId="{9603D30C-B2E2-45F8-B755-ABB1ACD422AF}">
      <dgm:prSet/>
      <dgm:spPr/>
      <dgm:t>
        <a:bodyPr/>
        <a:lstStyle/>
        <a:p>
          <a:endParaRPr lang="en-US"/>
        </a:p>
      </dgm:t>
    </dgm:pt>
    <dgm:pt modelId="{EB87BAFC-3A47-41D1-B0CF-CAE201441967}">
      <dgm:prSet/>
      <dgm:spPr/>
      <dgm:t>
        <a:bodyPr/>
        <a:lstStyle/>
        <a:p>
          <a:r>
            <a:rPr lang="en-GB"/>
            <a:t>Bowlby: Consistent relationships support emotional regulation </a:t>
          </a:r>
          <a:endParaRPr lang="en-US"/>
        </a:p>
      </dgm:t>
    </dgm:pt>
    <dgm:pt modelId="{CEE0F6C9-D2F1-4AA5-87D2-8FC37418B45A}" type="parTrans" cxnId="{3FE621EC-7757-49E8-8B59-C438B955FD69}">
      <dgm:prSet/>
      <dgm:spPr/>
      <dgm:t>
        <a:bodyPr/>
        <a:lstStyle/>
        <a:p>
          <a:endParaRPr lang="en-US"/>
        </a:p>
      </dgm:t>
    </dgm:pt>
    <dgm:pt modelId="{285F72F0-0359-4C07-8835-CA7EF66380BB}" type="sibTrans" cxnId="{3FE621EC-7757-49E8-8B59-C438B955FD69}">
      <dgm:prSet/>
      <dgm:spPr/>
      <dgm:t>
        <a:bodyPr/>
        <a:lstStyle/>
        <a:p>
          <a:endParaRPr lang="en-US"/>
        </a:p>
      </dgm:t>
    </dgm:pt>
    <dgm:pt modelId="{BA3D0060-FF60-4978-AE0C-585882753A61}">
      <dgm:prSet/>
      <dgm:spPr/>
      <dgm:t>
        <a:bodyPr/>
        <a:lstStyle/>
        <a:p>
          <a:r>
            <a:rPr lang="en-GB"/>
            <a:t>Policies emphasise wellbeing (e.g. Well-being of Future Generations Act 2015)</a:t>
          </a:r>
          <a:endParaRPr lang="en-US"/>
        </a:p>
      </dgm:t>
    </dgm:pt>
    <dgm:pt modelId="{8D72FBF2-8338-450B-B888-6E3DA76EC181}" type="parTrans" cxnId="{80C680FE-961A-4DCD-A4EA-92549B4E4EB9}">
      <dgm:prSet/>
      <dgm:spPr/>
      <dgm:t>
        <a:bodyPr/>
        <a:lstStyle/>
        <a:p>
          <a:endParaRPr lang="en-US"/>
        </a:p>
      </dgm:t>
    </dgm:pt>
    <dgm:pt modelId="{71D1BB36-B4F6-43A2-9A3D-AABBC9C3D2BA}" type="sibTrans" cxnId="{80C680FE-961A-4DCD-A4EA-92549B4E4EB9}">
      <dgm:prSet/>
      <dgm:spPr/>
      <dgm:t>
        <a:bodyPr/>
        <a:lstStyle/>
        <a:p>
          <a:endParaRPr lang="en-US"/>
        </a:p>
      </dgm:t>
    </dgm:pt>
    <dgm:pt modelId="{F0040FFA-66C1-476B-9FD4-82A379AE5331}">
      <dgm:prSet/>
      <dgm:spPr/>
      <dgm:t>
        <a:bodyPr/>
        <a:lstStyle/>
        <a:p>
          <a:r>
            <a:rPr lang="en-GB"/>
            <a:t>"The relationship is the foundation of meaningful learning" (Rogers, 1951).</a:t>
          </a:r>
          <a:endParaRPr lang="en-US"/>
        </a:p>
      </dgm:t>
    </dgm:pt>
    <dgm:pt modelId="{929B9D72-5D57-436B-9946-BE9DB93AFB44}" type="parTrans" cxnId="{4A51B868-FE17-4630-B9DD-F24F01172DA1}">
      <dgm:prSet/>
      <dgm:spPr/>
      <dgm:t>
        <a:bodyPr/>
        <a:lstStyle/>
        <a:p>
          <a:endParaRPr lang="en-US"/>
        </a:p>
      </dgm:t>
    </dgm:pt>
    <dgm:pt modelId="{11B50032-B2A5-4FBC-8156-91FC25795E24}" type="sibTrans" cxnId="{4A51B868-FE17-4630-B9DD-F24F01172DA1}">
      <dgm:prSet/>
      <dgm:spPr/>
      <dgm:t>
        <a:bodyPr/>
        <a:lstStyle/>
        <a:p>
          <a:endParaRPr lang="en-US"/>
        </a:p>
      </dgm:t>
    </dgm:pt>
    <dgm:pt modelId="{91AB08F7-3D37-4910-880C-8DF4EF5B0424}" type="pres">
      <dgm:prSet presAssocID="{9D6D7891-7538-40B8-8A7A-624223F61E03}" presName="linear" presStyleCnt="0">
        <dgm:presLayoutVars>
          <dgm:animLvl val="lvl"/>
          <dgm:resizeHandles val="exact"/>
        </dgm:presLayoutVars>
      </dgm:prSet>
      <dgm:spPr/>
    </dgm:pt>
    <dgm:pt modelId="{E24635BE-C789-4B55-A19E-F6FB18502128}" type="pres">
      <dgm:prSet presAssocID="{5AC584B8-88BD-49B8-A581-737E7902782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8FEE49F-9F7B-41EC-97FC-2036942314EA}" type="pres">
      <dgm:prSet presAssocID="{ADBEE91E-348D-48E5-91EA-7BCAC61F43C7}" presName="spacer" presStyleCnt="0"/>
      <dgm:spPr/>
    </dgm:pt>
    <dgm:pt modelId="{72F2C323-1CBC-496F-9B84-0D54A033C24A}" type="pres">
      <dgm:prSet presAssocID="{534DFDA2-EEE9-4DC4-811C-214E0417C26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F08ED7C-B05A-4FF6-9F61-B788E6237F9D}" type="pres">
      <dgm:prSet presAssocID="{097ADBEC-A770-4073-8689-9AB36B1D8935}" presName="spacer" presStyleCnt="0"/>
      <dgm:spPr/>
    </dgm:pt>
    <dgm:pt modelId="{0484DC26-6471-44E6-A069-45EBAD66AFBF}" type="pres">
      <dgm:prSet presAssocID="{EB87BAFC-3A47-41D1-B0CF-CAE20144196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A4EDD07-6848-48AD-AC1D-008D37B3106D}" type="pres">
      <dgm:prSet presAssocID="{285F72F0-0359-4C07-8835-CA7EF66380BB}" presName="spacer" presStyleCnt="0"/>
      <dgm:spPr/>
    </dgm:pt>
    <dgm:pt modelId="{782ECAF4-612F-4219-B415-254B5E2CF75C}" type="pres">
      <dgm:prSet presAssocID="{BA3D0060-FF60-4978-AE0C-585882753A6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CF46078-8C05-4349-9F4F-F19F1F81B093}" type="pres">
      <dgm:prSet presAssocID="{71D1BB36-B4F6-43A2-9A3D-AABBC9C3D2BA}" presName="spacer" presStyleCnt="0"/>
      <dgm:spPr/>
    </dgm:pt>
    <dgm:pt modelId="{C89324AE-7CF9-4DCA-8119-F6669CDF54A0}" type="pres">
      <dgm:prSet presAssocID="{F0040FFA-66C1-476B-9FD4-82A379AE533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0A3C802-8A09-43E2-B61F-F31D831E1510}" type="presOf" srcId="{5AC584B8-88BD-49B8-A581-737E79027828}" destId="{E24635BE-C789-4B55-A19E-F6FB18502128}" srcOrd="0" destOrd="0" presId="urn:microsoft.com/office/officeart/2005/8/layout/vList2"/>
    <dgm:cxn modelId="{E3E3EA0B-B813-4190-9A20-60A2B901CFB3}" type="presOf" srcId="{F0040FFA-66C1-476B-9FD4-82A379AE5331}" destId="{C89324AE-7CF9-4DCA-8119-F6669CDF54A0}" srcOrd="0" destOrd="0" presId="urn:microsoft.com/office/officeart/2005/8/layout/vList2"/>
    <dgm:cxn modelId="{9603D30C-B2E2-45F8-B755-ABB1ACD422AF}" srcId="{9D6D7891-7538-40B8-8A7A-624223F61E03}" destId="{534DFDA2-EEE9-4DC4-811C-214E0417C267}" srcOrd="1" destOrd="0" parTransId="{BF7A98EA-8340-4D7E-BBBC-B73C3F01DA8E}" sibTransId="{097ADBEC-A770-4073-8689-9AB36B1D8935}"/>
    <dgm:cxn modelId="{4C671522-89B3-492A-8300-5F2E599BD6AE}" type="presOf" srcId="{9D6D7891-7538-40B8-8A7A-624223F61E03}" destId="{91AB08F7-3D37-4910-880C-8DF4EF5B0424}" srcOrd="0" destOrd="0" presId="urn:microsoft.com/office/officeart/2005/8/layout/vList2"/>
    <dgm:cxn modelId="{41A3E73C-1385-4563-B2F7-D7F7B4C9976E}" type="presOf" srcId="{BA3D0060-FF60-4978-AE0C-585882753A61}" destId="{782ECAF4-612F-4219-B415-254B5E2CF75C}" srcOrd="0" destOrd="0" presId="urn:microsoft.com/office/officeart/2005/8/layout/vList2"/>
    <dgm:cxn modelId="{FFECE640-AE9E-42C3-BB43-641A4E86A12D}" type="presOf" srcId="{534DFDA2-EEE9-4DC4-811C-214E0417C267}" destId="{72F2C323-1CBC-496F-9B84-0D54A033C24A}" srcOrd="0" destOrd="0" presId="urn:microsoft.com/office/officeart/2005/8/layout/vList2"/>
    <dgm:cxn modelId="{4A51B868-FE17-4630-B9DD-F24F01172DA1}" srcId="{9D6D7891-7538-40B8-8A7A-624223F61E03}" destId="{F0040FFA-66C1-476B-9FD4-82A379AE5331}" srcOrd="4" destOrd="0" parTransId="{929B9D72-5D57-436B-9946-BE9DB93AFB44}" sibTransId="{11B50032-B2A5-4FBC-8156-91FC25795E24}"/>
    <dgm:cxn modelId="{7EA16FE4-11B6-49F9-B4A4-F2F97208B2A3}" type="presOf" srcId="{EB87BAFC-3A47-41D1-B0CF-CAE201441967}" destId="{0484DC26-6471-44E6-A069-45EBAD66AFBF}" srcOrd="0" destOrd="0" presId="urn:microsoft.com/office/officeart/2005/8/layout/vList2"/>
    <dgm:cxn modelId="{3FE621EC-7757-49E8-8B59-C438B955FD69}" srcId="{9D6D7891-7538-40B8-8A7A-624223F61E03}" destId="{EB87BAFC-3A47-41D1-B0CF-CAE201441967}" srcOrd="2" destOrd="0" parTransId="{CEE0F6C9-D2F1-4AA5-87D2-8FC37418B45A}" sibTransId="{285F72F0-0359-4C07-8835-CA7EF66380BB}"/>
    <dgm:cxn modelId="{2C2D70FE-2526-4FD8-9C4D-DB7359204DF7}" srcId="{9D6D7891-7538-40B8-8A7A-624223F61E03}" destId="{5AC584B8-88BD-49B8-A581-737E79027828}" srcOrd="0" destOrd="0" parTransId="{20D72348-365A-4B28-A651-E5CB53D60FEE}" sibTransId="{ADBEE91E-348D-48E5-91EA-7BCAC61F43C7}"/>
    <dgm:cxn modelId="{80C680FE-961A-4DCD-A4EA-92549B4E4EB9}" srcId="{9D6D7891-7538-40B8-8A7A-624223F61E03}" destId="{BA3D0060-FF60-4978-AE0C-585882753A61}" srcOrd="3" destOrd="0" parTransId="{8D72FBF2-8338-450B-B888-6E3DA76EC181}" sibTransId="{71D1BB36-B4F6-43A2-9A3D-AABBC9C3D2BA}"/>
    <dgm:cxn modelId="{A7F4EC6D-4AD9-4E7F-BD5C-D002B17FB983}" type="presParOf" srcId="{91AB08F7-3D37-4910-880C-8DF4EF5B0424}" destId="{E24635BE-C789-4B55-A19E-F6FB18502128}" srcOrd="0" destOrd="0" presId="urn:microsoft.com/office/officeart/2005/8/layout/vList2"/>
    <dgm:cxn modelId="{7D2855A0-2D67-43C2-B566-03F11118802A}" type="presParOf" srcId="{91AB08F7-3D37-4910-880C-8DF4EF5B0424}" destId="{28FEE49F-9F7B-41EC-97FC-2036942314EA}" srcOrd="1" destOrd="0" presId="urn:microsoft.com/office/officeart/2005/8/layout/vList2"/>
    <dgm:cxn modelId="{5F91596F-A54E-4455-98F7-34A19C96640A}" type="presParOf" srcId="{91AB08F7-3D37-4910-880C-8DF4EF5B0424}" destId="{72F2C323-1CBC-496F-9B84-0D54A033C24A}" srcOrd="2" destOrd="0" presId="urn:microsoft.com/office/officeart/2005/8/layout/vList2"/>
    <dgm:cxn modelId="{0E35FA78-346A-43D6-927F-33CE151171A2}" type="presParOf" srcId="{91AB08F7-3D37-4910-880C-8DF4EF5B0424}" destId="{5F08ED7C-B05A-4FF6-9F61-B788E6237F9D}" srcOrd="3" destOrd="0" presId="urn:microsoft.com/office/officeart/2005/8/layout/vList2"/>
    <dgm:cxn modelId="{BE517A0F-D0CC-4FFF-B291-034ACE0D62C1}" type="presParOf" srcId="{91AB08F7-3D37-4910-880C-8DF4EF5B0424}" destId="{0484DC26-6471-44E6-A069-45EBAD66AFBF}" srcOrd="4" destOrd="0" presId="urn:microsoft.com/office/officeart/2005/8/layout/vList2"/>
    <dgm:cxn modelId="{AAFC6DC0-0B51-42C3-9C8A-0922A0B8064E}" type="presParOf" srcId="{91AB08F7-3D37-4910-880C-8DF4EF5B0424}" destId="{9A4EDD07-6848-48AD-AC1D-008D37B3106D}" srcOrd="5" destOrd="0" presId="urn:microsoft.com/office/officeart/2005/8/layout/vList2"/>
    <dgm:cxn modelId="{95C4A9BB-CFEA-4D0E-8DA9-DE40B550825C}" type="presParOf" srcId="{91AB08F7-3D37-4910-880C-8DF4EF5B0424}" destId="{782ECAF4-612F-4219-B415-254B5E2CF75C}" srcOrd="6" destOrd="0" presId="urn:microsoft.com/office/officeart/2005/8/layout/vList2"/>
    <dgm:cxn modelId="{C0746680-A8DD-4807-81E2-C3C33E113BF7}" type="presParOf" srcId="{91AB08F7-3D37-4910-880C-8DF4EF5B0424}" destId="{ACF46078-8C05-4349-9F4F-F19F1F81B093}" srcOrd="7" destOrd="0" presId="urn:microsoft.com/office/officeart/2005/8/layout/vList2"/>
    <dgm:cxn modelId="{259FA3BE-6CF6-4C27-8FEF-85CC47F0B5B8}" type="presParOf" srcId="{91AB08F7-3D37-4910-880C-8DF4EF5B0424}" destId="{C89324AE-7CF9-4DCA-8119-F6669CDF54A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6251297-1AEC-4383-8E8C-528A35F9619F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160218-DD1B-4DC5-AC0B-8A11BBB5F56D}">
      <dgm:prSet/>
      <dgm:spPr/>
      <dgm:t>
        <a:bodyPr/>
        <a:lstStyle/>
        <a:p>
          <a:r>
            <a:rPr lang="en-US"/>
            <a:t>Build</a:t>
          </a:r>
        </a:p>
      </dgm:t>
    </dgm:pt>
    <dgm:pt modelId="{40628E1E-233D-4F5A-9754-9AE5F512074E}" type="parTrans" cxnId="{6BBD4B71-1204-4AC2-93BA-0AF8874E4152}">
      <dgm:prSet/>
      <dgm:spPr/>
      <dgm:t>
        <a:bodyPr/>
        <a:lstStyle/>
        <a:p>
          <a:endParaRPr lang="en-US"/>
        </a:p>
      </dgm:t>
    </dgm:pt>
    <dgm:pt modelId="{0EDE98F2-705E-4333-B82F-680F37CA2338}" type="sibTrans" cxnId="{6BBD4B71-1204-4AC2-93BA-0AF8874E4152}">
      <dgm:prSet/>
      <dgm:spPr/>
      <dgm:t>
        <a:bodyPr/>
        <a:lstStyle/>
        <a:p>
          <a:endParaRPr lang="en-US"/>
        </a:p>
      </dgm:t>
    </dgm:pt>
    <dgm:pt modelId="{E4F541DE-5696-41E6-8C07-6BC227EDBAFE}">
      <dgm:prSet/>
      <dgm:spPr/>
      <dgm:t>
        <a:bodyPr/>
        <a:lstStyle/>
        <a:p>
          <a:r>
            <a:rPr lang="en-US"/>
            <a:t>Build nurturing, consistent relationships </a:t>
          </a:r>
        </a:p>
      </dgm:t>
    </dgm:pt>
    <dgm:pt modelId="{EDFE082C-6005-4695-AB15-440C12042F10}" type="parTrans" cxnId="{BF5DFF67-2E52-4CA5-90BE-B70CEE26B6A0}">
      <dgm:prSet/>
      <dgm:spPr/>
      <dgm:t>
        <a:bodyPr/>
        <a:lstStyle/>
        <a:p>
          <a:endParaRPr lang="en-US"/>
        </a:p>
      </dgm:t>
    </dgm:pt>
    <dgm:pt modelId="{7CF5C5BF-6D3B-4BF8-8E39-555F7FEBF648}" type="sibTrans" cxnId="{BF5DFF67-2E52-4CA5-90BE-B70CEE26B6A0}">
      <dgm:prSet/>
      <dgm:spPr/>
      <dgm:t>
        <a:bodyPr/>
        <a:lstStyle/>
        <a:p>
          <a:endParaRPr lang="en-US"/>
        </a:p>
      </dgm:t>
    </dgm:pt>
    <dgm:pt modelId="{0287C31D-0929-4F71-8792-E64A73D70A0C}">
      <dgm:prSet/>
      <dgm:spPr/>
      <dgm:t>
        <a:bodyPr/>
        <a:lstStyle/>
        <a:p>
          <a:r>
            <a:rPr lang="en-US"/>
            <a:t>Support</a:t>
          </a:r>
        </a:p>
      </dgm:t>
    </dgm:pt>
    <dgm:pt modelId="{D2896CA6-6CED-4B3B-8394-8E94CB438E17}" type="parTrans" cxnId="{E4BCDBFA-D95A-44AD-B6A8-7F7D680A3427}">
      <dgm:prSet/>
      <dgm:spPr/>
      <dgm:t>
        <a:bodyPr/>
        <a:lstStyle/>
        <a:p>
          <a:endParaRPr lang="en-US"/>
        </a:p>
      </dgm:t>
    </dgm:pt>
    <dgm:pt modelId="{89CC467D-4890-4C84-9A5D-D43C2A7B6CDD}" type="sibTrans" cxnId="{E4BCDBFA-D95A-44AD-B6A8-7F7D680A3427}">
      <dgm:prSet/>
      <dgm:spPr/>
      <dgm:t>
        <a:bodyPr/>
        <a:lstStyle/>
        <a:p>
          <a:endParaRPr lang="en-US"/>
        </a:p>
      </dgm:t>
    </dgm:pt>
    <dgm:pt modelId="{683A1D47-2FFB-418B-B924-1ADE7049C1AE}">
      <dgm:prSet/>
      <dgm:spPr/>
      <dgm:t>
        <a:bodyPr/>
        <a:lstStyle/>
        <a:p>
          <a:r>
            <a:rPr lang="en-US"/>
            <a:t>Support regulation, confidence and routine </a:t>
          </a:r>
        </a:p>
      </dgm:t>
    </dgm:pt>
    <dgm:pt modelId="{926DC814-416E-47C2-BEBA-8F8CAEE12954}" type="parTrans" cxnId="{6354CA67-531F-45A3-B893-23FE745D28AB}">
      <dgm:prSet/>
      <dgm:spPr/>
      <dgm:t>
        <a:bodyPr/>
        <a:lstStyle/>
        <a:p>
          <a:endParaRPr lang="en-US"/>
        </a:p>
      </dgm:t>
    </dgm:pt>
    <dgm:pt modelId="{C082FF40-BDB7-4DD4-BE65-A835E42A91E7}" type="sibTrans" cxnId="{6354CA67-531F-45A3-B893-23FE745D28AB}">
      <dgm:prSet/>
      <dgm:spPr/>
      <dgm:t>
        <a:bodyPr/>
        <a:lstStyle/>
        <a:p>
          <a:endParaRPr lang="en-US"/>
        </a:p>
      </dgm:t>
    </dgm:pt>
    <dgm:pt modelId="{6F36B818-5D43-424F-B7A7-985318672AA2}">
      <dgm:prSet/>
      <dgm:spPr/>
      <dgm:t>
        <a:bodyPr/>
        <a:lstStyle/>
        <a:p>
          <a:r>
            <a:rPr lang="en-US"/>
            <a:t>Help</a:t>
          </a:r>
        </a:p>
      </dgm:t>
    </dgm:pt>
    <dgm:pt modelId="{D63F7815-E5FD-49B7-945D-0BB99A1783E0}" type="parTrans" cxnId="{CCFE38B1-B019-436F-AEE1-20C0B5900F36}">
      <dgm:prSet/>
      <dgm:spPr/>
      <dgm:t>
        <a:bodyPr/>
        <a:lstStyle/>
        <a:p>
          <a:endParaRPr lang="en-US"/>
        </a:p>
      </dgm:t>
    </dgm:pt>
    <dgm:pt modelId="{37BA31DC-6B03-4BB2-8407-C9689631AAAA}" type="sibTrans" cxnId="{CCFE38B1-B019-436F-AEE1-20C0B5900F36}">
      <dgm:prSet/>
      <dgm:spPr/>
      <dgm:t>
        <a:bodyPr/>
        <a:lstStyle/>
        <a:p>
          <a:endParaRPr lang="en-US"/>
        </a:p>
      </dgm:t>
    </dgm:pt>
    <dgm:pt modelId="{0C2236F7-3BB0-47F9-A225-3B6B622FA3F4}">
      <dgm:prSet/>
      <dgm:spPr/>
      <dgm:t>
        <a:bodyPr/>
        <a:lstStyle/>
        <a:p>
          <a:r>
            <a:rPr lang="en-US"/>
            <a:t>Help with transitions, scaffolding and communication </a:t>
          </a:r>
        </a:p>
      </dgm:t>
    </dgm:pt>
    <dgm:pt modelId="{2CB0FACF-F370-4790-9374-6BF3662EC7E8}" type="parTrans" cxnId="{5B55CC4E-1D0D-4045-AC86-3B0400EBBCA3}">
      <dgm:prSet/>
      <dgm:spPr/>
      <dgm:t>
        <a:bodyPr/>
        <a:lstStyle/>
        <a:p>
          <a:endParaRPr lang="en-US"/>
        </a:p>
      </dgm:t>
    </dgm:pt>
    <dgm:pt modelId="{144E66C6-7325-4CD5-B2E8-7F9D1C1F3759}" type="sibTrans" cxnId="{5B55CC4E-1D0D-4045-AC86-3B0400EBBCA3}">
      <dgm:prSet/>
      <dgm:spPr/>
      <dgm:t>
        <a:bodyPr/>
        <a:lstStyle/>
        <a:p>
          <a:endParaRPr lang="en-US"/>
        </a:p>
      </dgm:t>
    </dgm:pt>
    <dgm:pt modelId="{71B36861-B3AD-46EB-A942-D336B1D64EA7}">
      <dgm:prSet/>
      <dgm:spPr/>
      <dgm:t>
        <a:bodyPr/>
        <a:lstStyle/>
        <a:p>
          <a:r>
            <a:rPr lang="en-US"/>
            <a:t>Provide</a:t>
          </a:r>
        </a:p>
      </dgm:t>
    </dgm:pt>
    <dgm:pt modelId="{5B65922F-2914-4D2A-A46A-140BD563DEED}" type="parTrans" cxnId="{E3559FBE-C655-4364-8209-C80D9C28D4A9}">
      <dgm:prSet/>
      <dgm:spPr/>
      <dgm:t>
        <a:bodyPr/>
        <a:lstStyle/>
        <a:p>
          <a:endParaRPr lang="en-US"/>
        </a:p>
      </dgm:t>
    </dgm:pt>
    <dgm:pt modelId="{A9C8F96A-9A76-4969-820A-314B510FE6A0}" type="sibTrans" cxnId="{E3559FBE-C655-4364-8209-C80D9C28D4A9}">
      <dgm:prSet/>
      <dgm:spPr/>
      <dgm:t>
        <a:bodyPr/>
        <a:lstStyle/>
        <a:p>
          <a:endParaRPr lang="en-US"/>
        </a:p>
      </dgm:t>
    </dgm:pt>
    <dgm:pt modelId="{E4D7144E-7B97-4039-88CF-1EDFF0852C9E}">
      <dgm:prSet/>
      <dgm:spPr/>
      <dgm:t>
        <a:bodyPr/>
        <a:lstStyle/>
        <a:p>
          <a:r>
            <a:rPr lang="en-US"/>
            <a:t>Provide targeted interventions </a:t>
          </a:r>
        </a:p>
      </dgm:t>
    </dgm:pt>
    <dgm:pt modelId="{0FE9F002-77E1-40D7-A551-3EEA06D4F51F}" type="parTrans" cxnId="{668A2A9F-0670-45A9-8AF3-A042883A5EE5}">
      <dgm:prSet/>
      <dgm:spPr/>
      <dgm:t>
        <a:bodyPr/>
        <a:lstStyle/>
        <a:p>
          <a:endParaRPr lang="en-US"/>
        </a:p>
      </dgm:t>
    </dgm:pt>
    <dgm:pt modelId="{3D5F5ED1-FD24-4F4A-B0FA-F67A0B308844}" type="sibTrans" cxnId="{668A2A9F-0670-45A9-8AF3-A042883A5EE5}">
      <dgm:prSet/>
      <dgm:spPr/>
      <dgm:t>
        <a:bodyPr/>
        <a:lstStyle/>
        <a:p>
          <a:endParaRPr lang="en-US"/>
        </a:p>
      </dgm:t>
    </dgm:pt>
    <dgm:pt modelId="{5072ACA4-B205-45EF-8682-156D2608A806}" type="pres">
      <dgm:prSet presAssocID="{D6251297-1AEC-4383-8E8C-528A35F9619F}" presName="Name0" presStyleCnt="0">
        <dgm:presLayoutVars>
          <dgm:dir/>
          <dgm:animLvl val="lvl"/>
          <dgm:resizeHandles val="exact"/>
        </dgm:presLayoutVars>
      </dgm:prSet>
      <dgm:spPr/>
    </dgm:pt>
    <dgm:pt modelId="{2179E745-6F87-4E64-82E8-F5781821E75D}" type="pres">
      <dgm:prSet presAssocID="{77160218-DD1B-4DC5-AC0B-8A11BBB5F56D}" presName="linNode" presStyleCnt="0"/>
      <dgm:spPr/>
    </dgm:pt>
    <dgm:pt modelId="{D54DF836-1136-41E1-85DC-E9375EA8C26C}" type="pres">
      <dgm:prSet presAssocID="{77160218-DD1B-4DC5-AC0B-8A11BBB5F56D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B72B9EB7-2289-4515-92BA-B43E9D2C7550}" type="pres">
      <dgm:prSet presAssocID="{77160218-DD1B-4DC5-AC0B-8A11BBB5F56D}" presName="descendantText" presStyleLbl="alignAccFollowNode1" presStyleIdx="0" presStyleCnt="4">
        <dgm:presLayoutVars>
          <dgm:bulletEnabled/>
        </dgm:presLayoutVars>
      </dgm:prSet>
      <dgm:spPr/>
    </dgm:pt>
    <dgm:pt modelId="{16E6E0EB-E630-4FA5-9F84-C91A0B71130A}" type="pres">
      <dgm:prSet presAssocID="{0EDE98F2-705E-4333-B82F-680F37CA2338}" presName="sp" presStyleCnt="0"/>
      <dgm:spPr/>
    </dgm:pt>
    <dgm:pt modelId="{9E86C7D9-C4B3-4B17-8626-0DBF5AC79B72}" type="pres">
      <dgm:prSet presAssocID="{0287C31D-0929-4F71-8792-E64A73D70A0C}" presName="linNode" presStyleCnt="0"/>
      <dgm:spPr/>
    </dgm:pt>
    <dgm:pt modelId="{F0E85E29-FFCC-43DA-9789-FF399284A9DD}" type="pres">
      <dgm:prSet presAssocID="{0287C31D-0929-4F71-8792-E64A73D70A0C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346544E6-2A08-4FAB-B399-329D8DD7B243}" type="pres">
      <dgm:prSet presAssocID="{0287C31D-0929-4F71-8792-E64A73D70A0C}" presName="descendantText" presStyleLbl="alignAccFollowNode1" presStyleIdx="1" presStyleCnt="4">
        <dgm:presLayoutVars>
          <dgm:bulletEnabled/>
        </dgm:presLayoutVars>
      </dgm:prSet>
      <dgm:spPr/>
    </dgm:pt>
    <dgm:pt modelId="{2AEF7FEC-066D-4BCF-843B-A4EDF51F1534}" type="pres">
      <dgm:prSet presAssocID="{89CC467D-4890-4C84-9A5D-D43C2A7B6CDD}" presName="sp" presStyleCnt="0"/>
      <dgm:spPr/>
    </dgm:pt>
    <dgm:pt modelId="{321ABA90-A68E-4DB0-9C59-FE796D205523}" type="pres">
      <dgm:prSet presAssocID="{6F36B818-5D43-424F-B7A7-985318672AA2}" presName="linNode" presStyleCnt="0"/>
      <dgm:spPr/>
    </dgm:pt>
    <dgm:pt modelId="{3A8207D7-0D3F-48EB-B393-80CB4B435CC4}" type="pres">
      <dgm:prSet presAssocID="{6F36B818-5D43-424F-B7A7-985318672AA2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436D02CE-3094-41B8-B34D-90C442187268}" type="pres">
      <dgm:prSet presAssocID="{6F36B818-5D43-424F-B7A7-985318672AA2}" presName="descendantText" presStyleLbl="alignAccFollowNode1" presStyleIdx="2" presStyleCnt="4">
        <dgm:presLayoutVars>
          <dgm:bulletEnabled/>
        </dgm:presLayoutVars>
      </dgm:prSet>
      <dgm:spPr/>
    </dgm:pt>
    <dgm:pt modelId="{C2C6CCA3-473A-466B-A08E-4EFA21F362B4}" type="pres">
      <dgm:prSet presAssocID="{37BA31DC-6B03-4BB2-8407-C9689631AAAA}" presName="sp" presStyleCnt="0"/>
      <dgm:spPr/>
    </dgm:pt>
    <dgm:pt modelId="{62C7A872-C6D8-4C8E-A7EB-10410309347E}" type="pres">
      <dgm:prSet presAssocID="{71B36861-B3AD-46EB-A942-D336B1D64EA7}" presName="linNode" presStyleCnt="0"/>
      <dgm:spPr/>
    </dgm:pt>
    <dgm:pt modelId="{21FAF564-DB0E-45DF-A1D9-5D973D2D55BC}" type="pres">
      <dgm:prSet presAssocID="{71B36861-B3AD-46EB-A942-D336B1D64EA7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0E1DFB61-6FB9-4C86-9CCB-E20D0FA06A65}" type="pres">
      <dgm:prSet presAssocID="{71B36861-B3AD-46EB-A942-D336B1D64EA7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9CFB890F-878B-44DB-A451-3AD929724F73}" type="presOf" srcId="{71B36861-B3AD-46EB-A942-D336B1D64EA7}" destId="{21FAF564-DB0E-45DF-A1D9-5D973D2D55BC}" srcOrd="0" destOrd="0" presId="urn:microsoft.com/office/officeart/2016/7/layout/VerticalSolidActionList"/>
    <dgm:cxn modelId="{78C60A38-8FB6-4E09-A447-2509B3C73FAE}" type="presOf" srcId="{77160218-DD1B-4DC5-AC0B-8A11BBB5F56D}" destId="{D54DF836-1136-41E1-85DC-E9375EA8C26C}" srcOrd="0" destOrd="0" presId="urn:microsoft.com/office/officeart/2016/7/layout/VerticalSolidActionList"/>
    <dgm:cxn modelId="{6354CA67-531F-45A3-B893-23FE745D28AB}" srcId="{0287C31D-0929-4F71-8792-E64A73D70A0C}" destId="{683A1D47-2FFB-418B-B924-1ADE7049C1AE}" srcOrd="0" destOrd="0" parTransId="{926DC814-416E-47C2-BEBA-8F8CAEE12954}" sibTransId="{C082FF40-BDB7-4DD4-BE65-A835E42A91E7}"/>
    <dgm:cxn modelId="{BF5DFF67-2E52-4CA5-90BE-B70CEE26B6A0}" srcId="{77160218-DD1B-4DC5-AC0B-8A11BBB5F56D}" destId="{E4F541DE-5696-41E6-8C07-6BC227EDBAFE}" srcOrd="0" destOrd="0" parTransId="{EDFE082C-6005-4695-AB15-440C12042F10}" sibTransId="{7CF5C5BF-6D3B-4BF8-8E39-555F7FEBF648}"/>
    <dgm:cxn modelId="{5B55CC4E-1D0D-4045-AC86-3B0400EBBCA3}" srcId="{6F36B818-5D43-424F-B7A7-985318672AA2}" destId="{0C2236F7-3BB0-47F9-A225-3B6B622FA3F4}" srcOrd="0" destOrd="0" parTransId="{2CB0FACF-F370-4790-9374-6BF3662EC7E8}" sibTransId="{144E66C6-7325-4CD5-B2E8-7F9D1C1F3759}"/>
    <dgm:cxn modelId="{6BBD4B71-1204-4AC2-93BA-0AF8874E4152}" srcId="{D6251297-1AEC-4383-8E8C-528A35F9619F}" destId="{77160218-DD1B-4DC5-AC0B-8A11BBB5F56D}" srcOrd="0" destOrd="0" parTransId="{40628E1E-233D-4F5A-9754-9AE5F512074E}" sibTransId="{0EDE98F2-705E-4333-B82F-680F37CA2338}"/>
    <dgm:cxn modelId="{B913E356-C193-4229-85DE-56688B03CD7D}" type="presOf" srcId="{E4D7144E-7B97-4039-88CF-1EDFF0852C9E}" destId="{0E1DFB61-6FB9-4C86-9CCB-E20D0FA06A65}" srcOrd="0" destOrd="0" presId="urn:microsoft.com/office/officeart/2016/7/layout/VerticalSolidActionList"/>
    <dgm:cxn modelId="{D5316583-D774-4C29-A84A-EB716DED4F94}" type="presOf" srcId="{D6251297-1AEC-4383-8E8C-528A35F9619F}" destId="{5072ACA4-B205-45EF-8682-156D2608A806}" srcOrd="0" destOrd="0" presId="urn:microsoft.com/office/officeart/2016/7/layout/VerticalSolidActionList"/>
    <dgm:cxn modelId="{668A2A9F-0670-45A9-8AF3-A042883A5EE5}" srcId="{71B36861-B3AD-46EB-A942-D336B1D64EA7}" destId="{E4D7144E-7B97-4039-88CF-1EDFF0852C9E}" srcOrd="0" destOrd="0" parTransId="{0FE9F002-77E1-40D7-A551-3EEA06D4F51F}" sibTransId="{3D5F5ED1-FD24-4F4A-B0FA-F67A0B308844}"/>
    <dgm:cxn modelId="{CCFE38B1-B019-436F-AEE1-20C0B5900F36}" srcId="{D6251297-1AEC-4383-8E8C-528A35F9619F}" destId="{6F36B818-5D43-424F-B7A7-985318672AA2}" srcOrd="2" destOrd="0" parTransId="{D63F7815-E5FD-49B7-945D-0BB99A1783E0}" sibTransId="{37BA31DC-6B03-4BB2-8407-C9689631AAAA}"/>
    <dgm:cxn modelId="{618F99B4-D142-4E26-9EA8-000A87918A87}" type="presOf" srcId="{0C2236F7-3BB0-47F9-A225-3B6B622FA3F4}" destId="{436D02CE-3094-41B8-B34D-90C442187268}" srcOrd="0" destOrd="0" presId="urn:microsoft.com/office/officeart/2016/7/layout/VerticalSolidActionList"/>
    <dgm:cxn modelId="{E3559FBE-C655-4364-8209-C80D9C28D4A9}" srcId="{D6251297-1AEC-4383-8E8C-528A35F9619F}" destId="{71B36861-B3AD-46EB-A942-D336B1D64EA7}" srcOrd="3" destOrd="0" parTransId="{5B65922F-2914-4D2A-A46A-140BD563DEED}" sibTransId="{A9C8F96A-9A76-4969-820A-314B510FE6A0}"/>
    <dgm:cxn modelId="{A9189FC5-192B-4775-8C98-2D07926A23B5}" type="presOf" srcId="{0287C31D-0929-4F71-8792-E64A73D70A0C}" destId="{F0E85E29-FFCC-43DA-9789-FF399284A9DD}" srcOrd="0" destOrd="0" presId="urn:microsoft.com/office/officeart/2016/7/layout/VerticalSolidActionList"/>
    <dgm:cxn modelId="{C104A0E1-1016-4B5E-9C24-E4DC6DB81358}" type="presOf" srcId="{E4F541DE-5696-41E6-8C07-6BC227EDBAFE}" destId="{B72B9EB7-2289-4515-92BA-B43E9D2C7550}" srcOrd="0" destOrd="0" presId="urn:microsoft.com/office/officeart/2016/7/layout/VerticalSolidActionList"/>
    <dgm:cxn modelId="{D85284E9-5FEB-4EB3-9FF2-EC65127FADB1}" type="presOf" srcId="{683A1D47-2FFB-418B-B924-1ADE7049C1AE}" destId="{346544E6-2A08-4FAB-B399-329D8DD7B243}" srcOrd="0" destOrd="0" presId="urn:microsoft.com/office/officeart/2016/7/layout/VerticalSolidActionList"/>
    <dgm:cxn modelId="{CF25A5FA-F3C4-44A1-A2C6-F7032D353A2F}" type="presOf" srcId="{6F36B818-5D43-424F-B7A7-985318672AA2}" destId="{3A8207D7-0D3F-48EB-B393-80CB4B435CC4}" srcOrd="0" destOrd="0" presId="urn:microsoft.com/office/officeart/2016/7/layout/VerticalSolidActionList"/>
    <dgm:cxn modelId="{E4BCDBFA-D95A-44AD-B6A8-7F7D680A3427}" srcId="{D6251297-1AEC-4383-8E8C-528A35F9619F}" destId="{0287C31D-0929-4F71-8792-E64A73D70A0C}" srcOrd="1" destOrd="0" parTransId="{D2896CA6-6CED-4B3B-8394-8E94CB438E17}" sibTransId="{89CC467D-4890-4C84-9A5D-D43C2A7B6CDD}"/>
    <dgm:cxn modelId="{D2277D1A-0541-468E-9DD7-4D9C09B191F2}" type="presParOf" srcId="{5072ACA4-B205-45EF-8682-156D2608A806}" destId="{2179E745-6F87-4E64-82E8-F5781821E75D}" srcOrd="0" destOrd="0" presId="urn:microsoft.com/office/officeart/2016/7/layout/VerticalSolidActionList"/>
    <dgm:cxn modelId="{598028FE-9CA6-4913-BE81-A16ABF39878F}" type="presParOf" srcId="{2179E745-6F87-4E64-82E8-F5781821E75D}" destId="{D54DF836-1136-41E1-85DC-E9375EA8C26C}" srcOrd="0" destOrd="0" presId="urn:microsoft.com/office/officeart/2016/7/layout/VerticalSolidActionList"/>
    <dgm:cxn modelId="{FFC84B8F-E7E1-4ADC-82BF-8356ADF32E4D}" type="presParOf" srcId="{2179E745-6F87-4E64-82E8-F5781821E75D}" destId="{B72B9EB7-2289-4515-92BA-B43E9D2C7550}" srcOrd="1" destOrd="0" presId="urn:microsoft.com/office/officeart/2016/7/layout/VerticalSolidActionList"/>
    <dgm:cxn modelId="{21BAA431-E468-4BEE-A533-41AE9F0167DD}" type="presParOf" srcId="{5072ACA4-B205-45EF-8682-156D2608A806}" destId="{16E6E0EB-E630-4FA5-9F84-C91A0B71130A}" srcOrd="1" destOrd="0" presId="urn:microsoft.com/office/officeart/2016/7/layout/VerticalSolidActionList"/>
    <dgm:cxn modelId="{A061826C-2954-477D-ADFB-92569576BBB6}" type="presParOf" srcId="{5072ACA4-B205-45EF-8682-156D2608A806}" destId="{9E86C7D9-C4B3-4B17-8626-0DBF5AC79B72}" srcOrd="2" destOrd="0" presId="urn:microsoft.com/office/officeart/2016/7/layout/VerticalSolidActionList"/>
    <dgm:cxn modelId="{54FD4FEC-8FAF-4815-A99D-AA3F375E218B}" type="presParOf" srcId="{9E86C7D9-C4B3-4B17-8626-0DBF5AC79B72}" destId="{F0E85E29-FFCC-43DA-9789-FF399284A9DD}" srcOrd="0" destOrd="0" presId="urn:microsoft.com/office/officeart/2016/7/layout/VerticalSolidActionList"/>
    <dgm:cxn modelId="{C6B722E9-6F69-430E-BD48-AE9CD5D1E51F}" type="presParOf" srcId="{9E86C7D9-C4B3-4B17-8626-0DBF5AC79B72}" destId="{346544E6-2A08-4FAB-B399-329D8DD7B243}" srcOrd="1" destOrd="0" presId="urn:microsoft.com/office/officeart/2016/7/layout/VerticalSolidActionList"/>
    <dgm:cxn modelId="{FCD5CADF-9C01-416C-AB31-375EAB9CC289}" type="presParOf" srcId="{5072ACA4-B205-45EF-8682-156D2608A806}" destId="{2AEF7FEC-066D-4BCF-843B-A4EDF51F1534}" srcOrd="3" destOrd="0" presId="urn:microsoft.com/office/officeart/2016/7/layout/VerticalSolidActionList"/>
    <dgm:cxn modelId="{468FA5F9-35F1-4026-98AE-621CE81A7BDA}" type="presParOf" srcId="{5072ACA4-B205-45EF-8682-156D2608A806}" destId="{321ABA90-A68E-4DB0-9C59-FE796D205523}" srcOrd="4" destOrd="0" presId="urn:microsoft.com/office/officeart/2016/7/layout/VerticalSolidActionList"/>
    <dgm:cxn modelId="{8C5416EA-DF78-43C5-B353-AECB0423F162}" type="presParOf" srcId="{321ABA90-A68E-4DB0-9C59-FE796D205523}" destId="{3A8207D7-0D3F-48EB-B393-80CB4B435CC4}" srcOrd="0" destOrd="0" presId="urn:microsoft.com/office/officeart/2016/7/layout/VerticalSolidActionList"/>
    <dgm:cxn modelId="{62EBFDD4-8E97-49C7-96B8-1A5181D30F81}" type="presParOf" srcId="{321ABA90-A68E-4DB0-9C59-FE796D205523}" destId="{436D02CE-3094-41B8-B34D-90C442187268}" srcOrd="1" destOrd="0" presId="urn:microsoft.com/office/officeart/2016/7/layout/VerticalSolidActionList"/>
    <dgm:cxn modelId="{2392B386-9A0B-4ACB-9B09-B20C6FBB23FF}" type="presParOf" srcId="{5072ACA4-B205-45EF-8682-156D2608A806}" destId="{C2C6CCA3-473A-466B-A08E-4EFA21F362B4}" srcOrd="5" destOrd="0" presId="urn:microsoft.com/office/officeart/2016/7/layout/VerticalSolidActionList"/>
    <dgm:cxn modelId="{18492AD0-6C53-42E9-8E8A-574BE7BEE96E}" type="presParOf" srcId="{5072ACA4-B205-45EF-8682-156D2608A806}" destId="{62C7A872-C6D8-4C8E-A7EB-10410309347E}" srcOrd="6" destOrd="0" presId="urn:microsoft.com/office/officeart/2016/7/layout/VerticalSolidActionList"/>
    <dgm:cxn modelId="{C9E3102C-5975-414E-8F20-F26444ABE257}" type="presParOf" srcId="{62C7A872-C6D8-4C8E-A7EB-10410309347E}" destId="{21FAF564-DB0E-45DF-A1D9-5D973D2D55BC}" srcOrd="0" destOrd="0" presId="urn:microsoft.com/office/officeart/2016/7/layout/VerticalSolidActionList"/>
    <dgm:cxn modelId="{CC8B60FD-6BAC-4067-9740-F25224063FC6}" type="presParOf" srcId="{62C7A872-C6D8-4C8E-A7EB-10410309347E}" destId="{0E1DFB61-6FB9-4C86-9CCB-E20D0FA06A6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2FFECF3-CA52-4D71-9A67-E8AA25B1776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D955286-5034-4DAF-AC27-8F234B0E5627}">
      <dgm:prSet/>
      <dgm:spPr/>
      <dgm:t>
        <a:bodyPr/>
        <a:lstStyle/>
        <a:p>
          <a:r>
            <a:rPr lang="en-GB"/>
            <a:t>Learners face overlapping personal and systemic challenges </a:t>
          </a:r>
          <a:endParaRPr lang="en-US"/>
        </a:p>
      </dgm:t>
    </dgm:pt>
    <dgm:pt modelId="{ACAB8418-E410-4EE2-8042-6475641FBDCC}" type="parTrans" cxnId="{05543D3A-A620-43FF-AC6D-8E65115FD1DC}">
      <dgm:prSet/>
      <dgm:spPr/>
      <dgm:t>
        <a:bodyPr/>
        <a:lstStyle/>
        <a:p>
          <a:endParaRPr lang="en-US"/>
        </a:p>
      </dgm:t>
    </dgm:pt>
    <dgm:pt modelId="{6F2149ED-481D-4F19-8D89-2EC37CBEE011}" type="sibTrans" cxnId="{05543D3A-A620-43FF-AC6D-8E65115FD1DC}">
      <dgm:prSet/>
      <dgm:spPr/>
      <dgm:t>
        <a:bodyPr/>
        <a:lstStyle/>
        <a:p>
          <a:endParaRPr lang="en-US"/>
        </a:p>
      </dgm:t>
    </dgm:pt>
    <dgm:pt modelId="{E88886F5-F3E5-416B-A714-95B83D6BEDA5}">
      <dgm:prSet/>
      <dgm:spPr/>
      <dgm:t>
        <a:bodyPr/>
        <a:lstStyle/>
        <a:p>
          <a:r>
            <a:rPr lang="en-GB"/>
            <a:t>Welsh policy aims for equity and inclusion </a:t>
          </a:r>
          <a:endParaRPr lang="en-US"/>
        </a:p>
      </dgm:t>
    </dgm:pt>
    <dgm:pt modelId="{766B68F1-BE25-435C-917B-2B5C5401BE39}" type="parTrans" cxnId="{2318B456-9317-49E0-A8F2-55E2FB25907D}">
      <dgm:prSet/>
      <dgm:spPr/>
      <dgm:t>
        <a:bodyPr/>
        <a:lstStyle/>
        <a:p>
          <a:endParaRPr lang="en-US"/>
        </a:p>
      </dgm:t>
    </dgm:pt>
    <dgm:pt modelId="{953E29F9-9F95-466C-A8AA-FDA5F0795576}" type="sibTrans" cxnId="{2318B456-9317-49E0-A8F2-55E2FB25907D}">
      <dgm:prSet/>
      <dgm:spPr/>
      <dgm:t>
        <a:bodyPr/>
        <a:lstStyle/>
        <a:p>
          <a:endParaRPr lang="en-US"/>
        </a:p>
      </dgm:t>
    </dgm:pt>
    <dgm:pt modelId="{0E8B92DC-AC4D-4C22-85CE-2C172FD22A32}">
      <dgm:prSet/>
      <dgm:spPr/>
      <dgm:t>
        <a:bodyPr/>
        <a:lstStyle/>
        <a:p>
          <a:r>
            <a:rPr lang="en-GB"/>
            <a:t>TAs/LSAs play a central role in removing barriers </a:t>
          </a:r>
          <a:endParaRPr lang="en-US"/>
        </a:p>
      </dgm:t>
    </dgm:pt>
    <dgm:pt modelId="{F4480515-2C96-41FE-8407-F3CF5299507D}" type="parTrans" cxnId="{6C7E6F44-8645-4C78-8491-5535D55976F7}">
      <dgm:prSet/>
      <dgm:spPr/>
      <dgm:t>
        <a:bodyPr/>
        <a:lstStyle/>
        <a:p>
          <a:endParaRPr lang="en-US"/>
        </a:p>
      </dgm:t>
    </dgm:pt>
    <dgm:pt modelId="{04E6551F-6AEF-48F5-A2BF-EC028BB2EC12}" type="sibTrans" cxnId="{6C7E6F44-8645-4C78-8491-5535D55976F7}">
      <dgm:prSet/>
      <dgm:spPr/>
      <dgm:t>
        <a:bodyPr/>
        <a:lstStyle/>
        <a:p>
          <a:endParaRPr lang="en-US"/>
        </a:p>
      </dgm:t>
    </dgm:pt>
    <dgm:pt modelId="{5D9969D0-844D-4E43-B459-D320DEFA061A}">
      <dgm:prSet/>
      <dgm:spPr/>
      <dgm:t>
        <a:bodyPr/>
        <a:lstStyle/>
        <a:p>
          <a:r>
            <a:rPr lang="en-GB"/>
            <a:t>"Education must be inclusive, supportive, and centred on the learner" (Estyn, 2022)</a:t>
          </a:r>
          <a:endParaRPr lang="en-US"/>
        </a:p>
      </dgm:t>
    </dgm:pt>
    <dgm:pt modelId="{48B0AD39-A139-489F-8D3A-64668EA64E56}" type="parTrans" cxnId="{F19BAF46-72D2-4B26-8226-D53D1A26D9EC}">
      <dgm:prSet/>
      <dgm:spPr/>
      <dgm:t>
        <a:bodyPr/>
        <a:lstStyle/>
        <a:p>
          <a:endParaRPr lang="en-US"/>
        </a:p>
      </dgm:t>
    </dgm:pt>
    <dgm:pt modelId="{7B97E5A1-8154-4505-879C-E0888FF6C186}" type="sibTrans" cxnId="{F19BAF46-72D2-4B26-8226-D53D1A26D9EC}">
      <dgm:prSet/>
      <dgm:spPr/>
      <dgm:t>
        <a:bodyPr/>
        <a:lstStyle/>
        <a:p>
          <a:endParaRPr lang="en-US"/>
        </a:p>
      </dgm:t>
    </dgm:pt>
    <dgm:pt modelId="{F18A6A25-F166-4DF4-867C-8FC560AA0017}" type="pres">
      <dgm:prSet presAssocID="{92FFECF3-CA52-4D71-9A67-E8AA25B17762}" presName="diagram" presStyleCnt="0">
        <dgm:presLayoutVars>
          <dgm:dir/>
          <dgm:resizeHandles val="exact"/>
        </dgm:presLayoutVars>
      </dgm:prSet>
      <dgm:spPr/>
    </dgm:pt>
    <dgm:pt modelId="{E36E1C42-C6BB-4069-B412-0D81FDEA0FBD}" type="pres">
      <dgm:prSet presAssocID="{FD955286-5034-4DAF-AC27-8F234B0E5627}" presName="node" presStyleLbl="node1" presStyleIdx="0" presStyleCnt="4">
        <dgm:presLayoutVars>
          <dgm:bulletEnabled val="1"/>
        </dgm:presLayoutVars>
      </dgm:prSet>
      <dgm:spPr/>
    </dgm:pt>
    <dgm:pt modelId="{3FB3D15F-F498-4D7C-A898-02FA2654602A}" type="pres">
      <dgm:prSet presAssocID="{6F2149ED-481D-4F19-8D89-2EC37CBEE011}" presName="sibTrans" presStyleCnt="0"/>
      <dgm:spPr/>
    </dgm:pt>
    <dgm:pt modelId="{84649955-300B-4A1D-93B3-B150C9D1CDEA}" type="pres">
      <dgm:prSet presAssocID="{E88886F5-F3E5-416B-A714-95B83D6BEDA5}" presName="node" presStyleLbl="node1" presStyleIdx="1" presStyleCnt="4">
        <dgm:presLayoutVars>
          <dgm:bulletEnabled val="1"/>
        </dgm:presLayoutVars>
      </dgm:prSet>
      <dgm:spPr/>
    </dgm:pt>
    <dgm:pt modelId="{44D3A115-2F5D-438E-9650-9866BC3FCA41}" type="pres">
      <dgm:prSet presAssocID="{953E29F9-9F95-466C-A8AA-FDA5F0795576}" presName="sibTrans" presStyleCnt="0"/>
      <dgm:spPr/>
    </dgm:pt>
    <dgm:pt modelId="{1C10B893-4760-42A4-8BDF-2BD799EF1DC1}" type="pres">
      <dgm:prSet presAssocID="{0E8B92DC-AC4D-4C22-85CE-2C172FD22A32}" presName="node" presStyleLbl="node1" presStyleIdx="2" presStyleCnt="4">
        <dgm:presLayoutVars>
          <dgm:bulletEnabled val="1"/>
        </dgm:presLayoutVars>
      </dgm:prSet>
      <dgm:spPr/>
    </dgm:pt>
    <dgm:pt modelId="{1EC17A5E-D23E-4DD8-B43F-B6B01678D014}" type="pres">
      <dgm:prSet presAssocID="{04E6551F-6AEF-48F5-A2BF-EC028BB2EC12}" presName="sibTrans" presStyleCnt="0"/>
      <dgm:spPr/>
    </dgm:pt>
    <dgm:pt modelId="{CF00BD65-98E9-4293-BCBB-DE4CE2B091EA}" type="pres">
      <dgm:prSet presAssocID="{5D9969D0-844D-4E43-B459-D320DEFA061A}" presName="node" presStyleLbl="node1" presStyleIdx="3" presStyleCnt="4">
        <dgm:presLayoutVars>
          <dgm:bulletEnabled val="1"/>
        </dgm:presLayoutVars>
      </dgm:prSet>
      <dgm:spPr/>
    </dgm:pt>
  </dgm:ptLst>
  <dgm:cxnLst>
    <dgm:cxn modelId="{05543D3A-A620-43FF-AC6D-8E65115FD1DC}" srcId="{92FFECF3-CA52-4D71-9A67-E8AA25B17762}" destId="{FD955286-5034-4DAF-AC27-8F234B0E5627}" srcOrd="0" destOrd="0" parTransId="{ACAB8418-E410-4EE2-8042-6475641FBDCC}" sibTransId="{6F2149ED-481D-4F19-8D89-2EC37CBEE011}"/>
    <dgm:cxn modelId="{AC8C715B-FB4D-4408-95C3-7E761C720991}" type="presOf" srcId="{FD955286-5034-4DAF-AC27-8F234B0E5627}" destId="{E36E1C42-C6BB-4069-B412-0D81FDEA0FBD}" srcOrd="0" destOrd="0" presId="urn:microsoft.com/office/officeart/2005/8/layout/default"/>
    <dgm:cxn modelId="{9A434960-47D7-4946-88B6-7C5E2CFB813B}" type="presOf" srcId="{E88886F5-F3E5-416B-A714-95B83D6BEDA5}" destId="{84649955-300B-4A1D-93B3-B150C9D1CDEA}" srcOrd="0" destOrd="0" presId="urn:microsoft.com/office/officeart/2005/8/layout/default"/>
    <dgm:cxn modelId="{6C7E6F44-8645-4C78-8491-5535D55976F7}" srcId="{92FFECF3-CA52-4D71-9A67-E8AA25B17762}" destId="{0E8B92DC-AC4D-4C22-85CE-2C172FD22A32}" srcOrd="2" destOrd="0" parTransId="{F4480515-2C96-41FE-8407-F3CF5299507D}" sibTransId="{04E6551F-6AEF-48F5-A2BF-EC028BB2EC12}"/>
    <dgm:cxn modelId="{F19BAF46-72D2-4B26-8226-D53D1A26D9EC}" srcId="{92FFECF3-CA52-4D71-9A67-E8AA25B17762}" destId="{5D9969D0-844D-4E43-B459-D320DEFA061A}" srcOrd="3" destOrd="0" parTransId="{48B0AD39-A139-489F-8D3A-64668EA64E56}" sibTransId="{7B97E5A1-8154-4505-879C-E0888FF6C186}"/>
    <dgm:cxn modelId="{E072B74D-A2F3-4684-8A94-9E102BEE2FA8}" type="presOf" srcId="{5D9969D0-844D-4E43-B459-D320DEFA061A}" destId="{CF00BD65-98E9-4293-BCBB-DE4CE2B091EA}" srcOrd="0" destOrd="0" presId="urn:microsoft.com/office/officeart/2005/8/layout/default"/>
    <dgm:cxn modelId="{2318B456-9317-49E0-A8F2-55E2FB25907D}" srcId="{92FFECF3-CA52-4D71-9A67-E8AA25B17762}" destId="{E88886F5-F3E5-416B-A714-95B83D6BEDA5}" srcOrd="1" destOrd="0" parTransId="{766B68F1-BE25-435C-917B-2B5C5401BE39}" sibTransId="{953E29F9-9F95-466C-A8AA-FDA5F0795576}"/>
    <dgm:cxn modelId="{836F2C91-9975-4603-8739-D83F45478435}" type="presOf" srcId="{0E8B92DC-AC4D-4C22-85CE-2C172FD22A32}" destId="{1C10B893-4760-42A4-8BDF-2BD799EF1DC1}" srcOrd="0" destOrd="0" presId="urn:microsoft.com/office/officeart/2005/8/layout/default"/>
    <dgm:cxn modelId="{F384D2AB-F480-429F-85C3-92FF5C1086AF}" type="presOf" srcId="{92FFECF3-CA52-4D71-9A67-E8AA25B17762}" destId="{F18A6A25-F166-4DF4-867C-8FC560AA0017}" srcOrd="0" destOrd="0" presId="urn:microsoft.com/office/officeart/2005/8/layout/default"/>
    <dgm:cxn modelId="{5367FCA8-20CF-4CBE-8C61-055DC42960A9}" type="presParOf" srcId="{F18A6A25-F166-4DF4-867C-8FC560AA0017}" destId="{E36E1C42-C6BB-4069-B412-0D81FDEA0FBD}" srcOrd="0" destOrd="0" presId="urn:microsoft.com/office/officeart/2005/8/layout/default"/>
    <dgm:cxn modelId="{2CBF3AE0-77DB-49BA-82A2-418774848243}" type="presParOf" srcId="{F18A6A25-F166-4DF4-867C-8FC560AA0017}" destId="{3FB3D15F-F498-4D7C-A898-02FA2654602A}" srcOrd="1" destOrd="0" presId="urn:microsoft.com/office/officeart/2005/8/layout/default"/>
    <dgm:cxn modelId="{A9D9BAF4-7EE4-46F6-930E-2D9F3BA5F1C6}" type="presParOf" srcId="{F18A6A25-F166-4DF4-867C-8FC560AA0017}" destId="{84649955-300B-4A1D-93B3-B150C9D1CDEA}" srcOrd="2" destOrd="0" presId="urn:microsoft.com/office/officeart/2005/8/layout/default"/>
    <dgm:cxn modelId="{1FE00E18-DDB1-4E49-8EB5-F9B714161C57}" type="presParOf" srcId="{F18A6A25-F166-4DF4-867C-8FC560AA0017}" destId="{44D3A115-2F5D-438E-9650-9866BC3FCA41}" srcOrd="3" destOrd="0" presId="urn:microsoft.com/office/officeart/2005/8/layout/default"/>
    <dgm:cxn modelId="{E4A79C5D-FCFF-4D4B-95C9-B3ED7555CCEF}" type="presParOf" srcId="{F18A6A25-F166-4DF4-867C-8FC560AA0017}" destId="{1C10B893-4760-42A4-8BDF-2BD799EF1DC1}" srcOrd="4" destOrd="0" presId="urn:microsoft.com/office/officeart/2005/8/layout/default"/>
    <dgm:cxn modelId="{CBF83F8A-2686-496F-88EA-0996A5A1B1CB}" type="presParOf" srcId="{F18A6A25-F166-4DF4-867C-8FC560AA0017}" destId="{1EC17A5E-D23E-4DD8-B43F-B6B01678D014}" srcOrd="5" destOrd="0" presId="urn:microsoft.com/office/officeart/2005/8/layout/default"/>
    <dgm:cxn modelId="{B9CE40A9-7462-4323-9145-A431F1DC835A}" type="presParOf" srcId="{F18A6A25-F166-4DF4-867C-8FC560AA0017}" destId="{CF00BD65-98E9-4293-BCBB-DE4CE2B091EA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98B338-121E-4E68-BDA0-00D7855CFA36}">
      <dsp:nvSpPr>
        <dsp:cNvPr id="0" name=""/>
        <dsp:cNvSpPr/>
      </dsp:nvSpPr>
      <dsp:spPr>
        <a:xfrm>
          <a:off x="776519" y="0"/>
          <a:ext cx="4926318" cy="4926318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F44B92-41ED-4C89-91DA-DA35EB5F1E3D}">
      <dsp:nvSpPr>
        <dsp:cNvPr id="0" name=""/>
        <dsp:cNvSpPr/>
      </dsp:nvSpPr>
      <dsp:spPr>
        <a:xfrm>
          <a:off x="1244519" y="468000"/>
          <a:ext cx="1921264" cy="192126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Learners experience personal and systemic barriers that affect progress </a:t>
          </a:r>
          <a:endParaRPr lang="en-US" sz="1800" kern="1200" dirty="0"/>
        </a:p>
      </dsp:txBody>
      <dsp:txXfrm>
        <a:off x="1338307" y="561788"/>
        <a:ext cx="1733688" cy="1733688"/>
      </dsp:txXfrm>
    </dsp:sp>
    <dsp:sp modelId="{24951B4B-ECCB-4743-BB1B-DD4DAAB45FCD}">
      <dsp:nvSpPr>
        <dsp:cNvPr id="0" name=""/>
        <dsp:cNvSpPr/>
      </dsp:nvSpPr>
      <dsp:spPr>
        <a:xfrm>
          <a:off x="3313573" y="468000"/>
          <a:ext cx="1921264" cy="192126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Barriers impact wellbeing, engagement, attendance and attainment </a:t>
          </a:r>
          <a:endParaRPr lang="en-US" sz="1800" kern="1200" dirty="0"/>
        </a:p>
      </dsp:txBody>
      <dsp:txXfrm>
        <a:off x="3407361" y="561788"/>
        <a:ext cx="1733688" cy="1733688"/>
      </dsp:txXfrm>
    </dsp:sp>
    <dsp:sp modelId="{063EE391-DD53-47B7-8A1C-18A53FBFC2EC}">
      <dsp:nvSpPr>
        <dsp:cNvPr id="0" name=""/>
        <dsp:cNvSpPr/>
      </dsp:nvSpPr>
      <dsp:spPr>
        <a:xfrm>
          <a:off x="1244519" y="2537053"/>
          <a:ext cx="1921264" cy="192126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Many challenges overlap and influence each other </a:t>
          </a:r>
          <a:endParaRPr lang="en-US" sz="1800" kern="1200" dirty="0"/>
        </a:p>
      </dsp:txBody>
      <dsp:txXfrm>
        <a:off x="1338307" y="2630841"/>
        <a:ext cx="1733688" cy="1733688"/>
      </dsp:txXfrm>
    </dsp:sp>
    <dsp:sp modelId="{FB5CB604-E376-4F3B-BA6E-D03B79C35012}">
      <dsp:nvSpPr>
        <dsp:cNvPr id="0" name=""/>
        <dsp:cNvSpPr/>
      </dsp:nvSpPr>
      <dsp:spPr>
        <a:xfrm>
          <a:off x="3313573" y="2537053"/>
          <a:ext cx="1921264" cy="192126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Welsh policy aims to reduce inequalities (Curriculum of Wales </a:t>
          </a:r>
          <a:r>
            <a:rPr lang="en-GB" sz="1800" kern="1200" dirty="0">
              <a:latin typeface="Grandview Display"/>
            </a:rPr>
            <a:t>2022 and</a:t>
          </a:r>
          <a:r>
            <a:rPr lang="en-GB" sz="1800" kern="1200" dirty="0"/>
            <a:t> ALN Act 2018)</a:t>
          </a:r>
          <a:endParaRPr lang="en-US" sz="1800" kern="1200" dirty="0"/>
        </a:p>
      </dsp:txBody>
      <dsp:txXfrm>
        <a:off x="3407361" y="2630841"/>
        <a:ext cx="1733688" cy="17336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273373-CA3A-4362-8B23-B23606BD6B14}">
      <dsp:nvSpPr>
        <dsp:cNvPr id="0" name=""/>
        <dsp:cNvSpPr/>
      </dsp:nvSpPr>
      <dsp:spPr>
        <a:xfrm>
          <a:off x="851239" y="396628"/>
          <a:ext cx="886168" cy="8861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0DC6C8-8DEA-43AA-9D2C-637D990EC4FF}">
      <dsp:nvSpPr>
        <dsp:cNvPr id="0" name=""/>
        <dsp:cNvSpPr/>
      </dsp:nvSpPr>
      <dsp:spPr>
        <a:xfrm>
          <a:off x="309692" y="1589472"/>
          <a:ext cx="196926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Increasing levels of anxiety, low confidence and stress among learners</a:t>
          </a:r>
          <a:endParaRPr lang="en-US" sz="1300" kern="1200" dirty="0"/>
        </a:p>
      </dsp:txBody>
      <dsp:txXfrm>
        <a:off x="309692" y="1589472"/>
        <a:ext cx="1969263" cy="720000"/>
      </dsp:txXfrm>
    </dsp:sp>
    <dsp:sp modelId="{7BECF1FC-8598-4BE7-97D3-AC00A9E513A7}">
      <dsp:nvSpPr>
        <dsp:cNvPr id="0" name=""/>
        <dsp:cNvSpPr/>
      </dsp:nvSpPr>
      <dsp:spPr>
        <a:xfrm>
          <a:off x="3165123" y="396628"/>
          <a:ext cx="886168" cy="8861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81592-64C8-4E14-8D86-8678183B6CE5}">
      <dsp:nvSpPr>
        <dsp:cNvPr id="0" name=""/>
        <dsp:cNvSpPr/>
      </dsp:nvSpPr>
      <dsp:spPr>
        <a:xfrm>
          <a:off x="2623576" y="1589472"/>
          <a:ext cx="196926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Emotional difficulties affect focus, behaviour and motivation </a:t>
          </a:r>
          <a:endParaRPr lang="en-US" sz="1300" kern="1200" dirty="0"/>
        </a:p>
      </dsp:txBody>
      <dsp:txXfrm>
        <a:off x="2623576" y="1589472"/>
        <a:ext cx="1969263" cy="720000"/>
      </dsp:txXfrm>
    </dsp:sp>
    <dsp:sp modelId="{22096C05-D86D-4B21-8F41-0C5A5FEE8B95}">
      <dsp:nvSpPr>
        <dsp:cNvPr id="0" name=""/>
        <dsp:cNvSpPr/>
      </dsp:nvSpPr>
      <dsp:spPr>
        <a:xfrm>
          <a:off x="5479007" y="396628"/>
          <a:ext cx="886168" cy="8861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61B77-0761-461C-ADA2-F1DDE2989D96}">
      <dsp:nvSpPr>
        <dsp:cNvPr id="0" name=""/>
        <dsp:cNvSpPr/>
      </dsp:nvSpPr>
      <dsp:spPr>
        <a:xfrm>
          <a:off x="4937460" y="1589472"/>
          <a:ext cx="196926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Trauma and adverse childhood experiences (ACEs) affect regulation </a:t>
          </a:r>
          <a:endParaRPr lang="en-US" sz="1300" kern="1200" dirty="0"/>
        </a:p>
      </dsp:txBody>
      <dsp:txXfrm>
        <a:off x="4937460" y="1589472"/>
        <a:ext cx="1969263" cy="720000"/>
      </dsp:txXfrm>
    </dsp:sp>
    <dsp:sp modelId="{396E51D3-53E3-4027-AF79-155C7D7FE905}">
      <dsp:nvSpPr>
        <dsp:cNvPr id="0" name=""/>
        <dsp:cNvSpPr/>
      </dsp:nvSpPr>
      <dsp:spPr>
        <a:xfrm>
          <a:off x="2008181" y="2801787"/>
          <a:ext cx="886168" cy="8861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53177E-DB70-499D-9806-9DAE67E9A462}">
      <dsp:nvSpPr>
        <dsp:cNvPr id="0" name=""/>
        <dsp:cNvSpPr/>
      </dsp:nvSpPr>
      <dsp:spPr>
        <a:xfrm>
          <a:off x="1466634" y="3994631"/>
          <a:ext cx="196926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Example: a learner withdrawing from group work or becoming easily overwhelmed</a:t>
          </a:r>
          <a:endParaRPr lang="en-US" sz="1300" kern="1200" dirty="0"/>
        </a:p>
      </dsp:txBody>
      <dsp:txXfrm>
        <a:off x="1466634" y="3994631"/>
        <a:ext cx="1969263" cy="720000"/>
      </dsp:txXfrm>
    </dsp:sp>
    <dsp:sp modelId="{334464C5-A24E-4CF1-BFBE-C0E288630C3C}">
      <dsp:nvSpPr>
        <dsp:cNvPr id="0" name=""/>
        <dsp:cNvSpPr/>
      </dsp:nvSpPr>
      <dsp:spPr>
        <a:xfrm>
          <a:off x="4322065" y="2801787"/>
          <a:ext cx="886168" cy="8861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19A9A-18B9-4EB7-A0A6-9689F06C4A4D}">
      <dsp:nvSpPr>
        <dsp:cNvPr id="0" name=""/>
        <dsp:cNvSpPr/>
      </dsp:nvSpPr>
      <dsp:spPr>
        <a:xfrm>
          <a:off x="3780518" y="3994631"/>
          <a:ext cx="196926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Mental health waits</a:t>
          </a:r>
          <a:r>
            <a:rPr lang="en-GB" sz="1300" kern="1200" dirty="0">
              <a:latin typeface="Grandview Display"/>
            </a:rPr>
            <a:t> such</a:t>
          </a:r>
          <a:r>
            <a:rPr lang="en-GB" sz="1300" kern="1200" dirty="0"/>
            <a:t> </a:t>
          </a:r>
          <a:r>
            <a:rPr lang="en-GB" sz="1300" kern="1200" dirty="0">
              <a:latin typeface="Grandview Display"/>
            </a:rPr>
            <a:t>as </a:t>
          </a:r>
          <a:r>
            <a:rPr lang="en-GB" sz="1300" kern="1200" dirty="0"/>
            <a:t>CAMHS create gaps in support </a:t>
          </a:r>
          <a:endParaRPr lang="en-US" sz="1300" kern="1200" dirty="0"/>
        </a:p>
      </dsp:txBody>
      <dsp:txXfrm>
        <a:off x="3780518" y="3994631"/>
        <a:ext cx="1969263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287F2-0DF9-45E7-BD08-A3AA791CA818}">
      <dsp:nvSpPr>
        <dsp:cNvPr id="0" name=""/>
        <dsp:cNvSpPr/>
      </dsp:nvSpPr>
      <dsp:spPr>
        <a:xfrm>
          <a:off x="0" y="13883"/>
          <a:ext cx="720547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Learners with ALN may struggle without reasonable adjustments</a:t>
          </a:r>
          <a:endParaRPr lang="en-US" sz="2500" kern="1200"/>
        </a:p>
      </dsp:txBody>
      <dsp:txXfrm>
        <a:off x="48547" y="62430"/>
        <a:ext cx="7108378" cy="897406"/>
      </dsp:txXfrm>
    </dsp:sp>
    <dsp:sp modelId="{B7D344D8-7683-4813-B71A-03DF197C119D}">
      <dsp:nvSpPr>
        <dsp:cNvPr id="0" name=""/>
        <dsp:cNvSpPr/>
      </dsp:nvSpPr>
      <dsp:spPr>
        <a:xfrm>
          <a:off x="0" y="1080383"/>
          <a:ext cx="720547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ASD and ADHD learners often need structure and routine</a:t>
          </a:r>
          <a:endParaRPr lang="en-US" sz="2500" kern="1200"/>
        </a:p>
      </dsp:txBody>
      <dsp:txXfrm>
        <a:off x="48547" y="1128930"/>
        <a:ext cx="7108378" cy="897406"/>
      </dsp:txXfrm>
    </dsp:sp>
    <dsp:sp modelId="{CBA040A5-B6E2-43A0-AA44-B7EF429830E7}">
      <dsp:nvSpPr>
        <dsp:cNvPr id="0" name=""/>
        <dsp:cNvSpPr/>
      </dsp:nvSpPr>
      <dsp:spPr>
        <a:xfrm>
          <a:off x="0" y="2146883"/>
          <a:ext cx="720547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Delays in assessments can leave needs unmet </a:t>
          </a:r>
          <a:endParaRPr lang="en-US" sz="2500" kern="1200"/>
        </a:p>
      </dsp:txBody>
      <dsp:txXfrm>
        <a:off x="48547" y="2195430"/>
        <a:ext cx="7108378" cy="897406"/>
      </dsp:txXfrm>
    </dsp:sp>
    <dsp:sp modelId="{7C17ADE8-8050-4C5F-8C66-5B09B69B8564}">
      <dsp:nvSpPr>
        <dsp:cNvPr id="0" name=""/>
        <dsp:cNvSpPr/>
      </dsp:nvSpPr>
      <dsp:spPr>
        <a:xfrm>
          <a:off x="0" y="3213383"/>
          <a:ext cx="720547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ALN Act 2018 requires person-centred planning</a:t>
          </a:r>
          <a:endParaRPr lang="en-US" sz="2500" kern="1200"/>
        </a:p>
      </dsp:txBody>
      <dsp:txXfrm>
        <a:off x="48547" y="3261930"/>
        <a:ext cx="7108378" cy="897406"/>
      </dsp:txXfrm>
    </dsp:sp>
    <dsp:sp modelId="{F7CFCF93-F715-48E8-ABF9-EAEE8D6985FA}">
      <dsp:nvSpPr>
        <dsp:cNvPr id="0" name=""/>
        <dsp:cNvSpPr/>
      </dsp:nvSpPr>
      <dsp:spPr>
        <a:xfrm>
          <a:off x="0" y="4279883"/>
          <a:ext cx="720547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"All learners have the right to inclusive education that meets their needs" (ALN Act, 2018)</a:t>
          </a:r>
          <a:endParaRPr lang="en-US" sz="2500" kern="1200"/>
        </a:p>
      </dsp:txBody>
      <dsp:txXfrm>
        <a:off x="48547" y="4328430"/>
        <a:ext cx="7108378" cy="8974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DD2C3F-372C-4047-9C04-BA53E5721B8F}">
      <dsp:nvSpPr>
        <dsp:cNvPr id="0" name=""/>
        <dsp:cNvSpPr/>
      </dsp:nvSpPr>
      <dsp:spPr>
        <a:xfrm>
          <a:off x="850" y="0"/>
          <a:ext cx="3445958" cy="37388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Wales has a high level of child poverty </a:t>
          </a:r>
          <a:endParaRPr lang="en-US" sz="2400" kern="1200" dirty="0"/>
        </a:p>
      </dsp:txBody>
      <dsp:txXfrm>
        <a:off x="850" y="1495545"/>
        <a:ext cx="3445958" cy="2243317"/>
      </dsp:txXfrm>
    </dsp:sp>
    <dsp:sp modelId="{D2F1978C-CC1C-4225-B474-53F1296B283C}">
      <dsp:nvSpPr>
        <dsp:cNvPr id="0" name=""/>
        <dsp:cNvSpPr/>
      </dsp:nvSpPr>
      <dsp:spPr>
        <a:xfrm>
          <a:off x="850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50" y="0"/>
        <a:ext cx="3445958" cy="1495545"/>
      </dsp:txXfrm>
    </dsp:sp>
    <dsp:sp modelId="{CDA195DB-8BC9-4544-A644-783140B41422}">
      <dsp:nvSpPr>
        <dsp:cNvPr id="0" name=""/>
        <dsp:cNvSpPr/>
      </dsp:nvSpPr>
      <dsp:spPr>
        <a:xfrm>
          <a:off x="3722485" y="0"/>
          <a:ext cx="3445958" cy="373886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Impacts attendance, concentration, nutrition, equipment access</a:t>
          </a:r>
          <a:endParaRPr lang="en-US" sz="2400" kern="1200" dirty="0"/>
        </a:p>
      </dsp:txBody>
      <dsp:txXfrm>
        <a:off x="3722485" y="1495545"/>
        <a:ext cx="3445958" cy="2243317"/>
      </dsp:txXfrm>
    </dsp:sp>
    <dsp:sp modelId="{4F8AB1A8-F50A-4B71-A1F9-68995820F561}">
      <dsp:nvSpPr>
        <dsp:cNvPr id="0" name=""/>
        <dsp:cNvSpPr/>
      </dsp:nvSpPr>
      <dsp:spPr>
        <a:xfrm>
          <a:off x="3722485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722485" y="0"/>
        <a:ext cx="3445958" cy="1495545"/>
      </dsp:txXfrm>
    </dsp:sp>
    <dsp:sp modelId="{B81339E6-6D97-4DFD-BC9A-21821DF1BC18}">
      <dsp:nvSpPr>
        <dsp:cNvPr id="0" name=""/>
        <dsp:cNvSpPr/>
      </dsp:nvSpPr>
      <dsp:spPr>
        <a:xfrm>
          <a:off x="7444120" y="0"/>
          <a:ext cx="3445958" cy="373886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Home instability affects readiness to learn</a:t>
          </a:r>
          <a:endParaRPr lang="en-US" sz="2400" kern="1200" dirty="0"/>
        </a:p>
      </dsp:txBody>
      <dsp:txXfrm>
        <a:off x="7444120" y="1495545"/>
        <a:ext cx="3445958" cy="2243317"/>
      </dsp:txXfrm>
    </dsp:sp>
    <dsp:sp modelId="{772D67CA-968F-4EC3-91BF-7800520520E3}">
      <dsp:nvSpPr>
        <dsp:cNvPr id="0" name=""/>
        <dsp:cNvSpPr/>
      </dsp:nvSpPr>
      <dsp:spPr>
        <a:xfrm>
          <a:off x="7444120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444120" y="0"/>
        <a:ext cx="3445958" cy="14955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F2940-BA94-4B54-A702-36DD63B8309A}">
      <dsp:nvSpPr>
        <dsp:cNvPr id="0" name=""/>
        <dsp:cNvSpPr/>
      </dsp:nvSpPr>
      <dsp:spPr>
        <a:xfrm>
          <a:off x="0" y="450"/>
          <a:ext cx="10363200" cy="10541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FFEB0A-6BAC-4E42-8D3E-F4AEB19AB0A0}">
      <dsp:nvSpPr>
        <dsp:cNvPr id="0" name=""/>
        <dsp:cNvSpPr/>
      </dsp:nvSpPr>
      <dsp:spPr>
        <a:xfrm>
          <a:off x="318874" y="237629"/>
          <a:ext cx="579771" cy="5797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EEF11-E31E-412C-BE78-36C8F0AA8B78}">
      <dsp:nvSpPr>
        <dsp:cNvPr id="0" name=""/>
        <dsp:cNvSpPr/>
      </dsp:nvSpPr>
      <dsp:spPr>
        <a:xfrm>
          <a:off x="1217520" y="450"/>
          <a:ext cx="9145679" cy="105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62" tIns="111562" rIns="111562" bIns="11156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Independent, learner-led approach is challenging for some pupils</a:t>
          </a:r>
          <a:endParaRPr lang="en-US" sz="2500" kern="1200"/>
        </a:p>
      </dsp:txBody>
      <dsp:txXfrm>
        <a:off x="1217520" y="450"/>
        <a:ext cx="9145679" cy="1054130"/>
      </dsp:txXfrm>
    </dsp:sp>
    <dsp:sp modelId="{34CA0747-39FE-45A8-A65A-C5003B36E524}">
      <dsp:nvSpPr>
        <dsp:cNvPr id="0" name=""/>
        <dsp:cNvSpPr/>
      </dsp:nvSpPr>
      <dsp:spPr>
        <a:xfrm>
          <a:off x="0" y="1318113"/>
          <a:ext cx="10363200" cy="1054130"/>
        </a:xfrm>
        <a:prstGeom prst="roundRect">
          <a:avLst>
            <a:gd name="adj" fmla="val 10000"/>
          </a:avLst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DE4B9-84C2-4711-8A94-D493A104A953}">
      <dsp:nvSpPr>
        <dsp:cNvPr id="0" name=""/>
        <dsp:cNvSpPr/>
      </dsp:nvSpPr>
      <dsp:spPr>
        <a:xfrm>
          <a:off x="318874" y="1555292"/>
          <a:ext cx="579771" cy="5797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1F642A-5524-47C7-AD1B-57CEDCBD1F71}">
      <dsp:nvSpPr>
        <dsp:cNvPr id="0" name=""/>
        <dsp:cNvSpPr/>
      </dsp:nvSpPr>
      <dsp:spPr>
        <a:xfrm>
          <a:off x="1217520" y="1318113"/>
          <a:ext cx="9145679" cy="105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62" tIns="111562" rIns="111562" bIns="11156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Requires confidence, planning and problem solving </a:t>
          </a:r>
          <a:endParaRPr lang="en-US" sz="2500" kern="1200"/>
        </a:p>
      </dsp:txBody>
      <dsp:txXfrm>
        <a:off x="1217520" y="1318113"/>
        <a:ext cx="9145679" cy="1054130"/>
      </dsp:txXfrm>
    </dsp:sp>
    <dsp:sp modelId="{11E57551-6CF9-4E26-8416-17330B6617D2}">
      <dsp:nvSpPr>
        <dsp:cNvPr id="0" name=""/>
        <dsp:cNvSpPr/>
      </dsp:nvSpPr>
      <dsp:spPr>
        <a:xfrm>
          <a:off x="0" y="2635776"/>
          <a:ext cx="10363200" cy="1054130"/>
        </a:xfrm>
        <a:prstGeom prst="roundRect">
          <a:avLst>
            <a:gd name="adj" fmla="val 10000"/>
          </a:avLst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162F5F-DDDE-4BD6-A14D-7FEB9081536E}">
      <dsp:nvSpPr>
        <dsp:cNvPr id="0" name=""/>
        <dsp:cNvSpPr/>
      </dsp:nvSpPr>
      <dsp:spPr>
        <a:xfrm>
          <a:off x="318874" y="2872955"/>
          <a:ext cx="579771" cy="5797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A336D-C5EC-4759-A965-316D12DE0D54}">
      <dsp:nvSpPr>
        <dsp:cNvPr id="0" name=""/>
        <dsp:cNvSpPr/>
      </dsp:nvSpPr>
      <dsp:spPr>
        <a:xfrm>
          <a:off x="1217520" y="2635776"/>
          <a:ext cx="9145679" cy="105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62" tIns="111562" rIns="111562" bIns="11156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Variations in implementation across schools</a:t>
          </a:r>
          <a:endParaRPr lang="en-US" sz="2500" kern="1200"/>
        </a:p>
      </dsp:txBody>
      <dsp:txXfrm>
        <a:off x="1217520" y="2635776"/>
        <a:ext cx="9145679" cy="10541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B10596-EBE2-400A-92A4-2CBB67681074}">
      <dsp:nvSpPr>
        <dsp:cNvPr id="0" name=""/>
        <dsp:cNvSpPr/>
      </dsp:nvSpPr>
      <dsp:spPr>
        <a:xfrm>
          <a:off x="936823" y="507074"/>
          <a:ext cx="1449205" cy="14492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EF5F8-9633-40EB-AB3B-A165B6F382F9}">
      <dsp:nvSpPr>
        <dsp:cNvPr id="0" name=""/>
        <dsp:cNvSpPr/>
      </dsp:nvSpPr>
      <dsp:spPr>
        <a:xfrm>
          <a:off x="51197" y="2339085"/>
          <a:ext cx="32204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Limited staff = reduced personalised support</a:t>
          </a:r>
          <a:endParaRPr lang="en-US" sz="1900" kern="1200"/>
        </a:p>
      </dsp:txBody>
      <dsp:txXfrm>
        <a:off x="51197" y="2339085"/>
        <a:ext cx="3220457" cy="720000"/>
      </dsp:txXfrm>
    </dsp:sp>
    <dsp:sp modelId="{3A4059E2-F9B0-4DA9-BF62-B61BD098442D}">
      <dsp:nvSpPr>
        <dsp:cNvPr id="0" name=""/>
        <dsp:cNvSpPr/>
      </dsp:nvSpPr>
      <dsp:spPr>
        <a:xfrm>
          <a:off x="4720861" y="507074"/>
          <a:ext cx="1449205" cy="14492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80BB8-392E-4636-BF9D-4E040EB496B0}">
      <dsp:nvSpPr>
        <dsp:cNvPr id="0" name=""/>
        <dsp:cNvSpPr/>
      </dsp:nvSpPr>
      <dsp:spPr>
        <a:xfrm>
          <a:off x="3835235" y="2339085"/>
          <a:ext cx="32204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Budget pressures affect interventions and consistency </a:t>
          </a:r>
          <a:endParaRPr lang="en-US" sz="1900" kern="1200"/>
        </a:p>
      </dsp:txBody>
      <dsp:txXfrm>
        <a:off x="3835235" y="2339085"/>
        <a:ext cx="3220457" cy="720000"/>
      </dsp:txXfrm>
    </dsp:sp>
    <dsp:sp modelId="{96B4BD21-2C8E-4366-80CC-6209D2F8D18A}">
      <dsp:nvSpPr>
        <dsp:cNvPr id="0" name=""/>
        <dsp:cNvSpPr/>
      </dsp:nvSpPr>
      <dsp:spPr>
        <a:xfrm>
          <a:off x="8504898" y="507074"/>
          <a:ext cx="1449205" cy="14492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2C3FE7-576C-4058-BC9C-5001E29D3494}">
      <dsp:nvSpPr>
        <dsp:cNvPr id="0" name=""/>
        <dsp:cNvSpPr/>
      </dsp:nvSpPr>
      <dsp:spPr>
        <a:xfrm>
          <a:off x="7619272" y="2339085"/>
          <a:ext cx="32204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TAs often support multiple ALN learners at once</a:t>
          </a:r>
          <a:endParaRPr lang="en-US" sz="1900" kern="1200"/>
        </a:p>
      </dsp:txBody>
      <dsp:txXfrm>
        <a:off x="7619272" y="2339085"/>
        <a:ext cx="3220457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635BE-C789-4B55-A19E-F6FB18502128}">
      <dsp:nvSpPr>
        <dsp:cNvPr id="0" name=""/>
        <dsp:cNvSpPr/>
      </dsp:nvSpPr>
      <dsp:spPr>
        <a:xfrm>
          <a:off x="0" y="43328"/>
          <a:ext cx="6479357" cy="9149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Rogers: Positive relationships improve trust and engagement </a:t>
          </a:r>
          <a:endParaRPr lang="en-US" sz="2300" kern="1200"/>
        </a:p>
      </dsp:txBody>
      <dsp:txXfrm>
        <a:off x="44664" y="87992"/>
        <a:ext cx="6390029" cy="825612"/>
      </dsp:txXfrm>
    </dsp:sp>
    <dsp:sp modelId="{72F2C323-1CBC-496F-9B84-0D54A033C24A}">
      <dsp:nvSpPr>
        <dsp:cNvPr id="0" name=""/>
        <dsp:cNvSpPr/>
      </dsp:nvSpPr>
      <dsp:spPr>
        <a:xfrm>
          <a:off x="0" y="1024508"/>
          <a:ext cx="6479357" cy="914940"/>
        </a:xfrm>
        <a:prstGeom prst="roundRect">
          <a:avLst/>
        </a:prstGeom>
        <a:solidFill>
          <a:schemeClr val="accent5">
            <a:hueOff val="2252699"/>
            <a:satOff val="-5635"/>
            <a:lumOff val="-61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Maslow: Basic needs must be met before learning</a:t>
          </a:r>
          <a:endParaRPr lang="en-US" sz="2300" kern="1200"/>
        </a:p>
      </dsp:txBody>
      <dsp:txXfrm>
        <a:off x="44664" y="1069172"/>
        <a:ext cx="6390029" cy="825612"/>
      </dsp:txXfrm>
    </dsp:sp>
    <dsp:sp modelId="{0484DC26-6471-44E6-A069-45EBAD66AFBF}">
      <dsp:nvSpPr>
        <dsp:cNvPr id="0" name=""/>
        <dsp:cNvSpPr/>
      </dsp:nvSpPr>
      <dsp:spPr>
        <a:xfrm>
          <a:off x="0" y="2005688"/>
          <a:ext cx="6479357" cy="914940"/>
        </a:xfrm>
        <a:prstGeom prst="roundRect">
          <a:avLst/>
        </a:prstGeom>
        <a:solidFill>
          <a:schemeClr val="accent5">
            <a:hueOff val="4505397"/>
            <a:satOff val="-11270"/>
            <a:lumOff val="-1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Bowlby: Consistent relationships support emotional regulation </a:t>
          </a:r>
          <a:endParaRPr lang="en-US" sz="2300" kern="1200"/>
        </a:p>
      </dsp:txBody>
      <dsp:txXfrm>
        <a:off x="44664" y="2050352"/>
        <a:ext cx="6390029" cy="825612"/>
      </dsp:txXfrm>
    </dsp:sp>
    <dsp:sp modelId="{782ECAF4-612F-4219-B415-254B5E2CF75C}">
      <dsp:nvSpPr>
        <dsp:cNvPr id="0" name=""/>
        <dsp:cNvSpPr/>
      </dsp:nvSpPr>
      <dsp:spPr>
        <a:xfrm>
          <a:off x="0" y="2986868"/>
          <a:ext cx="6479357" cy="914940"/>
        </a:xfrm>
        <a:prstGeom prst="roundRect">
          <a:avLst/>
        </a:prstGeom>
        <a:solidFill>
          <a:schemeClr val="accent5">
            <a:hueOff val="6758096"/>
            <a:satOff val="-16904"/>
            <a:lumOff val="-183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Policies emphasise wellbeing (e.g. Well-being of Future Generations Act 2015)</a:t>
          </a:r>
          <a:endParaRPr lang="en-US" sz="2300" kern="1200"/>
        </a:p>
      </dsp:txBody>
      <dsp:txXfrm>
        <a:off x="44664" y="3031532"/>
        <a:ext cx="6390029" cy="825612"/>
      </dsp:txXfrm>
    </dsp:sp>
    <dsp:sp modelId="{C89324AE-7CF9-4DCA-8119-F6669CDF54A0}">
      <dsp:nvSpPr>
        <dsp:cNvPr id="0" name=""/>
        <dsp:cNvSpPr/>
      </dsp:nvSpPr>
      <dsp:spPr>
        <a:xfrm>
          <a:off x="0" y="3968049"/>
          <a:ext cx="6479357" cy="914940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"The relationship is the foundation of meaningful learning" (Rogers, 1951).</a:t>
          </a:r>
          <a:endParaRPr lang="en-US" sz="2300" kern="1200"/>
        </a:p>
      </dsp:txBody>
      <dsp:txXfrm>
        <a:off x="44664" y="4012713"/>
        <a:ext cx="6390029" cy="82561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2B9EB7-2289-4515-92BA-B43E9D2C7550}">
      <dsp:nvSpPr>
        <dsp:cNvPr id="0" name=""/>
        <dsp:cNvSpPr/>
      </dsp:nvSpPr>
      <dsp:spPr>
        <a:xfrm>
          <a:off x="2178185" y="1725"/>
          <a:ext cx="8712743" cy="89363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051" tIns="226984" rIns="169051" bIns="22698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Build nurturing, consistent relationships </a:t>
          </a:r>
        </a:p>
      </dsp:txBody>
      <dsp:txXfrm>
        <a:off x="2178185" y="1725"/>
        <a:ext cx="8712743" cy="893639"/>
      </dsp:txXfrm>
    </dsp:sp>
    <dsp:sp modelId="{D54DF836-1136-41E1-85DC-E9375EA8C26C}">
      <dsp:nvSpPr>
        <dsp:cNvPr id="0" name=""/>
        <dsp:cNvSpPr/>
      </dsp:nvSpPr>
      <dsp:spPr>
        <a:xfrm>
          <a:off x="0" y="1725"/>
          <a:ext cx="2178185" cy="8936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262" tIns="88272" rIns="115262" bIns="8827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Build</a:t>
          </a:r>
        </a:p>
      </dsp:txBody>
      <dsp:txXfrm>
        <a:off x="0" y="1725"/>
        <a:ext cx="2178185" cy="893639"/>
      </dsp:txXfrm>
    </dsp:sp>
    <dsp:sp modelId="{346544E6-2A08-4FAB-B399-329D8DD7B243}">
      <dsp:nvSpPr>
        <dsp:cNvPr id="0" name=""/>
        <dsp:cNvSpPr/>
      </dsp:nvSpPr>
      <dsp:spPr>
        <a:xfrm>
          <a:off x="2178185" y="948982"/>
          <a:ext cx="8712743" cy="893639"/>
        </a:xfrm>
        <a:prstGeom prst="rect">
          <a:avLst/>
        </a:prstGeom>
        <a:solidFill>
          <a:schemeClr val="accent2">
            <a:tint val="40000"/>
            <a:alpha val="90000"/>
            <a:hueOff val="2471626"/>
            <a:satOff val="-2469"/>
            <a:lumOff val="11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471626"/>
              <a:satOff val="-2469"/>
              <a:lumOff val="11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051" tIns="226984" rIns="169051" bIns="22698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Support regulation, confidence and routine </a:t>
          </a:r>
        </a:p>
      </dsp:txBody>
      <dsp:txXfrm>
        <a:off x="2178185" y="948982"/>
        <a:ext cx="8712743" cy="893639"/>
      </dsp:txXfrm>
    </dsp:sp>
    <dsp:sp modelId="{F0E85E29-FFCC-43DA-9789-FF399284A9DD}">
      <dsp:nvSpPr>
        <dsp:cNvPr id="0" name=""/>
        <dsp:cNvSpPr/>
      </dsp:nvSpPr>
      <dsp:spPr>
        <a:xfrm>
          <a:off x="0" y="948982"/>
          <a:ext cx="2178185" cy="893639"/>
        </a:xfrm>
        <a:prstGeom prst="rect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accent2">
              <a:hueOff val="2357366"/>
              <a:satOff val="-8879"/>
              <a:lumOff val="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262" tIns="88272" rIns="115262" bIns="8827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Support</a:t>
          </a:r>
        </a:p>
      </dsp:txBody>
      <dsp:txXfrm>
        <a:off x="0" y="948982"/>
        <a:ext cx="2178185" cy="893639"/>
      </dsp:txXfrm>
    </dsp:sp>
    <dsp:sp modelId="{436D02CE-3094-41B8-B34D-90C442187268}">
      <dsp:nvSpPr>
        <dsp:cNvPr id="0" name=""/>
        <dsp:cNvSpPr/>
      </dsp:nvSpPr>
      <dsp:spPr>
        <a:xfrm>
          <a:off x="2178185" y="1896240"/>
          <a:ext cx="8712743" cy="893639"/>
        </a:xfrm>
        <a:prstGeom prst="rect">
          <a:avLst/>
        </a:prstGeom>
        <a:solidFill>
          <a:schemeClr val="accent2">
            <a:tint val="40000"/>
            <a:alpha val="90000"/>
            <a:hueOff val="4943252"/>
            <a:satOff val="-4937"/>
            <a:lumOff val="227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943252"/>
              <a:satOff val="-4937"/>
              <a:lumOff val="22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051" tIns="226984" rIns="169051" bIns="22698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Help with transitions, scaffolding and communication </a:t>
          </a:r>
        </a:p>
      </dsp:txBody>
      <dsp:txXfrm>
        <a:off x="2178185" y="1896240"/>
        <a:ext cx="8712743" cy="893639"/>
      </dsp:txXfrm>
    </dsp:sp>
    <dsp:sp modelId="{3A8207D7-0D3F-48EB-B393-80CB4B435CC4}">
      <dsp:nvSpPr>
        <dsp:cNvPr id="0" name=""/>
        <dsp:cNvSpPr/>
      </dsp:nvSpPr>
      <dsp:spPr>
        <a:xfrm>
          <a:off x="0" y="1896240"/>
          <a:ext cx="2178185" cy="893639"/>
        </a:xfrm>
        <a:prstGeom prst="rect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accent2">
              <a:hueOff val="4714731"/>
              <a:satOff val="-17759"/>
              <a:lumOff val="1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262" tIns="88272" rIns="115262" bIns="8827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Help</a:t>
          </a:r>
        </a:p>
      </dsp:txBody>
      <dsp:txXfrm>
        <a:off x="0" y="1896240"/>
        <a:ext cx="2178185" cy="893639"/>
      </dsp:txXfrm>
    </dsp:sp>
    <dsp:sp modelId="{0E1DFB61-6FB9-4C86-9CCB-E20D0FA06A65}">
      <dsp:nvSpPr>
        <dsp:cNvPr id="0" name=""/>
        <dsp:cNvSpPr/>
      </dsp:nvSpPr>
      <dsp:spPr>
        <a:xfrm>
          <a:off x="2178185" y="2843498"/>
          <a:ext cx="8712743" cy="893639"/>
        </a:xfrm>
        <a:prstGeom prst="rect">
          <a:avLst/>
        </a:prstGeom>
        <a:solidFill>
          <a:schemeClr val="accent2">
            <a:tint val="40000"/>
            <a:alpha val="90000"/>
            <a:hueOff val="7414877"/>
            <a:satOff val="-7406"/>
            <a:lumOff val="34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414877"/>
              <a:satOff val="-7406"/>
              <a:lumOff val="34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051" tIns="226984" rIns="169051" bIns="22698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Provide targeted interventions </a:t>
          </a:r>
        </a:p>
      </dsp:txBody>
      <dsp:txXfrm>
        <a:off x="2178185" y="2843498"/>
        <a:ext cx="8712743" cy="893639"/>
      </dsp:txXfrm>
    </dsp:sp>
    <dsp:sp modelId="{21FAF564-DB0E-45DF-A1D9-5D973D2D55BC}">
      <dsp:nvSpPr>
        <dsp:cNvPr id="0" name=""/>
        <dsp:cNvSpPr/>
      </dsp:nvSpPr>
      <dsp:spPr>
        <a:xfrm>
          <a:off x="0" y="2843498"/>
          <a:ext cx="2178185" cy="893639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262" tIns="88272" rIns="115262" bIns="8827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Provide</a:t>
          </a:r>
        </a:p>
      </dsp:txBody>
      <dsp:txXfrm>
        <a:off x="0" y="2843498"/>
        <a:ext cx="2178185" cy="8936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6E1C42-C6BB-4069-B412-0D81FDEA0FBD}">
      <dsp:nvSpPr>
        <dsp:cNvPr id="0" name=""/>
        <dsp:cNvSpPr/>
      </dsp:nvSpPr>
      <dsp:spPr>
        <a:xfrm>
          <a:off x="880" y="322522"/>
          <a:ext cx="3435549" cy="20613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Learners face overlapping personal and systemic challenges </a:t>
          </a:r>
          <a:endParaRPr lang="en-US" sz="2700" kern="1200"/>
        </a:p>
      </dsp:txBody>
      <dsp:txXfrm>
        <a:off x="880" y="322522"/>
        <a:ext cx="3435549" cy="2061329"/>
      </dsp:txXfrm>
    </dsp:sp>
    <dsp:sp modelId="{84649955-300B-4A1D-93B3-B150C9D1CDEA}">
      <dsp:nvSpPr>
        <dsp:cNvPr id="0" name=""/>
        <dsp:cNvSpPr/>
      </dsp:nvSpPr>
      <dsp:spPr>
        <a:xfrm>
          <a:off x="3779985" y="322522"/>
          <a:ext cx="3435549" cy="2061329"/>
        </a:xfrm>
        <a:prstGeom prst="rect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Welsh policy aims for equity and inclusion </a:t>
          </a:r>
          <a:endParaRPr lang="en-US" sz="2700" kern="1200"/>
        </a:p>
      </dsp:txBody>
      <dsp:txXfrm>
        <a:off x="3779985" y="322522"/>
        <a:ext cx="3435549" cy="2061329"/>
      </dsp:txXfrm>
    </dsp:sp>
    <dsp:sp modelId="{1C10B893-4760-42A4-8BDF-2BD799EF1DC1}">
      <dsp:nvSpPr>
        <dsp:cNvPr id="0" name=""/>
        <dsp:cNvSpPr/>
      </dsp:nvSpPr>
      <dsp:spPr>
        <a:xfrm>
          <a:off x="880" y="2727407"/>
          <a:ext cx="3435549" cy="2061329"/>
        </a:xfrm>
        <a:prstGeom prst="rect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TAs/LSAs play a central role in removing barriers </a:t>
          </a:r>
          <a:endParaRPr lang="en-US" sz="2700" kern="1200"/>
        </a:p>
      </dsp:txBody>
      <dsp:txXfrm>
        <a:off x="880" y="2727407"/>
        <a:ext cx="3435549" cy="2061329"/>
      </dsp:txXfrm>
    </dsp:sp>
    <dsp:sp modelId="{CF00BD65-98E9-4293-BCBB-DE4CE2B091EA}">
      <dsp:nvSpPr>
        <dsp:cNvPr id="0" name=""/>
        <dsp:cNvSpPr/>
      </dsp:nvSpPr>
      <dsp:spPr>
        <a:xfrm>
          <a:off x="3779985" y="2727407"/>
          <a:ext cx="3435549" cy="2061329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"Education must be inclusive, supportive, and centred on the learner" (Estyn, 2022)</a:t>
          </a:r>
          <a:endParaRPr lang="en-US" sz="2700" kern="1200"/>
        </a:p>
      </dsp:txBody>
      <dsp:txXfrm>
        <a:off x="3779985" y="2727407"/>
        <a:ext cx="3435549" cy="20613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454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120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0933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12/16/2025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684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12/16/2025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597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12/16/2025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224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12/16/2025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211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12/16/2025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326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12/16/2025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885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535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2904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1552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g/personal/2519010_student_uwtsd_ac_uk/IQAjtwNoRn_0T5n9sdUb_cQdAf4GMN2_9HWKxCt0bqyC1NE?email=Heike.Griffiths%40uwtsd.ac.uk&amp;e=j3smE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anaw/2018/2/contents/enacted" TargetMode="External"/><Relationship Id="rId7" Type="http://schemas.openxmlformats.org/officeDocument/2006/relationships/hyperlink" Target="https://www.estyn.gov.wales/annual-report/2021-2022" TargetMode="External"/><Relationship Id="rId2" Type="http://schemas.openxmlformats.org/officeDocument/2006/relationships/hyperlink" Target="https://www.gov.wales/curriculum-wa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anaw/2015/2/contents/enacted" TargetMode="External"/><Relationship Id="rId5" Type="http://schemas.openxmlformats.org/officeDocument/2006/relationships/hyperlink" Target="https://endchildpoverty.org.uk/child-poverty-2025/" TargetMode="External"/><Relationship Id="rId4" Type="http://schemas.openxmlformats.org/officeDocument/2006/relationships/hyperlink" Target="https://cpag.org.uk/policy-and-campaigns/child-poverty-facts-and-figures-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 descr="Eyes on a candy">
            <a:extLst>
              <a:ext uri="{FF2B5EF4-FFF2-40B4-BE49-F238E27FC236}">
                <a16:creationId xmlns:a16="http://schemas.microsoft.com/office/drawing/2014/main" id="{70458EBE-28B7-7542-634E-78CB776704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91" b="23391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2E284DE-AB43-1296-3166-892F44A3A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5" y="701964"/>
            <a:ext cx="11265666" cy="364030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>
                <a:solidFill>
                  <a:srgbClr val="FFFFFF"/>
                </a:solidFill>
              </a:rPr>
              <a:t>What challenges do learners face in Welsh educational settings?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3713" y="5267427"/>
            <a:ext cx="4406003" cy="95488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Chloe Bishop</a:t>
            </a:r>
          </a:p>
          <a:p>
            <a:r>
              <a:rPr lang="en-GB" sz="2000" dirty="0">
                <a:solidFill>
                  <a:srgbClr val="FFFFFF"/>
                </a:solidFill>
              </a:rPr>
              <a:t>2519010</a:t>
            </a:r>
          </a:p>
          <a:p>
            <a:r>
              <a:rPr lang="en-GB" sz="2000" dirty="0">
                <a:solidFill>
                  <a:srgbClr val="FFFFFF"/>
                </a:solidFill>
              </a:rPr>
              <a:t>ECIE4001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32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EC6A331-BF0B-DEBB-B42F-242EA8165E1B}"/>
              </a:ext>
            </a:extLst>
          </p:cNvPr>
          <p:cNvSpPr txBox="1"/>
          <p:nvPr/>
        </p:nvSpPr>
        <p:spPr>
          <a:xfrm>
            <a:off x="457436" y="203337"/>
            <a:ext cx="93470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  <a:hlinkClick r:id="rId3"/>
              </a:rPr>
              <a:t>Presentation with Chloe-Anne Bishop (2519010)-20251216_164812-Meeting Recording.mp4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649FB2-A625-3CC4-196B-9A9B17BAF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/>
              <a:t>Overview of Learner Challenges in Wales</a:t>
            </a:r>
            <a:br>
              <a:rPr lang="en-GB"/>
            </a:br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B4B05FC-4AC8-D57C-7079-131BB190C6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934841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2851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F8C3F7-E281-D5C3-691F-D2C2EEF39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Personal Barriers: </a:t>
            </a:r>
            <a:br>
              <a:rPr lang="en-GB" sz="3600"/>
            </a:br>
            <a:r>
              <a:rPr lang="en-GB" sz="3600"/>
              <a:t>Mental Health and Wellbeing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491C2BB-52C2-61A2-BAF0-CD492CD98B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1559553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0925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25BD1-EDCA-11A3-F0FA-A874CC98A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3099816" cy="147781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Personal Barriers:</a:t>
            </a:r>
            <a:br>
              <a:rPr lang="en-GB" sz="2800"/>
            </a:br>
            <a:r>
              <a:rPr lang="en-GB" sz="2800"/>
              <a:t>ALN and Neurodiversity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74446"/>
            <a:ext cx="3739896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D86B95-6265-98E5-95B2-B2B67948C7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834688"/>
              </p:ext>
            </p:extLst>
          </p:nvPr>
        </p:nvGraphicFramePr>
        <p:xfrm>
          <a:off x="4325537" y="1014984"/>
          <a:ext cx="7205472" cy="5288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375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316C51-AD92-6C68-FAD1-FDED37F73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dirty="0"/>
              <a:t>Personal Barriers: </a:t>
            </a:r>
            <a:br>
              <a:rPr lang="en-GB" dirty="0"/>
            </a:br>
            <a:r>
              <a:rPr lang="en-GB" dirty="0"/>
              <a:t>Poverty and Home Circumstances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E1E4234-BB9D-5324-F598-E85DCA0BA0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465696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2577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78F92-E89F-C9A0-D656-186667AB0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021842"/>
            <a:ext cx="3156857" cy="26426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US" sz="2400"/>
              <a:t>"Poverty remains one of the greatest barriers to educational success" (Child Poverty Action Group, 2021)</a:t>
            </a:r>
          </a:p>
          <a:p>
            <a:pPr>
              <a:lnSpc>
                <a:spcPct val="90000"/>
              </a:lnSpc>
            </a:pPr>
            <a:endParaRPr lang="en-US" sz="24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50527CE-FCD0-40C8-B37A-39331C2A4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011930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graph of percentages of children in poverty&#10;&#10;AI-generated content may be incorrect.">
            <a:extLst>
              <a:ext uri="{FF2B5EF4-FFF2-40B4-BE49-F238E27FC236}">
                <a16:creationId xmlns:a16="http://schemas.microsoft.com/office/drawing/2014/main" id="{073F2F50-B732-41CD-B9BB-6D05D4D406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41999" y="728157"/>
            <a:ext cx="8443420" cy="54016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EC5DDE-2D71-4109-2A7D-C36ECED36A37}"/>
              </a:ext>
            </a:extLst>
          </p:cNvPr>
          <p:cNvSpPr txBox="1"/>
          <p:nvPr/>
        </p:nvSpPr>
        <p:spPr>
          <a:xfrm>
            <a:off x="6101431" y="6267889"/>
            <a:ext cx="49445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Source: </a:t>
            </a:r>
            <a:r>
              <a:rPr lang="en-GB" dirty="0">
                <a:ea typeface="+mn-lt"/>
                <a:cs typeface="+mn-lt"/>
              </a:rPr>
              <a:t>End Child Poverty (2015-2025)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992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92FF5-5EA7-B54F-DD03-1726CF3B0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Systemic Barriers:</a:t>
            </a:r>
            <a:br>
              <a:rPr lang="en-GB" sz="3700"/>
            </a:br>
            <a:r>
              <a:rPr lang="en-GB" sz="3700"/>
              <a:t>Curriculum for Wales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5EB47975-EEDC-94B9-EB9F-2A96196068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659289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3850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2EF8A-6ED3-3AD9-00A2-9172C83F2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Systemic Barriers:</a:t>
            </a:r>
            <a:br>
              <a:rPr lang="en-GB" dirty="0"/>
            </a:br>
            <a:r>
              <a:rPr lang="en-GB" dirty="0"/>
              <a:t>Staffing, Class Sizes and Resources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E16D90-90D4-9E2C-1FC9-7481FA2116C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0080" y="2633472"/>
          <a:ext cx="10890928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5610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B062BD-E6CE-C057-5051-40DD23272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 dirty="0"/>
              <a:t>Linking to Policy Theory and Lived Practice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84CC57E3-C2D8-6A5A-C51A-18BFA5872E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5047955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000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7E299C-DE16-CC59-0A88-1F59F5C80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dirty="0"/>
              <a:t>Role of TAs and LSAs in Removing Barriers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E9A15440-B80E-D15B-C796-1AC511BC66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756877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8642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6F91B-1A23-3FBC-E7F1-7AA5CE92D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Conclusion 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18AC6B93-6119-2240-C91C-0B895BFAD8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2636809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27065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84980-D233-C597-0F1B-18AFBCA55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8EF1A-D49B-A5F8-0EED-ADAAEE66A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928982"/>
            <a:ext cx="10890928" cy="478823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Welsh Government (2022) The Curriculum for Wales: Guidance.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https://www.gov.wales/curriculum-wales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</a:rPr>
              <a:t>(Accessed: 12 December 2025</a:t>
            </a:r>
            <a:r>
              <a:rPr lang="en-GB" dirty="0">
                <a:ea typeface="+mn-lt"/>
                <a:cs typeface="+mn-lt"/>
              </a:rPr>
              <a:t>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Welsh Government (2018) Additional Learning Needs and Education Tribunal (Wales) Act.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https://www.legislation.gov.uk/anaw/2018/2/contents/enacted</a:t>
            </a:r>
            <a:r>
              <a:rPr lang="en-GB" dirty="0">
                <a:ea typeface="+mn-lt"/>
                <a:cs typeface="+mn-lt"/>
              </a:rPr>
              <a:t> (Accessed: 12 December 2025).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Child Poverty Action Group (2021) Child Poverty in Wales: Facts and Figures.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https://cpag.org.uk/policy-and-campaigns/child-poverty-facts-and-figures-wales</a:t>
            </a:r>
            <a:r>
              <a:rPr lang="en-GB">
                <a:ea typeface="+mn-lt"/>
                <a:cs typeface="+mn-lt"/>
              </a:rPr>
              <a:t> (Accessed: 14 December </a:t>
            </a:r>
            <a:r>
              <a:rPr lang="en-GB" dirty="0">
                <a:ea typeface="+mn-lt"/>
                <a:cs typeface="+mn-lt"/>
              </a:rPr>
              <a:t>2025).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End Child Poverty (2025) 'Child Poverty 2025'. 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https://endchildpoverty.org.uk/child-poverty-2025/</a:t>
            </a:r>
            <a:r>
              <a:rPr lang="en-GB" dirty="0">
                <a:ea typeface="+mn-lt"/>
                <a:cs typeface="+mn-lt"/>
              </a:rPr>
              <a:t> (Accessed: 15 December 2025).</a:t>
            </a:r>
          </a:p>
          <a:p>
            <a:r>
              <a:rPr lang="en-GB" dirty="0">
                <a:ea typeface="+mn-lt"/>
                <a:cs typeface="+mn-lt"/>
              </a:rPr>
              <a:t>Well-being of Future Generations (Wales) Act (2015). Available at: </a:t>
            </a:r>
            <a:r>
              <a:rPr lang="en-GB" dirty="0">
                <a:ea typeface="+mn-lt"/>
                <a:cs typeface="+mn-lt"/>
                <a:hlinkClick r:id="rId6"/>
              </a:rPr>
              <a:t>https://www.legislation.gov.uk/anaw/2015/2/contents/enacted</a:t>
            </a:r>
            <a:r>
              <a:rPr lang="en-GB" dirty="0">
                <a:ea typeface="+mn-lt"/>
                <a:cs typeface="+mn-lt"/>
              </a:rPr>
              <a:t> (Accessed: 14 December 2025).</a:t>
            </a:r>
          </a:p>
          <a:p>
            <a:r>
              <a:rPr lang="en-GB" dirty="0"/>
              <a:t>Rogers, C. (1951) Client-Centred Therapy. Boston: Houghton Mifflin.</a:t>
            </a:r>
          </a:p>
          <a:p>
            <a:r>
              <a:rPr lang="en-GB" dirty="0">
                <a:ea typeface="+mn-lt"/>
                <a:cs typeface="+mn-lt"/>
              </a:rPr>
              <a:t>Estyn (2022) Annual Report. Available at: </a:t>
            </a:r>
            <a:r>
              <a:rPr lang="en-GB" dirty="0">
                <a:ea typeface="+mn-lt"/>
                <a:cs typeface="+mn-lt"/>
                <a:hlinkClick r:id="rId7"/>
              </a:rPr>
              <a:t>https://www.estyn.gov.wales/annual-report/2021-2022</a:t>
            </a:r>
            <a:r>
              <a:rPr lang="en-GB" dirty="0">
                <a:ea typeface="+mn-lt"/>
                <a:cs typeface="+mn-lt"/>
              </a:rPr>
              <a:t> (Accessed: 14 December 2025).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58862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DashVTI</vt:lpstr>
      <vt:lpstr>What challenges do learners face in Welsh educational settings?</vt:lpstr>
      <vt:lpstr>Overview of Learner Challenges in Wales </vt:lpstr>
      <vt:lpstr>Personal Barriers:  Mental Health and Wellbeing</vt:lpstr>
      <vt:lpstr>Personal Barriers: ALN and Neurodiversity</vt:lpstr>
      <vt:lpstr>Personal Barriers:  Poverty and Home Circumstances</vt:lpstr>
      <vt:lpstr>"Poverty remains one of the greatest barriers to educational success" (Child Poverty Action Group, 2021) </vt:lpstr>
      <vt:lpstr>Systemic Barriers: Curriculum for Wales</vt:lpstr>
      <vt:lpstr>Systemic Barriers: Staffing, Class Sizes and Resources </vt:lpstr>
      <vt:lpstr>Linking to Policy Theory and Lived Practice</vt:lpstr>
      <vt:lpstr>Role of TAs and LSAs in Removing Barriers</vt:lpstr>
      <vt:lpstr>Conclusion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435</cp:revision>
  <dcterms:created xsi:type="dcterms:W3CDTF">2025-12-09T15:40:10Z</dcterms:created>
  <dcterms:modified xsi:type="dcterms:W3CDTF">2025-12-16T20:33:22Z</dcterms:modified>
</cp:coreProperties>
</file>