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29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image" Target="../media/image5.png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image" Target="../media/image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6D70332-523B-4336-A9DC-639CDDF7122B}" type="doc">
      <dgm:prSet loTypeId="urn:microsoft.com/office/officeart/2011/layout/HexagonRadial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GB"/>
        </a:p>
      </dgm:t>
    </dgm:pt>
    <dgm:pt modelId="{94A98293-D9DD-47F2-A723-150E314754AB}">
      <dgm:prSet phldrT="[Text]"/>
      <dgm:spPr/>
      <dgm:t>
        <a:bodyPr/>
        <a:lstStyle/>
        <a:p>
          <a:r>
            <a:rPr lang="en-GB"/>
            <a:t>PESTEL ANALYSIS</a:t>
          </a:r>
        </a:p>
      </dgm:t>
    </dgm:pt>
    <dgm:pt modelId="{83C1B810-1D10-45B2-B405-D0CE44AB4657}" type="parTrans" cxnId="{C2AF7D30-59BC-4384-B755-166220E67E47}">
      <dgm:prSet/>
      <dgm:spPr/>
      <dgm:t>
        <a:bodyPr/>
        <a:lstStyle/>
        <a:p>
          <a:endParaRPr lang="en-GB"/>
        </a:p>
      </dgm:t>
    </dgm:pt>
    <dgm:pt modelId="{98E2FCDF-5DE2-422F-A3C3-E3B5FF85BBE4}" type="sibTrans" cxnId="{C2AF7D30-59BC-4384-B755-166220E67E47}">
      <dgm:prSet/>
      <dgm:spPr/>
      <dgm:t>
        <a:bodyPr/>
        <a:lstStyle/>
        <a:p>
          <a:endParaRPr lang="en-GB"/>
        </a:p>
      </dgm:t>
    </dgm:pt>
    <dgm:pt modelId="{9C6368CF-AFA1-4104-B078-78F5E33E4A5F}">
      <dgm:prSet phldrT="[Text]"/>
      <dgm:spPr/>
      <dgm:t>
        <a:bodyPr/>
        <a:lstStyle/>
        <a:p>
          <a:r>
            <a:rPr lang="en-GB" dirty="0"/>
            <a:t>POLITICAL:</a:t>
          </a:r>
        </a:p>
        <a:p>
          <a:r>
            <a:rPr lang="en-GB" dirty="0"/>
            <a:t>STRESS</a:t>
          </a:r>
        </a:p>
      </dgm:t>
    </dgm:pt>
    <dgm:pt modelId="{679409F0-87B6-4805-A145-3F725F045D09}" type="parTrans" cxnId="{EB68476C-49A7-4CEC-9575-DAFEE8651952}">
      <dgm:prSet/>
      <dgm:spPr/>
      <dgm:t>
        <a:bodyPr/>
        <a:lstStyle/>
        <a:p>
          <a:endParaRPr lang="en-GB"/>
        </a:p>
      </dgm:t>
    </dgm:pt>
    <dgm:pt modelId="{ACBD47D9-BD68-49FB-AAE4-65B2308F46B2}" type="sibTrans" cxnId="{EB68476C-49A7-4CEC-9575-DAFEE8651952}">
      <dgm:prSet/>
      <dgm:spPr/>
      <dgm:t>
        <a:bodyPr/>
        <a:lstStyle/>
        <a:p>
          <a:endParaRPr lang="en-GB"/>
        </a:p>
      </dgm:t>
    </dgm:pt>
    <dgm:pt modelId="{F5365CD7-3843-41A6-A822-768D841CE503}">
      <dgm:prSet phldrT="[Text]"/>
      <dgm:spPr/>
      <dgm:t>
        <a:bodyPr/>
        <a:lstStyle/>
        <a:p>
          <a:r>
            <a:rPr lang="en-GB" dirty="0"/>
            <a:t>ECONOMIC CONDITION</a:t>
          </a:r>
        </a:p>
      </dgm:t>
    </dgm:pt>
    <dgm:pt modelId="{C6F50584-4864-48C1-8B5B-59D260629DBA}" type="parTrans" cxnId="{DC9D414A-537B-445B-9EC6-ECC93F0252DE}">
      <dgm:prSet/>
      <dgm:spPr/>
      <dgm:t>
        <a:bodyPr/>
        <a:lstStyle/>
        <a:p>
          <a:endParaRPr lang="en-GB"/>
        </a:p>
      </dgm:t>
    </dgm:pt>
    <dgm:pt modelId="{6FEF0259-BC04-49C9-903E-6CB076FDB10D}" type="sibTrans" cxnId="{DC9D414A-537B-445B-9EC6-ECC93F0252DE}">
      <dgm:prSet/>
      <dgm:spPr/>
      <dgm:t>
        <a:bodyPr/>
        <a:lstStyle/>
        <a:p>
          <a:endParaRPr lang="en-GB"/>
        </a:p>
      </dgm:t>
    </dgm:pt>
    <dgm:pt modelId="{9B691034-1F0D-4C04-B416-1A6B8A92EDBC}">
      <dgm:prSet phldrT="[Text]"/>
      <dgm:spPr/>
      <dgm:t>
        <a:bodyPr/>
        <a:lstStyle/>
        <a:p>
          <a:endParaRPr lang="en-GB"/>
        </a:p>
        <a:p>
          <a:r>
            <a:rPr lang="en-GB"/>
            <a:t>TECHNOLOGICAL ADVANCEMENT</a:t>
          </a:r>
        </a:p>
      </dgm:t>
    </dgm:pt>
    <dgm:pt modelId="{068FC2A3-7540-4827-919B-9F3B83B644A8}" type="parTrans" cxnId="{4F8A4AB1-9DD3-4960-984C-FA4636CE1FE9}">
      <dgm:prSet/>
      <dgm:spPr/>
      <dgm:t>
        <a:bodyPr/>
        <a:lstStyle/>
        <a:p>
          <a:endParaRPr lang="en-GB"/>
        </a:p>
      </dgm:t>
    </dgm:pt>
    <dgm:pt modelId="{A52678EC-CB17-46F9-A68A-B2A7417577FE}" type="sibTrans" cxnId="{4F8A4AB1-9DD3-4960-984C-FA4636CE1FE9}">
      <dgm:prSet/>
      <dgm:spPr/>
      <dgm:t>
        <a:bodyPr/>
        <a:lstStyle/>
        <a:p>
          <a:endParaRPr lang="en-GB"/>
        </a:p>
      </dgm:t>
    </dgm:pt>
    <dgm:pt modelId="{287999C4-E70F-4418-9CEC-A3E9C9DFA06B}">
      <dgm:prSet phldrT="[Text]"/>
      <dgm:spPr/>
      <dgm:t>
        <a:bodyPr/>
        <a:lstStyle/>
        <a:p>
          <a:r>
            <a:rPr lang="en-GB" dirty="0"/>
            <a:t>ENVIRONMENTAL:</a:t>
          </a:r>
        </a:p>
        <a:p>
          <a:r>
            <a:rPr lang="en-GB" dirty="0"/>
            <a:t>POLLUATION</a:t>
          </a:r>
        </a:p>
      </dgm:t>
    </dgm:pt>
    <dgm:pt modelId="{85B22970-BF8B-4CF7-B695-0DF562B5800F}" type="parTrans" cxnId="{1000B4E1-CF62-449F-B2FC-C221387F702D}">
      <dgm:prSet/>
      <dgm:spPr/>
      <dgm:t>
        <a:bodyPr/>
        <a:lstStyle/>
        <a:p>
          <a:endParaRPr lang="en-GB"/>
        </a:p>
      </dgm:t>
    </dgm:pt>
    <dgm:pt modelId="{7CB478B3-6D8C-45D2-9CB6-7313D2C72026}" type="sibTrans" cxnId="{1000B4E1-CF62-449F-B2FC-C221387F702D}">
      <dgm:prSet/>
      <dgm:spPr/>
      <dgm:t>
        <a:bodyPr/>
        <a:lstStyle/>
        <a:p>
          <a:endParaRPr lang="en-GB"/>
        </a:p>
      </dgm:t>
    </dgm:pt>
    <dgm:pt modelId="{73C0987A-27FF-470D-A820-D9E8C24DAF6F}">
      <dgm:prSet phldrT="[Text]"/>
      <dgm:spPr/>
      <dgm:t>
        <a:bodyPr/>
        <a:lstStyle/>
        <a:p>
          <a:r>
            <a:rPr lang="en-GB" dirty="0"/>
            <a:t>LEGAL  FACTORS</a:t>
          </a:r>
        </a:p>
      </dgm:t>
    </dgm:pt>
    <dgm:pt modelId="{7FEF2528-C6B4-454C-8D1F-07A2B8E34846}" type="parTrans" cxnId="{C22DAF2F-1791-41EF-A9F4-E3733BE49DC3}">
      <dgm:prSet/>
      <dgm:spPr/>
      <dgm:t>
        <a:bodyPr/>
        <a:lstStyle/>
        <a:p>
          <a:endParaRPr lang="en-GB"/>
        </a:p>
      </dgm:t>
    </dgm:pt>
    <dgm:pt modelId="{E931169F-5B6D-4206-B69C-45F8835DEE5C}" type="sibTrans" cxnId="{C22DAF2F-1791-41EF-A9F4-E3733BE49DC3}">
      <dgm:prSet/>
      <dgm:spPr/>
      <dgm:t>
        <a:bodyPr/>
        <a:lstStyle/>
        <a:p>
          <a:endParaRPr lang="en-GB"/>
        </a:p>
      </dgm:t>
    </dgm:pt>
    <dgm:pt modelId="{2F05FEA1-7EBA-4E37-9917-24CA2A66CA9E}">
      <dgm:prSet phldrT="[Text]"/>
      <dgm:spPr/>
      <dgm:t>
        <a:bodyPr/>
        <a:lstStyle/>
        <a:p>
          <a:r>
            <a:rPr lang="en-GB" dirty="0"/>
            <a:t>SOCIAL PRESSURE</a:t>
          </a:r>
        </a:p>
      </dgm:t>
    </dgm:pt>
    <dgm:pt modelId="{96ACE7FB-B6D6-4EE8-A679-3430CF16BCF8}" type="sibTrans" cxnId="{5E68005E-5A74-4559-9AEB-71A7D6B98E2A}">
      <dgm:prSet/>
      <dgm:spPr/>
      <dgm:t>
        <a:bodyPr/>
        <a:lstStyle/>
        <a:p>
          <a:endParaRPr lang="en-GB"/>
        </a:p>
      </dgm:t>
    </dgm:pt>
    <dgm:pt modelId="{D7F0081A-502F-4979-994F-95EDB93B6D6A}" type="parTrans" cxnId="{5E68005E-5A74-4559-9AEB-71A7D6B98E2A}">
      <dgm:prSet/>
      <dgm:spPr/>
      <dgm:t>
        <a:bodyPr/>
        <a:lstStyle/>
        <a:p>
          <a:endParaRPr lang="en-GB"/>
        </a:p>
      </dgm:t>
    </dgm:pt>
    <dgm:pt modelId="{441EB181-05BE-490F-BCCF-43B14FB671AF}" type="pres">
      <dgm:prSet presAssocID="{46D70332-523B-4336-A9DC-639CDDF7122B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6EECA38B-196B-43CF-9B0E-00DFA9C959B0}" type="pres">
      <dgm:prSet presAssocID="{94A98293-D9DD-47F2-A723-150E314754AB}" presName="Parent" presStyleLbl="node0" presStyleIdx="0" presStyleCnt="1">
        <dgm:presLayoutVars>
          <dgm:chMax val="6"/>
          <dgm:chPref val="6"/>
        </dgm:presLayoutVars>
      </dgm:prSet>
      <dgm:spPr/>
    </dgm:pt>
    <dgm:pt modelId="{AE445E21-2534-48E3-B450-5BFB3F151403}" type="pres">
      <dgm:prSet presAssocID="{9C6368CF-AFA1-4104-B078-78F5E33E4A5F}" presName="Accent1" presStyleCnt="0"/>
      <dgm:spPr/>
    </dgm:pt>
    <dgm:pt modelId="{CE79B407-C6AF-499D-9BE9-E5246D45974C}" type="pres">
      <dgm:prSet presAssocID="{9C6368CF-AFA1-4104-B078-78F5E33E4A5F}" presName="Accent" presStyleLbl="bgShp" presStyleIdx="0" presStyleCnt="6"/>
      <dgm:spPr/>
    </dgm:pt>
    <dgm:pt modelId="{77EA16C2-CC69-4879-9999-C88E3E2E6D3F}" type="pres">
      <dgm:prSet presAssocID="{9C6368CF-AFA1-4104-B078-78F5E33E4A5F}" presName="Child1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7A45E431-A39E-4324-B039-5F038CC360E5}" type="pres">
      <dgm:prSet presAssocID="{F5365CD7-3843-41A6-A822-768D841CE503}" presName="Accent2" presStyleCnt="0"/>
      <dgm:spPr/>
    </dgm:pt>
    <dgm:pt modelId="{0D8AF542-781B-47AC-A9AD-0EC192DCA8FA}" type="pres">
      <dgm:prSet presAssocID="{F5365CD7-3843-41A6-A822-768D841CE503}" presName="Accent" presStyleLbl="bgShp" presStyleIdx="1" presStyleCnt="6"/>
      <dgm:spPr/>
    </dgm:pt>
    <dgm:pt modelId="{9A223DFA-94FB-41F4-B898-5866B9A46BF7}" type="pres">
      <dgm:prSet presAssocID="{F5365CD7-3843-41A6-A822-768D841CE503}" presName="Child2" presStyleLbl="node1" presStyleIdx="1" presStyleCnt="6">
        <dgm:presLayoutVars>
          <dgm:chMax val="0"/>
          <dgm:chPref val="0"/>
          <dgm:bulletEnabled val="1"/>
        </dgm:presLayoutVars>
      </dgm:prSet>
      <dgm:spPr/>
    </dgm:pt>
    <dgm:pt modelId="{C1FBB8C4-4BF1-4C3B-B8E7-17BF6421FA9A}" type="pres">
      <dgm:prSet presAssocID="{2F05FEA1-7EBA-4E37-9917-24CA2A66CA9E}" presName="Accent3" presStyleCnt="0"/>
      <dgm:spPr/>
    </dgm:pt>
    <dgm:pt modelId="{36AFFB6A-EC6D-4E0D-B0E0-61C6AE08762D}" type="pres">
      <dgm:prSet presAssocID="{2F05FEA1-7EBA-4E37-9917-24CA2A66CA9E}" presName="Accent" presStyleLbl="bgShp" presStyleIdx="2" presStyleCnt="6"/>
      <dgm:spPr/>
    </dgm:pt>
    <dgm:pt modelId="{7E32EFFB-D7EB-4F0F-AD3E-68427AFFE646}" type="pres">
      <dgm:prSet presAssocID="{2F05FEA1-7EBA-4E37-9917-24CA2A66CA9E}" presName="Child3" presStyleLbl="node1" presStyleIdx="2" presStyleCnt="6">
        <dgm:presLayoutVars>
          <dgm:chMax val="0"/>
          <dgm:chPref val="0"/>
          <dgm:bulletEnabled val="1"/>
        </dgm:presLayoutVars>
      </dgm:prSet>
      <dgm:spPr/>
    </dgm:pt>
    <dgm:pt modelId="{6DA0EF3B-471F-4860-A77E-55A543AF56EB}" type="pres">
      <dgm:prSet presAssocID="{9B691034-1F0D-4C04-B416-1A6B8A92EDBC}" presName="Accent4" presStyleCnt="0"/>
      <dgm:spPr/>
    </dgm:pt>
    <dgm:pt modelId="{AD77FEE8-65F1-43AA-8B8E-F46FB41C6ACD}" type="pres">
      <dgm:prSet presAssocID="{9B691034-1F0D-4C04-B416-1A6B8A92EDBC}" presName="Accent" presStyleLbl="bgShp" presStyleIdx="3" presStyleCnt="6"/>
      <dgm:spPr/>
    </dgm:pt>
    <dgm:pt modelId="{158B86B5-1D1C-4310-8A77-B9EA2C6BC896}" type="pres">
      <dgm:prSet presAssocID="{9B691034-1F0D-4C04-B416-1A6B8A92EDBC}" presName="Child4" presStyleLbl="node1" presStyleIdx="3" presStyleCnt="6">
        <dgm:presLayoutVars>
          <dgm:chMax val="0"/>
          <dgm:chPref val="0"/>
          <dgm:bulletEnabled val="1"/>
        </dgm:presLayoutVars>
      </dgm:prSet>
      <dgm:spPr/>
    </dgm:pt>
    <dgm:pt modelId="{63A0F260-634A-40B9-B34C-2B08FEE8DDCD}" type="pres">
      <dgm:prSet presAssocID="{287999C4-E70F-4418-9CEC-A3E9C9DFA06B}" presName="Accent5" presStyleCnt="0"/>
      <dgm:spPr/>
    </dgm:pt>
    <dgm:pt modelId="{D051DDB4-EFB9-4604-B622-1DAAF63C6EF4}" type="pres">
      <dgm:prSet presAssocID="{287999C4-E70F-4418-9CEC-A3E9C9DFA06B}" presName="Accent" presStyleLbl="bgShp" presStyleIdx="4" presStyleCnt="6"/>
      <dgm:spPr/>
    </dgm:pt>
    <dgm:pt modelId="{E0783CBF-F60F-4AB8-A39A-8B6B76C0FFBA}" type="pres">
      <dgm:prSet presAssocID="{287999C4-E70F-4418-9CEC-A3E9C9DFA06B}" presName="Child5" presStyleLbl="node1" presStyleIdx="4" presStyleCnt="6">
        <dgm:presLayoutVars>
          <dgm:chMax val="0"/>
          <dgm:chPref val="0"/>
          <dgm:bulletEnabled val="1"/>
        </dgm:presLayoutVars>
      </dgm:prSet>
      <dgm:spPr/>
    </dgm:pt>
    <dgm:pt modelId="{DD89DEE2-A746-4BE9-96D6-6664A7A5A9CB}" type="pres">
      <dgm:prSet presAssocID="{73C0987A-27FF-470D-A820-D9E8C24DAF6F}" presName="Accent6" presStyleCnt="0"/>
      <dgm:spPr/>
    </dgm:pt>
    <dgm:pt modelId="{FA07665C-45D6-49A5-89AC-296733667C50}" type="pres">
      <dgm:prSet presAssocID="{73C0987A-27FF-470D-A820-D9E8C24DAF6F}" presName="Accent" presStyleLbl="bgShp" presStyleIdx="5" presStyleCnt="6"/>
      <dgm:spPr/>
    </dgm:pt>
    <dgm:pt modelId="{387CD360-D51A-4BE5-AA4C-5C1CDAB67414}" type="pres">
      <dgm:prSet presAssocID="{73C0987A-27FF-470D-A820-D9E8C24DAF6F}" presName="Child6" presStyleLbl="node1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B37B1500-9FCE-4650-86A3-22367C5485D9}" type="presOf" srcId="{94A98293-D9DD-47F2-A723-150E314754AB}" destId="{6EECA38B-196B-43CF-9B0E-00DFA9C959B0}" srcOrd="0" destOrd="0" presId="urn:microsoft.com/office/officeart/2011/layout/HexagonRadial"/>
    <dgm:cxn modelId="{B71A8008-FAC4-4805-A51F-34D4D83B5087}" type="presOf" srcId="{46D70332-523B-4336-A9DC-639CDDF7122B}" destId="{441EB181-05BE-490F-BCCF-43B14FB671AF}" srcOrd="0" destOrd="0" presId="urn:microsoft.com/office/officeart/2011/layout/HexagonRadial"/>
    <dgm:cxn modelId="{75DC4016-F49C-47D1-B5DB-EDF4770BF26C}" type="presOf" srcId="{F5365CD7-3843-41A6-A822-768D841CE503}" destId="{9A223DFA-94FB-41F4-B898-5866B9A46BF7}" srcOrd="0" destOrd="0" presId="urn:microsoft.com/office/officeart/2011/layout/HexagonRadial"/>
    <dgm:cxn modelId="{76760325-5A38-4DB4-BF13-0B166F485D0D}" type="presOf" srcId="{287999C4-E70F-4418-9CEC-A3E9C9DFA06B}" destId="{E0783CBF-F60F-4AB8-A39A-8B6B76C0FFBA}" srcOrd="0" destOrd="0" presId="urn:microsoft.com/office/officeart/2011/layout/HexagonRadial"/>
    <dgm:cxn modelId="{C22DAF2F-1791-41EF-A9F4-E3733BE49DC3}" srcId="{94A98293-D9DD-47F2-A723-150E314754AB}" destId="{73C0987A-27FF-470D-A820-D9E8C24DAF6F}" srcOrd="5" destOrd="0" parTransId="{7FEF2528-C6B4-454C-8D1F-07A2B8E34846}" sibTransId="{E931169F-5B6D-4206-B69C-45F8835DEE5C}"/>
    <dgm:cxn modelId="{C2AF7D30-59BC-4384-B755-166220E67E47}" srcId="{46D70332-523B-4336-A9DC-639CDDF7122B}" destId="{94A98293-D9DD-47F2-A723-150E314754AB}" srcOrd="0" destOrd="0" parTransId="{83C1B810-1D10-45B2-B405-D0CE44AB4657}" sibTransId="{98E2FCDF-5DE2-422F-A3C3-E3B5FF85BBE4}"/>
    <dgm:cxn modelId="{5E68005E-5A74-4559-9AEB-71A7D6B98E2A}" srcId="{94A98293-D9DD-47F2-A723-150E314754AB}" destId="{2F05FEA1-7EBA-4E37-9917-24CA2A66CA9E}" srcOrd="2" destOrd="0" parTransId="{D7F0081A-502F-4979-994F-95EDB93B6D6A}" sibTransId="{96ACE7FB-B6D6-4EE8-A679-3430CF16BCF8}"/>
    <dgm:cxn modelId="{DC9D414A-537B-445B-9EC6-ECC93F0252DE}" srcId="{94A98293-D9DD-47F2-A723-150E314754AB}" destId="{F5365CD7-3843-41A6-A822-768D841CE503}" srcOrd="1" destOrd="0" parTransId="{C6F50584-4864-48C1-8B5B-59D260629DBA}" sibTransId="{6FEF0259-BC04-49C9-903E-6CB076FDB10D}"/>
    <dgm:cxn modelId="{EB68476C-49A7-4CEC-9575-DAFEE8651952}" srcId="{94A98293-D9DD-47F2-A723-150E314754AB}" destId="{9C6368CF-AFA1-4104-B078-78F5E33E4A5F}" srcOrd="0" destOrd="0" parTransId="{679409F0-87B6-4805-A145-3F725F045D09}" sibTransId="{ACBD47D9-BD68-49FB-AAE4-65B2308F46B2}"/>
    <dgm:cxn modelId="{02380B53-0CCC-4E88-AEAA-ECD27F81876B}" type="presOf" srcId="{9B691034-1F0D-4C04-B416-1A6B8A92EDBC}" destId="{158B86B5-1D1C-4310-8A77-B9EA2C6BC896}" srcOrd="0" destOrd="0" presId="urn:microsoft.com/office/officeart/2011/layout/HexagonRadial"/>
    <dgm:cxn modelId="{ADB94584-E1D2-4863-A7B6-59D33BA66A07}" type="presOf" srcId="{9C6368CF-AFA1-4104-B078-78F5E33E4A5F}" destId="{77EA16C2-CC69-4879-9999-C88E3E2E6D3F}" srcOrd="0" destOrd="0" presId="urn:microsoft.com/office/officeart/2011/layout/HexagonRadial"/>
    <dgm:cxn modelId="{7A6F3B92-8FBA-4109-B433-A0276F16CD2F}" type="presOf" srcId="{73C0987A-27FF-470D-A820-D9E8C24DAF6F}" destId="{387CD360-D51A-4BE5-AA4C-5C1CDAB67414}" srcOrd="0" destOrd="0" presId="urn:microsoft.com/office/officeart/2011/layout/HexagonRadial"/>
    <dgm:cxn modelId="{2D62659E-A93D-4150-B7C9-751E0B1E6DA0}" type="presOf" srcId="{2F05FEA1-7EBA-4E37-9917-24CA2A66CA9E}" destId="{7E32EFFB-D7EB-4F0F-AD3E-68427AFFE646}" srcOrd="0" destOrd="0" presId="urn:microsoft.com/office/officeart/2011/layout/HexagonRadial"/>
    <dgm:cxn modelId="{4F8A4AB1-9DD3-4960-984C-FA4636CE1FE9}" srcId="{94A98293-D9DD-47F2-A723-150E314754AB}" destId="{9B691034-1F0D-4C04-B416-1A6B8A92EDBC}" srcOrd="3" destOrd="0" parTransId="{068FC2A3-7540-4827-919B-9F3B83B644A8}" sibTransId="{A52678EC-CB17-46F9-A68A-B2A7417577FE}"/>
    <dgm:cxn modelId="{1000B4E1-CF62-449F-B2FC-C221387F702D}" srcId="{94A98293-D9DD-47F2-A723-150E314754AB}" destId="{287999C4-E70F-4418-9CEC-A3E9C9DFA06B}" srcOrd="4" destOrd="0" parTransId="{85B22970-BF8B-4CF7-B695-0DF562B5800F}" sibTransId="{7CB478B3-6D8C-45D2-9CB6-7313D2C72026}"/>
    <dgm:cxn modelId="{859DBCCE-91B0-466E-80D2-7A4D32B158C1}" type="presParOf" srcId="{441EB181-05BE-490F-BCCF-43B14FB671AF}" destId="{6EECA38B-196B-43CF-9B0E-00DFA9C959B0}" srcOrd="0" destOrd="0" presId="urn:microsoft.com/office/officeart/2011/layout/HexagonRadial"/>
    <dgm:cxn modelId="{DD968360-83C9-4EED-9905-EBDEB3F4E790}" type="presParOf" srcId="{441EB181-05BE-490F-BCCF-43B14FB671AF}" destId="{AE445E21-2534-48E3-B450-5BFB3F151403}" srcOrd="1" destOrd="0" presId="urn:microsoft.com/office/officeart/2011/layout/HexagonRadial"/>
    <dgm:cxn modelId="{EE87F224-42FE-4E5D-8B6D-363261F1F916}" type="presParOf" srcId="{AE445E21-2534-48E3-B450-5BFB3F151403}" destId="{CE79B407-C6AF-499D-9BE9-E5246D45974C}" srcOrd="0" destOrd="0" presId="urn:microsoft.com/office/officeart/2011/layout/HexagonRadial"/>
    <dgm:cxn modelId="{D102B1D3-5A83-43E5-BEBF-569FE6A2F874}" type="presParOf" srcId="{441EB181-05BE-490F-BCCF-43B14FB671AF}" destId="{77EA16C2-CC69-4879-9999-C88E3E2E6D3F}" srcOrd="2" destOrd="0" presId="urn:microsoft.com/office/officeart/2011/layout/HexagonRadial"/>
    <dgm:cxn modelId="{69A1D627-547A-47C1-B173-C2BFB02AACC7}" type="presParOf" srcId="{441EB181-05BE-490F-BCCF-43B14FB671AF}" destId="{7A45E431-A39E-4324-B039-5F038CC360E5}" srcOrd="3" destOrd="0" presId="urn:microsoft.com/office/officeart/2011/layout/HexagonRadial"/>
    <dgm:cxn modelId="{D2781E1B-3C79-43E4-BE6F-623E0D7C8255}" type="presParOf" srcId="{7A45E431-A39E-4324-B039-5F038CC360E5}" destId="{0D8AF542-781B-47AC-A9AD-0EC192DCA8FA}" srcOrd="0" destOrd="0" presId="urn:microsoft.com/office/officeart/2011/layout/HexagonRadial"/>
    <dgm:cxn modelId="{CCFA8D54-25D3-4757-B33A-C454EEF49F41}" type="presParOf" srcId="{441EB181-05BE-490F-BCCF-43B14FB671AF}" destId="{9A223DFA-94FB-41F4-B898-5866B9A46BF7}" srcOrd="4" destOrd="0" presId="urn:microsoft.com/office/officeart/2011/layout/HexagonRadial"/>
    <dgm:cxn modelId="{3B35AAC1-D349-4F2D-8A75-3F466C29ABE7}" type="presParOf" srcId="{441EB181-05BE-490F-BCCF-43B14FB671AF}" destId="{C1FBB8C4-4BF1-4C3B-B8E7-17BF6421FA9A}" srcOrd="5" destOrd="0" presId="urn:microsoft.com/office/officeart/2011/layout/HexagonRadial"/>
    <dgm:cxn modelId="{1A7482AF-82E9-49D6-B07F-43A9EF22A882}" type="presParOf" srcId="{C1FBB8C4-4BF1-4C3B-B8E7-17BF6421FA9A}" destId="{36AFFB6A-EC6D-4E0D-B0E0-61C6AE08762D}" srcOrd="0" destOrd="0" presId="urn:microsoft.com/office/officeart/2011/layout/HexagonRadial"/>
    <dgm:cxn modelId="{A1F97DD2-7398-47BC-9B3F-78D175ADB415}" type="presParOf" srcId="{441EB181-05BE-490F-BCCF-43B14FB671AF}" destId="{7E32EFFB-D7EB-4F0F-AD3E-68427AFFE646}" srcOrd="6" destOrd="0" presId="urn:microsoft.com/office/officeart/2011/layout/HexagonRadial"/>
    <dgm:cxn modelId="{C37D6C59-EA98-4DE6-B789-0B260CF9F3C0}" type="presParOf" srcId="{441EB181-05BE-490F-BCCF-43B14FB671AF}" destId="{6DA0EF3B-471F-4860-A77E-55A543AF56EB}" srcOrd="7" destOrd="0" presId="urn:microsoft.com/office/officeart/2011/layout/HexagonRadial"/>
    <dgm:cxn modelId="{F3D4F908-06A7-4F45-BE79-637373E77F3B}" type="presParOf" srcId="{6DA0EF3B-471F-4860-A77E-55A543AF56EB}" destId="{AD77FEE8-65F1-43AA-8B8E-F46FB41C6ACD}" srcOrd="0" destOrd="0" presId="urn:microsoft.com/office/officeart/2011/layout/HexagonRadial"/>
    <dgm:cxn modelId="{4649D63C-44E2-4598-AFCB-6430F90EB143}" type="presParOf" srcId="{441EB181-05BE-490F-BCCF-43B14FB671AF}" destId="{158B86B5-1D1C-4310-8A77-B9EA2C6BC896}" srcOrd="8" destOrd="0" presId="urn:microsoft.com/office/officeart/2011/layout/HexagonRadial"/>
    <dgm:cxn modelId="{37B2BE97-4489-4741-AEE6-58F25C29302E}" type="presParOf" srcId="{441EB181-05BE-490F-BCCF-43B14FB671AF}" destId="{63A0F260-634A-40B9-B34C-2B08FEE8DDCD}" srcOrd="9" destOrd="0" presId="urn:microsoft.com/office/officeart/2011/layout/HexagonRadial"/>
    <dgm:cxn modelId="{3752AFE8-E069-43EE-B356-718267AABB6C}" type="presParOf" srcId="{63A0F260-634A-40B9-B34C-2B08FEE8DDCD}" destId="{D051DDB4-EFB9-4604-B622-1DAAF63C6EF4}" srcOrd="0" destOrd="0" presId="urn:microsoft.com/office/officeart/2011/layout/HexagonRadial"/>
    <dgm:cxn modelId="{DA23834C-C985-4FCD-AEAB-EF82F30CE7B8}" type="presParOf" srcId="{441EB181-05BE-490F-BCCF-43B14FB671AF}" destId="{E0783CBF-F60F-4AB8-A39A-8B6B76C0FFBA}" srcOrd="10" destOrd="0" presId="urn:microsoft.com/office/officeart/2011/layout/HexagonRadial"/>
    <dgm:cxn modelId="{850205A2-D5DE-4FD4-AD46-80B237E8D57B}" type="presParOf" srcId="{441EB181-05BE-490F-BCCF-43B14FB671AF}" destId="{DD89DEE2-A746-4BE9-96D6-6664A7A5A9CB}" srcOrd="11" destOrd="0" presId="urn:microsoft.com/office/officeart/2011/layout/HexagonRadial"/>
    <dgm:cxn modelId="{B8B38E61-B5FC-4DE5-909A-4C16E65453DC}" type="presParOf" srcId="{DD89DEE2-A746-4BE9-96D6-6664A7A5A9CB}" destId="{FA07665C-45D6-49A5-89AC-296733667C50}" srcOrd="0" destOrd="0" presId="urn:microsoft.com/office/officeart/2011/layout/HexagonRadial"/>
    <dgm:cxn modelId="{1E29C0D3-ABE5-4242-B62C-13E518D7C1B5}" type="presParOf" srcId="{441EB181-05BE-490F-BCCF-43B14FB671AF}" destId="{387CD360-D51A-4BE5-AA4C-5C1CDAB67414}" srcOrd="12" destOrd="0" presId="urn:microsoft.com/office/officeart/2011/layout/HexagonRadial"/>
  </dgm:cxnLst>
  <dgm:bg>
    <a:pattFill prst="divot">
      <a:fgClr>
        <a:schemeClr val="tx1"/>
      </a:fgClr>
      <a:bgClr>
        <a:schemeClr val="bg1"/>
      </a:bgClr>
    </a:patt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A8CA485-4625-4BA0-B800-55747D7E860F}" type="doc">
      <dgm:prSet loTypeId="urn:microsoft.com/office/officeart/2011/layout/RadialPictureList" loCatId="officeonlin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DCAE4169-8CEC-4308-BF5F-295A4710FB07}">
      <dgm:prSet phldrT="[Text]"/>
      <dgm:spPr>
        <a:blipFill rotWithShape="0">
          <a:blip xmlns:r="http://schemas.openxmlformats.org/officeDocument/2006/relationships" r:embed="rId1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GB" dirty="0">
            <a:solidFill>
              <a:schemeClr val="tx1"/>
            </a:solidFill>
          </a:endParaRPr>
        </a:p>
        <a:p>
          <a:r>
            <a:rPr lang="en-GB" dirty="0">
              <a:solidFill>
                <a:schemeClr val="tx1"/>
              </a:solidFill>
            </a:rPr>
            <a:t>SOLUTIONS:</a:t>
          </a:r>
        </a:p>
      </dgm:t>
    </dgm:pt>
    <dgm:pt modelId="{36EE1AA6-59C4-4CE2-97BB-085661725A92}" type="parTrans" cxnId="{DBD41B3D-7EE6-4CC0-B6E6-582569981218}">
      <dgm:prSet/>
      <dgm:spPr/>
      <dgm:t>
        <a:bodyPr/>
        <a:lstStyle/>
        <a:p>
          <a:endParaRPr lang="en-GB"/>
        </a:p>
      </dgm:t>
    </dgm:pt>
    <dgm:pt modelId="{B8F67380-5468-493E-B5CA-72DC3218DF55}" type="sibTrans" cxnId="{DBD41B3D-7EE6-4CC0-B6E6-582569981218}">
      <dgm:prSet/>
      <dgm:spPr/>
      <dgm:t>
        <a:bodyPr/>
        <a:lstStyle/>
        <a:p>
          <a:endParaRPr lang="en-GB"/>
        </a:p>
      </dgm:t>
    </dgm:pt>
    <dgm:pt modelId="{9391F669-6A51-414F-986A-629064A78463}">
      <dgm:prSet phldrT="[Text]"/>
      <dgm:spPr/>
      <dgm:t>
        <a:bodyPr/>
        <a:lstStyle/>
        <a:p>
          <a:pPr algn="ctr"/>
          <a:r>
            <a:rPr lang="en-GB" dirty="0"/>
            <a:t>Change the attendance policy</a:t>
          </a:r>
        </a:p>
      </dgm:t>
    </dgm:pt>
    <dgm:pt modelId="{109DCACB-EF5F-4AE7-888C-7817633BC805}" type="parTrans" cxnId="{0B0EB210-0809-428E-847A-7871B81A8A48}">
      <dgm:prSet/>
      <dgm:spPr/>
      <dgm:t>
        <a:bodyPr/>
        <a:lstStyle/>
        <a:p>
          <a:endParaRPr lang="en-GB"/>
        </a:p>
      </dgm:t>
    </dgm:pt>
    <dgm:pt modelId="{0DFE412A-8C5C-4146-B766-0CC2E9CDBB50}" type="sibTrans" cxnId="{0B0EB210-0809-428E-847A-7871B81A8A48}">
      <dgm:prSet/>
      <dgm:spPr/>
      <dgm:t>
        <a:bodyPr/>
        <a:lstStyle/>
        <a:p>
          <a:endParaRPr lang="en-GB"/>
        </a:p>
      </dgm:t>
    </dgm:pt>
    <dgm:pt modelId="{CEC9AD1B-44B5-4C67-85F4-CA9A4FB8F5E3}">
      <dgm:prSet phldrT="[Text]"/>
      <dgm:spPr/>
      <dgm:t>
        <a:bodyPr/>
        <a:lstStyle/>
        <a:p>
          <a:r>
            <a:rPr lang="en-GB" dirty="0"/>
            <a:t>Motivate the employees</a:t>
          </a:r>
        </a:p>
      </dgm:t>
    </dgm:pt>
    <dgm:pt modelId="{A9CABD45-9E66-4312-BB5B-72E4CACE9B54}" type="parTrans" cxnId="{5A47432B-E2C0-406E-84C9-342DDBBBF1C3}">
      <dgm:prSet/>
      <dgm:spPr/>
      <dgm:t>
        <a:bodyPr/>
        <a:lstStyle/>
        <a:p>
          <a:endParaRPr lang="en-GB"/>
        </a:p>
      </dgm:t>
    </dgm:pt>
    <dgm:pt modelId="{835633D5-8EBE-4A11-9E37-CF007262FC95}" type="sibTrans" cxnId="{5A47432B-E2C0-406E-84C9-342DDBBBF1C3}">
      <dgm:prSet/>
      <dgm:spPr/>
      <dgm:t>
        <a:bodyPr/>
        <a:lstStyle/>
        <a:p>
          <a:endParaRPr lang="en-GB"/>
        </a:p>
      </dgm:t>
    </dgm:pt>
    <dgm:pt modelId="{1987A4B7-9724-4E50-A88E-E3A7BCAA8AFA}">
      <dgm:prSet phldrT="[Text]"/>
      <dgm:spPr/>
      <dgm:t>
        <a:bodyPr/>
        <a:lstStyle/>
        <a:p>
          <a:r>
            <a:rPr lang="en-GB" dirty="0"/>
            <a:t>Low attendance = FINANCIAL PENALTY</a:t>
          </a:r>
        </a:p>
      </dgm:t>
    </dgm:pt>
    <dgm:pt modelId="{91C22CA8-3E42-4EA8-9E69-069B42172E44}" type="parTrans" cxnId="{7A7688DC-9907-4B02-8960-081380ABD09E}">
      <dgm:prSet/>
      <dgm:spPr/>
      <dgm:t>
        <a:bodyPr/>
        <a:lstStyle/>
        <a:p>
          <a:endParaRPr lang="en-GB"/>
        </a:p>
      </dgm:t>
    </dgm:pt>
    <dgm:pt modelId="{CF21912A-C18B-4EC7-AE57-CA09F83AD0D5}" type="sibTrans" cxnId="{7A7688DC-9907-4B02-8960-081380ABD09E}">
      <dgm:prSet/>
      <dgm:spPr/>
      <dgm:t>
        <a:bodyPr/>
        <a:lstStyle/>
        <a:p>
          <a:endParaRPr lang="en-GB"/>
        </a:p>
      </dgm:t>
    </dgm:pt>
    <dgm:pt modelId="{DD1803C7-18DC-4B1A-BDE3-24CA966657E1}">
      <dgm:prSet/>
      <dgm:spPr/>
    </dgm:pt>
    <dgm:pt modelId="{0A91F547-79CC-4B72-A294-E535B02EDB9C}" type="parTrans" cxnId="{95949A2F-A73C-4928-9138-8C66B2FEFCEF}">
      <dgm:prSet/>
      <dgm:spPr/>
      <dgm:t>
        <a:bodyPr/>
        <a:lstStyle/>
        <a:p>
          <a:endParaRPr lang="en-GB"/>
        </a:p>
      </dgm:t>
    </dgm:pt>
    <dgm:pt modelId="{9AADAA1E-8920-486A-8175-DBE083DD17F8}" type="sibTrans" cxnId="{95949A2F-A73C-4928-9138-8C66B2FEFCEF}">
      <dgm:prSet/>
      <dgm:spPr/>
      <dgm:t>
        <a:bodyPr/>
        <a:lstStyle/>
        <a:p>
          <a:endParaRPr lang="en-GB"/>
        </a:p>
      </dgm:t>
    </dgm:pt>
    <dgm:pt modelId="{189E6837-DF8A-4616-B129-54A26748A2B5}">
      <dgm:prSet/>
      <dgm:spPr/>
    </dgm:pt>
    <dgm:pt modelId="{BE706FFD-73AC-4468-99BD-17777E4B93C8}" type="parTrans" cxnId="{C427A621-3344-48FF-B930-CC452B9BC49A}">
      <dgm:prSet/>
      <dgm:spPr/>
      <dgm:t>
        <a:bodyPr/>
        <a:lstStyle/>
        <a:p>
          <a:endParaRPr lang="en-GB"/>
        </a:p>
      </dgm:t>
    </dgm:pt>
    <dgm:pt modelId="{9C902845-8A27-4B0E-BF21-A1414C7C0A1C}" type="sibTrans" cxnId="{C427A621-3344-48FF-B930-CC452B9BC49A}">
      <dgm:prSet/>
      <dgm:spPr/>
      <dgm:t>
        <a:bodyPr/>
        <a:lstStyle/>
        <a:p>
          <a:endParaRPr lang="en-GB"/>
        </a:p>
      </dgm:t>
    </dgm:pt>
    <dgm:pt modelId="{23C7755C-E4A4-45E8-8172-BF936ACE85AB}">
      <dgm:prSet phldrT="[Text]"/>
      <dgm:spPr/>
      <dgm:t>
        <a:bodyPr/>
        <a:lstStyle/>
        <a:p>
          <a:pPr algn="ctr"/>
          <a:r>
            <a:rPr lang="en-GB" dirty="0"/>
            <a:t>Higher attendance</a:t>
          </a:r>
        </a:p>
        <a:p>
          <a:pPr algn="ctr"/>
          <a:r>
            <a:rPr lang="en-GB" dirty="0"/>
            <a:t> = REWARD</a:t>
          </a:r>
        </a:p>
      </dgm:t>
    </dgm:pt>
    <dgm:pt modelId="{E1A022F9-4510-4CE1-A74C-647BCAEBD7F0}" type="sibTrans" cxnId="{A2BA9889-0F59-47C3-8B23-DEBC92451770}">
      <dgm:prSet/>
      <dgm:spPr/>
      <dgm:t>
        <a:bodyPr/>
        <a:lstStyle/>
        <a:p>
          <a:endParaRPr lang="en-GB"/>
        </a:p>
      </dgm:t>
    </dgm:pt>
    <dgm:pt modelId="{F4BC304C-15B5-4BC1-B75A-1B2238D06E23}" type="parTrans" cxnId="{A2BA9889-0F59-47C3-8B23-DEBC92451770}">
      <dgm:prSet/>
      <dgm:spPr/>
      <dgm:t>
        <a:bodyPr/>
        <a:lstStyle/>
        <a:p>
          <a:endParaRPr lang="en-GB"/>
        </a:p>
      </dgm:t>
    </dgm:pt>
    <dgm:pt modelId="{EE8D8EAD-7BE1-45ED-98B6-C5D9045730B0}" type="pres">
      <dgm:prSet presAssocID="{2A8CA485-4625-4BA0-B800-55747D7E860F}" presName="Name0" presStyleCnt="0">
        <dgm:presLayoutVars>
          <dgm:chMax val="1"/>
          <dgm:chPref val="1"/>
          <dgm:dir/>
          <dgm:resizeHandles/>
        </dgm:presLayoutVars>
      </dgm:prSet>
      <dgm:spPr/>
    </dgm:pt>
    <dgm:pt modelId="{5236F80E-CA95-4CD4-A686-6575185515E0}" type="pres">
      <dgm:prSet presAssocID="{DCAE4169-8CEC-4308-BF5F-295A4710FB07}" presName="Parent" presStyleLbl="node1" presStyleIdx="0" presStyleCnt="2" custScaleX="200750" custScaleY="186683" custLinFactNeighborX="-88309" custLinFactNeighborY="-14464">
        <dgm:presLayoutVars>
          <dgm:chMax val="4"/>
          <dgm:chPref val="3"/>
        </dgm:presLayoutVars>
      </dgm:prSet>
      <dgm:spPr/>
    </dgm:pt>
    <dgm:pt modelId="{687247CC-F330-4295-9E3F-D65C700F7824}" type="pres">
      <dgm:prSet presAssocID="{9391F669-6A51-414F-986A-629064A78463}" presName="Accent" presStyleLbl="node1" presStyleIdx="1" presStyleCnt="2"/>
      <dgm:spPr/>
    </dgm:pt>
    <dgm:pt modelId="{2F62631C-2D15-4944-BCC6-12C4F1725C6C}" type="pres">
      <dgm:prSet presAssocID="{9391F669-6A51-414F-986A-629064A78463}" presName="Image1" presStyleLbl="fgImgPlace1" presStyleIdx="0" presStyleCnt="4" custScaleX="264944" custScaleY="80205" custLinFactX="7623" custLinFactNeighborX="100000" custLinFactNeighborY="-13491"/>
      <dgm:spPr>
        <a:solidFill>
          <a:srgbClr val="FF0000"/>
        </a:solidFill>
      </dgm:spPr>
    </dgm:pt>
    <dgm:pt modelId="{C65B554E-89F3-4C73-B673-F8D10083FBEB}" type="pres">
      <dgm:prSet presAssocID="{9391F669-6A51-414F-986A-629064A78463}" presName="Child1" presStyleLbl="revTx" presStyleIdx="0" presStyleCnt="4" custScaleX="212980" custScaleY="84045">
        <dgm:presLayoutVars>
          <dgm:chMax val="0"/>
          <dgm:chPref val="0"/>
          <dgm:bulletEnabled val="1"/>
        </dgm:presLayoutVars>
      </dgm:prSet>
      <dgm:spPr/>
    </dgm:pt>
    <dgm:pt modelId="{C872D1F4-F3F1-4404-98B7-A6C32FBE8553}" type="pres">
      <dgm:prSet presAssocID="{CEC9AD1B-44B5-4C67-85F4-CA9A4FB8F5E3}" presName="Image2" presStyleCnt="0"/>
      <dgm:spPr/>
    </dgm:pt>
    <dgm:pt modelId="{DC3D73E7-D16F-42A2-9F40-57B589EEC65E}" type="pres">
      <dgm:prSet presAssocID="{CEC9AD1B-44B5-4C67-85F4-CA9A4FB8F5E3}" presName="Image" presStyleLbl="fgImgPlace1" presStyleIdx="1" presStyleCnt="4" custScaleX="260674" custScaleY="75996" custLinFactX="6098" custLinFactNeighborX="100000" custLinFactNeighborY="524"/>
      <dgm:spPr>
        <a:solidFill>
          <a:srgbClr val="FF0000"/>
        </a:solidFill>
      </dgm:spPr>
    </dgm:pt>
    <dgm:pt modelId="{96880077-0CB9-4C11-9419-BE42A098F72B}" type="pres">
      <dgm:prSet presAssocID="{CEC9AD1B-44B5-4C67-85F4-CA9A4FB8F5E3}" presName="Child2" presStyleLbl="revTx" presStyleIdx="1" presStyleCnt="4">
        <dgm:presLayoutVars>
          <dgm:chMax val="0"/>
          <dgm:chPref val="0"/>
          <dgm:bulletEnabled val="1"/>
        </dgm:presLayoutVars>
      </dgm:prSet>
      <dgm:spPr/>
    </dgm:pt>
    <dgm:pt modelId="{9956D02D-AD11-416B-8472-078ACFF02103}" type="pres">
      <dgm:prSet presAssocID="{23C7755C-E4A4-45E8-8172-BF936ACE85AB}" presName="Image3" presStyleCnt="0"/>
      <dgm:spPr/>
    </dgm:pt>
    <dgm:pt modelId="{578F0D4E-E353-4795-BB74-9374E9522DE4}" type="pres">
      <dgm:prSet presAssocID="{23C7755C-E4A4-45E8-8172-BF936ACE85AB}" presName="Image" presStyleLbl="fgImgPlace1" presStyleIdx="2" presStyleCnt="4" custScaleX="273514" custScaleY="101597" custLinFactX="18707" custLinFactNeighborX="100000" custLinFactNeighborY="-25026"/>
      <dgm:spPr>
        <a:solidFill>
          <a:srgbClr val="FF0000"/>
        </a:solidFill>
        <a:ln>
          <a:solidFill>
            <a:srgbClr val="FF0000"/>
          </a:solidFill>
        </a:ln>
      </dgm:spPr>
      <dgm:extLst>
        <a:ext uri="{E40237B7-FDA0-4F09-8148-C483321AD2D9}">
          <dgm14:cNvPr xmlns:dgm14="http://schemas.microsoft.com/office/drawing/2010/diagram" id="0" name="" descr="Artificial Intelligence with solid fill"/>
        </a:ext>
      </dgm:extLst>
    </dgm:pt>
    <dgm:pt modelId="{2758EAC1-3B49-45A8-A483-08A62E331D0B}" type="pres">
      <dgm:prSet presAssocID="{23C7755C-E4A4-45E8-8172-BF936ACE85AB}" presName="Child3" presStyleLbl="revTx" presStyleIdx="2" presStyleCnt="4" custAng="10800000" custFlipVert="1" custScaleX="154976" custScaleY="125740">
        <dgm:presLayoutVars>
          <dgm:chMax val="0"/>
          <dgm:chPref val="0"/>
          <dgm:bulletEnabled val="1"/>
        </dgm:presLayoutVars>
      </dgm:prSet>
      <dgm:spPr/>
    </dgm:pt>
    <dgm:pt modelId="{93915321-159E-46DE-A346-C321687970F8}" type="pres">
      <dgm:prSet presAssocID="{1987A4B7-9724-4E50-A88E-E3A7BCAA8AFA}" presName="Image4" presStyleCnt="0"/>
      <dgm:spPr/>
    </dgm:pt>
    <dgm:pt modelId="{BF9AA786-FC16-4831-93F8-8B581639F097}" type="pres">
      <dgm:prSet presAssocID="{1987A4B7-9724-4E50-A88E-E3A7BCAA8AFA}" presName="Image" presStyleLbl="fgImgPlace1" presStyleIdx="3" presStyleCnt="4" custScaleX="322671" custScaleY="83946" custLinFactX="33317" custLinFactNeighborX="100000" custLinFactNeighborY="6399"/>
      <dgm:spPr>
        <a:solidFill>
          <a:srgbClr val="FF0000"/>
        </a:solidFill>
      </dgm:spPr>
    </dgm:pt>
    <dgm:pt modelId="{B667BCC2-D7DF-4136-9948-10614C3CB591}" type="pres">
      <dgm:prSet presAssocID="{1987A4B7-9724-4E50-A88E-E3A7BCAA8AFA}" presName="Child4" presStyleLbl="revTx" presStyleIdx="3" presStyleCnt="4" custScaleX="154889" custScaleY="90087" custLinFactNeighborX="32765" custLinFactNeighborY="3332">
        <dgm:presLayoutVars>
          <dgm:chMax val="0"/>
          <dgm:chPref val="0"/>
          <dgm:bulletEnabled val="1"/>
        </dgm:presLayoutVars>
      </dgm:prSet>
      <dgm:spPr/>
    </dgm:pt>
  </dgm:ptLst>
  <dgm:cxnLst>
    <dgm:cxn modelId="{0B0EB210-0809-428E-847A-7871B81A8A48}" srcId="{DCAE4169-8CEC-4308-BF5F-295A4710FB07}" destId="{9391F669-6A51-414F-986A-629064A78463}" srcOrd="0" destOrd="0" parTransId="{109DCACB-EF5F-4AE7-888C-7817633BC805}" sibTransId="{0DFE412A-8C5C-4146-B766-0CC2E9CDBB50}"/>
    <dgm:cxn modelId="{C427A621-3344-48FF-B930-CC452B9BC49A}" srcId="{2A8CA485-4625-4BA0-B800-55747D7E860F}" destId="{189E6837-DF8A-4616-B129-54A26748A2B5}" srcOrd="2" destOrd="0" parTransId="{BE706FFD-73AC-4468-99BD-17777E4B93C8}" sibTransId="{9C902845-8A27-4B0E-BF21-A1414C7C0A1C}"/>
    <dgm:cxn modelId="{628A9B27-4134-472A-9865-287BE07E3435}" type="presOf" srcId="{9391F669-6A51-414F-986A-629064A78463}" destId="{C65B554E-89F3-4C73-B673-F8D10083FBEB}" srcOrd="0" destOrd="0" presId="urn:microsoft.com/office/officeart/2011/layout/RadialPictureList"/>
    <dgm:cxn modelId="{5A47432B-E2C0-406E-84C9-342DDBBBF1C3}" srcId="{DCAE4169-8CEC-4308-BF5F-295A4710FB07}" destId="{CEC9AD1B-44B5-4C67-85F4-CA9A4FB8F5E3}" srcOrd="1" destOrd="0" parTransId="{A9CABD45-9E66-4312-BB5B-72E4CACE9B54}" sibTransId="{835633D5-8EBE-4A11-9E37-CF007262FC95}"/>
    <dgm:cxn modelId="{95949A2F-A73C-4928-9138-8C66B2FEFCEF}" srcId="{2A8CA485-4625-4BA0-B800-55747D7E860F}" destId="{DD1803C7-18DC-4B1A-BDE3-24CA966657E1}" srcOrd="1" destOrd="0" parTransId="{0A91F547-79CC-4B72-A294-E535B02EDB9C}" sibTransId="{9AADAA1E-8920-486A-8175-DBE083DD17F8}"/>
    <dgm:cxn modelId="{DBD41B3D-7EE6-4CC0-B6E6-582569981218}" srcId="{2A8CA485-4625-4BA0-B800-55747D7E860F}" destId="{DCAE4169-8CEC-4308-BF5F-295A4710FB07}" srcOrd="0" destOrd="0" parTransId="{36EE1AA6-59C4-4CE2-97BB-085661725A92}" sibTransId="{B8F67380-5468-493E-B5CA-72DC3218DF55}"/>
    <dgm:cxn modelId="{A2BA9889-0F59-47C3-8B23-DEBC92451770}" srcId="{DCAE4169-8CEC-4308-BF5F-295A4710FB07}" destId="{23C7755C-E4A4-45E8-8172-BF936ACE85AB}" srcOrd="2" destOrd="0" parTransId="{F4BC304C-15B5-4BC1-B75A-1B2238D06E23}" sibTransId="{E1A022F9-4510-4CE1-A74C-647BCAEBD7F0}"/>
    <dgm:cxn modelId="{3061FD8B-3133-45CB-9DE5-C87B3D1D6891}" type="presOf" srcId="{1987A4B7-9724-4E50-A88E-E3A7BCAA8AFA}" destId="{B667BCC2-D7DF-4136-9948-10614C3CB591}" srcOrd="0" destOrd="0" presId="urn:microsoft.com/office/officeart/2011/layout/RadialPictureList"/>
    <dgm:cxn modelId="{3F640992-76A1-4434-8FB5-61DE5B5400B4}" type="presOf" srcId="{DCAE4169-8CEC-4308-BF5F-295A4710FB07}" destId="{5236F80E-CA95-4CD4-A686-6575185515E0}" srcOrd="0" destOrd="0" presId="urn:microsoft.com/office/officeart/2011/layout/RadialPictureList"/>
    <dgm:cxn modelId="{138A1295-C453-456C-8657-CB900A2482E9}" type="presOf" srcId="{CEC9AD1B-44B5-4C67-85F4-CA9A4FB8F5E3}" destId="{96880077-0CB9-4C11-9419-BE42A098F72B}" srcOrd="0" destOrd="0" presId="urn:microsoft.com/office/officeart/2011/layout/RadialPictureList"/>
    <dgm:cxn modelId="{3927F1A4-E253-493A-A343-5B89BE83606D}" type="presOf" srcId="{2A8CA485-4625-4BA0-B800-55747D7E860F}" destId="{EE8D8EAD-7BE1-45ED-98B6-C5D9045730B0}" srcOrd="0" destOrd="0" presId="urn:microsoft.com/office/officeart/2011/layout/RadialPictureList"/>
    <dgm:cxn modelId="{4E81D6C3-8826-4E41-BDC2-09546E0C1E86}" type="presOf" srcId="{23C7755C-E4A4-45E8-8172-BF936ACE85AB}" destId="{2758EAC1-3B49-45A8-A483-08A62E331D0B}" srcOrd="0" destOrd="0" presId="urn:microsoft.com/office/officeart/2011/layout/RadialPictureList"/>
    <dgm:cxn modelId="{7A7688DC-9907-4B02-8960-081380ABD09E}" srcId="{DCAE4169-8CEC-4308-BF5F-295A4710FB07}" destId="{1987A4B7-9724-4E50-A88E-E3A7BCAA8AFA}" srcOrd="3" destOrd="0" parTransId="{91C22CA8-3E42-4EA8-9E69-069B42172E44}" sibTransId="{CF21912A-C18B-4EC7-AE57-CA09F83AD0D5}"/>
    <dgm:cxn modelId="{9A4FD749-CC9E-4B35-80F0-9FA41985EFCA}" type="presParOf" srcId="{EE8D8EAD-7BE1-45ED-98B6-C5D9045730B0}" destId="{5236F80E-CA95-4CD4-A686-6575185515E0}" srcOrd="0" destOrd="0" presId="urn:microsoft.com/office/officeart/2011/layout/RadialPictureList"/>
    <dgm:cxn modelId="{67CF93D4-3DFA-49A6-89A1-13EB0DA578F4}" type="presParOf" srcId="{EE8D8EAD-7BE1-45ED-98B6-C5D9045730B0}" destId="{687247CC-F330-4295-9E3F-D65C700F7824}" srcOrd="1" destOrd="0" presId="urn:microsoft.com/office/officeart/2011/layout/RadialPictureList"/>
    <dgm:cxn modelId="{B6A262D1-56B0-413E-B812-F6608CD50B67}" type="presParOf" srcId="{EE8D8EAD-7BE1-45ED-98B6-C5D9045730B0}" destId="{2F62631C-2D15-4944-BCC6-12C4F1725C6C}" srcOrd="2" destOrd="0" presId="urn:microsoft.com/office/officeart/2011/layout/RadialPictureList"/>
    <dgm:cxn modelId="{D64E7ACF-C8C2-40A4-A2F1-B569A57EE5D2}" type="presParOf" srcId="{EE8D8EAD-7BE1-45ED-98B6-C5D9045730B0}" destId="{C65B554E-89F3-4C73-B673-F8D10083FBEB}" srcOrd="3" destOrd="0" presId="urn:microsoft.com/office/officeart/2011/layout/RadialPictureList"/>
    <dgm:cxn modelId="{3BA7E6E0-4522-40DA-8AA3-3BC1B7C8F7AD}" type="presParOf" srcId="{EE8D8EAD-7BE1-45ED-98B6-C5D9045730B0}" destId="{C872D1F4-F3F1-4404-98B7-A6C32FBE8553}" srcOrd="4" destOrd="0" presId="urn:microsoft.com/office/officeart/2011/layout/RadialPictureList"/>
    <dgm:cxn modelId="{D7BD5CE4-428F-4CF6-85A8-615DEF840E61}" type="presParOf" srcId="{C872D1F4-F3F1-4404-98B7-A6C32FBE8553}" destId="{DC3D73E7-D16F-42A2-9F40-57B589EEC65E}" srcOrd="0" destOrd="0" presId="urn:microsoft.com/office/officeart/2011/layout/RadialPictureList"/>
    <dgm:cxn modelId="{925B616D-686F-4963-9256-C16D5419356E}" type="presParOf" srcId="{EE8D8EAD-7BE1-45ED-98B6-C5D9045730B0}" destId="{96880077-0CB9-4C11-9419-BE42A098F72B}" srcOrd="5" destOrd="0" presId="urn:microsoft.com/office/officeart/2011/layout/RadialPictureList"/>
    <dgm:cxn modelId="{33D2034E-E7CE-4E49-BEBA-2A18D581D5CC}" type="presParOf" srcId="{EE8D8EAD-7BE1-45ED-98B6-C5D9045730B0}" destId="{9956D02D-AD11-416B-8472-078ACFF02103}" srcOrd="6" destOrd="0" presId="urn:microsoft.com/office/officeart/2011/layout/RadialPictureList"/>
    <dgm:cxn modelId="{DAE99826-DA56-4663-9D1D-73AD048F5C19}" type="presParOf" srcId="{9956D02D-AD11-416B-8472-078ACFF02103}" destId="{578F0D4E-E353-4795-BB74-9374E9522DE4}" srcOrd="0" destOrd="0" presId="urn:microsoft.com/office/officeart/2011/layout/RadialPictureList"/>
    <dgm:cxn modelId="{E2695D55-6C69-4FEA-9E28-6A1D5C01199F}" type="presParOf" srcId="{EE8D8EAD-7BE1-45ED-98B6-C5D9045730B0}" destId="{2758EAC1-3B49-45A8-A483-08A62E331D0B}" srcOrd="7" destOrd="0" presId="urn:microsoft.com/office/officeart/2011/layout/RadialPictureList"/>
    <dgm:cxn modelId="{F5CE4318-CF0D-448E-B3B8-728B11C26D65}" type="presParOf" srcId="{EE8D8EAD-7BE1-45ED-98B6-C5D9045730B0}" destId="{93915321-159E-46DE-A346-C321687970F8}" srcOrd="8" destOrd="0" presId="urn:microsoft.com/office/officeart/2011/layout/RadialPictureList"/>
    <dgm:cxn modelId="{89D333DB-5632-4024-907A-FB4ACB64E93E}" type="presParOf" srcId="{93915321-159E-46DE-A346-C321687970F8}" destId="{BF9AA786-FC16-4831-93F8-8B581639F097}" srcOrd="0" destOrd="0" presId="urn:microsoft.com/office/officeart/2011/layout/RadialPictureList"/>
    <dgm:cxn modelId="{3EEA0426-A0EE-4B0D-8A56-D54E300A7331}" type="presParOf" srcId="{EE8D8EAD-7BE1-45ED-98B6-C5D9045730B0}" destId="{B667BCC2-D7DF-4136-9948-10614C3CB591}" srcOrd="9" destOrd="0" presId="urn:microsoft.com/office/officeart/2011/layout/RadialPictureList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E394147-0E89-48CE-B3E4-6C4FFDA5F475}" type="doc">
      <dgm:prSet loTypeId="urn:microsoft.com/office/officeart/2011/layout/CircleProcess" loCatId="officeonlin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B3DC82A-AE45-4FDD-823E-C715B6A179AC}">
      <dgm:prSet phldrT="[Text]"/>
      <dgm:spPr>
        <a:solidFill>
          <a:schemeClr val="accent4">
            <a:alpha val="90000"/>
          </a:schemeClr>
        </a:solidFill>
      </dgm:spPr>
      <dgm:t>
        <a:bodyPr/>
        <a:lstStyle/>
        <a:p>
          <a:r>
            <a:rPr lang="en-GB"/>
            <a:t>PLANING</a:t>
          </a:r>
          <a:endParaRPr lang="en-GB" dirty="0"/>
        </a:p>
      </dgm:t>
    </dgm:pt>
    <dgm:pt modelId="{DC9B55B5-8630-4C68-9014-6F53008B7180}" type="parTrans" cxnId="{BD663594-DE55-4AB3-A57C-52C1DEBDB49A}">
      <dgm:prSet/>
      <dgm:spPr/>
      <dgm:t>
        <a:bodyPr/>
        <a:lstStyle/>
        <a:p>
          <a:endParaRPr lang="en-GB"/>
        </a:p>
      </dgm:t>
    </dgm:pt>
    <dgm:pt modelId="{2DB486DD-EB25-4B85-AFD7-2898BFB18026}" type="sibTrans" cxnId="{BD663594-DE55-4AB3-A57C-52C1DEBDB49A}">
      <dgm:prSet/>
      <dgm:spPr/>
      <dgm:t>
        <a:bodyPr/>
        <a:lstStyle/>
        <a:p>
          <a:endParaRPr lang="en-GB"/>
        </a:p>
      </dgm:t>
    </dgm:pt>
    <dgm:pt modelId="{AA8A36C2-9769-444D-8985-CB05B7B6F184}">
      <dgm:prSet phldrT="[Text]"/>
      <dgm:spPr>
        <a:solidFill>
          <a:schemeClr val="accent4">
            <a:alpha val="90000"/>
          </a:schemeClr>
        </a:solidFill>
      </dgm:spPr>
      <dgm:t>
        <a:bodyPr/>
        <a:lstStyle/>
        <a:p>
          <a:r>
            <a:rPr lang="en-GB"/>
            <a:t>MONITORING</a:t>
          </a:r>
          <a:endParaRPr lang="en-GB" dirty="0"/>
        </a:p>
      </dgm:t>
    </dgm:pt>
    <dgm:pt modelId="{BDD36BF6-2954-4F5C-A291-4CEA46D57EF9}" type="parTrans" cxnId="{FC8E8D53-B605-4AD1-AD8D-C1DBE4F85639}">
      <dgm:prSet/>
      <dgm:spPr/>
      <dgm:t>
        <a:bodyPr/>
        <a:lstStyle/>
        <a:p>
          <a:endParaRPr lang="en-GB"/>
        </a:p>
      </dgm:t>
    </dgm:pt>
    <dgm:pt modelId="{8A2AB8E7-FA21-4CCB-B3EA-99692D680C65}" type="sibTrans" cxnId="{FC8E8D53-B605-4AD1-AD8D-C1DBE4F85639}">
      <dgm:prSet/>
      <dgm:spPr/>
      <dgm:t>
        <a:bodyPr/>
        <a:lstStyle/>
        <a:p>
          <a:endParaRPr lang="en-GB"/>
        </a:p>
      </dgm:t>
    </dgm:pt>
    <dgm:pt modelId="{A8671EA5-0681-4B7B-B68F-EFDF03930018}">
      <dgm:prSet phldrT="[Text]"/>
      <dgm:spPr>
        <a:noFill/>
        <a:ln>
          <a:solidFill>
            <a:srgbClr val="FFFF00"/>
          </a:solidFill>
        </a:ln>
      </dgm:spPr>
      <dgm:t>
        <a:bodyPr/>
        <a:lstStyle/>
        <a:p>
          <a:r>
            <a:rPr lang="en-GB"/>
            <a:t>REVIEW</a:t>
          </a:r>
          <a:endParaRPr lang="en-GB" dirty="0"/>
        </a:p>
      </dgm:t>
    </dgm:pt>
    <dgm:pt modelId="{CC236727-5035-41E6-B995-959CC0143197}" type="parTrans" cxnId="{813E6995-08B4-4ADB-9E44-A217DEEDBDEE}">
      <dgm:prSet/>
      <dgm:spPr/>
      <dgm:t>
        <a:bodyPr/>
        <a:lstStyle/>
        <a:p>
          <a:endParaRPr lang="en-GB"/>
        </a:p>
      </dgm:t>
    </dgm:pt>
    <dgm:pt modelId="{8B72F6CC-89C3-4A64-B0DE-3FF7D3F33815}" type="sibTrans" cxnId="{813E6995-08B4-4ADB-9E44-A217DEEDBDEE}">
      <dgm:prSet/>
      <dgm:spPr/>
      <dgm:t>
        <a:bodyPr/>
        <a:lstStyle/>
        <a:p>
          <a:endParaRPr lang="en-GB"/>
        </a:p>
      </dgm:t>
    </dgm:pt>
    <dgm:pt modelId="{EFA138DF-6FA6-4BDA-8EB0-9B35DDC5C0FC}" type="pres">
      <dgm:prSet presAssocID="{9E394147-0E89-48CE-B3E4-6C4FFDA5F475}" presName="Name0" presStyleCnt="0">
        <dgm:presLayoutVars>
          <dgm:chMax val="11"/>
          <dgm:chPref val="11"/>
          <dgm:dir/>
          <dgm:resizeHandles/>
        </dgm:presLayoutVars>
      </dgm:prSet>
      <dgm:spPr/>
    </dgm:pt>
    <dgm:pt modelId="{76F9ED91-0A1C-4331-9F20-849A8CA2873E}" type="pres">
      <dgm:prSet presAssocID="{A8671EA5-0681-4B7B-B68F-EFDF03930018}" presName="Accent3" presStyleCnt="0"/>
      <dgm:spPr/>
    </dgm:pt>
    <dgm:pt modelId="{05285E1C-CB07-4024-8B99-0907F159BD4E}" type="pres">
      <dgm:prSet presAssocID="{A8671EA5-0681-4B7B-B68F-EFDF03930018}" presName="Accent" presStyleLbl="node1" presStyleIdx="0" presStyleCnt="3"/>
      <dgm:spPr>
        <a:solidFill>
          <a:schemeClr val="accent4"/>
        </a:solidFill>
      </dgm:spPr>
    </dgm:pt>
    <dgm:pt modelId="{A4E72C0D-74FC-40BE-A3E7-67D19B22BF0F}" type="pres">
      <dgm:prSet presAssocID="{A8671EA5-0681-4B7B-B68F-EFDF03930018}" presName="ParentBackground3" presStyleCnt="0"/>
      <dgm:spPr/>
    </dgm:pt>
    <dgm:pt modelId="{6B4E379A-716F-434E-84A6-6064813B0FF3}" type="pres">
      <dgm:prSet presAssocID="{A8671EA5-0681-4B7B-B68F-EFDF03930018}" presName="ParentBackground" presStyleLbl="fgAcc1" presStyleIdx="0" presStyleCnt="3"/>
      <dgm:spPr/>
    </dgm:pt>
    <dgm:pt modelId="{380719F9-1205-4D92-B050-D66ED380B884}" type="pres">
      <dgm:prSet presAssocID="{A8671EA5-0681-4B7B-B68F-EFDF03930018}" presName="Parent3" presStyleLbl="revTx" presStyleIdx="0" presStyleCnt="0">
        <dgm:presLayoutVars>
          <dgm:chMax val="1"/>
          <dgm:chPref val="1"/>
          <dgm:bulletEnabled val="1"/>
        </dgm:presLayoutVars>
      </dgm:prSet>
      <dgm:spPr/>
    </dgm:pt>
    <dgm:pt modelId="{ECF59864-4B99-4EDE-BC6D-AE6B1FBC259A}" type="pres">
      <dgm:prSet presAssocID="{AA8A36C2-9769-444D-8985-CB05B7B6F184}" presName="Accent2" presStyleCnt="0"/>
      <dgm:spPr/>
    </dgm:pt>
    <dgm:pt modelId="{74E85998-D5D5-4C64-B8D9-134066811DFE}" type="pres">
      <dgm:prSet presAssocID="{AA8A36C2-9769-444D-8985-CB05B7B6F184}" presName="Accent" presStyleLbl="node1" presStyleIdx="1" presStyleCnt="3"/>
      <dgm:spPr/>
    </dgm:pt>
    <dgm:pt modelId="{990966AE-0133-45DF-81E6-FC807F4756F9}" type="pres">
      <dgm:prSet presAssocID="{AA8A36C2-9769-444D-8985-CB05B7B6F184}" presName="ParentBackground2" presStyleCnt="0"/>
      <dgm:spPr/>
    </dgm:pt>
    <dgm:pt modelId="{BEFA32A4-3927-4FEF-ACEE-6FA1F7874C9B}" type="pres">
      <dgm:prSet presAssocID="{AA8A36C2-9769-444D-8985-CB05B7B6F184}" presName="ParentBackground" presStyleLbl="fgAcc1" presStyleIdx="1" presStyleCnt="3"/>
      <dgm:spPr/>
    </dgm:pt>
    <dgm:pt modelId="{F121D074-031A-466A-A7BC-CC6127B592CF}" type="pres">
      <dgm:prSet presAssocID="{AA8A36C2-9769-444D-8985-CB05B7B6F184}" presName="Parent2" presStyleLbl="revTx" presStyleIdx="0" presStyleCnt="0">
        <dgm:presLayoutVars>
          <dgm:chMax val="1"/>
          <dgm:chPref val="1"/>
          <dgm:bulletEnabled val="1"/>
        </dgm:presLayoutVars>
      </dgm:prSet>
      <dgm:spPr/>
    </dgm:pt>
    <dgm:pt modelId="{C6A0C3C0-29BA-459A-BF01-15413EDB3E2D}" type="pres">
      <dgm:prSet presAssocID="{4B3DC82A-AE45-4FDD-823E-C715B6A179AC}" presName="Accent1" presStyleCnt="0"/>
      <dgm:spPr/>
    </dgm:pt>
    <dgm:pt modelId="{767BA152-7ECD-4590-B46B-3CE060ECCB6D}" type="pres">
      <dgm:prSet presAssocID="{4B3DC82A-AE45-4FDD-823E-C715B6A179AC}" presName="Accent" presStyleLbl="node1" presStyleIdx="2" presStyleCnt="3"/>
      <dgm:spPr/>
    </dgm:pt>
    <dgm:pt modelId="{C3ADE565-113A-461B-B384-950EFA752548}" type="pres">
      <dgm:prSet presAssocID="{4B3DC82A-AE45-4FDD-823E-C715B6A179AC}" presName="ParentBackground1" presStyleCnt="0"/>
      <dgm:spPr/>
    </dgm:pt>
    <dgm:pt modelId="{4DAD5372-4180-4F8D-AA42-B4DB62D3B407}" type="pres">
      <dgm:prSet presAssocID="{4B3DC82A-AE45-4FDD-823E-C715B6A179AC}" presName="ParentBackground" presStyleLbl="fgAcc1" presStyleIdx="2" presStyleCnt="3"/>
      <dgm:spPr/>
    </dgm:pt>
    <dgm:pt modelId="{0BD42A46-0C2A-4BD0-888A-C83EC8D2067D}" type="pres">
      <dgm:prSet presAssocID="{4B3DC82A-AE45-4FDD-823E-C715B6A179AC}" presName="Parent1" presStyleLbl="revTx" presStyleIdx="0" presStyleCnt="0">
        <dgm:presLayoutVars>
          <dgm:chMax val="1"/>
          <dgm:chPref val="1"/>
          <dgm:bulletEnabled val="1"/>
        </dgm:presLayoutVars>
      </dgm:prSet>
      <dgm:spPr/>
    </dgm:pt>
  </dgm:ptLst>
  <dgm:cxnLst>
    <dgm:cxn modelId="{F1CC8404-46A7-4651-81A4-E3C2E517AE61}" type="presOf" srcId="{9E394147-0E89-48CE-B3E4-6C4FFDA5F475}" destId="{EFA138DF-6FA6-4BDA-8EB0-9B35DDC5C0FC}" srcOrd="0" destOrd="0" presId="urn:microsoft.com/office/officeart/2011/layout/CircleProcess"/>
    <dgm:cxn modelId="{1D0A4930-D9DE-4333-B9E6-8F79F7FDFA38}" type="presOf" srcId="{A8671EA5-0681-4B7B-B68F-EFDF03930018}" destId="{6B4E379A-716F-434E-84A6-6064813B0FF3}" srcOrd="0" destOrd="0" presId="urn:microsoft.com/office/officeart/2011/layout/CircleProcess"/>
    <dgm:cxn modelId="{0BB5B361-54FA-41AC-A7DE-0269BC407140}" type="presOf" srcId="{AA8A36C2-9769-444D-8985-CB05B7B6F184}" destId="{F121D074-031A-466A-A7BC-CC6127B592CF}" srcOrd="1" destOrd="0" presId="urn:microsoft.com/office/officeart/2011/layout/CircleProcess"/>
    <dgm:cxn modelId="{BBA72A6B-2205-41BC-8B63-443EA8F2DE85}" type="presOf" srcId="{4B3DC82A-AE45-4FDD-823E-C715B6A179AC}" destId="{0BD42A46-0C2A-4BD0-888A-C83EC8D2067D}" srcOrd="1" destOrd="0" presId="urn:microsoft.com/office/officeart/2011/layout/CircleProcess"/>
    <dgm:cxn modelId="{AC3D1071-86DF-49ED-BE64-72A6953A3DB8}" type="presOf" srcId="{AA8A36C2-9769-444D-8985-CB05B7B6F184}" destId="{BEFA32A4-3927-4FEF-ACEE-6FA1F7874C9B}" srcOrd="0" destOrd="0" presId="urn:microsoft.com/office/officeart/2011/layout/CircleProcess"/>
    <dgm:cxn modelId="{FC8E8D53-B605-4AD1-AD8D-C1DBE4F85639}" srcId="{9E394147-0E89-48CE-B3E4-6C4FFDA5F475}" destId="{AA8A36C2-9769-444D-8985-CB05B7B6F184}" srcOrd="1" destOrd="0" parTransId="{BDD36BF6-2954-4F5C-A291-4CEA46D57EF9}" sibTransId="{8A2AB8E7-FA21-4CCB-B3EA-99692D680C65}"/>
    <dgm:cxn modelId="{BD663594-DE55-4AB3-A57C-52C1DEBDB49A}" srcId="{9E394147-0E89-48CE-B3E4-6C4FFDA5F475}" destId="{4B3DC82A-AE45-4FDD-823E-C715B6A179AC}" srcOrd="0" destOrd="0" parTransId="{DC9B55B5-8630-4C68-9014-6F53008B7180}" sibTransId="{2DB486DD-EB25-4B85-AFD7-2898BFB18026}"/>
    <dgm:cxn modelId="{813E6995-08B4-4ADB-9E44-A217DEEDBDEE}" srcId="{9E394147-0E89-48CE-B3E4-6C4FFDA5F475}" destId="{A8671EA5-0681-4B7B-B68F-EFDF03930018}" srcOrd="2" destOrd="0" parTransId="{CC236727-5035-41E6-B995-959CC0143197}" sibTransId="{8B72F6CC-89C3-4A64-B0DE-3FF7D3F33815}"/>
    <dgm:cxn modelId="{779E16A6-1D81-4DE0-9517-CFB831429522}" type="presOf" srcId="{4B3DC82A-AE45-4FDD-823E-C715B6A179AC}" destId="{4DAD5372-4180-4F8D-AA42-B4DB62D3B407}" srcOrd="0" destOrd="0" presId="urn:microsoft.com/office/officeart/2011/layout/CircleProcess"/>
    <dgm:cxn modelId="{E724E6EE-5A30-4B9C-99E2-D923CB9F7CA2}" type="presOf" srcId="{A8671EA5-0681-4B7B-B68F-EFDF03930018}" destId="{380719F9-1205-4D92-B050-D66ED380B884}" srcOrd="1" destOrd="0" presId="urn:microsoft.com/office/officeart/2011/layout/CircleProcess"/>
    <dgm:cxn modelId="{5379C212-812B-4B49-9C93-D0B8757255AF}" type="presParOf" srcId="{EFA138DF-6FA6-4BDA-8EB0-9B35DDC5C0FC}" destId="{76F9ED91-0A1C-4331-9F20-849A8CA2873E}" srcOrd="0" destOrd="0" presId="urn:microsoft.com/office/officeart/2011/layout/CircleProcess"/>
    <dgm:cxn modelId="{72E47303-A65E-4C83-B248-1974880555F4}" type="presParOf" srcId="{76F9ED91-0A1C-4331-9F20-849A8CA2873E}" destId="{05285E1C-CB07-4024-8B99-0907F159BD4E}" srcOrd="0" destOrd="0" presId="urn:microsoft.com/office/officeart/2011/layout/CircleProcess"/>
    <dgm:cxn modelId="{9DFC5C2C-A868-420C-9652-5AB2AD07BDBD}" type="presParOf" srcId="{EFA138DF-6FA6-4BDA-8EB0-9B35DDC5C0FC}" destId="{A4E72C0D-74FC-40BE-A3E7-67D19B22BF0F}" srcOrd="1" destOrd="0" presId="urn:microsoft.com/office/officeart/2011/layout/CircleProcess"/>
    <dgm:cxn modelId="{A71A1937-DF71-4A85-A3D6-B6EB4C6ACC20}" type="presParOf" srcId="{A4E72C0D-74FC-40BE-A3E7-67D19B22BF0F}" destId="{6B4E379A-716F-434E-84A6-6064813B0FF3}" srcOrd="0" destOrd="0" presId="urn:microsoft.com/office/officeart/2011/layout/CircleProcess"/>
    <dgm:cxn modelId="{D5FB2795-EE97-4C77-9C8C-31396AAB914D}" type="presParOf" srcId="{EFA138DF-6FA6-4BDA-8EB0-9B35DDC5C0FC}" destId="{380719F9-1205-4D92-B050-D66ED380B884}" srcOrd="2" destOrd="0" presId="urn:microsoft.com/office/officeart/2011/layout/CircleProcess"/>
    <dgm:cxn modelId="{21F9833F-5E98-4E6B-B5D5-5CB048F3EE7E}" type="presParOf" srcId="{EFA138DF-6FA6-4BDA-8EB0-9B35DDC5C0FC}" destId="{ECF59864-4B99-4EDE-BC6D-AE6B1FBC259A}" srcOrd="3" destOrd="0" presId="urn:microsoft.com/office/officeart/2011/layout/CircleProcess"/>
    <dgm:cxn modelId="{0868849E-2B5A-450A-87B6-7D3D70F505F9}" type="presParOf" srcId="{ECF59864-4B99-4EDE-BC6D-AE6B1FBC259A}" destId="{74E85998-D5D5-4C64-B8D9-134066811DFE}" srcOrd="0" destOrd="0" presId="urn:microsoft.com/office/officeart/2011/layout/CircleProcess"/>
    <dgm:cxn modelId="{40CF4D16-F783-4FC7-9748-7334682EAC25}" type="presParOf" srcId="{EFA138DF-6FA6-4BDA-8EB0-9B35DDC5C0FC}" destId="{990966AE-0133-45DF-81E6-FC807F4756F9}" srcOrd="4" destOrd="0" presId="urn:microsoft.com/office/officeart/2011/layout/CircleProcess"/>
    <dgm:cxn modelId="{A788F150-9E13-4145-88E3-64F2F6C4253C}" type="presParOf" srcId="{990966AE-0133-45DF-81E6-FC807F4756F9}" destId="{BEFA32A4-3927-4FEF-ACEE-6FA1F7874C9B}" srcOrd="0" destOrd="0" presId="urn:microsoft.com/office/officeart/2011/layout/CircleProcess"/>
    <dgm:cxn modelId="{C4C8238B-4908-4E1D-BD52-3624BEB0B09D}" type="presParOf" srcId="{EFA138DF-6FA6-4BDA-8EB0-9B35DDC5C0FC}" destId="{F121D074-031A-466A-A7BC-CC6127B592CF}" srcOrd="5" destOrd="0" presId="urn:microsoft.com/office/officeart/2011/layout/CircleProcess"/>
    <dgm:cxn modelId="{04C111E5-111E-4C77-89C9-13A28AE05A82}" type="presParOf" srcId="{EFA138DF-6FA6-4BDA-8EB0-9B35DDC5C0FC}" destId="{C6A0C3C0-29BA-459A-BF01-15413EDB3E2D}" srcOrd="6" destOrd="0" presId="urn:microsoft.com/office/officeart/2011/layout/CircleProcess"/>
    <dgm:cxn modelId="{0264D148-727E-478D-B965-68C1A6936B25}" type="presParOf" srcId="{C6A0C3C0-29BA-459A-BF01-15413EDB3E2D}" destId="{767BA152-7ECD-4590-B46B-3CE060ECCB6D}" srcOrd="0" destOrd="0" presId="urn:microsoft.com/office/officeart/2011/layout/CircleProcess"/>
    <dgm:cxn modelId="{7745CCCC-C2C3-4C7B-B5F8-72565C025C35}" type="presParOf" srcId="{EFA138DF-6FA6-4BDA-8EB0-9B35DDC5C0FC}" destId="{C3ADE565-113A-461B-B384-950EFA752548}" srcOrd="7" destOrd="0" presId="urn:microsoft.com/office/officeart/2011/layout/CircleProcess"/>
    <dgm:cxn modelId="{4C5DDC5D-78A2-4ECF-A978-FFB9DBE33372}" type="presParOf" srcId="{C3ADE565-113A-461B-B384-950EFA752548}" destId="{4DAD5372-4180-4F8D-AA42-B4DB62D3B407}" srcOrd="0" destOrd="0" presId="urn:microsoft.com/office/officeart/2011/layout/CircleProcess"/>
    <dgm:cxn modelId="{FD5C4AD7-E8FB-4499-B0F3-6FCCA70DBD52}" type="presParOf" srcId="{EFA138DF-6FA6-4BDA-8EB0-9B35DDC5C0FC}" destId="{0BD42A46-0C2A-4BD0-888A-C83EC8D2067D}" srcOrd="8" destOrd="0" presId="urn:microsoft.com/office/officeart/2011/layout/Circle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E0015E8-FB2B-49C2-A68C-7F13486C9E1A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EDD5035B-E742-445B-ADD3-C61BB76BC120}">
      <dgm:prSet phldrT="[Text]"/>
      <dgm:spPr>
        <a:solidFill>
          <a:srgbClr val="7030A0"/>
        </a:solidFill>
      </dgm:spPr>
      <dgm:t>
        <a:bodyPr/>
        <a:lstStyle/>
        <a:p>
          <a:r>
            <a:rPr lang="en-GB" dirty="0"/>
            <a:t>CHECK THE ATTENDANCE</a:t>
          </a:r>
        </a:p>
      </dgm:t>
    </dgm:pt>
    <dgm:pt modelId="{5F428CB9-8B7F-4A72-A188-653B0065A7A4}" type="parTrans" cxnId="{A3EDF138-FB60-430F-8986-3E80891301EE}">
      <dgm:prSet/>
      <dgm:spPr/>
      <dgm:t>
        <a:bodyPr/>
        <a:lstStyle/>
        <a:p>
          <a:endParaRPr lang="en-GB"/>
        </a:p>
      </dgm:t>
    </dgm:pt>
    <dgm:pt modelId="{28C25245-6E6D-4C47-9583-168510575328}" type="sibTrans" cxnId="{A3EDF138-FB60-430F-8986-3E80891301EE}">
      <dgm:prSet/>
      <dgm:spPr/>
      <dgm:t>
        <a:bodyPr/>
        <a:lstStyle/>
        <a:p>
          <a:endParaRPr lang="en-GB"/>
        </a:p>
      </dgm:t>
    </dgm:pt>
    <dgm:pt modelId="{85C2BA29-0FFC-467C-B573-A16F7F45D0DE}">
      <dgm:prSet phldrT="[Text]"/>
      <dgm:spPr>
        <a:solidFill>
          <a:srgbClr val="7030A0"/>
        </a:solidFill>
      </dgm:spPr>
      <dgm:t>
        <a:bodyPr/>
        <a:lstStyle/>
        <a:p>
          <a:r>
            <a:rPr lang="en-GB" dirty="0"/>
            <a:t>MOTIVATE THE EMPLOYEES=FINANCIAL COMPENSATION </a:t>
          </a:r>
        </a:p>
      </dgm:t>
    </dgm:pt>
    <dgm:pt modelId="{3EBD2480-61F7-4C0A-B7A0-2E352A5304C5}" type="parTrans" cxnId="{3D58FD5E-C0AE-4165-B437-5C2D4F28DA3F}">
      <dgm:prSet/>
      <dgm:spPr/>
      <dgm:t>
        <a:bodyPr/>
        <a:lstStyle/>
        <a:p>
          <a:endParaRPr lang="en-GB"/>
        </a:p>
      </dgm:t>
    </dgm:pt>
    <dgm:pt modelId="{D8FA61DD-A6C4-4274-A6D4-04EB53782691}" type="sibTrans" cxnId="{3D58FD5E-C0AE-4165-B437-5C2D4F28DA3F}">
      <dgm:prSet/>
      <dgm:spPr/>
      <dgm:t>
        <a:bodyPr/>
        <a:lstStyle/>
        <a:p>
          <a:endParaRPr lang="en-GB"/>
        </a:p>
      </dgm:t>
    </dgm:pt>
    <dgm:pt modelId="{D9F1F9D6-D6A8-432F-B5F6-40E8E641F3A2}">
      <dgm:prSet phldrT="[Text]"/>
      <dgm:spPr>
        <a:solidFill>
          <a:srgbClr val="7030A0"/>
        </a:solidFill>
      </dgm:spPr>
      <dgm:t>
        <a:bodyPr/>
        <a:lstStyle/>
        <a:p>
          <a:r>
            <a:rPr lang="en-GB" dirty="0"/>
            <a:t>ORGANISATIONAL CULTURE MUST BE RICH</a:t>
          </a:r>
        </a:p>
      </dgm:t>
    </dgm:pt>
    <dgm:pt modelId="{2DC7804E-8CE6-4AB7-8ACC-1806E61EA037}" type="parTrans" cxnId="{0868C1F2-68E9-4A22-ABCB-B24C7CF885C4}">
      <dgm:prSet/>
      <dgm:spPr/>
      <dgm:t>
        <a:bodyPr/>
        <a:lstStyle/>
        <a:p>
          <a:endParaRPr lang="en-GB"/>
        </a:p>
      </dgm:t>
    </dgm:pt>
    <dgm:pt modelId="{78634442-D13F-459D-8CF7-828E7DD2EFAB}" type="sibTrans" cxnId="{0868C1F2-68E9-4A22-ABCB-B24C7CF885C4}">
      <dgm:prSet/>
      <dgm:spPr/>
      <dgm:t>
        <a:bodyPr/>
        <a:lstStyle/>
        <a:p>
          <a:endParaRPr lang="en-GB"/>
        </a:p>
      </dgm:t>
    </dgm:pt>
    <dgm:pt modelId="{45015F4F-DB8F-4B95-BC82-DF249FC98BBC}" type="pres">
      <dgm:prSet presAssocID="{5E0015E8-FB2B-49C2-A68C-7F13486C9E1A}" presName="linear" presStyleCnt="0">
        <dgm:presLayoutVars>
          <dgm:dir/>
          <dgm:animLvl val="lvl"/>
          <dgm:resizeHandles val="exact"/>
        </dgm:presLayoutVars>
      </dgm:prSet>
      <dgm:spPr/>
    </dgm:pt>
    <dgm:pt modelId="{ADCE27EC-C927-4380-8DC1-0D91B162A3F3}" type="pres">
      <dgm:prSet presAssocID="{EDD5035B-E742-445B-ADD3-C61BB76BC120}" presName="parentLin" presStyleCnt="0"/>
      <dgm:spPr/>
    </dgm:pt>
    <dgm:pt modelId="{4C1BF729-66F3-4483-81AD-4652A73C9944}" type="pres">
      <dgm:prSet presAssocID="{EDD5035B-E742-445B-ADD3-C61BB76BC120}" presName="parentLeftMargin" presStyleLbl="node1" presStyleIdx="0" presStyleCnt="3"/>
      <dgm:spPr/>
    </dgm:pt>
    <dgm:pt modelId="{F029F221-1D8C-4F9D-9F98-78BB2D8CC002}" type="pres">
      <dgm:prSet presAssocID="{EDD5035B-E742-445B-ADD3-C61BB76BC120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1E32FB6D-BFFF-47D0-BBA9-8A76CD62C0EC}" type="pres">
      <dgm:prSet presAssocID="{EDD5035B-E742-445B-ADD3-C61BB76BC120}" presName="negativeSpace" presStyleCnt="0"/>
      <dgm:spPr/>
    </dgm:pt>
    <dgm:pt modelId="{B917C457-1847-4512-B6AB-E3CEE1069D76}" type="pres">
      <dgm:prSet presAssocID="{EDD5035B-E742-445B-ADD3-C61BB76BC120}" presName="childText" presStyleLbl="conFgAcc1" presStyleIdx="0" presStyleCnt="3">
        <dgm:presLayoutVars>
          <dgm:bulletEnabled val="1"/>
        </dgm:presLayoutVars>
      </dgm:prSet>
      <dgm:spPr/>
    </dgm:pt>
    <dgm:pt modelId="{EAC2A894-F422-4B9E-B7C0-C1A49C9081DD}" type="pres">
      <dgm:prSet presAssocID="{28C25245-6E6D-4C47-9583-168510575328}" presName="spaceBetweenRectangles" presStyleCnt="0"/>
      <dgm:spPr/>
    </dgm:pt>
    <dgm:pt modelId="{C38BF1FC-AF24-467C-84E3-37AD8AD05052}" type="pres">
      <dgm:prSet presAssocID="{85C2BA29-0FFC-467C-B573-A16F7F45D0DE}" presName="parentLin" presStyleCnt="0"/>
      <dgm:spPr/>
    </dgm:pt>
    <dgm:pt modelId="{980015B7-80A2-4687-A259-50EB5063465A}" type="pres">
      <dgm:prSet presAssocID="{85C2BA29-0FFC-467C-B573-A16F7F45D0DE}" presName="parentLeftMargin" presStyleLbl="node1" presStyleIdx="0" presStyleCnt="3"/>
      <dgm:spPr/>
    </dgm:pt>
    <dgm:pt modelId="{321F3349-84EC-4032-AE8C-B40DFF5987E3}" type="pres">
      <dgm:prSet presAssocID="{85C2BA29-0FFC-467C-B573-A16F7F45D0DE}" presName="parentText" presStyleLbl="node1" presStyleIdx="1" presStyleCnt="3" custScaleX="142857" custScaleY="129775">
        <dgm:presLayoutVars>
          <dgm:chMax val="0"/>
          <dgm:bulletEnabled val="1"/>
        </dgm:presLayoutVars>
      </dgm:prSet>
      <dgm:spPr/>
    </dgm:pt>
    <dgm:pt modelId="{5C0F2A67-23AD-4872-AF51-6325A8CFB243}" type="pres">
      <dgm:prSet presAssocID="{85C2BA29-0FFC-467C-B573-A16F7F45D0DE}" presName="negativeSpace" presStyleCnt="0"/>
      <dgm:spPr/>
    </dgm:pt>
    <dgm:pt modelId="{C5895D4A-8B70-4160-82BE-B2A99B1F1218}" type="pres">
      <dgm:prSet presAssocID="{85C2BA29-0FFC-467C-B573-A16F7F45D0DE}" presName="childText" presStyleLbl="conFgAcc1" presStyleIdx="1" presStyleCnt="3">
        <dgm:presLayoutVars>
          <dgm:bulletEnabled val="1"/>
        </dgm:presLayoutVars>
      </dgm:prSet>
      <dgm:spPr/>
    </dgm:pt>
    <dgm:pt modelId="{56848A41-D37C-4A4D-9C6C-D0B140E909F0}" type="pres">
      <dgm:prSet presAssocID="{D8FA61DD-A6C4-4274-A6D4-04EB53782691}" presName="spaceBetweenRectangles" presStyleCnt="0"/>
      <dgm:spPr/>
    </dgm:pt>
    <dgm:pt modelId="{EA6C8C91-96DF-446F-81E3-02B59E4E7CDF}" type="pres">
      <dgm:prSet presAssocID="{D9F1F9D6-D6A8-432F-B5F6-40E8E641F3A2}" presName="parentLin" presStyleCnt="0"/>
      <dgm:spPr/>
    </dgm:pt>
    <dgm:pt modelId="{827D989B-5E0B-4AAF-B448-5DE532313771}" type="pres">
      <dgm:prSet presAssocID="{D9F1F9D6-D6A8-432F-B5F6-40E8E641F3A2}" presName="parentLeftMargin" presStyleLbl="node1" presStyleIdx="1" presStyleCnt="3"/>
      <dgm:spPr/>
    </dgm:pt>
    <dgm:pt modelId="{991C1349-3602-45FD-A58F-E07A1F1F9D85}" type="pres">
      <dgm:prSet presAssocID="{D9F1F9D6-D6A8-432F-B5F6-40E8E641F3A2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EEE9DA20-AFEF-4137-B07F-C5BCA8A7E73D}" type="pres">
      <dgm:prSet presAssocID="{D9F1F9D6-D6A8-432F-B5F6-40E8E641F3A2}" presName="negativeSpace" presStyleCnt="0"/>
      <dgm:spPr/>
    </dgm:pt>
    <dgm:pt modelId="{375CBE47-5B44-42E4-816B-86F438327E4E}" type="pres">
      <dgm:prSet presAssocID="{D9F1F9D6-D6A8-432F-B5F6-40E8E641F3A2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5E003C1E-631F-489C-AF8B-155667E31781}" type="presOf" srcId="{85C2BA29-0FFC-467C-B573-A16F7F45D0DE}" destId="{980015B7-80A2-4687-A259-50EB5063465A}" srcOrd="0" destOrd="0" presId="urn:microsoft.com/office/officeart/2005/8/layout/list1"/>
    <dgm:cxn modelId="{0CFECE1E-87E8-48A8-AA63-D7B9820E279A}" type="presOf" srcId="{85C2BA29-0FFC-467C-B573-A16F7F45D0DE}" destId="{321F3349-84EC-4032-AE8C-B40DFF5987E3}" srcOrd="1" destOrd="0" presId="urn:microsoft.com/office/officeart/2005/8/layout/list1"/>
    <dgm:cxn modelId="{A3EDF138-FB60-430F-8986-3E80891301EE}" srcId="{5E0015E8-FB2B-49C2-A68C-7F13486C9E1A}" destId="{EDD5035B-E742-445B-ADD3-C61BB76BC120}" srcOrd="0" destOrd="0" parTransId="{5F428CB9-8B7F-4A72-A188-653B0065A7A4}" sibTransId="{28C25245-6E6D-4C47-9583-168510575328}"/>
    <dgm:cxn modelId="{3D58FD5E-C0AE-4165-B437-5C2D4F28DA3F}" srcId="{5E0015E8-FB2B-49C2-A68C-7F13486C9E1A}" destId="{85C2BA29-0FFC-467C-B573-A16F7F45D0DE}" srcOrd="1" destOrd="0" parTransId="{3EBD2480-61F7-4C0A-B7A0-2E352A5304C5}" sibTransId="{D8FA61DD-A6C4-4274-A6D4-04EB53782691}"/>
    <dgm:cxn modelId="{F183208D-7015-4089-81D6-98B40D400DDD}" type="presOf" srcId="{D9F1F9D6-D6A8-432F-B5F6-40E8E641F3A2}" destId="{827D989B-5E0B-4AAF-B448-5DE532313771}" srcOrd="0" destOrd="0" presId="urn:microsoft.com/office/officeart/2005/8/layout/list1"/>
    <dgm:cxn modelId="{55652391-2259-4620-80FB-7A96C9E22391}" type="presOf" srcId="{D9F1F9D6-D6A8-432F-B5F6-40E8E641F3A2}" destId="{991C1349-3602-45FD-A58F-E07A1F1F9D85}" srcOrd="1" destOrd="0" presId="urn:microsoft.com/office/officeart/2005/8/layout/list1"/>
    <dgm:cxn modelId="{531534A6-F204-4B53-8026-7011A0A9E0DB}" type="presOf" srcId="{5E0015E8-FB2B-49C2-A68C-7F13486C9E1A}" destId="{45015F4F-DB8F-4B95-BC82-DF249FC98BBC}" srcOrd="0" destOrd="0" presId="urn:microsoft.com/office/officeart/2005/8/layout/list1"/>
    <dgm:cxn modelId="{ECCB35C8-A148-458E-87C4-0DC46A5F6E0A}" type="presOf" srcId="{EDD5035B-E742-445B-ADD3-C61BB76BC120}" destId="{4C1BF729-66F3-4483-81AD-4652A73C9944}" srcOrd="0" destOrd="0" presId="urn:microsoft.com/office/officeart/2005/8/layout/list1"/>
    <dgm:cxn modelId="{C12AA2D8-C0A8-4C11-BF5C-0801F69FD771}" type="presOf" srcId="{EDD5035B-E742-445B-ADD3-C61BB76BC120}" destId="{F029F221-1D8C-4F9D-9F98-78BB2D8CC002}" srcOrd="1" destOrd="0" presId="urn:microsoft.com/office/officeart/2005/8/layout/list1"/>
    <dgm:cxn modelId="{0868C1F2-68E9-4A22-ABCB-B24C7CF885C4}" srcId="{5E0015E8-FB2B-49C2-A68C-7F13486C9E1A}" destId="{D9F1F9D6-D6A8-432F-B5F6-40E8E641F3A2}" srcOrd="2" destOrd="0" parTransId="{2DC7804E-8CE6-4AB7-8ACC-1806E61EA037}" sibTransId="{78634442-D13F-459D-8CF7-828E7DD2EFAB}"/>
    <dgm:cxn modelId="{917CFA8D-AF00-47DD-B27D-8B3B781011D4}" type="presParOf" srcId="{45015F4F-DB8F-4B95-BC82-DF249FC98BBC}" destId="{ADCE27EC-C927-4380-8DC1-0D91B162A3F3}" srcOrd="0" destOrd="0" presId="urn:microsoft.com/office/officeart/2005/8/layout/list1"/>
    <dgm:cxn modelId="{A762ACE8-BAAC-402F-AD85-E627AEE69A3A}" type="presParOf" srcId="{ADCE27EC-C927-4380-8DC1-0D91B162A3F3}" destId="{4C1BF729-66F3-4483-81AD-4652A73C9944}" srcOrd="0" destOrd="0" presId="urn:microsoft.com/office/officeart/2005/8/layout/list1"/>
    <dgm:cxn modelId="{8D4FE3FA-B20A-4AFE-BD46-6B74179A12EC}" type="presParOf" srcId="{ADCE27EC-C927-4380-8DC1-0D91B162A3F3}" destId="{F029F221-1D8C-4F9D-9F98-78BB2D8CC002}" srcOrd="1" destOrd="0" presId="urn:microsoft.com/office/officeart/2005/8/layout/list1"/>
    <dgm:cxn modelId="{255045D1-BF30-43C2-A5C4-EC5CDEDE0EC5}" type="presParOf" srcId="{45015F4F-DB8F-4B95-BC82-DF249FC98BBC}" destId="{1E32FB6D-BFFF-47D0-BBA9-8A76CD62C0EC}" srcOrd="1" destOrd="0" presId="urn:microsoft.com/office/officeart/2005/8/layout/list1"/>
    <dgm:cxn modelId="{2F7C948A-36F1-4323-900E-EED7C6F27AFD}" type="presParOf" srcId="{45015F4F-DB8F-4B95-BC82-DF249FC98BBC}" destId="{B917C457-1847-4512-B6AB-E3CEE1069D76}" srcOrd="2" destOrd="0" presId="urn:microsoft.com/office/officeart/2005/8/layout/list1"/>
    <dgm:cxn modelId="{E31AEA19-1DFF-4880-9ACC-060D96C662B3}" type="presParOf" srcId="{45015F4F-DB8F-4B95-BC82-DF249FC98BBC}" destId="{EAC2A894-F422-4B9E-B7C0-C1A49C9081DD}" srcOrd="3" destOrd="0" presId="urn:microsoft.com/office/officeart/2005/8/layout/list1"/>
    <dgm:cxn modelId="{372AC14D-CBA2-4A23-8334-D6B167B7055D}" type="presParOf" srcId="{45015F4F-DB8F-4B95-BC82-DF249FC98BBC}" destId="{C38BF1FC-AF24-467C-84E3-37AD8AD05052}" srcOrd="4" destOrd="0" presId="urn:microsoft.com/office/officeart/2005/8/layout/list1"/>
    <dgm:cxn modelId="{1471F11E-C49B-4984-A9A7-B7BF2ED3ED14}" type="presParOf" srcId="{C38BF1FC-AF24-467C-84E3-37AD8AD05052}" destId="{980015B7-80A2-4687-A259-50EB5063465A}" srcOrd="0" destOrd="0" presId="urn:microsoft.com/office/officeart/2005/8/layout/list1"/>
    <dgm:cxn modelId="{E7C9E22F-D06F-40BA-B055-FCDCA4B5A3F5}" type="presParOf" srcId="{C38BF1FC-AF24-467C-84E3-37AD8AD05052}" destId="{321F3349-84EC-4032-AE8C-B40DFF5987E3}" srcOrd="1" destOrd="0" presId="urn:microsoft.com/office/officeart/2005/8/layout/list1"/>
    <dgm:cxn modelId="{4D036190-2592-42F3-9F1B-2105BED8E0A5}" type="presParOf" srcId="{45015F4F-DB8F-4B95-BC82-DF249FC98BBC}" destId="{5C0F2A67-23AD-4872-AF51-6325A8CFB243}" srcOrd="5" destOrd="0" presId="urn:microsoft.com/office/officeart/2005/8/layout/list1"/>
    <dgm:cxn modelId="{7D991E06-3251-4340-AE10-28B654EA8B73}" type="presParOf" srcId="{45015F4F-DB8F-4B95-BC82-DF249FC98BBC}" destId="{C5895D4A-8B70-4160-82BE-B2A99B1F1218}" srcOrd="6" destOrd="0" presId="urn:microsoft.com/office/officeart/2005/8/layout/list1"/>
    <dgm:cxn modelId="{2C88A095-0790-4F35-938A-619057F8CCC0}" type="presParOf" srcId="{45015F4F-DB8F-4B95-BC82-DF249FC98BBC}" destId="{56848A41-D37C-4A4D-9C6C-D0B140E909F0}" srcOrd="7" destOrd="0" presId="urn:microsoft.com/office/officeart/2005/8/layout/list1"/>
    <dgm:cxn modelId="{1510CEEF-2E8C-41EC-8678-59213291C1E2}" type="presParOf" srcId="{45015F4F-DB8F-4B95-BC82-DF249FC98BBC}" destId="{EA6C8C91-96DF-446F-81E3-02B59E4E7CDF}" srcOrd="8" destOrd="0" presId="urn:microsoft.com/office/officeart/2005/8/layout/list1"/>
    <dgm:cxn modelId="{E6CD9E0C-D9AD-472D-80B3-826D9A697C97}" type="presParOf" srcId="{EA6C8C91-96DF-446F-81E3-02B59E4E7CDF}" destId="{827D989B-5E0B-4AAF-B448-5DE532313771}" srcOrd="0" destOrd="0" presId="urn:microsoft.com/office/officeart/2005/8/layout/list1"/>
    <dgm:cxn modelId="{A72AA906-E709-49FE-A91A-49E7F988BC29}" type="presParOf" srcId="{EA6C8C91-96DF-446F-81E3-02B59E4E7CDF}" destId="{991C1349-3602-45FD-A58F-E07A1F1F9D85}" srcOrd="1" destOrd="0" presId="urn:microsoft.com/office/officeart/2005/8/layout/list1"/>
    <dgm:cxn modelId="{6BAAB282-8780-40B1-BC0D-110B773817FF}" type="presParOf" srcId="{45015F4F-DB8F-4B95-BC82-DF249FC98BBC}" destId="{EEE9DA20-AFEF-4137-B07F-C5BCA8A7E73D}" srcOrd="9" destOrd="0" presId="urn:microsoft.com/office/officeart/2005/8/layout/list1"/>
    <dgm:cxn modelId="{25DB8FAD-B0D5-401A-8145-3F1053AD2A6D}" type="presParOf" srcId="{45015F4F-DB8F-4B95-BC82-DF249FC98BBC}" destId="{375CBE47-5B44-42E4-816B-86F438327E4E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10532CD-5E3E-4A4E-9B04-BD3AFC6CD616}" type="doc">
      <dgm:prSet loTypeId="urn:microsoft.com/office/officeart/2005/8/layout/default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10BFA24D-F940-477F-9333-433A7B10DBDF}">
      <dgm:prSet/>
      <dgm:spPr/>
      <dgm:t>
        <a:bodyPr/>
        <a:lstStyle/>
        <a:p>
          <a:r>
            <a:rPr lang="en-GB" b="1"/>
            <a:t>References</a:t>
          </a:r>
          <a:endParaRPr lang="en-US"/>
        </a:p>
      </dgm:t>
    </dgm:pt>
    <dgm:pt modelId="{20DA2694-4FF5-4DBE-AE19-A674F8145A68}" type="parTrans" cxnId="{55E5A154-1426-4F21-A795-2AFD1907DF67}">
      <dgm:prSet/>
      <dgm:spPr/>
      <dgm:t>
        <a:bodyPr/>
        <a:lstStyle/>
        <a:p>
          <a:endParaRPr lang="en-US"/>
        </a:p>
      </dgm:t>
    </dgm:pt>
    <dgm:pt modelId="{3FF18349-8C79-455A-BD66-CC12C0FFFF27}" type="sibTrans" cxnId="{55E5A154-1426-4F21-A795-2AFD1907DF67}">
      <dgm:prSet/>
      <dgm:spPr/>
      <dgm:t>
        <a:bodyPr/>
        <a:lstStyle/>
        <a:p>
          <a:endParaRPr lang="en-US"/>
        </a:p>
      </dgm:t>
    </dgm:pt>
    <dgm:pt modelId="{1BBD073C-BE0B-4263-8F49-4B10BC28AC4F}">
      <dgm:prSet/>
      <dgm:spPr/>
      <dgm:t>
        <a:bodyPr/>
        <a:lstStyle/>
        <a:p>
          <a:r>
            <a:rPr lang="en-GB"/>
            <a:t>Aniyan, A., 2018. Absenteeism and Factors Affecting Absenteeism. </a:t>
          </a:r>
          <a:r>
            <a:rPr lang="en-GB" i="1"/>
            <a:t>International Journal of Nursing &amp; Midwifery Research</a:t>
          </a:r>
          <a:r>
            <a:rPr lang="en-GB"/>
            <a:t>, 05(01), pp.27-31.</a:t>
          </a:r>
          <a:endParaRPr lang="en-US"/>
        </a:p>
      </dgm:t>
    </dgm:pt>
    <dgm:pt modelId="{34B9238F-C985-417B-A03D-D90D90EF3974}" type="parTrans" cxnId="{5E9A22C7-BCDD-464A-AA57-D6CDFF5ACFEB}">
      <dgm:prSet/>
      <dgm:spPr/>
      <dgm:t>
        <a:bodyPr/>
        <a:lstStyle/>
        <a:p>
          <a:endParaRPr lang="en-US"/>
        </a:p>
      </dgm:t>
    </dgm:pt>
    <dgm:pt modelId="{3E044E31-D4D7-4476-8B8A-E25099D00963}" type="sibTrans" cxnId="{5E9A22C7-BCDD-464A-AA57-D6CDFF5ACFEB}">
      <dgm:prSet/>
      <dgm:spPr/>
      <dgm:t>
        <a:bodyPr/>
        <a:lstStyle/>
        <a:p>
          <a:endParaRPr lang="en-US"/>
        </a:p>
      </dgm:t>
    </dgm:pt>
    <dgm:pt modelId="{6345F867-54D9-4183-AD19-EEA972AB3E4B}">
      <dgm:prSet/>
      <dgm:spPr/>
      <dgm:t>
        <a:bodyPr/>
        <a:lstStyle/>
        <a:p>
          <a:r>
            <a:rPr lang="en-GB"/>
            <a:t>Bihunova, S., Vorobiova, I. and Fridrikh, A., 2019. DEVELOPING PROBLEM-SOLVING SKILLS. </a:t>
          </a:r>
          <a:r>
            <a:rPr lang="en-GB" i="1"/>
            <a:t>Naukovì zapiski Nacìonalʹnogo unìversitetu «Ostrozʹka akademìâ». Serìâ «Fìlologìâ»</a:t>
          </a:r>
          <a:r>
            <a:rPr lang="en-GB"/>
            <a:t>, 1(5(73), pp.110-113.</a:t>
          </a:r>
          <a:endParaRPr lang="en-US"/>
        </a:p>
      </dgm:t>
    </dgm:pt>
    <dgm:pt modelId="{C965C535-95C1-4F50-A774-ECC3490BC2DD}" type="parTrans" cxnId="{9CC68280-97AA-42AD-9C03-0FB61A4FA734}">
      <dgm:prSet/>
      <dgm:spPr/>
      <dgm:t>
        <a:bodyPr/>
        <a:lstStyle/>
        <a:p>
          <a:endParaRPr lang="en-US"/>
        </a:p>
      </dgm:t>
    </dgm:pt>
    <dgm:pt modelId="{26EC6A37-DC7B-420C-94D9-CCE4EFCFDBDB}" type="sibTrans" cxnId="{9CC68280-97AA-42AD-9C03-0FB61A4FA734}">
      <dgm:prSet/>
      <dgm:spPr/>
      <dgm:t>
        <a:bodyPr/>
        <a:lstStyle/>
        <a:p>
          <a:endParaRPr lang="en-US"/>
        </a:p>
      </dgm:t>
    </dgm:pt>
    <dgm:pt modelId="{F5B99A2F-5F72-4D0B-B24F-9D0EE9C22C59}">
      <dgm:prSet/>
      <dgm:spPr/>
      <dgm:t>
        <a:bodyPr/>
        <a:lstStyle/>
        <a:p>
          <a:r>
            <a:rPr lang="en-GB"/>
            <a:t>Chu, Y. and MacGregor, J., 2015. Human Performance on Insight Problem Solving: A Review. </a:t>
          </a:r>
          <a:r>
            <a:rPr lang="en-GB" i="1"/>
            <a:t>The Journal of Problem Solving</a:t>
          </a:r>
          <a:r>
            <a:rPr lang="en-GB"/>
            <a:t>, 3(2).</a:t>
          </a:r>
          <a:endParaRPr lang="en-US"/>
        </a:p>
      </dgm:t>
    </dgm:pt>
    <dgm:pt modelId="{37ECCB78-622D-4079-866E-40AC9F225FE1}" type="parTrans" cxnId="{649D8D0D-2E4D-4E2A-AABF-E795DEC81483}">
      <dgm:prSet/>
      <dgm:spPr/>
      <dgm:t>
        <a:bodyPr/>
        <a:lstStyle/>
        <a:p>
          <a:endParaRPr lang="en-US"/>
        </a:p>
      </dgm:t>
    </dgm:pt>
    <dgm:pt modelId="{A9265B7A-BFFE-4D1E-AE84-F00017A8470C}" type="sibTrans" cxnId="{649D8D0D-2E4D-4E2A-AABF-E795DEC81483}">
      <dgm:prSet/>
      <dgm:spPr/>
      <dgm:t>
        <a:bodyPr/>
        <a:lstStyle/>
        <a:p>
          <a:endParaRPr lang="en-US"/>
        </a:p>
      </dgm:t>
    </dgm:pt>
    <dgm:pt modelId="{35524502-1A6C-43EB-8071-D827CB0111A8}">
      <dgm:prSet/>
      <dgm:spPr/>
      <dgm:t>
        <a:bodyPr/>
        <a:lstStyle/>
        <a:p>
          <a:r>
            <a:rPr lang="en-GB"/>
            <a:t>G, S., S, J. and R, V., 2019. Employee Absenteeism. </a:t>
          </a:r>
          <a:r>
            <a:rPr lang="en-GB" i="1"/>
            <a:t>Journal of Advanced Research in Dynamical and Control Systems</a:t>
          </a:r>
          <a:r>
            <a:rPr lang="en-GB"/>
            <a:t>, 11(0009-SPECIAL ISSUE), pp.1426-1430.</a:t>
          </a:r>
          <a:endParaRPr lang="en-US"/>
        </a:p>
      </dgm:t>
    </dgm:pt>
    <dgm:pt modelId="{492B910E-77D1-4DF0-9A25-219952E78333}" type="parTrans" cxnId="{7BB8ECDB-EA8D-414F-8BA6-22E2D603B113}">
      <dgm:prSet/>
      <dgm:spPr/>
      <dgm:t>
        <a:bodyPr/>
        <a:lstStyle/>
        <a:p>
          <a:endParaRPr lang="en-US"/>
        </a:p>
      </dgm:t>
    </dgm:pt>
    <dgm:pt modelId="{1F23757E-0746-45BA-BFF4-7EA8A1981350}" type="sibTrans" cxnId="{7BB8ECDB-EA8D-414F-8BA6-22E2D603B113}">
      <dgm:prSet/>
      <dgm:spPr/>
      <dgm:t>
        <a:bodyPr/>
        <a:lstStyle/>
        <a:p>
          <a:endParaRPr lang="en-US"/>
        </a:p>
      </dgm:t>
    </dgm:pt>
    <dgm:pt modelId="{BAFD9F2F-7C8F-4AD3-8D2C-7278CB1B4F4C}">
      <dgm:prSet/>
      <dgm:spPr/>
      <dgm:t>
        <a:bodyPr/>
        <a:lstStyle/>
        <a:p>
          <a:r>
            <a:rPr lang="en-GB"/>
            <a:t>Hoxsey, D., 2015. Are happy employees healthy employees? Researching the effects of employee engagement on absenteeism. </a:t>
          </a:r>
          <a:r>
            <a:rPr lang="en-GB" i="1"/>
            <a:t>Canadian Public Administration</a:t>
          </a:r>
          <a:r>
            <a:rPr lang="en-GB"/>
            <a:t>, 53(4), pp.551-571.</a:t>
          </a:r>
          <a:endParaRPr lang="en-US"/>
        </a:p>
      </dgm:t>
    </dgm:pt>
    <dgm:pt modelId="{0088EACF-D551-44F4-AA09-0EA78523E16B}" type="parTrans" cxnId="{DE34B81C-7795-4813-AD57-8AFE86760BFE}">
      <dgm:prSet/>
      <dgm:spPr/>
      <dgm:t>
        <a:bodyPr/>
        <a:lstStyle/>
        <a:p>
          <a:endParaRPr lang="en-US"/>
        </a:p>
      </dgm:t>
    </dgm:pt>
    <dgm:pt modelId="{EFBE97B2-0E2F-4782-A8EE-DA24EAB4F81B}" type="sibTrans" cxnId="{DE34B81C-7795-4813-AD57-8AFE86760BFE}">
      <dgm:prSet/>
      <dgm:spPr/>
      <dgm:t>
        <a:bodyPr/>
        <a:lstStyle/>
        <a:p>
          <a:endParaRPr lang="en-US"/>
        </a:p>
      </dgm:t>
    </dgm:pt>
    <dgm:pt modelId="{469CF933-8FBC-4CC9-B9AB-C1FE9C324A7A}">
      <dgm:prSet/>
      <dgm:spPr/>
      <dgm:t>
        <a:bodyPr/>
        <a:lstStyle/>
        <a:p>
          <a:r>
            <a:rPr lang="en-GB"/>
            <a:t>Hoxsey, D., 2015. Are happy employees healthy employees? Researching the effects of employee engagement on absenteeism. </a:t>
          </a:r>
          <a:r>
            <a:rPr lang="en-GB" i="1"/>
            <a:t>Canadian Public Administration</a:t>
          </a:r>
          <a:r>
            <a:rPr lang="en-GB"/>
            <a:t>, 53(4), pp.551-571.</a:t>
          </a:r>
          <a:endParaRPr lang="en-US"/>
        </a:p>
      </dgm:t>
    </dgm:pt>
    <dgm:pt modelId="{660F849C-75FC-463B-A094-F35DBF6433F1}" type="parTrans" cxnId="{B4DF7FF0-C70A-487E-9426-316B94D5B4CF}">
      <dgm:prSet/>
      <dgm:spPr/>
      <dgm:t>
        <a:bodyPr/>
        <a:lstStyle/>
        <a:p>
          <a:endParaRPr lang="en-US"/>
        </a:p>
      </dgm:t>
    </dgm:pt>
    <dgm:pt modelId="{3A109263-CDF1-4042-A700-88B10041E0AB}" type="sibTrans" cxnId="{B4DF7FF0-C70A-487E-9426-316B94D5B4CF}">
      <dgm:prSet/>
      <dgm:spPr/>
      <dgm:t>
        <a:bodyPr/>
        <a:lstStyle/>
        <a:p>
          <a:endParaRPr lang="en-US"/>
        </a:p>
      </dgm:t>
    </dgm:pt>
    <dgm:pt modelId="{9F24BC79-2AF6-4826-905F-03F5EA1245D1}">
      <dgm:prSet/>
      <dgm:spPr/>
      <dgm:t>
        <a:bodyPr/>
        <a:lstStyle/>
        <a:p>
          <a:r>
            <a:rPr lang="en-GB"/>
            <a:t>Jäkel, F. and Schreiber, C., 2013. Introspection in Problem Solving. </a:t>
          </a:r>
          <a:r>
            <a:rPr lang="en-GB" i="1"/>
            <a:t>The Journal of Problem Solving</a:t>
          </a:r>
          <a:r>
            <a:rPr lang="en-GB"/>
            <a:t>, 6(1).</a:t>
          </a:r>
          <a:endParaRPr lang="en-US"/>
        </a:p>
      </dgm:t>
    </dgm:pt>
    <dgm:pt modelId="{66CB4E32-A33C-4F3C-B455-000CB1B13B42}" type="parTrans" cxnId="{8B7F40F0-6FB1-4BB8-9AC0-0DAFB915525C}">
      <dgm:prSet/>
      <dgm:spPr/>
      <dgm:t>
        <a:bodyPr/>
        <a:lstStyle/>
        <a:p>
          <a:endParaRPr lang="en-US"/>
        </a:p>
      </dgm:t>
    </dgm:pt>
    <dgm:pt modelId="{E762E9C7-19F1-4FD2-AE0E-623DB0372BB3}" type="sibTrans" cxnId="{8B7F40F0-6FB1-4BB8-9AC0-0DAFB915525C}">
      <dgm:prSet/>
      <dgm:spPr/>
      <dgm:t>
        <a:bodyPr/>
        <a:lstStyle/>
        <a:p>
          <a:endParaRPr lang="en-US"/>
        </a:p>
      </dgm:t>
    </dgm:pt>
    <dgm:pt modelId="{5B1BC69B-C1CA-4D31-9B0C-CAC0DC2F4B03}">
      <dgm:prSet/>
      <dgm:spPr/>
      <dgm:t>
        <a:bodyPr/>
        <a:lstStyle/>
        <a:p>
          <a:r>
            <a:rPr lang="en-GB"/>
            <a:t>Katić, I. and Nešić, A., 2020. Socio-psychological effects of stress in organizations’ absenteeism problems. </a:t>
          </a:r>
          <a:r>
            <a:rPr lang="en-GB" i="1"/>
            <a:t>Work</a:t>
          </a:r>
          <a:r>
            <a:rPr lang="en-GB"/>
            <a:t>, 66(3), pp.689-697.</a:t>
          </a:r>
          <a:endParaRPr lang="en-US"/>
        </a:p>
      </dgm:t>
    </dgm:pt>
    <dgm:pt modelId="{6B60931D-CA5B-4E3F-9F63-EE06DA682CF9}" type="parTrans" cxnId="{549EAACE-A67D-4419-A783-E125EABCB867}">
      <dgm:prSet/>
      <dgm:spPr/>
      <dgm:t>
        <a:bodyPr/>
        <a:lstStyle/>
        <a:p>
          <a:endParaRPr lang="en-US"/>
        </a:p>
      </dgm:t>
    </dgm:pt>
    <dgm:pt modelId="{071A9AED-ADC8-45A6-8743-6ECBB0F927A5}" type="sibTrans" cxnId="{549EAACE-A67D-4419-A783-E125EABCB867}">
      <dgm:prSet/>
      <dgm:spPr/>
      <dgm:t>
        <a:bodyPr/>
        <a:lstStyle/>
        <a:p>
          <a:endParaRPr lang="en-US"/>
        </a:p>
      </dgm:t>
    </dgm:pt>
    <dgm:pt modelId="{ECBDAF7A-F6E6-46B0-9BEF-06D6640C6D84}">
      <dgm:prSet/>
      <dgm:spPr/>
      <dgm:t>
        <a:bodyPr/>
        <a:lstStyle/>
        <a:p>
          <a:r>
            <a:rPr lang="en-GB"/>
            <a:t>Pouliakas, K. and Theodoropoulos, N., 2015. The Effect of Variable Pay Schemes on Workplace Absenteeism. </a:t>
          </a:r>
          <a:r>
            <a:rPr lang="en-GB" i="1"/>
            <a:t>SSRN Electronic Journal</a:t>
          </a:r>
          <a:r>
            <a:rPr lang="en-GB"/>
            <a:t>.</a:t>
          </a:r>
          <a:endParaRPr lang="en-US"/>
        </a:p>
      </dgm:t>
    </dgm:pt>
    <dgm:pt modelId="{F7408E09-7FDF-4341-978C-0D8B11325C6D}" type="parTrans" cxnId="{EB65D878-C03A-4694-A436-EB20C8469C30}">
      <dgm:prSet/>
      <dgm:spPr/>
      <dgm:t>
        <a:bodyPr/>
        <a:lstStyle/>
        <a:p>
          <a:endParaRPr lang="en-US"/>
        </a:p>
      </dgm:t>
    </dgm:pt>
    <dgm:pt modelId="{D3876F4A-3AA9-432D-8BD4-9B873A6BF269}" type="sibTrans" cxnId="{EB65D878-C03A-4694-A436-EB20C8469C30}">
      <dgm:prSet/>
      <dgm:spPr/>
      <dgm:t>
        <a:bodyPr/>
        <a:lstStyle/>
        <a:p>
          <a:endParaRPr lang="en-US"/>
        </a:p>
      </dgm:t>
    </dgm:pt>
    <dgm:pt modelId="{3351F12F-631B-4C08-B4F3-E0FE9DCB2F3E}">
      <dgm:prSet/>
      <dgm:spPr/>
      <dgm:t>
        <a:bodyPr/>
        <a:lstStyle/>
        <a:p>
          <a:r>
            <a:rPr lang="en-GB"/>
            <a:t>Rhodes, S. and Steers, R., 2016. A Systematic Approach to Diagnosing Employee Absenteeism. </a:t>
          </a:r>
          <a:r>
            <a:rPr lang="en-GB" i="1"/>
            <a:t>Employee Relations</a:t>
          </a:r>
          <a:r>
            <a:rPr lang="en-GB"/>
            <a:t>, 3(2), pp.17-22.</a:t>
          </a:r>
          <a:endParaRPr lang="en-US"/>
        </a:p>
      </dgm:t>
    </dgm:pt>
    <dgm:pt modelId="{9B38928E-2829-4433-B730-030116F6882D}" type="parTrans" cxnId="{48D6149F-8BDB-4C86-9281-D754483DB37B}">
      <dgm:prSet/>
      <dgm:spPr/>
      <dgm:t>
        <a:bodyPr/>
        <a:lstStyle/>
        <a:p>
          <a:endParaRPr lang="en-US"/>
        </a:p>
      </dgm:t>
    </dgm:pt>
    <dgm:pt modelId="{EA86DA7A-42C2-4CE4-8FDF-110D23E5CE8B}" type="sibTrans" cxnId="{48D6149F-8BDB-4C86-9281-D754483DB37B}">
      <dgm:prSet/>
      <dgm:spPr/>
      <dgm:t>
        <a:bodyPr/>
        <a:lstStyle/>
        <a:p>
          <a:endParaRPr lang="en-US"/>
        </a:p>
      </dgm:t>
    </dgm:pt>
    <dgm:pt modelId="{CBD62068-09DE-4B73-B5B4-E5ABACAAFEC1}" type="pres">
      <dgm:prSet presAssocID="{E10532CD-5E3E-4A4E-9B04-BD3AFC6CD616}" presName="diagram" presStyleCnt="0">
        <dgm:presLayoutVars>
          <dgm:dir/>
          <dgm:resizeHandles val="exact"/>
        </dgm:presLayoutVars>
      </dgm:prSet>
      <dgm:spPr/>
    </dgm:pt>
    <dgm:pt modelId="{3E8D0B64-E088-409A-B533-D6CBBE14F46D}" type="pres">
      <dgm:prSet presAssocID="{10BFA24D-F940-477F-9333-433A7B10DBDF}" presName="node" presStyleLbl="node1" presStyleIdx="0" presStyleCnt="1">
        <dgm:presLayoutVars>
          <dgm:bulletEnabled val="1"/>
        </dgm:presLayoutVars>
      </dgm:prSet>
      <dgm:spPr/>
    </dgm:pt>
  </dgm:ptLst>
  <dgm:cxnLst>
    <dgm:cxn modelId="{D7524700-A270-4F10-858A-6830B31B2692}" type="presOf" srcId="{BAFD9F2F-7C8F-4AD3-8D2C-7278CB1B4F4C}" destId="{3E8D0B64-E088-409A-B533-D6CBBE14F46D}" srcOrd="0" destOrd="5" presId="urn:microsoft.com/office/officeart/2005/8/layout/default"/>
    <dgm:cxn modelId="{649D8D0D-2E4D-4E2A-AABF-E795DEC81483}" srcId="{10BFA24D-F940-477F-9333-433A7B10DBDF}" destId="{F5B99A2F-5F72-4D0B-B24F-9D0EE9C22C59}" srcOrd="2" destOrd="0" parTransId="{37ECCB78-622D-4079-866E-40AC9F225FE1}" sibTransId="{A9265B7A-BFFE-4D1E-AE84-F00017A8470C}"/>
    <dgm:cxn modelId="{64DC1F12-028B-4307-8F6B-04BAA5EE18DC}" type="presOf" srcId="{6345F867-54D9-4183-AD19-EEA972AB3E4B}" destId="{3E8D0B64-E088-409A-B533-D6CBBE14F46D}" srcOrd="0" destOrd="2" presId="urn:microsoft.com/office/officeart/2005/8/layout/default"/>
    <dgm:cxn modelId="{9A183819-5C23-43ED-96C6-38E2A6B38D41}" type="presOf" srcId="{3351F12F-631B-4C08-B4F3-E0FE9DCB2F3E}" destId="{3E8D0B64-E088-409A-B533-D6CBBE14F46D}" srcOrd="0" destOrd="10" presId="urn:microsoft.com/office/officeart/2005/8/layout/default"/>
    <dgm:cxn modelId="{DE34B81C-7795-4813-AD57-8AFE86760BFE}" srcId="{10BFA24D-F940-477F-9333-433A7B10DBDF}" destId="{BAFD9F2F-7C8F-4AD3-8D2C-7278CB1B4F4C}" srcOrd="4" destOrd="0" parTransId="{0088EACF-D551-44F4-AA09-0EA78523E16B}" sibTransId="{EFBE97B2-0E2F-4782-A8EE-DA24EAB4F81B}"/>
    <dgm:cxn modelId="{010EA51D-8558-407E-908D-199E248D7C83}" type="presOf" srcId="{9F24BC79-2AF6-4826-905F-03F5EA1245D1}" destId="{3E8D0B64-E088-409A-B533-D6CBBE14F46D}" srcOrd="0" destOrd="7" presId="urn:microsoft.com/office/officeart/2005/8/layout/default"/>
    <dgm:cxn modelId="{AB446A3F-3A57-4796-9885-AF3262371B6C}" type="presOf" srcId="{ECBDAF7A-F6E6-46B0-9BEF-06D6640C6D84}" destId="{3E8D0B64-E088-409A-B533-D6CBBE14F46D}" srcOrd="0" destOrd="9" presId="urn:microsoft.com/office/officeart/2005/8/layout/default"/>
    <dgm:cxn modelId="{6D5D6453-CADC-49A4-B978-6E11AD7F1EFF}" type="presOf" srcId="{F5B99A2F-5F72-4D0B-B24F-9D0EE9C22C59}" destId="{3E8D0B64-E088-409A-B533-D6CBBE14F46D}" srcOrd="0" destOrd="3" presId="urn:microsoft.com/office/officeart/2005/8/layout/default"/>
    <dgm:cxn modelId="{55E5A154-1426-4F21-A795-2AFD1907DF67}" srcId="{E10532CD-5E3E-4A4E-9B04-BD3AFC6CD616}" destId="{10BFA24D-F940-477F-9333-433A7B10DBDF}" srcOrd="0" destOrd="0" parTransId="{20DA2694-4FF5-4DBE-AE19-A674F8145A68}" sibTransId="{3FF18349-8C79-455A-BD66-CC12C0FFFF27}"/>
    <dgm:cxn modelId="{EB65D878-C03A-4694-A436-EB20C8469C30}" srcId="{10BFA24D-F940-477F-9333-433A7B10DBDF}" destId="{ECBDAF7A-F6E6-46B0-9BEF-06D6640C6D84}" srcOrd="8" destOrd="0" parTransId="{F7408E09-7FDF-4341-978C-0D8B11325C6D}" sibTransId="{D3876F4A-3AA9-432D-8BD4-9B873A6BF269}"/>
    <dgm:cxn modelId="{9CC68280-97AA-42AD-9C03-0FB61A4FA734}" srcId="{10BFA24D-F940-477F-9333-433A7B10DBDF}" destId="{6345F867-54D9-4183-AD19-EEA972AB3E4B}" srcOrd="1" destOrd="0" parTransId="{C965C535-95C1-4F50-A774-ECC3490BC2DD}" sibTransId="{26EC6A37-DC7B-420C-94D9-CCE4EFCFDBDB}"/>
    <dgm:cxn modelId="{349EE180-DFDB-49F7-825B-D8DA446F6782}" type="presOf" srcId="{10BFA24D-F940-477F-9333-433A7B10DBDF}" destId="{3E8D0B64-E088-409A-B533-D6CBBE14F46D}" srcOrd="0" destOrd="0" presId="urn:microsoft.com/office/officeart/2005/8/layout/default"/>
    <dgm:cxn modelId="{39EB1690-F895-4146-AFEE-42BCB282326E}" type="presOf" srcId="{1BBD073C-BE0B-4263-8F49-4B10BC28AC4F}" destId="{3E8D0B64-E088-409A-B533-D6CBBE14F46D}" srcOrd="0" destOrd="1" presId="urn:microsoft.com/office/officeart/2005/8/layout/default"/>
    <dgm:cxn modelId="{48D6149F-8BDB-4C86-9281-D754483DB37B}" srcId="{10BFA24D-F940-477F-9333-433A7B10DBDF}" destId="{3351F12F-631B-4C08-B4F3-E0FE9DCB2F3E}" srcOrd="9" destOrd="0" parTransId="{9B38928E-2829-4433-B730-030116F6882D}" sibTransId="{EA86DA7A-42C2-4CE4-8FDF-110D23E5CE8B}"/>
    <dgm:cxn modelId="{7B930FA4-7C85-4E72-9A36-F56746FBD3B6}" type="presOf" srcId="{35524502-1A6C-43EB-8071-D827CB0111A8}" destId="{3E8D0B64-E088-409A-B533-D6CBBE14F46D}" srcOrd="0" destOrd="4" presId="urn:microsoft.com/office/officeart/2005/8/layout/default"/>
    <dgm:cxn modelId="{EFBEB3B0-9EF7-4D3D-AF69-CB494DEA8671}" type="presOf" srcId="{5B1BC69B-C1CA-4D31-9B0C-CAC0DC2F4B03}" destId="{3E8D0B64-E088-409A-B533-D6CBBE14F46D}" srcOrd="0" destOrd="8" presId="urn:microsoft.com/office/officeart/2005/8/layout/default"/>
    <dgm:cxn modelId="{2D9066BE-9E5B-4459-9C3E-688B78F0B714}" type="presOf" srcId="{469CF933-8FBC-4CC9-B9AB-C1FE9C324A7A}" destId="{3E8D0B64-E088-409A-B533-D6CBBE14F46D}" srcOrd="0" destOrd="6" presId="urn:microsoft.com/office/officeart/2005/8/layout/default"/>
    <dgm:cxn modelId="{5E9A22C7-BCDD-464A-AA57-D6CDFF5ACFEB}" srcId="{10BFA24D-F940-477F-9333-433A7B10DBDF}" destId="{1BBD073C-BE0B-4263-8F49-4B10BC28AC4F}" srcOrd="0" destOrd="0" parTransId="{34B9238F-C985-417B-A03D-D90D90EF3974}" sibTransId="{3E044E31-D4D7-4476-8B8A-E25099D00963}"/>
    <dgm:cxn modelId="{549EAACE-A67D-4419-A783-E125EABCB867}" srcId="{10BFA24D-F940-477F-9333-433A7B10DBDF}" destId="{5B1BC69B-C1CA-4D31-9B0C-CAC0DC2F4B03}" srcOrd="7" destOrd="0" parTransId="{6B60931D-CA5B-4E3F-9F63-EE06DA682CF9}" sibTransId="{071A9AED-ADC8-45A6-8743-6ECBB0F927A5}"/>
    <dgm:cxn modelId="{7BB8ECDB-EA8D-414F-8BA6-22E2D603B113}" srcId="{10BFA24D-F940-477F-9333-433A7B10DBDF}" destId="{35524502-1A6C-43EB-8071-D827CB0111A8}" srcOrd="3" destOrd="0" parTransId="{492B910E-77D1-4DF0-9A25-219952E78333}" sibTransId="{1F23757E-0746-45BA-BFF4-7EA8A1981350}"/>
    <dgm:cxn modelId="{8B7F40F0-6FB1-4BB8-9AC0-0DAFB915525C}" srcId="{10BFA24D-F940-477F-9333-433A7B10DBDF}" destId="{9F24BC79-2AF6-4826-905F-03F5EA1245D1}" srcOrd="6" destOrd="0" parTransId="{66CB4E32-A33C-4F3C-B455-000CB1B13B42}" sibTransId="{E762E9C7-19F1-4FD2-AE0E-623DB0372BB3}"/>
    <dgm:cxn modelId="{B4DF7FF0-C70A-487E-9426-316B94D5B4CF}" srcId="{10BFA24D-F940-477F-9333-433A7B10DBDF}" destId="{469CF933-8FBC-4CC9-B9AB-C1FE9C324A7A}" srcOrd="5" destOrd="0" parTransId="{660F849C-75FC-463B-A094-F35DBF6433F1}" sibTransId="{3A109263-CDF1-4042-A700-88B10041E0AB}"/>
    <dgm:cxn modelId="{4635D0F3-334C-484A-B900-4508A1E13D8D}" type="presOf" srcId="{E10532CD-5E3E-4A4E-9B04-BD3AFC6CD616}" destId="{CBD62068-09DE-4B73-B5B4-E5ABACAAFEC1}" srcOrd="0" destOrd="0" presId="urn:microsoft.com/office/officeart/2005/8/layout/default"/>
    <dgm:cxn modelId="{4DB839E9-D048-4D5E-A1D1-6131E2F4BCD5}" type="presParOf" srcId="{CBD62068-09DE-4B73-B5B4-E5ABACAAFEC1}" destId="{3E8D0B64-E088-409A-B533-D6CBBE14F46D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ECA38B-196B-43CF-9B0E-00DFA9C959B0}">
      <dsp:nvSpPr>
        <dsp:cNvPr id="0" name=""/>
        <dsp:cNvSpPr/>
      </dsp:nvSpPr>
      <dsp:spPr>
        <a:xfrm>
          <a:off x="4689650" y="2212390"/>
          <a:ext cx="2812044" cy="2432532"/>
        </a:xfrm>
        <a:prstGeom prst="hexagon">
          <a:avLst>
            <a:gd name="adj" fmla="val 28570"/>
            <a:gd name="vf" fmla="val 11547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PESTEL ANALYSIS</a:t>
          </a:r>
        </a:p>
      </dsp:txBody>
      <dsp:txXfrm>
        <a:off x="5155645" y="2615495"/>
        <a:ext cx="1880054" cy="1626322"/>
      </dsp:txXfrm>
    </dsp:sp>
    <dsp:sp modelId="{0D8AF542-781B-47AC-A9AD-0EC192DCA8FA}">
      <dsp:nvSpPr>
        <dsp:cNvPr id="0" name=""/>
        <dsp:cNvSpPr/>
      </dsp:nvSpPr>
      <dsp:spPr>
        <a:xfrm>
          <a:off x="6450530" y="1048588"/>
          <a:ext cx="1060976" cy="914171"/>
        </a:xfrm>
        <a:prstGeom prst="hexagon">
          <a:avLst>
            <a:gd name="adj" fmla="val 28900"/>
            <a:gd name="vf" fmla="val 11547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EA16C2-CC69-4879-9999-C88E3E2E6D3F}">
      <dsp:nvSpPr>
        <dsp:cNvPr id="0" name=""/>
        <dsp:cNvSpPr/>
      </dsp:nvSpPr>
      <dsp:spPr>
        <a:xfrm>
          <a:off x="4948680" y="0"/>
          <a:ext cx="2304450" cy="1993620"/>
        </a:xfrm>
        <a:prstGeom prst="hexagon">
          <a:avLst>
            <a:gd name="adj" fmla="val 28570"/>
            <a:gd name="vf" fmla="val 11547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POLITICAL: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STRESS</a:t>
          </a:r>
        </a:p>
      </dsp:txBody>
      <dsp:txXfrm>
        <a:off x="5330577" y="330385"/>
        <a:ext cx="1540656" cy="1332850"/>
      </dsp:txXfrm>
    </dsp:sp>
    <dsp:sp modelId="{36AFFB6A-EC6D-4E0D-B0E0-61C6AE08762D}">
      <dsp:nvSpPr>
        <dsp:cNvPr id="0" name=""/>
        <dsp:cNvSpPr/>
      </dsp:nvSpPr>
      <dsp:spPr>
        <a:xfrm>
          <a:off x="7688772" y="2757601"/>
          <a:ext cx="1060976" cy="914171"/>
        </a:xfrm>
        <a:prstGeom prst="hexagon">
          <a:avLst>
            <a:gd name="adj" fmla="val 28900"/>
            <a:gd name="vf" fmla="val 11547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223DFA-94FB-41F4-B898-5866B9A46BF7}">
      <dsp:nvSpPr>
        <dsp:cNvPr id="0" name=""/>
        <dsp:cNvSpPr/>
      </dsp:nvSpPr>
      <dsp:spPr>
        <a:xfrm>
          <a:off x="7062129" y="1226210"/>
          <a:ext cx="2304450" cy="1993620"/>
        </a:xfrm>
        <a:prstGeom prst="hexagon">
          <a:avLst>
            <a:gd name="adj" fmla="val 28570"/>
            <a:gd name="vf" fmla="val 115470"/>
          </a:avLst>
        </a:prstGeom>
        <a:solidFill>
          <a:schemeClr val="accent5">
            <a:hueOff val="-1351709"/>
            <a:satOff val="-3484"/>
            <a:lumOff val="-23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ECONOMIC CONDITION</a:t>
          </a:r>
        </a:p>
      </dsp:txBody>
      <dsp:txXfrm>
        <a:off x="7444026" y="1556595"/>
        <a:ext cx="1540656" cy="1332850"/>
      </dsp:txXfrm>
    </dsp:sp>
    <dsp:sp modelId="{AD77FEE8-65F1-43AA-8B8E-F46FB41C6ACD}">
      <dsp:nvSpPr>
        <dsp:cNvPr id="0" name=""/>
        <dsp:cNvSpPr/>
      </dsp:nvSpPr>
      <dsp:spPr>
        <a:xfrm>
          <a:off x="6828609" y="4686756"/>
          <a:ext cx="1060976" cy="914171"/>
        </a:xfrm>
        <a:prstGeom prst="hexagon">
          <a:avLst>
            <a:gd name="adj" fmla="val 28900"/>
            <a:gd name="vf" fmla="val 11547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32EFFB-D7EB-4F0F-AD3E-68427AFFE646}">
      <dsp:nvSpPr>
        <dsp:cNvPr id="0" name=""/>
        <dsp:cNvSpPr/>
      </dsp:nvSpPr>
      <dsp:spPr>
        <a:xfrm>
          <a:off x="7062129" y="3636796"/>
          <a:ext cx="2304450" cy="1993620"/>
        </a:xfrm>
        <a:prstGeom prst="hexagon">
          <a:avLst>
            <a:gd name="adj" fmla="val 28570"/>
            <a:gd name="vf" fmla="val 115470"/>
          </a:avLst>
        </a:prstGeom>
        <a:solidFill>
          <a:schemeClr val="accent5">
            <a:hueOff val="-2703417"/>
            <a:satOff val="-6968"/>
            <a:lumOff val="-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SOCIAL PRESSURE</a:t>
          </a:r>
        </a:p>
      </dsp:txBody>
      <dsp:txXfrm>
        <a:off x="7444026" y="3967181"/>
        <a:ext cx="1540656" cy="1332850"/>
      </dsp:txXfrm>
    </dsp:sp>
    <dsp:sp modelId="{D051DDB4-EFB9-4604-B622-1DAAF63C6EF4}">
      <dsp:nvSpPr>
        <dsp:cNvPr id="0" name=""/>
        <dsp:cNvSpPr/>
      </dsp:nvSpPr>
      <dsp:spPr>
        <a:xfrm>
          <a:off x="4694883" y="4887010"/>
          <a:ext cx="1060976" cy="914171"/>
        </a:xfrm>
        <a:prstGeom prst="hexagon">
          <a:avLst>
            <a:gd name="adj" fmla="val 28900"/>
            <a:gd name="vf" fmla="val 11547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8B86B5-1D1C-4310-8A77-B9EA2C6BC896}">
      <dsp:nvSpPr>
        <dsp:cNvPr id="0" name=""/>
        <dsp:cNvSpPr/>
      </dsp:nvSpPr>
      <dsp:spPr>
        <a:xfrm>
          <a:off x="4948680" y="4864378"/>
          <a:ext cx="2304450" cy="1993620"/>
        </a:xfrm>
        <a:prstGeom prst="hexagon">
          <a:avLst>
            <a:gd name="adj" fmla="val 28570"/>
            <a:gd name="vf" fmla="val 115470"/>
          </a:avLst>
        </a:prstGeom>
        <a:solidFill>
          <a:schemeClr val="accent5">
            <a:hueOff val="-4055126"/>
            <a:satOff val="-10451"/>
            <a:lumOff val="-705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500" kern="1200"/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TECHNOLOGICAL ADVANCEMENT</a:t>
          </a:r>
        </a:p>
      </dsp:txBody>
      <dsp:txXfrm>
        <a:off x="5330577" y="5194763"/>
        <a:ext cx="1540656" cy="1332850"/>
      </dsp:txXfrm>
    </dsp:sp>
    <dsp:sp modelId="{FA07665C-45D6-49A5-89AC-296733667C50}">
      <dsp:nvSpPr>
        <dsp:cNvPr id="0" name=""/>
        <dsp:cNvSpPr/>
      </dsp:nvSpPr>
      <dsp:spPr>
        <a:xfrm>
          <a:off x="3436364" y="3178682"/>
          <a:ext cx="1060976" cy="914171"/>
        </a:xfrm>
        <a:prstGeom prst="hexagon">
          <a:avLst>
            <a:gd name="adj" fmla="val 28900"/>
            <a:gd name="vf" fmla="val 11547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783CBF-F60F-4AB8-A39A-8B6B76C0FFBA}">
      <dsp:nvSpPr>
        <dsp:cNvPr id="0" name=""/>
        <dsp:cNvSpPr/>
      </dsp:nvSpPr>
      <dsp:spPr>
        <a:xfrm>
          <a:off x="2825420" y="3638168"/>
          <a:ext cx="2304450" cy="1993620"/>
        </a:xfrm>
        <a:prstGeom prst="hexagon">
          <a:avLst>
            <a:gd name="adj" fmla="val 28570"/>
            <a:gd name="vf" fmla="val 115470"/>
          </a:avLst>
        </a:prstGeom>
        <a:solidFill>
          <a:schemeClr val="accent5">
            <a:hueOff val="-5406834"/>
            <a:satOff val="-13935"/>
            <a:lumOff val="-941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ENVIRONMENTAL: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POLLUATION</a:t>
          </a:r>
        </a:p>
      </dsp:txBody>
      <dsp:txXfrm>
        <a:off x="3207317" y="3968553"/>
        <a:ext cx="1540656" cy="1332850"/>
      </dsp:txXfrm>
    </dsp:sp>
    <dsp:sp modelId="{387CD360-D51A-4BE5-AA4C-5C1CDAB67414}">
      <dsp:nvSpPr>
        <dsp:cNvPr id="0" name=""/>
        <dsp:cNvSpPr/>
      </dsp:nvSpPr>
      <dsp:spPr>
        <a:xfrm>
          <a:off x="2825420" y="1223467"/>
          <a:ext cx="2304450" cy="1993620"/>
        </a:xfrm>
        <a:prstGeom prst="hexagon">
          <a:avLst>
            <a:gd name="adj" fmla="val 28570"/>
            <a:gd name="vf" fmla="val 11547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LEGAL  FACTORS</a:t>
          </a:r>
        </a:p>
      </dsp:txBody>
      <dsp:txXfrm>
        <a:off x="3207317" y="1553852"/>
        <a:ext cx="1540656" cy="13328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36F80E-CA95-4CD4-A686-6575185515E0}">
      <dsp:nvSpPr>
        <dsp:cNvPr id="0" name=""/>
        <dsp:cNvSpPr/>
      </dsp:nvSpPr>
      <dsp:spPr>
        <a:xfrm>
          <a:off x="0" y="148872"/>
          <a:ext cx="5711177" cy="5310508"/>
        </a:xfrm>
        <a:prstGeom prst="ellipse">
          <a:avLst/>
        </a:prstGeom>
        <a:blipFill rotWithShape="0">
          <a:blip xmlns:r="http://schemas.openxmlformats.org/officeDocument/2006/relationships" r:embed="rId1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7470" tIns="77470" rIns="77470" bIns="77470" numCol="1" spcCol="1270" anchor="ctr" anchorCtr="0">
          <a:noAutofit/>
        </a:bodyPr>
        <a:lstStyle/>
        <a:p>
          <a:pPr marL="0" lvl="0" indent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6100" kern="1200" dirty="0">
            <a:solidFill>
              <a:schemeClr val="tx1"/>
            </a:solidFill>
          </a:endParaRPr>
        </a:p>
        <a:p>
          <a:pPr marL="0" lvl="0" indent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6100" kern="1200" dirty="0">
              <a:solidFill>
                <a:schemeClr val="tx1"/>
              </a:solidFill>
            </a:rPr>
            <a:t>SOLUTIONS:</a:t>
          </a:r>
        </a:p>
      </dsp:txBody>
      <dsp:txXfrm>
        <a:off x="836383" y="926578"/>
        <a:ext cx="4038411" cy="3755096"/>
      </dsp:txXfrm>
    </dsp:sp>
    <dsp:sp modelId="{687247CC-F330-4295-9E3F-D65C700F7824}">
      <dsp:nvSpPr>
        <dsp:cNvPr id="0" name=""/>
        <dsp:cNvSpPr/>
      </dsp:nvSpPr>
      <dsp:spPr>
        <a:xfrm>
          <a:off x="1149235" y="211359"/>
          <a:ext cx="5734109" cy="5977243"/>
        </a:xfrm>
        <a:prstGeom prst="blockArc">
          <a:avLst>
            <a:gd name="adj1" fmla="val 16509444"/>
            <a:gd name="adj2" fmla="val 5088054"/>
            <a:gd name="adj3" fmla="val 52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62631C-2D15-4944-BCC6-12C4F1725C6C}">
      <dsp:nvSpPr>
        <dsp:cNvPr id="0" name=""/>
        <dsp:cNvSpPr/>
      </dsp:nvSpPr>
      <dsp:spPr>
        <a:xfrm>
          <a:off x="5082513" y="0"/>
          <a:ext cx="4038707" cy="1222359"/>
        </a:xfrm>
        <a:prstGeom prst="ellipse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5B554E-89F3-4C73-B673-F8D10083FBEB}">
      <dsp:nvSpPr>
        <dsp:cNvPr id="0" name=""/>
        <dsp:cNvSpPr/>
      </dsp:nvSpPr>
      <dsp:spPr>
        <a:xfrm>
          <a:off x="5186874" y="113930"/>
          <a:ext cx="4345980" cy="12399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10000"/>
            </a:spcAft>
            <a:buNone/>
          </a:pPr>
          <a:r>
            <a:rPr lang="en-GB" sz="2900" kern="1200" dirty="0"/>
            <a:t>Change the attendance policy</a:t>
          </a:r>
        </a:p>
      </dsp:txBody>
      <dsp:txXfrm>
        <a:off x="5186874" y="113930"/>
        <a:ext cx="4345980" cy="1239916"/>
      </dsp:txXfrm>
    </dsp:sp>
    <dsp:sp modelId="{DC3D73E7-D16F-42A2-9F40-57B589EEC65E}">
      <dsp:nvSpPr>
        <dsp:cNvPr id="0" name=""/>
        <dsp:cNvSpPr/>
      </dsp:nvSpPr>
      <dsp:spPr>
        <a:xfrm>
          <a:off x="6217752" y="1587050"/>
          <a:ext cx="3973617" cy="1158212"/>
        </a:xfrm>
        <a:prstGeom prst="ellipse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880077-0CB9-4C11-9419-BE42A098F72B}">
      <dsp:nvSpPr>
        <dsp:cNvPr id="0" name=""/>
        <dsp:cNvSpPr/>
      </dsp:nvSpPr>
      <dsp:spPr>
        <a:xfrm>
          <a:off x="7461350" y="1422795"/>
          <a:ext cx="2040557" cy="14753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10000"/>
            </a:spcAft>
            <a:buNone/>
          </a:pPr>
          <a:r>
            <a:rPr lang="en-GB" sz="2900" kern="1200" dirty="0"/>
            <a:t>Motivate the employees</a:t>
          </a:r>
        </a:p>
      </dsp:txBody>
      <dsp:txXfrm>
        <a:off x="7461350" y="1422795"/>
        <a:ext cx="2040557" cy="1475300"/>
      </dsp:txXfrm>
    </dsp:sp>
    <dsp:sp modelId="{578F0D4E-E353-4795-BB74-9374E9522DE4}">
      <dsp:nvSpPr>
        <dsp:cNvPr id="0" name=""/>
        <dsp:cNvSpPr/>
      </dsp:nvSpPr>
      <dsp:spPr>
        <a:xfrm>
          <a:off x="6306248" y="3089440"/>
          <a:ext cx="4169345" cy="1548383"/>
        </a:xfrm>
        <a:prstGeom prst="ellipse">
          <a:avLst/>
        </a:prstGeom>
        <a:solidFill>
          <a:srgbClr val="FF0000"/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58EAC1-3B49-45A8-A483-08A62E331D0B}">
      <dsp:nvSpPr>
        <dsp:cNvPr id="0" name=""/>
        <dsp:cNvSpPr/>
      </dsp:nvSpPr>
      <dsp:spPr>
        <a:xfrm rot="10800000" flipV="1">
          <a:off x="6900441" y="3317843"/>
          <a:ext cx="3162375" cy="18550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10000"/>
            </a:spcAft>
            <a:buNone/>
          </a:pPr>
          <a:r>
            <a:rPr lang="en-GB" sz="2900" kern="1200" dirty="0"/>
            <a:t>Higher attendance</a:t>
          </a:r>
        </a:p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10000"/>
            </a:spcAft>
            <a:buNone/>
          </a:pPr>
          <a:r>
            <a:rPr lang="en-GB" sz="2900" kern="1200" dirty="0"/>
            <a:t> = REWARD</a:t>
          </a:r>
        </a:p>
      </dsp:txBody>
      <dsp:txXfrm rot="-10800000">
        <a:off x="6900441" y="3317843"/>
        <a:ext cx="3162375" cy="1855043"/>
      </dsp:txXfrm>
    </dsp:sp>
    <dsp:sp modelId="{BF9AA786-FC16-4831-93F8-8B581639F097}">
      <dsp:nvSpPr>
        <dsp:cNvPr id="0" name=""/>
        <dsp:cNvSpPr/>
      </dsp:nvSpPr>
      <dsp:spPr>
        <a:xfrm>
          <a:off x="5034199" y="5171678"/>
          <a:ext cx="4918676" cy="1279374"/>
        </a:xfrm>
        <a:prstGeom prst="ellipse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67BCC2-D7DF-4136-9948-10614C3CB591}">
      <dsp:nvSpPr>
        <dsp:cNvPr id="0" name=""/>
        <dsp:cNvSpPr/>
      </dsp:nvSpPr>
      <dsp:spPr>
        <a:xfrm>
          <a:off x="6448154" y="5105295"/>
          <a:ext cx="3160599" cy="13290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10000"/>
            </a:spcAft>
            <a:buNone/>
          </a:pPr>
          <a:r>
            <a:rPr lang="en-GB" sz="2900" kern="1200" dirty="0"/>
            <a:t>Low attendance = FINANCIAL PENALTY</a:t>
          </a:r>
        </a:p>
      </dsp:txBody>
      <dsp:txXfrm>
        <a:off x="6448154" y="5105295"/>
        <a:ext cx="3160599" cy="132905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285E1C-CB07-4024-8B99-0907F159BD4E}">
      <dsp:nvSpPr>
        <dsp:cNvPr id="0" name=""/>
        <dsp:cNvSpPr/>
      </dsp:nvSpPr>
      <dsp:spPr>
        <a:xfrm>
          <a:off x="5880977" y="613326"/>
          <a:ext cx="1624685" cy="1624986"/>
        </a:xfrm>
        <a:prstGeom prst="ellipse">
          <a:avLst/>
        </a:prstGeom>
        <a:solidFill>
          <a:schemeClr val="accent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4E379A-716F-434E-84A6-6064813B0FF3}">
      <dsp:nvSpPr>
        <dsp:cNvPr id="0" name=""/>
        <dsp:cNvSpPr/>
      </dsp:nvSpPr>
      <dsp:spPr>
        <a:xfrm>
          <a:off x="5934922" y="667501"/>
          <a:ext cx="1516796" cy="1516635"/>
        </a:xfrm>
        <a:prstGeom prst="ellipse">
          <a:avLst/>
        </a:prstGeom>
        <a:noFill/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REVIEW</a:t>
          </a:r>
          <a:endParaRPr lang="en-GB" sz="1400" kern="1200" dirty="0"/>
        </a:p>
      </dsp:txBody>
      <dsp:txXfrm>
        <a:off x="6151758" y="884204"/>
        <a:ext cx="1083123" cy="1083229"/>
      </dsp:txXfrm>
    </dsp:sp>
    <dsp:sp modelId="{74E85998-D5D5-4C64-B8D9-134066811DFE}">
      <dsp:nvSpPr>
        <dsp:cNvPr id="0" name=""/>
        <dsp:cNvSpPr/>
      </dsp:nvSpPr>
      <dsp:spPr>
        <a:xfrm rot="2700000">
          <a:off x="4203774" y="615290"/>
          <a:ext cx="1620772" cy="1620772"/>
        </a:xfrm>
        <a:prstGeom prst="teardrop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EFA32A4-3927-4FEF-ACEE-6FA1F7874C9B}">
      <dsp:nvSpPr>
        <dsp:cNvPr id="0" name=""/>
        <dsp:cNvSpPr/>
      </dsp:nvSpPr>
      <dsp:spPr>
        <a:xfrm>
          <a:off x="4255762" y="667501"/>
          <a:ext cx="1516796" cy="1516635"/>
        </a:xfrm>
        <a:prstGeom prst="ellipse">
          <a:avLst/>
        </a:prstGeom>
        <a:solidFill>
          <a:schemeClr val="accent4">
            <a:alpha val="9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MONITORING</a:t>
          </a:r>
          <a:endParaRPr lang="en-GB" sz="1400" kern="1200" dirty="0"/>
        </a:p>
      </dsp:txBody>
      <dsp:txXfrm>
        <a:off x="4472599" y="884204"/>
        <a:ext cx="1083123" cy="1083229"/>
      </dsp:txXfrm>
    </dsp:sp>
    <dsp:sp modelId="{767BA152-7ECD-4590-B46B-3CE060ECCB6D}">
      <dsp:nvSpPr>
        <dsp:cNvPr id="0" name=""/>
        <dsp:cNvSpPr/>
      </dsp:nvSpPr>
      <dsp:spPr>
        <a:xfrm rot="2700000">
          <a:off x="2524615" y="615290"/>
          <a:ext cx="1620772" cy="1620772"/>
        </a:xfrm>
        <a:prstGeom prst="teardrop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AD5372-4180-4F8D-AA42-B4DB62D3B407}">
      <dsp:nvSpPr>
        <dsp:cNvPr id="0" name=""/>
        <dsp:cNvSpPr/>
      </dsp:nvSpPr>
      <dsp:spPr>
        <a:xfrm>
          <a:off x="2576603" y="667501"/>
          <a:ext cx="1516796" cy="1516635"/>
        </a:xfrm>
        <a:prstGeom prst="ellipse">
          <a:avLst/>
        </a:prstGeom>
        <a:solidFill>
          <a:schemeClr val="accent4">
            <a:alpha val="9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PLANING</a:t>
          </a:r>
          <a:endParaRPr lang="en-GB" sz="1400" kern="1200" dirty="0"/>
        </a:p>
      </dsp:txBody>
      <dsp:txXfrm>
        <a:off x="2793439" y="884204"/>
        <a:ext cx="1083123" cy="108322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17C457-1847-4512-B6AB-E3CEE1069D76}">
      <dsp:nvSpPr>
        <dsp:cNvPr id="0" name=""/>
        <dsp:cNvSpPr/>
      </dsp:nvSpPr>
      <dsp:spPr>
        <a:xfrm>
          <a:off x="0" y="538921"/>
          <a:ext cx="7747000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29F221-1D8C-4F9D-9F98-78BB2D8CC002}">
      <dsp:nvSpPr>
        <dsp:cNvPr id="0" name=""/>
        <dsp:cNvSpPr/>
      </dsp:nvSpPr>
      <dsp:spPr>
        <a:xfrm>
          <a:off x="387350" y="214201"/>
          <a:ext cx="5422900" cy="649440"/>
        </a:xfrm>
        <a:prstGeom prst="roundRect">
          <a:avLst/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4973" tIns="0" rIns="204973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CHECK THE ATTENDANCE</a:t>
          </a:r>
        </a:p>
      </dsp:txBody>
      <dsp:txXfrm>
        <a:off x="419053" y="245904"/>
        <a:ext cx="5359494" cy="586034"/>
      </dsp:txXfrm>
    </dsp:sp>
    <dsp:sp modelId="{C5895D4A-8B70-4160-82BE-B2A99B1F1218}">
      <dsp:nvSpPr>
        <dsp:cNvPr id="0" name=""/>
        <dsp:cNvSpPr/>
      </dsp:nvSpPr>
      <dsp:spPr>
        <a:xfrm>
          <a:off x="0" y="1730211"/>
          <a:ext cx="7747000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21F3349-84EC-4032-AE8C-B40DFF5987E3}">
      <dsp:nvSpPr>
        <dsp:cNvPr id="0" name=""/>
        <dsp:cNvSpPr/>
      </dsp:nvSpPr>
      <dsp:spPr>
        <a:xfrm>
          <a:off x="368814" y="1212121"/>
          <a:ext cx="7376286" cy="842810"/>
        </a:xfrm>
        <a:prstGeom prst="roundRect">
          <a:avLst/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4973" tIns="0" rIns="204973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MOTIVATE THE EMPLOYEES=FINANCIAL COMPENSATION </a:t>
          </a:r>
        </a:p>
      </dsp:txBody>
      <dsp:txXfrm>
        <a:off x="409957" y="1253264"/>
        <a:ext cx="7294000" cy="760524"/>
      </dsp:txXfrm>
    </dsp:sp>
    <dsp:sp modelId="{375CBE47-5B44-42E4-816B-86F438327E4E}">
      <dsp:nvSpPr>
        <dsp:cNvPr id="0" name=""/>
        <dsp:cNvSpPr/>
      </dsp:nvSpPr>
      <dsp:spPr>
        <a:xfrm>
          <a:off x="0" y="2728131"/>
          <a:ext cx="7747000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91C1349-3602-45FD-A58F-E07A1F1F9D85}">
      <dsp:nvSpPr>
        <dsp:cNvPr id="0" name=""/>
        <dsp:cNvSpPr/>
      </dsp:nvSpPr>
      <dsp:spPr>
        <a:xfrm>
          <a:off x="387350" y="2403411"/>
          <a:ext cx="5422900" cy="649440"/>
        </a:xfrm>
        <a:prstGeom prst="roundRect">
          <a:avLst/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4973" tIns="0" rIns="204973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ORGANISATIONAL CULTURE MUST BE RICH</a:t>
          </a:r>
        </a:p>
      </dsp:txBody>
      <dsp:txXfrm>
        <a:off x="419053" y="2435114"/>
        <a:ext cx="5359494" cy="58603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8D0B64-E088-409A-B533-D6CBBE14F46D}">
      <dsp:nvSpPr>
        <dsp:cNvPr id="0" name=""/>
        <dsp:cNvSpPr/>
      </dsp:nvSpPr>
      <dsp:spPr>
        <a:xfrm>
          <a:off x="0" y="93597"/>
          <a:ext cx="5314543" cy="318872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References</a:t>
          </a:r>
          <a:endParaRPr lang="en-US" sz="1200" kern="120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/>
            <a:t>Aniyan, A., 2018. Absenteeism and Factors Affecting Absenteeism. </a:t>
          </a:r>
          <a:r>
            <a:rPr lang="en-GB" sz="900" i="1" kern="1200"/>
            <a:t>International Journal of Nursing &amp; Midwifery Research</a:t>
          </a:r>
          <a:r>
            <a:rPr lang="en-GB" sz="900" kern="1200"/>
            <a:t>, 05(01), pp.27-31.</a:t>
          </a:r>
          <a:endParaRPr lang="en-US" sz="900" kern="120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/>
            <a:t>Bihunova, S., Vorobiova, I. and Fridrikh, A., 2019. DEVELOPING PROBLEM-SOLVING SKILLS. </a:t>
          </a:r>
          <a:r>
            <a:rPr lang="en-GB" sz="900" i="1" kern="1200"/>
            <a:t>Naukovì zapiski Nacìonalʹnogo unìversitetu «Ostrozʹka akademìâ». Serìâ «Fìlologìâ»</a:t>
          </a:r>
          <a:r>
            <a:rPr lang="en-GB" sz="900" kern="1200"/>
            <a:t>, 1(5(73), pp.110-113.</a:t>
          </a:r>
          <a:endParaRPr lang="en-US" sz="900" kern="120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/>
            <a:t>Chu, Y. and MacGregor, J., 2015. Human Performance on Insight Problem Solving: A Review. </a:t>
          </a:r>
          <a:r>
            <a:rPr lang="en-GB" sz="900" i="1" kern="1200"/>
            <a:t>The Journal of Problem Solving</a:t>
          </a:r>
          <a:r>
            <a:rPr lang="en-GB" sz="900" kern="1200"/>
            <a:t>, 3(2).</a:t>
          </a:r>
          <a:endParaRPr lang="en-US" sz="900" kern="120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/>
            <a:t>G, S., S, J. and R, V., 2019. Employee Absenteeism. </a:t>
          </a:r>
          <a:r>
            <a:rPr lang="en-GB" sz="900" i="1" kern="1200"/>
            <a:t>Journal of Advanced Research in Dynamical and Control Systems</a:t>
          </a:r>
          <a:r>
            <a:rPr lang="en-GB" sz="900" kern="1200"/>
            <a:t>, 11(0009-SPECIAL ISSUE), pp.1426-1430.</a:t>
          </a:r>
          <a:endParaRPr lang="en-US" sz="900" kern="120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/>
            <a:t>Hoxsey, D., 2015. Are happy employees healthy employees? Researching the effects of employee engagement on absenteeism. </a:t>
          </a:r>
          <a:r>
            <a:rPr lang="en-GB" sz="900" i="1" kern="1200"/>
            <a:t>Canadian Public Administration</a:t>
          </a:r>
          <a:r>
            <a:rPr lang="en-GB" sz="900" kern="1200"/>
            <a:t>, 53(4), pp.551-571.</a:t>
          </a:r>
          <a:endParaRPr lang="en-US" sz="900" kern="120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/>
            <a:t>Hoxsey, D., 2015. Are happy employees healthy employees? Researching the effects of employee engagement on absenteeism. </a:t>
          </a:r>
          <a:r>
            <a:rPr lang="en-GB" sz="900" i="1" kern="1200"/>
            <a:t>Canadian Public Administration</a:t>
          </a:r>
          <a:r>
            <a:rPr lang="en-GB" sz="900" kern="1200"/>
            <a:t>, 53(4), pp.551-571.</a:t>
          </a:r>
          <a:endParaRPr lang="en-US" sz="900" kern="120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/>
            <a:t>Jäkel, F. and Schreiber, C., 2013. Introspection in Problem Solving. </a:t>
          </a:r>
          <a:r>
            <a:rPr lang="en-GB" sz="900" i="1" kern="1200"/>
            <a:t>The Journal of Problem Solving</a:t>
          </a:r>
          <a:r>
            <a:rPr lang="en-GB" sz="900" kern="1200"/>
            <a:t>, 6(1).</a:t>
          </a:r>
          <a:endParaRPr lang="en-US" sz="900" kern="120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/>
            <a:t>Katić, I. and Nešić, A., 2020. Socio-psychological effects of stress in organizations’ absenteeism problems. </a:t>
          </a:r>
          <a:r>
            <a:rPr lang="en-GB" sz="900" i="1" kern="1200"/>
            <a:t>Work</a:t>
          </a:r>
          <a:r>
            <a:rPr lang="en-GB" sz="900" kern="1200"/>
            <a:t>, 66(3), pp.689-697.</a:t>
          </a:r>
          <a:endParaRPr lang="en-US" sz="900" kern="120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/>
            <a:t>Pouliakas, K. and Theodoropoulos, N., 2015. The Effect of Variable Pay Schemes on Workplace Absenteeism. </a:t>
          </a:r>
          <a:r>
            <a:rPr lang="en-GB" sz="900" i="1" kern="1200"/>
            <a:t>SSRN Electronic Journal</a:t>
          </a:r>
          <a:r>
            <a:rPr lang="en-GB" sz="900" kern="1200"/>
            <a:t>.</a:t>
          </a:r>
          <a:endParaRPr lang="en-US" sz="900" kern="120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/>
            <a:t>Rhodes, S. and Steers, R., 2016. A Systematic Approach to Diagnosing Employee Absenteeism. </a:t>
          </a:r>
          <a:r>
            <a:rPr lang="en-GB" sz="900" i="1" kern="1200"/>
            <a:t>Employee Relations</a:t>
          </a:r>
          <a:r>
            <a:rPr lang="en-GB" sz="900" kern="1200"/>
            <a:t>, 3(2), pp.17-22.</a:t>
          </a:r>
          <a:endParaRPr lang="en-US" sz="900" kern="1200"/>
        </a:p>
      </dsp:txBody>
      <dsp:txXfrm>
        <a:off x="0" y="93597"/>
        <a:ext cx="5314543" cy="31887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1/layout/RadialPictureList">
  <dgm:title val="Radial Picture List"/>
  <dgm:desc val="Use to show relationships to a central idea. The Level 1 shape contains text and all Level 2 shapes contain a picture with corresponding text. Limited to four Level 2 pictures.  Unused pictures do not appear, but remain available if you switch layouts. Works best with a small amount of Level 2 text."/>
  <dgm:catLst>
    <dgm:cat type="picture" pri="2500"/>
    <dgm:cat type="officeonline" pri="2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10" destId="14" srcOrd="3" destOrd="0"/>
      </dgm:cxnLst>
      <dgm:bg/>
      <dgm:whole/>
    </dgm:dataModel>
  </dgm:clrData>
  <dgm:layoutNode name="Name0">
    <dgm:varLst>
      <dgm:chMax val="1"/>
      <dgm:chPref val="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equ" val="1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l" for="ch" forName="Accent" refType="w" fact="0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l" for="ch" forName="Child1" refType="w" fact="0.76"/>
              <dgm:constr type="t" for="ch" forName="Child1" refType="h" fact="0.3739"/>
              <dgm:constr type="w" for="ch" forName="Child1" refType="w" fact="0.24"/>
              <dgm:constr type="h" for="ch" forName="Child1" refType="h" fact="0.255"/>
              <dgm:constr type="l" for="ch" forName="Parent" refType="w" fact="0.1726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l" for="ch" forName="Image1" refType="w" fact="0.5661"/>
              <dgm:constr type="t" for="ch" forName="Image1" refType="h" fact="0.3744"/>
              <dgm:constr type="w" for="ch" forName="Image1" refType="w" fact="0.1793"/>
              <dgm:constr type="h" for="ch" forName="Image1" refType="h" fact="0.255"/>
            </dgm:constrLst>
          </dgm:if>
          <dgm:if name="Name6" axis="ch ch" ptType="node node" st="1 1" cnt="1 0" func="cnt" op="equ" val="2">
            <dgm:alg type="composite">
              <dgm:param type="ar" val="1.381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" refType="w" fact="0"/>
              <dgm:constr type="t" for="ch" forName="Accent" refType="h" fact="0"/>
              <dgm:constr type="w" for="ch" forName="Accent" refType="w" fact="0.6946"/>
              <dgm:constr type="h" for="ch" forName="Accent" refType="h"/>
              <dgm:constr type="l" for="ch" forName="Parent" refType="w" fact="0.1777"/>
              <dgm:constr type="t" for="ch" forName="Parent" refType="h" fact="0.2646"/>
              <dgm:constr type="w" for="ch" forName="Parent" refType="w" fact="0.3446"/>
              <dgm:constr type="h" for="ch" forName="Parent" refType="h" fact="0.4759"/>
              <dgm:constr type="l" for="ch" forName="Image1" refType="w" fact="0.5531"/>
              <dgm:constr type="t" for="ch" forName="Image1" refType="h" fact="0.1585"/>
              <dgm:constr type="w" for="ch" forName="Image1" refType="w" fact="0.1846"/>
              <dgm:constr type="h" for="ch" forName="Image1" refType="h" fact="0.255"/>
              <dgm:constr type="l" for="ch" forName="Image2" refType="w" fact="0.5531"/>
              <dgm:constr type="t" for="ch" forName="Image2" refType="h" fact="0.5624"/>
              <dgm:constr type="w" for="ch" forName="Image2" refType="w" fact="0.1846"/>
              <dgm:constr type="h" for="ch" forName="Image2" refType="h" fact="0.255"/>
              <dgm:constr type="l" for="ch" forName="Child1" refType="w" fact="0.7529"/>
              <dgm:constr type="t" for="ch" forName="Child1" refType="h" fact="0.1618"/>
              <dgm:constr type="w" for="ch" forName="Child1" refType="w" fact="0.2471"/>
              <dgm:constr type="h" for="ch" forName="Child1" refType="h" fact="0.2468"/>
              <dgm:constr type="l" for="ch" forName="Child2" refType="w" fact="0.7529"/>
              <dgm:constr type="t" for="ch" forName="Child2" refType="h" fact="0.5657"/>
              <dgm:constr type="w" for="ch" forName="Child2" refType="w" fact="0.2471"/>
              <dgm:constr type="h" for="ch" forName="Child2" refType="h" fact="0.2468"/>
            </dgm:constrLst>
          </dgm:if>
          <dgm:if name="Name7" axis="ch ch" ptType="node node" st="1 1" cnt="1 0" func="cnt" op="equ" val="3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" refType="w" fact="0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l" for="ch" forName="Parent" refType="w" fact="0.1726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l" for="ch" forName="Image1" refType="w" fact="0.4968"/>
              <dgm:constr type="t" for="ch" forName="Image1" refType="h" fact="0.0843"/>
              <dgm:constr type="w" for="ch" forName="Image1" refType="w" fact="0.1793"/>
              <dgm:constr type="h" for="ch" forName="Image1" refType="h" fact="0.255"/>
              <dgm:constr type="l" for="ch" forName="Image2" refType="w" fact="0.5661"/>
              <dgm:constr type="t" for="ch" forName="Image2" refType="h" fact="0.3744"/>
              <dgm:constr type="w" for="ch" forName="Image2" refType="w" fact="0.1793"/>
              <dgm:constr type="h" for="ch" forName="Image2" refType="h" fact="0.255"/>
              <dgm:constr type="l" for="ch" forName="Image3" refType="w" fact="0.4968"/>
              <dgm:constr type="t" for="ch" forName="Image3" refType="h" fact="0.6686"/>
              <dgm:constr type="w" for="ch" forName="Image3" refType="w" fact="0.1793"/>
              <dgm:constr type="h" for="ch" forName="Image3" refType="h" fact="0.255"/>
              <dgm:constr type="l" for="ch" forName="Child1" refType="w" fact="0.6897"/>
              <dgm:constr type="t" for="ch" forName="Child1" refType="h" fact="0.0884"/>
              <dgm:constr type="w" for="ch" forName="Child1" refType="w" fact="0.24"/>
              <dgm:constr type="h" for="ch" forName="Child1" refType="h" fact="0.2468"/>
              <dgm:constr type="l" for="ch" forName="Child2" refType="w" fact="0.76"/>
              <dgm:constr type="t" for="ch" forName="Child2" refType="h" fact="0.378"/>
              <dgm:constr type="w" for="ch" forName="Child2" refType="w" fact="0.24"/>
              <dgm:constr type="h" for="ch" forName="Child2" refType="h" fact="0.2468"/>
              <dgm:constr type="l" for="ch" forName="Child3" refType="w" fact="0.6897"/>
              <dgm:constr type="t" for="ch" forName="Child3" refType="h" fact="0.6738"/>
              <dgm:constr type="w" for="ch" forName="Child3" refType="w" fact="0.24"/>
              <dgm:constr type="h" for="ch" forName="Child3" refType="h" fact="0.2468"/>
            </dgm:constrLst>
          </dgm:if>
          <dgm:else name="Name8">
            <dgm:alg type="composite">
              <dgm:param type="ar" val="1.2852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" refType="w" fact="0"/>
              <dgm:constr type="t" for="ch" forName="Accent" refType="h" fact="0.0361"/>
              <dgm:constr type="w" for="ch" forName="Accent" refType="w" fact="0.6865"/>
              <dgm:constr type="h" for="ch" forName="Accent" refType="h" fact="0.9197"/>
              <dgm:constr type="l" for="ch" forName="Parent" refType="w" fact="0.1756"/>
              <dgm:constr type="t" for="ch" forName="Parent" refType="h" fact="0.2795"/>
              <dgm:constr type="w" for="ch" forName="Parent" refType="w" fact="0.3406"/>
              <dgm:constr type="h" for="ch" forName="Parent" refType="h" fact="0.4377"/>
              <dgm:constr type="l" for="ch" forName="Image1" refType="w" fact="0.425"/>
              <dgm:constr type="t" for="ch" forName="Image1" refType="h" fact="0"/>
              <dgm:constr type="w" for="ch" forName="Image1" refType="w" fact="0.1825"/>
              <dgm:constr type="h" for="ch" forName="Image1" refType="h" fact="0.2345"/>
              <dgm:constr type="l" for="ch" forName="Image2" refType="w" fact="0.5598"/>
              <dgm:constr type="t" for="ch" forName="Image2" refType="h" fact="0.2184"/>
              <dgm:constr type="w" for="ch" forName="Image2" refType="w" fact="0.1825"/>
              <dgm:constr type="h" for="ch" forName="Image2" refType="h" fact="0.2345"/>
              <dgm:constr type="l" for="ch" forName="Image3" refType="w" fact="0.5591"/>
              <dgm:constr type="t" for="ch" forName="Image3" refType="h" fact="0.5395"/>
              <dgm:constr type="w" for="ch" forName="Image3" refType="w" fact="0.1825"/>
              <dgm:constr type="h" for="ch" forName="Image3" refType="h" fact="0.2345"/>
              <dgm:constr type="l" for="ch" forName="Image4" refType="w" fact="0.425"/>
              <dgm:constr type="t" for="ch" forName="Image4" refType="h" fact="0.7655"/>
              <dgm:constr type="w" for="ch" forName="Image4" refType="w" fact="0.1825"/>
              <dgm:constr type="h" for="ch" forName="Image4" refType="h" fact="0.2345"/>
              <dgm:constr type="l" for="ch" forName="Child1" refType="w" fact="0.6214"/>
              <dgm:constr type="t" for="ch" forName="Child1" refType="h" fact="0.003"/>
              <dgm:constr type="w" for="ch" forName="Child1" refType="w" fact="0.2443"/>
              <dgm:constr type="h" for="ch" forName="Child1" refType="h" fact="0.227"/>
              <dgm:constr type="l" for="ch" forName="Child2" refType="w" fact="0.7557"/>
              <dgm:constr type="t" for="ch" forName="Child2" refType="h" fact="0.2225"/>
              <dgm:constr type="w" for="ch" forName="Child2" refType="w" fact="0.2443"/>
              <dgm:constr type="h" for="ch" forName="Child2" refType="h" fact="0.227"/>
              <dgm:constr type="l" for="ch" forName="Child3" refType="w" fact="0.7557"/>
              <dgm:constr type="t" for="ch" forName="Child3" refType="h" fact="0.5433"/>
              <dgm:constr type="w" for="ch" forName="Child3" refType="w" fact="0.2443"/>
              <dgm:constr type="h" for="ch" forName="Child3" refType="h" fact="0.227"/>
              <dgm:constr type="l" for="ch" forName="Child4" refType="w" fact="0.6214"/>
              <dgm:constr type="t" for="ch" forName="Child4" refType="h" fact="0.7703"/>
              <dgm:constr type="w" for="ch" forName="Child4" refType="w" fact="0.2443"/>
              <dgm:constr type="h" for="ch" forName="Child4" refType="h" fact="0.227"/>
            </dgm:constrLst>
          </dgm:else>
        </dgm:choose>
      </dgm:if>
      <dgm:else name="Name9">
        <dgm:choose name="Name10">
          <dgm:if name="Name11" axis="ch ch" ptType="node node" st="1 1" cnt="1 0" func="cnt" op="equ" val="0">
            <dgm:alg type="composite">
              <dgm:param type="ar" val="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2" axis="ch ch" ptType="node node" st="1 1" cnt="1 0" func="cnt" op="equ" val="1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r" for="ch" forName="Accent" refType="w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r" for="ch" forName="Child1" refType="w" fact="0.24"/>
              <dgm:constr type="t" for="ch" forName="Child1" refType="h" fact="0.3739"/>
              <dgm:constr type="w" for="ch" forName="Child1" refType="w" fact="0.24"/>
              <dgm:constr type="h" for="ch" forName="Child1" refType="h" fact="0.255"/>
              <dgm:constr type="r" for="ch" forName="Parent" refType="w" fact="0.8274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r" for="ch" forName="Image1" refType="w" fact="0.4339"/>
              <dgm:constr type="t" for="ch" forName="Image1" refType="h" fact="0.3744"/>
              <dgm:constr type="w" for="ch" forName="Image1" refType="w" fact="0.1793"/>
              <dgm:constr type="h" for="ch" forName="Image1" refType="h" fact="0.255"/>
            </dgm:constrLst>
          </dgm:if>
          <dgm:if name="Name13" axis="ch ch" ptType="node node" st="1 1" cnt="1 0" func="cnt" op="equ" val="2">
            <dgm:alg type="composite">
              <dgm:param type="ar" val="1.381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" refType="w"/>
              <dgm:constr type="t" for="ch" forName="Accent" refType="h" fact="0"/>
              <dgm:constr type="w" for="ch" forName="Accent" refType="w" fact="0.6946"/>
              <dgm:constr type="h" for="ch" forName="Accent" refType="h"/>
              <dgm:constr type="r" for="ch" forName="Parent" refType="w" fact="0.8223"/>
              <dgm:constr type="t" for="ch" forName="Parent" refType="h" fact="0.2646"/>
              <dgm:constr type="w" for="ch" forName="Parent" refType="w" fact="0.3446"/>
              <dgm:constr type="h" for="ch" forName="Parent" refType="h" fact="0.4759"/>
              <dgm:constr type="r" for="ch" forName="Image1" refType="w" fact="0.4469"/>
              <dgm:constr type="t" for="ch" forName="Image1" refType="h" fact="0.1585"/>
              <dgm:constr type="w" for="ch" forName="Image1" refType="w" fact="0.1846"/>
              <dgm:constr type="h" for="ch" forName="Image1" refType="h" fact="0.255"/>
              <dgm:constr type="r" for="ch" forName="Image2" refType="w" fact="0.4469"/>
              <dgm:constr type="t" for="ch" forName="Image2" refType="h" fact="0.5624"/>
              <dgm:constr type="w" for="ch" forName="Image2" refType="w" fact="0.1846"/>
              <dgm:constr type="h" for="ch" forName="Image2" refType="h" fact="0.255"/>
              <dgm:constr type="r" for="ch" forName="Child1" refType="w" fact="0.2471"/>
              <dgm:constr type="t" for="ch" forName="Child1" refType="h" fact="0.1618"/>
              <dgm:constr type="w" for="ch" forName="Child1" refType="w" fact="0.2471"/>
              <dgm:constr type="h" for="ch" forName="Child1" refType="h" fact="0.2468"/>
              <dgm:constr type="r" for="ch" forName="Child2" refType="w" fact="0.2471"/>
              <dgm:constr type="t" for="ch" forName="Child2" refType="h" fact="0.5657"/>
              <dgm:constr type="w" for="ch" forName="Child2" refType="w" fact="0.2471"/>
              <dgm:constr type="h" for="ch" forName="Child2" refType="h" fact="0.2468"/>
            </dgm:constrLst>
          </dgm:if>
          <dgm:if name="Name14" axis="ch ch" ptType="node node" st="1 1" cnt="1 0" func="cnt" op="equ" val="3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" refType="w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r" for="ch" forName="Parent" refType="w" fact="0.8274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r" for="ch" forName="Image1" refType="w" fact="0.5032"/>
              <dgm:constr type="t" for="ch" forName="Image1" refType="h" fact="0.0843"/>
              <dgm:constr type="w" for="ch" forName="Image1" refType="w" fact="0.1793"/>
              <dgm:constr type="h" for="ch" forName="Image1" refType="h" fact="0.255"/>
              <dgm:constr type="r" for="ch" forName="Image2" refType="w" fact="0.4339"/>
              <dgm:constr type="t" for="ch" forName="Image2" refType="h" fact="0.3744"/>
              <dgm:constr type="w" for="ch" forName="Image2" refType="w" fact="0.1793"/>
              <dgm:constr type="h" for="ch" forName="Image2" refType="h" fact="0.255"/>
              <dgm:constr type="r" for="ch" forName="Image3" refType="w" fact="0.5032"/>
              <dgm:constr type="t" for="ch" forName="Image3" refType="h" fact="0.6686"/>
              <dgm:constr type="w" for="ch" forName="Image3" refType="w" fact="0.1793"/>
              <dgm:constr type="h" for="ch" forName="Image3" refType="h" fact="0.255"/>
              <dgm:constr type="r" for="ch" forName="Child1" refType="w" fact="0.3103"/>
              <dgm:constr type="t" for="ch" forName="Child1" refType="h" fact="0.0884"/>
              <dgm:constr type="w" for="ch" forName="Child1" refType="w" fact="0.24"/>
              <dgm:constr type="h" for="ch" forName="Child1" refType="h" fact="0.2468"/>
              <dgm:constr type="r" for="ch" forName="Child2" refType="w" fact="0.24"/>
              <dgm:constr type="t" for="ch" forName="Child2" refType="h" fact="0.378"/>
              <dgm:constr type="w" for="ch" forName="Child2" refType="w" fact="0.24"/>
              <dgm:constr type="h" for="ch" forName="Child2" refType="h" fact="0.2468"/>
              <dgm:constr type="r" for="ch" forName="Child3" refType="w" fact="0.3103"/>
              <dgm:constr type="t" for="ch" forName="Child3" refType="h" fact="0.6738"/>
              <dgm:constr type="w" for="ch" forName="Child3" refType="w" fact="0.24"/>
              <dgm:constr type="h" for="ch" forName="Child3" refType="h" fact="0.2468"/>
            </dgm:constrLst>
          </dgm:if>
          <dgm:else name="Name15">
            <dgm:alg type="composite">
              <dgm:param type="ar" val="1.2852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" refType="w"/>
              <dgm:constr type="t" for="ch" forName="Accent" refType="h" fact="0.0361"/>
              <dgm:constr type="w" for="ch" forName="Accent" refType="w" fact="0.6865"/>
              <dgm:constr type="h" for="ch" forName="Accent" refType="h" fact="0.9197"/>
              <dgm:constr type="r" for="ch" forName="Parent" refType="w" fact="0.8244"/>
              <dgm:constr type="t" for="ch" forName="Parent" refType="h" fact="0.2795"/>
              <dgm:constr type="w" for="ch" forName="Parent" refType="w" fact="0.3406"/>
              <dgm:constr type="h" for="ch" forName="Parent" refType="h" fact="0.4377"/>
              <dgm:constr type="r" for="ch" forName="Image1" refType="w" fact="0.575"/>
              <dgm:constr type="t" for="ch" forName="Image1" refType="h" fact="0"/>
              <dgm:constr type="w" for="ch" forName="Image1" refType="w" fact="0.1825"/>
              <dgm:constr type="h" for="ch" forName="Image1" refType="h" fact="0.2345"/>
              <dgm:constr type="r" for="ch" forName="Image2" refType="w" fact="0.4402"/>
              <dgm:constr type="t" for="ch" forName="Image2" refType="h" fact="0.2184"/>
              <dgm:constr type="w" for="ch" forName="Image2" refType="w" fact="0.1825"/>
              <dgm:constr type="h" for="ch" forName="Image2" refType="h" fact="0.2345"/>
              <dgm:constr type="r" for="ch" forName="Image3" refType="w" fact="0.4409"/>
              <dgm:constr type="t" for="ch" forName="Image3" refType="h" fact="0.5395"/>
              <dgm:constr type="w" for="ch" forName="Image3" refType="w" fact="0.1825"/>
              <dgm:constr type="h" for="ch" forName="Image3" refType="h" fact="0.2345"/>
              <dgm:constr type="r" for="ch" forName="Image4" refType="w" fact="0.575"/>
              <dgm:constr type="t" for="ch" forName="Image4" refType="h" fact="0.7655"/>
              <dgm:constr type="w" for="ch" forName="Image4" refType="w" fact="0.1825"/>
              <dgm:constr type="h" for="ch" forName="Image4" refType="h" fact="0.2345"/>
              <dgm:constr type="r" for="ch" forName="Child1" refType="w" fact="0.3786"/>
              <dgm:constr type="t" for="ch" forName="Child1" refType="h" fact="0.003"/>
              <dgm:constr type="w" for="ch" forName="Child1" refType="w" fact="0.2443"/>
              <dgm:constr type="h" for="ch" forName="Child1" refType="h" fact="0.227"/>
              <dgm:constr type="r" for="ch" forName="Child2" refType="w" fact="0.2443"/>
              <dgm:constr type="t" for="ch" forName="Child2" refType="h" fact="0.2225"/>
              <dgm:constr type="w" for="ch" forName="Child2" refType="w" fact="0.2443"/>
              <dgm:constr type="h" for="ch" forName="Child2" refType="h" fact="0.227"/>
              <dgm:constr type="r" for="ch" forName="Child3" refType="w" fact="0.2443"/>
              <dgm:constr type="t" for="ch" forName="Child3" refType="h" fact="0.5433"/>
              <dgm:constr type="w" for="ch" forName="Child3" refType="w" fact="0.2443"/>
              <dgm:constr type="h" for="ch" forName="Child3" refType="h" fact="0.227"/>
              <dgm:constr type="r" for="ch" forName="Child4" refType="w" fact="0.3786"/>
              <dgm:constr type="t" for="ch" forName="Child4" refType="h" fact="0.7703"/>
              <dgm:constr type="w" for="ch" forName="Child4" refType="w" fact="0.2443"/>
              <dgm:constr type="h" for="ch" forName="Child4" refType="h" fact="0.227"/>
            </dgm:constrLst>
          </dgm:else>
        </dgm:choose>
      </dgm:else>
    </dgm:choose>
    <dgm:forEach name="wrapper" axis="self" ptType="parTrans">
      <dgm:forEach name="ImageRepeat" axis="self">
        <dgm:layoutNode name="Image" styleLbl="fgImgPlace1">
          <dgm:alg type="sp"/>
          <dgm:shape xmlns:r="http://schemas.openxmlformats.org/officeDocument/2006/relationships" type="ellipse" r:blip="" blipPhldr="1">
            <dgm:adjLst/>
          </dgm:shape>
          <dgm:presOf/>
        </dgm:layoutNode>
      </dgm:forEach>
    </dgm:forEach>
    <dgm:forEach name="Name16" axis="ch" ptType="node" cnt="1">
      <dgm:layoutNode name="Parent" styleLbl="node1">
        <dgm:varLst>
          <dgm:chMax val="4"/>
          <dgm:chPref val="3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17" axis="ch ch" ptType="node node" st="1 1" cnt="1 1">
      <dgm:layoutNode name="Accent" styleLbl="node1">
        <dgm:alg type="sp"/>
        <dgm:choose name="Name18">
          <dgm:if name="Name19" func="var" arg="dir" op="equ" val="norm">
            <dgm:choose name="Name20">
              <dgm:if name="Name21" axis="followSib" ptType="node" func="cnt" op="equ" val="0">
                <dgm:shape xmlns:r="http://schemas.openxmlformats.org/officeDocument/2006/relationships" type="blockArc" r:blip="">
                  <dgm:adjLst>
                    <dgm:adj idx="1" val="-49.0368"/>
                    <dgm:adj idx="2" val="49.4265"/>
                    <dgm:adj idx="3" val="0.0564"/>
                  </dgm:adjLst>
                </dgm:shape>
              </dgm:if>
              <dgm:if name="Name22" axis="followSib" ptType="node" func="cnt" op="equ" val="1">
                <dgm:shape xmlns:r="http://schemas.openxmlformats.org/officeDocument/2006/relationships" type="blockArc" r:blip="">
                  <dgm:adjLst>
                    <dgm:adj idx="1" val="-64.2028"/>
                    <dgm:adj idx="2" val="64.5456"/>
                    <dgm:adj idx="3" val="0.0558"/>
                  </dgm:adjLst>
                </dgm:shape>
              </dgm:if>
              <dgm:if name="Name23" axis="followSib" ptType="node" func="cnt" op="equ" val="2">
                <dgm:shape xmlns:r="http://schemas.openxmlformats.org/officeDocument/2006/relationships" type="blockArc" r:blip="">
                  <dgm:adjLst>
                    <dgm:adj idx="1" val="-67.8702"/>
                    <dgm:adj idx="2" val="68.6519"/>
                    <dgm:adj idx="3" val="0.0575"/>
                  </dgm:adjLst>
                </dgm:shape>
              </dgm:if>
              <dgm:else name="Name24">
                <dgm:shape xmlns:r="http://schemas.openxmlformats.org/officeDocument/2006/relationships" type="blockArc" r:blip="">
                  <dgm:adjLst>
                    <dgm:adj idx="1" val="-84.8426"/>
                    <dgm:adj idx="2" val="84.8009"/>
                    <dgm:adj idx="3" val="0.0524"/>
                  </dgm:adjLst>
                </dgm:shape>
              </dgm:else>
            </dgm:choose>
          </dgm:if>
          <dgm:else name="Name25">
            <dgm:choose name="Name26">
              <dgm:if name="Name27" axis="followSib" ptType="node" func="cnt" op="equ" val="0">
                <dgm:shape xmlns:r="http://schemas.openxmlformats.org/officeDocument/2006/relationships" rot="180" type="blockArc" r:blip="">
                  <dgm:adjLst>
                    <dgm:adj idx="1" val="-49.0368"/>
                    <dgm:adj idx="2" val="49.4265"/>
                    <dgm:adj idx="3" val="0.0564"/>
                  </dgm:adjLst>
                </dgm:shape>
              </dgm:if>
              <dgm:if name="Name28" axis="followSib" ptType="node" func="cnt" op="equ" val="1">
                <dgm:shape xmlns:r="http://schemas.openxmlformats.org/officeDocument/2006/relationships" rot="180" type="blockArc" r:blip="">
                  <dgm:adjLst>
                    <dgm:adj idx="1" val="-64.2028"/>
                    <dgm:adj idx="2" val="64.5456"/>
                    <dgm:adj idx="3" val="0.0558"/>
                  </dgm:adjLst>
                </dgm:shape>
              </dgm:if>
              <dgm:if name="Name29" axis="followSib" ptType="node" func="cnt" op="equ" val="2">
                <dgm:shape xmlns:r="http://schemas.openxmlformats.org/officeDocument/2006/relationships" rot="180" type="blockArc" r:blip="">
                  <dgm:adjLst>
                    <dgm:adj idx="1" val="-67.8702"/>
                    <dgm:adj idx="2" val="68.6519"/>
                    <dgm:adj idx="3" val="0.0575"/>
                  </dgm:adjLst>
                </dgm:shape>
              </dgm:if>
              <dgm:else name="Name30">
                <dgm:shape xmlns:r="http://schemas.openxmlformats.org/officeDocument/2006/relationships" rot="180" type="blockArc" r:blip="">
                  <dgm:adjLst>
                    <dgm:adj idx="1" val="-84.8426"/>
                    <dgm:adj idx="2" val="84.8009"/>
                    <dgm:adj idx="3" val="0.0524"/>
                  </dgm:adjLst>
                </dgm:shape>
              </dgm:else>
            </dgm:choose>
          </dgm:else>
        </dgm:choose>
        <dgm:presOf/>
      </dgm:layoutNode>
      <dgm:layoutNode name="Image1" styleLbl="fgImgPlace1">
        <dgm:alg type="sp"/>
        <dgm:shape xmlns:r="http://schemas.openxmlformats.org/officeDocument/2006/relationships" type="ellipse" r:blip="" blipPhldr="1">
          <dgm:adjLst/>
        </dgm:shape>
        <dgm:presOf/>
      </dgm:layoutNode>
      <dgm:layoutNode name="Child1" styleLbl="revTx">
        <dgm:varLst>
          <dgm:chMax val="0"/>
          <dgm:chPref val="0"/>
          <dgm:bulletEnabled val="1"/>
        </dgm:varLst>
        <dgm:choose name="Name31">
          <dgm:if name="Name32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33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4" axis="ch ch" ptType="node node" st="1 2" cnt="1 1">
      <dgm:layoutNode name="Image2">
        <dgm:alg type="sp"/>
        <dgm:shape xmlns:r="http://schemas.openxmlformats.org/officeDocument/2006/relationships" r:blip="">
          <dgm:adjLst/>
        </dgm:shape>
        <dgm:presOf/>
        <dgm:constrLst/>
        <dgm:forEach name="Name35" ref="ImageRepeat"/>
      </dgm:layoutNode>
      <dgm:layoutNode name="Child2" styleLbl="revTx">
        <dgm:varLst>
          <dgm:chMax val="0"/>
          <dgm:chPref val="0"/>
          <dgm:bulletEnabled val="1"/>
        </dgm:varLst>
        <dgm:choose name="Name36">
          <dgm:if name="Name37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38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9" axis="ch ch" ptType="node node" st="1 3" cnt="1 1">
      <dgm:layoutNode name="Image3">
        <dgm:alg type="sp"/>
        <dgm:shape xmlns:r="http://schemas.openxmlformats.org/officeDocument/2006/relationships" r:blip="">
          <dgm:adjLst/>
        </dgm:shape>
        <dgm:presOf/>
        <dgm:constrLst/>
        <dgm:forEach name="Name40" ref="ImageRepeat"/>
      </dgm:layoutNode>
      <dgm:layoutNode name="Child3" styleLbl="revTx">
        <dgm:varLst>
          <dgm:chMax val="0"/>
          <dgm:chPref val="0"/>
          <dgm:bulletEnabled val="1"/>
        </dgm:varLst>
        <dgm:choose name="Name41">
          <dgm:if name="Name42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43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4" axis="ch ch" ptType="node node" st="1 4" cnt="1 1">
      <dgm:layoutNode name="Image4">
        <dgm:alg type="sp"/>
        <dgm:shape xmlns:r="http://schemas.openxmlformats.org/officeDocument/2006/relationships" r:blip="">
          <dgm:adjLst/>
        </dgm:shape>
        <dgm:presOf/>
        <dgm:constrLst/>
        <dgm:forEach name="Name45" ref="ImageRepeat"/>
      </dgm:layoutNode>
      <dgm:layoutNode name="Child4" styleLbl="revTx">
        <dgm:varLst>
          <dgm:chMax val="0"/>
          <dgm:chPref val="0"/>
          <dgm:bulletEnabled val="1"/>
        </dgm:varLst>
        <dgm:choose name="Name46">
          <dgm:if name="Name47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48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1/layout/CircleProcess">
  <dgm:title val="Circle Process"/>
  <dgm:desc val="Use to show sequential steps in a process. Limited to eleven Level 1 shapes with an unlimited number of Level 2 shapes. Works best with small amounts of text. Unused text does not appear, but remains available if you switch layouts."/>
  <dgm:catLst>
    <dgm:cat type="process" pri="8500"/>
    <dgm:cat type="officeonline" pri="85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11"/>
      <dgm:chPref val="1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5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Parent2" refType="w" fact="0.6249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l" for="ch" forName="Parent1" refType="w" fact="0.1597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l" for="ch" forName="Accent2" refType="w" fact="0.5498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l" for="ch" forName="ParentBackground2" refType="w" fact="0.5648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l" for="ch" forName="Child2" refType="w" fact="0.5648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l" for="ch" forName="Accent1" refType="w" fact="-0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l" for="ch" forName="ParentBackground1" refType="w" fact="0.0997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l" for="ch" forName="Child1" refType="w" fact="0.0997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6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Parent3" refType="w" fact="0.744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l" for="ch" forName="Parent2" refType="w" fact="0.426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l" for="ch" forName="Parent1" refType="w" fact="0.109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l" for="ch" forName="Accent3" refType="w" fact="0.6928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l" for="ch" forName="ParentBackground3" refType="w" fact="0.703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l" for="ch" forName="Child3" refType="w" fact="0.703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l" for="ch" forName="Accent2" refType="w" fact="0.3122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l" for="ch" forName="ParentBackground2" refType="w" fact="0.385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l" for="ch" forName="Child2" refType="w" fact="0.385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l" for="ch" forName="Accent1" refType="w" fact="-0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l" for="ch" forName="ParentBackground1" refType="w" fact="0.068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l" for="ch" forName="Child1" refType="w" fact="0.068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7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Parent4" refType="w" fact="0.8057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l" for="ch" forName="Parent3" refType="w" fact="0.5647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l" for="ch" forName="Parent2" refType="w" fact="0.3237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l" for="ch" forName="Parent1" refType="w" fact="0.0827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l" for="ch" forName="Accent4" refType="w" fact="0.7668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l" for="ch" forName="ParentBackground4" refType="w" fact="0.7746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l" for="ch" forName="Child4" refType="w" fact="0.7746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l" for="ch" forName="Accent3" refType="w" fact="0.476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l" for="ch" forName="ParentBackground3" refType="w" fact="0.5336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l" for="ch" forName="Child3" refType="w" fact="0.5336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l" for="ch" forName="Accent2" refType="w" fact="0.236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l" for="ch" forName="ParentBackground2" refType="w" fact="0.2926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l" for="ch" forName="Child2" refType="w" fact="0.2926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l" for="ch" forName="Accent1" refType="w" fact="-0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l" for="ch" forName="ParentBackground1" refType="w" fact="0.0516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l" for="ch" forName="Child1" refType="w" fact="0.0516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8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Parent5" refType="w" fact="0.8434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l" for="ch" forName="Parent4" refType="w" fact="0.6492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l" for="ch" forName="Parent3" refType="w" fact="0.45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l" for="ch" forName="Parent2" refType="w" fact="0.2609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l" for="ch" forName="Parent1" refType="w" fact="0.0667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l" for="ch" forName="Accent5" refType="w" fact="0.8121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l" for="ch" forName="ParentBackground5" refType="w" fact="0.8183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l" for="ch" forName="Child5" refType="w" fact="0.8183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l" for="ch" forName="Accent4" refType="w" fact="0.5789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l" for="ch" forName="ParentBackground4" refType="w" fact="0.6242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l" for="ch" forName="Child4" refType="w" fact="0.6242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l" for="ch" forName="Accent3" refType="w" fact="0.3848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l" for="ch" forName="ParentBackground3" refType="w" fact="0.43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l" for="ch" forName="Child3" refType="w" fact="0.43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l" for="ch" forName="Accent2" refType="w" fact="0.1906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l" for="ch" forName="ParentBackground2" refType="w" fact="0.2358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l" for="ch" forName="Child2" refType="w" fact="0.2358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l" for="ch" forName="Accent1" refType="w" fact="-0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l" for="ch" forName="ParentBackground1" refType="w" fact="0.0416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l" for="ch" forName="Child1" refType="w" fact="0.0416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9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Parent6" refType="w" fact="0.8689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l" for="ch" forName="Parent5" refType="w" fact="0.7063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l" for="ch" forName="Parent4" refType="w" fact="0.5437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l" for="ch" forName="Parent3" refType="w" fact="0.381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l" for="ch" forName="Parent2" refType="w" fact="0.2184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l" for="ch" forName="Parent1" refType="w" fact="0.0558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l" for="ch" forName="Accent6" refType="w" fact="0.8426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l" for="ch" forName="ParentBackground6" refType="w" fact="0.8479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l" for="ch" forName="Child6" refType="w" fact="0.8479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l" for="ch" forName="Accent5" refType="w" fact="0.6474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l" for="ch" forName="ParentBackground5" refType="w" fact="0.6853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l" for="ch" forName="Child5" refType="w" fact="0.6853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l" for="ch" forName="Accent4" refType="w" fact="0.4848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l" for="ch" forName="ParentBackground4" refType="w" fact="0.5227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l" for="ch" forName="Child4" refType="w" fact="0.5227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l" for="ch" forName="Accent3" refType="w" fact="0.3222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l" for="ch" forName="ParentBackground3" refType="w" fact="0.3601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l" for="ch" forName="Child3" refType="w" fact="0.3601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l" for="ch" forName="Accent2" refType="w" fact="0.1596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l" for="ch" forName="ParentBackground2" refType="w" fact="0.197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l" for="ch" forName="Child2" refType="w" fact="0.197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l" for="ch" forName="Accent1" refType="w" fact="-0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l" for="ch" forName="ParentBackground1" refType="w" fact="0.0348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l" for="ch" forName="Child1" refType="w" fact="0.0348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10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Parent7" refType="w" fact="0.8872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l" for="ch" forName="Parent6" refType="w" fact="0.7473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l" for="ch" forName="Parent5" refType="w" fact="0.607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l" for="ch" forName="Parent4" refType="w" fact="0.4676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l" for="ch" forName="Parent3" refType="w" fact="0.3277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l" for="ch" forName="Parent2" refType="w" fact="0.1879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l" for="ch" forName="Parent1" refType="w" fact="0.048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l" for="ch" forName="Accent7" refType="w" fact="0.8646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l" for="ch" forName="ParentBackground7" refType="w" fact="0.8692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l" for="ch" forName="Child7" refType="w" fact="0.8692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l" for="ch" forName="Accent6" refType="w" fact="0.6967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l" for="ch" forName="ParentBackground6" refType="w" fact="0.7293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l" for="ch" forName="Child6" refType="w" fact="0.7293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l" for="ch" forName="Accent5" refType="w" fact="0.5569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l" for="ch" forName="ParentBackground5" refType="w" fact="0.5894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l" for="ch" forName="Child5" refType="w" fact="0.5894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l" for="ch" forName="Accent4" refType="w" fact="0.417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l" for="ch" forName="ParentBackground4" refType="w" fact="0.4496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l" for="ch" forName="Child4" refType="w" fact="0.4496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l" for="ch" forName="Accent3" refType="w" fact="0.2771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l" for="ch" forName="ParentBackground3" refType="w" fact="0.3097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l" for="ch" forName="Child3" refType="w" fact="0.3097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l" for="ch" forName="Accent2" refType="w" fact="0.1373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l" for="ch" forName="ParentBackground2" refType="w" fact="0.1698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l" for="ch" forName="Child2" refType="w" fact="0.1698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l" for="ch" forName="Accent1" refType="w" fact="-0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l" for="ch" forName="ParentBackground1" refType="w" fact="0.03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l" for="ch" forName="Child1" refType="w" fact="0.03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11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l" for="ch" forName="Parent8" refType="w" fact="0.901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l" for="ch" forName="Parent7" refType="w" fact="0.7783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l" for="ch" forName="Parent6" refType="w" fact="0.6556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l" for="ch" forName="Parent5" refType="w" fact="0.5329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l" for="ch" forName="Parent4" refType="w" fact="0.4102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l" for="ch" forName="Parent3" refType="w" fact="0.287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l" for="ch" forName="Parent2" refType="w" fact="0.1648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l" for="ch" forName="Parent1" refType="w" fact="0.0421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l" for="ch" forName="Accent8" refType="w" fact="0.8813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l" for="ch" forName="ParentBackground8" refType="w" fact="0.8852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l" for="ch" forName="Child8" refType="w" fact="0.8852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l" for="ch" forName="Accent7" refType="w" fact="0.7339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l" for="ch" forName="ParentBackground7" refType="w" fact="0.762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l" for="ch" forName="Child7" refType="w" fact="0.762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l" for="ch" forName="Accent6" refType="w" fact="0.6112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l" for="ch" forName="ParentBackground6" refType="w" fact="0.6398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l" for="ch" forName="Child6" refType="w" fact="0.6398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l" for="ch" forName="Accent5" refType="w" fact="0.488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l" for="ch" forName="ParentBackground5" refType="w" fact="0.5171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l" for="ch" forName="Child5" refType="w" fact="0.5171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l" for="ch" forName="Accent4" refType="w" fact="0.3658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l" for="ch" forName="ParentBackground4" refType="w" fact="0.3944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l" for="ch" forName="Child4" refType="w" fact="0.3944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l" for="ch" forName="Accent3" refType="w" fact="0.2431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l" for="ch" forName="ParentBackground3" refType="w" fact="0.2717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l" for="ch" forName="Child3" refType="w" fact="0.2717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l" for="ch" forName="Accent2" refType="w" fact="0.1204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l" for="ch" forName="ParentBackground2" refType="w" fact="0.149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l" for="ch" forName="Child2" refType="w" fact="0.149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l" for="ch" forName="Accent1" refType="w" fact="-0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l" for="ch" forName="ParentBackground1" refType="w" fact="0.0263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l" for="ch" forName="Child1" refType="w" fact="0.0263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12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l" for="ch" forName="Parent9" refType="w" fact="0.9119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l" for="ch" forName="Parent8" refType="w" fact="0.8026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l" for="ch" forName="Parent7" refType="w" fact="0.6933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l" for="ch" forName="Parent6" refType="w" fact="0.584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l" for="ch" forName="Parent5" refType="w" fact="0.4747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l" for="ch" forName="Parent4" refType="w" fact="0.3654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l" for="ch" forName="Parent3" refType="w" fact="0.2561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l" for="ch" forName="Parent2" refType="w" fact="0.1468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l" for="ch" forName="Parent1" refType="w" fact="0.037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l" for="ch" forName="Accent9" refType="w" fact="0.8942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l" for="ch" forName="ParentBackground9" refType="w" fact="0.8978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l" for="ch" forName="Child9" refType="w" fact="0.8978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l" for="ch" forName="Accent8" refType="w" fact="0.763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l" for="ch" forName="ParentBackground8" refType="w" fact="0.788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l" for="ch" forName="Child8" refType="w" fact="0.788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l" for="ch" forName="Accent7" refType="w" fact="0.6538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l" for="ch" forName="ParentBackground7" refType="w" fact="0.6792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l" for="ch" forName="Child7" refType="w" fact="0.6792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l" for="ch" forName="Accent6" refType="w" fact="0.544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l" for="ch" forName="ParentBackground6" refType="w" fact="0.5699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l" for="ch" forName="Child6" refType="w" fact="0.5699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l" for="ch" forName="Accent5" refType="w" fact="0.4352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l" for="ch" forName="ParentBackground5" refType="w" fact="0.4606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l" for="ch" forName="Child5" refType="w" fact="0.4606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l" for="ch" forName="Accent4" refType="w" fact="0.3259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l" for="ch" forName="ParentBackground4" refType="w" fact="0.3513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l" for="ch" forName="Child4" refType="w" fact="0.3513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l" for="ch" forName="Accent3" refType="w" fact="0.2166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l" for="ch" forName="ParentBackground3" refType="w" fact="0.242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l" for="ch" forName="Child3" refType="w" fact="0.242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l" for="ch" forName="Accent2" refType="w" fact="0.1073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l" for="ch" forName="ParentBackground2" refType="w" fact="0.1327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l" for="ch" forName="Child2" refType="w" fact="0.1327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l" for="ch" forName="Accent1" refType="w" fact="-0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l" for="ch" forName="ParentBackground1" refType="w" fact="0.0234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l" for="ch" forName="Child1" refType="w" fact="0.0234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13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l" for="ch" forName="Parent10" refType="w" fact="0.920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l" for="ch" forName="Parent9" refType="w" fact="0.822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l" for="ch" forName="Parent8" refType="w" fact="0.723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l" for="ch" forName="Parent7" refType="w" fact="0.62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l" for="ch" forName="Parent6" refType="w" fact="0.5264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l" for="ch" forName="Parent5" refType="w" fact="0.4279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l" for="ch" forName="Parent4" refType="w" fact="0.3294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l" for="ch" forName="Parent3" refType="w" fact="0.2309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l" for="ch" forName="Parent2" refType="w" fact="0.1324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l" for="ch" forName="Parent1" refType="w" fact="0.0338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l" for="ch" forName="Accent10" refType="w" fact="0.9047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l" for="ch" forName="ParentBackground10" refType="w" fact="0.9078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l" for="ch" forName="Child10" refType="w" fact="0.9078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l" for="ch" forName="Accent9" refType="w" fact="0.7864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l" for="ch" forName="ParentBackground9" refType="w" fact="0.8093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l" for="ch" forName="Child9" refType="w" fact="0.8093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l" for="ch" forName="Accent8" refType="w" fact="0.6879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l" for="ch" forName="ParentBackground8" refType="w" fact="0.7108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l" for="ch" forName="Child8" refType="w" fact="0.7108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l" for="ch" forName="Accent7" refType="w" fact="0.5893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l" for="ch" forName="ParentBackground7" refType="w" fact="0.6123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l" for="ch" forName="Child7" refType="w" fact="0.6123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l" for="ch" forName="Accent6" refType="w" fact="0.4908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l" for="ch" forName="ParentBackground6" refType="w" fact="0.5137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l" for="ch" forName="Child6" refType="w" fact="0.5137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l" for="ch" forName="Accent5" refType="w" fact="0.3923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l" for="ch" forName="ParentBackground5" refType="w" fact="0.4152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l" for="ch" forName="Child5" refType="w" fact="0.4152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l" for="ch" forName="Accent4" refType="w" fact="0.2938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l" for="ch" forName="ParentBackground4" refType="w" fact="0.3167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l" for="ch" forName="Child4" refType="w" fact="0.3167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l" for="ch" forName="Accent3" refType="w" fact="0.1952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l" for="ch" forName="ParentBackground3" refType="w" fact="0.2182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l" for="ch" forName="Child3" refType="w" fact="0.2182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l" for="ch" forName="Accent2" refType="w" fact="0.0967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l" for="ch" forName="ParentBackground2" refType="w" fact="0.1196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l" for="ch" forName="Child2" refType="w" fact="0.1196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l" for="ch" forName="Accent1" refType="w" fact="-0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l" for="ch" forName="ParentBackground1" refType="w" fact="0.0211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l" for="ch" forName="Child1" refType="w" fact="0.0211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14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l" for="ch" forName="Parent11" refType="w" fact="0.9277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l" for="ch" forName="Parent10" refType="w" fact="0.838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l" for="ch" forName="Parent9" refType="w" fact="0.7483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l" for="ch" forName="Parent8" refType="w" fact="0.6586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l" for="ch" forName="Parent7" refType="w" fact="0.5689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l" for="ch" forName="Parent6" refType="w" fact="0.4792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l" for="ch" forName="Parent5" refType="w" fact="0.389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l" for="ch" forName="Parent4" refType="w" fact="0.2999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l" for="ch" forName="Parent3" refType="w" fact="0.2102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l" for="ch" forName="Parent2" refType="w" fact="0.120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l" for="ch" forName="Parent1" refType="w" fact="0.0308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l" for="ch" forName="Accent11" refType="w" fact="0.9132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l" for="ch" forName="ParentBackground11" refType="w" fact="0.9161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l" for="ch" forName="Child11" refType="w" fact="0.9161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l" for="ch" forName="Accent10" refType="w" fact="0.805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l" for="ch" forName="ParentBackground10" refType="w" fact="0.8264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l" for="ch" forName="Child10" refType="w" fact="0.8264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l" for="ch" forName="Accent9" refType="w" fact="0.7158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l" for="ch" forName="ParentBackground9" refType="w" fact="0.7367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l" for="ch" forName="Child9" refType="w" fact="0.7367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l" for="ch" forName="Accent8" refType="w" fact="0.6261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l" for="ch" forName="ParentBackground8" refType="w" fact="0.647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l" for="ch" forName="Child8" refType="w" fact="0.647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l" for="ch" forName="Accent7" refType="w" fact="0.5364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l" for="ch" forName="ParentBackground7" refType="w" fact="0.5573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l" for="ch" forName="Child7" refType="w" fact="0.5573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l" for="ch" forName="Accent6" refType="w" fact="0.4467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l" for="ch" forName="ParentBackground6" refType="w" fact="0.4677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l" for="ch" forName="Child6" refType="w" fact="0.4677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l" for="ch" forName="Accent5" refType="w" fact="0.3571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l" for="ch" forName="ParentBackground5" refType="w" fact="0.378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l" for="ch" forName="Child5" refType="w" fact="0.378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l" for="ch" forName="Accent4" refType="w" fact="0.2674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l" for="ch" forName="ParentBackground4" refType="w" fact="0.2883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l" for="ch" forName="Child4" refType="w" fact="0.2883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l" for="ch" forName="Accent3" refType="w" fact="0.1777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l" for="ch" forName="ParentBackground3" refType="w" fact="0.1986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l" for="ch" forName="Child3" refType="w" fact="0.1986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l" for="ch" forName="Accent2" refType="w" fact="0.088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l" for="ch" forName="ParentBackground2" refType="w" fact="0.1089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l" for="ch" forName="Child2" refType="w" fact="0.1089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l" for="ch" forName="Accent1" refType="w" fact="-0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l" for="ch" forName="ParentBackground1" refType="w" fact="0.0192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l" for="ch" forName="Child1" refType="w" fact="0.0192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if>
      <dgm:else name="Name15">
        <dgm:choose name="Name16">
          <dgm:if name="Name17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18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r" for="ch" forName="Parent2" refType="w" fact="0.3751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r" for="ch" forName="Parent1" refType="w" fact="0.8403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r" for="ch" forName="Accent2" refType="w" fact="0.4502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r" for="ch" forName="ParentBackground2" refType="w" fact="0.4352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r" for="ch" forName="Child2" refType="w" fact="0.4352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r" for="ch" forName="Accent1" refType="w" fact="1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r" for="ch" forName="ParentBackground1" refType="w" fact="0.9003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r" for="ch" forName="Child1" refType="w" fact="0.9003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19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Parent3" refType="w" fact="0.256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r" for="ch" forName="Parent2" refType="w" fact="0.573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r" for="ch" forName="Parent1" refType="w" fact="0.891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r" for="ch" forName="Accent3" refType="w" fact="0.3072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r" for="ch" forName="ParentBackground3" refType="w" fact="0.297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r" for="ch" forName="Child3" refType="w" fact="0.297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r" for="ch" forName="Accent2" refType="w" fact="0.6878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r" for="ch" forName="ParentBackground2" refType="w" fact="0.614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r" for="ch" forName="Child2" refType="w" fact="0.614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r" for="ch" forName="Accent1" refType="w" fact="1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r" for="ch" forName="ParentBackground1" refType="w" fact="0.932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r" for="ch" forName="Child1" refType="w" fact="0.932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20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Parent4" refType="w" fact="0.1943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r" for="ch" forName="Parent3" refType="w" fact="0.4353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r" for="ch" forName="Parent2" refType="w" fact="0.6763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r" for="ch" forName="Parent1" refType="w" fact="0.9173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r" for="ch" forName="Accent4" refType="w" fact="0.2332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r" for="ch" forName="ParentBackground4" refType="w" fact="0.2254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r" for="ch" forName="Child4" refType="w" fact="0.2254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r" for="ch" forName="Accent3" refType="w" fact="0.523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r" for="ch" forName="ParentBackground3" refType="w" fact="0.4664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r" for="ch" forName="Child3" refType="w" fact="0.4664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r" for="ch" forName="Accent2" refType="w" fact="0.763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r" for="ch" forName="ParentBackground2" refType="w" fact="0.7074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r" for="ch" forName="Child2" refType="w" fact="0.7074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r" for="ch" forName="Accent1" refType="w" fact="1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r" for="ch" forName="ParentBackground1" refType="w" fact="0.9484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r" for="ch" forName="Child1" refType="w" fact="0.9484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21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Parent5" refType="w" fact="0.1566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r" for="ch" forName="Parent4" refType="w" fact="0.3508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r" for="ch" forName="Parent3" refType="w" fact="0.54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r" for="ch" forName="Parent2" refType="w" fact="0.7391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r" for="ch" forName="Parent1" refType="w" fact="0.9333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r" for="ch" forName="Accent5" refType="w" fact="0.1879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r" for="ch" forName="ParentBackground5" refType="w" fact="0.1817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r" for="ch" forName="Child5" refType="w" fact="0.1817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r" for="ch" forName="Accent4" refType="w" fact="0.4211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r" for="ch" forName="ParentBackground4" refType="w" fact="0.3758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r" for="ch" forName="Child4" refType="w" fact="0.3758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r" for="ch" forName="Accent3" refType="w" fact="0.6152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r" for="ch" forName="ParentBackground3" refType="w" fact="0.57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r" for="ch" forName="Child3" refType="w" fact="0.57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r" for="ch" forName="Accent2" refType="w" fact="0.8094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r" for="ch" forName="ParentBackground2" refType="w" fact="0.7642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r" for="ch" forName="Child2" refType="w" fact="0.7642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r" for="ch" forName="Accent1" refType="w" fact="1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r" for="ch" forName="ParentBackground1" refType="w" fact="0.9584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r" for="ch" forName="Child1" refType="w" fact="0.9584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22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r" for="ch" forName="Parent6" refType="w" fact="0.1311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r" for="ch" forName="Parent5" refType="w" fact="0.2937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r" for="ch" forName="Parent4" refType="w" fact="0.4563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r" for="ch" forName="Parent3" refType="w" fact="0.619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r" for="ch" forName="Parent2" refType="w" fact="0.7816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r" for="ch" forName="Parent1" refType="w" fact="0.9442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r" for="ch" forName="Accent6" refType="w" fact="0.1574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r" for="ch" forName="ParentBackground6" refType="w" fact="0.1521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r" for="ch" forName="Child6" refType="w" fact="0.1521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r" for="ch" forName="Accent5" refType="w" fact="0.3526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r" for="ch" forName="ParentBackground5" refType="w" fact="0.3147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r" for="ch" forName="Child5" refType="w" fact="0.3147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r" for="ch" forName="Accent4" refType="w" fact="0.5152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r" for="ch" forName="ParentBackground4" refType="w" fact="0.4773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r" for="ch" forName="Child4" refType="w" fact="0.4773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r" for="ch" forName="Accent3" refType="w" fact="0.6778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r" for="ch" forName="ParentBackground3" refType="w" fact="0.6399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r" for="ch" forName="Child3" refType="w" fact="0.6399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r" for="ch" forName="Accent2" refType="w" fact="0.8404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r" for="ch" forName="ParentBackground2" refType="w" fact="0.802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r" for="ch" forName="Child2" refType="w" fact="0.802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r" for="ch" forName="Accent1" refType="w" fact="1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r" for="ch" forName="ParentBackground1" refType="w" fact="0.9652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r" for="ch" forName="Child1" refType="w" fact="0.9652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23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r" for="ch" forName="Parent7" refType="w" fact="0.1128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r" for="ch" forName="Parent6" refType="w" fact="0.2527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r" for="ch" forName="Parent5" refType="w" fact="0.392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r" for="ch" forName="Parent4" refType="w" fact="0.5324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r" for="ch" forName="Parent3" refType="w" fact="0.6723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r" for="ch" forName="Parent2" refType="w" fact="0.8121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r" for="ch" forName="Parent1" refType="w" fact="0.952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r" for="ch" forName="Accent7" refType="w" fact="0.1354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r" for="ch" forName="ParentBackground7" refType="w" fact="0.1308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r" for="ch" forName="Child7" refType="w" fact="0.1308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r" for="ch" forName="Accent6" refType="w" fact="0.3033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r" for="ch" forName="ParentBackground6" refType="w" fact="0.2707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r" for="ch" forName="Child6" refType="w" fact="0.2707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r" for="ch" forName="Accent5" refType="w" fact="0.4431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r" for="ch" forName="ParentBackground5" refType="w" fact="0.4106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r" for="ch" forName="Child5" refType="w" fact="0.4106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r" for="ch" forName="Accent4" refType="w" fact="0.583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r" for="ch" forName="ParentBackground4" refType="w" fact="0.5504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r" for="ch" forName="Child4" refType="w" fact="0.5504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r" for="ch" forName="Accent3" refType="w" fact="0.7229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r" for="ch" forName="ParentBackground3" refType="w" fact="0.6903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r" for="ch" forName="Child3" refType="w" fact="0.6903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r" for="ch" forName="Accent2" refType="w" fact="0.8627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r" for="ch" forName="ParentBackground2" refType="w" fact="0.8302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r" for="ch" forName="Child2" refType="w" fact="0.8302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r" for="ch" forName="Accent1" refType="w" fact="1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r" for="ch" forName="ParentBackground1" refType="w" fact="0.97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r" for="ch" forName="Child1" refType="w" fact="0.97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24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r" for="ch" forName="Parent8" refType="w" fact="0.099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r" for="ch" forName="Parent7" refType="w" fact="0.2217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r" for="ch" forName="Parent6" refType="w" fact="0.3444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r" for="ch" forName="Parent5" refType="w" fact="0.4671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r" for="ch" forName="Parent4" refType="w" fact="0.5898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r" for="ch" forName="Parent3" refType="w" fact="0.712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r" for="ch" forName="Parent2" refType="w" fact="0.8352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r" for="ch" forName="Parent1" refType="w" fact="0.9579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r" for="ch" forName="Accent8" refType="w" fact="0.1187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r" for="ch" forName="ParentBackground8" refType="w" fact="0.1148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r" for="ch" forName="Child8" refType="w" fact="0.1148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r" for="ch" forName="Accent7" refType="w" fact="0.2661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r" for="ch" forName="ParentBackground7" refType="w" fact="0.237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r" for="ch" forName="Child7" refType="w" fact="0.237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r" for="ch" forName="Accent6" refType="w" fact="0.3888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r" for="ch" forName="ParentBackground6" refType="w" fact="0.3602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r" for="ch" forName="Child6" refType="w" fact="0.3602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r" for="ch" forName="Accent5" refType="w" fact="0.511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r" for="ch" forName="ParentBackground5" refType="w" fact="0.4829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r" for="ch" forName="Child5" refType="w" fact="0.4829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r" for="ch" forName="Accent4" refType="w" fact="0.6342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r" for="ch" forName="ParentBackground4" refType="w" fact="0.6056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r" for="ch" forName="Child4" refType="w" fact="0.6056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r" for="ch" forName="Accent3" refType="w" fact="0.7569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r" for="ch" forName="ParentBackground3" refType="w" fact="0.7283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r" for="ch" forName="Child3" refType="w" fact="0.7283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r" for="ch" forName="Accent2" refType="w" fact="0.8796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r" for="ch" forName="ParentBackground2" refType="w" fact="0.851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r" for="ch" forName="Child2" refType="w" fact="0.851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r" for="ch" forName="Accent1" refType="w" fact="1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r" for="ch" forName="ParentBackground1" refType="w" fact="0.9737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r" for="ch" forName="Child1" refType="w" fact="0.9737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25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r" for="ch" forName="Parent9" refType="w" fact="0.0881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r" for="ch" forName="Parent8" refType="w" fact="0.1974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r" for="ch" forName="Parent7" refType="w" fact="0.3067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r" for="ch" forName="Parent6" refType="w" fact="0.416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r" for="ch" forName="Parent5" refType="w" fact="0.5253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r" for="ch" forName="Parent4" refType="w" fact="0.6346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r" for="ch" forName="Parent3" refType="w" fact="0.7439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r" for="ch" forName="Parent2" refType="w" fact="0.8532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r" for="ch" forName="Parent1" refType="w" fact="0.962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r" for="ch" forName="Accent9" refType="w" fact="0.1058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r" for="ch" forName="ParentBackground9" refType="w" fact="0.1022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r" for="ch" forName="Child9" refType="w" fact="0.1022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r" for="ch" forName="Accent8" refType="w" fact="0.237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r" for="ch" forName="ParentBackground8" refType="w" fact="0.211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r" for="ch" forName="Child8" refType="w" fact="0.211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r" for="ch" forName="Accent7" refType="w" fact="0.3462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r" for="ch" forName="ParentBackground7" refType="w" fact="0.3208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r" for="ch" forName="Child7" refType="w" fact="0.3208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r" for="ch" forName="Accent6" refType="w" fact="0.455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r" for="ch" forName="ParentBackground6" refType="w" fact="0.4301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r" for="ch" forName="Child6" refType="w" fact="0.4301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r" for="ch" forName="Accent5" refType="w" fact="0.5648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r" for="ch" forName="ParentBackground5" refType="w" fact="0.5394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r" for="ch" forName="Child5" refType="w" fact="0.5394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r" for="ch" forName="Accent4" refType="w" fact="0.6741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r" for="ch" forName="ParentBackground4" refType="w" fact="0.6487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r" for="ch" forName="Child4" refType="w" fact="0.6487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r" for="ch" forName="Accent3" refType="w" fact="0.7834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r" for="ch" forName="ParentBackground3" refType="w" fact="0.758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r" for="ch" forName="Child3" refType="w" fact="0.758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r" for="ch" forName="Accent2" refType="w" fact="0.8927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r" for="ch" forName="ParentBackground2" refType="w" fact="0.8673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r" for="ch" forName="Child2" refType="w" fact="0.8673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r" for="ch" forName="Accent1" refType="w" fact="1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r" for="ch" forName="ParentBackground1" refType="w" fact="0.9765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r" for="ch" forName="Child1" refType="w" fact="0.9765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26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r" for="ch" forName="Parent10" refType="w" fact="0.079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r" for="ch" forName="Parent9" refType="w" fact="0.178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r" for="ch" forName="Parent8" refType="w" fact="0.276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r" for="ch" forName="Parent7" refType="w" fact="0.37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r" for="ch" forName="Parent6" refType="w" fact="0.4736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r" for="ch" forName="Parent5" refType="w" fact="0.5721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r" for="ch" forName="Parent4" refType="w" fact="0.6706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r" for="ch" forName="Parent3" refType="w" fact="0.7691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r" for="ch" forName="Parent2" refType="w" fact="0.8676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r" for="ch" forName="Parent1" refType="w" fact="0.9662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r" for="ch" forName="Accent10" refType="w" fact="0.0953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r" for="ch" forName="ParentBackground10" refType="w" fact="0.0922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r" for="ch" forName="Child10" refType="w" fact="0.0922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r" for="ch" forName="Accent9" refType="w" fact="0.2136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r" for="ch" forName="ParentBackground9" refType="w" fact="0.1907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r" for="ch" forName="Child9" refType="w" fact="0.1907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r" for="ch" forName="Accent8" refType="w" fact="0.3121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r" for="ch" forName="ParentBackground8" refType="w" fact="0.2892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r" for="ch" forName="Child8" refType="w" fact="0.2892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r" for="ch" forName="Accent7" refType="w" fact="0.4107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r" for="ch" forName="ParentBackground7" refType="w" fact="0.3877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r" for="ch" forName="Child7" refType="w" fact="0.3877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r" for="ch" forName="Accent6" refType="w" fact="0.5092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r" for="ch" forName="ParentBackground6" refType="w" fact="0.4863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r" for="ch" forName="Child6" refType="w" fact="0.4863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r" for="ch" forName="Accent5" refType="w" fact="0.6077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r" for="ch" forName="ParentBackground5" refType="w" fact="0.5848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r" for="ch" forName="Child5" refType="w" fact="0.5848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r" for="ch" forName="Accent4" refType="w" fact="0.7062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r" for="ch" forName="ParentBackground4" refType="w" fact="0.6833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r" for="ch" forName="Child4" refType="w" fact="0.6833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r" for="ch" forName="Accent3" refType="w" fact="0.8048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r" for="ch" forName="ParentBackground3" refType="w" fact="0.7818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r" for="ch" forName="Child3" refType="w" fact="0.7818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r" for="ch" forName="Accent2" refType="w" fact="0.9033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r" for="ch" forName="ParentBackground2" refType="w" fact="0.8804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r" for="ch" forName="Child2" refType="w" fact="0.8804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r" for="ch" forName="Accent1" refType="w" fact="1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r" for="ch" forName="ParentBackground1" refType="w" fact="0.9789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r" for="ch" forName="Child1" refType="w" fact="0.9789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27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r" for="ch" forName="Parent11" refType="w" fact="0.0723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r" for="ch" forName="Parent10" refType="w" fact="0.162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r" for="ch" forName="Parent9" refType="w" fact="0.2517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r" for="ch" forName="Parent8" refType="w" fact="0.3414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r" for="ch" forName="Parent7" refType="w" fact="0.4311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r" for="ch" forName="Parent6" refType="w" fact="0.5208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r" for="ch" forName="Parent5" refType="w" fact="0.610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r" for="ch" forName="Parent4" refType="w" fact="0.7001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r" for="ch" forName="Parent3" refType="w" fact="0.7898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r" for="ch" forName="Parent2" refType="w" fact="0.879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r" for="ch" forName="Parent1" refType="w" fact="0.9692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r" for="ch" forName="Accent11" refType="w" fact="0.0868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r" for="ch" forName="ParentBackground11" refType="w" fact="0.0839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r" for="ch" forName="Child11" refType="w" fact="0.0839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r" for="ch" forName="Accent10" refType="w" fact="0.194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r" for="ch" forName="ParentBackground10" refType="w" fact="0.1736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r" for="ch" forName="Child10" refType="w" fact="0.1736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r" for="ch" forName="Accent9" refType="w" fact="0.2842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r" for="ch" forName="ParentBackground9" refType="w" fact="0.2633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r" for="ch" forName="Child9" refType="w" fact="0.2633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r" for="ch" forName="Accent8" refType="w" fact="0.3739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r" for="ch" forName="ParentBackground8" refType="w" fact="0.353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r" for="ch" forName="Child8" refType="w" fact="0.353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r" for="ch" forName="Accent7" refType="w" fact="0.4636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r" for="ch" forName="ParentBackground7" refType="w" fact="0.4427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r" for="ch" forName="Child7" refType="w" fact="0.4427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r" for="ch" forName="Accent6" refType="w" fact="0.5533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r" for="ch" forName="ParentBackground6" refType="w" fact="0.5323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r" for="ch" forName="Child6" refType="w" fact="0.5323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r" for="ch" forName="Accent5" refType="w" fact="0.6429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r" for="ch" forName="ParentBackground5" refType="w" fact="0.622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r" for="ch" forName="Child5" refType="w" fact="0.622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r" for="ch" forName="Accent4" refType="w" fact="0.7326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r" for="ch" forName="ParentBackground4" refType="w" fact="0.7117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r" for="ch" forName="Child4" refType="w" fact="0.7117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r" for="ch" forName="Accent3" refType="w" fact="0.8223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r" for="ch" forName="ParentBackground3" refType="w" fact="0.8014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r" for="ch" forName="Child3" refType="w" fact="0.8014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r" for="ch" forName="Accent2" refType="w" fact="0.912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r" for="ch" forName="ParentBackground2" refType="w" fact="0.8911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r" for="ch" forName="Child2" refType="w" fact="0.8911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r" for="ch" forName="Accent1" refType="w" fact="1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r" for="ch" forName="ParentBackground1" refType="w" fact="0.9808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r" for="ch" forName="Child1" refType="w" fact="0.9808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8">
            <dgm:if name="Name29" axis="followSib" ptType="node" func="cnt" op="equ" val="0">
              <dgm:shape xmlns:r="http://schemas.openxmlformats.org/officeDocument/2006/relationships" type="ellipse" r:blip="">
                <dgm:adjLst/>
              </dgm:shape>
            </dgm:if>
            <dgm:else name="Name30">
              <dgm:choose name="Name31">
                <dgm:if name="Name32" axis="precedSib" ptType="node" func="cnt" op="equ" val="10">
                  <dgm:shape xmlns:r="http://schemas.openxmlformats.org/officeDocument/2006/relationships" type="ellipse" r:blip="">
                    <dgm:adjLst/>
                  </dgm:shape>
                </dgm:if>
                <dgm:else name="Name33">
                  <dgm:choose name="Name34">
                    <dgm:if name="Name35" func="var" arg="dir" op="equ" val="norm">
                      <dgm:shape xmlns:r="http://schemas.openxmlformats.org/officeDocument/2006/relationships" rot="45" type="teardrop" r:blip="">
                        <dgm:adjLst>
                          <dgm:adj idx="1" val="1"/>
                        </dgm:adjLst>
                      </dgm:shape>
                    </dgm:if>
                    <dgm:else name="Name36">
                      <dgm:shape xmlns:r="http://schemas.openxmlformats.org/officeDocument/2006/relationships" rot="225" type="teardrop" r:blip="">
                        <dgm:adjLst>
                          <dgm:adj idx="1" val="1"/>
                        </dgm:adjLst>
                      </dgm:shape>
                    </dgm:else>
                  </dgm:choose>
                </dgm:else>
              </dgm:choose>
            </dgm:else>
          </dgm:choose>
          <dgm:presOf/>
        </dgm:layoutNode>
      </dgm:forEach>
      <dgm:forEach name="parentBackgroundRepeat" axis="self">
        <dgm:layoutNode name="ParentBackground" styleLbl="fgAcc1">
          <dgm:alg type="sp"/>
          <dgm:shape xmlns:r="http://schemas.openxmlformats.org/officeDocument/2006/relationships" type="ellipse" r:blip="">
            <dgm:adjLst/>
          </dgm:shape>
          <dgm:presOf axis="self" ptType="node"/>
        </dgm:layoutNode>
      </dgm:forEach>
    </dgm:forEach>
    <dgm:forEach name="Name37" axis="ch" ptType="node" st="11" cnt="1"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38" ref="accentRepeat"/>
      </dgm:layoutNode>
      <dgm:layoutNode name="ParentBackground11">
        <dgm:alg type="sp"/>
        <dgm:shape xmlns:r="http://schemas.openxmlformats.org/officeDocument/2006/relationships" r:blip="">
          <dgm:adjLst/>
        </dgm:shape>
        <dgm:presOf/>
        <dgm:forEach name="Name39" ref="parentBackgroundRepeat"/>
      </dgm:layoutNode>
      <dgm:choose name="Name40">
        <dgm:if name="Name41" axis="ch" ptType="node" func="cnt" op="gte" val="1">
          <dgm:layoutNode name="Child1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2"/>
      </dgm:choose>
      <dgm:layoutNode name="Parent1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3" axis="ch" ptType="node" st="10" cnt="1"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44" ref="accentRepeat"/>
      </dgm:layoutNode>
      <dgm:layoutNode name="ParentBackground10">
        <dgm:alg type="sp"/>
        <dgm:shape xmlns:r="http://schemas.openxmlformats.org/officeDocument/2006/relationships" r:blip="">
          <dgm:adjLst/>
        </dgm:shape>
        <dgm:presOf/>
        <dgm:forEach name="Name45" ref="parentBackgroundRepeat"/>
      </dgm:layoutNode>
      <dgm:choose name="Name46">
        <dgm:if name="Name47" axis="ch" ptType="node" func="cnt" op="gte" val="1">
          <dgm:layoutNode name="Child10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8"/>
      </dgm:choose>
      <dgm:layoutNode name="Parent10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9" axis="ch" ptType="node" st="9" cnt="1"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50" ref="accentRepeat"/>
      </dgm:layoutNode>
      <dgm:layoutNode name="ParentBackground9">
        <dgm:alg type="sp"/>
        <dgm:shape xmlns:r="http://schemas.openxmlformats.org/officeDocument/2006/relationships" r:blip="">
          <dgm:adjLst/>
        </dgm:shape>
        <dgm:presOf/>
        <dgm:forEach name="Name51" ref="parentBackgroundRepeat"/>
      </dgm:layoutNode>
      <dgm:choose name="Name52">
        <dgm:if name="Name53" axis="ch" ptType="node" func="cnt" op="gte" val="1">
          <dgm:layoutNode name="Child9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4"/>
      </dgm:choose>
      <dgm:layoutNode name="Parent9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55" axis="ch" ptType="node" st="8" cnt="1"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56" ref="accentRepeat"/>
      </dgm:layoutNode>
      <dgm:layoutNode name="ParentBackground8">
        <dgm:alg type="sp"/>
        <dgm:shape xmlns:r="http://schemas.openxmlformats.org/officeDocument/2006/relationships" r:blip="">
          <dgm:adjLst/>
        </dgm:shape>
        <dgm:presOf/>
        <dgm:forEach name="Name57" ref="parentBackgroundRepeat"/>
      </dgm:layoutNode>
      <dgm:choose name="Name58">
        <dgm:if name="Name59" axis="ch" ptType="node" func="cnt" op="gte" val="1">
          <dgm:layoutNode name="Child8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0"/>
      </dgm:choose>
      <dgm:layoutNode name="Parent8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1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62" ref="accentRepeat"/>
      </dgm:layoutNode>
      <dgm:layoutNode name="ParentBackground7">
        <dgm:alg type="sp"/>
        <dgm:shape xmlns:r="http://schemas.openxmlformats.org/officeDocument/2006/relationships" r:blip="">
          <dgm:adjLst/>
        </dgm:shape>
        <dgm:presOf/>
        <dgm:forEach name="Name63" ref="parentBackgroundRepeat"/>
      </dgm:layoutNode>
      <dgm:choose name="Name64">
        <dgm:if name="Name65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6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7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68" ref="accentRepeat"/>
      </dgm:layoutNode>
      <dgm:layoutNode name="ParentBackground6">
        <dgm:alg type="sp"/>
        <dgm:shape xmlns:r="http://schemas.openxmlformats.org/officeDocument/2006/relationships" r:blip="">
          <dgm:adjLst/>
        </dgm:shape>
        <dgm:presOf/>
        <dgm:forEach name="Name69" ref="parentBackgroundRepeat"/>
      </dgm:layoutNode>
      <dgm:choose name="Name70">
        <dgm:if name="Name71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3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74" ref="accentRepeat"/>
      </dgm:layoutNode>
      <dgm:layoutNode name="ParentBackground5">
        <dgm:alg type="sp"/>
        <dgm:shape xmlns:r="http://schemas.openxmlformats.org/officeDocument/2006/relationships" r:blip="">
          <dgm:adjLst/>
        </dgm:shape>
        <dgm:presOf/>
        <dgm:forEach name="Name75" ref="parentBackgroundRepeat"/>
      </dgm:layoutNode>
      <dgm:choose name="Name76">
        <dgm:if name="Name77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8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9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80" ref="accentRepeat"/>
      </dgm:layoutNode>
      <dgm:layoutNode name="ParentBackground4">
        <dgm:alg type="sp"/>
        <dgm:shape xmlns:r="http://schemas.openxmlformats.org/officeDocument/2006/relationships" r:blip="">
          <dgm:adjLst/>
        </dgm:shape>
        <dgm:presOf/>
        <dgm:forEach name="Name81" ref="parentBackgroundRepeat"/>
      </dgm:layoutNode>
      <dgm:choose name="Name82">
        <dgm:if name="Name8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layoutNode name="ParentBackground3">
        <dgm:alg type="sp"/>
        <dgm:shape xmlns:r="http://schemas.openxmlformats.org/officeDocument/2006/relationships" r:blip="">
          <dgm:adjLst/>
        </dgm:shape>
        <dgm:presOf/>
        <dgm:forEach name="Name87" ref="parentBackgroundRepeat"/>
      </dgm:layoutNode>
      <dgm:choose name="Name88">
        <dgm:if name="Name89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0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1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92" ref="accentRepeat"/>
      </dgm:layoutNode>
      <dgm:layoutNode name="ParentBackground2" styleLbl="fgAcc1">
        <dgm:alg type="sp"/>
        <dgm:shape xmlns:r="http://schemas.openxmlformats.org/officeDocument/2006/relationships" r:blip="">
          <dgm:adjLst/>
        </dgm:shape>
        <dgm:presOf/>
        <dgm:forEach name="Name93" ref="parentBackgroundRepeat"/>
      </dgm:layoutNode>
      <dgm:choose name="Name94">
        <dgm:if name="Name95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6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7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98" ref="accentRepeat"/>
      </dgm:layoutNode>
      <dgm:layoutNode name="ParentBackground1">
        <dgm:alg type="sp"/>
        <dgm:shape xmlns:r="http://schemas.openxmlformats.org/officeDocument/2006/relationships" r:blip="">
          <dgm:adjLst/>
        </dgm:shape>
        <dgm:presOf/>
        <dgm:forEach name="Name99" ref="parentBackgroundRepeat"/>
      </dgm:layoutNode>
      <dgm:choose name="Name100">
        <dgm:if name="Name101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102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F83AA4-AA82-43D8-99BE-7C9091DFB8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4943A70-8B57-4524-BD8A-666309E589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5DA4CF-DF39-4FAA-9D78-07D26CE050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A49BD-D4D6-4EC0-8C15-B9938E0E7BFF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FD1C19-803A-451A-8F38-0462FBD33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89A38B-0929-463C-8063-7D55A8064A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F585-4474-4F41-AA83-F747AEB7EF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731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09F92-AF31-4148-9C06-42E6B827E8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D369A1-0DCC-4909-A4C0-94A63A03D7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7C8E9-31C5-44E3-899E-6D69ACE3B8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A49BD-D4D6-4EC0-8C15-B9938E0E7BFF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1BA40E-F623-4E07-AF45-D5CFC98CE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1D58A5-010F-4382-BACE-2999F3C0CE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F585-4474-4F41-AA83-F747AEB7EF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2394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C28A92-9FD9-4377-8532-9E4180BF83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E92DA6-F46C-4300-9D95-BC4580AEB2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64E5B1-3A2C-4BF9-A5D3-0F85AF0DB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A49BD-D4D6-4EC0-8C15-B9938E0E7BFF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80F80D-374F-40A2-A277-3B968D1ED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37BA50-F041-44B1-838A-A4F34C9FF9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F585-4474-4F41-AA83-F747AEB7EF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254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B32C99-EE6D-4409-AA7C-2579112A50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5CD73E-D19E-4ACB-A0E2-3EE3E8BCF9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DD71EE-4DE7-47A6-B924-A668CEE387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266FFA-31FC-4775-A530-49E0844AFB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A49BD-D4D6-4EC0-8C15-B9938E0E7BFF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765E80-C690-417D-B15F-9849A08E3A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79AA8F-9668-47AC-9A28-DB03A4C846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F585-4474-4F41-AA83-F747AEB7EF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00469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312D11-39B7-4BEC-9295-1EE40F5A2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6756DF-C0DA-41E4-84F2-676385F78C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0ABB4E-5527-46A2-970D-4571E58CAB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A7B55F1-85DB-4FE8-A3F4-9E8B2B575A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EEEC6A7-FED5-4F9F-8115-B50E4DEDDE4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5E10A69-37E7-48A8-87B1-94D50B188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A49BD-D4D6-4EC0-8C15-B9938E0E7BFF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C9BDA64-4827-4550-93FF-E885F080F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7CD5FAF-E3B5-453E-8822-AEF7356836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F585-4474-4F41-AA83-F747AEB7EF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9048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A2CAF1-4C79-4831-A179-A739A3D26E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E2FF27-6635-42C4-B271-F38E9F214E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A49BD-D4D6-4EC0-8C15-B9938E0E7BFF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482001B-3F66-4498-9F21-AB599AD51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06D407C-2918-4A3E-800A-4C668787F5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F585-4474-4F41-AA83-F747AEB7EF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3336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15A8D76-D5DC-4C19-A6C2-19D45D816A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A49BD-D4D6-4EC0-8C15-B9938E0E7BFF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309C5E2-2AAC-48D9-B78A-0C2B8BB2D9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8056C8-20A3-4BE1-B851-CF6B7C8A5A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F585-4474-4F41-AA83-F747AEB7EF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8794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900FBE-33B3-48F4-8BA9-9DF97A508A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7874C0-82FB-4286-9D1F-E43B164C1B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E2F333-3A76-4B03-82C0-C78A911618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700A6B-F0B7-4566-A6C3-E164C10010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A49BD-D4D6-4EC0-8C15-B9938E0E7BFF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7C67CE-59BC-4978-BCCF-D421ED9D1D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2F4347-C39F-42FB-87F8-80C1B005DA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F585-4474-4F41-AA83-F747AEB7EF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9059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85904C-90EE-440F-9B4A-DFDC672D9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5193BEA-8C65-4477-A015-E0D4897B46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90F4CE-0822-40CA-85BE-F018B679BA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F75EBD-4949-4E54-95AE-5F4819BA62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A49BD-D4D6-4EC0-8C15-B9938E0E7BFF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1AA779-E05E-45AD-BA20-221A20716D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EE8EED-BC05-47FB-AAEA-321EE1D14B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F585-4474-4F41-AA83-F747AEB7EF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10310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EEFD2D-F246-40BC-95AA-194F1308E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8946101-7789-4DB5-A08B-4746FAECB8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7384EB-3672-4CAB-92B2-EBA5DB1B2D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A49BD-D4D6-4EC0-8C15-B9938E0E7BFF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13A3B5-9D4A-42A0-BC6A-49A8EBC1DD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6C6E2C-7BAB-4DA3-989F-F32A6AF40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F585-4474-4F41-AA83-F747AEB7EF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1625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9A486F6-4C2D-441A-872B-5589FD01CC4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EE53145-70E6-401A-9A3D-A17C2C4660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E02554-32B0-4350-ADB0-B3213C5A9D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A49BD-D4D6-4EC0-8C15-B9938E0E7BFF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787D1B-B132-4C0B-A6C1-5A9E581252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9EEDA2-C332-4233-AA3A-30BD801E69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F585-4474-4F41-AA83-F747AEB7EF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52871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C740B3F-E182-4C26-B892-738706F983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35544B-1DF7-4689-9DAF-9B885554DC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EC18DA-E767-41E9-A6A5-31F58252FE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3A49BD-D4D6-4EC0-8C15-B9938E0E7BFF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97C805-A26E-47E6-B309-C4E07146F1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2469BF-63EB-462F-B3E7-71F3F2141E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E5F585-4474-4F41-AA83-F747AEB7EF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575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hotos/conclusion-reason-final-end-5859031/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lowchart: Decision 14">
            <a:extLst>
              <a:ext uri="{FF2B5EF4-FFF2-40B4-BE49-F238E27FC236}">
                <a16:creationId xmlns:a16="http://schemas.microsoft.com/office/drawing/2014/main" id="{D944DC58-7272-4176-93EE-17A8D9A41929}"/>
              </a:ext>
            </a:extLst>
          </p:cNvPr>
          <p:cNvSpPr/>
          <p:nvPr/>
        </p:nvSpPr>
        <p:spPr>
          <a:xfrm>
            <a:off x="686834" y="1153572"/>
            <a:ext cx="3200400" cy="4461163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b="1" kern="1200">
                <a:solidFill>
                  <a:srgbClr val="FFFFFF"/>
                </a:solidFill>
                <a:effectLst/>
                <a:latin typeface="+mj-lt"/>
                <a:ea typeface="+mj-ea"/>
                <a:cs typeface="+mj-cs"/>
              </a:rPr>
              <a:t>Problem Solving and Decision Making</a:t>
            </a:r>
            <a:endParaRPr lang="en-US" sz="2800" kern="1200">
              <a:solidFill>
                <a:srgbClr val="FFFFFF"/>
              </a:solidFill>
              <a:effectLst/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28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7" name="Arc 26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Arrow: Notched Right 17">
            <a:extLst>
              <a:ext uri="{FF2B5EF4-FFF2-40B4-BE49-F238E27FC236}">
                <a16:creationId xmlns:a16="http://schemas.microsoft.com/office/drawing/2014/main" id="{6B6B3B56-2055-4313-B798-39DA123A870D}"/>
              </a:ext>
            </a:extLst>
          </p:cNvPr>
          <p:cNvSpPr/>
          <p:nvPr/>
        </p:nvSpPr>
        <p:spPr>
          <a:xfrm>
            <a:off x="4447308" y="591344"/>
            <a:ext cx="6906491" cy="5585619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>
                <a:solidFill>
                  <a:schemeClr val="tx1"/>
                </a:solidFill>
                <a:effectLst/>
              </a:rPr>
              <a:t>Student name: Ciprian Chiparca</a:t>
            </a:r>
          </a:p>
          <a:p>
            <a:pPr indent="-2286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>
                <a:solidFill>
                  <a:schemeClr val="tx1"/>
                </a:solidFill>
                <a:effectLst/>
              </a:rPr>
              <a:t>Student ID number:2111411</a:t>
            </a:r>
          </a:p>
          <a:p>
            <a:pPr indent="-2286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>
                <a:solidFill>
                  <a:schemeClr val="tx1"/>
                </a:solidFill>
                <a:effectLst/>
              </a:rPr>
              <a:t>Module code: BMSW4004</a:t>
            </a:r>
          </a:p>
          <a:p>
            <a:pPr indent="-2286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>
                <a:solidFill>
                  <a:schemeClr val="tx1"/>
                </a:solidFill>
                <a:effectLst/>
              </a:rPr>
              <a:t>Lecturer: Chijioke Uba</a:t>
            </a:r>
          </a:p>
        </p:txBody>
      </p:sp>
    </p:spTree>
    <p:extLst>
      <p:ext uri="{BB962C8B-B14F-4D97-AF65-F5344CB8AC3E}">
        <p14:creationId xmlns:p14="http://schemas.microsoft.com/office/powerpoint/2010/main" val="28547477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1A95671B-3CC6-4792-9114-B74FAEA224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Content Placeholder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A7F54903-5358-4733-A90A-90E82AAD76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439" y="174032"/>
            <a:ext cx="9495028" cy="3739662"/>
          </a:xfrm>
          <a:prstGeom prst="rect">
            <a:avLst/>
          </a:prstGeom>
        </p:spPr>
      </p:pic>
      <p:sp>
        <p:nvSpPr>
          <p:cNvPr id="14" name="Speech Bubble: Rectangle 13">
            <a:extLst>
              <a:ext uri="{FF2B5EF4-FFF2-40B4-BE49-F238E27FC236}">
                <a16:creationId xmlns:a16="http://schemas.microsoft.com/office/drawing/2014/main" id="{9627E716-50F8-4BAC-8215-653055235211}"/>
              </a:ext>
            </a:extLst>
          </p:cNvPr>
          <p:cNvSpPr/>
          <p:nvPr/>
        </p:nvSpPr>
        <p:spPr>
          <a:xfrm>
            <a:off x="1200711" y="4087726"/>
            <a:ext cx="9789937" cy="2044253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indent="-228600" algn="ctr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tx1"/>
                </a:solidFill>
                <a:effectLst/>
              </a:rPr>
              <a:t>Absenteeism can be defined as the tendency of the workers of staying out of duty and work without any good reason. </a:t>
            </a:r>
            <a:endParaRPr lang="en-US" sz="20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70565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57363FD-7E77-4145-9483-331A807A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6802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19F4AEF-FD0D-4D03-A1C5-724A2D02339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5394419"/>
              </p:ext>
            </p:extLst>
          </p:nvPr>
        </p:nvGraphicFramePr>
        <p:xfrm>
          <a:off x="0" y="0"/>
          <a:ext cx="12192000" cy="68579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198447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6" name="Rectangle 85">
            <a:extLst>
              <a:ext uri="{FF2B5EF4-FFF2-40B4-BE49-F238E27FC236}">
                <a16:creationId xmlns:a16="http://schemas.microsoft.com/office/drawing/2014/main" id="{2032B1E8-BC40-4380-97A6-14C0320AE1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82BEABD9-E1ED-49C7-8734-5494C88EE5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4782312"/>
            <a:ext cx="11548872" cy="1755648"/>
          </a:xfrm>
          <a:prstGeom prst="rect">
            <a:avLst/>
          </a:prstGeom>
          <a:solidFill>
            <a:schemeClr val="tx1">
              <a:alpha val="93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2" name="Graphic 1">
            <a:extLst>
              <a:ext uri="{FF2B5EF4-FFF2-40B4-BE49-F238E27FC236}">
                <a16:creationId xmlns:a16="http://schemas.microsoft.com/office/drawing/2014/main" id="{C7811EBA-5626-415E-A5CC-41D1DF39D5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33985" y="945398"/>
            <a:ext cx="5212080" cy="2931795"/>
          </a:xfrm>
          <a:prstGeom prst="rect">
            <a:avLst/>
          </a:prstGeom>
        </p:spPr>
      </p:pic>
      <p:pic>
        <p:nvPicPr>
          <p:cNvPr id="6" name="Picture 5" descr="A picture containing text, computer, table, desk&#10;&#10;Description automatically generated">
            <a:extLst>
              <a:ext uri="{FF2B5EF4-FFF2-40B4-BE49-F238E27FC236}">
                <a16:creationId xmlns:a16="http://schemas.microsoft.com/office/drawing/2014/main" id="{889039E5-413B-4A47-A9E6-F8A388FE2BB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5935" y="1043125"/>
            <a:ext cx="5212080" cy="2736342"/>
          </a:xfrm>
          <a:prstGeom prst="rect">
            <a:avLst/>
          </a:prstGeom>
        </p:spPr>
      </p:pic>
      <p:cxnSp>
        <p:nvCxnSpPr>
          <p:cNvPr id="90" name="Straight Connector 89">
            <a:extLst>
              <a:ext uri="{FF2B5EF4-FFF2-40B4-BE49-F238E27FC236}">
                <a16:creationId xmlns:a16="http://schemas.microsoft.com/office/drawing/2014/main" id="{17341211-05E5-4FDD-98B1-F551CD0EAE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4059936" y="5239512"/>
            <a:ext cx="0" cy="914400"/>
          </a:xfrm>
          <a:prstGeom prst="line">
            <a:avLst/>
          </a:prstGeom>
          <a:ln w="19050">
            <a:solidFill>
              <a:schemeClr val="bg1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hought Bubble: Cloud 63">
            <a:extLst>
              <a:ext uri="{FF2B5EF4-FFF2-40B4-BE49-F238E27FC236}">
                <a16:creationId xmlns:a16="http://schemas.microsoft.com/office/drawing/2014/main" id="{08859EBE-BDED-46F3-9B72-8B1462380A4B}"/>
              </a:ext>
            </a:extLst>
          </p:cNvPr>
          <p:cNvSpPr/>
          <p:nvPr/>
        </p:nvSpPr>
        <p:spPr>
          <a:xfrm>
            <a:off x="835152" y="5024628"/>
            <a:ext cx="10722863" cy="1344168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indent="-228600" algn="ctr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b="1" dirty="0">
                <a:solidFill>
                  <a:schemeClr val="bg1"/>
                </a:solidFill>
                <a:effectLst/>
              </a:rPr>
              <a:t>Cause and Effect analysis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20198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0261D434-CCDB-4F68-A5C5-A552C9D3EF7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92661911"/>
              </p:ext>
            </p:extLst>
          </p:nvPr>
        </p:nvGraphicFramePr>
        <p:xfrm>
          <a:off x="901290" y="117987"/>
          <a:ext cx="11212052" cy="64991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305170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1F4F8D06-A8EE-442E-86CD-43011045B0D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78018921"/>
              </p:ext>
            </p:extLst>
          </p:nvPr>
        </p:nvGraphicFramePr>
        <p:xfrm>
          <a:off x="2212258" y="176981"/>
          <a:ext cx="9694606" cy="28513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B087869A-8B3A-43E4-B575-DF3E849E4B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40552150"/>
              </p:ext>
            </p:extLst>
          </p:nvPr>
        </p:nvGraphicFramePr>
        <p:xfrm>
          <a:off x="2032000" y="2641600"/>
          <a:ext cx="7747000" cy="34967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147378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Rectangle 74">
            <a:extLst>
              <a:ext uri="{FF2B5EF4-FFF2-40B4-BE49-F238E27FC236}">
                <a16:creationId xmlns:a16="http://schemas.microsoft.com/office/drawing/2014/main" id="{C0B27210-D0CA-4654-B3E3-9ABB4F178E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4D3CDA5-D83B-4627-93A4-BE0F70276A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6628" y="1783959"/>
            <a:ext cx="4645250" cy="288911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000" kern="1200" dirty="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rPr>
              <a:t>Job absenteeism is a crucial problem.</a:t>
            </a:r>
            <a:br>
              <a:rPr lang="en-US" sz="2000" kern="1200" dirty="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rPr>
            </a:br>
            <a:br>
              <a:rPr lang="en-US" sz="2000" kern="1200" dirty="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rPr>
            </a:br>
            <a:r>
              <a:rPr lang="en-US" sz="2000" kern="1200" dirty="0" err="1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rPr>
              <a:t>Organisations</a:t>
            </a:r>
            <a:r>
              <a:rPr lang="en-US" sz="2000" kern="1200" dirty="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rPr>
              <a:t> need to motivate and engage employees with the </a:t>
            </a:r>
            <a:r>
              <a:rPr lang="en-US" sz="2000" kern="1200" dirty="0" err="1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rPr>
              <a:t>organisation</a:t>
            </a:r>
            <a:r>
              <a:rPr lang="en-US" sz="2000" kern="1200" dirty="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rPr>
              <a:t> more.</a:t>
            </a:r>
            <a:br>
              <a:rPr lang="en-US" sz="2000" kern="1200" dirty="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rPr>
            </a:br>
            <a:br>
              <a:rPr lang="en-US" sz="2000" kern="1200" dirty="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rPr>
            </a:br>
            <a:r>
              <a:rPr lang="en-US" sz="2000" kern="1200" dirty="0" err="1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rPr>
              <a:t>Organisations</a:t>
            </a:r>
            <a:r>
              <a:rPr lang="en-US" sz="2000" kern="1200" dirty="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rPr>
              <a:t> to change the cultures and practices.</a:t>
            </a:r>
            <a:endParaRPr lang="en-US" sz="2000" kern="1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7" name="Freeform: Shape 76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" name="Freeform: Shape 78">
            <a:extLst>
              <a:ext uri="{FF2B5EF4-FFF2-40B4-BE49-F238E27FC236}">
                <a16:creationId xmlns:a16="http://schemas.microsoft.com/office/drawing/2014/main" id="{70B66945-4967-4040-926D-DCA44313CD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24154" cy="685800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Content Placeholder 7" descr="Text, whiteboard&#10;&#10;Description automatically generated">
            <a:extLst>
              <a:ext uri="{FF2B5EF4-FFF2-40B4-BE49-F238E27FC236}">
                <a16:creationId xmlns:a16="http://schemas.microsoft.com/office/drawing/2014/main" id="{0E007A9A-DCC8-41C1-86D6-5DE25E526F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19382" y="1606459"/>
            <a:ext cx="4047843" cy="2276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636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eform: Shape 9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46EE7D4-B273-7F91-B98A-3056C9E8711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5767" b="2"/>
          <a:stretch/>
        </p:blipFill>
        <p:spPr>
          <a:xfrm>
            <a:off x="6750141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BAF9F7F-4EF9-966E-0491-B86403C5AA9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27315539"/>
              </p:ext>
            </p:extLst>
          </p:nvPr>
        </p:nvGraphicFramePr>
        <p:xfrm>
          <a:off x="762000" y="2279018"/>
          <a:ext cx="5314543" cy="3375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854406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432</Words>
  <Application>Microsoft Office PowerPoint</Application>
  <PresentationFormat>Widescreen</PresentationFormat>
  <Paragraphs>42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Job absenteeism is a crucial problem.  Organisations need to motivate and engage employees with the organisation more.  Organisations to change the cultures and practices.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alexandra chiparca</dc:creator>
  <cp:lastModifiedBy>alexandra chiparca</cp:lastModifiedBy>
  <cp:revision>2</cp:revision>
  <dcterms:created xsi:type="dcterms:W3CDTF">2022-03-11T21:07:22Z</dcterms:created>
  <dcterms:modified xsi:type="dcterms:W3CDTF">2022-03-11T23:22:55Z</dcterms:modified>
</cp:coreProperties>
</file>