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470F0F-A775-1644-C788-3CC1CE1215C3}" v="52" dt="2025-03-12T23:34:07.791"/>
    <p1510:client id="{F90FFD02-83B4-E681-419E-C77704E8C7F0}" v="536" dt="2025-03-12T23:23:04.2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kola Grunzo (2423546)" userId="S::2423546@student.uwtsd.ac.uk::94049a82-6a09-44b3-ad68-bfb315cd40aa" providerId="AD" clId="Web-{F90FFD02-83B4-E681-419E-C77704E8C7F0}"/>
    <pc:docChg chg="addSld modSld">
      <pc:chgData name="Nikola Grunzo (2423546)" userId="S::2423546@student.uwtsd.ac.uk::94049a82-6a09-44b3-ad68-bfb315cd40aa" providerId="AD" clId="Web-{F90FFD02-83B4-E681-419E-C77704E8C7F0}" dt="2025-03-12T23:23:04.207" v="542"/>
      <pc:docMkLst>
        <pc:docMk/>
      </pc:docMkLst>
      <pc:sldChg chg="addSp delSp modSp mod setBg setClrOvrMap">
        <pc:chgData name="Nikola Grunzo (2423546)" userId="S::2423546@student.uwtsd.ac.uk::94049a82-6a09-44b3-ad68-bfb315cd40aa" providerId="AD" clId="Web-{F90FFD02-83B4-E681-419E-C77704E8C7F0}" dt="2025-03-12T23:23:04.207" v="542"/>
        <pc:sldMkLst>
          <pc:docMk/>
          <pc:sldMk cId="109857222" sldId="256"/>
        </pc:sldMkLst>
        <pc:spChg chg="mod">
          <ac:chgData name="Nikola Grunzo (2423546)" userId="S::2423546@student.uwtsd.ac.uk::94049a82-6a09-44b3-ad68-bfb315cd40aa" providerId="AD" clId="Web-{F90FFD02-83B4-E681-419E-C77704E8C7F0}" dt="2025-03-12T23:03:13.284" v="51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ikola Grunzo (2423546)" userId="S::2423546@student.uwtsd.ac.uk::94049a82-6a09-44b3-ad68-bfb315cd40aa" providerId="AD" clId="Web-{F90FFD02-83B4-E681-419E-C77704E8C7F0}" dt="2025-03-12T23:03:13.284" v="511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2:54:46.016" v="475"/>
          <ac:spMkLst>
            <pc:docMk/>
            <pc:sldMk cId="109857222" sldId="256"/>
            <ac:spMk id="9" creationId="{71B2258F-86CA-4D4D-8270-BC05FCDEBFB3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2:54:56.501" v="477"/>
          <ac:spMkLst>
            <pc:docMk/>
            <pc:sldMk cId="109857222" sldId="256"/>
            <ac:spMk id="11" creationId="{658970D8-8D1D-4B5C-894B-E871CC86543D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2:54:56.501" v="477"/>
          <ac:spMkLst>
            <pc:docMk/>
            <pc:sldMk cId="109857222" sldId="256"/>
            <ac:spMk id="12" creationId="{362D44EE-C852-4460-B8B5-C4F2BC20510C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2:54:56.501" v="477"/>
          <ac:spMkLst>
            <pc:docMk/>
            <pc:sldMk cId="109857222" sldId="256"/>
            <ac:spMk id="13" creationId="{F227E5B6-9132-43CA-B503-37A18562ADF2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2:54:56.501" v="477"/>
          <ac:spMkLst>
            <pc:docMk/>
            <pc:sldMk cId="109857222" sldId="256"/>
            <ac:spMk id="15" creationId="{03C2051E-A88D-48E5-BACF-AAED17892722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2:54:56.501" v="477"/>
          <ac:spMkLst>
            <pc:docMk/>
            <pc:sldMk cId="109857222" sldId="256"/>
            <ac:spMk id="17" creationId="{7821A508-2985-4905-874A-527429BAABFA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2:54:56.501" v="477"/>
          <ac:spMkLst>
            <pc:docMk/>
            <pc:sldMk cId="109857222" sldId="256"/>
            <ac:spMk id="19" creationId="{D2929CB1-0E3C-4B2D-ADC5-0154FB33BA44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2:54:56.501" v="477"/>
          <ac:spMkLst>
            <pc:docMk/>
            <pc:sldMk cId="109857222" sldId="256"/>
            <ac:spMk id="21" creationId="{5F2F0C84-BE8C-4DC2-A6D3-30349A801D5C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2:55:17.767" v="479"/>
          <ac:spMkLst>
            <pc:docMk/>
            <pc:sldMk cId="109857222" sldId="256"/>
            <ac:spMk id="23" creationId="{ECC07320-C2CA-4E29-8481-9D9E143C7788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2:55:17.767" v="479"/>
          <ac:spMkLst>
            <pc:docMk/>
            <pc:sldMk cId="109857222" sldId="256"/>
            <ac:spMk id="24" creationId="{178FB36B-5BFE-42CA-BC60-1115E0D95EEC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2:56:15.268" v="487"/>
          <ac:spMkLst>
            <pc:docMk/>
            <pc:sldMk cId="109857222" sldId="256"/>
            <ac:spMk id="26" creationId="{71B2258F-86CA-4D4D-8270-BC05FCDEBFB3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2:56:06.065" v="484"/>
          <ac:spMkLst>
            <pc:docMk/>
            <pc:sldMk cId="109857222" sldId="256"/>
            <ac:spMk id="31" creationId="{06DA9DF9-31F7-4056-B42E-878CC92417B8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2:56:15.253" v="486"/>
          <ac:spMkLst>
            <pc:docMk/>
            <pc:sldMk cId="109857222" sldId="256"/>
            <ac:spMk id="33" creationId="{F49775AF-8896-43EE-92C6-83497D6DC56F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2:56:15.253" v="486"/>
          <ac:spMkLst>
            <pc:docMk/>
            <pc:sldMk cId="109857222" sldId="256"/>
            <ac:spMk id="34" creationId="{9B7AD9F6-8CE7-4299-8FC6-328F4DCD3FF9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2:56:55.691" v="489"/>
          <ac:spMkLst>
            <pc:docMk/>
            <pc:sldMk cId="109857222" sldId="256"/>
            <ac:spMk id="36" creationId="{06DA9DF9-31F7-4056-B42E-878CC92417B8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3:03:13.284" v="511"/>
          <ac:spMkLst>
            <pc:docMk/>
            <pc:sldMk cId="109857222" sldId="256"/>
            <ac:spMk id="41" creationId="{ECC07320-C2CA-4E29-8481-9D9E143C7788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3:03:13.284" v="511"/>
          <ac:spMkLst>
            <pc:docMk/>
            <pc:sldMk cId="109857222" sldId="256"/>
            <ac:spMk id="43" creationId="{178FB36B-5BFE-42CA-BC60-1115E0D95EEC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3:03:13.284" v="511"/>
          <ac:spMkLst>
            <pc:docMk/>
            <pc:sldMk cId="109857222" sldId="256"/>
            <ac:spMk id="48" creationId="{0671A8AE-40A1-4631-A6B8-581AFF065482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3:03:13.284" v="511"/>
          <ac:spMkLst>
            <pc:docMk/>
            <pc:sldMk cId="109857222" sldId="256"/>
            <ac:spMk id="50" creationId="{AB58EF07-17C2-48CF-ABB0-EEF1F17CB8F0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3:03:13.284" v="511"/>
          <ac:spMkLst>
            <pc:docMk/>
            <pc:sldMk cId="109857222" sldId="256"/>
            <ac:spMk id="52" creationId="{AF2F604E-43BE-4DC3-B983-E071523364F8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3:03:13.284" v="511"/>
          <ac:spMkLst>
            <pc:docMk/>
            <pc:sldMk cId="109857222" sldId="256"/>
            <ac:spMk id="54" creationId="{08C9B587-E65E-4B52-B37C-ABEBB6E87928}"/>
          </ac:spMkLst>
        </pc:spChg>
        <pc:picChg chg="add mod ord">
          <ac:chgData name="Nikola Grunzo (2423546)" userId="S::2423546@student.uwtsd.ac.uk::94049a82-6a09-44b3-ad68-bfb315cd40aa" providerId="AD" clId="Web-{F90FFD02-83B4-E681-419E-C77704E8C7F0}" dt="2025-03-12T23:03:13.284" v="511"/>
          <ac:picMkLst>
            <pc:docMk/>
            <pc:sldMk cId="109857222" sldId="256"/>
            <ac:picMk id="4" creationId="{D14FAAF3-AC54-0C26-DEDD-F027C9F150AB}"/>
          </ac:picMkLst>
        </pc:picChg>
      </pc:sldChg>
      <pc:sldChg chg="addSp delSp modSp new mod setBg">
        <pc:chgData name="Nikola Grunzo (2423546)" userId="S::2423546@student.uwtsd.ac.uk::94049a82-6a09-44b3-ad68-bfb315cd40aa" providerId="AD" clId="Web-{F90FFD02-83B4-E681-419E-C77704E8C7F0}" dt="2025-03-12T23:11:25.048" v="539"/>
        <pc:sldMkLst>
          <pc:docMk/>
          <pc:sldMk cId="126501424" sldId="257"/>
        </pc:sldMkLst>
        <pc:spChg chg="mod">
          <ac:chgData name="Nikola Grunzo (2423546)" userId="S::2423546@student.uwtsd.ac.uk::94049a82-6a09-44b3-ad68-bfb315cd40aa" providerId="AD" clId="Web-{F90FFD02-83B4-E681-419E-C77704E8C7F0}" dt="2025-03-12T23:09:02.058" v="529"/>
          <ac:spMkLst>
            <pc:docMk/>
            <pc:sldMk cId="126501424" sldId="257"/>
            <ac:spMk id="2" creationId="{230C2872-B7FB-3934-ECFE-236C8594C9D8}"/>
          </ac:spMkLst>
        </pc:spChg>
        <pc:spChg chg="mod ord">
          <ac:chgData name="Nikola Grunzo (2423546)" userId="S::2423546@student.uwtsd.ac.uk::94049a82-6a09-44b3-ad68-bfb315cd40aa" providerId="AD" clId="Web-{F90FFD02-83B4-E681-419E-C77704E8C7F0}" dt="2025-03-12T23:11:04.282" v="538"/>
          <ac:spMkLst>
            <pc:docMk/>
            <pc:sldMk cId="126501424" sldId="257"/>
            <ac:spMk id="3" creationId="{15ABEA41-A187-F5DB-94A8-56237EEC832C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3:02:50.815" v="508"/>
          <ac:spMkLst>
            <pc:docMk/>
            <pc:sldMk cId="126501424" sldId="257"/>
            <ac:spMk id="9" creationId="{9AA72BD9-2C5A-4EDC-931F-5AA08EACA0F3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3:06:36.429" v="524"/>
          <ac:spMkLst>
            <pc:docMk/>
            <pc:sldMk cId="126501424" sldId="257"/>
            <ac:spMk id="10" creationId="{7FF47CB7-972F-479F-A36D-9E72D26EC8DA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3:02:50.815" v="508"/>
          <ac:spMkLst>
            <pc:docMk/>
            <pc:sldMk cId="126501424" sldId="257"/>
            <ac:spMk id="11" creationId="{DD3981AC-7B61-4947-BCF3-F7AA7FA385B9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3:06:36.429" v="524"/>
          <ac:spMkLst>
            <pc:docMk/>
            <pc:sldMk cId="126501424" sldId="257"/>
            <ac:spMk id="12" creationId="{0D153B68-5844-490D-8E67-F616D6D721CA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3:02:50.815" v="508"/>
          <ac:spMkLst>
            <pc:docMk/>
            <pc:sldMk cId="126501424" sldId="257"/>
            <ac:spMk id="13" creationId="{55D4142C-5077-457F-A6AD-3FECFDB39685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3:06:36.429" v="524"/>
          <ac:spMkLst>
            <pc:docMk/>
            <pc:sldMk cId="126501424" sldId="257"/>
            <ac:spMk id="14" creationId="{9A0D773F-7A7D-4DBB-9DEA-86BB8B8F4BC8}"/>
          </ac:spMkLst>
        </pc:spChg>
        <pc:spChg chg="add del">
          <ac:chgData name="Nikola Grunzo (2423546)" userId="S::2423546@student.uwtsd.ac.uk::94049a82-6a09-44b3-ad68-bfb315cd40aa" providerId="AD" clId="Web-{F90FFD02-83B4-E681-419E-C77704E8C7F0}" dt="2025-03-12T23:02:50.815" v="508"/>
          <ac:spMkLst>
            <pc:docMk/>
            <pc:sldMk cId="126501424" sldId="257"/>
            <ac:spMk id="15" creationId="{7A5F0580-5EE9-419F-96EE-B6529EF6E7D0}"/>
          </ac:spMkLst>
        </pc:spChg>
        <pc:spChg chg="add">
          <ac:chgData name="Nikola Grunzo (2423546)" userId="S::2423546@student.uwtsd.ac.uk::94049a82-6a09-44b3-ad68-bfb315cd40aa" providerId="AD" clId="Web-{F90FFD02-83B4-E681-419E-C77704E8C7F0}" dt="2025-03-12T23:09:02.058" v="529"/>
          <ac:spMkLst>
            <pc:docMk/>
            <pc:sldMk cId="126501424" sldId="257"/>
            <ac:spMk id="16" creationId="{F13C74B1-5B17-4795-BED0-7140497B445A}"/>
          </ac:spMkLst>
        </pc:spChg>
        <pc:spChg chg="add">
          <ac:chgData name="Nikola Grunzo (2423546)" userId="S::2423546@student.uwtsd.ac.uk::94049a82-6a09-44b3-ad68-bfb315cd40aa" providerId="AD" clId="Web-{F90FFD02-83B4-E681-419E-C77704E8C7F0}" dt="2025-03-12T23:09:02.058" v="529"/>
          <ac:spMkLst>
            <pc:docMk/>
            <pc:sldMk cId="126501424" sldId="257"/>
            <ac:spMk id="17" creationId="{D4974D33-8DC5-464E-8C6D-BE58F0669C17}"/>
          </ac:spMkLst>
        </pc:spChg>
        <pc:picChg chg="add del mod ord">
          <ac:chgData name="Nikola Grunzo (2423546)" userId="S::2423546@student.uwtsd.ac.uk::94049a82-6a09-44b3-ad68-bfb315cd40aa" providerId="AD" clId="Web-{F90FFD02-83B4-E681-419E-C77704E8C7F0}" dt="2025-03-12T23:03:00.330" v="510"/>
          <ac:picMkLst>
            <pc:docMk/>
            <pc:sldMk cId="126501424" sldId="257"/>
            <ac:picMk id="4" creationId="{92F720F2-418E-70B5-3655-D1D8E52D9361}"/>
          </ac:picMkLst>
        </pc:picChg>
        <pc:picChg chg="add del mod">
          <ac:chgData name="Nikola Grunzo (2423546)" userId="S::2423546@student.uwtsd.ac.uk::94049a82-6a09-44b3-ad68-bfb315cd40aa" providerId="AD" clId="Web-{F90FFD02-83B4-E681-419E-C77704E8C7F0}" dt="2025-03-12T23:06:45.304" v="525"/>
          <ac:picMkLst>
            <pc:docMk/>
            <pc:sldMk cId="126501424" sldId="257"/>
            <ac:picMk id="5" creationId="{1E605C9A-7212-A16C-8689-0F35F925DB37}"/>
          </ac:picMkLst>
        </pc:picChg>
        <pc:picChg chg="add mod">
          <ac:chgData name="Nikola Grunzo (2423546)" userId="S::2423546@student.uwtsd.ac.uk::94049a82-6a09-44b3-ad68-bfb315cd40aa" providerId="AD" clId="Web-{F90FFD02-83B4-E681-419E-C77704E8C7F0}" dt="2025-03-12T23:09:02.058" v="529"/>
          <ac:picMkLst>
            <pc:docMk/>
            <pc:sldMk cId="126501424" sldId="257"/>
            <ac:picMk id="6" creationId="{6DEB071E-819E-E260-A1B2-E92843793911}"/>
          </ac:picMkLst>
        </pc:picChg>
        <pc:cxnChg chg="add del">
          <ac:chgData name="Nikola Grunzo (2423546)" userId="S::2423546@student.uwtsd.ac.uk::94049a82-6a09-44b3-ad68-bfb315cd40aa" providerId="AD" clId="Web-{F90FFD02-83B4-E681-419E-C77704E8C7F0}" dt="2025-03-12T23:09:02.042" v="528"/>
          <ac:cxnSpMkLst>
            <pc:docMk/>
            <pc:sldMk cId="126501424" sldId="257"/>
            <ac:cxnSpMk id="8" creationId="{249EDD1B-F94D-B4E6-ACAA-566B9A26FDE3}"/>
          </ac:cxnSpMkLst>
        </pc:cxnChg>
      </pc:sldChg>
      <pc:sldChg chg="modSp new mod setBg">
        <pc:chgData name="Nikola Grunzo (2423546)" userId="S::2423546@student.uwtsd.ac.uk::94049a82-6a09-44b3-ad68-bfb315cd40aa" providerId="AD" clId="Web-{F90FFD02-83B4-E681-419E-C77704E8C7F0}" dt="2025-03-12T22:31:50.558" v="250"/>
        <pc:sldMkLst>
          <pc:docMk/>
          <pc:sldMk cId="3636514209" sldId="258"/>
        </pc:sldMkLst>
        <pc:spChg chg="mod">
          <ac:chgData name="Nikola Grunzo (2423546)" userId="S::2423546@student.uwtsd.ac.uk::94049a82-6a09-44b3-ad68-bfb315cd40aa" providerId="AD" clId="Web-{F90FFD02-83B4-E681-419E-C77704E8C7F0}" dt="2025-03-12T22:28:18.444" v="203" actId="20577"/>
          <ac:spMkLst>
            <pc:docMk/>
            <pc:sldMk cId="3636514209" sldId="258"/>
            <ac:spMk id="2" creationId="{4BC36A3B-1526-A746-6734-E837D6DFF7BE}"/>
          </ac:spMkLst>
        </pc:spChg>
        <pc:spChg chg="mod">
          <ac:chgData name="Nikola Grunzo (2423546)" userId="S::2423546@student.uwtsd.ac.uk::94049a82-6a09-44b3-ad68-bfb315cd40aa" providerId="AD" clId="Web-{F90FFD02-83B4-E681-419E-C77704E8C7F0}" dt="2025-03-12T22:29:50.431" v="249" actId="20577"/>
          <ac:spMkLst>
            <pc:docMk/>
            <pc:sldMk cId="3636514209" sldId="258"/>
            <ac:spMk id="3" creationId="{04660233-AB7F-586A-4112-D16F3FD6CBC7}"/>
          </ac:spMkLst>
        </pc:spChg>
      </pc:sldChg>
      <pc:sldChg chg="modSp new mod setBg">
        <pc:chgData name="Nikola Grunzo (2423546)" userId="S::2423546@student.uwtsd.ac.uk::94049a82-6a09-44b3-ad68-bfb315cd40aa" providerId="AD" clId="Web-{F90FFD02-83B4-E681-419E-C77704E8C7F0}" dt="2025-03-12T22:37:03.941" v="328"/>
        <pc:sldMkLst>
          <pc:docMk/>
          <pc:sldMk cId="1394572764" sldId="259"/>
        </pc:sldMkLst>
        <pc:spChg chg="mod">
          <ac:chgData name="Nikola Grunzo (2423546)" userId="S::2423546@student.uwtsd.ac.uk::94049a82-6a09-44b3-ad68-bfb315cd40aa" providerId="AD" clId="Web-{F90FFD02-83B4-E681-419E-C77704E8C7F0}" dt="2025-03-12T22:35:03.797" v="281" actId="20577"/>
          <ac:spMkLst>
            <pc:docMk/>
            <pc:sldMk cId="1394572764" sldId="259"/>
            <ac:spMk id="2" creationId="{519B2860-956B-8B11-4233-C37F758EE91C}"/>
          </ac:spMkLst>
        </pc:spChg>
        <pc:spChg chg="mod">
          <ac:chgData name="Nikola Grunzo (2423546)" userId="S::2423546@student.uwtsd.ac.uk::94049a82-6a09-44b3-ad68-bfb315cd40aa" providerId="AD" clId="Web-{F90FFD02-83B4-E681-419E-C77704E8C7F0}" dt="2025-03-12T22:36:38.675" v="327" actId="20577"/>
          <ac:spMkLst>
            <pc:docMk/>
            <pc:sldMk cId="1394572764" sldId="259"/>
            <ac:spMk id="3" creationId="{04279D58-CD53-0B44-9BAF-81D73952CF13}"/>
          </ac:spMkLst>
        </pc:spChg>
      </pc:sldChg>
      <pc:sldChg chg="modSp new mod setBg">
        <pc:chgData name="Nikola Grunzo (2423546)" userId="S::2423546@student.uwtsd.ac.uk::94049a82-6a09-44b3-ad68-bfb315cd40aa" providerId="AD" clId="Web-{F90FFD02-83B4-E681-419E-C77704E8C7F0}" dt="2025-03-12T22:41:06.556" v="418"/>
        <pc:sldMkLst>
          <pc:docMk/>
          <pc:sldMk cId="1626799172" sldId="260"/>
        </pc:sldMkLst>
        <pc:spChg chg="mod">
          <ac:chgData name="Nikola Grunzo (2423546)" userId="S::2423546@student.uwtsd.ac.uk::94049a82-6a09-44b3-ad68-bfb315cd40aa" providerId="AD" clId="Web-{F90FFD02-83B4-E681-419E-C77704E8C7F0}" dt="2025-03-12T22:38:21.755" v="338" actId="20577"/>
          <ac:spMkLst>
            <pc:docMk/>
            <pc:sldMk cId="1626799172" sldId="260"/>
            <ac:spMk id="2" creationId="{3003D0B1-BD30-F368-91B5-87A49E8BEA07}"/>
          </ac:spMkLst>
        </pc:spChg>
        <pc:spChg chg="mod">
          <ac:chgData name="Nikola Grunzo (2423546)" userId="S::2423546@student.uwtsd.ac.uk::94049a82-6a09-44b3-ad68-bfb315cd40aa" providerId="AD" clId="Web-{F90FFD02-83B4-E681-419E-C77704E8C7F0}" dt="2025-03-12T22:40:51.181" v="417" actId="20577"/>
          <ac:spMkLst>
            <pc:docMk/>
            <pc:sldMk cId="1626799172" sldId="260"/>
            <ac:spMk id="3" creationId="{2C05B198-E86C-46E8-21EC-3C84772D2A2C}"/>
          </ac:spMkLst>
        </pc:spChg>
      </pc:sldChg>
      <pc:sldChg chg="modSp new mod setBg">
        <pc:chgData name="Nikola Grunzo (2423546)" userId="S::2423546@student.uwtsd.ac.uk::94049a82-6a09-44b3-ad68-bfb315cd40aa" providerId="AD" clId="Web-{F90FFD02-83B4-E681-419E-C77704E8C7F0}" dt="2025-03-12T22:44:32.717" v="472"/>
        <pc:sldMkLst>
          <pc:docMk/>
          <pc:sldMk cId="1320340492" sldId="261"/>
        </pc:sldMkLst>
        <pc:spChg chg="mod">
          <ac:chgData name="Nikola Grunzo (2423546)" userId="S::2423546@student.uwtsd.ac.uk::94049a82-6a09-44b3-ad68-bfb315cd40aa" providerId="AD" clId="Web-{F90FFD02-83B4-E681-419E-C77704E8C7F0}" dt="2025-03-12T22:42:10.089" v="435" actId="20577"/>
          <ac:spMkLst>
            <pc:docMk/>
            <pc:sldMk cId="1320340492" sldId="261"/>
            <ac:spMk id="2" creationId="{3CD74D80-C24F-78BA-9AA2-35D0D7F0E903}"/>
          </ac:spMkLst>
        </pc:spChg>
        <pc:spChg chg="mod">
          <ac:chgData name="Nikola Grunzo (2423546)" userId="S::2423546@student.uwtsd.ac.uk::94049a82-6a09-44b3-ad68-bfb315cd40aa" providerId="AD" clId="Web-{F90FFD02-83B4-E681-419E-C77704E8C7F0}" dt="2025-03-12T22:43:34.919" v="470" actId="20577"/>
          <ac:spMkLst>
            <pc:docMk/>
            <pc:sldMk cId="1320340492" sldId="261"/>
            <ac:spMk id="3" creationId="{22D8F48D-3353-50AF-0EA7-48CEA7D48416}"/>
          </ac:spMkLst>
        </pc:spChg>
      </pc:sldChg>
    </pc:docChg>
  </pc:docChgLst>
  <pc:docChgLst>
    <pc:chgData name="Nikola Grunzo (2423546)" userId="S::2423546@student.uwtsd.ac.uk::94049a82-6a09-44b3-ad68-bfb315cd40aa" providerId="AD" clId="Web-{1D470F0F-A775-1644-C788-3CC1CE1215C3}"/>
    <pc:docChg chg="modSld">
      <pc:chgData name="Nikola Grunzo (2423546)" userId="S::2423546@student.uwtsd.ac.uk::94049a82-6a09-44b3-ad68-bfb315cd40aa" providerId="AD" clId="Web-{1D470F0F-A775-1644-C788-3CC1CE1215C3}" dt="2025-03-12T23:34:06.057" v="47" actId="20577"/>
      <pc:docMkLst>
        <pc:docMk/>
      </pc:docMkLst>
      <pc:sldChg chg="modSp mod setBg">
        <pc:chgData name="Nikola Grunzo (2423546)" userId="S::2423546@student.uwtsd.ac.uk::94049a82-6a09-44b3-ad68-bfb315cd40aa" providerId="AD" clId="Web-{1D470F0F-A775-1644-C788-3CC1CE1215C3}" dt="2025-03-12T23:34:06.057" v="47" actId="20577"/>
        <pc:sldMkLst>
          <pc:docMk/>
          <pc:sldMk cId="109857222" sldId="256"/>
        </pc:sldMkLst>
        <pc:spChg chg="mod">
          <ac:chgData name="Nikola Grunzo (2423546)" userId="S::2423546@student.uwtsd.ac.uk::94049a82-6a09-44b3-ad68-bfb315cd40aa" providerId="AD" clId="Web-{1D470F0F-A775-1644-C788-3CC1CE1215C3}" dt="2025-03-12T23:34:06.057" v="4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ikola Grunzo (2423546)" userId="S::2423546@student.uwtsd.ac.uk::94049a82-6a09-44b3-ad68-bfb315cd40aa" providerId="AD" clId="Web-{1D470F0F-A775-1644-C788-3CC1CE1215C3}" dt="2025-03-12T23:32:49.617" v="44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Nikola Grunzo (2423546)" userId="S::2423546@student.uwtsd.ac.uk::94049a82-6a09-44b3-ad68-bfb315cd40aa" providerId="AD" clId="Web-{1D470F0F-A775-1644-C788-3CC1CE1215C3}" dt="2025-03-12T23:30:17.752" v="40" actId="20577"/>
        <pc:sldMkLst>
          <pc:docMk/>
          <pc:sldMk cId="126501424" sldId="257"/>
        </pc:sldMkLst>
        <pc:spChg chg="mod">
          <ac:chgData name="Nikola Grunzo (2423546)" userId="S::2423546@student.uwtsd.ac.uk::94049a82-6a09-44b3-ad68-bfb315cd40aa" providerId="AD" clId="Web-{1D470F0F-A775-1644-C788-3CC1CE1215C3}" dt="2025-03-12T23:30:17.752" v="40" actId="20577"/>
          <ac:spMkLst>
            <pc:docMk/>
            <pc:sldMk cId="126501424" sldId="257"/>
            <ac:spMk id="3" creationId="{15ABEA41-A187-F5DB-94A8-56237EEC832C}"/>
          </ac:spMkLst>
        </pc:spChg>
      </pc:sldChg>
      <pc:sldChg chg="modSp">
        <pc:chgData name="Nikola Grunzo (2423546)" userId="S::2423546@student.uwtsd.ac.uk::94049a82-6a09-44b3-ad68-bfb315cd40aa" providerId="AD" clId="Web-{1D470F0F-A775-1644-C788-3CC1CE1215C3}" dt="2025-03-12T23:30:48.956" v="41" actId="20577"/>
        <pc:sldMkLst>
          <pc:docMk/>
          <pc:sldMk cId="3636514209" sldId="258"/>
        </pc:sldMkLst>
        <pc:spChg chg="mod">
          <ac:chgData name="Nikola Grunzo (2423546)" userId="S::2423546@student.uwtsd.ac.uk::94049a82-6a09-44b3-ad68-bfb315cd40aa" providerId="AD" clId="Web-{1D470F0F-A775-1644-C788-3CC1CE1215C3}" dt="2025-03-12T23:30:48.956" v="41" actId="20577"/>
          <ac:spMkLst>
            <pc:docMk/>
            <pc:sldMk cId="3636514209" sldId="258"/>
            <ac:spMk id="3" creationId="{04660233-AB7F-586A-4112-D16F3FD6CBC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 up of a person&#10;&#10;AI-generated content may be incorrect.">
            <a:extLst>
              <a:ext uri="{FF2B5EF4-FFF2-40B4-BE49-F238E27FC236}">
                <a16:creationId xmlns:a16="http://schemas.microsoft.com/office/drawing/2014/main" id="{D14FAAF3-AC54-0C26-DEDD-F027C9F150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814" b="13815"/>
          <a:stretch/>
        </p:blipFill>
        <p:spPr>
          <a:xfrm>
            <a:off x="2522358" y="10"/>
            <a:ext cx="9669642" cy="6857990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52228" y="743447"/>
            <a:ext cx="3973385" cy="3692028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sz="4400" b="1" dirty="0"/>
              <a:t>The Mysterious Disappearance of Dr. Hart</a:t>
            </a:r>
            <a:endParaRPr lang="en-US" sz="44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52229" y="4629234"/>
            <a:ext cx="3973386" cy="1485319"/>
          </a:xfr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dirty="0"/>
              <a:t>Academic Skills for the Digital Era (BMSW4013)</a:t>
            </a:r>
          </a:p>
          <a:p>
            <a:pPr algn="l"/>
            <a:r>
              <a:rPr lang="en-GB" dirty="0"/>
              <a:t>Nikola </a:t>
            </a:r>
            <a:r>
              <a:rPr lang="en-GB" dirty="0" err="1"/>
              <a:t>Grunzo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0C2872-B7FB-3934-ECFE-236C8594C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 dirty="0"/>
              <a:t>Introduction </a:t>
            </a:r>
            <a:endParaRPr lang="en-US" sz="5400" dirty="0"/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ABEA41-A187-F5DB-94A8-56237EEC83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/>
              <a:t>Dr. Hart, a respected professional, vanished under mysterious circumstances. This case study delves into the events, evidence, and theories surrounding her disappearance.</a:t>
            </a:r>
            <a:endParaRPr lang="en-US" dirty="0"/>
          </a:p>
          <a:p>
            <a:pPr marL="0" indent="0">
              <a:buNone/>
            </a:pPr>
            <a:r>
              <a:rPr lang="en-GB" sz="2200" dirty="0"/>
              <a:t>              </a:t>
            </a:r>
          </a:p>
        </p:txBody>
      </p:sp>
      <p:pic>
        <p:nvPicPr>
          <p:cNvPr id="6" name="Picture 5" descr="A room with a desk and computer screens&#10;&#10;AI-generated content may be incorrect.">
            <a:extLst>
              <a:ext uri="{FF2B5EF4-FFF2-40B4-BE49-F238E27FC236}">
                <a16:creationId xmlns:a16="http://schemas.microsoft.com/office/drawing/2014/main" id="{6DEB071E-819E-E260-A1B2-E928437939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79" r="14380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6501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36A3B-1526-A746-6734-E837D6DFF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Case Background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60233-AB7F-586A-4112-D16F3FD6CB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4400" dirty="0"/>
              <a:t>Dr. Hart's last known location and actions</a:t>
            </a:r>
          </a:p>
          <a:p>
            <a:r>
              <a:rPr lang="en-GB" sz="4400" dirty="0"/>
              <a:t>Timeline of key events before disappearance </a:t>
            </a:r>
          </a:p>
          <a:p>
            <a:r>
              <a:rPr lang="en-GB" sz="4400" dirty="0"/>
              <a:t>Individuals and locations linked to the case</a:t>
            </a:r>
          </a:p>
        </p:txBody>
      </p:sp>
    </p:spTree>
    <p:extLst>
      <p:ext uri="{BB962C8B-B14F-4D97-AF65-F5344CB8AC3E}">
        <p14:creationId xmlns:p14="http://schemas.microsoft.com/office/powerpoint/2010/main" val="36365142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B2860-956B-8B11-4233-C37F758EE9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Investigation &amp; Evidence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79D58-CD53-0B44-9BAF-81D73952CF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4400" dirty="0"/>
              <a:t>Official investigation reports</a:t>
            </a:r>
          </a:p>
          <a:p>
            <a:r>
              <a:rPr lang="en-GB" sz="4400" dirty="0"/>
              <a:t>Witness statements and forensic analysis</a:t>
            </a:r>
          </a:p>
          <a:p>
            <a:r>
              <a:rPr lang="en-GB" sz="4400" dirty="0"/>
              <a:t>Theories proposed by experts</a:t>
            </a:r>
          </a:p>
        </p:txBody>
      </p:sp>
    </p:spTree>
    <p:extLst>
      <p:ext uri="{BB962C8B-B14F-4D97-AF65-F5344CB8AC3E}">
        <p14:creationId xmlns:p14="http://schemas.microsoft.com/office/powerpoint/2010/main" val="13945727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3D0B1-BD30-F368-91B5-87A49E8BE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Possible Theories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5B198-E86C-46E8-21EC-3C84772D2A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4400" dirty="0"/>
              <a:t>Foul Play: Suspects and motives </a:t>
            </a:r>
          </a:p>
          <a:p>
            <a:r>
              <a:rPr lang="en-GB" sz="4400" dirty="0"/>
              <a:t>Voluntary Disappearance: Personal or professional reasons</a:t>
            </a:r>
          </a:p>
          <a:p>
            <a:r>
              <a:rPr lang="en-GB" sz="4400" dirty="0"/>
              <a:t>Accidental: Unforeseen circumstances leading to disappearance</a:t>
            </a:r>
          </a:p>
        </p:txBody>
      </p:sp>
    </p:spTree>
    <p:extLst>
      <p:ext uri="{BB962C8B-B14F-4D97-AF65-F5344CB8AC3E}">
        <p14:creationId xmlns:p14="http://schemas.microsoft.com/office/powerpoint/2010/main" val="16267991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74D80-C24F-78BA-9AA2-35D0D7F0E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Conclusion &amp; Final Thoughts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8F48D-3353-50AF-0EA7-48CEA7D484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4400" dirty="0"/>
              <a:t>Summary of Findings </a:t>
            </a:r>
          </a:p>
          <a:p>
            <a:r>
              <a:rPr lang="en-GB" sz="4400" dirty="0"/>
              <a:t>Unanswered questions</a:t>
            </a:r>
          </a:p>
          <a:p>
            <a:r>
              <a:rPr lang="en-GB" sz="4400" dirty="0"/>
              <a:t>Lessons learned from Dr. Hart's case</a:t>
            </a:r>
          </a:p>
        </p:txBody>
      </p:sp>
    </p:spTree>
    <p:extLst>
      <p:ext uri="{BB962C8B-B14F-4D97-AF65-F5344CB8AC3E}">
        <p14:creationId xmlns:p14="http://schemas.microsoft.com/office/powerpoint/2010/main" val="13203404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The Mysterious Disappearance of Dr. Hart</vt:lpstr>
      <vt:lpstr>Introduction </vt:lpstr>
      <vt:lpstr>Case Background </vt:lpstr>
      <vt:lpstr>Investigation &amp; Evidence </vt:lpstr>
      <vt:lpstr>Possible Theories </vt:lpstr>
      <vt:lpstr>Conclusion &amp; Final Thoughts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254</cp:revision>
  <dcterms:created xsi:type="dcterms:W3CDTF">2025-03-12T22:05:33Z</dcterms:created>
  <dcterms:modified xsi:type="dcterms:W3CDTF">2025-03-12T23:34:16Z</dcterms:modified>
</cp:coreProperties>
</file>