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8887a119e9_0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8887a119e9_0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8887a119e9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8887a119e9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8887a119e9_0_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8887a119e9_0_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89a99168d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89a99168d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89a99168da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89a99168da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28600" lvl="0" marL="9144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 Include relevant financial analysis information e.g. Costs analysis, Sales projections, Cash-flow forecast, Break-even analysis.</a:t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dark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Enterprise and Innovation</a:t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Callum Hall / HAL16829469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Team Members &amp; Roles</a:t>
            </a:r>
            <a:endParaRPr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Our team consists of 4 members, Callum (Me), Kyle, Brad and Sean. We divided each task of the project between each other evenly. My tasks for this project were to create a product description, to look at the current market and to find out if there is a demand for this type of app and my last task is to analyse competitor apps and look at the differences between their apps and our designs.</a:t>
            </a:r>
            <a:endParaRPr/>
          </a:p>
        </p:txBody>
      </p:sp>
      <p:pic>
        <p:nvPicPr>
          <p:cNvPr id="62" name="Google Shape;62;p14"/>
          <p:cNvPicPr preferRelativeResize="0"/>
          <p:nvPr/>
        </p:nvPicPr>
        <p:blipFill rotWithShape="1">
          <a:blip r:embed="rId3">
            <a:alphaModFix/>
          </a:blip>
          <a:srcRect b="0" l="0" r="8533" t="0"/>
          <a:stretch/>
        </p:blipFill>
        <p:spPr>
          <a:xfrm>
            <a:off x="2125900" y="2859825"/>
            <a:ext cx="4715924" cy="2124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Ideation</a:t>
            </a:r>
            <a:endParaRPr/>
          </a:p>
        </p:txBody>
      </p:sp>
      <p:sp>
        <p:nvSpPr>
          <p:cNvPr id="68" name="Google Shape;68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My part in this project area was to create a product description that explains all the features and selling points of our app. It is also for users to get an idea of what our app is about. I was also tasked with creating the unique selling point for our app to differentiate it from our competitors.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Market and Competitors</a:t>
            </a:r>
            <a:endParaRPr/>
          </a:p>
        </p:txBody>
      </p:sp>
      <p:sp>
        <p:nvSpPr>
          <p:cNvPr id="74" name="Google Shape;74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My part in this project area was to look at the market for our product and find out if there is a demand for this type of app. I was also tasked at analysing the market for competitors and comparing the two apps and looking at the differences and similarities. I looked at competitor prices, business plans and their unique selling points to get a better understanding for our project.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Marketing Plan</a:t>
            </a:r>
            <a:endParaRPr/>
          </a:p>
        </p:txBody>
      </p:sp>
      <p:sp>
        <p:nvSpPr>
          <p:cNvPr id="80" name="Google Shape;80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For this part of the project my role was to plan the promotion strategy, product price, place of development and how we will distribute the final product. I looked at different promotion strategies such as social media advertising and adverts on other websites.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Financial Overview</a:t>
            </a:r>
            <a:endParaRPr/>
          </a:p>
        </p:txBody>
      </p:sp>
      <p:sp>
        <p:nvSpPr>
          <p:cNvPr id="86" name="Google Shape;86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My role for this part of the project was to analyse the financial aspect of our business by doing a cost analysis, creating sales projections, creating a cash-flow forecast and a break-even analysis. All of these tasks will give us a good understanding of the budget of the project and how much we can spend to be on the safe side. I also looked at how much it would cost to be able to produce the final product.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