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15"/>
  </p:notesMasterIdLst>
  <p:handoutMasterIdLst>
    <p:handoutMasterId r:id="rId16"/>
  </p:handoutMasterIdLst>
  <p:sldIdLst>
    <p:sldId id="256" r:id="rId5"/>
    <p:sldId id="257" r:id="rId6"/>
    <p:sldId id="258" r:id="rId7"/>
    <p:sldId id="259" r:id="rId8"/>
    <p:sldId id="260" r:id="rId9"/>
    <p:sldId id="261" r:id="rId10"/>
    <p:sldId id="265" r:id="rId11"/>
    <p:sldId id="262" r:id="rId12"/>
    <p:sldId id="263" r:id="rId13"/>
    <p:sldId id="26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FE0386-B75E-4533-A4C1-71873FFD6452}" v="2" dt="2021-03-15T09:46:36.9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273" autoAdjust="0"/>
  </p:normalViewPr>
  <p:slideViewPr>
    <p:cSldViewPr snapToGrid="0">
      <p:cViewPr varScale="1">
        <p:scale>
          <a:sx n="89" d="100"/>
          <a:sy n="89" d="100"/>
        </p:scale>
        <p:origin x="391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F85DCB-9530-43D9-9BF3-7072AA8A9E09}"/>
              </a:ext>
            </a:extLst>
          </p:cNvPr>
          <p:cNvSpPr txBox="1">
            <a:spLocks noGrp="1"/>
          </p:cNvSpPr>
          <p:nvPr>
            <p:ph type="hdr" sz="quarter"/>
          </p:nvPr>
        </p:nvSpPr>
        <p:spPr>
          <a:xfrm>
            <a:off x="0" y="0"/>
            <a:ext cx="2975759" cy="456843"/>
          </a:xfrm>
          <a:prstGeom prst="rect">
            <a:avLst/>
          </a:prstGeom>
          <a:noFill/>
          <a:ln>
            <a:noFill/>
          </a:ln>
        </p:spPr>
        <p:txBody>
          <a:bodyPr vert="horz" wrap="none" lIns="90004" tIns="44997" rIns="90004" bIns="44997" anchor="t"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400" b="0" i="0" u="none" strike="noStrike" kern="0" cap="none" spc="0" baseline="0">
                <a:solidFill>
                  <a:srgbClr val="000000"/>
                </a:solidFill>
                <a:uFillTx/>
              </a:defRPr>
            </a:pPr>
            <a:endParaRPr lang="en-GB" sz="14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3" name="Date Placeholder 2">
            <a:extLst>
              <a:ext uri="{FF2B5EF4-FFF2-40B4-BE49-F238E27FC236}">
                <a16:creationId xmlns:a16="http://schemas.microsoft.com/office/drawing/2014/main" id="{F2E53BE9-E452-4AC4-8DA9-B4060C93E51C}"/>
              </a:ext>
            </a:extLst>
          </p:cNvPr>
          <p:cNvSpPr txBox="1">
            <a:spLocks noGrp="1"/>
          </p:cNvSpPr>
          <p:nvPr>
            <p:ph type="dt" sz="quarter" idx="1"/>
          </p:nvPr>
        </p:nvSpPr>
        <p:spPr>
          <a:xfrm>
            <a:off x="3881884" y="0"/>
            <a:ext cx="2975759" cy="456843"/>
          </a:xfrm>
          <a:prstGeom prst="rect">
            <a:avLst/>
          </a:prstGeom>
          <a:noFill/>
          <a:ln>
            <a:noFill/>
          </a:ln>
        </p:spPr>
        <p:txBody>
          <a:bodyPr vert="horz" wrap="none" lIns="90004" tIns="44997" rIns="90004" bIns="44997" anchor="t" anchorCtr="0" compatLnSpc="1">
            <a:noAutofit/>
          </a:bodyPr>
          <a:lstStyle/>
          <a:p>
            <a:pPr marL="0" marR="0" lvl="0" indent="0" algn="r"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400" b="0" i="0" u="none" strike="noStrike" kern="0" cap="none" spc="0" baseline="0">
                <a:solidFill>
                  <a:srgbClr val="000000"/>
                </a:solidFill>
                <a:uFillTx/>
              </a:defRPr>
            </a:pPr>
            <a:endParaRPr lang="en-GB" sz="14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4" name="Footer Placeholder 3">
            <a:extLst>
              <a:ext uri="{FF2B5EF4-FFF2-40B4-BE49-F238E27FC236}">
                <a16:creationId xmlns:a16="http://schemas.microsoft.com/office/drawing/2014/main" id="{5F78297C-39DE-40CE-A6EF-C203402644EC}"/>
              </a:ext>
            </a:extLst>
          </p:cNvPr>
          <p:cNvSpPr txBox="1">
            <a:spLocks noGrp="1"/>
          </p:cNvSpPr>
          <p:nvPr>
            <p:ph type="ftr" sz="quarter" idx="2"/>
          </p:nvPr>
        </p:nvSpPr>
        <p:spPr>
          <a:xfrm>
            <a:off x="0" y="8686800"/>
            <a:ext cx="2975759" cy="456843"/>
          </a:xfrm>
          <a:prstGeom prst="rect">
            <a:avLst/>
          </a:prstGeom>
          <a:noFill/>
          <a:ln>
            <a:noFill/>
          </a:ln>
        </p:spPr>
        <p:txBody>
          <a:bodyPr vert="horz" wrap="none" lIns="90004" tIns="44997" rIns="90004" bIns="44997" anchor="b"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400" b="0" i="0" u="none" strike="noStrike" kern="0" cap="none" spc="0" baseline="0">
                <a:solidFill>
                  <a:srgbClr val="000000"/>
                </a:solidFill>
                <a:uFillTx/>
              </a:defRPr>
            </a:pPr>
            <a:endParaRPr lang="en-GB" sz="14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5" name="Slide Number Placeholder 4">
            <a:extLst>
              <a:ext uri="{FF2B5EF4-FFF2-40B4-BE49-F238E27FC236}">
                <a16:creationId xmlns:a16="http://schemas.microsoft.com/office/drawing/2014/main" id="{EB0B5D0E-9FA2-45EF-8C03-E47009E500C0}"/>
              </a:ext>
            </a:extLst>
          </p:cNvPr>
          <p:cNvSpPr txBox="1">
            <a:spLocks noGrp="1"/>
          </p:cNvSpPr>
          <p:nvPr>
            <p:ph type="sldNum" sz="quarter" idx="3"/>
          </p:nvPr>
        </p:nvSpPr>
        <p:spPr>
          <a:xfrm>
            <a:off x="3881884" y="8686800"/>
            <a:ext cx="2975759" cy="456843"/>
          </a:xfrm>
          <a:prstGeom prst="rect">
            <a:avLst/>
          </a:prstGeom>
          <a:noFill/>
          <a:ln>
            <a:noFill/>
          </a:ln>
        </p:spPr>
        <p:txBody>
          <a:bodyPr vert="horz" wrap="none" lIns="90004" tIns="44997" rIns="90004" bIns="44997" anchor="b" anchorCtr="0" compatLnSpc="1">
            <a:noAutofit/>
          </a:bodyPr>
          <a:lstStyle/>
          <a:p>
            <a:pPr marL="0" marR="0" lvl="0" indent="0" algn="r"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400" b="0" i="0" u="none" strike="noStrike" kern="0" cap="none" spc="0" baseline="0">
                <a:solidFill>
                  <a:srgbClr val="000000"/>
                </a:solidFill>
                <a:uFillTx/>
              </a:defRPr>
            </a:pPr>
            <a:fld id="{5A7E7C74-59D8-442B-B877-88BFBCB3BF24}" type="slidenum">
              <a:t>‹#›</a:t>
            </a:fld>
            <a:endParaRPr lang="en-GB" sz="1400" b="0" i="0" u="none" strike="noStrike" kern="1200" cap="none" spc="0" baseline="0">
              <a:solidFill>
                <a:srgbClr val="FFFFFF"/>
              </a:solidFill>
              <a:uFillTx/>
              <a:latin typeface="Century Gothic" pitchFamily="34"/>
              <a:ea typeface="DejaVu Sans Mono" pitchFamily="2"/>
              <a:cs typeface="DejaVu Sans Mono" pitchFamily="2"/>
            </a:endParaRPr>
          </a:p>
        </p:txBody>
      </p:sp>
    </p:spTree>
    <p:extLst>
      <p:ext uri="{BB962C8B-B14F-4D97-AF65-F5344CB8AC3E}">
        <p14:creationId xmlns:p14="http://schemas.microsoft.com/office/powerpoint/2010/main" val="27487270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E1A8F3C-7FED-4BCF-A6E2-9EAC13F72084}"/>
              </a:ext>
            </a:extLst>
          </p:cNvPr>
          <p:cNvSpPr>
            <a:spLocks noMove="1" noResize="1"/>
          </p:cNvSpPr>
          <p:nvPr/>
        </p:nvSpPr>
        <p:spPr>
          <a:xfrm>
            <a:off x="0" y="0"/>
            <a:ext cx="6858000" cy="9144000"/>
          </a:xfrm>
          <a:prstGeom prst="rect">
            <a:avLst/>
          </a:prstGeom>
          <a:solidFill>
            <a:srgbClr val="FFFFFF"/>
          </a:solidFill>
          <a:ln cap="flat">
            <a:noFill/>
            <a:prstDash val="solid"/>
          </a:ln>
        </p:spPr>
        <p:txBody>
          <a:bodyPr vert="horz" wrap="none" lIns="90004" tIns="44997" rIns="90004" bIns="44997" anchor="ctr" anchorCtr="1"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3" name="Freeform 2">
            <a:extLst>
              <a:ext uri="{FF2B5EF4-FFF2-40B4-BE49-F238E27FC236}">
                <a16:creationId xmlns:a16="http://schemas.microsoft.com/office/drawing/2014/main" id="{9CA2223C-7375-43A2-9370-7C10CA1BE9FC}"/>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4" name="Freeform 3">
            <a:extLst>
              <a:ext uri="{FF2B5EF4-FFF2-40B4-BE49-F238E27FC236}">
                <a16:creationId xmlns:a16="http://schemas.microsoft.com/office/drawing/2014/main" id="{C1674960-8483-4981-905A-952DFCC1ADA8}"/>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5" name="Freeform 4">
            <a:extLst>
              <a:ext uri="{FF2B5EF4-FFF2-40B4-BE49-F238E27FC236}">
                <a16:creationId xmlns:a16="http://schemas.microsoft.com/office/drawing/2014/main" id="{2EF25555-AC46-4159-88C5-C60926F94A30}"/>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6" name="Freeform 5">
            <a:extLst>
              <a:ext uri="{FF2B5EF4-FFF2-40B4-BE49-F238E27FC236}">
                <a16:creationId xmlns:a16="http://schemas.microsoft.com/office/drawing/2014/main" id="{A6F29E6A-088B-4EA2-889C-F532A210862C}"/>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7" name="Freeform 6">
            <a:extLst>
              <a:ext uri="{FF2B5EF4-FFF2-40B4-BE49-F238E27FC236}">
                <a16:creationId xmlns:a16="http://schemas.microsoft.com/office/drawing/2014/main" id="{C70B0D13-F4B8-4591-9BCA-2B5D048C6346}"/>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8" name="Freeform 7">
            <a:extLst>
              <a:ext uri="{FF2B5EF4-FFF2-40B4-BE49-F238E27FC236}">
                <a16:creationId xmlns:a16="http://schemas.microsoft.com/office/drawing/2014/main" id="{3228F453-6648-4C75-9718-6DD25C21A530}"/>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9" name="Freeform 8">
            <a:extLst>
              <a:ext uri="{FF2B5EF4-FFF2-40B4-BE49-F238E27FC236}">
                <a16:creationId xmlns:a16="http://schemas.microsoft.com/office/drawing/2014/main" id="{92B8C409-D80A-4BD4-A143-D36BBF60827E}"/>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0" name="Freeform 9">
            <a:extLst>
              <a:ext uri="{FF2B5EF4-FFF2-40B4-BE49-F238E27FC236}">
                <a16:creationId xmlns:a16="http://schemas.microsoft.com/office/drawing/2014/main" id="{DE48A2D9-F750-45A3-8BEC-2A834F0215BB}"/>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1" name="Freeform 10">
            <a:extLst>
              <a:ext uri="{FF2B5EF4-FFF2-40B4-BE49-F238E27FC236}">
                <a16:creationId xmlns:a16="http://schemas.microsoft.com/office/drawing/2014/main" id="{0F8F0A2A-35DB-4C4B-9095-ABA86199D418}"/>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2" name="Freeform 11">
            <a:extLst>
              <a:ext uri="{FF2B5EF4-FFF2-40B4-BE49-F238E27FC236}">
                <a16:creationId xmlns:a16="http://schemas.microsoft.com/office/drawing/2014/main" id="{D2FCC8F0-5BD4-4D7A-B9E1-B926DED2EDCE}"/>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3" name="Freeform 12">
            <a:extLst>
              <a:ext uri="{FF2B5EF4-FFF2-40B4-BE49-F238E27FC236}">
                <a16:creationId xmlns:a16="http://schemas.microsoft.com/office/drawing/2014/main" id="{500972CA-53FE-4CB8-8A0C-36E79358CF56}"/>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4" name="Freeform 13">
            <a:extLst>
              <a:ext uri="{FF2B5EF4-FFF2-40B4-BE49-F238E27FC236}">
                <a16:creationId xmlns:a16="http://schemas.microsoft.com/office/drawing/2014/main" id="{BC8C5F3C-B95A-42E6-BFE1-FABBAA74170A}"/>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5" name="Freeform 14">
            <a:extLst>
              <a:ext uri="{FF2B5EF4-FFF2-40B4-BE49-F238E27FC236}">
                <a16:creationId xmlns:a16="http://schemas.microsoft.com/office/drawing/2014/main" id="{0C1A7F4C-EB46-4DE4-91DD-9F6B64446BE4}"/>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6" name="Freeform 15">
            <a:extLst>
              <a:ext uri="{FF2B5EF4-FFF2-40B4-BE49-F238E27FC236}">
                <a16:creationId xmlns:a16="http://schemas.microsoft.com/office/drawing/2014/main" id="{A414486D-4B68-4F51-A3D9-F718D8FAEBED}"/>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7" name="Freeform 16">
            <a:extLst>
              <a:ext uri="{FF2B5EF4-FFF2-40B4-BE49-F238E27FC236}">
                <a16:creationId xmlns:a16="http://schemas.microsoft.com/office/drawing/2014/main" id="{05437971-B547-4B92-8E8C-A4BB9E355001}"/>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8" name="Freeform 17">
            <a:extLst>
              <a:ext uri="{FF2B5EF4-FFF2-40B4-BE49-F238E27FC236}">
                <a16:creationId xmlns:a16="http://schemas.microsoft.com/office/drawing/2014/main" id="{6033C85A-AA82-4C55-B1DC-69D0631024AA}"/>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9" name="Freeform 18">
            <a:extLst>
              <a:ext uri="{FF2B5EF4-FFF2-40B4-BE49-F238E27FC236}">
                <a16:creationId xmlns:a16="http://schemas.microsoft.com/office/drawing/2014/main" id="{6F401BC2-F9F2-4B30-A852-C3FE9640C63E}"/>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0" name="Freeform 19">
            <a:extLst>
              <a:ext uri="{FF2B5EF4-FFF2-40B4-BE49-F238E27FC236}">
                <a16:creationId xmlns:a16="http://schemas.microsoft.com/office/drawing/2014/main" id="{F356967C-DAD5-445B-B4EC-E144146240C5}"/>
              </a:ext>
            </a:extLst>
          </p:cNvPr>
          <p:cNvSpPr/>
          <p:nvPr/>
        </p:nvSpPr>
        <p:spPr>
          <a:xfrm>
            <a:off x="0" y="0"/>
            <a:ext cx="6858000" cy="9144000"/>
          </a:xfrm>
          <a:custGeom>
            <a:avLst>
              <a:gd name="f10" fmla="val 5"/>
            </a:avLst>
            <a:gdLst>
              <a:gd name="f1" fmla="val 10800000"/>
              <a:gd name="f2" fmla="val 5400000"/>
              <a:gd name="f3" fmla="val 16200000"/>
              <a:gd name="f4" fmla="val w"/>
              <a:gd name="f5" fmla="val h"/>
              <a:gd name="f6" fmla="val ss"/>
              <a:gd name="f7" fmla="val 0"/>
              <a:gd name="f8" fmla="*/ 5419351 1 1725033"/>
              <a:gd name="f9" fmla="val 45"/>
              <a:gd name="f10" fmla="val 5"/>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FFFFF"/>
          </a:solid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1" name="Slide Image Placeholder 20">
            <a:extLst>
              <a:ext uri="{FF2B5EF4-FFF2-40B4-BE49-F238E27FC236}">
                <a16:creationId xmlns:a16="http://schemas.microsoft.com/office/drawing/2014/main" id="{5FD41851-F5A4-4E52-AE28-6CFCBE13D332}"/>
              </a:ext>
            </a:extLst>
          </p:cNvPr>
          <p:cNvSpPr>
            <a:spLocks noGrp="1" noRot="1" noChangeAspect="1"/>
          </p:cNvSpPr>
          <p:nvPr>
            <p:ph type="sldImg" idx="2"/>
          </p:nvPr>
        </p:nvSpPr>
        <p:spPr>
          <a:xfrm>
            <a:off x="-11798283" y="-11797195"/>
            <a:ext cx="11769836" cy="12463555"/>
          </a:xfrm>
          <a:prstGeom prst="rect">
            <a:avLst/>
          </a:prstGeom>
          <a:noFill/>
          <a:ln>
            <a:noFill/>
            <a:prstDash val="solid"/>
          </a:ln>
        </p:spPr>
      </p:sp>
      <p:sp>
        <p:nvSpPr>
          <p:cNvPr id="22" name="Notes Placeholder 21">
            <a:extLst>
              <a:ext uri="{FF2B5EF4-FFF2-40B4-BE49-F238E27FC236}">
                <a16:creationId xmlns:a16="http://schemas.microsoft.com/office/drawing/2014/main" id="{FDD0A296-0932-45DE-A579-ED680A4204E8}"/>
              </a:ext>
            </a:extLst>
          </p:cNvPr>
          <p:cNvSpPr txBox="1">
            <a:spLocks noGrp="1"/>
          </p:cNvSpPr>
          <p:nvPr>
            <p:ph type="body" sz="quarter" idx="3"/>
          </p:nvPr>
        </p:nvSpPr>
        <p:spPr>
          <a:xfrm>
            <a:off x="685800" y="4343400"/>
            <a:ext cx="5456160" cy="4084560"/>
          </a:xfrm>
          <a:prstGeom prst="rect">
            <a:avLst/>
          </a:prstGeom>
          <a:noFill/>
          <a:ln>
            <a:noFill/>
          </a:ln>
        </p:spPr>
        <p:txBody>
          <a:bodyPr vert="horz" wrap="square" lIns="0" tIns="0" rIns="0" bIns="0" anchor="t" anchorCtr="0" compatLnSpc="1">
            <a:noAutofit/>
          </a:bodyPr>
          <a:lstStyle/>
          <a:p>
            <a:pPr lvl="0"/>
            <a:endParaRPr lang="en-GB"/>
          </a:p>
        </p:txBody>
      </p:sp>
    </p:spTree>
    <p:extLst>
      <p:ext uri="{BB962C8B-B14F-4D97-AF65-F5344CB8AC3E}">
        <p14:creationId xmlns:p14="http://schemas.microsoft.com/office/powerpoint/2010/main" val="2108736188"/>
      </p:ext>
    </p:extLst>
  </p:cSld>
  <p:clrMap bg1="lt1" tx1="dk1" bg2="lt2" tx2="dk2" accent1="accent1" accent2="accent2" accent3="accent3" accent4="accent4" accent5="accent5" accent6="accent6" hlink="hlink" folHlink="folHlink"/>
  <p:notesStyle>
    <a:lvl1pPr marL="0" marR="0" lvl="0" indent="0" algn="l" defTabSz="914400" rtl="0" fontAlgn="auto" hangingPunct="0">
      <a:lnSpc>
        <a:spcPct val="100000"/>
      </a:lnSpc>
      <a:spcBef>
        <a:spcPts val="45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GB" sz="1200" b="0" i="0" u="none" strike="noStrike" kern="0" cap="none" spc="0" baseline="0">
        <a:solidFill>
          <a:srgbClr val="000000"/>
        </a:solidFill>
        <a:uFillTx/>
        <a:latin typeface="Times New Roman" pitchFamily="1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sciencedirect-com.ezproxy.uwtsd.ac.uk/science/article/pii/S0969698914001465#bib120" TargetMode="External"/><Relationship Id="rId3" Type="http://schemas.openxmlformats.org/officeDocument/2006/relationships/hyperlink" Target="https://www-sciencedirect-com.ezproxy.uwtsd.ac.uk/science/article/pii/S0969698914001465#bib139" TargetMode="External"/><Relationship Id="rId7" Type="http://schemas.openxmlformats.org/officeDocument/2006/relationships/hyperlink" Target="https://www-sciencedirect-com.ezproxy.uwtsd.ac.uk/science/article/pii/S0969698914001465#bib96"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sciencedirect-com.ezproxy.uwtsd.ac.uk/science/article/pii/S0969698914001465#bib111" TargetMode="External"/><Relationship Id="rId5" Type="http://schemas.openxmlformats.org/officeDocument/2006/relationships/hyperlink" Target="https://www-sciencedirect-com.ezproxy.uwtsd.ac.uk/science/article/pii/S0969698914001465#bib22" TargetMode="External"/><Relationship Id="rId4" Type="http://schemas.openxmlformats.org/officeDocument/2006/relationships/hyperlink" Target="https://www-sciencedirect-com.ezproxy.uwtsd.ac.uk/science/article/pii/S0969698914001465#bib9" TargetMode="External"/><Relationship Id="rId9" Type="http://schemas.openxmlformats.org/officeDocument/2006/relationships/hyperlink" Target="https://www-sciencedirect-com.ezproxy.uwtsd.ac.uk/science/article/pii/S0969698914001465#bib67"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7586EC-EDB6-430A-927F-49254E0D2503}"/>
              </a:ext>
            </a:extLst>
          </p:cNvPr>
          <p:cNvSpPr>
            <a:spLocks noGrp="1" noRot="1" noChangeAspect="1"/>
          </p:cNvSpPr>
          <p:nvPr>
            <p:ph type="sldImg"/>
          </p:nvPr>
        </p:nvSpPr>
        <p:spPr>
          <a:xfrm>
            <a:off x="1143000" y="695328"/>
            <a:ext cx="4572000" cy="3429000"/>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6EB8A30F-6699-4333-A89A-951457E6C94E}"/>
              </a:ext>
            </a:extLst>
          </p:cNvPr>
          <p:cNvSpPr txBox="1">
            <a:spLocks noGrp="1"/>
          </p:cNvSpPr>
          <p:nvPr>
            <p:ph type="body" sz="quarter" idx="1"/>
          </p:nvPr>
        </p:nvSpPr>
        <p:spPr>
          <a:xfrm>
            <a:off x="685800" y="4343400"/>
            <a:ext cx="5486400" cy="4114800"/>
          </a:xfrm>
        </p:spPr>
        <p:txBody>
          <a:bodyPr anchor="ct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FCDEC-C4DD-42C3-835F-7F8AF2C1117D}"/>
              </a:ext>
            </a:extLst>
          </p:cNvPr>
          <p:cNvSpPr>
            <a:spLocks noGrp="1" noRot="1" noChangeAspect="1"/>
          </p:cNvSpPr>
          <p:nvPr>
            <p:ph type="sldImg"/>
          </p:nvPr>
        </p:nvSpPr>
        <p:spPr>
          <a:xfrm>
            <a:off x="1143000" y="695328"/>
            <a:ext cx="4572000" cy="3429000"/>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FE9EF6B3-E150-4224-83D2-E471DC33AACF}"/>
              </a:ext>
            </a:extLst>
          </p:cNvPr>
          <p:cNvSpPr txBox="1">
            <a:spLocks noGrp="1"/>
          </p:cNvSpPr>
          <p:nvPr>
            <p:ph type="body" sz="quarter" idx="1"/>
          </p:nvPr>
        </p:nvSpPr>
        <p:spPr>
          <a:xfrm>
            <a:off x="685800" y="4343400"/>
            <a:ext cx="5486400" cy="4114800"/>
          </a:xfrm>
        </p:spPr>
        <p:txBody>
          <a:bodyPr anchor="ctr"/>
          <a:lstStyle/>
          <a:p>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3DE00-972D-4C54-AEE4-1B07768A5E43}"/>
              </a:ext>
            </a:extLst>
          </p:cNvPr>
          <p:cNvSpPr>
            <a:spLocks noGrp="1" noRot="1" noChangeAspect="1"/>
          </p:cNvSpPr>
          <p:nvPr>
            <p:ph type="sldImg"/>
          </p:nvPr>
        </p:nvSpPr>
        <p:spPr>
          <a:xfrm>
            <a:off x="-14222413" y="-11796713"/>
            <a:ext cx="16621126" cy="12466638"/>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D91D38DA-BB72-4027-BB22-50A27B27ACB3}"/>
              </a:ext>
            </a:extLst>
          </p:cNvPr>
          <p:cNvSpPr txBox="1">
            <a:spLocks noGrp="1"/>
          </p:cNvSpPr>
          <p:nvPr>
            <p:ph type="body" sz="quarter" idx="1"/>
          </p:nvPr>
        </p:nvSpPr>
        <p:spPr>
          <a:xfrm>
            <a:off x="685443" y="4343043"/>
            <a:ext cx="5459397" cy="4087797"/>
          </a:xfrm>
        </p:spPr>
        <p:txBody>
          <a:bodyPr/>
          <a:lstStyle/>
          <a:p>
            <a:pPr lvl="0"/>
            <a:r>
              <a:rPr lang="en-GB" dirty="0"/>
              <a:t>In the present report a business plan is being made for a Construction Recruiting Business organisation which is planning to establish its firm in order to provide construction services to its potential clients in market. The plan includes an overview of business proposal followed by marketing and public relation strategies. For a better understanding of a plan SWOT is being done further in report. The name of a business is Ovione Recruitment which is going to establish its business in the markets of Swansea.</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3F307B-F4F1-40D9-B27F-EDD8FFC0B8EB}"/>
              </a:ext>
            </a:extLst>
          </p:cNvPr>
          <p:cNvSpPr>
            <a:spLocks noGrp="1" noRot="1" noChangeAspect="1"/>
          </p:cNvSpPr>
          <p:nvPr>
            <p:ph type="sldImg"/>
          </p:nvPr>
        </p:nvSpPr>
        <p:spPr>
          <a:xfrm>
            <a:off x="-14222413" y="-11796713"/>
            <a:ext cx="16621126" cy="12466638"/>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E33B43C3-76F9-48D7-BFAD-70CD807C7A08}"/>
              </a:ext>
            </a:extLst>
          </p:cNvPr>
          <p:cNvSpPr txBox="1">
            <a:spLocks noGrp="1"/>
          </p:cNvSpPr>
          <p:nvPr>
            <p:ph type="body" sz="quarter" idx="1"/>
          </p:nvPr>
        </p:nvSpPr>
        <p:spPr>
          <a:xfrm>
            <a:off x="685443" y="4343043"/>
            <a:ext cx="5459397" cy="4087797"/>
          </a:xfrm>
        </p:spPr>
        <p:txBody>
          <a:bodyPr/>
          <a:lstStyle/>
          <a:p>
            <a:pPr lvl="0"/>
            <a:endParaRPr lang="en-GB" dirty="0"/>
          </a:p>
          <a:p>
            <a:pPr lvl="0"/>
            <a:r>
              <a:rPr lang="en-GB" b="1" dirty="0"/>
              <a:t>Scope of Business:</a:t>
            </a:r>
          </a:p>
          <a:p>
            <a:pPr lvl="0"/>
            <a:r>
              <a:rPr lang="en-GB" dirty="0"/>
              <a:t>	There is a scope of growth under this industry as construction is booming in areas of Swansea.</a:t>
            </a:r>
          </a:p>
          <a:p>
            <a:pPr lvl="0"/>
            <a:r>
              <a:rPr lang="en-GB" b="1" dirty="0"/>
              <a:t>Mission:</a:t>
            </a:r>
          </a:p>
          <a:p>
            <a:pPr lvl="0"/>
            <a:r>
              <a:rPr lang="en-GB" dirty="0"/>
              <a:t>	The company carries a mission of utilizing their best skills for providing finest services to their clients.</a:t>
            </a:r>
          </a:p>
          <a:p>
            <a:pPr lvl="0"/>
            <a:r>
              <a:rPr lang="en-GB" b="1" dirty="0"/>
              <a:t>Objective:</a:t>
            </a:r>
          </a:p>
          <a:p>
            <a:pPr lvl="0"/>
            <a:r>
              <a:rPr lang="en-GB" dirty="0"/>
              <a:t>	The objective of firm is to have a well established competition with similar firms and prove themselves in terms of quality offered for price.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30E9E9-E9B3-4ED4-99F9-5CF6A6E54432}"/>
              </a:ext>
            </a:extLst>
          </p:cNvPr>
          <p:cNvSpPr>
            <a:spLocks noGrp="1" noRot="1" noChangeAspect="1"/>
          </p:cNvSpPr>
          <p:nvPr>
            <p:ph type="sldImg"/>
          </p:nvPr>
        </p:nvSpPr>
        <p:spPr>
          <a:xfrm>
            <a:off x="-14222413" y="-11796713"/>
            <a:ext cx="16621126" cy="12466638"/>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39A13DA9-0977-460D-8FDC-D542E81EA110}"/>
              </a:ext>
            </a:extLst>
          </p:cNvPr>
          <p:cNvSpPr txBox="1">
            <a:spLocks noGrp="1"/>
          </p:cNvSpPr>
          <p:nvPr>
            <p:ph type="body" sz="quarter" idx="1"/>
          </p:nvPr>
        </p:nvSpPr>
        <p:spPr>
          <a:xfrm>
            <a:off x="685443" y="4299481"/>
            <a:ext cx="5459397" cy="4174556"/>
          </a:xfrm>
        </p:spPr>
        <p:txBody>
          <a:bodyPr anchor="ctr"/>
          <a:lstStyle/>
          <a:p>
            <a:pPr marL="914400" lvl="0" indent="-228600" algn="just">
              <a:tabLst>
                <a:tab pos="914400" algn="l"/>
                <a:tab pos="1363315" algn="l"/>
                <a:tab pos="1812596" algn="l"/>
                <a:tab pos="2261878" algn="l"/>
                <a:tab pos="2711159" algn="l"/>
                <a:tab pos="3160440" algn="l"/>
                <a:tab pos="3609722" algn="l"/>
                <a:tab pos="4059003" algn="l"/>
                <a:tab pos="4508275" algn="l"/>
                <a:tab pos="4957556" algn="l"/>
                <a:tab pos="5406838" algn="l"/>
                <a:tab pos="5856119" algn="l"/>
                <a:tab pos="6305400" algn="l"/>
                <a:tab pos="6754681" algn="l"/>
                <a:tab pos="7203963" algn="l"/>
                <a:tab pos="7653244" algn="l"/>
                <a:tab pos="8102516" algn="l"/>
                <a:tab pos="8551797" algn="l"/>
                <a:tab pos="9001079" algn="l"/>
                <a:tab pos="9450360" algn="l"/>
                <a:tab pos="9899641" algn="l"/>
              </a:tabLst>
            </a:pPr>
            <a:r>
              <a:rPr lang="en-GB" b="1" dirty="0"/>
              <a:t>Product: </a:t>
            </a:r>
            <a:r>
              <a:rPr lang="en-GB" dirty="0"/>
              <a:t>It refers to kind of product or services which is to be offered by a company in market </a:t>
            </a:r>
            <a:r>
              <a:rPr lang="en-GB" dirty="0">
                <a:solidFill>
                  <a:srgbClr val="222222"/>
                </a:solidFill>
                <a:latin typeface="Times new roman" pitchFamily="18"/>
              </a:rPr>
              <a:t>(Hakobyan, 2020)</a:t>
            </a:r>
            <a:r>
              <a:rPr lang="en-GB" dirty="0"/>
              <a:t>. In the present scenario Ovione is offering construction services.</a:t>
            </a:r>
          </a:p>
          <a:p>
            <a:pPr marL="914400" lvl="0" indent="-228600" algn="just">
              <a:tabLst>
                <a:tab pos="914400" algn="l"/>
                <a:tab pos="1363315" algn="l"/>
                <a:tab pos="1812596" algn="l"/>
                <a:tab pos="2261878" algn="l"/>
                <a:tab pos="2711159" algn="l"/>
                <a:tab pos="3160440" algn="l"/>
                <a:tab pos="3609722" algn="l"/>
                <a:tab pos="4059003" algn="l"/>
                <a:tab pos="4508275" algn="l"/>
                <a:tab pos="4957556" algn="l"/>
                <a:tab pos="5406838" algn="l"/>
                <a:tab pos="5856119" algn="l"/>
                <a:tab pos="6305400" algn="l"/>
                <a:tab pos="6754681" algn="l"/>
                <a:tab pos="7203963" algn="l"/>
                <a:tab pos="7653244" algn="l"/>
                <a:tab pos="8102516" algn="l"/>
                <a:tab pos="8551797" algn="l"/>
                <a:tab pos="9001079" algn="l"/>
                <a:tab pos="9450360" algn="l"/>
                <a:tab pos="9899641" algn="l"/>
              </a:tabLst>
            </a:pPr>
            <a:r>
              <a:rPr lang="en-GB" b="1" dirty="0"/>
              <a:t>Price: </a:t>
            </a:r>
            <a:r>
              <a:rPr lang="en-GB" dirty="0"/>
              <a:t>It refers to a cost for consideration of which company will provide its products and services to their customers. Ovione is going to keep prices similar to its competitors.</a:t>
            </a:r>
          </a:p>
          <a:p>
            <a:pPr marL="914400" lvl="0" indent="-228600" algn="just">
              <a:tabLst>
                <a:tab pos="914400" algn="l"/>
                <a:tab pos="1363315" algn="l"/>
                <a:tab pos="1812596" algn="l"/>
                <a:tab pos="2261878" algn="l"/>
                <a:tab pos="2711159" algn="l"/>
                <a:tab pos="3160440" algn="l"/>
                <a:tab pos="3609722" algn="l"/>
                <a:tab pos="4059003" algn="l"/>
                <a:tab pos="4508275" algn="l"/>
                <a:tab pos="4957556" algn="l"/>
                <a:tab pos="5406838" algn="l"/>
                <a:tab pos="5856119" algn="l"/>
                <a:tab pos="6305400" algn="l"/>
                <a:tab pos="6754681" algn="l"/>
                <a:tab pos="7203963" algn="l"/>
                <a:tab pos="7653244" algn="l"/>
                <a:tab pos="8102516" algn="l"/>
                <a:tab pos="8551797" algn="l"/>
                <a:tab pos="9001079" algn="l"/>
                <a:tab pos="9450360" algn="l"/>
                <a:tab pos="9899641" algn="l"/>
              </a:tabLst>
            </a:pPr>
            <a:r>
              <a:rPr lang="en-GB" b="1" dirty="0"/>
              <a:t>Promotion: </a:t>
            </a:r>
            <a:r>
              <a:rPr lang="en-GB" dirty="0"/>
              <a:t>it refers to making public aware about companies products and services </a:t>
            </a:r>
            <a:r>
              <a:rPr lang="en-GB" dirty="0">
                <a:solidFill>
                  <a:srgbClr val="222222"/>
                </a:solidFill>
                <a:latin typeface="Times new roman" pitchFamily="18"/>
              </a:rPr>
              <a:t> (</a:t>
            </a:r>
            <a:r>
              <a:rPr lang="en-GB" dirty="0" err="1">
                <a:solidFill>
                  <a:srgbClr val="222222"/>
                </a:solidFill>
                <a:latin typeface="Times new roman" pitchFamily="18"/>
              </a:rPr>
              <a:t>Jukova</a:t>
            </a:r>
            <a:r>
              <a:rPr lang="en-GB" dirty="0">
                <a:solidFill>
                  <a:srgbClr val="222222"/>
                </a:solidFill>
                <a:latin typeface="Times new roman" pitchFamily="18"/>
              </a:rPr>
              <a:t> and </a:t>
            </a:r>
            <a:r>
              <a:rPr lang="en-GB" dirty="0" err="1">
                <a:solidFill>
                  <a:srgbClr val="222222"/>
                </a:solidFill>
                <a:latin typeface="Times new roman" pitchFamily="18"/>
              </a:rPr>
              <a:t>et,al</a:t>
            </a:r>
            <a:r>
              <a:rPr lang="en-GB" dirty="0">
                <a:solidFill>
                  <a:srgbClr val="222222"/>
                </a:solidFill>
                <a:latin typeface="Times new roman" pitchFamily="18"/>
              </a:rPr>
              <a:t>., 2019)</a:t>
            </a:r>
            <a:r>
              <a:rPr lang="en-GB" dirty="0"/>
              <a:t>. Ovione in this case is going to have online advertising as well as flyers which will be for people of Swansea.</a:t>
            </a:r>
          </a:p>
          <a:p>
            <a:pPr marL="914400" lvl="0" indent="-228600" algn="just">
              <a:tabLst>
                <a:tab pos="914400" algn="l"/>
                <a:tab pos="1363315" algn="l"/>
                <a:tab pos="1812596" algn="l"/>
                <a:tab pos="2261878" algn="l"/>
                <a:tab pos="2711159" algn="l"/>
                <a:tab pos="3160440" algn="l"/>
                <a:tab pos="3609722" algn="l"/>
                <a:tab pos="4059003" algn="l"/>
                <a:tab pos="4508275" algn="l"/>
                <a:tab pos="4957556" algn="l"/>
                <a:tab pos="5406838" algn="l"/>
                <a:tab pos="5856119" algn="l"/>
                <a:tab pos="6305400" algn="l"/>
                <a:tab pos="6754681" algn="l"/>
                <a:tab pos="7203963" algn="l"/>
                <a:tab pos="7653244" algn="l"/>
                <a:tab pos="8102516" algn="l"/>
                <a:tab pos="8551797" algn="l"/>
                <a:tab pos="9001079" algn="l"/>
                <a:tab pos="9450360" algn="l"/>
                <a:tab pos="9899641" algn="l"/>
              </a:tabLst>
            </a:pPr>
            <a:r>
              <a:rPr lang="en-GB" b="1" dirty="0"/>
              <a:t>Place: </a:t>
            </a:r>
            <a:r>
              <a:rPr lang="en-GB" dirty="0"/>
              <a:t>This refers to a location where business will going to sale its products and services in order to generate revenue. Ovione is going to provide its services in markets of Swansea.</a:t>
            </a:r>
          </a:p>
          <a:p>
            <a:pPr lvl="0" algn="just"/>
            <a:r>
              <a:rPr lang="en-GB" dirty="0"/>
              <a:t>	The Public relation strategy refers to adoption of such plans and ideas which generates a professional relation between company and its clients </a:t>
            </a:r>
            <a:r>
              <a:rPr lang="en-GB" dirty="0">
                <a:solidFill>
                  <a:srgbClr val="222222"/>
                </a:solidFill>
                <a:latin typeface="Times new roman" pitchFamily="18"/>
              </a:rPr>
              <a:t>(Khatri and Singh, 2021)</a:t>
            </a:r>
            <a:r>
              <a:rPr lang="en-GB" dirty="0"/>
              <a:t>. It is very necessary to have a good relation with clients because they are one who is going to use company's service and will provide revenue for firm. The PR strategies which Ovione can adopt in his business are mentioned under:</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r>
              <a:rPr lang="en-GB" b="1" dirty="0"/>
              <a:t>Native Advertising: </a:t>
            </a:r>
            <a:r>
              <a:rPr lang="en-GB" dirty="0"/>
              <a:t>It is a type of paid media which is placed on social websites, or on famous web pages </a:t>
            </a:r>
            <a:r>
              <a:rPr lang="en-GB" dirty="0">
                <a:solidFill>
                  <a:srgbClr val="222222"/>
                </a:solidFill>
                <a:latin typeface="Times new roman" pitchFamily="18"/>
              </a:rPr>
              <a:t> (Rachid, </a:t>
            </a:r>
            <a:r>
              <a:rPr lang="en-GB" dirty="0" err="1">
                <a:solidFill>
                  <a:srgbClr val="222222"/>
                </a:solidFill>
                <a:latin typeface="Times new roman" pitchFamily="18"/>
              </a:rPr>
              <a:t>Alameddine</a:t>
            </a:r>
            <a:r>
              <a:rPr lang="en-GB" dirty="0">
                <a:solidFill>
                  <a:srgbClr val="222222"/>
                </a:solidFill>
                <a:latin typeface="Times new roman" pitchFamily="18"/>
              </a:rPr>
              <a:t> and El-Fadel, 2021)</a:t>
            </a:r>
            <a:r>
              <a:rPr lang="en-GB" dirty="0"/>
              <a:t>.</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r>
              <a:rPr lang="en-GB" b="1" dirty="0"/>
              <a:t>Word of Mouth: </a:t>
            </a:r>
            <a:r>
              <a:rPr lang="en-GB" dirty="0"/>
              <a:t>This involves promoting company's products and services by speaking or via verbal communication.</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r>
              <a:rPr lang="en-GB" b="1" dirty="0"/>
              <a:t>           People: </a:t>
            </a:r>
            <a:r>
              <a:rPr lang="en-GB" b="0" i="0" dirty="0">
                <a:solidFill>
                  <a:srgbClr val="2E2E2E"/>
                </a:solidFill>
                <a:effectLst/>
                <a:latin typeface="NexusSerif"/>
              </a:rPr>
              <a:t> If these employees are not given training in how to go about face-to-face customer contact, the entire marketing effort may not prove to be effective (</a:t>
            </a:r>
            <a:r>
              <a:rPr lang="en-GB" b="0" i="0" u="none" strike="noStrike" dirty="0" err="1">
                <a:solidFill>
                  <a:srgbClr val="0C7DBB"/>
                </a:solidFill>
                <a:effectLst/>
                <a:latin typeface="NexusSerif"/>
                <a:hlinkClick r:id="rId3"/>
              </a:rPr>
              <a:t>Salloum</a:t>
            </a:r>
            <a:r>
              <a:rPr lang="en-GB" b="0" i="0" u="none" strike="noStrike" dirty="0">
                <a:solidFill>
                  <a:srgbClr val="0C7DBB"/>
                </a:solidFill>
                <a:effectLst/>
                <a:latin typeface="NexusSerif"/>
                <a:hlinkClick r:id="rId3"/>
              </a:rPr>
              <a:t> and </a:t>
            </a:r>
            <a:r>
              <a:rPr lang="en-GB" b="0" i="0" u="none" strike="noStrike" dirty="0" err="1">
                <a:solidFill>
                  <a:srgbClr val="0C7DBB"/>
                </a:solidFill>
                <a:effectLst/>
                <a:latin typeface="NexusSerif"/>
                <a:hlinkClick r:id="rId3"/>
              </a:rPr>
              <a:t>Ajaka</a:t>
            </a:r>
            <a:r>
              <a:rPr lang="en-GB" b="0" i="0" u="none" strike="noStrike" dirty="0">
                <a:solidFill>
                  <a:srgbClr val="0C7DBB"/>
                </a:solidFill>
                <a:effectLst/>
                <a:latin typeface="NexusSerif"/>
                <a:hlinkClick r:id="rId3"/>
              </a:rPr>
              <a:t>, 2013</a:t>
            </a:r>
            <a:r>
              <a:rPr lang="en-GB" b="0" i="0" dirty="0">
                <a:solidFill>
                  <a:srgbClr val="2E2E2E"/>
                </a:solidFill>
                <a:effectLst/>
                <a:latin typeface="NexusSerif"/>
              </a:rPr>
              <a:t>, </a:t>
            </a:r>
            <a:r>
              <a:rPr lang="en-GB" b="0" i="0" u="none" strike="noStrike" dirty="0">
                <a:solidFill>
                  <a:srgbClr val="0C7DBB"/>
                </a:solidFill>
                <a:effectLst/>
                <a:latin typeface="NexusSerif"/>
                <a:hlinkClick r:id="rId4"/>
              </a:rPr>
              <a:t>Anca and Daniel, 2012</a:t>
            </a:r>
            <a:r>
              <a:rPr lang="en-GB" b="0" i="0" dirty="0">
                <a:solidFill>
                  <a:srgbClr val="2E2E2E"/>
                </a:solidFill>
                <a:effectLst/>
                <a:latin typeface="NexusSerif"/>
              </a:rPr>
              <a:t>). </a:t>
            </a:r>
            <a:r>
              <a:rPr lang="en-GB" b="0" i="0" u="none" strike="noStrike" dirty="0">
                <a:solidFill>
                  <a:srgbClr val="0C7DBB"/>
                </a:solidFill>
                <a:effectLst/>
                <a:latin typeface="NexusSerif"/>
                <a:hlinkClick r:id="rId5"/>
              </a:rPr>
              <a:t>Berry and Parasuraman (1991)</a:t>
            </a:r>
            <a:r>
              <a:rPr lang="en-GB" b="0" i="0" dirty="0">
                <a:solidFill>
                  <a:srgbClr val="2E2E2E"/>
                </a:solidFill>
                <a:effectLst/>
                <a:latin typeface="NexusSerif"/>
              </a:rPr>
              <a:t> suggested that a service firm can be only as good as its people.</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r>
              <a:rPr lang="en-GB" b="0" i="0" dirty="0">
                <a:solidFill>
                  <a:srgbClr val="2E2E2E"/>
                </a:solidFill>
                <a:effectLst/>
                <a:latin typeface="NexusSerif"/>
              </a:rPr>
              <a:t>           </a:t>
            </a:r>
            <a:r>
              <a:rPr lang="en-GB" b="1" i="0" dirty="0">
                <a:solidFill>
                  <a:srgbClr val="2E2E2E"/>
                </a:solidFill>
                <a:effectLst/>
                <a:latin typeface="NexusSerif"/>
              </a:rPr>
              <a:t>Physical Evidence: </a:t>
            </a:r>
            <a:r>
              <a:rPr lang="en-GB" b="0" i="0" dirty="0">
                <a:solidFill>
                  <a:srgbClr val="2E2E2E"/>
                </a:solidFill>
                <a:effectLst/>
                <a:latin typeface="NexusSerif"/>
              </a:rPr>
              <a:t> Service environments, also called </a:t>
            </a:r>
            <a:r>
              <a:rPr lang="en-GB" b="0" i="0" dirty="0" err="1">
                <a:solidFill>
                  <a:srgbClr val="2E2E2E"/>
                </a:solidFill>
                <a:effectLst/>
                <a:latin typeface="NexusSerif"/>
              </a:rPr>
              <a:t>servicescape</a:t>
            </a:r>
            <a:r>
              <a:rPr lang="en-GB" b="0" i="0" dirty="0">
                <a:solidFill>
                  <a:srgbClr val="2E2E2E"/>
                </a:solidFill>
                <a:effectLst/>
                <a:latin typeface="NexusSerif"/>
              </a:rPr>
              <a:t> or physical evidence, relate to the style and appearance of the physical surroundings and other experiential elements encountered by customers at service delivery sites (</a:t>
            </a:r>
            <a:r>
              <a:rPr lang="en-GB" b="0" i="0" u="none" strike="noStrike" dirty="0">
                <a:solidFill>
                  <a:srgbClr val="0C7DBB"/>
                </a:solidFill>
                <a:effectLst/>
                <a:latin typeface="NexusSerif"/>
                <a:hlinkClick r:id="rId6"/>
              </a:rPr>
              <a:t>Lovelock et al., 2007</a:t>
            </a:r>
            <a:r>
              <a:rPr lang="en-GB" b="0" i="0" dirty="0">
                <a:solidFill>
                  <a:srgbClr val="2E2E2E"/>
                </a:solidFill>
                <a:effectLst/>
                <a:latin typeface="NexusSerif"/>
              </a:rPr>
              <a:t>; </a:t>
            </a:r>
            <a:r>
              <a:rPr lang="en-GB" b="0" i="0" u="none" strike="noStrike" dirty="0">
                <a:solidFill>
                  <a:srgbClr val="0C7DBB"/>
                </a:solidFill>
                <a:effectLst/>
                <a:latin typeface="NexusSerif"/>
                <a:hlinkClick r:id="rId7"/>
              </a:rPr>
              <a:t>Klaus and </a:t>
            </a:r>
            <a:r>
              <a:rPr lang="en-GB" b="0" i="0" u="none" strike="noStrike" dirty="0" err="1">
                <a:solidFill>
                  <a:srgbClr val="0C7DBB"/>
                </a:solidFill>
                <a:effectLst/>
                <a:latin typeface="NexusSerif"/>
                <a:hlinkClick r:id="rId7"/>
              </a:rPr>
              <a:t>Maklan</a:t>
            </a:r>
            <a:r>
              <a:rPr lang="en-GB" b="0" i="0" u="none" strike="noStrike" dirty="0">
                <a:solidFill>
                  <a:srgbClr val="0C7DBB"/>
                </a:solidFill>
                <a:effectLst/>
                <a:latin typeface="NexusSerif"/>
                <a:hlinkClick r:id="rId7"/>
              </a:rPr>
              <a:t>, 2012</a:t>
            </a:r>
            <a:r>
              <a:rPr lang="en-GB" b="0" i="0" dirty="0">
                <a:solidFill>
                  <a:srgbClr val="2E2E2E"/>
                </a:solidFill>
                <a:effectLst/>
                <a:latin typeface="NexusSerif"/>
              </a:rPr>
              <a:t>).</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r>
              <a:rPr lang="en-GB" b="0" i="0" dirty="0">
                <a:solidFill>
                  <a:srgbClr val="2E2E2E"/>
                </a:solidFill>
                <a:effectLst/>
                <a:latin typeface="NexusSerif"/>
              </a:rPr>
              <a:t>           </a:t>
            </a:r>
            <a:r>
              <a:rPr lang="en-GB" b="1" i="0" dirty="0">
                <a:solidFill>
                  <a:srgbClr val="2E2E2E"/>
                </a:solidFill>
                <a:effectLst/>
                <a:latin typeface="NexusSerif"/>
              </a:rPr>
              <a:t>Promotion: </a:t>
            </a:r>
            <a:r>
              <a:rPr lang="en-GB" b="0" i="0" dirty="0">
                <a:solidFill>
                  <a:srgbClr val="2E2E2E"/>
                </a:solidFill>
                <a:effectLst/>
                <a:latin typeface="NexusSerif"/>
              </a:rPr>
              <a:t>It represents the communications that marketers use in marketplace including advertising, public relations, personal selling and sales promotion (</a:t>
            </a:r>
            <a:r>
              <a:rPr lang="en-GB" b="0" i="0" u="none" strike="noStrike" dirty="0">
                <a:solidFill>
                  <a:srgbClr val="0C7DBB"/>
                </a:solidFill>
                <a:effectLst/>
                <a:latin typeface="NexusSerif"/>
                <a:hlinkClick r:id="rId8"/>
              </a:rPr>
              <a:t>McCarthy, 1960</a:t>
            </a:r>
            <a:r>
              <a:rPr lang="en-GB" b="0" i="0" dirty="0">
                <a:solidFill>
                  <a:srgbClr val="2E2E2E"/>
                </a:solidFill>
                <a:effectLst/>
                <a:latin typeface="NexusSerif"/>
              </a:rPr>
              <a:t>, </a:t>
            </a:r>
            <a:r>
              <a:rPr lang="en-GB" b="0" i="0" u="none" strike="noStrike" dirty="0" err="1">
                <a:solidFill>
                  <a:srgbClr val="0C7DBB"/>
                </a:solidFill>
                <a:effectLst/>
                <a:latin typeface="NexusSerif"/>
                <a:hlinkClick r:id="rId9"/>
              </a:rPr>
              <a:t>Gronroos</a:t>
            </a:r>
            <a:r>
              <a:rPr lang="en-GB" b="0" i="0" u="none" strike="noStrike" dirty="0">
                <a:solidFill>
                  <a:srgbClr val="0C7DBB"/>
                </a:solidFill>
                <a:effectLst/>
                <a:latin typeface="NexusSerif"/>
                <a:hlinkClick r:id="rId9"/>
              </a:rPr>
              <a:t>, 1994</a:t>
            </a:r>
            <a:r>
              <a:rPr lang="en-GB" b="0" i="0" dirty="0">
                <a:solidFill>
                  <a:srgbClr val="2E2E2E"/>
                </a:solidFill>
                <a:effectLst/>
                <a:latin typeface="NexusSerif"/>
              </a:rPr>
              <a:t>).</a:t>
            </a:r>
          </a:p>
          <a:p>
            <a:pPr marL="457200" lvl="0" indent="-228600" algn="just">
              <a:tabLst>
                <a:tab pos="457200" algn="l"/>
                <a:tab pos="906115" algn="l"/>
                <a:tab pos="1355396" algn="l"/>
                <a:tab pos="1804678" algn="l"/>
                <a:tab pos="2253959" algn="l"/>
                <a:tab pos="2703240" algn="l"/>
                <a:tab pos="3152522" algn="l"/>
                <a:tab pos="3601803" algn="l"/>
                <a:tab pos="4051075" algn="l"/>
                <a:tab pos="4500356" algn="l"/>
                <a:tab pos="4949638" algn="l"/>
                <a:tab pos="5398919" algn="l"/>
                <a:tab pos="5848200" algn="l"/>
                <a:tab pos="6297481" algn="l"/>
                <a:tab pos="6746763" algn="l"/>
                <a:tab pos="7196044" algn="l"/>
                <a:tab pos="7645316" algn="l"/>
                <a:tab pos="8094597" algn="l"/>
                <a:tab pos="8543879" algn="l"/>
                <a:tab pos="8993160" algn="l"/>
                <a:tab pos="9442441" algn="l"/>
              </a:tabLst>
            </a:pPr>
            <a:endParaRPr lang="en-GB" b="1"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7921E-0DCF-4A38-AA56-0A75C15A32FA}"/>
              </a:ext>
            </a:extLst>
          </p:cNvPr>
          <p:cNvSpPr>
            <a:spLocks noGrp="1" noRot="1" noChangeAspect="1"/>
          </p:cNvSpPr>
          <p:nvPr>
            <p:ph type="sldImg"/>
          </p:nvPr>
        </p:nvSpPr>
        <p:spPr>
          <a:xfrm>
            <a:off x="-14222413" y="-11796713"/>
            <a:ext cx="16621126" cy="12466638"/>
          </a:xfrm>
          <a:solidFill>
            <a:srgbClr val="5B9BD5"/>
          </a:solidFill>
          <a:ln w="25402">
            <a:solidFill>
              <a:srgbClr val="41719C"/>
            </a:solidFill>
            <a:prstDash val="soli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0E5DE-28E9-486B-BA3A-F3F5F6C77224}"/>
              </a:ext>
            </a:extLst>
          </p:cNvPr>
          <p:cNvSpPr>
            <a:spLocks noGrp="1" noRot="1" noChangeAspect="1"/>
          </p:cNvSpPr>
          <p:nvPr>
            <p:ph type="sldImg"/>
          </p:nvPr>
        </p:nvSpPr>
        <p:spPr>
          <a:xfrm>
            <a:off x="-14222413" y="-11796713"/>
            <a:ext cx="16621126" cy="12466638"/>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374FD837-242A-45F6-BDFA-D69E65839007}"/>
              </a:ext>
            </a:extLst>
          </p:cNvPr>
          <p:cNvSpPr txBox="1">
            <a:spLocks noGrp="1"/>
          </p:cNvSpPr>
          <p:nvPr>
            <p:ph type="body" sz="quarter" idx="1"/>
          </p:nvPr>
        </p:nvSpPr>
        <p:spPr>
          <a:xfrm>
            <a:off x="685443" y="4343043"/>
            <a:ext cx="5459397" cy="4087797"/>
          </a:xfrm>
        </p:spPr>
        <p:txBody>
          <a:bodyPr anchor="ctr"/>
          <a:lstStyle/>
          <a:p>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77DB10-6A82-4FB9-A1BA-9B981A2E6F65}"/>
              </a:ext>
            </a:extLst>
          </p:cNvPr>
          <p:cNvSpPr>
            <a:spLocks noGrp="1" noRot="1" noChangeAspect="1"/>
          </p:cNvSpPr>
          <p:nvPr>
            <p:ph type="sldImg"/>
          </p:nvPr>
        </p:nvSpPr>
        <p:spPr>
          <a:xfrm>
            <a:off x="-14224000" y="-11796713"/>
            <a:ext cx="16637000" cy="12479338"/>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5D8AF293-CEC5-44C1-B56D-61FC7FEEBA02}"/>
              </a:ext>
            </a:extLst>
          </p:cNvPr>
          <p:cNvSpPr txBox="1">
            <a:spLocks noGrp="1"/>
          </p:cNvSpPr>
          <p:nvPr>
            <p:ph type="body" sz="quarter" idx="1"/>
          </p:nvPr>
        </p:nvSpPr>
        <p:spPr>
          <a:xfrm>
            <a:off x="685800" y="4343400"/>
            <a:ext cx="5471998" cy="4100398"/>
          </a:xfrm>
        </p:spPr>
        <p:txBody>
          <a:bodyPr anchor="ctr"/>
          <a:lstStyle/>
          <a:p>
            <a:r>
              <a:rPr lang="en-GB" dirty="0"/>
              <a:t> b</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3657D-03AD-40D8-A978-EFBA47A26286}"/>
              </a:ext>
            </a:extLst>
          </p:cNvPr>
          <p:cNvSpPr>
            <a:spLocks noGrp="1" noRot="1" noChangeAspect="1"/>
          </p:cNvSpPr>
          <p:nvPr>
            <p:ph type="sldImg"/>
          </p:nvPr>
        </p:nvSpPr>
        <p:spPr>
          <a:xfrm>
            <a:off x="-14224004" y="-11796710"/>
            <a:ext cx="16638586" cy="12480929"/>
          </a:xfrm>
          <a:solidFill>
            <a:srgbClr val="5B9BD5"/>
          </a:solidFill>
          <a:ln w="25402">
            <a:solidFill>
              <a:srgbClr val="41719C"/>
            </a:solidFill>
            <a:prstDash val="solid"/>
          </a:ln>
        </p:spPr>
      </p:sp>
      <p:sp>
        <p:nvSpPr>
          <p:cNvPr id="3" name="Notes Placeholder 2">
            <a:extLst>
              <a:ext uri="{FF2B5EF4-FFF2-40B4-BE49-F238E27FC236}">
                <a16:creationId xmlns:a16="http://schemas.microsoft.com/office/drawing/2014/main" id="{17F17CC9-750A-47BF-9CC4-BC0ED7C42CF4}"/>
              </a:ext>
            </a:extLst>
          </p:cNvPr>
          <p:cNvSpPr txBox="1">
            <a:spLocks noGrp="1"/>
          </p:cNvSpPr>
          <p:nvPr>
            <p:ph type="body" sz="quarter" idx="1"/>
          </p:nvPr>
        </p:nvSpPr>
        <p:spPr>
          <a:xfrm>
            <a:off x="685443" y="4343043"/>
            <a:ext cx="5473799" cy="4102199"/>
          </a:xfrm>
        </p:spPr>
        <p:txBody>
          <a:bodyPr anchor="ct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3186-3BBE-4B00-BD24-2D77F358FCB3}"/>
              </a:ext>
            </a:extLst>
          </p:cNvPr>
          <p:cNvSpPr txBox="1">
            <a:spLocks noGrp="1"/>
          </p:cNvSpPr>
          <p:nvPr>
            <p:ph type="ctrTitle"/>
          </p:nvPr>
        </p:nvSpPr>
        <p:spPr>
          <a:xfrm>
            <a:off x="1143000" y="1122361"/>
            <a:ext cx="6858000" cy="2387598"/>
          </a:xfrm>
        </p:spPr>
        <p:txBody>
          <a:bodyPr anchor="b" anchorCtr="1"/>
          <a:lstStyle>
            <a:lvl1pPr algn="ctr">
              <a:defRPr lang="en-US" sz="6000"/>
            </a:lvl1pPr>
          </a:lstStyle>
          <a:p>
            <a:pPr lvl="0"/>
            <a:r>
              <a:rPr lang="en-US"/>
              <a:t>Click to edit Master title style</a:t>
            </a:r>
          </a:p>
        </p:txBody>
      </p:sp>
      <p:sp>
        <p:nvSpPr>
          <p:cNvPr id="3" name="Subtitle 2">
            <a:extLst>
              <a:ext uri="{FF2B5EF4-FFF2-40B4-BE49-F238E27FC236}">
                <a16:creationId xmlns:a16="http://schemas.microsoft.com/office/drawing/2014/main" id="{1C83E87B-5E97-43B6-88C6-9CA93E9B8335}"/>
              </a:ext>
            </a:extLst>
          </p:cNvPr>
          <p:cNvSpPr txBox="1">
            <a:spLocks noGrp="1"/>
          </p:cNvSpPr>
          <p:nvPr>
            <p:ph type="subTitle" idx="1"/>
          </p:nvPr>
        </p:nvSpPr>
        <p:spPr>
          <a:xfrm>
            <a:off x="1143000" y="3602041"/>
            <a:ext cx="6858000" cy="1655758"/>
          </a:xfrm>
        </p:spPr>
        <p:txBody>
          <a:bodyPr anchorCtr="1"/>
          <a:lstStyle>
            <a:lvl1pPr marL="0" indent="0" algn="ctr">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34E5A427-7CFF-46C5-B566-1ED44A940DE6}"/>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40E76F29-D52F-48DA-A90B-956C10FAEB0A}"/>
              </a:ext>
            </a:extLst>
          </p:cNvPr>
          <p:cNvSpPr txBox="1">
            <a:spLocks noGrp="1"/>
          </p:cNvSpPr>
          <p:nvPr>
            <p:ph type="sldNum" sz="quarter" idx="8"/>
          </p:nvPr>
        </p:nvSpPr>
        <p:spPr/>
        <p:txBody>
          <a:bodyPr/>
          <a:lstStyle>
            <a:lvl1pPr>
              <a:defRPr/>
            </a:lvl1pPr>
          </a:lstStyle>
          <a:p>
            <a:pPr lvl="0"/>
            <a:fld id="{952F16D4-D9EA-4432-858E-5369C5692707}" type="slidenum">
              <a:t>‹#›</a:t>
            </a:fld>
            <a:endParaRPr lang="es-ES"/>
          </a:p>
        </p:txBody>
      </p:sp>
    </p:spTree>
    <p:extLst>
      <p:ext uri="{BB962C8B-B14F-4D97-AF65-F5344CB8AC3E}">
        <p14:creationId xmlns:p14="http://schemas.microsoft.com/office/powerpoint/2010/main" val="3933947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58B76-0D07-4959-BE68-9291A974E680}"/>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76A23C17-9B9D-4E76-93E5-96A1D6E9C9A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21852E-69FC-47CB-8D21-61736A1D410C}"/>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C4ECA071-AA7C-4950-9EEE-1A200F7F7337}"/>
              </a:ext>
            </a:extLst>
          </p:cNvPr>
          <p:cNvSpPr txBox="1">
            <a:spLocks noGrp="1"/>
          </p:cNvSpPr>
          <p:nvPr>
            <p:ph type="sldNum" sz="quarter" idx="8"/>
          </p:nvPr>
        </p:nvSpPr>
        <p:spPr/>
        <p:txBody>
          <a:bodyPr/>
          <a:lstStyle>
            <a:lvl1pPr>
              <a:defRPr/>
            </a:lvl1pPr>
          </a:lstStyle>
          <a:p>
            <a:pPr lvl="0"/>
            <a:fld id="{EEDA31AB-530A-481E-9826-744C18E38237}" type="slidenum">
              <a:t>‹#›</a:t>
            </a:fld>
            <a:endParaRPr lang="es-ES"/>
          </a:p>
        </p:txBody>
      </p:sp>
    </p:spTree>
    <p:extLst>
      <p:ext uri="{BB962C8B-B14F-4D97-AF65-F5344CB8AC3E}">
        <p14:creationId xmlns:p14="http://schemas.microsoft.com/office/powerpoint/2010/main" val="3886793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ECBAD-8B46-424D-8BF1-EA6C3F41AA06}"/>
              </a:ext>
            </a:extLst>
          </p:cNvPr>
          <p:cNvSpPr txBox="1">
            <a:spLocks noGrp="1"/>
          </p:cNvSpPr>
          <p:nvPr>
            <p:ph type="title"/>
          </p:nvPr>
        </p:nvSpPr>
        <p:spPr>
          <a:xfrm>
            <a:off x="623885" y="1709735"/>
            <a:ext cx="7886700" cy="2852735"/>
          </a:xfrm>
        </p:spPr>
        <p:txBody>
          <a:bodyPr anchor="b"/>
          <a:lstStyle>
            <a:lvl1pPr>
              <a:defRPr lang="en-US" sz="6000"/>
            </a:lvl1pPr>
          </a:lstStyle>
          <a:p>
            <a:pPr lvl="0"/>
            <a:r>
              <a:rPr lang="en-US"/>
              <a:t>Click to edit Master title style</a:t>
            </a:r>
          </a:p>
        </p:txBody>
      </p:sp>
      <p:sp>
        <p:nvSpPr>
          <p:cNvPr id="3" name="Text Placeholder 2">
            <a:extLst>
              <a:ext uri="{FF2B5EF4-FFF2-40B4-BE49-F238E27FC236}">
                <a16:creationId xmlns:a16="http://schemas.microsoft.com/office/drawing/2014/main" id="{C5A2CD79-092E-463D-A9BD-B18E82A615A2}"/>
              </a:ext>
            </a:extLst>
          </p:cNvPr>
          <p:cNvSpPr txBox="1">
            <a:spLocks noGrp="1"/>
          </p:cNvSpPr>
          <p:nvPr>
            <p:ph type="body" idx="1"/>
          </p:nvPr>
        </p:nvSpPr>
        <p:spPr>
          <a:xfrm>
            <a:off x="623885" y="4589465"/>
            <a:ext cx="7886700" cy="1500182"/>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B820AD76-675E-4E6D-BE60-915DE758D810}"/>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5FA6159C-5CC8-45F6-8032-036EB81C2598}"/>
              </a:ext>
            </a:extLst>
          </p:cNvPr>
          <p:cNvSpPr txBox="1">
            <a:spLocks noGrp="1"/>
          </p:cNvSpPr>
          <p:nvPr>
            <p:ph type="sldNum" sz="quarter" idx="8"/>
          </p:nvPr>
        </p:nvSpPr>
        <p:spPr/>
        <p:txBody>
          <a:bodyPr/>
          <a:lstStyle>
            <a:lvl1pPr>
              <a:defRPr/>
            </a:lvl1pPr>
          </a:lstStyle>
          <a:p>
            <a:pPr lvl="0"/>
            <a:fld id="{87935CEA-6219-43F3-997D-7C91866CD43F}" type="slidenum">
              <a:t>‹#›</a:t>
            </a:fld>
            <a:endParaRPr lang="es-ES"/>
          </a:p>
        </p:txBody>
      </p:sp>
    </p:spTree>
    <p:extLst>
      <p:ext uri="{BB962C8B-B14F-4D97-AF65-F5344CB8AC3E}">
        <p14:creationId xmlns:p14="http://schemas.microsoft.com/office/powerpoint/2010/main" val="2521006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0FB5-E8B7-421E-994D-E04E870B7064}"/>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86291286-0216-442E-80B3-A242A6121348}"/>
              </a:ext>
            </a:extLst>
          </p:cNvPr>
          <p:cNvSpPr txBox="1">
            <a:spLocks noGrp="1"/>
          </p:cNvSpPr>
          <p:nvPr>
            <p:ph idx="1"/>
          </p:nvPr>
        </p:nvSpPr>
        <p:spPr>
          <a:xfrm>
            <a:off x="827083"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EBEC35D-4438-42AB-9955-DF32766A2E32}"/>
              </a:ext>
            </a:extLst>
          </p:cNvPr>
          <p:cNvSpPr txBox="1">
            <a:spLocks noGrp="1"/>
          </p:cNvSpPr>
          <p:nvPr>
            <p:ph idx="2"/>
          </p:nvPr>
        </p:nvSpPr>
        <p:spPr>
          <a:xfrm>
            <a:off x="4257675"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B459D59-F6D3-4D4B-BB40-C6E1F6290509}"/>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C97AFAA-F6AA-40D2-80E1-4F247E1831C5}"/>
              </a:ext>
            </a:extLst>
          </p:cNvPr>
          <p:cNvSpPr txBox="1">
            <a:spLocks noGrp="1"/>
          </p:cNvSpPr>
          <p:nvPr>
            <p:ph type="sldNum" sz="quarter" idx="8"/>
          </p:nvPr>
        </p:nvSpPr>
        <p:spPr/>
        <p:txBody>
          <a:bodyPr/>
          <a:lstStyle>
            <a:lvl1pPr>
              <a:defRPr/>
            </a:lvl1pPr>
          </a:lstStyle>
          <a:p>
            <a:pPr lvl="0"/>
            <a:fld id="{5677CFAA-62AB-4B96-A8DF-9EBF26A90A46}" type="slidenum">
              <a:t>‹#›</a:t>
            </a:fld>
            <a:endParaRPr lang="es-ES"/>
          </a:p>
        </p:txBody>
      </p:sp>
    </p:spTree>
    <p:extLst>
      <p:ext uri="{BB962C8B-B14F-4D97-AF65-F5344CB8AC3E}">
        <p14:creationId xmlns:p14="http://schemas.microsoft.com/office/powerpoint/2010/main" val="4240420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B0C3C-40BE-4872-8345-D9EBD2DB3258}"/>
              </a:ext>
            </a:extLst>
          </p:cNvPr>
          <p:cNvSpPr txBox="1">
            <a:spLocks noGrp="1"/>
          </p:cNvSpPr>
          <p:nvPr>
            <p:ph type="title"/>
          </p:nvPr>
        </p:nvSpPr>
        <p:spPr>
          <a:xfrm>
            <a:off x="630241" y="365129"/>
            <a:ext cx="7886700" cy="1325559"/>
          </a:xfrm>
        </p:spPr>
        <p:txBody>
          <a:bodyPr/>
          <a:lstStyle>
            <a:lvl1pPr>
              <a:defRPr lang="en-US"/>
            </a:lvl1pPr>
          </a:lstStyle>
          <a:p>
            <a:pPr lvl="0"/>
            <a:r>
              <a:rPr lang="en-US"/>
              <a:t>Click to edit Master title style</a:t>
            </a:r>
          </a:p>
        </p:txBody>
      </p:sp>
      <p:sp>
        <p:nvSpPr>
          <p:cNvPr id="3" name="Text Placeholder 2">
            <a:extLst>
              <a:ext uri="{FF2B5EF4-FFF2-40B4-BE49-F238E27FC236}">
                <a16:creationId xmlns:a16="http://schemas.microsoft.com/office/drawing/2014/main" id="{7B6378B8-E804-4801-8C57-394388B0E7E6}"/>
              </a:ext>
            </a:extLst>
          </p:cNvPr>
          <p:cNvSpPr txBox="1">
            <a:spLocks noGrp="1"/>
          </p:cNvSpPr>
          <p:nvPr>
            <p:ph type="body" idx="1"/>
          </p:nvPr>
        </p:nvSpPr>
        <p:spPr>
          <a:xfrm>
            <a:off x="630241" y="1681160"/>
            <a:ext cx="3868734"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21332B58-EE36-4CEF-90B3-BD5668383FCE}"/>
              </a:ext>
            </a:extLst>
          </p:cNvPr>
          <p:cNvSpPr txBox="1">
            <a:spLocks noGrp="1"/>
          </p:cNvSpPr>
          <p:nvPr>
            <p:ph idx="2"/>
          </p:nvPr>
        </p:nvSpPr>
        <p:spPr>
          <a:xfrm>
            <a:off x="630241" y="2505071"/>
            <a:ext cx="386873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645942-F772-4C26-997C-0ED2F9588ADD}"/>
              </a:ext>
            </a:extLst>
          </p:cNvPr>
          <p:cNvSpPr txBox="1">
            <a:spLocks noGrp="1"/>
          </p:cNvSpPr>
          <p:nvPr>
            <p:ph type="body" idx="3"/>
          </p:nvPr>
        </p:nvSpPr>
        <p:spPr>
          <a:xfrm>
            <a:off x="4629149" y="1681160"/>
            <a:ext cx="3887791"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3CE8DC33-25D6-4CA9-A312-F9CDB1E5E4B4}"/>
              </a:ext>
            </a:extLst>
          </p:cNvPr>
          <p:cNvSpPr txBox="1">
            <a:spLocks noGrp="1"/>
          </p:cNvSpPr>
          <p:nvPr>
            <p:ph idx="4"/>
          </p:nvPr>
        </p:nvSpPr>
        <p:spPr>
          <a:xfrm>
            <a:off x="4629149" y="2505071"/>
            <a:ext cx="388779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02290AD-64C8-4A46-A63B-A065DC9317C3}"/>
              </a:ext>
            </a:extLst>
          </p:cNvPr>
          <p:cNvSpPr txBox="1">
            <a:spLocks noGrp="1"/>
          </p:cNvSpPr>
          <p:nvPr>
            <p:ph type="dt" sz="half" idx="7"/>
          </p:nvPr>
        </p:nvSpPr>
        <p:spPr/>
        <p:txBody>
          <a:bodyPr/>
          <a:lstStyle>
            <a:lvl1pPr>
              <a:defRPr/>
            </a:lvl1pPr>
          </a:lstStyle>
          <a:p>
            <a:pPr lvl="0"/>
            <a:endParaRPr lang="en-US"/>
          </a:p>
        </p:txBody>
      </p:sp>
      <p:sp>
        <p:nvSpPr>
          <p:cNvPr id="8" name="Slide Number Placeholder 7">
            <a:extLst>
              <a:ext uri="{FF2B5EF4-FFF2-40B4-BE49-F238E27FC236}">
                <a16:creationId xmlns:a16="http://schemas.microsoft.com/office/drawing/2014/main" id="{E23CF275-45FB-4ACF-9006-0116CF5154E4}"/>
              </a:ext>
            </a:extLst>
          </p:cNvPr>
          <p:cNvSpPr txBox="1">
            <a:spLocks noGrp="1"/>
          </p:cNvSpPr>
          <p:nvPr>
            <p:ph type="sldNum" sz="quarter" idx="8"/>
          </p:nvPr>
        </p:nvSpPr>
        <p:spPr/>
        <p:txBody>
          <a:bodyPr/>
          <a:lstStyle>
            <a:lvl1pPr>
              <a:defRPr/>
            </a:lvl1pPr>
          </a:lstStyle>
          <a:p>
            <a:pPr lvl="0"/>
            <a:fld id="{68D7F042-68A6-4970-8AD0-167A8D28553A}" type="slidenum">
              <a:t>‹#›</a:t>
            </a:fld>
            <a:endParaRPr lang="es-ES"/>
          </a:p>
        </p:txBody>
      </p:sp>
    </p:spTree>
    <p:extLst>
      <p:ext uri="{BB962C8B-B14F-4D97-AF65-F5344CB8AC3E}">
        <p14:creationId xmlns:p14="http://schemas.microsoft.com/office/powerpoint/2010/main" val="1216409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A827E-0431-46DF-B381-94A775A3DE8C}"/>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Date Placeholder 2">
            <a:extLst>
              <a:ext uri="{FF2B5EF4-FFF2-40B4-BE49-F238E27FC236}">
                <a16:creationId xmlns:a16="http://schemas.microsoft.com/office/drawing/2014/main" id="{2449D813-AC91-4A5D-86D2-DD7661531777}"/>
              </a:ext>
            </a:extLst>
          </p:cNvPr>
          <p:cNvSpPr txBox="1">
            <a:spLocks noGrp="1"/>
          </p:cNvSpPr>
          <p:nvPr>
            <p:ph type="dt" sz="half" idx="7"/>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E180DCF1-C93D-426A-9F3D-C20F24BE8DB5}"/>
              </a:ext>
            </a:extLst>
          </p:cNvPr>
          <p:cNvSpPr txBox="1">
            <a:spLocks noGrp="1"/>
          </p:cNvSpPr>
          <p:nvPr>
            <p:ph type="sldNum" sz="quarter" idx="8"/>
          </p:nvPr>
        </p:nvSpPr>
        <p:spPr/>
        <p:txBody>
          <a:bodyPr/>
          <a:lstStyle>
            <a:lvl1pPr>
              <a:defRPr/>
            </a:lvl1pPr>
          </a:lstStyle>
          <a:p>
            <a:pPr lvl="0"/>
            <a:fld id="{7BE1F91B-6A5E-4D56-B58D-9D5EA0CFEEC0}" type="slidenum">
              <a:t>‹#›</a:t>
            </a:fld>
            <a:endParaRPr lang="es-ES"/>
          </a:p>
        </p:txBody>
      </p:sp>
    </p:spTree>
    <p:extLst>
      <p:ext uri="{BB962C8B-B14F-4D97-AF65-F5344CB8AC3E}">
        <p14:creationId xmlns:p14="http://schemas.microsoft.com/office/powerpoint/2010/main" val="1079085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4BA960-E87B-49E1-831D-C176ED24AAAA}"/>
              </a:ext>
            </a:extLst>
          </p:cNvPr>
          <p:cNvSpPr txBox="1">
            <a:spLocks noGrp="1"/>
          </p:cNvSpPr>
          <p:nvPr>
            <p:ph type="dt" sz="half" idx="7"/>
          </p:nvPr>
        </p:nvSpPr>
        <p:spPr/>
        <p:txBody>
          <a:bodyPr/>
          <a:lstStyle>
            <a:lvl1pPr>
              <a:defRPr/>
            </a:lvl1pPr>
          </a:lstStyle>
          <a:p>
            <a:pPr lvl="0"/>
            <a:endParaRPr lang="en-US"/>
          </a:p>
        </p:txBody>
      </p:sp>
      <p:sp>
        <p:nvSpPr>
          <p:cNvPr id="3" name="Slide Number Placeholder 2">
            <a:extLst>
              <a:ext uri="{FF2B5EF4-FFF2-40B4-BE49-F238E27FC236}">
                <a16:creationId xmlns:a16="http://schemas.microsoft.com/office/drawing/2014/main" id="{F07269D0-FEB5-4C31-94AE-8A73CB100B79}"/>
              </a:ext>
            </a:extLst>
          </p:cNvPr>
          <p:cNvSpPr txBox="1">
            <a:spLocks noGrp="1"/>
          </p:cNvSpPr>
          <p:nvPr>
            <p:ph type="sldNum" sz="quarter" idx="8"/>
          </p:nvPr>
        </p:nvSpPr>
        <p:spPr/>
        <p:txBody>
          <a:bodyPr/>
          <a:lstStyle>
            <a:lvl1pPr>
              <a:defRPr/>
            </a:lvl1pPr>
          </a:lstStyle>
          <a:p>
            <a:pPr lvl="0"/>
            <a:fld id="{F4C174BE-BB0E-474F-91FC-152BA62F37F4}" type="slidenum">
              <a:t>‹#›</a:t>
            </a:fld>
            <a:endParaRPr lang="es-ES"/>
          </a:p>
        </p:txBody>
      </p:sp>
    </p:spTree>
    <p:extLst>
      <p:ext uri="{BB962C8B-B14F-4D97-AF65-F5344CB8AC3E}">
        <p14:creationId xmlns:p14="http://schemas.microsoft.com/office/powerpoint/2010/main" val="123139324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C180C-A528-4818-A549-E89611DFC52D}"/>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Content Placeholder 2">
            <a:extLst>
              <a:ext uri="{FF2B5EF4-FFF2-40B4-BE49-F238E27FC236}">
                <a16:creationId xmlns:a16="http://schemas.microsoft.com/office/drawing/2014/main" id="{3308C727-4DD7-4024-9023-D559D5AF5D3E}"/>
              </a:ext>
            </a:extLst>
          </p:cNvPr>
          <p:cNvSpPr txBox="1">
            <a:spLocks noGrp="1"/>
          </p:cNvSpPr>
          <p:nvPr>
            <p:ph idx="1"/>
          </p:nvPr>
        </p:nvSpPr>
        <p:spPr>
          <a:xfrm>
            <a:off x="3887791"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F8D05C-AF9E-499A-ACF1-2F273F99FACD}"/>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50592932-9962-476F-852F-1CAF890B1D97}"/>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57935015-0D38-4E2A-A0E9-D32C4D621F75}"/>
              </a:ext>
            </a:extLst>
          </p:cNvPr>
          <p:cNvSpPr txBox="1">
            <a:spLocks noGrp="1"/>
          </p:cNvSpPr>
          <p:nvPr>
            <p:ph type="sldNum" sz="quarter" idx="8"/>
          </p:nvPr>
        </p:nvSpPr>
        <p:spPr/>
        <p:txBody>
          <a:bodyPr/>
          <a:lstStyle>
            <a:lvl1pPr>
              <a:defRPr/>
            </a:lvl1pPr>
          </a:lstStyle>
          <a:p>
            <a:pPr lvl="0"/>
            <a:fld id="{5DD39D75-DACA-431C-86C6-E7ECF802F370}" type="slidenum">
              <a:t>‹#›</a:t>
            </a:fld>
            <a:endParaRPr lang="es-ES"/>
          </a:p>
        </p:txBody>
      </p:sp>
    </p:spTree>
    <p:extLst>
      <p:ext uri="{BB962C8B-B14F-4D97-AF65-F5344CB8AC3E}">
        <p14:creationId xmlns:p14="http://schemas.microsoft.com/office/powerpoint/2010/main" val="228744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06ADA-1456-4BE1-9B10-1422F5ADAE3C}"/>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Picture Placeholder 2">
            <a:extLst>
              <a:ext uri="{FF2B5EF4-FFF2-40B4-BE49-F238E27FC236}">
                <a16:creationId xmlns:a16="http://schemas.microsoft.com/office/drawing/2014/main" id="{B3E05ED0-7B91-4807-B4F0-D528069023B1}"/>
              </a:ext>
            </a:extLst>
          </p:cNvPr>
          <p:cNvSpPr txBox="1">
            <a:spLocks noGrp="1"/>
          </p:cNvSpPr>
          <p:nvPr>
            <p:ph type="pic" idx="1"/>
          </p:nvPr>
        </p:nvSpPr>
        <p:spPr>
          <a:xfrm>
            <a:off x="3887791" y="987423"/>
            <a:ext cx="4629149" cy="4873623"/>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3200"/>
            </a:lvl1pPr>
          </a:lstStyle>
          <a:p>
            <a:pPr lvl="0"/>
            <a:endParaRPr lang="en-US"/>
          </a:p>
        </p:txBody>
      </p:sp>
      <p:sp>
        <p:nvSpPr>
          <p:cNvPr id="4" name="Text Placeholder 3">
            <a:extLst>
              <a:ext uri="{FF2B5EF4-FFF2-40B4-BE49-F238E27FC236}">
                <a16:creationId xmlns:a16="http://schemas.microsoft.com/office/drawing/2014/main" id="{5F1478F9-D2A3-4441-B68D-9CBC002D0BED}"/>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D50B4719-18FD-4062-A028-E72E3DD6BBE4}"/>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EE000C6D-AAE9-48EA-8554-BC57162908EB}"/>
              </a:ext>
            </a:extLst>
          </p:cNvPr>
          <p:cNvSpPr txBox="1">
            <a:spLocks noGrp="1"/>
          </p:cNvSpPr>
          <p:nvPr>
            <p:ph type="sldNum" sz="quarter" idx="8"/>
          </p:nvPr>
        </p:nvSpPr>
        <p:spPr/>
        <p:txBody>
          <a:bodyPr/>
          <a:lstStyle>
            <a:lvl1pPr>
              <a:defRPr/>
            </a:lvl1pPr>
          </a:lstStyle>
          <a:p>
            <a:pPr lvl="0"/>
            <a:fld id="{14EA0E52-6C49-47AD-B85C-E13540EA606D}" type="slidenum">
              <a:t>‹#›</a:t>
            </a:fld>
            <a:endParaRPr lang="es-ES"/>
          </a:p>
        </p:txBody>
      </p:sp>
    </p:spTree>
    <p:extLst>
      <p:ext uri="{BB962C8B-B14F-4D97-AF65-F5344CB8AC3E}">
        <p14:creationId xmlns:p14="http://schemas.microsoft.com/office/powerpoint/2010/main" val="942962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76546-9208-4194-9DD7-29A8DC0E3F63}"/>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1FF8A0BF-D2F7-4816-95BD-875504BCABE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9E1F8B-A6A8-442C-BACF-A1E2A9A4A41A}"/>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115D38FB-D4AD-4F7E-AEE7-224A2B38AB4D}"/>
              </a:ext>
            </a:extLst>
          </p:cNvPr>
          <p:cNvSpPr txBox="1">
            <a:spLocks noGrp="1"/>
          </p:cNvSpPr>
          <p:nvPr>
            <p:ph type="sldNum" sz="quarter" idx="8"/>
          </p:nvPr>
        </p:nvSpPr>
        <p:spPr/>
        <p:txBody>
          <a:bodyPr/>
          <a:lstStyle>
            <a:lvl1pPr>
              <a:defRPr/>
            </a:lvl1pPr>
          </a:lstStyle>
          <a:p>
            <a:pPr lvl="0"/>
            <a:fld id="{7421ECB0-AF18-45C8-B76A-3C9D2C11864C}" type="slidenum">
              <a:t>‹#›</a:t>
            </a:fld>
            <a:endParaRPr lang="es-ES"/>
          </a:p>
        </p:txBody>
      </p:sp>
    </p:spTree>
    <p:extLst>
      <p:ext uri="{BB962C8B-B14F-4D97-AF65-F5344CB8AC3E}">
        <p14:creationId xmlns:p14="http://schemas.microsoft.com/office/powerpoint/2010/main" val="3809596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29FD0-518C-4DF4-98F3-14D6D4982BB3}"/>
              </a:ext>
            </a:extLst>
          </p:cNvPr>
          <p:cNvSpPr txBox="1">
            <a:spLocks noGrp="1"/>
          </p:cNvSpPr>
          <p:nvPr>
            <p:ph type="title" orient="vert"/>
          </p:nvPr>
        </p:nvSpPr>
        <p:spPr>
          <a:xfrm>
            <a:off x="5775322" y="452435"/>
            <a:ext cx="1762121" cy="5792788"/>
          </a:xfrm>
        </p:spPr>
        <p:txBody>
          <a:bodyPr vert="eaVert"/>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407E66FB-2D19-4129-8B62-5A4D3D7F4B70}"/>
              </a:ext>
            </a:extLst>
          </p:cNvPr>
          <p:cNvSpPr txBox="1">
            <a:spLocks noGrp="1"/>
          </p:cNvSpPr>
          <p:nvPr>
            <p:ph type="body" orient="vert" idx="1"/>
          </p:nvPr>
        </p:nvSpPr>
        <p:spPr>
          <a:xfrm>
            <a:off x="484183" y="452435"/>
            <a:ext cx="5138735" cy="5792788"/>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EB0994-2CF9-4C3C-B1B3-7E77CBC6926E}"/>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36590F95-8C8D-417E-B0F7-64211BD2270C}"/>
              </a:ext>
            </a:extLst>
          </p:cNvPr>
          <p:cNvSpPr txBox="1">
            <a:spLocks noGrp="1"/>
          </p:cNvSpPr>
          <p:nvPr>
            <p:ph type="sldNum" sz="quarter" idx="8"/>
          </p:nvPr>
        </p:nvSpPr>
        <p:spPr/>
        <p:txBody>
          <a:bodyPr/>
          <a:lstStyle>
            <a:lvl1pPr>
              <a:defRPr/>
            </a:lvl1pPr>
          </a:lstStyle>
          <a:p>
            <a:pPr lvl="0"/>
            <a:fld id="{BAB7C74A-96CA-4475-B1F4-207F7AA9EC74}" type="slidenum">
              <a:t>‹#›</a:t>
            </a:fld>
            <a:endParaRPr lang="es-ES"/>
          </a:p>
        </p:txBody>
      </p:sp>
    </p:spTree>
    <p:extLst>
      <p:ext uri="{BB962C8B-B14F-4D97-AF65-F5344CB8AC3E}">
        <p14:creationId xmlns:p14="http://schemas.microsoft.com/office/powerpoint/2010/main" val="2606931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5B276-9E76-456D-BDDB-2D0C0F325939}"/>
              </a:ext>
            </a:extLst>
          </p:cNvPr>
          <p:cNvSpPr txBox="1">
            <a:spLocks noGrp="1"/>
          </p:cNvSpPr>
          <p:nvPr>
            <p:ph type="ctrTitle"/>
          </p:nvPr>
        </p:nvSpPr>
        <p:spPr>
          <a:xfrm>
            <a:off x="1143000" y="1122361"/>
            <a:ext cx="6858000" cy="2387598"/>
          </a:xfrm>
        </p:spPr>
        <p:txBody>
          <a:bodyPr anchor="b" anchorCtr="1"/>
          <a:lstStyle>
            <a:lvl1pPr algn="ctr">
              <a:defRPr lang="en-US" sz="6000"/>
            </a:lvl1pPr>
          </a:lstStyle>
          <a:p>
            <a:pPr lvl="0"/>
            <a:r>
              <a:rPr lang="en-US"/>
              <a:t>Click to edit Master title style</a:t>
            </a:r>
          </a:p>
        </p:txBody>
      </p:sp>
      <p:sp>
        <p:nvSpPr>
          <p:cNvPr id="3" name="Subtitle 2">
            <a:extLst>
              <a:ext uri="{FF2B5EF4-FFF2-40B4-BE49-F238E27FC236}">
                <a16:creationId xmlns:a16="http://schemas.microsoft.com/office/drawing/2014/main" id="{ADF1D49B-C71D-4412-9279-985F5014E56A}"/>
              </a:ext>
            </a:extLst>
          </p:cNvPr>
          <p:cNvSpPr txBox="1">
            <a:spLocks noGrp="1"/>
          </p:cNvSpPr>
          <p:nvPr>
            <p:ph type="subTitle" idx="1"/>
          </p:nvPr>
        </p:nvSpPr>
        <p:spPr>
          <a:xfrm>
            <a:off x="1143000" y="3602041"/>
            <a:ext cx="6858000" cy="1655758"/>
          </a:xfrm>
        </p:spPr>
        <p:txBody>
          <a:bodyPr anchorCtr="1"/>
          <a:lstStyle>
            <a:lvl1pPr marL="0" indent="0" algn="ctr">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37A496AE-D6D8-4A3E-B8E0-1A18E7502185}"/>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A9DB6F22-E1E6-45F7-B106-3D927EF744E6}"/>
              </a:ext>
            </a:extLst>
          </p:cNvPr>
          <p:cNvSpPr txBox="1">
            <a:spLocks noGrp="1"/>
          </p:cNvSpPr>
          <p:nvPr>
            <p:ph type="sldNum" sz="quarter" idx="8"/>
          </p:nvPr>
        </p:nvSpPr>
        <p:spPr/>
        <p:txBody>
          <a:bodyPr/>
          <a:lstStyle>
            <a:lvl1pPr>
              <a:defRPr/>
            </a:lvl1pPr>
          </a:lstStyle>
          <a:p>
            <a:pPr lvl="0"/>
            <a:fld id="{55C5A4E3-B0A0-445A-86F7-6B6996356700}" type="slidenum">
              <a:t>‹#›</a:t>
            </a:fld>
            <a:endParaRPr lang="es-ES"/>
          </a:p>
        </p:txBody>
      </p:sp>
    </p:spTree>
    <p:extLst>
      <p:ext uri="{BB962C8B-B14F-4D97-AF65-F5344CB8AC3E}">
        <p14:creationId xmlns:p14="http://schemas.microsoft.com/office/powerpoint/2010/main" val="2980802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E8220-1D37-49BE-97D3-6826159B0045}"/>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36FFA110-EDE5-483B-BDB8-6FB0984E3BB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05CDAF-483F-40B2-AD87-AC7FDEA42CF7}"/>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E2FBE507-344B-4C12-9941-1F7439D64C3D}"/>
              </a:ext>
            </a:extLst>
          </p:cNvPr>
          <p:cNvSpPr txBox="1">
            <a:spLocks noGrp="1"/>
          </p:cNvSpPr>
          <p:nvPr>
            <p:ph type="sldNum" sz="quarter" idx="8"/>
          </p:nvPr>
        </p:nvSpPr>
        <p:spPr/>
        <p:txBody>
          <a:bodyPr/>
          <a:lstStyle>
            <a:lvl1pPr>
              <a:defRPr/>
            </a:lvl1pPr>
          </a:lstStyle>
          <a:p>
            <a:pPr lvl="0"/>
            <a:fld id="{128F4825-3522-4A5E-98D9-6A63C3553B66}" type="slidenum">
              <a:t>‹#›</a:t>
            </a:fld>
            <a:endParaRPr lang="es-ES"/>
          </a:p>
        </p:txBody>
      </p:sp>
    </p:spTree>
    <p:extLst>
      <p:ext uri="{BB962C8B-B14F-4D97-AF65-F5344CB8AC3E}">
        <p14:creationId xmlns:p14="http://schemas.microsoft.com/office/powerpoint/2010/main" val="766244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8D866-1FC7-4907-B4D9-65601E4765BF}"/>
              </a:ext>
            </a:extLst>
          </p:cNvPr>
          <p:cNvSpPr txBox="1">
            <a:spLocks noGrp="1"/>
          </p:cNvSpPr>
          <p:nvPr>
            <p:ph type="title"/>
          </p:nvPr>
        </p:nvSpPr>
        <p:spPr>
          <a:xfrm>
            <a:off x="623885" y="1709735"/>
            <a:ext cx="7886700" cy="2852735"/>
          </a:xfrm>
        </p:spPr>
        <p:txBody>
          <a:bodyPr anchor="b"/>
          <a:lstStyle>
            <a:lvl1pPr>
              <a:defRPr lang="en-US" sz="6000"/>
            </a:lvl1pPr>
          </a:lstStyle>
          <a:p>
            <a:pPr lvl="0"/>
            <a:r>
              <a:rPr lang="en-US"/>
              <a:t>Click to edit Master title style</a:t>
            </a:r>
          </a:p>
        </p:txBody>
      </p:sp>
      <p:sp>
        <p:nvSpPr>
          <p:cNvPr id="3" name="Text Placeholder 2">
            <a:extLst>
              <a:ext uri="{FF2B5EF4-FFF2-40B4-BE49-F238E27FC236}">
                <a16:creationId xmlns:a16="http://schemas.microsoft.com/office/drawing/2014/main" id="{4B598D19-F937-423F-AFC5-CCDCA6181F48}"/>
              </a:ext>
            </a:extLst>
          </p:cNvPr>
          <p:cNvSpPr txBox="1">
            <a:spLocks noGrp="1"/>
          </p:cNvSpPr>
          <p:nvPr>
            <p:ph type="body" idx="1"/>
          </p:nvPr>
        </p:nvSpPr>
        <p:spPr>
          <a:xfrm>
            <a:off x="623885" y="4589465"/>
            <a:ext cx="7886700" cy="1500182"/>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41BE7595-19D4-477F-9A2C-C0EE92B8D95E}"/>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636DABBC-F754-4809-A430-8865332A494C}"/>
              </a:ext>
            </a:extLst>
          </p:cNvPr>
          <p:cNvSpPr txBox="1">
            <a:spLocks noGrp="1"/>
          </p:cNvSpPr>
          <p:nvPr>
            <p:ph type="sldNum" sz="quarter" idx="8"/>
          </p:nvPr>
        </p:nvSpPr>
        <p:spPr/>
        <p:txBody>
          <a:bodyPr/>
          <a:lstStyle>
            <a:lvl1pPr>
              <a:defRPr/>
            </a:lvl1pPr>
          </a:lstStyle>
          <a:p>
            <a:pPr lvl="0"/>
            <a:fld id="{F4591FE7-ADD7-475A-9BC4-99541D38F5C5}" type="slidenum">
              <a:t>‹#›</a:t>
            </a:fld>
            <a:endParaRPr lang="es-ES"/>
          </a:p>
        </p:txBody>
      </p:sp>
    </p:spTree>
    <p:extLst>
      <p:ext uri="{BB962C8B-B14F-4D97-AF65-F5344CB8AC3E}">
        <p14:creationId xmlns:p14="http://schemas.microsoft.com/office/powerpoint/2010/main" val="40967927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FC23A-8875-424D-B528-44529778EBC3}"/>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61159CFA-9E4F-41C7-8001-5525D4DFE091}"/>
              </a:ext>
            </a:extLst>
          </p:cNvPr>
          <p:cNvSpPr txBox="1">
            <a:spLocks noGrp="1"/>
          </p:cNvSpPr>
          <p:nvPr>
            <p:ph idx="1"/>
          </p:nvPr>
        </p:nvSpPr>
        <p:spPr>
          <a:xfrm>
            <a:off x="827083"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DC40732-8432-4977-83CC-A174116B0067}"/>
              </a:ext>
            </a:extLst>
          </p:cNvPr>
          <p:cNvSpPr txBox="1">
            <a:spLocks noGrp="1"/>
          </p:cNvSpPr>
          <p:nvPr>
            <p:ph idx="2"/>
          </p:nvPr>
        </p:nvSpPr>
        <p:spPr>
          <a:xfrm>
            <a:off x="4257675"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CBCDDAA-0284-40A0-8C1C-F5BE3C329D50}"/>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6FE6A8D-50D0-4A32-8C7C-6B5BCB1CF956}"/>
              </a:ext>
            </a:extLst>
          </p:cNvPr>
          <p:cNvSpPr txBox="1">
            <a:spLocks noGrp="1"/>
          </p:cNvSpPr>
          <p:nvPr>
            <p:ph type="sldNum" sz="quarter" idx="8"/>
          </p:nvPr>
        </p:nvSpPr>
        <p:spPr/>
        <p:txBody>
          <a:bodyPr/>
          <a:lstStyle>
            <a:lvl1pPr>
              <a:defRPr/>
            </a:lvl1pPr>
          </a:lstStyle>
          <a:p>
            <a:pPr lvl="0"/>
            <a:fld id="{2D03F4C4-D9BA-481F-A8BE-A3F1D6B3666A}" type="slidenum">
              <a:t>‹#›</a:t>
            </a:fld>
            <a:endParaRPr lang="es-ES"/>
          </a:p>
        </p:txBody>
      </p:sp>
    </p:spTree>
    <p:extLst>
      <p:ext uri="{BB962C8B-B14F-4D97-AF65-F5344CB8AC3E}">
        <p14:creationId xmlns:p14="http://schemas.microsoft.com/office/powerpoint/2010/main" val="2131348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99EBB-6B58-431E-B0EB-E3278B19369E}"/>
              </a:ext>
            </a:extLst>
          </p:cNvPr>
          <p:cNvSpPr txBox="1">
            <a:spLocks noGrp="1"/>
          </p:cNvSpPr>
          <p:nvPr>
            <p:ph type="title"/>
          </p:nvPr>
        </p:nvSpPr>
        <p:spPr>
          <a:xfrm>
            <a:off x="630241" y="365129"/>
            <a:ext cx="7886700" cy="1325559"/>
          </a:xfrm>
        </p:spPr>
        <p:txBody>
          <a:bodyPr/>
          <a:lstStyle>
            <a:lvl1pPr>
              <a:defRPr lang="en-US"/>
            </a:lvl1pPr>
          </a:lstStyle>
          <a:p>
            <a:pPr lvl="0"/>
            <a:r>
              <a:rPr lang="en-US"/>
              <a:t>Click to edit Master title style</a:t>
            </a:r>
          </a:p>
        </p:txBody>
      </p:sp>
      <p:sp>
        <p:nvSpPr>
          <p:cNvPr id="3" name="Text Placeholder 2">
            <a:extLst>
              <a:ext uri="{FF2B5EF4-FFF2-40B4-BE49-F238E27FC236}">
                <a16:creationId xmlns:a16="http://schemas.microsoft.com/office/drawing/2014/main" id="{0B64A8A3-B14D-4B3C-98D4-24DF5E3B6941}"/>
              </a:ext>
            </a:extLst>
          </p:cNvPr>
          <p:cNvSpPr txBox="1">
            <a:spLocks noGrp="1"/>
          </p:cNvSpPr>
          <p:nvPr>
            <p:ph type="body" idx="1"/>
          </p:nvPr>
        </p:nvSpPr>
        <p:spPr>
          <a:xfrm>
            <a:off x="630241" y="1681160"/>
            <a:ext cx="3868734"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F776274-12D1-4915-BAAB-D6ECB7847FE0}"/>
              </a:ext>
            </a:extLst>
          </p:cNvPr>
          <p:cNvSpPr txBox="1">
            <a:spLocks noGrp="1"/>
          </p:cNvSpPr>
          <p:nvPr>
            <p:ph idx="2"/>
          </p:nvPr>
        </p:nvSpPr>
        <p:spPr>
          <a:xfrm>
            <a:off x="630241" y="2505071"/>
            <a:ext cx="386873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7613C8-C9A0-45B5-BD4A-B0B919968333}"/>
              </a:ext>
            </a:extLst>
          </p:cNvPr>
          <p:cNvSpPr txBox="1">
            <a:spLocks noGrp="1"/>
          </p:cNvSpPr>
          <p:nvPr>
            <p:ph type="body" idx="3"/>
          </p:nvPr>
        </p:nvSpPr>
        <p:spPr>
          <a:xfrm>
            <a:off x="4629149" y="1681160"/>
            <a:ext cx="3887791"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4614EDA6-8659-4A31-BF36-A2DACFA2C62F}"/>
              </a:ext>
            </a:extLst>
          </p:cNvPr>
          <p:cNvSpPr txBox="1">
            <a:spLocks noGrp="1"/>
          </p:cNvSpPr>
          <p:nvPr>
            <p:ph idx="4"/>
          </p:nvPr>
        </p:nvSpPr>
        <p:spPr>
          <a:xfrm>
            <a:off x="4629149" y="2505071"/>
            <a:ext cx="388779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EA952A2-C889-42CB-A34C-BBF33767A249}"/>
              </a:ext>
            </a:extLst>
          </p:cNvPr>
          <p:cNvSpPr txBox="1">
            <a:spLocks noGrp="1"/>
          </p:cNvSpPr>
          <p:nvPr>
            <p:ph type="dt" sz="half" idx="7"/>
          </p:nvPr>
        </p:nvSpPr>
        <p:spPr/>
        <p:txBody>
          <a:bodyPr/>
          <a:lstStyle>
            <a:lvl1pPr>
              <a:defRPr/>
            </a:lvl1pPr>
          </a:lstStyle>
          <a:p>
            <a:pPr lvl="0"/>
            <a:endParaRPr lang="en-US"/>
          </a:p>
        </p:txBody>
      </p:sp>
      <p:sp>
        <p:nvSpPr>
          <p:cNvPr id="8" name="Slide Number Placeholder 7">
            <a:extLst>
              <a:ext uri="{FF2B5EF4-FFF2-40B4-BE49-F238E27FC236}">
                <a16:creationId xmlns:a16="http://schemas.microsoft.com/office/drawing/2014/main" id="{A0520102-6719-453A-B559-ADB4BCEA3EC8}"/>
              </a:ext>
            </a:extLst>
          </p:cNvPr>
          <p:cNvSpPr txBox="1">
            <a:spLocks noGrp="1"/>
          </p:cNvSpPr>
          <p:nvPr>
            <p:ph type="sldNum" sz="quarter" idx="8"/>
          </p:nvPr>
        </p:nvSpPr>
        <p:spPr/>
        <p:txBody>
          <a:bodyPr/>
          <a:lstStyle>
            <a:lvl1pPr>
              <a:defRPr/>
            </a:lvl1pPr>
          </a:lstStyle>
          <a:p>
            <a:pPr lvl="0"/>
            <a:fld id="{E13128CD-5852-4895-993C-4EC90DB5296D}" type="slidenum">
              <a:t>‹#›</a:t>
            </a:fld>
            <a:endParaRPr lang="es-ES"/>
          </a:p>
        </p:txBody>
      </p:sp>
    </p:spTree>
    <p:extLst>
      <p:ext uri="{BB962C8B-B14F-4D97-AF65-F5344CB8AC3E}">
        <p14:creationId xmlns:p14="http://schemas.microsoft.com/office/powerpoint/2010/main" val="21367355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26E4E-3FBE-4B37-A345-D6AC72F8A3E1}"/>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Date Placeholder 2">
            <a:extLst>
              <a:ext uri="{FF2B5EF4-FFF2-40B4-BE49-F238E27FC236}">
                <a16:creationId xmlns:a16="http://schemas.microsoft.com/office/drawing/2014/main" id="{1ECD2299-5806-4C34-9735-FF73FD8F6B8E}"/>
              </a:ext>
            </a:extLst>
          </p:cNvPr>
          <p:cNvSpPr txBox="1">
            <a:spLocks noGrp="1"/>
          </p:cNvSpPr>
          <p:nvPr>
            <p:ph type="dt" sz="half" idx="7"/>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47CDCA0A-2B95-4AF3-8276-EA95C421DEB2}"/>
              </a:ext>
            </a:extLst>
          </p:cNvPr>
          <p:cNvSpPr txBox="1">
            <a:spLocks noGrp="1"/>
          </p:cNvSpPr>
          <p:nvPr>
            <p:ph type="sldNum" sz="quarter" idx="8"/>
          </p:nvPr>
        </p:nvSpPr>
        <p:spPr/>
        <p:txBody>
          <a:bodyPr/>
          <a:lstStyle>
            <a:lvl1pPr>
              <a:defRPr/>
            </a:lvl1pPr>
          </a:lstStyle>
          <a:p>
            <a:pPr lvl="0"/>
            <a:fld id="{2D99FA26-DFE3-411D-8752-D5F7DE344D8C}" type="slidenum">
              <a:t>‹#›</a:t>
            </a:fld>
            <a:endParaRPr lang="es-ES"/>
          </a:p>
        </p:txBody>
      </p:sp>
    </p:spTree>
    <p:extLst>
      <p:ext uri="{BB962C8B-B14F-4D97-AF65-F5344CB8AC3E}">
        <p14:creationId xmlns:p14="http://schemas.microsoft.com/office/powerpoint/2010/main" val="26144012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F16978-B305-4744-8434-F6C3405CE0A9}"/>
              </a:ext>
            </a:extLst>
          </p:cNvPr>
          <p:cNvSpPr txBox="1">
            <a:spLocks noGrp="1"/>
          </p:cNvSpPr>
          <p:nvPr>
            <p:ph type="dt" sz="half" idx="7"/>
          </p:nvPr>
        </p:nvSpPr>
        <p:spPr/>
        <p:txBody>
          <a:bodyPr/>
          <a:lstStyle>
            <a:lvl1pPr>
              <a:defRPr/>
            </a:lvl1pPr>
          </a:lstStyle>
          <a:p>
            <a:pPr lvl="0"/>
            <a:endParaRPr lang="en-US"/>
          </a:p>
        </p:txBody>
      </p:sp>
      <p:sp>
        <p:nvSpPr>
          <p:cNvPr id="3" name="Slide Number Placeholder 2">
            <a:extLst>
              <a:ext uri="{FF2B5EF4-FFF2-40B4-BE49-F238E27FC236}">
                <a16:creationId xmlns:a16="http://schemas.microsoft.com/office/drawing/2014/main" id="{9F6E06C9-1F2C-4FFA-9596-E555DCC0849A}"/>
              </a:ext>
            </a:extLst>
          </p:cNvPr>
          <p:cNvSpPr txBox="1">
            <a:spLocks noGrp="1"/>
          </p:cNvSpPr>
          <p:nvPr>
            <p:ph type="sldNum" sz="quarter" idx="8"/>
          </p:nvPr>
        </p:nvSpPr>
        <p:spPr/>
        <p:txBody>
          <a:bodyPr/>
          <a:lstStyle>
            <a:lvl1pPr>
              <a:defRPr/>
            </a:lvl1pPr>
          </a:lstStyle>
          <a:p>
            <a:pPr lvl="0"/>
            <a:fld id="{A37FEEC5-3A24-456A-8787-EB1F436DB51C}" type="slidenum">
              <a:t>‹#›</a:t>
            </a:fld>
            <a:endParaRPr lang="es-ES"/>
          </a:p>
        </p:txBody>
      </p:sp>
    </p:spTree>
    <p:extLst>
      <p:ext uri="{BB962C8B-B14F-4D97-AF65-F5344CB8AC3E}">
        <p14:creationId xmlns:p14="http://schemas.microsoft.com/office/powerpoint/2010/main" val="34888460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F2865-6859-40A3-A0D4-8503515D674C}"/>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Content Placeholder 2">
            <a:extLst>
              <a:ext uri="{FF2B5EF4-FFF2-40B4-BE49-F238E27FC236}">
                <a16:creationId xmlns:a16="http://schemas.microsoft.com/office/drawing/2014/main" id="{B370B1AC-FA8C-4D56-8C28-DB99A6C84306}"/>
              </a:ext>
            </a:extLst>
          </p:cNvPr>
          <p:cNvSpPr txBox="1">
            <a:spLocks noGrp="1"/>
          </p:cNvSpPr>
          <p:nvPr>
            <p:ph idx="1"/>
          </p:nvPr>
        </p:nvSpPr>
        <p:spPr>
          <a:xfrm>
            <a:off x="3887791"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18AEF8-5733-4D56-81C3-88398D22CDDC}"/>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3EE8B61A-88B5-4F86-93A3-12039FB7697D}"/>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59DD27E-569C-4D15-87D5-88FC4652CB1F}"/>
              </a:ext>
            </a:extLst>
          </p:cNvPr>
          <p:cNvSpPr txBox="1">
            <a:spLocks noGrp="1"/>
          </p:cNvSpPr>
          <p:nvPr>
            <p:ph type="sldNum" sz="quarter" idx="8"/>
          </p:nvPr>
        </p:nvSpPr>
        <p:spPr/>
        <p:txBody>
          <a:bodyPr/>
          <a:lstStyle>
            <a:lvl1pPr>
              <a:defRPr/>
            </a:lvl1pPr>
          </a:lstStyle>
          <a:p>
            <a:pPr lvl="0"/>
            <a:fld id="{40DBC545-8AF6-4104-8AC6-7E617575AAEC}" type="slidenum">
              <a:t>‹#›</a:t>
            </a:fld>
            <a:endParaRPr lang="es-ES"/>
          </a:p>
        </p:txBody>
      </p:sp>
    </p:spTree>
    <p:extLst>
      <p:ext uri="{BB962C8B-B14F-4D97-AF65-F5344CB8AC3E}">
        <p14:creationId xmlns:p14="http://schemas.microsoft.com/office/powerpoint/2010/main" val="351755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C9D01-E065-453B-87B7-02C56DBB1B7C}"/>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Picture Placeholder 2">
            <a:extLst>
              <a:ext uri="{FF2B5EF4-FFF2-40B4-BE49-F238E27FC236}">
                <a16:creationId xmlns:a16="http://schemas.microsoft.com/office/drawing/2014/main" id="{7F97C156-F0F9-461C-B763-7558A340B0EC}"/>
              </a:ext>
            </a:extLst>
          </p:cNvPr>
          <p:cNvSpPr txBox="1">
            <a:spLocks noGrp="1"/>
          </p:cNvSpPr>
          <p:nvPr>
            <p:ph type="pic" idx="1"/>
          </p:nvPr>
        </p:nvSpPr>
        <p:spPr>
          <a:xfrm>
            <a:off x="3887791" y="987423"/>
            <a:ext cx="4629149" cy="4873623"/>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3200"/>
            </a:lvl1pPr>
          </a:lstStyle>
          <a:p>
            <a:pPr lvl="0"/>
            <a:endParaRPr lang="en-US"/>
          </a:p>
        </p:txBody>
      </p:sp>
      <p:sp>
        <p:nvSpPr>
          <p:cNvPr id="4" name="Text Placeholder 3">
            <a:extLst>
              <a:ext uri="{FF2B5EF4-FFF2-40B4-BE49-F238E27FC236}">
                <a16:creationId xmlns:a16="http://schemas.microsoft.com/office/drawing/2014/main" id="{A1A74C61-09FB-40A2-9638-4F553D355515}"/>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93A696A5-C6EE-486F-B1EE-E1A20A29BC70}"/>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327307A1-376D-4242-A84F-4A64994F7C27}"/>
              </a:ext>
            </a:extLst>
          </p:cNvPr>
          <p:cNvSpPr txBox="1">
            <a:spLocks noGrp="1"/>
          </p:cNvSpPr>
          <p:nvPr>
            <p:ph type="sldNum" sz="quarter" idx="8"/>
          </p:nvPr>
        </p:nvSpPr>
        <p:spPr/>
        <p:txBody>
          <a:bodyPr/>
          <a:lstStyle>
            <a:lvl1pPr>
              <a:defRPr/>
            </a:lvl1pPr>
          </a:lstStyle>
          <a:p>
            <a:pPr lvl="0"/>
            <a:fld id="{EE3A6624-0B8C-4A01-8F04-13112716BE62}" type="slidenum">
              <a:t>‹#›</a:t>
            </a:fld>
            <a:endParaRPr lang="es-ES"/>
          </a:p>
        </p:txBody>
      </p:sp>
    </p:spTree>
    <p:extLst>
      <p:ext uri="{BB962C8B-B14F-4D97-AF65-F5344CB8AC3E}">
        <p14:creationId xmlns:p14="http://schemas.microsoft.com/office/powerpoint/2010/main" val="15828643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64801-664B-464A-99FC-B1BC38FAB2BD}"/>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ABECD4D2-385A-4142-8534-7C90F3608B6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53C8B1-A766-4161-A75D-3A4914A2A7A8}"/>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69F71D03-70CC-4892-B86F-BEE844FDB6FA}"/>
              </a:ext>
            </a:extLst>
          </p:cNvPr>
          <p:cNvSpPr txBox="1">
            <a:spLocks noGrp="1"/>
          </p:cNvSpPr>
          <p:nvPr>
            <p:ph type="sldNum" sz="quarter" idx="8"/>
          </p:nvPr>
        </p:nvSpPr>
        <p:spPr/>
        <p:txBody>
          <a:bodyPr/>
          <a:lstStyle>
            <a:lvl1pPr>
              <a:defRPr/>
            </a:lvl1pPr>
          </a:lstStyle>
          <a:p>
            <a:pPr lvl="0"/>
            <a:fld id="{C980F877-53FB-4E3F-8AFD-9108CA45F045}" type="slidenum">
              <a:t>‹#›</a:t>
            </a:fld>
            <a:endParaRPr lang="es-ES"/>
          </a:p>
        </p:txBody>
      </p:sp>
    </p:spTree>
    <p:extLst>
      <p:ext uri="{BB962C8B-B14F-4D97-AF65-F5344CB8AC3E}">
        <p14:creationId xmlns:p14="http://schemas.microsoft.com/office/powerpoint/2010/main" val="42378551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A90931-9F66-4451-9648-DC21D0B6158C}"/>
              </a:ext>
            </a:extLst>
          </p:cNvPr>
          <p:cNvSpPr txBox="1">
            <a:spLocks noGrp="1"/>
          </p:cNvSpPr>
          <p:nvPr>
            <p:ph type="title" orient="vert"/>
          </p:nvPr>
        </p:nvSpPr>
        <p:spPr>
          <a:xfrm>
            <a:off x="5775322" y="452435"/>
            <a:ext cx="1762121" cy="5792788"/>
          </a:xfrm>
        </p:spPr>
        <p:txBody>
          <a:bodyPr vert="eaVert"/>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BB0489AE-26C8-46AB-977C-E2AAC65089C7}"/>
              </a:ext>
            </a:extLst>
          </p:cNvPr>
          <p:cNvSpPr txBox="1">
            <a:spLocks noGrp="1"/>
          </p:cNvSpPr>
          <p:nvPr>
            <p:ph type="body" orient="vert" idx="1"/>
          </p:nvPr>
        </p:nvSpPr>
        <p:spPr>
          <a:xfrm>
            <a:off x="484183" y="452435"/>
            <a:ext cx="5138735" cy="5792788"/>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DDA5FF-BD5F-4C28-B0DF-65ED8260682F}"/>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90FF095C-7163-42FD-8B3B-A1F2A0C3515B}"/>
              </a:ext>
            </a:extLst>
          </p:cNvPr>
          <p:cNvSpPr txBox="1">
            <a:spLocks noGrp="1"/>
          </p:cNvSpPr>
          <p:nvPr>
            <p:ph type="sldNum" sz="quarter" idx="8"/>
          </p:nvPr>
        </p:nvSpPr>
        <p:spPr/>
        <p:txBody>
          <a:bodyPr/>
          <a:lstStyle>
            <a:lvl1pPr>
              <a:defRPr/>
            </a:lvl1pPr>
          </a:lstStyle>
          <a:p>
            <a:pPr lvl="0"/>
            <a:fld id="{F5CCA37F-9DE2-4D1D-8A0D-5AAD167E23B6}" type="slidenum">
              <a:t>‹#›</a:t>
            </a:fld>
            <a:endParaRPr lang="es-ES"/>
          </a:p>
        </p:txBody>
      </p:sp>
    </p:spTree>
    <p:extLst>
      <p:ext uri="{BB962C8B-B14F-4D97-AF65-F5344CB8AC3E}">
        <p14:creationId xmlns:p14="http://schemas.microsoft.com/office/powerpoint/2010/main" val="27238984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DA8CE-BB67-471A-830D-036A2D096128}"/>
              </a:ext>
            </a:extLst>
          </p:cNvPr>
          <p:cNvSpPr txBox="1">
            <a:spLocks noGrp="1"/>
          </p:cNvSpPr>
          <p:nvPr>
            <p:ph type="ctrTitle"/>
          </p:nvPr>
        </p:nvSpPr>
        <p:spPr>
          <a:xfrm>
            <a:off x="1143000" y="1122361"/>
            <a:ext cx="6858000" cy="2387598"/>
          </a:xfrm>
        </p:spPr>
        <p:txBody>
          <a:bodyPr anchor="b" anchorCtr="1"/>
          <a:lstStyle>
            <a:lvl1pPr algn="ctr">
              <a:defRPr lang="en-US" sz="6000"/>
            </a:lvl1pPr>
          </a:lstStyle>
          <a:p>
            <a:pPr lvl="0"/>
            <a:r>
              <a:rPr lang="en-US"/>
              <a:t>Click to edit Master title style</a:t>
            </a:r>
          </a:p>
        </p:txBody>
      </p:sp>
      <p:sp>
        <p:nvSpPr>
          <p:cNvPr id="3" name="Subtitle 2">
            <a:extLst>
              <a:ext uri="{FF2B5EF4-FFF2-40B4-BE49-F238E27FC236}">
                <a16:creationId xmlns:a16="http://schemas.microsoft.com/office/drawing/2014/main" id="{C3A5FC9F-B8B9-45A3-96C9-BD07C4B7A329}"/>
              </a:ext>
            </a:extLst>
          </p:cNvPr>
          <p:cNvSpPr txBox="1">
            <a:spLocks noGrp="1"/>
          </p:cNvSpPr>
          <p:nvPr>
            <p:ph type="subTitle" idx="1"/>
          </p:nvPr>
        </p:nvSpPr>
        <p:spPr>
          <a:xfrm>
            <a:off x="1143000" y="3602041"/>
            <a:ext cx="6858000" cy="1655758"/>
          </a:xfrm>
        </p:spPr>
        <p:txBody>
          <a:bodyPr anchorCtr="1"/>
          <a:lstStyle>
            <a:lvl1pPr marL="0" indent="0" algn="ctr">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4FBD031B-C0F4-44C1-A581-543596EFBE57}"/>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E93B7697-803E-4999-8860-D81A523EA1B7}"/>
              </a:ext>
            </a:extLst>
          </p:cNvPr>
          <p:cNvSpPr txBox="1">
            <a:spLocks noGrp="1"/>
          </p:cNvSpPr>
          <p:nvPr>
            <p:ph type="sldNum" sz="quarter" idx="8"/>
          </p:nvPr>
        </p:nvSpPr>
        <p:spPr/>
        <p:txBody>
          <a:bodyPr/>
          <a:lstStyle>
            <a:lvl1pPr>
              <a:defRPr/>
            </a:lvl1pPr>
          </a:lstStyle>
          <a:p>
            <a:pPr lvl="0"/>
            <a:fld id="{052A5A2A-4602-468D-AA1D-1BC950AD82D8}" type="slidenum">
              <a:t>‹#›</a:t>
            </a:fld>
            <a:endParaRPr lang="es-ES"/>
          </a:p>
        </p:txBody>
      </p:sp>
    </p:spTree>
    <p:extLst>
      <p:ext uri="{BB962C8B-B14F-4D97-AF65-F5344CB8AC3E}">
        <p14:creationId xmlns:p14="http://schemas.microsoft.com/office/powerpoint/2010/main" val="6455293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949F2-6B21-4560-9DF0-B540B7865678}"/>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A3657F07-3A57-476B-9E27-1832DE057FB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5B1851-B257-49D4-ACD3-30B42D8A9ECF}"/>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E2228049-2BF7-409A-94BC-0C7EDDA29199}"/>
              </a:ext>
            </a:extLst>
          </p:cNvPr>
          <p:cNvSpPr txBox="1">
            <a:spLocks noGrp="1"/>
          </p:cNvSpPr>
          <p:nvPr>
            <p:ph type="sldNum" sz="quarter" idx="8"/>
          </p:nvPr>
        </p:nvSpPr>
        <p:spPr/>
        <p:txBody>
          <a:bodyPr/>
          <a:lstStyle>
            <a:lvl1pPr>
              <a:defRPr/>
            </a:lvl1pPr>
          </a:lstStyle>
          <a:p>
            <a:pPr lvl="0"/>
            <a:fld id="{4B39F1A7-7417-4842-BA7E-FB604305B295}" type="slidenum">
              <a:t>‹#›</a:t>
            </a:fld>
            <a:endParaRPr lang="es-ES"/>
          </a:p>
        </p:txBody>
      </p:sp>
    </p:spTree>
    <p:extLst>
      <p:ext uri="{BB962C8B-B14F-4D97-AF65-F5344CB8AC3E}">
        <p14:creationId xmlns:p14="http://schemas.microsoft.com/office/powerpoint/2010/main" val="19967430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46E6D-8488-4016-87B5-80EBF59A6347}"/>
              </a:ext>
            </a:extLst>
          </p:cNvPr>
          <p:cNvSpPr txBox="1">
            <a:spLocks noGrp="1"/>
          </p:cNvSpPr>
          <p:nvPr>
            <p:ph type="title"/>
          </p:nvPr>
        </p:nvSpPr>
        <p:spPr>
          <a:xfrm>
            <a:off x="623885" y="1709735"/>
            <a:ext cx="7886700" cy="2852735"/>
          </a:xfrm>
        </p:spPr>
        <p:txBody>
          <a:bodyPr anchor="b"/>
          <a:lstStyle>
            <a:lvl1pPr>
              <a:defRPr lang="en-US" sz="6000"/>
            </a:lvl1pPr>
          </a:lstStyle>
          <a:p>
            <a:pPr lvl="0"/>
            <a:r>
              <a:rPr lang="en-US"/>
              <a:t>Click to edit Master title style</a:t>
            </a:r>
          </a:p>
        </p:txBody>
      </p:sp>
      <p:sp>
        <p:nvSpPr>
          <p:cNvPr id="3" name="Text Placeholder 2">
            <a:extLst>
              <a:ext uri="{FF2B5EF4-FFF2-40B4-BE49-F238E27FC236}">
                <a16:creationId xmlns:a16="http://schemas.microsoft.com/office/drawing/2014/main" id="{4FFCA607-4788-4FBA-B353-CC01F28F73F9}"/>
              </a:ext>
            </a:extLst>
          </p:cNvPr>
          <p:cNvSpPr txBox="1">
            <a:spLocks noGrp="1"/>
          </p:cNvSpPr>
          <p:nvPr>
            <p:ph type="body" idx="1"/>
          </p:nvPr>
        </p:nvSpPr>
        <p:spPr>
          <a:xfrm>
            <a:off x="623885" y="4589465"/>
            <a:ext cx="7886700" cy="1500182"/>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EE638EDF-0F42-4428-9D3B-804DD2109212}"/>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4CFBCC0A-E338-4A26-A943-F7C0CD8946AA}"/>
              </a:ext>
            </a:extLst>
          </p:cNvPr>
          <p:cNvSpPr txBox="1">
            <a:spLocks noGrp="1"/>
          </p:cNvSpPr>
          <p:nvPr>
            <p:ph type="sldNum" sz="quarter" idx="8"/>
          </p:nvPr>
        </p:nvSpPr>
        <p:spPr/>
        <p:txBody>
          <a:bodyPr/>
          <a:lstStyle>
            <a:lvl1pPr>
              <a:defRPr/>
            </a:lvl1pPr>
          </a:lstStyle>
          <a:p>
            <a:pPr lvl="0"/>
            <a:fld id="{1E8F82C2-32B3-4E4D-AE5F-223D8B6CEF3F}" type="slidenum">
              <a:t>‹#›</a:t>
            </a:fld>
            <a:endParaRPr lang="es-ES"/>
          </a:p>
        </p:txBody>
      </p:sp>
    </p:spTree>
    <p:extLst>
      <p:ext uri="{BB962C8B-B14F-4D97-AF65-F5344CB8AC3E}">
        <p14:creationId xmlns:p14="http://schemas.microsoft.com/office/powerpoint/2010/main" val="6500960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95DB0-D29F-47E1-9F2E-0B8B46E40C74}"/>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B90748E3-1FAC-4EE9-91CE-63FA0420BE94}"/>
              </a:ext>
            </a:extLst>
          </p:cNvPr>
          <p:cNvSpPr txBox="1">
            <a:spLocks noGrp="1"/>
          </p:cNvSpPr>
          <p:nvPr>
            <p:ph idx="1"/>
          </p:nvPr>
        </p:nvSpPr>
        <p:spPr>
          <a:xfrm>
            <a:off x="827083"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87F0297-6340-4F8D-BC38-1BF6D89CFA7D}"/>
              </a:ext>
            </a:extLst>
          </p:cNvPr>
          <p:cNvSpPr txBox="1">
            <a:spLocks noGrp="1"/>
          </p:cNvSpPr>
          <p:nvPr>
            <p:ph idx="2"/>
          </p:nvPr>
        </p:nvSpPr>
        <p:spPr>
          <a:xfrm>
            <a:off x="4257675"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6EFFD2-3331-442F-A411-4DBDEBB9AEE1}"/>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936D381-27E4-4A34-B765-272FCE1919DA}"/>
              </a:ext>
            </a:extLst>
          </p:cNvPr>
          <p:cNvSpPr txBox="1">
            <a:spLocks noGrp="1"/>
          </p:cNvSpPr>
          <p:nvPr>
            <p:ph type="sldNum" sz="quarter" idx="8"/>
          </p:nvPr>
        </p:nvSpPr>
        <p:spPr/>
        <p:txBody>
          <a:bodyPr/>
          <a:lstStyle>
            <a:lvl1pPr>
              <a:defRPr/>
            </a:lvl1pPr>
          </a:lstStyle>
          <a:p>
            <a:pPr lvl="0"/>
            <a:fld id="{9FA55FAC-CB52-481E-B3C6-B2CF3E92A1FF}" type="slidenum">
              <a:t>‹#›</a:t>
            </a:fld>
            <a:endParaRPr lang="es-ES"/>
          </a:p>
        </p:txBody>
      </p:sp>
    </p:spTree>
    <p:extLst>
      <p:ext uri="{BB962C8B-B14F-4D97-AF65-F5344CB8AC3E}">
        <p14:creationId xmlns:p14="http://schemas.microsoft.com/office/powerpoint/2010/main" val="12264000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811D9-CB93-4126-9251-DBB64BCF4A7F}"/>
              </a:ext>
            </a:extLst>
          </p:cNvPr>
          <p:cNvSpPr txBox="1">
            <a:spLocks noGrp="1"/>
          </p:cNvSpPr>
          <p:nvPr>
            <p:ph type="title"/>
          </p:nvPr>
        </p:nvSpPr>
        <p:spPr>
          <a:xfrm>
            <a:off x="630241" y="365129"/>
            <a:ext cx="7886700" cy="1325559"/>
          </a:xfrm>
        </p:spPr>
        <p:txBody>
          <a:bodyPr/>
          <a:lstStyle>
            <a:lvl1pPr>
              <a:defRPr lang="en-US"/>
            </a:lvl1pPr>
          </a:lstStyle>
          <a:p>
            <a:pPr lvl="0"/>
            <a:r>
              <a:rPr lang="en-US"/>
              <a:t>Click to edit Master title style</a:t>
            </a:r>
          </a:p>
        </p:txBody>
      </p:sp>
      <p:sp>
        <p:nvSpPr>
          <p:cNvPr id="3" name="Text Placeholder 2">
            <a:extLst>
              <a:ext uri="{FF2B5EF4-FFF2-40B4-BE49-F238E27FC236}">
                <a16:creationId xmlns:a16="http://schemas.microsoft.com/office/drawing/2014/main" id="{28967DFC-2E93-4DBB-B75A-E131E0435D70}"/>
              </a:ext>
            </a:extLst>
          </p:cNvPr>
          <p:cNvSpPr txBox="1">
            <a:spLocks noGrp="1"/>
          </p:cNvSpPr>
          <p:nvPr>
            <p:ph type="body" idx="1"/>
          </p:nvPr>
        </p:nvSpPr>
        <p:spPr>
          <a:xfrm>
            <a:off x="630241" y="1681160"/>
            <a:ext cx="3868734"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C683D7B3-1389-46C0-B9C1-09F1B742BE0B}"/>
              </a:ext>
            </a:extLst>
          </p:cNvPr>
          <p:cNvSpPr txBox="1">
            <a:spLocks noGrp="1"/>
          </p:cNvSpPr>
          <p:nvPr>
            <p:ph idx="2"/>
          </p:nvPr>
        </p:nvSpPr>
        <p:spPr>
          <a:xfrm>
            <a:off x="630241" y="2505071"/>
            <a:ext cx="386873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5598F8-977D-44FB-855E-5419BA60CEB0}"/>
              </a:ext>
            </a:extLst>
          </p:cNvPr>
          <p:cNvSpPr txBox="1">
            <a:spLocks noGrp="1"/>
          </p:cNvSpPr>
          <p:nvPr>
            <p:ph type="body" idx="3"/>
          </p:nvPr>
        </p:nvSpPr>
        <p:spPr>
          <a:xfrm>
            <a:off x="4629149" y="1681160"/>
            <a:ext cx="3887791"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B058A399-DEE2-4906-B941-C1917C80D2AD}"/>
              </a:ext>
            </a:extLst>
          </p:cNvPr>
          <p:cNvSpPr txBox="1">
            <a:spLocks noGrp="1"/>
          </p:cNvSpPr>
          <p:nvPr>
            <p:ph idx="4"/>
          </p:nvPr>
        </p:nvSpPr>
        <p:spPr>
          <a:xfrm>
            <a:off x="4629149" y="2505071"/>
            <a:ext cx="388779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7E8609-CF14-40F0-8B89-7F6FA73D78AA}"/>
              </a:ext>
            </a:extLst>
          </p:cNvPr>
          <p:cNvSpPr txBox="1">
            <a:spLocks noGrp="1"/>
          </p:cNvSpPr>
          <p:nvPr>
            <p:ph type="dt" sz="half" idx="7"/>
          </p:nvPr>
        </p:nvSpPr>
        <p:spPr/>
        <p:txBody>
          <a:bodyPr/>
          <a:lstStyle>
            <a:lvl1pPr>
              <a:defRPr/>
            </a:lvl1pPr>
          </a:lstStyle>
          <a:p>
            <a:pPr lvl="0"/>
            <a:endParaRPr lang="en-US"/>
          </a:p>
        </p:txBody>
      </p:sp>
      <p:sp>
        <p:nvSpPr>
          <p:cNvPr id="8" name="Slide Number Placeholder 7">
            <a:extLst>
              <a:ext uri="{FF2B5EF4-FFF2-40B4-BE49-F238E27FC236}">
                <a16:creationId xmlns:a16="http://schemas.microsoft.com/office/drawing/2014/main" id="{D5B9CED8-48C3-4C21-8063-585AF6F9422E}"/>
              </a:ext>
            </a:extLst>
          </p:cNvPr>
          <p:cNvSpPr txBox="1">
            <a:spLocks noGrp="1"/>
          </p:cNvSpPr>
          <p:nvPr>
            <p:ph type="sldNum" sz="quarter" idx="8"/>
          </p:nvPr>
        </p:nvSpPr>
        <p:spPr/>
        <p:txBody>
          <a:bodyPr/>
          <a:lstStyle>
            <a:lvl1pPr>
              <a:defRPr/>
            </a:lvl1pPr>
          </a:lstStyle>
          <a:p>
            <a:pPr lvl="0"/>
            <a:fld id="{CD91601E-DC2E-4C67-8A30-A0B10CFF7A65}" type="slidenum">
              <a:t>‹#›</a:t>
            </a:fld>
            <a:endParaRPr lang="es-ES"/>
          </a:p>
        </p:txBody>
      </p:sp>
    </p:spTree>
    <p:extLst>
      <p:ext uri="{BB962C8B-B14F-4D97-AF65-F5344CB8AC3E}">
        <p14:creationId xmlns:p14="http://schemas.microsoft.com/office/powerpoint/2010/main" val="637471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5AAC0-325F-4466-8DED-3978DE98FEA1}"/>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Date Placeholder 2">
            <a:extLst>
              <a:ext uri="{FF2B5EF4-FFF2-40B4-BE49-F238E27FC236}">
                <a16:creationId xmlns:a16="http://schemas.microsoft.com/office/drawing/2014/main" id="{C909E306-5529-44BC-ADAF-E752BA70EFD1}"/>
              </a:ext>
            </a:extLst>
          </p:cNvPr>
          <p:cNvSpPr txBox="1">
            <a:spLocks noGrp="1"/>
          </p:cNvSpPr>
          <p:nvPr>
            <p:ph type="dt" sz="half" idx="7"/>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B5F845E4-06F1-4F52-A13D-FC49C9A9D334}"/>
              </a:ext>
            </a:extLst>
          </p:cNvPr>
          <p:cNvSpPr txBox="1">
            <a:spLocks noGrp="1"/>
          </p:cNvSpPr>
          <p:nvPr>
            <p:ph type="sldNum" sz="quarter" idx="8"/>
          </p:nvPr>
        </p:nvSpPr>
        <p:spPr/>
        <p:txBody>
          <a:bodyPr/>
          <a:lstStyle>
            <a:lvl1pPr>
              <a:defRPr/>
            </a:lvl1pPr>
          </a:lstStyle>
          <a:p>
            <a:pPr lvl="0"/>
            <a:fld id="{9F94B224-3C96-479A-BB17-551499DB62E1}" type="slidenum">
              <a:t>‹#›</a:t>
            </a:fld>
            <a:endParaRPr lang="es-ES"/>
          </a:p>
        </p:txBody>
      </p:sp>
    </p:spTree>
    <p:extLst>
      <p:ext uri="{BB962C8B-B14F-4D97-AF65-F5344CB8AC3E}">
        <p14:creationId xmlns:p14="http://schemas.microsoft.com/office/powerpoint/2010/main" val="13392282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FDDA4D-2416-42CF-9487-85C1F68DA563}"/>
              </a:ext>
            </a:extLst>
          </p:cNvPr>
          <p:cNvSpPr txBox="1">
            <a:spLocks noGrp="1"/>
          </p:cNvSpPr>
          <p:nvPr>
            <p:ph type="dt" sz="half" idx="7"/>
          </p:nvPr>
        </p:nvSpPr>
        <p:spPr/>
        <p:txBody>
          <a:bodyPr/>
          <a:lstStyle>
            <a:lvl1pPr>
              <a:defRPr/>
            </a:lvl1pPr>
          </a:lstStyle>
          <a:p>
            <a:pPr lvl="0"/>
            <a:endParaRPr lang="en-US"/>
          </a:p>
        </p:txBody>
      </p:sp>
      <p:sp>
        <p:nvSpPr>
          <p:cNvPr id="3" name="Slide Number Placeholder 2">
            <a:extLst>
              <a:ext uri="{FF2B5EF4-FFF2-40B4-BE49-F238E27FC236}">
                <a16:creationId xmlns:a16="http://schemas.microsoft.com/office/drawing/2014/main" id="{DC199C26-B6EB-440E-8081-DB9548523A00}"/>
              </a:ext>
            </a:extLst>
          </p:cNvPr>
          <p:cNvSpPr txBox="1">
            <a:spLocks noGrp="1"/>
          </p:cNvSpPr>
          <p:nvPr>
            <p:ph type="sldNum" sz="quarter" idx="8"/>
          </p:nvPr>
        </p:nvSpPr>
        <p:spPr/>
        <p:txBody>
          <a:bodyPr/>
          <a:lstStyle>
            <a:lvl1pPr>
              <a:defRPr/>
            </a:lvl1pPr>
          </a:lstStyle>
          <a:p>
            <a:pPr lvl="0"/>
            <a:fld id="{2D25D355-AF7A-4745-9B3B-E5B9C8704114}" type="slidenum">
              <a:t>‹#›</a:t>
            </a:fld>
            <a:endParaRPr lang="es-ES"/>
          </a:p>
        </p:txBody>
      </p:sp>
    </p:spTree>
    <p:extLst>
      <p:ext uri="{BB962C8B-B14F-4D97-AF65-F5344CB8AC3E}">
        <p14:creationId xmlns:p14="http://schemas.microsoft.com/office/powerpoint/2010/main" val="42195805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1B8B8-4639-4EB5-B923-3F346CC556CC}"/>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Content Placeholder 2">
            <a:extLst>
              <a:ext uri="{FF2B5EF4-FFF2-40B4-BE49-F238E27FC236}">
                <a16:creationId xmlns:a16="http://schemas.microsoft.com/office/drawing/2014/main" id="{3B4D2AFD-8E69-46F2-9B1D-96C3682F5BCE}"/>
              </a:ext>
            </a:extLst>
          </p:cNvPr>
          <p:cNvSpPr txBox="1">
            <a:spLocks noGrp="1"/>
          </p:cNvSpPr>
          <p:nvPr>
            <p:ph idx="1"/>
          </p:nvPr>
        </p:nvSpPr>
        <p:spPr>
          <a:xfrm>
            <a:off x="3887791"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6B83382-8D22-4D1F-B491-6BDE976E956E}"/>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4E29157E-1AB9-4E25-A316-FC31EC5C6929}"/>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2EC04C57-E9D1-4F9E-8B3C-CDFA2A12CD25}"/>
              </a:ext>
            </a:extLst>
          </p:cNvPr>
          <p:cNvSpPr txBox="1">
            <a:spLocks noGrp="1"/>
          </p:cNvSpPr>
          <p:nvPr>
            <p:ph type="sldNum" sz="quarter" idx="8"/>
          </p:nvPr>
        </p:nvSpPr>
        <p:spPr/>
        <p:txBody>
          <a:bodyPr/>
          <a:lstStyle>
            <a:lvl1pPr>
              <a:defRPr/>
            </a:lvl1pPr>
          </a:lstStyle>
          <a:p>
            <a:pPr lvl="0"/>
            <a:fld id="{40EFF454-77B9-40EB-9477-B18833EFA2A8}" type="slidenum">
              <a:t>‹#›</a:t>
            </a:fld>
            <a:endParaRPr lang="es-ES"/>
          </a:p>
        </p:txBody>
      </p:sp>
    </p:spTree>
    <p:extLst>
      <p:ext uri="{BB962C8B-B14F-4D97-AF65-F5344CB8AC3E}">
        <p14:creationId xmlns:p14="http://schemas.microsoft.com/office/powerpoint/2010/main" val="9515806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C8E56-5834-455F-8FF1-7CFC8C0096E9}"/>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Picture Placeholder 2">
            <a:extLst>
              <a:ext uri="{FF2B5EF4-FFF2-40B4-BE49-F238E27FC236}">
                <a16:creationId xmlns:a16="http://schemas.microsoft.com/office/drawing/2014/main" id="{50173DBE-16EC-453A-9518-A7EBEDB24138}"/>
              </a:ext>
            </a:extLst>
          </p:cNvPr>
          <p:cNvSpPr txBox="1">
            <a:spLocks noGrp="1"/>
          </p:cNvSpPr>
          <p:nvPr>
            <p:ph type="pic" idx="1"/>
          </p:nvPr>
        </p:nvSpPr>
        <p:spPr>
          <a:xfrm>
            <a:off x="3887791" y="987423"/>
            <a:ext cx="4629149" cy="4873623"/>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3200"/>
            </a:lvl1pPr>
          </a:lstStyle>
          <a:p>
            <a:pPr lvl="0"/>
            <a:endParaRPr lang="en-US"/>
          </a:p>
        </p:txBody>
      </p:sp>
      <p:sp>
        <p:nvSpPr>
          <p:cNvPr id="4" name="Text Placeholder 3">
            <a:extLst>
              <a:ext uri="{FF2B5EF4-FFF2-40B4-BE49-F238E27FC236}">
                <a16:creationId xmlns:a16="http://schemas.microsoft.com/office/drawing/2014/main" id="{54546C07-3DFB-4304-B947-9240E79B7F55}"/>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6AFDD034-C515-41D9-8A6C-F45F375316EE}"/>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9167470-EC1A-4DBA-95DC-75EB9827430D}"/>
              </a:ext>
            </a:extLst>
          </p:cNvPr>
          <p:cNvSpPr txBox="1">
            <a:spLocks noGrp="1"/>
          </p:cNvSpPr>
          <p:nvPr>
            <p:ph type="sldNum" sz="quarter" idx="8"/>
          </p:nvPr>
        </p:nvSpPr>
        <p:spPr/>
        <p:txBody>
          <a:bodyPr/>
          <a:lstStyle>
            <a:lvl1pPr>
              <a:defRPr/>
            </a:lvl1pPr>
          </a:lstStyle>
          <a:p>
            <a:pPr lvl="0"/>
            <a:fld id="{021D7C29-31F5-40DC-811C-FD49CAB1AAF1}" type="slidenum">
              <a:t>‹#›</a:t>
            </a:fld>
            <a:endParaRPr lang="es-ES"/>
          </a:p>
        </p:txBody>
      </p:sp>
    </p:spTree>
    <p:extLst>
      <p:ext uri="{BB962C8B-B14F-4D97-AF65-F5344CB8AC3E}">
        <p14:creationId xmlns:p14="http://schemas.microsoft.com/office/powerpoint/2010/main" val="7951700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00FB6-F1DA-4A39-995E-78775E8D6F60}"/>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8F99ABC4-57A1-40F2-AB70-4C31B6F86CB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020008-2E51-4032-BA08-4C1AA1CF5AFC}"/>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762F429A-28F7-4F1F-AE74-1496C1AB87A2}"/>
              </a:ext>
            </a:extLst>
          </p:cNvPr>
          <p:cNvSpPr txBox="1">
            <a:spLocks noGrp="1"/>
          </p:cNvSpPr>
          <p:nvPr>
            <p:ph type="sldNum" sz="quarter" idx="8"/>
          </p:nvPr>
        </p:nvSpPr>
        <p:spPr/>
        <p:txBody>
          <a:bodyPr/>
          <a:lstStyle>
            <a:lvl1pPr>
              <a:defRPr/>
            </a:lvl1pPr>
          </a:lstStyle>
          <a:p>
            <a:pPr lvl="0"/>
            <a:fld id="{DD63992A-C2EB-4848-9C1C-669EE3585DED}" type="slidenum">
              <a:t>‹#›</a:t>
            </a:fld>
            <a:endParaRPr lang="es-ES"/>
          </a:p>
        </p:txBody>
      </p:sp>
    </p:spTree>
    <p:extLst>
      <p:ext uri="{BB962C8B-B14F-4D97-AF65-F5344CB8AC3E}">
        <p14:creationId xmlns:p14="http://schemas.microsoft.com/office/powerpoint/2010/main" val="17784988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DBE157-35F8-4BEB-9937-6908335613D5}"/>
              </a:ext>
            </a:extLst>
          </p:cNvPr>
          <p:cNvSpPr txBox="1">
            <a:spLocks noGrp="1"/>
          </p:cNvSpPr>
          <p:nvPr>
            <p:ph type="title" orient="vert"/>
          </p:nvPr>
        </p:nvSpPr>
        <p:spPr>
          <a:xfrm>
            <a:off x="5775322" y="452435"/>
            <a:ext cx="1762121" cy="5792788"/>
          </a:xfrm>
        </p:spPr>
        <p:txBody>
          <a:bodyPr vert="eaVert"/>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9428B149-8CD7-4228-8CF0-56FFED7AF60E}"/>
              </a:ext>
            </a:extLst>
          </p:cNvPr>
          <p:cNvSpPr txBox="1">
            <a:spLocks noGrp="1"/>
          </p:cNvSpPr>
          <p:nvPr>
            <p:ph type="body" orient="vert" idx="1"/>
          </p:nvPr>
        </p:nvSpPr>
        <p:spPr>
          <a:xfrm>
            <a:off x="484183" y="452435"/>
            <a:ext cx="5138735" cy="5792788"/>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BB8053-70E1-4242-BC28-0C7AE20B934F}"/>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A88F6181-7E60-4495-805C-46B5D27868C0}"/>
              </a:ext>
            </a:extLst>
          </p:cNvPr>
          <p:cNvSpPr txBox="1">
            <a:spLocks noGrp="1"/>
          </p:cNvSpPr>
          <p:nvPr>
            <p:ph type="sldNum" sz="quarter" idx="8"/>
          </p:nvPr>
        </p:nvSpPr>
        <p:spPr/>
        <p:txBody>
          <a:bodyPr/>
          <a:lstStyle>
            <a:lvl1pPr>
              <a:defRPr/>
            </a:lvl1pPr>
          </a:lstStyle>
          <a:p>
            <a:pPr lvl="0"/>
            <a:fld id="{C15BFC54-694F-4657-9075-3F46CA67E34A}" type="slidenum">
              <a:t>‹#›</a:t>
            </a:fld>
            <a:endParaRPr lang="es-ES"/>
          </a:p>
        </p:txBody>
      </p:sp>
    </p:spTree>
    <p:extLst>
      <p:ext uri="{BB962C8B-B14F-4D97-AF65-F5344CB8AC3E}">
        <p14:creationId xmlns:p14="http://schemas.microsoft.com/office/powerpoint/2010/main" val="250418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220C4-A32F-4001-8262-66A09BFAFA5D}"/>
              </a:ext>
            </a:extLst>
          </p:cNvPr>
          <p:cNvSpPr txBox="1">
            <a:spLocks noGrp="1"/>
          </p:cNvSpPr>
          <p:nvPr>
            <p:ph type="ctrTitle"/>
          </p:nvPr>
        </p:nvSpPr>
        <p:spPr>
          <a:xfrm>
            <a:off x="1143000" y="1122361"/>
            <a:ext cx="6858000" cy="2387598"/>
          </a:xfrm>
        </p:spPr>
        <p:txBody>
          <a:bodyPr anchor="b" anchorCtr="1"/>
          <a:lstStyle>
            <a:lvl1pPr algn="ctr">
              <a:defRPr lang="en-US" sz="6000"/>
            </a:lvl1pPr>
          </a:lstStyle>
          <a:p>
            <a:pPr lvl="0"/>
            <a:r>
              <a:rPr lang="en-US"/>
              <a:t>Click to edit Master title style</a:t>
            </a:r>
          </a:p>
        </p:txBody>
      </p:sp>
      <p:sp>
        <p:nvSpPr>
          <p:cNvPr id="3" name="Subtitle 2">
            <a:extLst>
              <a:ext uri="{FF2B5EF4-FFF2-40B4-BE49-F238E27FC236}">
                <a16:creationId xmlns:a16="http://schemas.microsoft.com/office/drawing/2014/main" id="{68926C91-56B4-433A-B82D-80A5AC1BD97A}"/>
              </a:ext>
            </a:extLst>
          </p:cNvPr>
          <p:cNvSpPr txBox="1">
            <a:spLocks noGrp="1"/>
          </p:cNvSpPr>
          <p:nvPr>
            <p:ph type="subTitle" idx="1"/>
          </p:nvPr>
        </p:nvSpPr>
        <p:spPr>
          <a:xfrm>
            <a:off x="1143000" y="3602041"/>
            <a:ext cx="6858000" cy="1655758"/>
          </a:xfrm>
        </p:spPr>
        <p:txBody>
          <a:bodyPr anchorCtr="1"/>
          <a:lstStyle>
            <a:lvl1pPr marL="0" indent="0" algn="ctr">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271E0987-782D-4729-A995-401BD356BEA2}"/>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FF323747-4552-4099-85B1-888B0D7C3AB7}"/>
              </a:ext>
            </a:extLst>
          </p:cNvPr>
          <p:cNvSpPr txBox="1">
            <a:spLocks noGrp="1"/>
          </p:cNvSpPr>
          <p:nvPr>
            <p:ph type="sldNum" sz="quarter" idx="8"/>
          </p:nvPr>
        </p:nvSpPr>
        <p:spPr/>
        <p:txBody>
          <a:bodyPr/>
          <a:lstStyle>
            <a:lvl1pPr>
              <a:defRPr/>
            </a:lvl1pPr>
          </a:lstStyle>
          <a:p>
            <a:pPr lvl="0"/>
            <a:fld id="{74CA667A-0131-48BF-8BF0-1952947605DC}" type="slidenum">
              <a:t>‹#›</a:t>
            </a:fld>
            <a:endParaRPr lang="es-ES"/>
          </a:p>
        </p:txBody>
      </p:sp>
    </p:spTree>
    <p:extLst>
      <p:ext uri="{BB962C8B-B14F-4D97-AF65-F5344CB8AC3E}">
        <p14:creationId xmlns:p14="http://schemas.microsoft.com/office/powerpoint/2010/main" val="9655107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FB73A-B342-47F2-AFA6-F0F39575F842}"/>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FF2F4D73-5E53-4714-B70F-DE0E8B1984E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1264AC-8553-4839-BBFB-63BFD8BFA33D}"/>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C396B5C5-E57C-443B-8670-EF246333C1C1}"/>
              </a:ext>
            </a:extLst>
          </p:cNvPr>
          <p:cNvSpPr txBox="1">
            <a:spLocks noGrp="1"/>
          </p:cNvSpPr>
          <p:nvPr>
            <p:ph type="sldNum" sz="quarter" idx="8"/>
          </p:nvPr>
        </p:nvSpPr>
        <p:spPr/>
        <p:txBody>
          <a:bodyPr/>
          <a:lstStyle>
            <a:lvl1pPr>
              <a:defRPr/>
            </a:lvl1pPr>
          </a:lstStyle>
          <a:p>
            <a:pPr lvl="0"/>
            <a:fld id="{B3915720-7129-4BB7-9FEC-548EC81E57A1}" type="slidenum">
              <a:t>‹#›</a:t>
            </a:fld>
            <a:endParaRPr lang="es-ES"/>
          </a:p>
        </p:txBody>
      </p:sp>
    </p:spTree>
    <p:extLst>
      <p:ext uri="{BB962C8B-B14F-4D97-AF65-F5344CB8AC3E}">
        <p14:creationId xmlns:p14="http://schemas.microsoft.com/office/powerpoint/2010/main" val="11403782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C6AD2-B165-467E-B4F8-931210D8C2D8}"/>
              </a:ext>
            </a:extLst>
          </p:cNvPr>
          <p:cNvSpPr txBox="1">
            <a:spLocks noGrp="1"/>
          </p:cNvSpPr>
          <p:nvPr>
            <p:ph type="title"/>
          </p:nvPr>
        </p:nvSpPr>
        <p:spPr>
          <a:xfrm>
            <a:off x="623885" y="1709735"/>
            <a:ext cx="7886700" cy="2852735"/>
          </a:xfrm>
        </p:spPr>
        <p:txBody>
          <a:bodyPr anchor="b"/>
          <a:lstStyle>
            <a:lvl1pPr>
              <a:defRPr lang="en-US" sz="6000"/>
            </a:lvl1pPr>
          </a:lstStyle>
          <a:p>
            <a:pPr lvl="0"/>
            <a:r>
              <a:rPr lang="en-US"/>
              <a:t>Click to edit Master title style</a:t>
            </a:r>
          </a:p>
        </p:txBody>
      </p:sp>
      <p:sp>
        <p:nvSpPr>
          <p:cNvPr id="3" name="Text Placeholder 2">
            <a:extLst>
              <a:ext uri="{FF2B5EF4-FFF2-40B4-BE49-F238E27FC236}">
                <a16:creationId xmlns:a16="http://schemas.microsoft.com/office/drawing/2014/main" id="{8C72C6E0-3781-4E7F-A8E2-49EC7747404C}"/>
              </a:ext>
            </a:extLst>
          </p:cNvPr>
          <p:cNvSpPr txBox="1">
            <a:spLocks noGrp="1"/>
          </p:cNvSpPr>
          <p:nvPr>
            <p:ph type="body" idx="1"/>
          </p:nvPr>
        </p:nvSpPr>
        <p:spPr>
          <a:xfrm>
            <a:off x="623885" y="4589465"/>
            <a:ext cx="7886700" cy="1500182"/>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6AFAA0D0-8ACF-498A-BE43-F873F2A6F7B5}"/>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FB722020-0B1E-40FA-A060-420BD6AAC6D3}"/>
              </a:ext>
            </a:extLst>
          </p:cNvPr>
          <p:cNvSpPr txBox="1">
            <a:spLocks noGrp="1"/>
          </p:cNvSpPr>
          <p:nvPr>
            <p:ph type="sldNum" sz="quarter" idx="8"/>
          </p:nvPr>
        </p:nvSpPr>
        <p:spPr/>
        <p:txBody>
          <a:bodyPr/>
          <a:lstStyle>
            <a:lvl1pPr>
              <a:defRPr/>
            </a:lvl1pPr>
          </a:lstStyle>
          <a:p>
            <a:pPr lvl="0"/>
            <a:fld id="{66A3D832-6995-4B3C-9895-4819E873E7CB}" type="slidenum">
              <a:t>‹#›</a:t>
            </a:fld>
            <a:endParaRPr lang="es-ES"/>
          </a:p>
        </p:txBody>
      </p:sp>
    </p:spTree>
    <p:extLst>
      <p:ext uri="{BB962C8B-B14F-4D97-AF65-F5344CB8AC3E}">
        <p14:creationId xmlns:p14="http://schemas.microsoft.com/office/powerpoint/2010/main" val="13281431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883F-B075-4294-938C-59E9815B3FE3}"/>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Content Placeholder 2">
            <a:extLst>
              <a:ext uri="{FF2B5EF4-FFF2-40B4-BE49-F238E27FC236}">
                <a16:creationId xmlns:a16="http://schemas.microsoft.com/office/drawing/2014/main" id="{6C3F4728-1914-4D1F-9C68-F2F750D1ACDB}"/>
              </a:ext>
            </a:extLst>
          </p:cNvPr>
          <p:cNvSpPr txBox="1">
            <a:spLocks noGrp="1"/>
          </p:cNvSpPr>
          <p:nvPr>
            <p:ph idx="1"/>
          </p:nvPr>
        </p:nvSpPr>
        <p:spPr>
          <a:xfrm>
            <a:off x="827083"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2DAD3C5-6907-4538-AD0C-BBB207589D28}"/>
              </a:ext>
            </a:extLst>
          </p:cNvPr>
          <p:cNvSpPr txBox="1">
            <a:spLocks noGrp="1"/>
          </p:cNvSpPr>
          <p:nvPr>
            <p:ph idx="2"/>
          </p:nvPr>
        </p:nvSpPr>
        <p:spPr>
          <a:xfrm>
            <a:off x="4257675" y="2052635"/>
            <a:ext cx="3278188" cy="419258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BD020F4-D2A4-4F02-B836-B0439BA3448D}"/>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2796818-091B-4A5A-A83D-29F8530C7FDA}"/>
              </a:ext>
            </a:extLst>
          </p:cNvPr>
          <p:cNvSpPr txBox="1">
            <a:spLocks noGrp="1"/>
          </p:cNvSpPr>
          <p:nvPr>
            <p:ph type="sldNum" sz="quarter" idx="8"/>
          </p:nvPr>
        </p:nvSpPr>
        <p:spPr/>
        <p:txBody>
          <a:bodyPr/>
          <a:lstStyle>
            <a:lvl1pPr>
              <a:defRPr/>
            </a:lvl1pPr>
          </a:lstStyle>
          <a:p>
            <a:pPr lvl="0"/>
            <a:fld id="{A49A4521-0114-4A13-895A-01D86234898A}" type="slidenum">
              <a:t>‹#›</a:t>
            </a:fld>
            <a:endParaRPr lang="es-ES"/>
          </a:p>
        </p:txBody>
      </p:sp>
    </p:spTree>
    <p:extLst>
      <p:ext uri="{BB962C8B-B14F-4D97-AF65-F5344CB8AC3E}">
        <p14:creationId xmlns:p14="http://schemas.microsoft.com/office/powerpoint/2010/main" val="23530295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04B5B-C05B-4256-9043-BF8C0EDEFAE9}"/>
              </a:ext>
            </a:extLst>
          </p:cNvPr>
          <p:cNvSpPr txBox="1">
            <a:spLocks noGrp="1"/>
          </p:cNvSpPr>
          <p:nvPr>
            <p:ph type="title"/>
          </p:nvPr>
        </p:nvSpPr>
        <p:spPr>
          <a:xfrm>
            <a:off x="630241" y="365129"/>
            <a:ext cx="7886700" cy="1325559"/>
          </a:xfrm>
        </p:spPr>
        <p:txBody>
          <a:bodyPr/>
          <a:lstStyle>
            <a:lvl1pPr>
              <a:defRPr lang="en-US"/>
            </a:lvl1pPr>
          </a:lstStyle>
          <a:p>
            <a:pPr lvl="0"/>
            <a:r>
              <a:rPr lang="en-US"/>
              <a:t>Click to edit Master title style</a:t>
            </a:r>
          </a:p>
        </p:txBody>
      </p:sp>
      <p:sp>
        <p:nvSpPr>
          <p:cNvPr id="3" name="Text Placeholder 2">
            <a:extLst>
              <a:ext uri="{FF2B5EF4-FFF2-40B4-BE49-F238E27FC236}">
                <a16:creationId xmlns:a16="http://schemas.microsoft.com/office/drawing/2014/main" id="{E9E9FC1A-3D4B-40C9-9DD7-773735CACB0D}"/>
              </a:ext>
            </a:extLst>
          </p:cNvPr>
          <p:cNvSpPr txBox="1">
            <a:spLocks noGrp="1"/>
          </p:cNvSpPr>
          <p:nvPr>
            <p:ph type="body" idx="1"/>
          </p:nvPr>
        </p:nvSpPr>
        <p:spPr>
          <a:xfrm>
            <a:off x="630241" y="1681160"/>
            <a:ext cx="3868734"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231E49FA-0022-4334-B6F4-AC519B33B82E}"/>
              </a:ext>
            </a:extLst>
          </p:cNvPr>
          <p:cNvSpPr txBox="1">
            <a:spLocks noGrp="1"/>
          </p:cNvSpPr>
          <p:nvPr>
            <p:ph idx="2"/>
          </p:nvPr>
        </p:nvSpPr>
        <p:spPr>
          <a:xfrm>
            <a:off x="630241" y="2505071"/>
            <a:ext cx="386873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2A1378D-A0A9-4A2C-81B7-835C202C069F}"/>
              </a:ext>
            </a:extLst>
          </p:cNvPr>
          <p:cNvSpPr txBox="1">
            <a:spLocks noGrp="1"/>
          </p:cNvSpPr>
          <p:nvPr>
            <p:ph type="body" idx="3"/>
          </p:nvPr>
        </p:nvSpPr>
        <p:spPr>
          <a:xfrm>
            <a:off x="4629149" y="1681160"/>
            <a:ext cx="3887791" cy="823910"/>
          </a:xfrm>
        </p:spPr>
        <p:txBody>
          <a:bodyPr anchor="b"/>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297DBA6F-AA7F-498D-9C23-353A11A5CC69}"/>
              </a:ext>
            </a:extLst>
          </p:cNvPr>
          <p:cNvSpPr txBox="1">
            <a:spLocks noGrp="1"/>
          </p:cNvSpPr>
          <p:nvPr>
            <p:ph idx="4"/>
          </p:nvPr>
        </p:nvSpPr>
        <p:spPr>
          <a:xfrm>
            <a:off x="4629149" y="2505071"/>
            <a:ext cx="388779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4EA7949-9739-4D55-9E96-58C07F0A271C}"/>
              </a:ext>
            </a:extLst>
          </p:cNvPr>
          <p:cNvSpPr txBox="1">
            <a:spLocks noGrp="1"/>
          </p:cNvSpPr>
          <p:nvPr>
            <p:ph type="dt" sz="half" idx="7"/>
          </p:nvPr>
        </p:nvSpPr>
        <p:spPr/>
        <p:txBody>
          <a:bodyPr/>
          <a:lstStyle>
            <a:lvl1pPr>
              <a:defRPr/>
            </a:lvl1pPr>
          </a:lstStyle>
          <a:p>
            <a:pPr lvl="0"/>
            <a:endParaRPr lang="en-US"/>
          </a:p>
        </p:txBody>
      </p:sp>
      <p:sp>
        <p:nvSpPr>
          <p:cNvPr id="8" name="Slide Number Placeholder 7">
            <a:extLst>
              <a:ext uri="{FF2B5EF4-FFF2-40B4-BE49-F238E27FC236}">
                <a16:creationId xmlns:a16="http://schemas.microsoft.com/office/drawing/2014/main" id="{D71E0EEC-7E2F-49D8-AF46-6DA3ABFAB0D1}"/>
              </a:ext>
            </a:extLst>
          </p:cNvPr>
          <p:cNvSpPr txBox="1">
            <a:spLocks noGrp="1"/>
          </p:cNvSpPr>
          <p:nvPr>
            <p:ph type="sldNum" sz="quarter" idx="8"/>
          </p:nvPr>
        </p:nvSpPr>
        <p:spPr/>
        <p:txBody>
          <a:bodyPr/>
          <a:lstStyle>
            <a:lvl1pPr>
              <a:defRPr/>
            </a:lvl1pPr>
          </a:lstStyle>
          <a:p>
            <a:pPr lvl="0"/>
            <a:fld id="{75615FF0-6A48-4A2E-87FF-F73FE3BADD44}" type="slidenum">
              <a:t>‹#›</a:t>
            </a:fld>
            <a:endParaRPr lang="es-ES"/>
          </a:p>
        </p:txBody>
      </p:sp>
    </p:spTree>
    <p:extLst>
      <p:ext uri="{BB962C8B-B14F-4D97-AF65-F5344CB8AC3E}">
        <p14:creationId xmlns:p14="http://schemas.microsoft.com/office/powerpoint/2010/main" val="41262639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ED87B-A277-4F3C-B008-B91FB8C598AD}"/>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Date Placeholder 2">
            <a:extLst>
              <a:ext uri="{FF2B5EF4-FFF2-40B4-BE49-F238E27FC236}">
                <a16:creationId xmlns:a16="http://schemas.microsoft.com/office/drawing/2014/main" id="{8208B628-11B4-404D-90EC-C09147FC05B6}"/>
              </a:ext>
            </a:extLst>
          </p:cNvPr>
          <p:cNvSpPr txBox="1">
            <a:spLocks noGrp="1"/>
          </p:cNvSpPr>
          <p:nvPr>
            <p:ph type="dt" sz="half" idx="7"/>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9AB14A95-50C1-4373-A570-38D4568F982F}"/>
              </a:ext>
            </a:extLst>
          </p:cNvPr>
          <p:cNvSpPr txBox="1">
            <a:spLocks noGrp="1"/>
          </p:cNvSpPr>
          <p:nvPr>
            <p:ph type="sldNum" sz="quarter" idx="8"/>
          </p:nvPr>
        </p:nvSpPr>
        <p:spPr/>
        <p:txBody>
          <a:bodyPr/>
          <a:lstStyle>
            <a:lvl1pPr>
              <a:defRPr/>
            </a:lvl1pPr>
          </a:lstStyle>
          <a:p>
            <a:pPr lvl="0"/>
            <a:fld id="{1B23E41D-4018-4CBD-9E58-B6E41400C1C3}" type="slidenum">
              <a:t>‹#›</a:t>
            </a:fld>
            <a:endParaRPr lang="es-ES"/>
          </a:p>
        </p:txBody>
      </p:sp>
    </p:spTree>
    <p:extLst>
      <p:ext uri="{BB962C8B-B14F-4D97-AF65-F5344CB8AC3E}">
        <p14:creationId xmlns:p14="http://schemas.microsoft.com/office/powerpoint/2010/main" val="21521900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2259CD-8992-4511-827A-F3CB6DC20D19}"/>
              </a:ext>
            </a:extLst>
          </p:cNvPr>
          <p:cNvSpPr txBox="1">
            <a:spLocks noGrp="1"/>
          </p:cNvSpPr>
          <p:nvPr>
            <p:ph type="dt" sz="half" idx="7"/>
          </p:nvPr>
        </p:nvSpPr>
        <p:spPr/>
        <p:txBody>
          <a:bodyPr/>
          <a:lstStyle>
            <a:lvl1pPr>
              <a:defRPr/>
            </a:lvl1pPr>
          </a:lstStyle>
          <a:p>
            <a:pPr lvl="0"/>
            <a:endParaRPr lang="en-US"/>
          </a:p>
        </p:txBody>
      </p:sp>
      <p:sp>
        <p:nvSpPr>
          <p:cNvPr id="3" name="Slide Number Placeholder 2">
            <a:extLst>
              <a:ext uri="{FF2B5EF4-FFF2-40B4-BE49-F238E27FC236}">
                <a16:creationId xmlns:a16="http://schemas.microsoft.com/office/drawing/2014/main" id="{B7E351F1-AEAE-4D8D-861C-B112C2AC992A}"/>
              </a:ext>
            </a:extLst>
          </p:cNvPr>
          <p:cNvSpPr txBox="1">
            <a:spLocks noGrp="1"/>
          </p:cNvSpPr>
          <p:nvPr>
            <p:ph type="sldNum" sz="quarter" idx="8"/>
          </p:nvPr>
        </p:nvSpPr>
        <p:spPr/>
        <p:txBody>
          <a:bodyPr/>
          <a:lstStyle>
            <a:lvl1pPr>
              <a:defRPr/>
            </a:lvl1pPr>
          </a:lstStyle>
          <a:p>
            <a:pPr lvl="0"/>
            <a:fld id="{57C2169D-F6B3-4B45-8CCE-82E34096BD9A}" type="slidenum">
              <a:t>‹#›</a:t>
            </a:fld>
            <a:endParaRPr lang="es-ES"/>
          </a:p>
        </p:txBody>
      </p:sp>
    </p:spTree>
    <p:extLst>
      <p:ext uri="{BB962C8B-B14F-4D97-AF65-F5344CB8AC3E}">
        <p14:creationId xmlns:p14="http://schemas.microsoft.com/office/powerpoint/2010/main" val="26919755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6B23D-094E-45A7-9F9B-AA3D0AB06FDC}"/>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Content Placeholder 2">
            <a:extLst>
              <a:ext uri="{FF2B5EF4-FFF2-40B4-BE49-F238E27FC236}">
                <a16:creationId xmlns:a16="http://schemas.microsoft.com/office/drawing/2014/main" id="{4F888A66-7280-4083-B2CE-71FD819C8A9D}"/>
              </a:ext>
            </a:extLst>
          </p:cNvPr>
          <p:cNvSpPr txBox="1">
            <a:spLocks noGrp="1"/>
          </p:cNvSpPr>
          <p:nvPr>
            <p:ph idx="1"/>
          </p:nvPr>
        </p:nvSpPr>
        <p:spPr>
          <a:xfrm>
            <a:off x="3887791"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8D1A19F-5DFA-48BF-A8E2-2CA8958121A0}"/>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7CCE8519-02F3-48C7-A0F4-4F2D756C519C}"/>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5838A33-B17F-4193-9F0F-D8E6DAC0CE1D}"/>
              </a:ext>
            </a:extLst>
          </p:cNvPr>
          <p:cNvSpPr txBox="1">
            <a:spLocks noGrp="1"/>
          </p:cNvSpPr>
          <p:nvPr>
            <p:ph type="sldNum" sz="quarter" idx="8"/>
          </p:nvPr>
        </p:nvSpPr>
        <p:spPr/>
        <p:txBody>
          <a:bodyPr/>
          <a:lstStyle>
            <a:lvl1pPr>
              <a:defRPr/>
            </a:lvl1pPr>
          </a:lstStyle>
          <a:p>
            <a:pPr lvl="0"/>
            <a:fld id="{9ED298E8-9DC6-4424-AA2A-11DBC7750F60}" type="slidenum">
              <a:t>‹#›</a:t>
            </a:fld>
            <a:endParaRPr lang="es-ES"/>
          </a:p>
        </p:txBody>
      </p:sp>
    </p:spTree>
    <p:extLst>
      <p:ext uri="{BB962C8B-B14F-4D97-AF65-F5344CB8AC3E}">
        <p14:creationId xmlns:p14="http://schemas.microsoft.com/office/powerpoint/2010/main" val="3177176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FFCB7-EF3D-46AC-9FBD-1B50D4A3A924}"/>
              </a:ext>
            </a:extLst>
          </p:cNvPr>
          <p:cNvSpPr txBox="1">
            <a:spLocks noGrp="1"/>
          </p:cNvSpPr>
          <p:nvPr>
            <p:ph type="title"/>
          </p:nvPr>
        </p:nvSpPr>
        <p:spPr>
          <a:xfrm>
            <a:off x="630241" y="457200"/>
            <a:ext cx="2949570" cy="1600200"/>
          </a:xfrm>
        </p:spPr>
        <p:txBody>
          <a:bodyPr anchor="b"/>
          <a:lstStyle>
            <a:lvl1pPr>
              <a:defRPr lang="en-US" sz="3200"/>
            </a:lvl1pPr>
          </a:lstStyle>
          <a:p>
            <a:pPr lvl="0"/>
            <a:r>
              <a:rPr lang="en-US"/>
              <a:t>Click to edit Master title style</a:t>
            </a:r>
          </a:p>
        </p:txBody>
      </p:sp>
      <p:sp>
        <p:nvSpPr>
          <p:cNvPr id="3" name="Picture Placeholder 2">
            <a:extLst>
              <a:ext uri="{FF2B5EF4-FFF2-40B4-BE49-F238E27FC236}">
                <a16:creationId xmlns:a16="http://schemas.microsoft.com/office/drawing/2014/main" id="{A96AA981-9C84-4C08-880D-FF02CFB2D093}"/>
              </a:ext>
            </a:extLst>
          </p:cNvPr>
          <p:cNvSpPr txBox="1">
            <a:spLocks noGrp="1"/>
          </p:cNvSpPr>
          <p:nvPr>
            <p:ph type="pic" idx="1"/>
          </p:nvPr>
        </p:nvSpPr>
        <p:spPr>
          <a:xfrm>
            <a:off x="3887791" y="987423"/>
            <a:ext cx="4629149" cy="4873623"/>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3200"/>
            </a:lvl1pPr>
          </a:lstStyle>
          <a:p>
            <a:pPr lvl="0"/>
            <a:endParaRPr lang="en-US"/>
          </a:p>
        </p:txBody>
      </p:sp>
      <p:sp>
        <p:nvSpPr>
          <p:cNvPr id="4" name="Text Placeholder 3">
            <a:extLst>
              <a:ext uri="{FF2B5EF4-FFF2-40B4-BE49-F238E27FC236}">
                <a16:creationId xmlns:a16="http://schemas.microsoft.com/office/drawing/2014/main" id="{A1FDCAD3-45D7-4C7B-ADB1-044846A42CB4}"/>
              </a:ext>
            </a:extLst>
          </p:cNvPr>
          <p:cNvSpPr txBox="1">
            <a:spLocks noGrp="1"/>
          </p:cNvSpPr>
          <p:nvPr>
            <p:ph type="body" idx="2"/>
          </p:nvPr>
        </p:nvSpPr>
        <p:spPr>
          <a:xfrm>
            <a:off x="630241" y="2057400"/>
            <a:ext cx="2949570" cy="3811584"/>
          </a:xfrm>
        </p:spPr>
        <p:txBody>
          <a:bodyPr/>
          <a:lstStyle>
            <a:lvl1pPr marL="0" indent="0">
              <a:tabLst>
                <a:tab pos="342717" algn="l"/>
                <a:tab pos="448915" algn="l"/>
                <a:tab pos="898196" algn="l"/>
                <a:tab pos="1347478" algn="l"/>
                <a:tab pos="1796759" algn="l"/>
                <a:tab pos="2246040" algn="l"/>
                <a:tab pos="2695322" algn="l"/>
                <a:tab pos="3144603" algn="l"/>
                <a:tab pos="3593875" algn="l"/>
                <a:tab pos="4043156" algn="l"/>
                <a:tab pos="4492438" algn="l"/>
                <a:tab pos="4941362" algn="l"/>
                <a:tab pos="5390644" algn="l"/>
                <a:tab pos="5839916" algn="l"/>
                <a:tab pos="6289197" algn="l"/>
                <a:tab pos="6738478" algn="l"/>
                <a:tab pos="7187760" algn="l"/>
                <a:tab pos="7637041" algn="l"/>
                <a:tab pos="8086322" algn="l"/>
                <a:tab pos="8535603" algn="l"/>
                <a:tab pos="8984876" algn="l"/>
              </a:tabLst>
              <a:defRPr sz="1600"/>
            </a:lvl1pPr>
          </a:lstStyle>
          <a:p>
            <a:pPr lvl="0"/>
            <a:r>
              <a:rPr lang="en-US"/>
              <a:t>Edit Master text styles</a:t>
            </a:r>
          </a:p>
        </p:txBody>
      </p:sp>
      <p:sp>
        <p:nvSpPr>
          <p:cNvPr id="5" name="Date Placeholder 4">
            <a:extLst>
              <a:ext uri="{FF2B5EF4-FFF2-40B4-BE49-F238E27FC236}">
                <a16:creationId xmlns:a16="http://schemas.microsoft.com/office/drawing/2014/main" id="{CE0151AE-F9A1-454D-9A71-46D0D7DDDC26}"/>
              </a:ext>
            </a:extLst>
          </p:cNvPr>
          <p:cNvSpPr txBox="1">
            <a:spLocks noGrp="1"/>
          </p:cNvSpPr>
          <p:nvPr>
            <p:ph type="dt" sz="half" idx="7"/>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DF0A2148-B923-4140-B470-947F318CAF0C}"/>
              </a:ext>
            </a:extLst>
          </p:cNvPr>
          <p:cNvSpPr txBox="1">
            <a:spLocks noGrp="1"/>
          </p:cNvSpPr>
          <p:nvPr>
            <p:ph type="sldNum" sz="quarter" idx="8"/>
          </p:nvPr>
        </p:nvSpPr>
        <p:spPr/>
        <p:txBody>
          <a:bodyPr/>
          <a:lstStyle>
            <a:lvl1pPr>
              <a:defRPr/>
            </a:lvl1pPr>
          </a:lstStyle>
          <a:p>
            <a:pPr lvl="0"/>
            <a:fld id="{E97909BC-8035-46DC-9D38-412123B3C701}" type="slidenum">
              <a:t>‹#›</a:t>
            </a:fld>
            <a:endParaRPr lang="es-ES"/>
          </a:p>
        </p:txBody>
      </p:sp>
    </p:spTree>
    <p:extLst>
      <p:ext uri="{BB962C8B-B14F-4D97-AF65-F5344CB8AC3E}">
        <p14:creationId xmlns:p14="http://schemas.microsoft.com/office/powerpoint/2010/main" val="484996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25A64-D001-4AD5-B70C-1C692D174FA2}"/>
              </a:ext>
            </a:extLst>
          </p:cNvPr>
          <p:cNvSpPr txBox="1">
            <a:spLocks noGrp="1"/>
          </p:cNvSpPr>
          <p:nvPr>
            <p:ph type="title"/>
          </p:nvPr>
        </p:nvSpPr>
        <p:spPr/>
        <p:txBody>
          <a:bodyPr/>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D6FDA60A-DB6B-4DEC-98D7-5A8A8DB5B9E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9297E0-DBFC-4134-9452-A409A9E311A2}"/>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B71746DC-CBAE-4247-AAAD-66F042B109D3}"/>
              </a:ext>
            </a:extLst>
          </p:cNvPr>
          <p:cNvSpPr txBox="1">
            <a:spLocks noGrp="1"/>
          </p:cNvSpPr>
          <p:nvPr>
            <p:ph type="sldNum" sz="quarter" idx="8"/>
          </p:nvPr>
        </p:nvSpPr>
        <p:spPr/>
        <p:txBody>
          <a:bodyPr/>
          <a:lstStyle>
            <a:lvl1pPr>
              <a:defRPr/>
            </a:lvl1pPr>
          </a:lstStyle>
          <a:p>
            <a:pPr lvl="0"/>
            <a:fld id="{D16F23C3-905F-49EB-8F72-20DF95D00667}" type="slidenum">
              <a:t>‹#›</a:t>
            </a:fld>
            <a:endParaRPr lang="es-ES"/>
          </a:p>
        </p:txBody>
      </p:sp>
    </p:spTree>
    <p:extLst>
      <p:ext uri="{BB962C8B-B14F-4D97-AF65-F5344CB8AC3E}">
        <p14:creationId xmlns:p14="http://schemas.microsoft.com/office/powerpoint/2010/main" val="12933371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538647-4EC0-4316-B70C-6FAA1494B46B}"/>
              </a:ext>
            </a:extLst>
          </p:cNvPr>
          <p:cNvSpPr txBox="1">
            <a:spLocks noGrp="1"/>
          </p:cNvSpPr>
          <p:nvPr>
            <p:ph type="title" orient="vert"/>
          </p:nvPr>
        </p:nvSpPr>
        <p:spPr>
          <a:xfrm>
            <a:off x="5775322" y="452435"/>
            <a:ext cx="1762121" cy="5792788"/>
          </a:xfrm>
        </p:spPr>
        <p:txBody>
          <a:bodyPr vert="eaVert"/>
          <a:lstStyle>
            <a:lvl1pPr>
              <a:defRPr lang="en-US"/>
            </a:lvl1pPr>
          </a:lstStyle>
          <a:p>
            <a:pPr lvl="0"/>
            <a:r>
              <a:rPr lang="en-US"/>
              <a:t>Click to edit Master title style</a:t>
            </a:r>
          </a:p>
        </p:txBody>
      </p:sp>
      <p:sp>
        <p:nvSpPr>
          <p:cNvPr id="3" name="Vertical Text Placeholder 2">
            <a:extLst>
              <a:ext uri="{FF2B5EF4-FFF2-40B4-BE49-F238E27FC236}">
                <a16:creationId xmlns:a16="http://schemas.microsoft.com/office/drawing/2014/main" id="{2E19988C-75D9-49B9-BBFF-134040723732}"/>
              </a:ext>
            </a:extLst>
          </p:cNvPr>
          <p:cNvSpPr txBox="1">
            <a:spLocks noGrp="1"/>
          </p:cNvSpPr>
          <p:nvPr>
            <p:ph type="body" orient="vert" idx="1"/>
          </p:nvPr>
        </p:nvSpPr>
        <p:spPr>
          <a:xfrm>
            <a:off x="484183" y="452435"/>
            <a:ext cx="5138735" cy="5792788"/>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0C08C-694D-441F-AE16-10BD0A25DA8E}"/>
              </a:ext>
            </a:extLst>
          </p:cNvPr>
          <p:cNvSpPr txBox="1">
            <a:spLocks noGrp="1"/>
          </p:cNvSpPr>
          <p:nvPr>
            <p:ph type="dt" sz="half" idx="7"/>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7CE2A7A9-0431-4547-8601-48788A2EC23D}"/>
              </a:ext>
            </a:extLst>
          </p:cNvPr>
          <p:cNvSpPr txBox="1">
            <a:spLocks noGrp="1"/>
          </p:cNvSpPr>
          <p:nvPr>
            <p:ph type="sldNum" sz="quarter" idx="8"/>
          </p:nvPr>
        </p:nvSpPr>
        <p:spPr/>
        <p:txBody>
          <a:bodyPr/>
          <a:lstStyle>
            <a:lvl1pPr>
              <a:defRPr/>
            </a:lvl1pPr>
          </a:lstStyle>
          <a:p>
            <a:pPr lvl="0"/>
            <a:fld id="{2D97E16D-E27F-499D-BF51-93A16591D097}" type="slidenum">
              <a:t>‹#›</a:t>
            </a:fld>
            <a:endParaRPr lang="es-ES"/>
          </a:p>
        </p:txBody>
      </p:sp>
    </p:spTree>
    <p:extLst>
      <p:ext uri="{BB962C8B-B14F-4D97-AF65-F5344CB8AC3E}">
        <p14:creationId xmlns:p14="http://schemas.microsoft.com/office/powerpoint/2010/main" val="4292840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image" Target="../media/image5.png"/><Relationship Id="rId2" Type="http://schemas.openxmlformats.org/officeDocument/2006/relationships/slideLayout" Target="../slideLayouts/slideLayout24.xml"/><Relationship Id="rId16" Type="http://schemas.openxmlformats.org/officeDocument/2006/relationships/image" Target="../media/image4.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5.png"/><Relationship Id="rId2" Type="http://schemas.openxmlformats.org/officeDocument/2006/relationships/slideLayout" Target="../slideLayouts/slideLayout35.xml"/><Relationship Id="rId16" Type="http://schemas.openxmlformats.org/officeDocument/2006/relationships/image" Target="../media/image4.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3.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0C51D76-D2EC-4E5C-AD90-BAEDC8265099}"/>
              </a:ext>
            </a:extLst>
          </p:cNvPr>
          <p:cNvGrpSpPr/>
          <p:nvPr/>
        </p:nvGrpSpPr>
        <p:grpSpPr>
          <a:xfrm>
            <a:off x="6297481" y="1676515"/>
            <a:ext cx="2819515" cy="2819159"/>
            <a:chOff x="6297481" y="1676515"/>
            <a:chExt cx="2819515" cy="2819159"/>
          </a:xfrm>
        </p:grpSpPr>
        <p:pic>
          <p:nvPicPr>
            <p:cNvPr id="3" name="Picture 2">
              <a:extLst>
                <a:ext uri="{FF2B5EF4-FFF2-40B4-BE49-F238E27FC236}">
                  <a16:creationId xmlns:a16="http://schemas.microsoft.com/office/drawing/2014/main" id="{53C0D17A-46BF-4A98-BBA8-2CDEA3699C81}"/>
                </a:ext>
              </a:extLst>
            </p:cNvPr>
            <p:cNvPicPr>
              <a:picLocks noChangeAspect="1"/>
            </p:cNvPicPr>
            <p:nvPr/>
          </p:nvPicPr>
          <p:blipFill>
            <a:blip r:embed="rId14">
              <a:lum/>
              <a:alphaModFix/>
            </a:blip>
            <a:srcRect/>
            <a:stretch>
              <a:fillRect/>
            </a:stretch>
          </p:blipFill>
          <p:spPr>
            <a:xfrm>
              <a:off x="6297481" y="1676515"/>
              <a:ext cx="2819515" cy="2819159"/>
            </a:xfrm>
            <a:prstGeom prst="rect">
              <a:avLst/>
            </a:prstGeom>
            <a:noFill/>
            <a:ln cap="flat">
              <a:noFill/>
            </a:ln>
          </p:spPr>
        </p:pic>
        <p:sp>
          <p:nvSpPr>
            <p:cNvPr id="4" name="Freeform 3">
              <a:extLst>
                <a:ext uri="{FF2B5EF4-FFF2-40B4-BE49-F238E27FC236}">
                  <a16:creationId xmlns:a16="http://schemas.microsoft.com/office/drawing/2014/main" id="{C009F3B9-8B49-4F34-ADBD-5FBBDF1C37C8}"/>
                </a:ext>
              </a:extLst>
            </p:cNvPr>
            <p:cNvSpPr/>
            <p:nvPr/>
          </p:nvSpPr>
          <p:spPr>
            <a:xfrm>
              <a:off x="6711842" y="2089083"/>
              <a:ext cx="1990804" cy="199080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5" name="Group 4">
            <a:extLst>
              <a:ext uri="{FF2B5EF4-FFF2-40B4-BE49-F238E27FC236}">
                <a16:creationId xmlns:a16="http://schemas.microsoft.com/office/drawing/2014/main" id="{16157687-370F-4C22-A6E1-C9A0A9B29C37}"/>
              </a:ext>
            </a:extLst>
          </p:cNvPr>
          <p:cNvGrpSpPr/>
          <p:nvPr/>
        </p:nvGrpSpPr>
        <p:grpSpPr>
          <a:xfrm>
            <a:off x="5687997" y="-457200"/>
            <a:ext cx="1600200" cy="1600200"/>
            <a:chOff x="5687997" y="-457200"/>
            <a:chExt cx="1600200" cy="1600200"/>
          </a:xfrm>
        </p:grpSpPr>
        <p:pic>
          <p:nvPicPr>
            <p:cNvPr id="6" name="Picture 5">
              <a:extLst>
                <a:ext uri="{FF2B5EF4-FFF2-40B4-BE49-F238E27FC236}">
                  <a16:creationId xmlns:a16="http://schemas.microsoft.com/office/drawing/2014/main" id="{1356887C-C137-445F-967C-3765B2660DED}"/>
                </a:ext>
              </a:extLst>
            </p:cNvPr>
            <p:cNvPicPr>
              <a:picLocks noChangeAspect="1"/>
            </p:cNvPicPr>
            <p:nvPr/>
          </p:nvPicPr>
          <p:blipFill>
            <a:blip r:embed="rId15">
              <a:lum/>
              <a:alphaModFix/>
            </a:blip>
            <a:srcRect/>
            <a:stretch>
              <a:fillRect/>
            </a:stretch>
          </p:blipFill>
          <p:spPr>
            <a:xfrm>
              <a:off x="5687997" y="-457200"/>
              <a:ext cx="1600200" cy="1600200"/>
            </a:xfrm>
            <a:prstGeom prst="rect">
              <a:avLst/>
            </a:prstGeom>
            <a:noFill/>
            <a:ln cap="flat">
              <a:noFill/>
            </a:ln>
          </p:spPr>
        </p:pic>
        <p:sp>
          <p:nvSpPr>
            <p:cNvPr id="7" name="Freeform 6">
              <a:extLst>
                <a:ext uri="{FF2B5EF4-FFF2-40B4-BE49-F238E27FC236}">
                  <a16:creationId xmlns:a16="http://schemas.microsoft.com/office/drawing/2014/main" id="{5B7EEE97-E53B-4033-A446-94E535CF4E32}"/>
                </a:ext>
              </a:extLst>
            </p:cNvPr>
            <p:cNvSpPr/>
            <p:nvPr/>
          </p:nvSpPr>
          <p:spPr>
            <a:xfrm>
              <a:off x="5924516" y="-222116"/>
              <a:ext cx="1128598" cy="112716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8" name="Group 7">
            <a:extLst>
              <a:ext uri="{FF2B5EF4-FFF2-40B4-BE49-F238E27FC236}">
                <a16:creationId xmlns:a16="http://schemas.microsoft.com/office/drawing/2014/main" id="{9697B077-D756-4524-8929-91045C561445}"/>
              </a:ext>
            </a:extLst>
          </p:cNvPr>
          <p:cNvGrpSpPr/>
          <p:nvPr/>
        </p:nvGrpSpPr>
        <p:grpSpPr>
          <a:xfrm>
            <a:off x="6297481" y="6095884"/>
            <a:ext cx="990715" cy="990715"/>
            <a:chOff x="6297481" y="6095884"/>
            <a:chExt cx="990715" cy="990715"/>
          </a:xfrm>
        </p:grpSpPr>
        <p:pic>
          <p:nvPicPr>
            <p:cNvPr id="9" name="Picture 8">
              <a:extLst>
                <a:ext uri="{FF2B5EF4-FFF2-40B4-BE49-F238E27FC236}">
                  <a16:creationId xmlns:a16="http://schemas.microsoft.com/office/drawing/2014/main" id="{FEE19A41-0D65-4C2B-A27B-6E410565F9F6}"/>
                </a:ext>
              </a:extLst>
            </p:cNvPr>
            <p:cNvPicPr>
              <a:picLocks noChangeAspect="1"/>
            </p:cNvPicPr>
            <p:nvPr/>
          </p:nvPicPr>
          <p:blipFill>
            <a:blip r:embed="rId16">
              <a:lum/>
              <a:alphaModFix/>
            </a:blip>
            <a:srcRect/>
            <a:stretch>
              <a:fillRect/>
            </a:stretch>
          </p:blipFill>
          <p:spPr>
            <a:xfrm>
              <a:off x="6297481" y="6095884"/>
              <a:ext cx="990715" cy="990715"/>
            </a:xfrm>
            <a:prstGeom prst="rect">
              <a:avLst/>
            </a:prstGeom>
            <a:noFill/>
            <a:ln cap="flat">
              <a:noFill/>
            </a:ln>
          </p:spPr>
        </p:pic>
        <p:sp>
          <p:nvSpPr>
            <p:cNvPr id="10" name="Freeform 9">
              <a:extLst>
                <a:ext uri="{FF2B5EF4-FFF2-40B4-BE49-F238E27FC236}">
                  <a16:creationId xmlns:a16="http://schemas.microsoft.com/office/drawing/2014/main" id="{2B9397CA-E2F2-4843-BD8A-9EF42E940C52}"/>
                </a:ext>
              </a:extLst>
            </p:cNvPr>
            <p:cNvSpPr/>
            <p:nvPr/>
          </p:nvSpPr>
          <p:spPr>
            <a:xfrm>
              <a:off x="6445075" y="6240597"/>
              <a:ext cx="696955" cy="6984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1" name="Group 10">
            <a:extLst>
              <a:ext uri="{FF2B5EF4-FFF2-40B4-BE49-F238E27FC236}">
                <a16:creationId xmlns:a16="http://schemas.microsoft.com/office/drawing/2014/main" id="{31BC066A-FCAC-47FD-8E18-88FCAF8E9839}"/>
              </a:ext>
            </a:extLst>
          </p:cNvPr>
          <p:cNvGrpSpPr/>
          <p:nvPr/>
        </p:nvGrpSpPr>
        <p:grpSpPr>
          <a:xfrm>
            <a:off x="-152284" y="2670121"/>
            <a:ext cx="4184641" cy="4184641"/>
            <a:chOff x="-152284" y="2670121"/>
            <a:chExt cx="4184641" cy="4184641"/>
          </a:xfrm>
        </p:grpSpPr>
        <p:pic>
          <p:nvPicPr>
            <p:cNvPr id="12" name="Picture 11">
              <a:extLst>
                <a:ext uri="{FF2B5EF4-FFF2-40B4-BE49-F238E27FC236}">
                  <a16:creationId xmlns:a16="http://schemas.microsoft.com/office/drawing/2014/main" id="{FEFA2A16-6BBE-4124-8B76-8272CA7BF9F9}"/>
                </a:ext>
              </a:extLst>
            </p:cNvPr>
            <p:cNvPicPr>
              <a:picLocks noChangeAspect="1"/>
            </p:cNvPicPr>
            <p:nvPr/>
          </p:nvPicPr>
          <p:blipFill>
            <a:blip r:embed="rId17">
              <a:lum/>
              <a:alphaModFix/>
            </a:blip>
            <a:srcRect/>
            <a:stretch>
              <a:fillRect/>
            </a:stretch>
          </p:blipFill>
          <p:spPr>
            <a:xfrm>
              <a:off x="-152284" y="2670121"/>
              <a:ext cx="4184641" cy="4184641"/>
            </a:xfrm>
            <a:prstGeom prst="rect">
              <a:avLst/>
            </a:prstGeom>
            <a:noFill/>
            <a:ln cap="flat">
              <a:noFill/>
            </a:ln>
          </p:spPr>
        </p:pic>
        <p:sp>
          <p:nvSpPr>
            <p:cNvPr id="13" name="Freeform 12">
              <a:extLst>
                <a:ext uri="{FF2B5EF4-FFF2-40B4-BE49-F238E27FC236}">
                  <a16:creationId xmlns:a16="http://schemas.microsoft.com/office/drawing/2014/main" id="{F8BA663E-B36B-4C55-99DD-ED18BAA3A71B}"/>
                </a:ext>
              </a:extLst>
            </p:cNvPr>
            <p:cNvSpPr/>
            <p:nvPr/>
          </p:nvSpPr>
          <p:spPr>
            <a:xfrm>
              <a:off x="460436" y="3281397"/>
              <a:ext cx="2959199" cy="2959199"/>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4" name="Group 13">
            <a:extLst>
              <a:ext uri="{FF2B5EF4-FFF2-40B4-BE49-F238E27FC236}">
                <a16:creationId xmlns:a16="http://schemas.microsoft.com/office/drawing/2014/main" id="{4743BA45-D815-4412-A9E9-CA2B8D86BB02}"/>
              </a:ext>
            </a:extLst>
          </p:cNvPr>
          <p:cNvGrpSpPr/>
          <p:nvPr/>
        </p:nvGrpSpPr>
        <p:grpSpPr>
          <a:xfrm>
            <a:off x="-841321" y="2895475"/>
            <a:ext cx="2362315" cy="2362315"/>
            <a:chOff x="-841321" y="2895475"/>
            <a:chExt cx="2362315" cy="2362315"/>
          </a:xfrm>
        </p:grpSpPr>
        <p:pic>
          <p:nvPicPr>
            <p:cNvPr id="15" name="Picture 14">
              <a:extLst>
                <a:ext uri="{FF2B5EF4-FFF2-40B4-BE49-F238E27FC236}">
                  <a16:creationId xmlns:a16="http://schemas.microsoft.com/office/drawing/2014/main" id="{0EA26E5C-804C-4204-8AE0-0546BCD55008}"/>
                </a:ext>
              </a:extLst>
            </p:cNvPr>
            <p:cNvPicPr>
              <a:picLocks noChangeAspect="1"/>
            </p:cNvPicPr>
            <p:nvPr/>
          </p:nvPicPr>
          <p:blipFill>
            <a:blip r:embed="rId18">
              <a:lum/>
              <a:alphaModFix/>
            </a:blip>
            <a:srcRect/>
            <a:stretch>
              <a:fillRect/>
            </a:stretch>
          </p:blipFill>
          <p:spPr>
            <a:xfrm>
              <a:off x="-841321" y="2895475"/>
              <a:ext cx="2362315" cy="2362315"/>
            </a:xfrm>
            <a:prstGeom prst="rect">
              <a:avLst/>
            </a:prstGeom>
            <a:noFill/>
            <a:ln cap="flat">
              <a:noFill/>
            </a:ln>
          </p:spPr>
        </p:pic>
        <p:sp>
          <p:nvSpPr>
            <p:cNvPr id="16" name="Freeform 15">
              <a:extLst>
                <a:ext uri="{FF2B5EF4-FFF2-40B4-BE49-F238E27FC236}">
                  <a16:creationId xmlns:a16="http://schemas.microsoft.com/office/drawing/2014/main" id="{7604CD45-1398-41FB-989B-263F487F6B66}"/>
                </a:ext>
              </a:extLst>
            </p:cNvPr>
            <p:cNvSpPr/>
            <p:nvPr/>
          </p:nvSpPr>
          <p:spPr>
            <a:xfrm>
              <a:off x="-493556" y="3241804"/>
              <a:ext cx="1666795" cy="1666795"/>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sp>
        <p:nvSpPr>
          <p:cNvPr id="17" name="Freeform 16">
            <a:extLst>
              <a:ext uri="{FF2B5EF4-FFF2-40B4-BE49-F238E27FC236}">
                <a16:creationId xmlns:a16="http://schemas.microsoft.com/office/drawing/2014/main" id="{D91D6EBD-7EFE-4D8C-8017-3F5EB3F76D22}"/>
              </a:ext>
            </a:extLst>
          </p:cNvPr>
          <p:cNvSpPr/>
          <p:nvPr/>
        </p:nvSpPr>
        <p:spPr>
          <a:xfrm>
            <a:off x="7745397" y="0"/>
            <a:ext cx="685800" cy="110016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solidFill>
            <a:srgbClr val="B01513"/>
          </a:solidFill>
          <a:ln cap="flat">
            <a:noFill/>
            <a:prstDash val="solid"/>
          </a:ln>
          <a:effectLst>
            <a:outerShdw dist="12600" dir="5400000" algn="tl">
              <a:srgbClr val="000000">
                <a:alpha val="45000"/>
              </a:srgbClr>
            </a:outerShdw>
          </a:effectLst>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8" name="Title Placeholder 17">
            <a:extLst>
              <a:ext uri="{FF2B5EF4-FFF2-40B4-BE49-F238E27FC236}">
                <a16:creationId xmlns:a16="http://schemas.microsoft.com/office/drawing/2014/main" id="{C29DE6D5-C1C8-49BE-B67C-DD3F1477EA4A}"/>
              </a:ext>
            </a:extLst>
          </p:cNvPr>
          <p:cNvSpPr txBox="1">
            <a:spLocks noGrp="1"/>
          </p:cNvSpPr>
          <p:nvPr>
            <p:ph type="title"/>
          </p:nvPr>
        </p:nvSpPr>
        <p:spPr>
          <a:xfrm>
            <a:off x="484202" y="452518"/>
            <a:ext cx="7053123" cy="1396800"/>
          </a:xfrm>
          <a:prstGeom prst="rect">
            <a:avLst/>
          </a:prstGeom>
          <a:noFill/>
          <a:ln>
            <a:noFill/>
          </a:ln>
        </p:spPr>
        <p:txBody>
          <a:bodyPr vert="horz" wrap="square" lIns="90004" tIns="46798" rIns="90004" bIns="46798" anchor="t" anchorCtr="0" compatLnSpc="1">
            <a:noAutofit/>
          </a:bodyPr>
          <a:lstStyle/>
          <a:p>
            <a:pPr lvl="0"/>
            <a:endParaRPr lang="en-GB"/>
          </a:p>
        </p:txBody>
      </p:sp>
      <p:sp>
        <p:nvSpPr>
          <p:cNvPr id="19" name="Text Placeholder 18">
            <a:extLst>
              <a:ext uri="{FF2B5EF4-FFF2-40B4-BE49-F238E27FC236}">
                <a16:creationId xmlns:a16="http://schemas.microsoft.com/office/drawing/2014/main" id="{F2E127F9-6B60-4F22-96D5-70A26A49F81C}"/>
              </a:ext>
            </a:extLst>
          </p:cNvPr>
          <p:cNvSpPr txBox="1">
            <a:spLocks noGrp="1"/>
          </p:cNvSpPr>
          <p:nvPr>
            <p:ph type="body" idx="1"/>
          </p:nvPr>
        </p:nvSpPr>
        <p:spPr>
          <a:xfrm>
            <a:off x="826919" y="2052718"/>
            <a:ext cx="6708961" cy="4192560"/>
          </a:xfrm>
          <a:prstGeom prst="rect">
            <a:avLst/>
          </a:prstGeom>
          <a:noFill/>
          <a:ln>
            <a:noFill/>
          </a:ln>
        </p:spPr>
        <p:txBody>
          <a:bodyPr vert="horz" wrap="square" lIns="90004" tIns="46798" rIns="90004" bIns="46798"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Date Placeholder 19">
            <a:extLst>
              <a:ext uri="{FF2B5EF4-FFF2-40B4-BE49-F238E27FC236}">
                <a16:creationId xmlns:a16="http://schemas.microsoft.com/office/drawing/2014/main" id="{A276696F-4CF3-4912-82BF-573463C2EB30}"/>
              </a:ext>
            </a:extLst>
          </p:cNvPr>
          <p:cNvSpPr txBox="1">
            <a:spLocks noGrp="1"/>
          </p:cNvSpPr>
          <p:nvPr>
            <p:ph type="dt" sz="half" idx="2"/>
          </p:nvPr>
        </p:nvSpPr>
        <p:spPr>
          <a:xfrm>
            <a:off x="8104318" y="1447915"/>
            <a:ext cx="987122" cy="225363"/>
          </a:xfrm>
          <a:prstGeom prst="rect">
            <a:avLst/>
          </a:prstGeom>
          <a:noFill/>
          <a:ln>
            <a:noFill/>
          </a:ln>
        </p:spPr>
        <p:txBody>
          <a:bodyPr vert="horz" wrap="square" lIns="90004" tIns="46798" rIns="90004" bIns="46798" anchor="b" anchorCtr="0" compatLnSpc="1">
            <a:noAutofit/>
          </a:bodyPr>
          <a:lst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US" sz="1800" b="0" i="0" u="none" strike="noStrike" kern="1200" cap="none" spc="0" baseline="0">
                <a:solidFill>
                  <a:srgbClr val="FFFFFF"/>
                </a:solidFill>
                <a:uFillTx/>
                <a:latin typeface="Century Gothic" pitchFamily="34"/>
                <a:ea typeface="DejaVu Sans Mono" pitchFamily="2"/>
                <a:cs typeface="DejaVu Sans Mono" pitchFamily="2"/>
              </a:defRPr>
            </a:lvl1pPr>
          </a:lstStyle>
          <a:p>
            <a:pPr lvl="0"/>
            <a:endParaRPr lang="en-US"/>
          </a:p>
        </p:txBody>
      </p:sp>
      <p:sp>
        <p:nvSpPr>
          <p:cNvPr id="21" name="Freeform 20">
            <a:extLst>
              <a:ext uri="{FF2B5EF4-FFF2-40B4-BE49-F238E27FC236}">
                <a16:creationId xmlns:a16="http://schemas.microsoft.com/office/drawing/2014/main" id="{69D60747-D0FA-4697-945C-31BAB59345FE}"/>
              </a:ext>
            </a:extLst>
          </p:cNvPr>
          <p:cNvSpPr/>
          <p:nvPr/>
        </p:nvSpPr>
        <p:spPr>
          <a:xfrm rot="5400013">
            <a:off x="6236102" y="3263214"/>
            <a:ext cx="3859197" cy="2286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2" name="Slide Number Placeholder 21">
            <a:extLst>
              <a:ext uri="{FF2B5EF4-FFF2-40B4-BE49-F238E27FC236}">
                <a16:creationId xmlns:a16="http://schemas.microsoft.com/office/drawing/2014/main" id="{C44E8D03-000B-400D-A455-A7C5E885EB9E}"/>
              </a:ext>
            </a:extLst>
          </p:cNvPr>
          <p:cNvSpPr txBox="1">
            <a:spLocks noGrp="1"/>
          </p:cNvSpPr>
          <p:nvPr>
            <p:ph type="sldNum" sz="quarter" idx="4"/>
          </p:nvPr>
        </p:nvSpPr>
        <p:spPr>
          <a:xfrm>
            <a:off x="7765916" y="295195"/>
            <a:ext cx="625678" cy="765361"/>
          </a:xfrm>
          <a:prstGeom prst="rect">
            <a:avLst/>
          </a:prstGeom>
          <a:noFill/>
          <a:ln>
            <a:noFill/>
          </a:ln>
        </p:spPr>
        <p:txBody>
          <a:bodyPr vert="horz" wrap="square" lIns="90004" tIns="46798" rIns="90004" bIns="46798" anchor="b" anchorCtr="0" compatLnSpc="1">
            <a:noAutofit/>
          </a:bodyPr>
          <a:lst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s-ES" sz="1800" b="0" i="0" u="none" strike="noStrike" kern="1200" cap="none" spc="0" baseline="0">
                <a:solidFill>
                  <a:srgbClr val="FFFFFF"/>
                </a:solidFill>
                <a:uFillTx/>
                <a:latin typeface="Century Gothic" pitchFamily="34"/>
                <a:ea typeface="DejaVu Sans Mono" pitchFamily="2"/>
                <a:cs typeface="DejaVu Sans Mono" pitchFamily="2"/>
              </a:defRPr>
            </a:lvl1pPr>
          </a:lstStyle>
          <a:p>
            <a:pPr lvl="0"/>
            <a:fld id="{AB508301-34F8-428D-8AB7-6146AAFD9BE9}" type="slidenum">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GB" sz="4200" b="0" i="0" u="none" strike="noStrike" kern="0" cap="none" spc="0" baseline="0">
          <a:solidFill>
            <a:srgbClr val="EBEBEB"/>
          </a:solidFill>
          <a:uFillTx/>
          <a:latin typeface="Century Gothic" pitchFamily="34"/>
        </a:defRPr>
      </a:lvl1pPr>
    </p:titleStyle>
    <p:bodyStyle>
      <a:lvl1pPr marL="342717" marR="0" lvl="0" indent="-342717" algn="l" defTabSz="914400" rtl="0" fontAlgn="auto" hangingPunct="0">
        <a:lnSpc>
          <a:spcPct val="100000"/>
        </a:lnSpc>
        <a:spcBef>
          <a:spcPts val="1000"/>
        </a:spcBef>
        <a:spcAft>
          <a:spcPts val="0"/>
        </a:spcAft>
        <a:buNone/>
        <a:tabLst>
          <a:tab pos="342717" algn="l"/>
          <a:tab pos="448915" algn="l"/>
          <a:tab pos="898196" algn="l"/>
          <a:tab pos="1347478" algn="l"/>
          <a:tab pos="1796759" algn="l"/>
          <a:tab pos="2246040" algn="l"/>
          <a:tab pos="2695312" algn="l"/>
          <a:tab pos="3144594" algn="l"/>
          <a:tab pos="3593875" algn="l"/>
          <a:tab pos="4043156" algn="l"/>
          <a:tab pos="4492437" algn="l"/>
          <a:tab pos="4941353" algn="l"/>
          <a:tab pos="5390634" algn="l"/>
          <a:tab pos="5839916" algn="l"/>
          <a:tab pos="6289197" algn="l"/>
          <a:tab pos="6738478" algn="l"/>
          <a:tab pos="7187759" algn="l"/>
          <a:tab pos="7637032" algn="l"/>
          <a:tab pos="8086313" algn="l"/>
          <a:tab pos="8535594" algn="l"/>
          <a:tab pos="8984875" algn="l"/>
        </a:tabLst>
        <a:defRPr lang="en-US" sz="2000" b="0" i="0" u="none" strike="noStrike" kern="0" cap="none" spc="0" baseline="0">
          <a:solidFill>
            <a:srgbClr val="FFFFFF"/>
          </a:solidFill>
          <a:uFillTx/>
          <a:latin typeface="Century Gothic" pitchFamily="34"/>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9FD68C2-6B8C-45B2-BCE2-63F44990D649}"/>
              </a:ext>
            </a:extLst>
          </p:cNvPr>
          <p:cNvGrpSpPr/>
          <p:nvPr/>
        </p:nvGrpSpPr>
        <p:grpSpPr>
          <a:xfrm>
            <a:off x="6297481" y="1676515"/>
            <a:ext cx="2819515" cy="2819159"/>
            <a:chOff x="6297481" y="1676515"/>
            <a:chExt cx="2819515" cy="2819159"/>
          </a:xfrm>
        </p:grpSpPr>
        <p:pic>
          <p:nvPicPr>
            <p:cNvPr id="3" name="Picture 2">
              <a:extLst>
                <a:ext uri="{FF2B5EF4-FFF2-40B4-BE49-F238E27FC236}">
                  <a16:creationId xmlns:a16="http://schemas.microsoft.com/office/drawing/2014/main" id="{25A1ACD1-1B32-4369-8583-36BA5A1E2F0E}"/>
                </a:ext>
              </a:extLst>
            </p:cNvPr>
            <p:cNvPicPr>
              <a:picLocks noChangeAspect="1"/>
            </p:cNvPicPr>
            <p:nvPr/>
          </p:nvPicPr>
          <p:blipFill>
            <a:blip r:embed="rId14">
              <a:lum/>
              <a:alphaModFix/>
            </a:blip>
            <a:srcRect/>
            <a:stretch>
              <a:fillRect/>
            </a:stretch>
          </p:blipFill>
          <p:spPr>
            <a:xfrm>
              <a:off x="6297481" y="1676515"/>
              <a:ext cx="2819515" cy="2819159"/>
            </a:xfrm>
            <a:prstGeom prst="rect">
              <a:avLst/>
            </a:prstGeom>
            <a:noFill/>
            <a:ln cap="flat">
              <a:noFill/>
            </a:ln>
          </p:spPr>
        </p:pic>
        <p:sp>
          <p:nvSpPr>
            <p:cNvPr id="4" name="Freeform 3">
              <a:extLst>
                <a:ext uri="{FF2B5EF4-FFF2-40B4-BE49-F238E27FC236}">
                  <a16:creationId xmlns:a16="http://schemas.microsoft.com/office/drawing/2014/main" id="{E04D59CE-4B3F-431C-8AC7-34118C4470E0}"/>
                </a:ext>
              </a:extLst>
            </p:cNvPr>
            <p:cNvSpPr/>
            <p:nvPr/>
          </p:nvSpPr>
          <p:spPr>
            <a:xfrm>
              <a:off x="6711842" y="2089083"/>
              <a:ext cx="1990804" cy="199080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5" name="Group 4">
            <a:extLst>
              <a:ext uri="{FF2B5EF4-FFF2-40B4-BE49-F238E27FC236}">
                <a16:creationId xmlns:a16="http://schemas.microsoft.com/office/drawing/2014/main" id="{DA7D695E-D96E-442C-AFE6-3251C3CB0DCD}"/>
              </a:ext>
            </a:extLst>
          </p:cNvPr>
          <p:cNvGrpSpPr/>
          <p:nvPr/>
        </p:nvGrpSpPr>
        <p:grpSpPr>
          <a:xfrm>
            <a:off x="5687997" y="-457200"/>
            <a:ext cx="1600200" cy="1600200"/>
            <a:chOff x="5687997" y="-457200"/>
            <a:chExt cx="1600200" cy="1600200"/>
          </a:xfrm>
        </p:grpSpPr>
        <p:pic>
          <p:nvPicPr>
            <p:cNvPr id="6" name="Picture 5">
              <a:extLst>
                <a:ext uri="{FF2B5EF4-FFF2-40B4-BE49-F238E27FC236}">
                  <a16:creationId xmlns:a16="http://schemas.microsoft.com/office/drawing/2014/main" id="{82EA3A9E-384D-40AE-88B2-FB9FFA635655}"/>
                </a:ext>
              </a:extLst>
            </p:cNvPr>
            <p:cNvPicPr>
              <a:picLocks noChangeAspect="1"/>
            </p:cNvPicPr>
            <p:nvPr/>
          </p:nvPicPr>
          <p:blipFill>
            <a:blip r:embed="rId15">
              <a:lum/>
              <a:alphaModFix/>
            </a:blip>
            <a:srcRect/>
            <a:stretch>
              <a:fillRect/>
            </a:stretch>
          </p:blipFill>
          <p:spPr>
            <a:xfrm>
              <a:off x="5687997" y="-457200"/>
              <a:ext cx="1600200" cy="1600200"/>
            </a:xfrm>
            <a:prstGeom prst="rect">
              <a:avLst/>
            </a:prstGeom>
            <a:noFill/>
            <a:ln cap="flat">
              <a:noFill/>
            </a:ln>
          </p:spPr>
        </p:pic>
        <p:sp>
          <p:nvSpPr>
            <p:cNvPr id="7" name="Freeform 6">
              <a:extLst>
                <a:ext uri="{FF2B5EF4-FFF2-40B4-BE49-F238E27FC236}">
                  <a16:creationId xmlns:a16="http://schemas.microsoft.com/office/drawing/2014/main" id="{E954037E-CC3F-42C0-B292-52617A966964}"/>
                </a:ext>
              </a:extLst>
            </p:cNvPr>
            <p:cNvSpPr/>
            <p:nvPr/>
          </p:nvSpPr>
          <p:spPr>
            <a:xfrm>
              <a:off x="5924516" y="-222116"/>
              <a:ext cx="1128598" cy="112716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8" name="Group 7">
            <a:extLst>
              <a:ext uri="{FF2B5EF4-FFF2-40B4-BE49-F238E27FC236}">
                <a16:creationId xmlns:a16="http://schemas.microsoft.com/office/drawing/2014/main" id="{4F8D1626-260D-4250-95C6-684B4E41F33E}"/>
              </a:ext>
            </a:extLst>
          </p:cNvPr>
          <p:cNvGrpSpPr/>
          <p:nvPr/>
        </p:nvGrpSpPr>
        <p:grpSpPr>
          <a:xfrm>
            <a:off x="6297481" y="6095884"/>
            <a:ext cx="990715" cy="990715"/>
            <a:chOff x="6297481" y="6095884"/>
            <a:chExt cx="990715" cy="990715"/>
          </a:xfrm>
        </p:grpSpPr>
        <p:pic>
          <p:nvPicPr>
            <p:cNvPr id="9" name="Picture 8">
              <a:extLst>
                <a:ext uri="{FF2B5EF4-FFF2-40B4-BE49-F238E27FC236}">
                  <a16:creationId xmlns:a16="http://schemas.microsoft.com/office/drawing/2014/main" id="{EF484B36-E188-405E-97A7-67DC75AF67D0}"/>
                </a:ext>
              </a:extLst>
            </p:cNvPr>
            <p:cNvPicPr>
              <a:picLocks noChangeAspect="1"/>
            </p:cNvPicPr>
            <p:nvPr/>
          </p:nvPicPr>
          <p:blipFill>
            <a:blip r:embed="rId16">
              <a:lum/>
              <a:alphaModFix/>
            </a:blip>
            <a:srcRect/>
            <a:stretch>
              <a:fillRect/>
            </a:stretch>
          </p:blipFill>
          <p:spPr>
            <a:xfrm>
              <a:off x="6297481" y="6095884"/>
              <a:ext cx="990715" cy="990715"/>
            </a:xfrm>
            <a:prstGeom prst="rect">
              <a:avLst/>
            </a:prstGeom>
            <a:noFill/>
            <a:ln cap="flat">
              <a:noFill/>
            </a:ln>
          </p:spPr>
        </p:pic>
        <p:sp>
          <p:nvSpPr>
            <p:cNvPr id="10" name="Freeform 9">
              <a:extLst>
                <a:ext uri="{FF2B5EF4-FFF2-40B4-BE49-F238E27FC236}">
                  <a16:creationId xmlns:a16="http://schemas.microsoft.com/office/drawing/2014/main" id="{327CA79B-A753-47EE-A822-65098E9A970C}"/>
                </a:ext>
              </a:extLst>
            </p:cNvPr>
            <p:cNvSpPr/>
            <p:nvPr/>
          </p:nvSpPr>
          <p:spPr>
            <a:xfrm>
              <a:off x="6445075" y="6240597"/>
              <a:ext cx="696955" cy="6984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1" name="Group 10">
            <a:extLst>
              <a:ext uri="{FF2B5EF4-FFF2-40B4-BE49-F238E27FC236}">
                <a16:creationId xmlns:a16="http://schemas.microsoft.com/office/drawing/2014/main" id="{636862DA-E1B6-47D4-ACB9-A59861096571}"/>
              </a:ext>
            </a:extLst>
          </p:cNvPr>
          <p:cNvGrpSpPr/>
          <p:nvPr/>
        </p:nvGrpSpPr>
        <p:grpSpPr>
          <a:xfrm>
            <a:off x="-152284" y="2670121"/>
            <a:ext cx="4184641" cy="4184641"/>
            <a:chOff x="-152284" y="2670121"/>
            <a:chExt cx="4184641" cy="4184641"/>
          </a:xfrm>
        </p:grpSpPr>
        <p:pic>
          <p:nvPicPr>
            <p:cNvPr id="12" name="Picture 11">
              <a:extLst>
                <a:ext uri="{FF2B5EF4-FFF2-40B4-BE49-F238E27FC236}">
                  <a16:creationId xmlns:a16="http://schemas.microsoft.com/office/drawing/2014/main" id="{72E55545-A14B-4CCE-B39E-417F61637A1A}"/>
                </a:ext>
              </a:extLst>
            </p:cNvPr>
            <p:cNvPicPr>
              <a:picLocks noChangeAspect="1"/>
            </p:cNvPicPr>
            <p:nvPr/>
          </p:nvPicPr>
          <p:blipFill>
            <a:blip r:embed="rId17">
              <a:lum/>
              <a:alphaModFix/>
            </a:blip>
            <a:srcRect/>
            <a:stretch>
              <a:fillRect/>
            </a:stretch>
          </p:blipFill>
          <p:spPr>
            <a:xfrm>
              <a:off x="-152284" y="2670121"/>
              <a:ext cx="4184641" cy="4184641"/>
            </a:xfrm>
            <a:prstGeom prst="rect">
              <a:avLst/>
            </a:prstGeom>
            <a:noFill/>
            <a:ln cap="flat">
              <a:noFill/>
            </a:ln>
          </p:spPr>
        </p:pic>
        <p:sp>
          <p:nvSpPr>
            <p:cNvPr id="13" name="Freeform 12">
              <a:extLst>
                <a:ext uri="{FF2B5EF4-FFF2-40B4-BE49-F238E27FC236}">
                  <a16:creationId xmlns:a16="http://schemas.microsoft.com/office/drawing/2014/main" id="{FDE0CE06-7902-4262-9C99-5A402E42CD9E}"/>
                </a:ext>
              </a:extLst>
            </p:cNvPr>
            <p:cNvSpPr/>
            <p:nvPr/>
          </p:nvSpPr>
          <p:spPr>
            <a:xfrm>
              <a:off x="460436" y="3281397"/>
              <a:ext cx="2959199" cy="2959199"/>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4" name="Group 13">
            <a:extLst>
              <a:ext uri="{FF2B5EF4-FFF2-40B4-BE49-F238E27FC236}">
                <a16:creationId xmlns:a16="http://schemas.microsoft.com/office/drawing/2014/main" id="{B2A6CDBB-9A10-4DA2-9C90-E0F599EB68CB}"/>
              </a:ext>
            </a:extLst>
          </p:cNvPr>
          <p:cNvGrpSpPr/>
          <p:nvPr/>
        </p:nvGrpSpPr>
        <p:grpSpPr>
          <a:xfrm>
            <a:off x="-841321" y="2895475"/>
            <a:ext cx="2362315" cy="2362315"/>
            <a:chOff x="-841321" y="2895475"/>
            <a:chExt cx="2362315" cy="2362315"/>
          </a:xfrm>
        </p:grpSpPr>
        <p:pic>
          <p:nvPicPr>
            <p:cNvPr id="15" name="Picture 14">
              <a:extLst>
                <a:ext uri="{FF2B5EF4-FFF2-40B4-BE49-F238E27FC236}">
                  <a16:creationId xmlns:a16="http://schemas.microsoft.com/office/drawing/2014/main" id="{9123529B-E664-4F1E-BA39-09E7CBA1944D}"/>
                </a:ext>
              </a:extLst>
            </p:cNvPr>
            <p:cNvPicPr>
              <a:picLocks noChangeAspect="1"/>
            </p:cNvPicPr>
            <p:nvPr/>
          </p:nvPicPr>
          <p:blipFill>
            <a:blip r:embed="rId18">
              <a:lum/>
              <a:alphaModFix/>
            </a:blip>
            <a:srcRect/>
            <a:stretch>
              <a:fillRect/>
            </a:stretch>
          </p:blipFill>
          <p:spPr>
            <a:xfrm>
              <a:off x="-841321" y="2895475"/>
              <a:ext cx="2362315" cy="2362315"/>
            </a:xfrm>
            <a:prstGeom prst="rect">
              <a:avLst/>
            </a:prstGeom>
            <a:noFill/>
            <a:ln cap="flat">
              <a:noFill/>
            </a:ln>
          </p:spPr>
        </p:pic>
        <p:sp>
          <p:nvSpPr>
            <p:cNvPr id="16" name="Freeform 15">
              <a:extLst>
                <a:ext uri="{FF2B5EF4-FFF2-40B4-BE49-F238E27FC236}">
                  <a16:creationId xmlns:a16="http://schemas.microsoft.com/office/drawing/2014/main" id="{79D37368-ACF5-4304-8B16-01BDEE4E330F}"/>
                </a:ext>
              </a:extLst>
            </p:cNvPr>
            <p:cNvSpPr/>
            <p:nvPr/>
          </p:nvSpPr>
          <p:spPr>
            <a:xfrm>
              <a:off x="-493556" y="3241804"/>
              <a:ext cx="1666795" cy="1666795"/>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sp>
        <p:nvSpPr>
          <p:cNvPr id="17" name="Freeform 16">
            <a:extLst>
              <a:ext uri="{FF2B5EF4-FFF2-40B4-BE49-F238E27FC236}">
                <a16:creationId xmlns:a16="http://schemas.microsoft.com/office/drawing/2014/main" id="{6F852FB2-E550-4B96-94B4-2D058FE028EF}"/>
              </a:ext>
            </a:extLst>
          </p:cNvPr>
          <p:cNvSpPr/>
          <p:nvPr/>
        </p:nvSpPr>
        <p:spPr>
          <a:xfrm>
            <a:off x="7745397" y="0"/>
            <a:ext cx="685800" cy="110016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solidFill>
            <a:srgbClr val="B01513"/>
          </a:solidFill>
          <a:ln cap="flat">
            <a:noFill/>
            <a:prstDash val="solid"/>
          </a:ln>
          <a:effectLst>
            <a:outerShdw dist="12600" dir="5400000" algn="tl">
              <a:srgbClr val="000000">
                <a:alpha val="45000"/>
              </a:srgbClr>
            </a:outerShdw>
          </a:effectLst>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8" name="Freeform 17">
            <a:extLst>
              <a:ext uri="{FF2B5EF4-FFF2-40B4-BE49-F238E27FC236}">
                <a16:creationId xmlns:a16="http://schemas.microsoft.com/office/drawing/2014/main" id="{0B7ABF57-BD49-42E9-BC56-4FF592EE2CA7}"/>
              </a:ext>
            </a:extLst>
          </p:cNvPr>
          <p:cNvSpPr/>
          <p:nvPr/>
        </p:nvSpPr>
        <p:spPr>
          <a:xfrm>
            <a:off x="674644" y="971641"/>
            <a:ext cx="600120" cy="195300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t" anchorCtr="0" compatLnSpc="1">
            <a:spAutoFit/>
          </a:bodyPr>
          <a:lstStyle/>
          <a:p>
            <a:pPr marL="0" marR="0" lvl="0" indent="0" algn="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pitchFamily="34"/>
                <a:ea typeface="DejaVu Sans Mono" pitchFamily="2"/>
                <a:cs typeface="DejaVu Sans Mono" pitchFamily="2"/>
              </a:rPr>
              <a:t>“</a:t>
            </a:r>
          </a:p>
        </p:txBody>
      </p:sp>
      <p:sp>
        <p:nvSpPr>
          <p:cNvPr id="19" name="Freeform 18">
            <a:extLst>
              <a:ext uri="{FF2B5EF4-FFF2-40B4-BE49-F238E27FC236}">
                <a16:creationId xmlns:a16="http://schemas.microsoft.com/office/drawing/2014/main" id="{3790C55E-05A0-4FD4-A4AE-10242AF8CB9B}"/>
              </a:ext>
            </a:extLst>
          </p:cNvPr>
          <p:cNvSpPr/>
          <p:nvPr/>
        </p:nvSpPr>
        <p:spPr>
          <a:xfrm>
            <a:off x="6999119" y="2612879"/>
            <a:ext cx="601922" cy="195300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t" anchorCtr="0" compatLnSpc="1">
            <a:spAutoFit/>
          </a:bodyPr>
          <a:lstStyle/>
          <a:p>
            <a:pPr marL="0" marR="0" lvl="0" indent="0" algn="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pitchFamily="34"/>
                <a:ea typeface="DejaVu Sans Mono" pitchFamily="2"/>
                <a:cs typeface="DejaVu Sans Mono" pitchFamily="2"/>
              </a:rPr>
              <a:t>”</a:t>
            </a:r>
          </a:p>
        </p:txBody>
      </p:sp>
      <p:sp>
        <p:nvSpPr>
          <p:cNvPr id="20" name="Title Placeholder 19">
            <a:extLst>
              <a:ext uri="{FF2B5EF4-FFF2-40B4-BE49-F238E27FC236}">
                <a16:creationId xmlns:a16="http://schemas.microsoft.com/office/drawing/2014/main" id="{E1DCEB7C-67C5-4847-A21F-B1CD0A1F438A}"/>
              </a:ext>
            </a:extLst>
          </p:cNvPr>
          <p:cNvSpPr txBox="1">
            <a:spLocks noGrp="1"/>
          </p:cNvSpPr>
          <p:nvPr>
            <p:ph type="title"/>
          </p:nvPr>
        </p:nvSpPr>
        <p:spPr>
          <a:xfrm>
            <a:off x="484202" y="452518"/>
            <a:ext cx="7053123" cy="1396800"/>
          </a:xfrm>
          <a:prstGeom prst="rect">
            <a:avLst/>
          </a:prstGeom>
          <a:noFill/>
          <a:ln>
            <a:noFill/>
          </a:ln>
        </p:spPr>
        <p:txBody>
          <a:bodyPr vert="horz" wrap="square" lIns="90004" tIns="46798" rIns="90004" bIns="46798" anchor="t" anchorCtr="0" compatLnSpc="1">
            <a:noAutofit/>
          </a:bodyPr>
          <a:lstStyle/>
          <a:p>
            <a:pPr lvl="0"/>
            <a:endParaRPr lang="en-GB"/>
          </a:p>
        </p:txBody>
      </p:sp>
      <p:sp>
        <p:nvSpPr>
          <p:cNvPr id="21" name="Text Placeholder 20">
            <a:extLst>
              <a:ext uri="{FF2B5EF4-FFF2-40B4-BE49-F238E27FC236}">
                <a16:creationId xmlns:a16="http://schemas.microsoft.com/office/drawing/2014/main" id="{610F2297-4452-45F3-94B6-4801938D7782}"/>
              </a:ext>
            </a:extLst>
          </p:cNvPr>
          <p:cNvSpPr txBox="1">
            <a:spLocks noGrp="1"/>
          </p:cNvSpPr>
          <p:nvPr>
            <p:ph type="body" idx="1"/>
          </p:nvPr>
        </p:nvSpPr>
        <p:spPr>
          <a:xfrm>
            <a:off x="826919" y="2052718"/>
            <a:ext cx="6708961" cy="4192560"/>
          </a:xfrm>
          <a:prstGeom prst="rect">
            <a:avLst/>
          </a:prstGeom>
          <a:noFill/>
          <a:ln>
            <a:noFill/>
          </a:ln>
        </p:spPr>
        <p:txBody>
          <a:bodyPr vert="horz" wrap="square" lIns="90004" tIns="46798" rIns="90004" bIns="46798"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2" name="Date Placeholder 21">
            <a:extLst>
              <a:ext uri="{FF2B5EF4-FFF2-40B4-BE49-F238E27FC236}">
                <a16:creationId xmlns:a16="http://schemas.microsoft.com/office/drawing/2014/main" id="{B8448E4E-0CF0-4EE0-994A-F0A6D7CFE2EE}"/>
              </a:ext>
            </a:extLst>
          </p:cNvPr>
          <p:cNvSpPr txBox="1">
            <a:spLocks noGrp="1"/>
          </p:cNvSpPr>
          <p:nvPr>
            <p:ph type="dt" sz="half" idx="2"/>
          </p:nvPr>
        </p:nvSpPr>
        <p:spPr>
          <a:xfrm>
            <a:off x="8104318" y="1447915"/>
            <a:ext cx="987122" cy="225363"/>
          </a:xfrm>
          <a:prstGeom prst="rect">
            <a:avLst/>
          </a:prstGeom>
          <a:noFill/>
          <a:ln>
            <a:noFill/>
          </a:ln>
        </p:spPr>
        <p:txBody>
          <a:bodyPr vert="horz" wrap="square" lIns="90004" tIns="46798" rIns="90004" bIns="46798" anchor="b"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FFFFFF"/>
                </a:solidFill>
                <a:uFillTx/>
                <a:latin typeface="Tinos" pitchFamily="18"/>
                <a:ea typeface="DejaVu Sans" pitchFamily="2"/>
                <a:cs typeface="DejaVu Sans" pitchFamily="2"/>
              </a:defRPr>
            </a:lvl1pPr>
          </a:lstStyle>
          <a:p>
            <a:pPr lvl="0"/>
            <a:endParaRPr lang="en-US"/>
          </a:p>
        </p:txBody>
      </p:sp>
      <p:sp>
        <p:nvSpPr>
          <p:cNvPr id="23" name="Freeform 22">
            <a:extLst>
              <a:ext uri="{FF2B5EF4-FFF2-40B4-BE49-F238E27FC236}">
                <a16:creationId xmlns:a16="http://schemas.microsoft.com/office/drawing/2014/main" id="{3BF4E12F-890D-430A-8DA7-49B0984EEEA3}"/>
              </a:ext>
            </a:extLst>
          </p:cNvPr>
          <p:cNvSpPr/>
          <p:nvPr/>
        </p:nvSpPr>
        <p:spPr>
          <a:xfrm rot="5400013">
            <a:off x="6236102" y="3263214"/>
            <a:ext cx="3859197" cy="2286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4" name="Slide Number Placeholder 23">
            <a:extLst>
              <a:ext uri="{FF2B5EF4-FFF2-40B4-BE49-F238E27FC236}">
                <a16:creationId xmlns:a16="http://schemas.microsoft.com/office/drawing/2014/main" id="{9510E3DA-371F-418C-94E8-BC133B2ED564}"/>
              </a:ext>
            </a:extLst>
          </p:cNvPr>
          <p:cNvSpPr txBox="1">
            <a:spLocks noGrp="1"/>
          </p:cNvSpPr>
          <p:nvPr>
            <p:ph type="sldNum" sz="quarter" idx="4"/>
          </p:nvPr>
        </p:nvSpPr>
        <p:spPr>
          <a:xfrm>
            <a:off x="7765916" y="295195"/>
            <a:ext cx="625678" cy="765361"/>
          </a:xfrm>
          <a:prstGeom prst="rect">
            <a:avLst/>
          </a:prstGeom>
          <a:noFill/>
          <a:ln>
            <a:noFill/>
          </a:ln>
        </p:spPr>
        <p:txBody>
          <a:bodyPr vert="horz" wrap="square" lIns="90004" tIns="46798" rIns="90004" bIns="46798" anchor="b" anchorCtr="1" compatLnSpc="1">
            <a:noAutofit/>
          </a:bodyPr>
          <a:lstStyle>
            <a:lvl1pPr marL="0" marR="0" lvl="0" indent="0" algn="ctr" defTabSz="914400" rtl="0" fontAlgn="auto" hangingPunct="1">
              <a:lnSpc>
                <a:spcPct val="100000"/>
              </a:lnSpc>
              <a:spcBef>
                <a:spcPts val="0"/>
              </a:spcBef>
              <a:spcAft>
                <a:spcPts val="0"/>
              </a:spcAft>
              <a:buNone/>
              <a:tabLst/>
              <a:defRPr lang="es-ES" sz="2800" b="0" i="0" u="none" strike="noStrike" kern="1200" cap="none" spc="0" baseline="0">
                <a:solidFill>
                  <a:srgbClr val="FFFFFF"/>
                </a:solidFill>
                <a:uFillTx/>
                <a:latin typeface="Tinos" pitchFamily="18"/>
                <a:ea typeface="DejaVu Sans" pitchFamily="2"/>
                <a:cs typeface="DejaVu Sans" pitchFamily="2"/>
              </a:defRPr>
            </a:lvl1pPr>
          </a:lstStyle>
          <a:p>
            <a:pPr lvl="0"/>
            <a:fld id="{A15F6C3A-B660-48C6-B7B4-A3FCACF2E40F}" type="slidenum">
              <a:t>‹#›</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GB" sz="4200" b="0" i="0" u="none" strike="noStrike" kern="1200" cap="none" spc="0" baseline="0">
          <a:solidFill>
            <a:srgbClr val="EBEBEB"/>
          </a:solidFill>
          <a:uFillTx/>
          <a:latin typeface="Century Gothic" pitchFamily="34"/>
        </a:defRPr>
      </a:lvl1pPr>
    </p:titleStyle>
    <p:bodyStyle>
      <a:lvl1pPr marL="342717" marR="0" lvl="0" indent="-342717" algn="l" defTabSz="914400" rtl="0" fontAlgn="auto" hangingPunct="0">
        <a:lnSpc>
          <a:spcPct val="100000"/>
        </a:lnSpc>
        <a:spcBef>
          <a:spcPts val="1000"/>
        </a:spcBef>
        <a:spcAft>
          <a:spcPts val="0"/>
        </a:spcAft>
        <a:buNone/>
        <a:tabLst>
          <a:tab pos="342717" algn="l"/>
          <a:tab pos="448915" algn="l"/>
          <a:tab pos="898196" algn="l"/>
          <a:tab pos="1347478" algn="l"/>
          <a:tab pos="1796759" algn="l"/>
          <a:tab pos="2246040" algn="l"/>
          <a:tab pos="2695312" algn="l"/>
          <a:tab pos="3144594" algn="l"/>
          <a:tab pos="3593875" algn="l"/>
          <a:tab pos="4043156" algn="l"/>
          <a:tab pos="4492437" algn="l"/>
          <a:tab pos="4941353" algn="l"/>
          <a:tab pos="5390634" algn="l"/>
          <a:tab pos="5839916" algn="l"/>
          <a:tab pos="6289197" algn="l"/>
          <a:tab pos="6738478" algn="l"/>
          <a:tab pos="7187759" algn="l"/>
          <a:tab pos="7637032" algn="l"/>
          <a:tab pos="8086313" algn="l"/>
          <a:tab pos="8535594" algn="l"/>
          <a:tab pos="8984875" algn="l"/>
        </a:tabLst>
        <a:defRPr lang="en-US" sz="2000" b="0" i="0" u="none" strike="noStrike" kern="1200" cap="none" spc="0" baseline="0">
          <a:solidFill>
            <a:srgbClr val="FFFFFF"/>
          </a:solidFill>
          <a:uFillTx/>
          <a:latin typeface="Century Gothic" pitchFamily="34"/>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FBEDDF5-82FE-47B8-BB9C-77BEFA5678FE}"/>
              </a:ext>
            </a:extLst>
          </p:cNvPr>
          <p:cNvGrpSpPr/>
          <p:nvPr/>
        </p:nvGrpSpPr>
        <p:grpSpPr>
          <a:xfrm>
            <a:off x="6297481" y="1676515"/>
            <a:ext cx="2819515" cy="2819159"/>
            <a:chOff x="6297481" y="1676515"/>
            <a:chExt cx="2819515" cy="2819159"/>
          </a:xfrm>
        </p:grpSpPr>
        <p:pic>
          <p:nvPicPr>
            <p:cNvPr id="3" name="Picture 2">
              <a:extLst>
                <a:ext uri="{FF2B5EF4-FFF2-40B4-BE49-F238E27FC236}">
                  <a16:creationId xmlns:a16="http://schemas.microsoft.com/office/drawing/2014/main" id="{DB145BD8-79D1-4D2D-AFD8-84C55375A851}"/>
                </a:ext>
              </a:extLst>
            </p:cNvPr>
            <p:cNvPicPr>
              <a:picLocks noChangeAspect="1"/>
            </p:cNvPicPr>
            <p:nvPr/>
          </p:nvPicPr>
          <p:blipFill>
            <a:blip r:embed="rId14">
              <a:lum/>
              <a:alphaModFix/>
            </a:blip>
            <a:srcRect/>
            <a:stretch>
              <a:fillRect/>
            </a:stretch>
          </p:blipFill>
          <p:spPr>
            <a:xfrm>
              <a:off x="6297481" y="1676515"/>
              <a:ext cx="2819515" cy="2819159"/>
            </a:xfrm>
            <a:prstGeom prst="rect">
              <a:avLst/>
            </a:prstGeom>
            <a:noFill/>
            <a:ln cap="flat">
              <a:noFill/>
            </a:ln>
          </p:spPr>
        </p:pic>
        <p:sp>
          <p:nvSpPr>
            <p:cNvPr id="4" name="Freeform 3">
              <a:extLst>
                <a:ext uri="{FF2B5EF4-FFF2-40B4-BE49-F238E27FC236}">
                  <a16:creationId xmlns:a16="http://schemas.microsoft.com/office/drawing/2014/main" id="{8EF0D6F3-0FCC-406E-9683-6F8D57D28582}"/>
                </a:ext>
              </a:extLst>
            </p:cNvPr>
            <p:cNvSpPr/>
            <p:nvPr/>
          </p:nvSpPr>
          <p:spPr>
            <a:xfrm>
              <a:off x="6711842" y="2089083"/>
              <a:ext cx="1990804" cy="199080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5" name="Group 4">
            <a:extLst>
              <a:ext uri="{FF2B5EF4-FFF2-40B4-BE49-F238E27FC236}">
                <a16:creationId xmlns:a16="http://schemas.microsoft.com/office/drawing/2014/main" id="{1B0FB768-B26B-4931-8951-C6165B9B8979}"/>
              </a:ext>
            </a:extLst>
          </p:cNvPr>
          <p:cNvGrpSpPr/>
          <p:nvPr/>
        </p:nvGrpSpPr>
        <p:grpSpPr>
          <a:xfrm>
            <a:off x="5687997" y="-457200"/>
            <a:ext cx="1600200" cy="1600200"/>
            <a:chOff x="5687997" y="-457200"/>
            <a:chExt cx="1600200" cy="1600200"/>
          </a:xfrm>
        </p:grpSpPr>
        <p:pic>
          <p:nvPicPr>
            <p:cNvPr id="6" name="Picture 5">
              <a:extLst>
                <a:ext uri="{FF2B5EF4-FFF2-40B4-BE49-F238E27FC236}">
                  <a16:creationId xmlns:a16="http://schemas.microsoft.com/office/drawing/2014/main" id="{990D7B59-864A-4B15-A24D-D891529006EB}"/>
                </a:ext>
              </a:extLst>
            </p:cNvPr>
            <p:cNvPicPr>
              <a:picLocks noChangeAspect="1"/>
            </p:cNvPicPr>
            <p:nvPr/>
          </p:nvPicPr>
          <p:blipFill>
            <a:blip r:embed="rId15">
              <a:lum/>
              <a:alphaModFix/>
            </a:blip>
            <a:srcRect/>
            <a:stretch>
              <a:fillRect/>
            </a:stretch>
          </p:blipFill>
          <p:spPr>
            <a:xfrm>
              <a:off x="5687997" y="-457200"/>
              <a:ext cx="1600200" cy="1600200"/>
            </a:xfrm>
            <a:prstGeom prst="rect">
              <a:avLst/>
            </a:prstGeom>
            <a:noFill/>
            <a:ln cap="flat">
              <a:noFill/>
            </a:ln>
          </p:spPr>
        </p:pic>
        <p:sp>
          <p:nvSpPr>
            <p:cNvPr id="7" name="Freeform 6">
              <a:extLst>
                <a:ext uri="{FF2B5EF4-FFF2-40B4-BE49-F238E27FC236}">
                  <a16:creationId xmlns:a16="http://schemas.microsoft.com/office/drawing/2014/main" id="{F96E9EC5-3C6E-47AC-A409-934E42AFB818}"/>
                </a:ext>
              </a:extLst>
            </p:cNvPr>
            <p:cNvSpPr/>
            <p:nvPr/>
          </p:nvSpPr>
          <p:spPr>
            <a:xfrm>
              <a:off x="5924516" y="-222116"/>
              <a:ext cx="1128598" cy="112716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8" name="Group 7">
            <a:extLst>
              <a:ext uri="{FF2B5EF4-FFF2-40B4-BE49-F238E27FC236}">
                <a16:creationId xmlns:a16="http://schemas.microsoft.com/office/drawing/2014/main" id="{00959793-0EEC-46F3-A514-9AE7154FB180}"/>
              </a:ext>
            </a:extLst>
          </p:cNvPr>
          <p:cNvGrpSpPr/>
          <p:nvPr/>
        </p:nvGrpSpPr>
        <p:grpSpPr>
          <a:xfrm>
            <a:off x="6297481" y="6095884"/>
            <a:ext cx="990715" cy="990715"/>
            <a:chOff x="6297481" y="6095884"/>
            <a:chExt cx="990715" cy="990715"/>
          </a:xfrm>
        </p:grpSpPr>
        <p:pic>
          <p:nvPicPr>
            <p:cNvPr id="9" name="Picture 8">
              <a:extLst>
                <a:ext uri="{FF2B5EF4-FFF2-40B4-BE49-F238E27FC236}">
                  <a16:creationId xmlns:a16="http://schemas.microsoft.com/office/drawing/2014/main" id="{D701BED9-8672-49C9-9D1B-E7A5D4021D59}"/>
                </a:ext>
              </a:extLst>
            </p:cNvPr>
            <p:cNvPicPr>
              <a:picLocks noChangeAspect="1"/>
            </p:cNvPicPr>
            <p:nvPr/>
          </p:nvPicPr>
          <p:blipFill>
            <a:blip r:embed="rId16">
              <a:lum/>
              <a:alphaModFix/>
            </a:blip>
            <a:srcRect/>
            <a:stretch>
              <a:fillRect/>
            </a:stretch>
          </p:blipFill>
          <p:spPr>
            <a:xfrm>
              <a:off x="6297481" y="6095884"/>
              <a:ext cx="990715" cy="990715"/>
            </a:xfrm>
            <a:prstGeom prst="rect">
              <a:avLst/>
            </a:prstGeom>
            <a:noFill/>
            <a:ln cap="flat">
              <a:noFill/>
            </a:ln>
          </p:spPr>
        </p:pic>
        <p:sp>
          <p:nvSpPr>
            <p:cNvPr id="10" name="Freeform 9">
              <a:extLst>
                <a:ext uri="{FF2B5EF4-FFF2-40B4-BE49-F238E27FC236}">
                  <a16:creationId xmlns:a16="http://schemas.microsoft.com/office/drawing/2014/main" id="{FA6ED928-79D8-4565-AA59-3E39091A0787}"/>
                </a:ext>
              </a:extLst>
            </p:cNvPr>
            <p:cNvSpPr/>
            <p:nvPr/>
          </p:nvSpPr>
          <p:spPr>
            <a:xfrm>
              <a:off x="6445075" y="6240597"/>
              <a:ext cx="696955" cy="6984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1" name="Group 10">
            <a:extLst>
              <a:ext uri="{FF2B5EF4-FFF2-40B4-BE49-F238E27FC236}">
                <a16:creationId xmlns:a16="http://schemas.microsoft.com/office/drawing/2014/main" id="{E090939D-376A-448E-A8CE-6A25B8FCAE0B}"/>
              </a:ext>
            </a:extLst>
          </p:cNvPr>
          <p:cNvGrpSpPr/>
          <p:nvPr/>
        </p:nvGrpSpPr>
        <p:grpSpPr>
          <a:xfrm>
            <a:off x="-152284" y="2670121"/>
            <a:ext cx="4184641" cy="4184641"/>
            <a:chOff x="-152284" y="2670121"/>
            <a:chExt cx="4184641" cy="4184641"/>
          </a:xfrm>
        </p:grpSpPr>
        <p:pic>
          <p:nvPicPr>
            <p:cNvPr id="12" name="Picture 11">
              <a:extLst>
                <a:ext uri="{FF2B5EF4-FFF2-40B4-BE49-F238E27FC236}">
                  <a16:creationId xmlns:a16="http://schemas.microsoft.com/office/drawing/2014/main" id="{CF4024ED-69B2-4F4C-B904-4AC2A48BD98D}"/>
                </a:ext>
              </a:extLst>
            </p:cNvPr>
            <p:cNvPicPr>
              <a:picLocks noChangeAspect="1"/>
            </p:cNvPicPr>
            <p:nvPr/>
          </p:nvPicPr>
          <p:blipFill>
            <a:blip r:embed="rId17">
              <a:lum/>
              <a:alphaModFix/>
            </a:blip>
            <a:srcRect/>
            <a:stretch>
              <a:fillRect/>
            </a:stretch>
          </p:blipFill>
          <p:spPr>
            <a:xfrm>
              <a:off x="-152284" y="2670121"/>
              <a:ext cx="4184641" cy="4184641"/>
            </a:xfrm>
            <a:prstGeom prst="rect">
              <a:avLst/>
            </a:prstGeom>
            <a:noFill/>
            <a:ln cap="flat">
              <a:noFill/>
            </a:ln>
          </p:spPr>
        </p:pic>
        <p:sp>
          <p:nvSpPr>
            <p:cNvPr id="13" name="Freeform 12">
              <a:extLst>
                <a:ext uri="{FF2B5EF4-FFF2-40B4-BE49-F238E27FC236}">
                  <a16:creationId xmlns:a16="http://schemas.microsoft.com/office/drawing/2014/main" id="{1C1F1E63-FB05-4E4F-B8CE-72DFBDC6578C}"/>
                </a:ext>
              </a:extLst>
            </p:cNvPr>
            <p:cNvSpPr/>
            <p:nvPr/>
          </p:nvSpPr>
          <p:spPr>
            <a:xfrm>
              <a:off x="460436" y="3281397"/>
              <a:ext cx="2959199" cy="2959199"/>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4" name="Group 13">
            <a:extLst>
              <a:ext uri="{FF2B5EF4-FFF2-40B4-BE49-F238E27FC236}">
                <a16:creationId xmlns:a16="http://schemas.microsoft.com/office/drawing/2014/main" id="{95172420-705F-467B-8C1C-18B66A4F05DE}"/>
              </a:ext>
            </a:extLst>
          </p:cNvPr>
          <p:cNvGrpSpPr/>
          <p:nvPr/>
        </p:nvGrpSpPr>
        <p:grpSpPr>
          <a:xfrm>
            <a:off x="-841321" y="2895475"/>
            <a:ext cx="2362315" cy="2362315"/>
            <a:chOff x="-841321" y="2895475"/>
            <a:chExt cx="2362315" cy="2362315"/>
          </a:xfrm>
        </p:grpSpPr>
        <p:pic>
          <p:nvPicPr>
            <p:cNvPr id="15" name="Picture 14">
              <a:extLst>
                <a:ext uri="{FF2B5EF4-FFF2-40B4-BE49-F238E27FC236}">
                  <a16:creationId xmlns:a16="http://schemas.microsoft.com/office/drawing/2014/main" id="{36055944-C99F-41F4-B490-6BFB7967A5D6}"/>
                </a:ext>
              </a:extLst>
            </p:cNvPr>
            <p:cNvPicPr>
              <a:picLocks noChangeAspect="1"/>
            </p:cNvPicPr>
            <p:nvPr/>
          </p:nvPicPr>
          <p:blipFill>
            <a:blip r:embed="rId18">
              <a:lum/>
              <a:alphaModFix/>
            </a:blip>
            <a:srcRect/>
            <a:stretch>
              <a:fillRect/>
            </a:stretch>
          </p:blipFill>
          <p:spPr>
            <a:xfrm>
              <a:off x="-841321" y="2895475"/>
              <a:ext cx="2362315" cy="2362315"/>
            </a:xfrm>
            <a:prstGeom prst="rect">
              <a:avLst/>
            </a:prstGeom>
            <a:noFill/>
            <a:ln cap="flat">
              <a:noFill/>
            </a:ln>
          </p:spPr>
        </p:pic>
        <p:sp>
          <p:nvSpPr>
            <p:cNvPr id="16" name="Freeform 15">
              <a:extLst>
                <a:ext uri="{FF2B5EF4-FFF2-40B4-BE49-F238E27FC236}">
                  <a16:creationId xmlns:a16="http://schemas.microsoft.com/office/drawing/2014/main" id="{E122397B-3148-462F-A720-2985703E1B1A}"/>
                </a:ext>
              </a:extLst>
            </p:cNvPr>
            <p:cNvSpPr/>
            <p:nvPr/>
          </p:nvSpPr>
          <p:spPr>
            <a:xfrm>
              <a:off x="-493556" y="3241804"/>
              <a:ext cx="1666795" cy="1666795"/>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sp>
        <p:nvSpPr>
          <p:cNvPr id="17" name="Freeform 16">
            <a:extLst>
              <a:ext uri="{FF2B5EF4-FFF2-40B4-BE49-F238E27FC236}">
                <a16:creationId xmlns:a16="http://schemas.microsoft.com/office/drawing/2014/main" id="{9D2EB507-5895-41C7-AD99-A495BF704C89}"/>
              </a:ext>
            </a:extLst>
          </p:cNvPr>
          <p:cNvSpPr/>
          <p:nvPr/>
        </p:nvSpPr>
        <p:spPr>
          <a:xfrm>
            <a:off x="7745397" y="0"/>
            <a:ext cx="685800" cy="110016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solidFill>
            <a:srgbClr val="B01513"/>
          </a:solidFill>
          <a:ln cap="flat">
            <a:noFill/>
            <a:prstDash val="solid"/>
          </a:ln>
          <a:effectLst>
            <a:outerShdw dist="12600" dir="5400000" algn="tl">
              <a:srgbClr val="000000">
                <a:alpha val="45000"/>
              </a:srgbClr>
            </a:outerShdw>
          </a:effectLst>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8" name="Straight Connector 17">
            <a:extLst>
              <a:ext uri="{FF2B5EF4-FFF2-40B4-BE49-F238E27FC236}">
                <a16:creationId xmlns:a16="http://schemas.microsoft.com/office/drawing/2014/main" id="{2BA844CF-F105-4A85-84F8-3BD9F3C8615C}"/>
              </a:ext>
            </a:extLst>
          </p:cNvPr>
          <p:cNvSpPr/>
          <p:nvPr/>
        </p:nvSpPr>
        <p:spPr>
          <a:xfrm>
            <a:off x="2795759" y="2133715"/>
            <a:ext cx="1435" cy="3962159"/>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2600" cap="rnd">
            <a:solidFill>
              <a:srgbClr val="8AD0D6">
                <a:alpha val="40000"/>
              </a:srgbClr>
            </a:solidFill>
            <a:prstDash val="solid"/>
            <a:miter/>
          </a:ln>
        </p:spPr>
        <p:txBody>
          <a:bodyPr vert="horz" wrap="square" lIns="90004" tIns="46798" rIns="90004" bIns="46798" anchor="t"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9" name="Straight Connector 18">
            <a:extLst>
              <a:ext uri="{FF2B5EF4-FFF2-40B4-BE49-F238E27FC236}">
                <a16:creationId xmlns:a16="http://schemas.microsoft.com/office/drawing/2014/main" id="{3171279C-F3C4-44E5-8FE5-F1ACEC8674C6}"/>
              </a:ext>
            </a:extLst>
          </p:cNvPr>
          <p:cNvSpPr/>
          <p:nvPr/>
        </p:nvSpPr>
        <p:spPr>
          <a:xfrm>
            <a:off x="5222879" y="2133715"/>
            <a:ext cx="1435" cy="3967197"/>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2600" cap="rnd">
            <a:solidFill>
              <a:srgbClr val="8AD0D6">
                <a:alpha val="40000"/>
              </a:srgbClr>
            </a:solidFill>
            <a:prstDash val="solid"/>
            <a:miter/>
          </a:ln>
        </p:spPr>
        <p:txBody>
          <a:bodyPr vert="horz" wrap="square" lIns="90004" tIns="46798" rIns="90004" bIns="46798" anchor="t"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0" name="Title Placeholder 19">
            <a:extLst>
              <a:ext uri="{FF2B5EF4-FFF2-40B4-BE49-F238E27FC236}">
                <a16:creationId xmlns:a16="http://schemas.microsoft.com/office/drawing/2014/main" id="{5B95AC74-9483-4BD0-BDD5-2A2C778834F8}"/>
              </a:ext>
            </a:extLst>
          </p:cNvPr>
          <p:cNvSpPr txBox="1">
            <a:spLocks noGrp="1"/>
          </p:cNvSpPr>
          <p:nvPr>
            <p:ph type="title"/>
          </p:nvPr>
        </p:nvSpPr>
        <p:spPr>
          <a:xfrm>
            <a:off x="484202" y="452518"/>
            <a:ext cx="7053123" cy="1396800"/>
          </a:xfrm>
          <a:prstGeom prst="rect">
            <a:avLst/>
          </a:prstGeom>
          <a:noFill/>
          <a:ln>
            <a:noFill/>
          </a:ln>
        </p:spPr>
        <p:txBody>
          <a:bodyPr vert="horz" wrap="square" lIns="90004" tIns="46798" rIns="90004" bIns="46798" anchor="t" anchorCtr="0" compatLnSpc="1">
            <a:noAutofit/>
          </a:bodyPr>
          <a:lstStyle/>
          <a:p>
            <a:pPr lvl="0"/>
            <a:endParaRPr lang="en-GB"/>
          </a:p>
        </p:txBody>
      </p:sp>
      <p:sp>
        <p:nvSpPr>
          <p:cNvPr id="21" name="Text Placeholder 20">
            <a:extLst>
              <a:ext uri="{FF2B5EF4-FFF2-40B4-BE49-F238E27FC236}">
                <a16:creationId xmlns:a16="http://schemas.microsoft.com/office/drawing/2014/main" id="{3ECF6002-F221-477A-985E-5B9D9903C198}"/>
              </a:ext>
            </a:extLst>
          </p:cNvPr>
          <p:cNvSpPr txBox="1">
            <a:spLocks noGrp="1"/>
          </p:cNvSpPr>
          <p:nvPr>
            <p:ph type="body" idx="1"/>
          </p:nvPr>
        </p:nvSpPr>
        <p:spPr>
          <a:xfrm>
            <a:off x="826919" y="2052718"/>
            <a:ext cx="6708961" cy="4192560"/>
          </a:xfrm>
          <a:prstGeom prst="rect">
            <a:avLst/>
          </a:prstGeom>
          <a:noFill/>
          <a:ln>
            <a:noFill/>
          </a:ln>
        </p:spPr>
        <p:txBody>
          <a:bodyPr vert="horz" wrap="square" lIns="90004" tIns="46798" rIns="90004" bIns="46798"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2" name="Date Placeholder 21">
            <a:extLst>
              <a:ext uri="{FF2B5EF4-FFF2-40B4-BE49-F238E27FC236}">
                <a16:creationId xmlns:a16="http://schemas.microsoft.com/office/drawing/2014/main" id="{CDD47BD1-351A-4961-BF71-D0DF1622DD61}"/>
              </a:ext>
            </a:extLst>
          </p:cNvPr>
          <p:cNvSpPr txBox="1">
            <a:spLocks noGrp="1"/>
          </p:cNvSpPr>
          <p:nvPr>
            <p:ph type="dt" sz="half" idx="2"/>
          </p:nvPr>
        </p:nvSpPr>
        <p:spPr>
          <a:xfrm>
            <a:off x="8104318" y="1447915"/>
            <a:ext cx="987122" cy="225363"/>
          </a:xfrm>
          <a:prstGeom prst="rect">
            <a:avLst/>
          </a:prstGeom>
          <a:noFill/>
          <a:ln>
            <a:noFill/>
          </a:ln>
        </p:spPr>
        <p:txBody>
          <a:bodyPr vert="horz" wrap="square" lIns="90004" tIns="46798" rIns="90004" bIns="46798" anchor="b"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FFFFFF"/>
                </a:solidFill>
                <a:uFillTx/>
                <a:latin typeface="Tinos" pitchFamily="18"/>
                <a:ea typeface="DejaVu Sans" pitchFamily="2"/>
                <a:cs typeface="DejaVu Sans" pitchFamily="2"/>
              </a:defRPr>
            </a:lvl1pPr>
          </a:lstStyle>
          <a:p>
            <a:pPr lvl="0"/>
            <a:endParaRPr lang="en-US"/>
          </a:p>
        </p:txBody>
      </p:sp>
      <p:sp>
        <p:nvSpPr>
          <p:cNvPr id="23" name="Freeform 22">
            <a:extLst>
              <a:ext uri="{FF2B5EF4-FFF2-40B4-BE49-F238E27FC236}">
                <a16:creationId xmlns:a16="http://schemas.microsoft.com/office/drawing/2014/main" id="{72662670-B89B-4965-96E1-2A9D81EB79AC}"/>
              </a:ext>
            </a:extLst>
          </p:cNvPr>
          <p:cNvSpPr/>
          <p:nvPr/>
        </p:nvSpPr>
        <p:spPr>
          <a:xfrm rot="5400013">
            <a:off x="6236102" y="3263214"/>
            <a:ext cx="3859197" cy="2286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4" name="Slide Number Placeholder 23">
            <a:extLst>
              <a:ext uri="{FF2B5EF4-FFF2-40B4-BE49-F238E27FC236}">
                <a16:creationId xmlns:a16="http://schemas.microsoft.com/office/drawing/2014/main" id="{8FDAA4BA-A0A7-4F31-AB0A-9886858F67A6}"/>
              </a:ext>
            </a:extLst>
          </p:cNvPr>
          <p:cNvSpPr txBox="1">
            <a:spLocks noGrp="1"/>
          </p:cNvSpPr>
          <p:nvPr>
            <p:ph type="sldNum" sz="quarter" idx="4"/>
          </p:nvPr>
        </p:nvSpPr>
        <p:spPr>
          <a:xfrm>
            <a:off x="7765916" y="295195"/>
            <a:ext cx="625678" cy="765361"/>
          </a:xfrm>
          <a:prstGeom prst="rect">
            <a:avLst/>
          </a:prstGeom>
          <a:noFill/>
          <a:ln>
            <a:noFill/>
          </a:ln>
        </p:spPr>
        <p:txBody>
          <a:bodyPr vert="horz" wrap="square" lIns="90004" tIns="46798" rIns="90004" bIns="46798" anchor="b" anchorCtr="1" compatLnSpc="1">
            <a:noAutofit/>
          </a:bodyPr>
          <a:lstStyle>
            <a:lvl1pPr marL="0" marR="0" lvl="0" indent="0" algn="ctr" defTabSz="914400" rtl="0" fontAlgn="auto" hangingPunct="1">
              <a:lnSpc>
                <a:spcPct val="100000"/>
              </a:lnSpc>
              <a:spcBef>
                <a:spcPts val="0"/>
              </a:spcBef>
              <a:spcAft>
                <a:spcPts val="0"/>
              </a:spcAft>
              <a:buNone/>
              <a:tabLst/>
              <a:defRPr lang="es-ES" sz="2800" b="0" i="0" u="none" strike="noStrike" kern="1200" cap="none" spc="0" baseline="0">
                <a:solidFill>
                  <a:srgbClr val="FFFFFF"/>
                </a:solidFill>
                <a:uFillTx/>
                <a:latin typeface="Tinos" pitchFamily="18"/>
                <a:ea typeface="DejaVu Sans" pitchFamily="2"/>
                <a:cs typeface="DejaVu Sans" pitchFamily="2"/>
              </a:defRPr>
            </a:lvl1pPr>
          </a:lstStyle>
          <a:p>
            <a:pPr lvl="0"/>
            <a:fld id="{7C0F44A6-81DD-4C1C-8090-25F9EA91622B}" type="slidenum">
              <a:t>‹#›</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GB" sz="4200" b="0" i="0" u="none" strike="noStrike" kern="1200" cap="none" spc="0" baseline="0">
          <a:solidFill>
            <a:srgbClr val="EBEBEB"/>
          </a:solidFill>
          <a:uFillTx/>
          <a:latin typeface="Century Gothic" pitchFamily="34"/>
        </a:defRPr>
      </a:lvl1pPr>
    </p:titleStyle>
    <p:bodyStyle>
      <a:lvl1pPr marL="342717" marR="0" lvl="0" indent="-342717" algn="l" defTabSz="914400" rtl="0" fontAlgn="auto" hangingPunct="0">
        <a:lnSpc>
          <a:spcPct val="100000"/>
        </a:lnSpc>
        <a:spcBef>
          <a:spcPts val="1000"/>
        </a:spcBef>
        <a:spcAft>
          <a:spcPts val="0"/>
        </a:spcAft>
        <a:buNone/>
        <a:tabLst>
          <a:tab pos="342717" algn="l"/>
          <a:tab pos="448915" algn="l"/>
          <a:tab pos="898196" algn="l"/>
          <a:tab pos="1347478" algn="l"/>
          <a:tab pos="1796759" algn="l"/>
          <a:tab pos="2246040" algn="l"/>
          <a:tab pos="2695312" algn="l"/>
          <a:tab pos="3144594" algn="l"/>
          <a:tab pos="3593875" algn="l"/>
          <a:tab pos="4043156" algn="l"/>
          <a:tab pos="4492437" algn="l"/>
          <a:tab pos="4941353" algn="l"/>
          <a:tab pos="5390634" algn="l"/>
          <a:tab pos="5839916" algn="l"/>
          <a:tab pos="6289197" algn="l"/>
          <a:tab pos="6738478" algn="l"/>
          <a:tab pos="7187759" algn="l"/>
          <a:tab pos="7637032" algn="l"/>
          <a:tab pos="8086313" algn="l"/>
          <a:tab pos="8535594" algn="l"/>
          <a:tab pos="8984875" algn="l"/>
        </a:tabLst>
        <a:defRPr lang="en-US" sz="2000" b="0" i="0" u="none" strike="noStrike" kern="1200" cap="none" spc="0" baseline="0">
          <a:solidFill>
            <a:srgbClr val="FFFFFF"/>
          </a:solidFill>
          <a:uFillTx/>
          <a:latin typeface="Century Gothic" pitchFamily="34"/>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09F4789-08C4-4BF1-895E-54DEE0E9D9EB}"/>
              </a:ext>
            </a:extLst>
          </p:cNvPr>
          <p:cNvGrpSpPr/>
          <p:nvPr/>
        </p:nvGrpSpPr>
        <p:grpSpPr>
          <a:xfrm>
            <a:off x="6297481" y="1676515"/>
            <a:ext cx="2819515" cy="2819159"/>
            <a:chOff x="6297481" y="1676515"/>
            <a:chExt cx="2819515" cy="2819159"/>
          </a:xfrm>
        </p:grpSpPr>
        <p:pic>
          <p:nvPicPr>
            <p:cNvPr id="3" name="Picture 2">
              <a:extLst>
                <a:ext uri="{FF2B5EF4-FFF2-40B4-BE49-F238E27FC236}">
                  <a16:creationId xmlns:a16="http://schemas.microsoft.com/office/drawing/2014/main" id="{5C518198-294C-49DB-A067-9E3CB17A11B3}"/>
                </a:ext>
              </a:extLst>
            </p:cNvPr>
            <p:cNvPicPr>
              <a:picLocks noChangeAspect="1"/>
            </p:cNvPicPr>
            <p:nvPr/>
          </p:nvPicPr>
          <p:blipFill>
            <a:blip r:embed="rId14">
              <a:lum/>
              <a:alphaModFix/>
            </a:blip>
            <a:srcRect/>
            <a:stretch>
              <a:fillRect/>
            </a:stretch>
          </p:blipFill>
          <p:spPr>
            <a:xfrm>
              <a:off x="6297481" y="1676515"/>
              <a:ext cx="2819515" cy="2819159"/>
            </a:xfrm>
            <a:prstGeom prst="rect">
              <a:avLst/>
            </a:prstGeom>
            <a:noFill/>
            <a:ln cap="flat">
              <a:noFill/>
            </a:ln>
          </p:spPr>
        </p:pic>
        <p:sp>
          <p:nvSpPr>
            <p:cNvPr id="4" name="Freeform 3">
              <a:extLst>
                <a:ext uri="{FF2B5EF4-FFF2-40B4-BE49-F238E27FC236}">
                  <a16:creationId xmlns:a16="http://schemas.microsoft.com/office/drawing/2014/main" id="{2338465B-0332-4707-8613-7F46AD7BC94B}"/>
                </a:ext>
              </a:extLst>
            </p:cNvPr>
            <p:cNvSpPr/>
            <p:nvPr/>
          </p:nvSpPr>
          <p:spPr>
            <a:xfrm>
              <a:off x="6711842" y="2089083"/>
              <a:ext cx="1990804" cy="199080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5" name="Group 4">
            <a:extLst>
              <a:ext uri="{FF2B5EF4-FFF2-40B4-BE49-F238E27FC236}">
                <a16:creationId xmlns:a16="http://schemas.microsoft.com/office/drawing/2014/main" id="{66922CA4-50D0-4C3D-BB62-39B62C3CA9CC}"/>
              </a:ext>
            </a:extLst>
          </p:cNvPr>
          <p:cNvGrpSpPr/>
          <p:nvPr/>
        </p:nvGrpSpPr>
        <p:grpSpPr>
          <a:xfrm>
            <a:off x="5687997" y="-457200"/>
            <a:ext cx="1600200" cy="1600200"/>
            <a:chOff x="5687997" y="-457200"/>
            <a:chExt cx="1600200" cy="1600200"/>
          </a:xfrm>
        </p:grpSpPr>
        <p:pic>
          <p:nvPicPr>
            <p:cNvPr id="6" name="Picture 5">
              <a:extLst>
                <a:ext uri="{FF2B5EF4-FFF2-40B4-BE49-F238E27FC236}">
                  <a16:creationId xmlns:a16="http://schemas.microsoft.com/office/drawing/2014/main" id="{285DD7F2-0DD3-42E7-AC3D-06026E0C5790}"/>
                </a:ext>
              </a:extLst>
            </p:cNvPr>
            <p:cNvPicPr>
              <a:picLocks noChangeAspect="1"/>
            </p:cNvPicPr>
            <p:nvPr/>
          </p:nvPicPr>
          <p:blipFill>
            <a:blip r:embed="rId15">
              <a:lum/>
              <a:alphaModFix/>
            </a:blip>
            <a:srcRect/>
            <a:stretch>
              <a:fillRect/>
            </a:stretch>
          </p:blipFill>
          <p:spPr>
            <a:xfrm>
              <a:off x="5687997" y="-457200"/>
              <a:ext cx="1600200" cy="1600200"/>
            </a:xfrm>
            <a:prstGeom prst="rect">
              <a:avLst/>
            </a:prstGeom>
            <a:noFill/>
            <a:ln cap="flat">
              <a:noFill/>
            </a:ln>
          </p:spPr>
        </p:pic>
        <p:sp>
          <p:nvSpPr>
            <p:cNvPr id="7" name="Freeform 6">
              <a:extLst>
                <a:ext uri="{FF2B5EF4-FFF2-40B4-BE49-F238E27FC236}">
                  <a16:creationId xmlns:a16="http://schemas.microsoft.com/office/drawing/2014/main" id="{118AD624-E678-4E91-A14E-53B2D89F6BA3}"/>
                </a:ext>
              </a:extLst>
            </p:cNvPr>
            <p:cNvSpPr/>
            <p:nvPr/>
          </p:nvSpPr>
          <p:spPr>
            <a:xfrm>
              <a:off x="5924516" y="-222116"/>
              <a:ext cx="1128598" cy="112716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8" name="Group 7">
            <a:extLst>
              <a:ext uri="{FF2B5EF4-FFF2-40B4-BE49-F238E27FC236}">
                <a16:creationId xmlns:a16="http://schemas.microsoft.com/office/drawing/2014/main" id="{294D841D-403E-4A33-97C3-881CA111FBB7}"/>
              </a:ext>
            </a:extLst>
          </p:cNvPr>
          <p:cNvGrpSpPr/>
          <p:nvPr/>
        </p:nvGrpSpPr>
        <p:grpSpPr>
          <a:xfrm>
            <a:off x="6297481" y="6095884"/>
            <a:ext cx="990715" cy="990715"/>
            <a:chOff x="6297481" y="6095884"/>
            <a:chExt cx="990715" cy="990715"/>
          </a:xfrm>
        </p:grpSpPr>
        <p:pic>
          <p:nvPicPr>
            <p:cNvPr id="9" name="Picture 8">
              <a:extLst>
                <a:ext uri="{FF2B5EF4-FFF2-40B4-BE49-F238E27FC236}">
                  <a16:creationId xmlns:a16="http://schemas.microsoft.com/office/drawing/2014/main" id="{49523D81-CCB8-406E-A9FA-8871B4D5882E}"/>
                </a:ext>
              </a:extLst>
            </p:cNvPr>
            <p:cNvPicPr>
              <a:picLocks noChangeAspect="1"/>
            </p:cNvPicPr>
            <p:nvPr/>
          </p:nvPicPr>
          <p:blipFill>
            <a:blip r:embed="rId16">
              <a:lum/>
              <a:alphaModFix/>
            </a:blip>
            <a:srcRect/>
            <a:stretch>
              <a:fillRect/>
            </a:stretch>
          </p:blipFill>
          <p:spPr>
            <a:xfrm>
              <a:off x="6297481" y="6095884"/>
              <a:ext cx="990715" cy="990715"/>
            </a:xfrm>
            <a:prstGeom prst="rect">
              <a:avLst/>
            </a:prstGeom>
            <a:noFill/>
            <a:ln cap="flat">
              <a:noFill/>
            </a:ln>
          </p:spPr>
        </p:pic>
        <p:sp>
          <p:nvSpPr>
            <p:cNvPr id="10" name="Freeform 9">
              <a:extLst>
                <a:ext uri="{FF2B5EF4-FFF2-40B4-BE49-F238E27FC236}">
                  <a16:creationId xmlns:a16="http://schemas.microsoft.com/office/drawing/2014/main" id="{BCC961ED-19C4-4FDD-BA20-1C6590844324}"/>
                </a:ext>
              </a:extLst>
            </p:cNvPr>
            <p:cNvSpPr/>
            <p:nvPr/>
          </p:nvSpPr>
          <p:spPr>
            <a:xfrm>
              <a:off x="6445075" y="6240597"/>
              <a:ext cx="696955" cy="6984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1" name="Group 10">
            <a:extLst>
              <a:ext uri="{FF2B5EF4-FFF2-40B4-BE49-F238E27FC236}">
                <a16:creationId xmlns:a16="http://schemas.microsoft.com/office/drawing/2014/main" id="{551C9194-27BE-4D0C-9E71-7DAEBF2B5C74}"/>
              </a:ext>
            </a:extLst>
          </p:cNvPr>
          <p:cNvGrpSpPr/>
          <p:nvPr/>
        </p:nvGrpSpPr>
        <p:grpSpPr>
          <a:xfrm>
            <a:off x="-152284" y="2670121"/>
            <a:ext cx="4184641" cy="4184641"/>
            <a:chOff x="-152284" y="2670121"/>
            <a:chExt cx="4184641" cy="4184641"/>
          </a:xfrm>
        </p:grpSpPr>
        <p:pic>
          <p:nvPicPr>
            <p:cNvPr id="12" name="Picture 11">
              <a:extLst>
                <a:ext uri="{FF2B5EF4-FFF2-40B4-BE49-F238E27FC236}">
                  <a16:creationId xmlns:a16="http://schemas.microsoft.com/office/drawing/2014/main" id="{3A30DCE5-3779-48F5-AE7A-D16ACB3D4379}"/>
                </a:ext>
              </a:extLst>
            </p:cNvPr>
            <p:cNvPicPr>
              <a:picLocks noChangeAspect="1"/>
            </p:cNvPicPr>
            <p:nvPr/>
          </p:nvPicPr>
          <p:blipFill>
            <a:blip r:embed="rId17">
              <a:lum/>
              <a:alphaModFix/>
            </a:blip>
            <a:srcRect/>
            <a:stretch>
              <a:fillRect/>
            </a:stretch>
          </p:blipFill>
          <p:spPr>
            <a:xfrm>
              <a:off x="-152284" y="2670121"/>
              <a:ext cx="4184641" cy="4184641"/>
            </a:xfrm>
            <a:prstGeom prst="rect">
              <a:avLst/>
            </a:prstGeom>
            <a:noFill/>
            <a:ln cap="flat">
              <a:noFill/>
            </a:ln>
          </p:spPr>
        </p:pic>
        <p:sp>
          <p:nvSpPr>
            <p:cNvPr id="13" name="Freeform 12">
              <a:extLst>
                <a:ext uri="{FF2B5EF4-FFF2-40B4-BE49-F238E27FC236}">
                  <a16:creationId xmlns:a16="http://schemas.microsoft.com/office/drawing/2014/main" id="{9C29D0C5-722B-491D-B31A-D2F9E146BC54}"/>
                </a:ext>
              </a:extLst>
            </p:cNvPr>
            <p:cNvSpPr/>
            <p:nvPr/>
          </p:nvSpPr>
          <p:spPr>
            <a:xfrm>
              <a:off x="460436" y="3281397"/>
              <a:ext cx="2959199" cy="2959199"/>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grpSp>
        <p:nvGrpSpPr>
          <p:cNvPr id="14" name="Group 13">
            <a:extLst>
              <a:ext uri="{FF2B5EF4-FFF2-40B4-BE49-F238E27FC236}">
                <a16:creationId xmlns:a16="http://schemas.microsoft.com/office/drawing/2014/main" id="{16078496-CC12-4679-8BDD-2D51D2393FA9}"/>
              </a:ext>
            </a:extLst>
          </p:cNvPr>
          <p:cNvGrpSpPr/>
          <p:nvPr/>
        </p:nvGrpSpPr>
        <p:grpSpPr>
          <a:xfrm>
            <a:off x="-841321" y="2895475"/>
            <a:ext cx="2362315" cy="2362315"/>
            <a:chOff x="-841321" y="2895475"/>
            <a:chExt cx="2362315" cy="2362315"/>
          </a:xfrm>
        </p:grpSpPr>
        <p:pic>
          <p:nvPicPr>
            <p:cNvPr id="15" name="Picture 14">
              <a:extLst>
                <a:ext uri="{FF2B5EF4-FFF2-40B4-BE49-F238E27FC236}">
                  <a16:creationId xmlns:a16="http://schemas.microsoft.com/office/drawing/2014/main" id="{E6E59990-F6F7-465C-B9A6-CCA9A7907CA1}"/>
                </a:ext>
              </a:extLst>
            </p:cNvPr>
            <p:cNvPicPr>
              <a:picLocks noChangeAspect="1"/>
            </p:cNvPicPr>
            <p:nvPr/>
          </p:nvPicPr>
          <p:blipFill>
            <a:blip r:embed="rId18">
              <a:lum/>
              <a:alphaModFix/>
            </a:blip>
            <a:srcRect/>
            <a:stretch>
              <a:fillRect/>
            </a:stretch>
          </p:blipFill>
          <p:spPr>
            <a:xfrm>
              <a:off x="-841321" y="2895475"/>
              <a:ext cx="2362315" cy="2362315"/>
            </a:xfrm>
            <a:prstGeom prst="rect">
              <a:avLst/>
            </a:prstGeom>
            <a:noFill/>
            <a:ln cap="flat">
              <a:noFill/>
            </a:ln>
          </p:spPr>
        </p:pic>
        <p:sp>
          <p:nvSpPr>
            <p:cNvPr id="16" name="Freeform 15">
              <a:extLst>
                <a:ext uri="{FF2B5EF4-FFF2-40B4-BE49-F238E27FC236}">
                  <a16:creationId xmlns:a16="http://schemas.microsoft.com/office/drawing/2014/main" id="{76822406-F017-44CD-B275-D6C09E57FBCA}"/>
                </a:ext>
              </a:extLst>
            </p:cNvPr>
            <p:cNvSpPr/>
            <p:nvPr/>
          </p:nvSpPr>
          <p:spPr>
            <a:xfrm>
              <a:off x="-493556" y="3241804"/>
              <a:ext cx="1666795" cy="1666795"/>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grpSp>
      <p:sp>
        <p:nvSpPr>
          <p:cNvPr id="17" name="Freeform 16">
            <a:extLst>
              <a:ext uri="{FF2B5EF4-FFF2-40B4-BE49-F238E27FC236}">
                <a16:creationId xmlns:a16="http://schemas.microsoft.com/office/drawing/2014/main" id="{AEE72FA3-49EC-487A-8F02-9F161C4EA39B}"/>
              </a:ext>
            </a:extLst>
          </p:cNvPr>
          <p:cNvSpPr/>
          <p:nvPr/>
        </p:nvSpPr>
        <p:spPr>
          <a:xfrm>
            <a:off x="7745397" y="0"/>
            <a:ext cx="685800" cy="110016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solidFill>
            <a:srgbClr val="B01513"/>
          </a:solidFill>
          <a:ln cap="flat">
            <a:noFill/>
            <a:prstDash val="solid"/>
          </a:ln>
          <a:effectLst>
            <a:outerShdw dist="12600" dir="5400000" algn="tl">
              <a:srgbClr val="000000">
                <a:alpha val="45000"/>
              </a:srgbClr>
            </a:outerShdw>
          </a:effectLst>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8" name="Straight Connector 17">
            <a:extLst>
              <a:ext uri="{FF2B5EF4-FFF2-40B4-BE49-F238E27FC236}">
                <a16:creationId xmlns:a16="http://schemas.microsoft.com/office/drawing/2014/main" id="{D4AE9C70-D3E1-42F7-8CBC-8858DB4261B5}"/>
              </a:ext>
            </a:extLst>
          </p:cNvPr>
          <p:cNvSpPr/>
          <p:nvPr/>
        </p:nvSpPr>
        <p:spPr>
          <a:xfrm>
            <a:off x="2795759" y="2133715"/>
            <a:ext cx="1435" cy="3962159"/>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2600" cap="rnd">
            <a:solidFill>
              <a:srgbClr val="8AD0D6">
                <a:alpha val="40000"/>
              </a:srgbClr>
            </a:solidFill>
            <a:prstDash val="solid"/>
            <a:miter/>
          </a:ln>
        </p:spPr>
        <p:txBody>
          <a:bodyPr vert="horz" wrap="square" lIns="90004" tIns="46798" rIns="90004" bIns="46798" anchor="t"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19" name="Straight Connector 18">
            <a:extLst>
              <a:ext uri="{FF2B5EF4-FFF2-40B4-BE49-F238E27FC236}">
                <a16:creationId xmlns:a16="http://schemas.microsoft.com/office/drawing/2014/main" id="{DC754711-48E5-4DB5-9A57-B5058055FD4D}"/>
              </a:ext>
            </a:extLst>
          </p:cNvPr>
          <p:cNvSpPr/>
          <p:nvPr/>
        </p:nvSpPr>
        <p:spPr>
          <a:xfrm>
            <a:off x="5222879" y="2133715"/>
            <a:ext cx="1435" cy="3967197"/>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2600" cap="rnd">
            <a:solidFill>
              <a:srgbClr val="8AD0D6">
                <a:alpha val="40000"/>
              </a:srgbClr>
            </a:solidFill>
            <a:prstDash val="solid"/>
            <a:miter/>
          </a:ln>
        </p:spPr>
        <p:txBody>
          <a:bodyPr vert="horz" wrap="square" lIns="90004" tIns="46798" rIns="90004" bIns="46798" anchor="t"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0" name="Title Placeholder 19">
            <a:extLst>
              <a:ext uri="{FF2B5EF4-FFF2-40B4-BE49-F238E27FC236}">
                <a16:creationId xmlns:a16="http://schemas.microsoft.com/office/drawing/2014/main" id="{C8A64F89-2DCC-45A2-91B2-F68EAF4D7E50}"/>
              </a:ext>
            </a:extLst>
          </p:cNvPr>
          <p:cNvSpPr txBox="1">
            <a:spLocks noGrp="1"/>
          </p:cNvSpPr>
          <p:nvPr>
            <p:ph type="title"/>
          </p:nvPr>
        </p:nvSpPr>
        <p:spPr>
          <a:xfrm>
            <a:off x="484202" y="452518"/>
            <a:ext cx="7053123" cy="1396800"/>
          </a:xfrm>
          <a:prstGeom prst="rect">
            <a:avLst/>
          </a:prstGeom>
          <a:noFill/>
          <a:ln>
            <a:noFill/>
          </a:ln>
        </p:spPr>
        <p:txBody>
          <a:bodyPr vert="horz" wrap="square" lIns="90004" tIns="46798" rIns="90004" bIns="46798" anchor="t" anchorCtr="0" compatLnSpc="1">
            <a:noAutofit/>
          </a:bodyPr>
          <a:lstStyle/>
          <a:p>
            <a:pPr lvl="0"/>
            <a:endParaRPr lang="en-GB"/>
          </a:p>
        </p:txBody>
      </p:sp>
      <p:sp>
        <p:nvSpPr>
          <p:cNvPr id="21" name="Text Placeholder 20">
            <a:extLst>
              <a:ext uri="{FF2B5EF4-FFF2-40B4-BE49-F238E27FC236}">
                <a16:creationId xmlns:a16="http://schemas.microsoft.com/office/drawing/2014/main" id="{4C41E7BF-981E-4643-B404-14DE7DD9D258}"/>
              </a:ext>
            </a:extLst>
          </p:cNvPr>
          <p:cNvSpPr txBox="1">
            <a:spLocks noGrp="1"/>
          </p:cNvSpPr>
          <p:nvPr>
            <p:ph type="body" idx="1"/>
          </p:nvPr>
        </p:nvSpPr>
        <p:spPr>
          <a:xfrm>
            <a:off x="826919" y="2052718"/>
            <a:ext cx="6708961" cy="4192560"/>
          </a:xfrm>
          <a:prstGeom prst="rect">
            <a:avLst/>
          </a:prstGeom>
          <a:noFill/>
          <a:ln>
            <a:noFill/>
          </a:ln>
        </p:spPr>
        <p:txBody>
          <a:bodyPr vert="horz" wrap="square" lIns="90004" tIns="46798" rIns="90004" bIns="46798"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2" name="Date Placeholder 21">
            <a:extLst>
              <a:ext uri="{FF2B5EF4-FFF2-40B4-BE49-F238E27FC236}">
                <a16:creationId xmlns:a16="http://schemas.microsoft.com/office/drawing/2014/main" id="{63C68AD0-1570-4F61-B70A-29B556036204}"/>
              </a:ext>
            </a:extLst>
          </p:cNvPr>
          <p:cNvSpPr txBox="1">
            <a:spLocks noGrp="1"/>
          </p:cNvSpPr>
          <p:nvPr>
            <p:ph type="dt" sz="half" idx="2"/>
          </p:nvPr>
        </p:nvSpPr>
        <p:spPr>
          <a:xfrm>
            <a:off x="8104318" y="1447915"/>
            <a:ext cx="987122" cy="225363"/>
          </a:xfrm>
          <a:prstGeom prst="rect">
            <a:avLst/>
          </a:prstGeom>
          <a:noFill/>
          <a:ln>
            <a:noFill/>
          </a:ln>
        </p:spPr>
        <p:txBody>
          <a:bodyPr vert="horz" wrap="square" lIns="90004" tIns="46798" rIns="90004" bIns="46798" anchor="b"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FFFFFF"/>
                </a:solidFill>
                <a:uFillTx/>
                <a:latin typeface="Tinos" pitchFamily="18"/>
                <a:ea typeface="DejaVu Sans" pitchFamily="2"/>
                <a:cs typeface="DejaVu Sans" pitchFamily="2"/>
              </a:defRPr>
            </a:lvl1pPr>
          </a:lstStyle>
          <a:p>
            <a:pPr lvl="0"/>
            <a:endParaRPr lang="en-US"/>
          </a:p>
        </p:txBody>
      </p:sp>
      <p:sp>
        <p:nvSpPr>
          <p:cNvPr id="23" name="Freeform 22">
            <a:extLst>
              <a:ext uri="{FF2B5EF4-FFF2-40B4-BE49-F238E27FC236}">
                <a16:creationId xmlns:a16="http://schemas.microsoft.com/office/drawing/2014/main" id="{2A76C34D-021A-47D1-AD9A-AA06D74FCACF}"/>
              </a:ext>
            </a:extLst>
          </p:cNvPr>
          <p:cNvSpPr/>
          <p:nvPr/>
        </p:nvSpPr>
        <p:spPr>
          <a:xfrm rot="5400013">
            <a:off x="6236102" y="3263214"/>
            <a:ext cx="3859197" cy="2286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24" name="Slide Number Placeholder 23">
            <a:extLst>
              <a:ext uri="{FF2B5EF4-FFF2-40B4-BE49-F238E27FC236}">
                <a16:creationId xmlns:a16="http://schemas.microsoft.com/office/drawing/2014/main" id="{998A82D6-37BA-4677-8BDA-4D0F690573DA}"/>
              </a:ext>
            </a:extLst>
          </p:cNvPr>
          <p:cNvSpPr txBox="1">
            <a:spLocks noGrp="1"/>
          </p:cNvSpPr>
          <p:nvPr>
            <p:ph type="sldNum" sz="quarter" idx="4"/>
          </p:nvPr>
        </p:nvSpPr>
        <p:spPr>
          <a:xfrm>
            <a:off x="7765916" y="295195"/>
            <a:ext cx="625678" cy="765361"/>
          </a:xfrm>
          <a:prstGeom prst="rect">
            <a:avLst/>
          </a:prstGeom>
          <a:noFill/>
          <a:ln>
            <a:noFill/>
          </a:ln>
        </p:spPr>
        <p:txBody>
          <a:bodyPr vert="horz" wrap="square" lIns="90004" tIns="46798" rIns="90004" bIns="46798" anchor="b" anchorCtr="1" compatLnSpc="1">
            <a:noAutofit/>
          </a:bodyPr>
          <a:lstStyle>
            <a:lvl1pPr marL="0" marR="0" lvl="0" indent="0" algn="ctr" defTabSz="914400" rtl="0" fontAlgn="auto" hangingPunct="1">
              <a:lnSpc>
                <a:spcPct val="100000"/>
              </a:lnSpc>
              <a:spcBef>
                <a:spcPts val="0"/>
              </a:spcBef>
              <a:spcAft>
                <a:spcPts val="0"/>
              </a:spcAft>
              <a:buNone/>
              <a:tabLst/>
              <a:defRPr lang="es-ES" sz="2800" b="0" i="0" u="none" strike="noStrike" kern="1200" cap="none" spc="0" baseline="0">
                <a:solidFill>
                  <a:srgbClr val="FFFFFF"/>
                </a:solidFill>
                <a:uFillTx/>
                <a:latin typeface="Tinos" pitchFamily="18"/>
                <a:ea typeface="DejaVu Sans" pitchFamily="2"/>
                <a:cs typeface="DejaVu Sans" pitchFamily="2"/>
              </a:defRPr>
            </a:lvl1pPr>
          </a:lstStyle>
          <a:p>
            <a:pPr lvl="0"/>
            <a:fld id="{36C6634D-0B03-4AA3-B8DC-F0B17E3CE8D1}" type="slidenum">
              <a:t>‹#›</a:t>
            </a:fld>
            <a:endParaRPr lang="es-E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lang="en-GB" sz="4200" b="0" i="0" u="none" strike="noStrike" kern="1200" cap="none" spc="0" baseline="0">
          <a:solidFill>
            <a:srgbClr val="EBEBEB"/>
          </a:solidFill>
          <a:uFillTx/>
          <a:latin typeface="Century Gothic" pitchFamily="34"/>
        </a:defRPr>
      </a:lvl1pPr>
    </p:titleStyle>
    <p:bodyStyle>
      <a:lvl1pPr marL="342717" marR="0" lvl="0" indent="-342717" algn="l" defTabSz="914400" rtl="0" fontAlgn="auto" hangingPunct="0">
        <a:lnSpc>
          <a:spcPct val="100000"/>
        </a:lnSpc>
        <a:spcBef>
          <a:spcPts val="1000"/>
        </a:spcBef>
        <a:spcAft>
          <a:spcPts val="0"/>
        </a:spcAft>
        <a:buNone/>
        <a:tabLst>
          <a:tab pos="342717" algn="l"/>
          <a:tab pos="448915" algn="l"/>
          <a:tab pos="898196" algn="l"/>
          <a:tab pos="1347478" algn="l"/>
          <a:tab pos="1796759" algn="l"/>
          <a:tab pos="2246040" algn="l"/>
          <a:tab pos="2695312" algn="l"/>
          <a:tab pos="3144594" algn="l"/>
          <a:tab pos="3593875" algn="l"/>
          <a:tab pos="4043156" algn="l"/>
          <a:tab pos="4492437" algn="l"/>
          <a:tab pos="4941353" algn="l"/>
          <a:tab pos="5390634" algn="l"/>
          <a:tab pos="5839916" algn="l"/>
          <a:tab pos="6289197" algn="l"/>
          <a:tab pos="6738478" algn="l"/>
          <a:tab pos="7187759" algn="l"/>
          <a:tab pos="7637032" algn="l"/>
          <a:tab pos="8086313" algn="l"/>
          <a:tab pos="8535594" algn="l"/>
          <a:tab pos="8984875" algn="l"/>
        </a:tabLst>
        <a:defRPr lang="en-US" sz="2000" b="0" i="0" u="none" strike="noStrike" kern="1200" cap="none" spc="0" baseline="0">
          <a:solidFill>
            <a:srgbClr val="FFFFFF"/>
          </a:solidFill>
          <a:uFillTx/>
          <a:latin typeface="Century Gothic" pitchFamily="34"/>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creativecommons.org/licenses/by/3.0/" TargetMode="External"/><Relationship Id="rId4" Type="http://schemas.openxmlformats.org/officeDocument/2006/relationships/hyperlink" Target="https://tapchiai.net/mo-hinh-marketing-7p-la-gi.html"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BDC75A45-D278-4F56-9D42-547550AD0BD7}"/>
              </a:ext>
            </a:extLst>
          </p:cNvPr>
          <p:cNvSpPr/>
          <p:nvPr/>
        </p:nvSpPr>
        <p:spPr>
          <a:xfrm>
            <a:off x="3962515" y="1628637"/>
            <a:ext cx="4749841" cy="2474997"/>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ctr" anchorCtr="0" compatLnSpc="1">
            <a:noAutofit/>
          </a:bodyPr>
          <a:lstStyle/>
          <a:p>
            <a:pPr marL="0" marR="0" lvl="0" indent="0" algn="l" defTabSz="914400" rtl="0" fontAlgn="auto" hangingPunct="0">
              <a:lnSpc>
                <a:spcPct val="100000"/>
              </a:lnSpc>
              <a:spcBef>
                <a:spcPts val="100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3600" b="1" i="1" u="none" strike="noStrike" kern="1200" cap="none" spc="0" baseline="0">
                <a:solidFill>
                  <a:srgbClr val="FFFFFF"/>
                </a:solidFill>
                <a:uFillTx/>
                <a:latin typeface="Times New Roman" pitchFamily="18"/>
                <a:ea typeface="Tahoma" pitchFamily="34"/>
                <a:cs typeface="Tahoma" pitchFamily="34"/>
              </a:rPr>
              <a:t>Business Plan</a:t>
            </a:r>
          </a:p>
        </p:txBody>
      </p:sp>
      <p:sp>
        <p:nvSpPr>
          <p:cNvPr id="3" name="Freeform 2">
            <a:extLst>
              <a:ext uri="{FF2B5EF4-FFF2-40B4-BE49-F238E27FC236}">
                <a16:creationId xmlns:a16="http://schemas.microsoft.com/office/drawing/2014/main" id="{6751972E-31B5-4349-ADB9-97536123EF53}"/>
              </a:ext>
            </a:extLst>
          </p:cNvPr>
          <p:cNvSpPr/>
          <p:nvPr/>
        </p:nvSpPr>
        <p:spPr>
          <a:xfrm>
            <a:off x="8423279" y="6551639"/>
            <a:ext cx="720720" cy="306360"/>
          </a:xfrm>
          <a:custGeom>
            <a:avLst>
              <a:gd name="f10" fmla="val 112"/>
            </a:avLst>
            <a:gdLst>
              <a:gd name="f1" fmla="val 10800000"/>
              <a:gd name="f2" fmla="val 5400000"/>
              <a:gd name="f3" fmla="val 16200000"/>
              <a:gd name="f4" fmla="val w"/>
              <a:gd name="f5" fmla="val h"/>
              <a:gd name="f6" fmla="val ss"/>
              <a:gd name="f7" fmla="val 0"/>
              <a:gd name="f8" fmla="*/ 5419351 1 1725033"/>
              <a:gd name="f9" fmla="val 45"/>
              <a:gd name="f10" fmla="val 112"/>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0000"/>
          </a:solidFill>
          <a:ln w="9363" cap="sq">
            <a:solidFill>
              <a:srgbClr val="808080"/>
            </a:solidFill>
            <a:prstDash val="solid"/>
            <a:miter/>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name="page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1A9C319D-C2F0-4EB8-A666-156719A65714}"/>
              </a:ext>
            </a:extLst>
          </p:cNvPr>
          <p:cNvSpPr/>
          <p:nvPr/>
        </p:nvSpPr>
        <p:spPr>
          <a:xfrm>
            <a:off x="395276" y="188997"/>
            <a:ext cx="8229600" cy="980995"/>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ctr" anchorCtr="1" compatLnSpc="1">
            <a:noAutofit/>
          </a:bodyPr>
          <a:lstStyle/>
          <a:p>
            <a:pPr marL="0" marR="0" lvl="0" indent="0" algn="ct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US" sz="3200" b="1" i="1" u="none" strike="noStrike" kern="1200" cap="none" spc="0" baseline="0">
                <a:solidFill>
                  <a:srgbClr val="FFFFFF"/>
                </a:solidFill>
                <a:uFillTx/>
                <a:latin typeface="Times New Roman" pitchFamily="18"/>
                <a:ea typeface="Droid Sans" pitchFamily="2"/>
                <a:cs typeface="Droid Sans" pitchFamily="2"/>
              </a:rPr>
              <a:t>Content</a:t>
            </a:r>
          </a:p>
        </p:txBody>
      </p:sp>
      <p:sp>
        <p:nvSpPr>
          <p:cNvPr id="3" name="Freeform 2">
            <a:extLst>
              <a:ext uri="{FF2B5EF4-FFF2-40B4-BE49-F238E27FC236}">
                <a16:creationId xmlns:a16="http://schemas.microsoft.com/office/drawing/2014/main" id="{1C0C02DD-E95C-4FBD-89D0-03532CDB79FA}"/>
              </a:ext>
            </a:extLst>
          </p:cNvPr>
          <p:cNvSpPr/>
          <p:nvPr/>
        </p:nvSpPr>
        <p:spPr>
          <a:xfrm>
            <a:off x="457200" y="1855802"/>
            <a:ext cx="8229600" cy="4525923"/>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
        <p:nvSpPr>
          <p:cNvPr id="4" name="Freeform 3">
            <a:extLst>
              <a:ext uri="{FF2B5EF4-FFF2-40B4-BE49-F238E27FC236}">
                <a16:creationId xmlns:a16="http://schemas.microsoft.com/office/drawing/2014/main" id="{CCF93608-C637-4410-83C0-AB7E4AA8D575}"/>
              </a:ext>
            </a:extLst>
          </p:cNvPr>
          <p:cNvSpPr/>
          <p:nvPr/>
        </p:nvSpPr>
        <p:spPr>
          <a:xfrm>
            <a:off x="326879" y="2887556"/>
            <a:ext cx="8075880" cy="3816358"/>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0" tIns="0" rIns="0" bIns="0" anchor="ctr" anchorCtr="0" compatLnSpc="1">
            <a:noAutofit/>
          </a:bodyPr>
          <a:lstStyle/>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IN" sz="1800" b="0" i="0" u="none" strike="noStrike" kern="1200" cap="none" spc="0" baseline="0">
                <a:solidFill>
                  <a:srgbClr val="FFFFFF"/>
                </a:solidFill>
                <a:uFillTx/>
                <a:latin typeface="Times New Roman" pitchFamily="18"/>
                <a:ea typeface="Times New Roman" pitchFamily="18"/>
                <a:cs typeface="Times New Roman" pitchFamily="18"/>
              </a:rPr>
              <a:t>Introduction</a:t>
            </a:r>
          </a:p>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Overview of Business Plan</a:t>
            </a:r>
          </a:p>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Ideas of marketing and PR strategies</a:t>
            </a:r>
          </a:p>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SWOT Analysis</a:t>
            </a:r>
          </a:p>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Conclusion</a:t>
            </a:r>
          </a:p>
          <a:p>
            <a:pPr marL="0" marR="0" lvl="0" indent="0" algn="just" defTabSz="914400" rtl="0" fontAlgn="auto" hangingPunct="1">
              <a:lnSpc>
                <a:spcPct val="150000"/>
              </a:lnSpc>
              <a:spcBef>
                <a:spcPts val="800"/>
              </a:spcBef>
              <a:spcAft>
                <a:spcPts val="0"/>
              </a:spcAft>
              <a:buClr>
                <a:srgbClr val="000000"/>
              </a:buClr>
              <a:buSzPct val="45000"/>
              <a:buFont typeface="Wingdings" pitchFamily="2"/>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References</a:t>
            </a:r>
          </a:p>
          <a:p>
            <a:pPr marL="534960" marR="0" lvl="0" indent="-532080" algn="just" defTabSz="914400" rtl="0" fontAlgn="auto" hangingPunct="1">
              <a:lnSpc>
                <a:spcPct val="150000"/>
              </a:lnSpc>
              <a:spcBef>
                <a:spcPts val="800"/>
              </a:spcBef>
              <a:spcAft>
                <a:spcPts val="0"/>
              </a:spcAft>
              <a:buNone/>
              <a:tabLst>
                <a:tab pos="534960" algn="l"/>
                <a:tab pos="983875" algn="l"/>
                <a:tab pos="1433156" algn="l"/>
                <a:tab pos="1882438" algn="l"/>
                <a:tab pos="2331719" algn="l"/>
                <a:tab pos="2781000" algn="l"/>
                <a:tab pos="3230282" algn="l"/>
                <a:tab pos="3679563" algn="l"/>
                <a:tab pos="4128835" algn="l"/>
                <a:tab pos="4578116" algn="l"/>
                <a:tab pos="5027398" algn="l"/>
                <a:tab pos="5476679" algn="l"/>
                <a:tab pos="5925960" algn="l"/>
                <a:tab pos="6375241" algn="l"/>
                <a:tab pos="6824523" algn="l"/>
                <a:tab pos="7273804" algn="l"/>
                <a:tab pos="7723076" algn="l"/>
                <a:tab pos="8172357" algn="l"/>
                <a:tab pos="8621639" algn="l"/>
                <a:tab pos="9070920" algn="l"/>
                <a:tab pos="952020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imes New Roman" pitchFamily="18"/>
              <a:ea typeface="Times New Roman" pitchFamily="18"/>
              <a:cs typeface="Times New Roman" pitchFamily="18"/>
            </a:endParaRPr>
          </a:p>
          <a:p>
            <a:pPr marL="534960" marR="0" lvl="0" indent="-532080" algn="ctr" defTabSz="914400" rtl="0" fontAlgn="auto" hangingPunct="1">
              <a:lnSpc>
                <a:spcPct val="150000"/>
              </a:lnSpc>
              <a:spcBef>
                <a:spcPts val="800"/>
              </a:spcBef>
              <a:spcAft>
                <a:spcPts val="0"/>
              </a:spcAft>
              <a:buNone/>
              <a:tabLst>
                <a:tab pos="534960" algn="l"/>
                <a:tab pos="983875" algn="l"/>
                <a:tab pos="1433156" algn="l"/>
                <a:tab pos="1882438" algn="l"/>
                <a:tab pos="2331719" algn="l"/>
                <a:tab pos="2781000" algn="l"/>
                <a:tab pos="3230282" algn="l"/>
                <a:tab pos="3679563" algn="l"/>
                <a:tab pos="4128835" algn="l"/>
                <a:tab pos="4578116" algn="l"/>
                <a:tab pos="5027398" algn="l"/>
                <a:tab pos="5476679" algn="l"/>
                <a:tab pos="5925960" algn="l"/>
                <a:tab pos="6375241" algn="l"/>
                <a:tab pos="6824523" algn="l"/>
                <a:tab pos="7273804" algn="l"/>
                <a:tab pos="7723076" algn="l"/>
                <a:tab pos="8172357" algn="l"/>
                <a:tab pos="8621639" algn="l"/>
                <a:tab pos="9070920" algn="l"/>
                <a:tab pos="952020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imes New Roman" pitchFamily="18"/>
              <a:ea typeface="Times New Roman" pitchFamily="18"/>
              <a:cs typeface="Times New Roman" pitchFamily="18"/>
            </a:endParaRPr>
          </a:p>
        </p:txBody>
      </p:sp>
      <p:sp>
        <p:nvSpPr>
          <p:cNvPr id="5" name="Freeform 4">
            <a:extLst>
              <a:ext uri="{FF2B5EF4-FFF2-40B4-BE49-F238E27FC236}">
                <a16:creationId xmlns:a16="http://schemas.microsoft.com/office/drawing/2014/main" id="{C53B28C7-BC08-49AD-84EA-376AF5E47488}"/>
              </a:ext>
            </a:extLst>
          </p:cNvPr>
          <p:cNvSpPr/>
          <p:nvPr/>
        </p:nvSpPr>
        <p:spPr>
          <a:xfrm>
            <a:off x="8423279" y="6551639"/>
            <a:ext cx="720720" cy="306360"/>
          </a:xfrm>
          <a:custGeom>
            <a:avLst>
              <a:gd name="f10" fmla="val 112"/>
            </a:avLst>
            <a:gdLst>
              <a:gd name="f1" fmla="val 10800000"/>
              <a:gd name="f2" fmla="val 5400000"/>
              <a:gd name="f3" fmla="val 16200000"/>
              <a:gd name="f4" fmla="val w"/>
              <a:gd name="f5" fmla="val h"/>
              <a:gd name="f6" fmla="val ss"/>
              <a:gd name="f7" fmla="val 0"/>
              <a:gd name="f8" fmla="*/ 5419351 1 1725033"/>
              <a:gd name="f9" fmla="val 45"/>
              <a:gd name="f10" fmla="val 112"/>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0000"/>
          </a:solidFill>
          <a:ln w="9363" cap="sq">
            <a:solidFill>
              <a:srgbClr val="808080"/>
            </a:solidFill>
            <a:prstDash val="solid"/>
            <a:miter/>
          </a:ln>
        </p:spPr>
        <p:txBody>
          <a:bodyPr vert="horz" wrap="none" lIns="90004" tIns="46798" rIns="90004" bIns="46798" anchor="ctr" anchorCtr="0" compatLnSpc="1">
            <a:noAutofit/>
          </a:bodyPr>
          <a:lstStyle/>
          <a:p>
            <a:pPr marL="0" marR="0" lvl="0" indent="0" algn="l"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pitchFamily="34"/>
              <a:ea typeface="DejaVu Sans Mono" pitchFamily="2"/>
              <a:cs typeface="DejaVu Sans Mono" pitchFamily="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AAF8B01D-D7F4-472F-A0ED-7437D6049501}"/>
              </a:ext>
            </a:extLst>
          </p:cNvPr>
          <p:cNvSpPr/>
          <p:nvPr/>
        </p:nvSpPr>
        <p:spPr>
          <a:xfrm>
            <a:off x="227385" y="2605221"/>
            <a:ext cx="4724640" cy="306244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t" anchorCtr="0" compatLnSpc="1">
            <a:noAutofit/>
          </a:bodyPr>
          <a:lstStyle/>
          <a:p>
            <a:pPr marL="0" marR="0" lvl="0" indent="0" algn="just" defTabSz="914400" rtl="0" fontAlgn="auto"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latin typeface="Times New Roman" pitchFamily="18"/>
                <a:ea typeface="Times New Roman" pitchFamily="18"/>
                <a:cs typeface="Times New Roman" pitchFamily="18"/>
              </a:rPr>
              <a:t>A Business plan is a blueprint of the activities to be done by a company, its vision , mission and directions to achieve goals. It is made in detailed written form prior to the execution of plan. It includes matters related to various resources such as finance, marketing, production, etc. which will function accordingly.</a:t>
            </a:r>
          </a:p>
        </p:txBody>
      </p:sp>
      <p:sp>
        <p:nvSpPr>
          <p:cNvPr id="3" name="Freeform 2">
            <a:extLst>
              <a:ext uri="{FF2B5EF4-FFF2-40B4-BE49-F238E27FC236}">
                <a16:creationId xmlns:a16="http://schemas.microsoft.com/office/drawing/2014/main" id="{53253882-157B-4602-946E-42560EF67037}"/>
              </a:ext>
            </a:extLst>
          </p:cNvPr>
          <p:cNvSpPr/>
          <p:nvPr/>
        </p:nvSpPr>
        <p:spPr>
          <a:xfrm>
            <a:off x="493556" y="838084"/>
            <a:ext cx="8205843" cy="117792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0004" tIns="46798" rIns="90004" bIns="46798" anchor="t" anchorCtr="1" compatLnSpc="1">
            <a:noAutofit/>
          </a:bodyPr>
          <a:lstStyle/>
          <a:p>
            <a:pPr marL="0" marR="0" lvl="0" indent="0" algn="ct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3200" b="1" i="1" u="none" strike="noStrike" kern="1200" cap="none" spc="0" baseline="0">
                <a:solidFill>
                  <a:srgbClr val="FFFFFF"/>
                </a:solidFill>
                <a:uFillTx/>
                <a:latin typeface="Times New Roman" pitchFamily="18"/>
                <a:ea typeface="Droid Sans" pitchFamily="2"/>
                <a:cs typeface="Droid Sans" pitchFamily="2"/>
              </a:rPr>
              <a:t>Introduction</a:t>
            </a:r>
          </a:p>
        </p:txBody>
      </p:sp>
      <p:pic>
        <p:nvPicPr>
          <p:cNvPr id="4" name="Picture 2" descr="Image result for construction">
            <a:extLst>
              <a:ext uri="{FF2B5EF4-FFF2-40B4-BE49-F238E27FC236}">
                <a16:creationId xmlns:a16="http://schemas.microsoft.com/office/drawing/2014/main" id="{D79E90B9-EAD1-445B-8CDC-F2FB67E037DC}"/>
              </a:ext>
            </a:extLst>
          </p:cNvPr>
          <p:cNvPicPr>
            <a:picLocks noChangeAspect="1"/>
          </p:cNvPicPr>
          <p:nvPr/>
        </p:nvPicPr>
        <p:blipFill>
          <a:blip r:embed="rId3"/>
          <a:srcRect/>
          <a:stretch>
            <a:fillRect/>
          </a:stretch>
        </p:blipFill>
        <p:spPr>
          <a:xfrm>
            <a:off x="4980133" y="2770906"/>
            <a:ext cx="3983757" cy="340821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5811D03-B3EB-45CF-93D0-433ACBA0B31B}"/>
              </a:ext>
            </a:extLst>
          </p:cNvPr>
          <p:cNvSpPr/>
          <p:nvPr/>
        </p:nvSpPr>
        <p:spPr>
          <a:xfrm>
            <a:off x="484202" y="452518"/>
            <a:ext cx="7056360" cy="1400037"/>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3200" b="1" i="1" u="none" strike="noStrike" kern="1200" cap="none" spc="0" baseline="0">
                <a:solidFill>
                  <a:srgbClr val="EBEBEB"/>
                </a:solidFill>
                <a:uFillTx/>
                <a:latin typeface="Times New Roman" pitchFamily="18"/>
                <a:ea typeface="Times New Roman" pitchFamily="18"/>
                <a:cs typeface="Times New Roman" pitchFamily="18"/>
              </a:rPr>
              <a:t>Overview of Business Plan</a:t>
            </a:r>
          </a:p>
        </p:txBody>
      </p:sp>
      <p:sp>
        <p:nvSpPr>
          <p:cNvPr id="3" name="Freeform 2">
            <a:extLst>
              <a:ext uri="{FF2B5EF4-FFF2-40B4-BE49-F238E27FC236}">
                <a16:creationId xmlns:a16="http://schemas.microsoft.com/office/drawing/2014/main" id="{3F445734-BAB9-4494-A351-28C403C090F6}"/>
              </a:ext>
            </a:extLst>
          </p:cNvPr>
          <p:cNvSpPr/>
          <p:nvPr/>
        </p:nvSpPr>
        <p:spPr>
          <a:xfrm>
            <a:off x="767725" y="1852555"/>
            <a:ext cx="7745397" cy="3352684"/>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1">
            <a:noAutofit/>
          </a:bodyPr>
          <a:lstStyle/>
          <a:p>
            <a:pPr marL="0" marR="0" lvl="0" indent="0" algn="just" defTabSz="914400" rtl="0" fontAlgn="auto"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1" i="0" u="none" strike="noStrike" kern="1200" cap="none" spc="0" baseline="0" dirty="0">
                <a:solidFill>
                  <a:srgbClr val="FFFFFF"/>
                </a:solidFill>
                <a:uFillTx/>
                <a:latin typeface="Times New Roman" pitchFamily="18"/>
                <a:ea typeface="Times New Roman" pitchFamily="18"/>
                <a:cs typeface="Times New Roman" pitchFamily="18"/>
              </a:rPr>
              <a:t>A Business Plan is a detailed description of companies activities, vision, mission and objectives. It is helpful for investors, employees, management team in order to have clear understanding about the purpose of business. A construction recruiting Business named Ovione which is going to start its operations for the people of Swansea. The main reason behind establishment of this business is the Owner having a great experience of many years in construction domain so he can utilise his skills in this business. Business needs some contractors who will work for them and bring success in coming years</a:t>
            </a:r>
            <a:r>
              <a:rPr lang="en-GB" sz="1800" b="0" i="0" u="none" strike="noStrike" kern="1200" cap="none" spc="0" baseline="0" dirty="0">
                <a:solidFill>
                  <a:srgbClr val="FFFFFF"/>
                </a:solidFill>
                <a:uFillTx/>
                <a:latin typeface="Times New Roman" pitchFamily="18"/>
                <a:ea typeface="Times New Roman" pitchFamily="18"/>
                <a:cs typeface="Times New Roman" pitchFamily="18"/>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0B86565F-8AF7-4EF1-8F7E-EE0A30B3276E}"/>
              </a:ext>
            </a:extLst>
          </p:cNvPr>
          <p:cNvSpPr/>
          <p:nvPr/>
        </p:nvSpPr>
        <p:spPr>
          <a:xfrm>
            <a:off x="993596" y="457200"/>
            <a:ext cx="7056717" cy="1400037"/>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3200" b="1" i="1" u="none" strike="noStrike" kern="1200" cap="none" spc="0" baseline="0">
                <a:solidFill>
                  <a:srgbClr val="EBEBEB"/>
                </a:solidFill>
                <a:uFillTx/>
                <a:latin typeface="Times New Roman" pitchFamily="18"/>
                <a:ea typeface="Times New Roman" pitchFamily="18"/>
                <a:cs typeface="Times New Roman" pitchFamily="18"/>
              </a:rPr>
              <a:t>Ideas of Marketing and PR strategies</a:t>
            </a:r>
          </a:p>
        </p:txBody>
      </p:sp>
      <p:sp>
        <p:nvSpPr>
          <p:cNvPr id="3" name="Freeform 2">
            <a:extLst>
              <a:ext uri="{FF2B5EF4-FFF2-40B4-BE49-F238E27FC236}">
                <a16:creationId xmlns:a16="http://schemas.microsoft.com/office/drawing/2014/main" id="{84455D60-90C2-4CCF-A4A0-ABD6C616EAF6}"/>
              </a:ext>
            </a:extLst>
          </p:cNvPr>
          <p:cNvSpPr/>
          <p:nvPr/>
        </p:nvSpPr>
        <p:spPr>
          <a:xfrm>
            <a:off x="426960" y="1857237"/>
            <a:ext cx="4061911" cy="3670721"/>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1">
            <a:noAutofit/>
          </a:bodyPr>
          <a:lstStyle/>
          <a:p>
            <a:pPr marL="0" marR="0" lvl="0" indent="0" algn="just" defTabSz="914400" rtl="0" fontAlgn="auto"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Marketing strategies refers to a selection of marketing channel which a company will adopt in order to have public awareness about their services. The marketing strategies available for Ovione Construction Recruiting agency is under:</a:t>
            </a:r>
          </a:p>
        </p:txBody>
      </p:sp>
      <p:pic>
        <p:nvPicPr>
          <p:cNvPr id="4" name="Picture 2">
            <a:extLst>
              <a:ext uri="{FF2B5EF4-FFF2-40B4-BE49-F238E27FC236}">
                <a16:creationId xmlns:a16="http://schemas.microsoft.com/office/drawing/2014/main" id="{DA4CCD6B-5837-4780-A89A-C6FA42178ED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4797156" y="1960784"/>
            <a:ext cx="3592954" cy="3560618"/>
          </a:xfrm>
          <a:prstGeom prst="rect">
            <a:avLst/>
          </a:prstGeom>
          <a:noFill/>
          <a:ln cap="flat">
            <a:noFill/>
          </a:ln>
        </p:spPr>
      </p:pic>
      <p:sp>
        <p:nvSpPr>
          <p:cNvPr id="5" name="TextBox 4">
            <a:extLst>
              <a:ext uri="{FF2B5EF4-FFF2-40B4-BE49-F238E27FC236}">
                <a16:creationId xmlns:a16="http://schemas.microsoft.com/office/drawing/2014/main" id="{1EA95F4A-7783-4D42-BED7-48FB59EFA691}"/>
              </a:ext>
            </a:extLst>
          </p:cNvPr>
          <p:cNvSpPr txBox="1"/>
          <p:nvPr/>
        </p:nvSpPr>
        <p:spPr>
          <a:xfrm>
            <a:off x="4797156" y="5521402"/>
            <a:ext cx="3592954" cy="230832"/>
          </a:xfrm>
          <a:prstGeom prst="rect">
            <a:avLst/>
          </a:prstGeom>
          <a:noFill/>
        </p:spPr>
        <p:txBody>
          <a:bodyPr wrap="square" rtlCol="0">
            <a:spAutoFit/>
          </a:bodyPr>
          <a:lstStyle/>
          <a:p>
            <a:r>
              <a:rPr lang="en-GB" sz="900">
                <a:hlinkClick r:id="rId4" tooltip="https://tapchiai.net/mo-hinh-marketing-7p-la-gi.html"/>
              </a:rPr>
              <a:t>This Photo</a:t>
            </a:r>
            <a:r>
              <a:rPr lang="en-GB" sz="900"/>
              <a:t> by Unknown Author is licensed under </a:t>
            </a:r>
            <a:r>
              <a:rPr lang="en-GB" sz="900">
                <a:hlinkClick r:id="rId5" tooltip="https://creativecommons.org/licenses/by/3.0/"/>
              </a:rPr>
              <a:t>CC BY</a:t>
            </a:r>
            <a:endParaRPr lang="en-GB" sz="9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6A2146ED-A316-43C8-9091-EA1062057A16}"/>
              </a:ext>
            </a:extLst>
          </p:cNvPr>
          <p:cNvSpPr/>
          <p:nvPr/>
        </p:nvSpPr>
        <p:spPr>
          <a:xfrm>
            <a:off x="716039" y="479810"/>
            <a:ext cx="7056360" cy="1400037"/>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0">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3200" b="1" i="1" u="none" strike="noStrike" kern="1200" cap="none" spc="0" baseline="0" dirty="0">
                <a:solidFill>
                  <a:srgbClr val="EBEBEB"/>
                </a:solidFill>
                <a:uFillTx/>
                <a:latin typeface="Times New Roman" pitchFamily="18"/>
                <a:ea typeface="Times New Roman" pitchFamily="18"/>
                <a:cs typeface="Times New Roman" pitchFamily="18"/>
              </a:rPr>
              <a:t>SWOT Analysis</a:t>
            </a:r>
            <a:br>
              <a:rPr lang="en-US" sz="3200" b="1" i="1" u="none" strike="noStrike" kern="1200" cap="none" spc="0" baseline="0" dirty="0">
                <a:solidFill>
                  <a:srgbClr val="EBEBEB"/>
                </a:solidFill>
                <a:uFillTx/>
                <a:latin typeface="Times New Roman" pitchFamily="18"/>
                <a:ea typeface="Times New Roman" pitchFamily="18"/>
                <a:cs typeface="Times New Roman" pitchFamily="18"/>
              </a:rPr>
            </a:br>
            <a:endParaRPr lang="en-US" sz="3200" b="1" i="1" u="none" strike="noStrike" kern="1200" cap="none" spc="0" baseline="0" dirty="0">
              <a:solidFill>
                <a:srgbClr val="EBEBEB"/>
              </a:solidFill>
              <a:uFillTx/>
              <a:latin typeface="Times New Roman" pitchFamily="18"/>
              <a:ea typeface="Times New Roman" pitchFamily="18"/>
              <a:cs typeface="Times New Roman" pitchFamily="18"/>
            </a:endParaRPr>
          </a:p>
        </p:txBody>
      </p:sp>
      <p:sp>
        <p:nvSpPr>
          <p:cNvPr id="3" name="Freeform 2">
            <a:extLst>
              <a:ext uri="{FF2B5EF4-FFF2-40B4-BE49-F238E27FC236}">
                <a16:creationId xmlns:a16="http://schemas.microsoft.com/office/drawing/2014/main" id="{900AF33A-1A63-492D-8982-00E54807CA60}"/>
              </a:ext>
            </a:extLst>
          </p:cNvPr>
          <p:cNvSpPr/>
          <p:nvPr/>
        </p:nvSpPr>
        <p:spPr>
          <a:xfrm>
            <a:off x="826919" y="2666884"/>
            <a:ext cx="6945480" cy="358164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1">
            <a:noAutofit/>
          </a:bodyPr>
          <a:lstStyle/>
          <a:p>
            <a:pPr marL="0" marR="0" lvl="0" indent="0" algn="just" defTabSz="914400" rtl="0" fontAlgn="auto" hangingPunct="0">
              <a:lnSpc>
                <a:spcPct val="150000"/>
              </a:lnSpc>
              <a:spcBef>
                <a:spcPts val="100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Times New Roman" pitchFamily="18"/>
                <a:ea typeface="Times New Roman" pitchFamily="18"/>
                <a:cs typeface="Times New Roman" pitchFamily="18"/>
              </a:rPr>
              <a:t> </a:t>
            </a:r>
          </a:p>
          <a:p>
            <a:pPr marL="341281" marR="0" lvl="0" indent="-339836" algn="just" defTabSz="914400" rtl="0" fontAlgn="auto" hangingPunct="0">
              <a:lnSpc>
                <a:spcPct val="150000"/>
              </a:lnSpc>
              <a:spcBef>
                <a:spcPts val="1000"/>
              </a:spcBef>
              <a:spcAft>
                <a:spcPts val="0"/>
              </a:spcAft>
              <a:buNone/>
              <a:tabLst>
                <a:tab pos="341281" algn="l"/>
                <a:tab pos="790196" algn="l"/>
                <a:tab pos="1239477" algn="l"/>
                <a:tab pos="1688759" algn="l"/>
                <a:tab pos="2138040" algn="l"/>
                <a:tab pos="2587321" algn="l"/>
                <a:tab pos="3036603" algn="l"/>
                <a:tab pos="3485884" algn="l"/>
                <a:tab pos="3935156" algn="l"/>
                <a:tab pos="4384437" algn="l"/>
                <a:tab pos="4833719" algn="l"/>
                <a:tab pos="5283000" algn="l"/>
                <a:tab pos="5732281" algn="l"/>
                <a:tab pos="6181562" algn="l"/>
                <a:tab pos="6630844" algn="l"/>
                <a:tab pos="7080125" algn="l"/>
                <a:tab pos="7529397" algn="l"/>
                <a:tab pos="7978678" algn="l"/>
                <a:tab pos="8427960" algn="l"/>
                <a:tab pos="8877241" algn="l"/>
                <a:tab pos="9326522" algn="l"/>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imes New Roman" pitchFamily="18"/>
              <a:ea typeface="Times New Roman" pitchFamily="18"/>
              <a:cs typeface="Times New Roman" pitchFamily="18"/>
            </a:endParaRPr>
          </a:p>
        </p:txBody>
      </p:sp>
      <p:graphicFrame>
        <p:nvGraphicFramePr>
          <p:cNvPr id="5" name="Table 4">
            <a:extLst>
              <a:ext uri="{FF2B5EF4-FFF2-40B4-BE49-F238E27FC236}">
                <a16:creationId xmlns:a16="http://schemas.microsoft.com/office/drawing/2014/main" id="{2B448430-A470-4069-BF0F-C744CE2F1D33}"/>
              </a:ext>
            </a:extLst>
          </p:cNvPr>
          <p:cNvGraphicFramePr>
            <a:graphicFrameLocks noGrp="1"/>
          </p:cNvGraphicFramePr>
          <p:nvPr>
            <p:extLst>
              <p:ext uri="{D42A27DB-BD31-4B8C-83A1-F6EECF244321}">
                <p14:modId xmlns:p14="http://schemas.microsoft.com/office/powerpoint/2010/main" val="4013104871"/>
              </p:ext>
            </p:extLst>
          </p:nvPr>
        </p:nvGraphicFramePr>
        <p:xfrm>
          <a:off x="163551" y="2052638"/>
          <a:ext cx="8549269" cy="4352844"/>
        </p:xfrm>
        <a:graphic>
          <a:graphicData uri="http://schemas.openxmlformats.org/drawingml/2006/table">
            <a:tbl>
              <a:tblPr firstRow="1" bandRow="1">
                <a:effectLst/>
              </a:tblPr>
              <a:tblGrid>
                <a:gridCol w="4128977">
                  <a:extLst>
                    <a:ext uri="{9D8B030D-6E8A-4147-A177-3AD203B41FA5}">
                      <a16:colId xmlns:a16="http://schemas.microsoft.com/office/drawing/2014/main" val="1859346066"/>
                    </a:ext>
                  </a:extLst>
                </a:gridCol>
                <a:gridCol w="4420292">
                  <a:extLst>
                    <a:ext uri="{9D8B030D-6E8A-4147-A177-3AD203B41FA5}">
                      <a16:colId xmlns:a16="http://schemas.microsoft.com/office/drawing/2014/main" val="1582822169"/>
                    </a:ext>
                  </a:extLst>
                </a:gridCol>
              </a:tblGrid>
              <a:tr h="4352844">
                <a:tc>
                  <a:txBody>
                    <a:bodyPr/>
                    <a:lstStyle/>
                    <a:p>
                      <a:pPr marL="0" marR="0" lvl="0" indent="0" algn="ctr" rtl="0"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2000" b="1" i="0" u="none" strike="noStrike" baseline="0" dirty="0">
                          <a:solidFill>
                            <a:srgbClr val="FFFFFF"/>
                          </a:solidFill>
                          <a:latin typeface="Times New Roman" pitchFamily="18"/>
                          <a:ea typeface="Tahoma" pitchFamily="34"/>
                          <a:cs typeface="Times New Roman" pitchFamily="18"/>
                        </a:rPr>
                        <a:t>Strengths</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Owner's experience of 16 years which he can utilise in bringing deep knowledge and great quality in their services.</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Familiar relation of firm with suppliers of raw material</a:t>
                      </a:r>
                      <a:r>
                        <a:rPr lang="en-GB" sz="1800" b="1" i="1" u="none" strike="noStrike" baseline="0" dirty="0">
                          <a:solidFill>
                            <a:srgbClr val="FFFFFF"/>
                          </a:solidFill>
                          <a:latin typeface="Times New Roman" pitchFamily="18"/>
                          <a:ea typeface="Tahoma" pitchFamily="34"/>
                          <a:cs typeface="Times New Roman" pitchFamily="18"/>
                        </a:rPr>
                        <a:t> </a:t>
                      </a:r>
                      <a:r>
                        <a:rPr lang="en-GB" sz="1800" b="0" i="0" u="none" strike="noStrike" baseline="0" dirty="0">
                          <a:solidFill>
                            <a:srgbClr val="FFFFFF"/>
                          </a:solidFill>
                          <a:latin typeface="Times New Roman" pitchFamily="18"/>
                          <a:ea typeface="Tahoma" pitchFamily="34"/>
                          <a:cs typeface="Times New Roman" pitchFamily="18"/>
                        </a:rPr>
                        <a:t>in market who will provide good quality of material at suitable prices.</a:t>
                      </a:r>
                    </a:p>
                  </a:txBody>
                  <a:tcPr/>
                </a:tc>
                <a:tc>
                  <a:txBody>
                    <a:bodyPr/>
                    <a:lstStyle/>
                    <a:p>
                      <a:pPr marL="0" marR="0" lvl="0" indent="0" algn="ctr" rtl="0"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2000" b="1" i="0" u="none" strike="noStrike" baseline="0" dirty="0">
                          <a:solidFill>
                            <a:srgbClr val="FFFFFF"/>
                          </a:solidFill>
                          <a:latin typeface="Times New Roman" pitchFamily="18"/>
                          <a:ea typeface="Tahoma" pitchFamily="34"/>
                          <a:cs typeface="Times New Roman" pitchFamily="18"/>
                        </a:rPr>
                        <a:t>Weaknesses</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Non availability of skilled workers which will not bring efficiency in constructing buildings or may not work properly.</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Lack of Coordination among contractors in terms of availability of raw material, proper number of workers, budget allocation, etc.</a:t>
                      </a:r>
                    </a:p>
                  </a:txBody>
                  <a:tcPr/>
                </a:tc>
                <a:extLst>
                  <a:ext uri="{0D108BD9-81ED-4DB2-BD59-A6C34878D82A}">
                    <a16:rowId xmlns:a16="http://schemas.microsoft.com/office/drawing/2014/main" val="3652205399"/>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30AACE-28CC-4453-8FA0-CA7D1D9C040F}"/>
              </a:ext>
            </a:extLst>
          </p:cNvPr>
          <p:cNvSpPr txBox="1"/>
          <p:nvPr/>
        </p:nvSpPr>
        <p:spPr>
          <a:xfrm>
            <a:off x="2741342" y="525369"/>
            <a:ext cx="4992028" cy="584775"/>
          </a:xfrm>
          <a:prstGeom prst="rect">
            <a:avLst/>
          </a:prstGeom>
          <a:noFill/>
        </p:spPr>
        <p:txBody>
          <a:bodyPr wrap="square">
            <a:spAutoFit/>
          </a:bodyPr>
          <a:lstStyle/>
          <a:p>
            <a:r>
              <a:rPr kumimoji="0" lang="en-GB" sz="3200" b="1" i="1" u="none" strike="noStrike" kern="1200" cap="none" spc="0" normalizeH="0" baseline="0" noProof="0" dirty="0">
                <a:ln>
                  <a:noFill/>
                </a:ln>
                <a:solidFill>
                  <a:srgbClr val="EBEBEB"/>
                </a:solidFill>
                <a:effectLst/>
                <a:uLnTx/>
                <a:uFillTx/>
                <a:latin typeface="Times New Roman" pitchFamily="18"/>
                <a:ea typeface="Times New Roman" pitchFamily="18"/>
                <a:cs typeface="Times New Roman" pitchFamily="18"/>
              </a:rPr>
              <a:t>SWOT Analysis</a:t>
            </a:r>
            <a:endParaRPr lang="en-GB" dirty="0"/>
          </a:p>
        </p:txBody>
      </p:sp>
      <p:graphicFrame>
        <p:nvGraphicFramePr>
          <p:cNvPr id="4" name="Table 3">
            <a:extLst>
              <a:ext uri="{FF2B5EF4-FFF2-40B4-BE49-F238E27FC236}">
                <a16:creationId xmlns:a16="http://schemas.microsoft.com/office/drawing/2014/main" id="{33CD4761-79DC-4F01-BD8E-D9CDA53CC390}"/>
              </a:ext>
            </a:extLst>
          </p:cNvPr>
          <p:cNvGraphicFramePr>
            <a:graphicFrameLocks noGrp="1"/>
          </p:cNvGraphicFramePr>
          <p:nvPr>
            <p:extLst>
              <p:ext uri="{D42A27DB-BD31-4B8C-83A1-F6EECF244321}">
                <p14:modId xmlns:p14="http://schemas.microsoft.com/office/powerpoint/2010/main" val="1205025463"/>
              </p:ext>
            </p:extLst>
          </p:nvPr>
        </p:nvGraphicFramePr>
        <p:xfrm>
          <a:off x="104078" y="1434790"/>
          <a:ext cx="8787161" cy="4638908"/>
        </p:xfrm>
        <a:graphic>
          <a:graphicData uri="http://schemas.openxmlformats.org/drawingml/2006/table">
            <a:tbl>
              <a:tblPr firstRow="1" bandRow="1">
                <a:effectLst/>
              </a:tblPr>
              <a:tblGrid>
                <a:gridCol w="4396624">
                  <a:extLst>
                    <a:ext uri="{9D8B030D-6E8A-4147-A177-3AD203B41FA5}">
                      <a16:colId xmlns:a16="http://schemas.microsoft.com/office/drawing/2014/main" val="2163241511"/>
                    </a:ext>
                  </a:extLst>
                </a:gridCol>
                <a:gridCol w="4390537">
                  <a:extLst>
                    <a:ext uri="{9D8B030D-6E8A-4147-A177-3AD203B41FA5}">
                      <a16:colId xmlns:a16="http://schemas.microsoft.com/office/drawing/2014/main" val="3242468020"/>
                    </a:ext>
                  </a:extLst>
                </a:gridCol>
              </a:tblGrid>
              <a:tr h="4638908">
                <a:tc>
                  <a:txBody>
                    <a:bodyPr/>
                    <a:lstStyle/>
                    <a:p>
                      <a:pPr marL="0" marR="0" lvl="0" indent="0" algn="ctr" rtl="0"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2000" b="1" i="0" u="none" strike="noStrike" baseline="0" dirty="0">
                          <a:solidFill>
                            <a:srgbClr val="FFFFFF"/>
                          </a:solidFill>
                          <a:latin typeface="Times New Roman" pitchFamily="18"/>
                          <a:ea typeface="Tahoma" pitchFamily="34"/>
                          <a:cs typeface="Times New Roman" pitchFamily="18"/>
                        </a:rPr>
                        <a:t>Opportunities</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Investments from big giants such as from crowd funding, angel investors, bank loans due to scope of construction agency growth in future.</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To be a No.1 recruiting agency in markets of Swansea and Wales via scope of market boom in construction field</a:t>
                      </a:r>
                      <a:r>
                        <a:rPr lang="en-GB" sz="1400" b="0" i="0" u="none" strike="noStrike" baseline="0" dirty="0">
                          <a:solidFill>
                            <a:srgbClr val="FFFFFF"/>
                          </a:solidFill>
                          <a:latin typeface="Times New Roman" pitchFamily="18"/>
                          <a:ea typeface="Tahoma" pitchFamily="34"/>
                          <a:cs typeface="Times New Roman" pitchFamily="18"/>
                        </a:rPr>
                        <a:t>.</a:t>
                      </a:r>
                    </a:p>
                  </a:txBody>
                  <a:tcPr/>
                </a:tc>
                <a:tc>
                  <a:txBody>
                    <a:bodyPr/>
                    <a:lstStyle/>
                    <a:p>
                      <a:pPr marL="0" marR="0" lvl="0" indent="0" algn="ctr" rtl="0"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2000" b="1" i="0" u="none" strike="noStrike" baseline="0" dirty="0">
                          <a:solidFill>
                            <a:srgbClr val="FFFFFF"/>
                          </a:solidFill>
                          <a:latin typeface="Times New Roman" pitchFamily="18"/>
                          <a:ea typeface="Tahoma" pitchFamily="34"/>
                          <a:cs typeface="Times New Roman" pitchFamily="18"/>
                        </a:rPr>
                        <a:t>Threats</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Chances of physical injury at construction place during work which can be hazardous or can create problem in company's existence.</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Large intensity of Ground water at construction area.</a:t>
                      </a:r>
                    </a:p>
                    <a:p>
                      <a:pPr marL="0" marR="0" lvl="0" indent="0" algn="just" rtl="0" hangingPunct="0">
                        <a:lnSpc>
                          <a:spcPct val="150000"/>
                        </a:lnSpc>
                        <a:spcBef>
                          <a:spcPts val="0"/>
                        </a:spcBef>
                        <a:spcAft>
                          <a:spcPts val="0"/>
                        </a:spcAft>
                        <a:buSzPct val="45000"/>
                        <a:buFont typeface="StarSymbol"/>
                        <a:buChar char="●"/>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pPr>
                      <a:r>
                        <a:rPr lang="en-GB" sz="1800" b="0" i="0" u="none" strike="noStrike" baseline="0" dirty="0">
                          <a:solidFill>
                            <a:srgbClr val="FFFFFF"/>
                          </a:solidFill>
                          <a:latin typeface="Times New Roman" pitchFamily="18"/>
                          <a:ea typeface="Tahoma" pitchFamily="34"/>
                          <a:cs typeface="Times New Roman" pitchFamily="18"/>
                        </a:rPr>
                        <a:t> Other competing Agencies who are already on the market.</a:t>
                      </a:r>
                    </a:p>
                  </a:txBody>
                  <a:tcPr/>
                </a:tc>
                <a:extLst>
                  <a:ext uri="{0D108BD9-81ED-4DB2-BD59-A6C34878D82A}">
                    <a16:rowId xmlns:a16="http://schemas.microsoft.com/office/drawing/2014/main" val="2406043266"/>
                  </a:ext>
                </a:extLst>
              </a:tr>
            </a:tbl>
          </a:graphicData>
        </a:graphic>
      </p:graphicFrame>
    </p:spTree>
    <p:extLst>
      <p:ext uri="{BB962C8B-B14F-4D97-AF65-F5344CB8AC3E}">
        <p14:creationId xmlns:p14="http://schemas.microsoft.com/office/powerpoint/2010/main" val="3630105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1F2BC86-B6BE-46C3-907A-EA4816649089}"/>
              </a:ext>
            </a:extLst>
          </p:cNvPr>
          <p:cNvSpPr/>
          <p:nvPr/>
        </p:nvSpPr>
        <p:spPr>
          <a:xfrm>
            <a:off x="484202" y="452518"/>
            <a:ext cx="7056360" cy="1400037"/>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US" sz="3200" b="1" i="1" u="none" strike="noStrike" kern="1200" cap="none" spc="0" baseline="0">
                <a:solidFill>
                  <a:srgbClr val="FFFFFF"/>
                </a:solidFill>
                <a:uFillTx/>
                <a:latin typeface="Times New Roman" pitchFamily="18"/>
                <a:ea typeface="Times New Roman" pitchFamily="18"/>
                <a:cs typeface="Times New Roman" pitchFamily="18"/>
              </a:rPr>
              <a:t>Conclusion</a:t>
            </a:r>
          </a:p>
        </p:txBody>
      </p:sp>
      <p:sp>
        <p:nvSpPr>
          <p:cNvPr id="3" name="Freeform 2">
            <a:extLst>
              <a:ext uri="{FF2B5EF4-FFF2-40B4-BE49-F238E27FC236}">
                <a16:creationId xmlns:a16="http://schemas.microsoft.com/office/drawing/2014/main" id="{83ED4C3E-98D4-4E00-ACDC-ECBEA313DE35}"/>
              </a:ext>
            </a:extLst>
          </p:cNvPr>
          <p:cNvSpPr/>
          <p:nvPr/>
        </p:nvSpPr>
        <p:spPr>
          <a:xfrm>
            <a:off x="581887" y="1745790"/>
            <a:ext cx="8202597" cy="2822396"/>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1">
            <a:noAutofit/>
          </a:bodyPr>
          <a:lstStyle/>
          <a:p>
            <a:pPr marL="0" marR="0" lvl="0" indent="0" algn="just" defTabSz="914400" rtl="0" fontAlgn="auto" hangingPunct="0">
              <a:lnSpc>
                <a:spcPct val="15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latin typeface="Times New Roman" pitchFamily="18"/>
                <a:ea typeface="Times New Roman" pitchFamily="18"/>
                <a:cs typeface="Times New Roman" pitchFamily="18"/>
              </a:rPr>
              <a:t>From the present business plan it can be concluded that making proposal is beneficial for company which lists down all necessary activities and detailed structure of actual workings of firm.  Ovione Construction Recruiting Agency has a large scope of growth in market of Swansea as there will be a huge demand. Application of proper marketing and public relation strategy is very essential in a business to make public aware of their products and services. Construction agency has strengths as well as some weaknesses. The industry brings opportunity for firms but also welcomes threats along with this. Business proposal presents a true and fair picture of future business.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46" name="Group 9">
            <a:extLst>
              <a:ext uri="{FF2B5EF4-FFF2-40B4-BE49-F238E27FC236}">
                <a16:creationId xmlns:a16="http://schemas.microsoft.com/office/drawing/2014/main" id="{A23D792D-D9F2-4EB4-ADE2-65A518DA64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00700" y="0"/>
            <a:ext cx="3543300" cy="6858000"/>
            <a:chOff x="7467600" y="0"/>
            <a:chExt cx="4724400" cy="6858000"/>
          </a:xfrm>
        </p:grpSpPr>
        <p:sp>
          <p:nvSpPr>
            <p:cNvPr id="11" name="Rectangle 10">
              <a:extLst>
                <a:ext uri="{FF2B5EF4-FFF2-40B4-BE49-F238E27FC236}">
                  <a16:creationId xmlns:a16="http://schemas.microsoft.com/office/drawing/2014/main" id="{25592A9C-8D2C-465B-A803-5CC96FD80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Rectangle 11">
              <a:extLst>
                <a:ext uri="{FF2B5EF4-FFF2-40B4-BE49-F238E27FC236}">
                  <a16:creationId xmlns:a16="http://schemas.microsoft.com/office/drawing/2014/main" id="{6B6D3DC2-5D3E-4BC5-AE58-2714933793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8" name="Freeform: Shape 13">
            <a:extLst>
              <a:ext uri="{FF2B5EF4-FFF2-40B4-BE49-F238E27FC236}">
                <a16:creationId xmlns:a16="http://schemas.microsoft.com/office/drawing/2014/main" id="{D06891CE-5B9C-4B9E-AA78-3A5E25434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00700" y="1"/>
            <a:ext cx="3543300" cy="6857999"/>
          </a:xfrm>
          <a:custGeom>
            <a:avLst/>
            <a:gdLst>
              <a:gd name="connsiteX0" fmla="*/ 0 w 4724400"/>
              <a:gd name="connsiteY0" fmla="*/ 6805948 h 6857999"/>
              <a:gd name="connsiteX1" fmla="*/ 15600 w 4724400"/>
              <a:gd name="connsiteY1" fmla="*/ 6813099 h 6857999"/>
              <a:gd name="connsiteX2" fmla="*/ 117632 w 4724400"/>
              <a:gd name="connsiteY2" fmla="*/ 6850060 h 6857999"/>
              <a:gd name="connsiteX3" fmla="*/ 146175 w 4724400"/>
              <a:gd name="connsiteY3" fmla="*/ 6857998 h 6857999"/>
              <a:gd name="connsiteX4" fmla="*/ 54597 w 4724400"/>
              <a:gd name="connsiteY4" fmla="*/ 6857998 h 6857999"/>
              <a:gd name="connsiteX5" fmla="*/ 0 w 4724400"/>
              <a:gd name="connsiteY5" fmla="*/ 6831490 h 6857999"/>
              <a:gd name="connsiteX6" fmla="*/ 0 w 4724400"/>
              <a:gd name="connsiteY6" fmla="*/ 6736157 h 6857999"/>
              <a:gd name="connsiteX7" fmla="*/ 114811 w 4724400"/>
              <a:gd name="connsiteY7" fmla="*/ 6784122 h 6857999"/>
              <a:gd name="connsiteX8" fmla="*/ 138159 w 4724400"/>
              <a:gd name="connsiteY8" fmla="*/ 6793465 h 6857999"/>
              <a:gd name="connsiteX9" fmla="*/ 270310 w 4724400"/>
              <a:gd name="connsiteY9" fmla="*/ 6840638 h 6857999"/>
              <a:gd name="connsiteX10" fmla="*/ 358932 w 4724400"/>
              <a:gd name="connsiteY10" fmla="*/ 6857999 h 6857999"/>
              <a:gd name="connsiteX11" fmla="*/ 228496 w 4724400"/>
              <a:gd name="connsiteY11" fmla="*/ 6857999 h 6857999"/>
              <a:gd name="connsiteX12" fmla="*/ 126481 w 4724400"/>
              <a:gd name="connsiteY12" fmla="*/ 6821149 h 6857999"/>
              <a:gd name="connsiteX13" fmla="*/ 103134 w 4724400"/>
              <a:gd name="connsiteY13" fmla="*/ 6811799 h 6857999"/>
              <a:gd name="connsiteX14" fmla="*/ 0 w 4724400"/>
              <a:gd name="connsiteY14" fmla="*/ 6767913 h 6857999"/>
              <a:gd name="connsiteX15" fmla="*/ 2460543 w 4724400"/>
              <a:gd name="connsiteY15" fmla="*/ 6515312 h 6857999"/>
              <a:gd name="connsiteX16" fmla="*/ 2286201 w 4724400"/>
              <a:gd name="connsiteY16" fmla="*/ 6525103 h 6857999"/>
              <a:gd name="connsiteX17" fmla="*/ 2110427 w 4724400"/>
              <a:gd name="connsiteY17" fmla="*/ 6532104 h 6857999"/>
              <a:gd name="connsiteX18" fmla="*/ 1956742 w 4724400"/>
              <a:gd name="connsiteY18" fmla="*/ 6528403 h 6857999"/>
              <a:gd name="connsiteX19" fmla="*/ 1534307 w 4724400"/>
              <a:gd name="connsiteY19" fmla="*/ 6560369 h 6857999"/>
              <a:gd name="connsiteX20" fmla="*/ 1454538 w 4724400"/>
              <a:gd name="connsiteY20" fmla="*/ 6591702 h 6857999"/>
              <a:gd name="connsiteX21" fmla="*/ 1619950 w 4724400"/>
              <a:gd name="connsiteY21" fmla="*/ 6599765 h 6857999"/>
              <a:gd name="connsiteX22" fmla="*/ 2044875 w 4724400"/>
              <a:gd name="connsiteY22" fmla="*/ 6563693 h 6857999"/>
              <a:gd name="connsiteX23" fmla="*/ 2460543 w 4724400"/>
              <a:gd name="connsiteY23" fmla="*/ 6515312 h 6857999"/>
              <a:gd name="connsiteX24" fmla="*/ 1883620 w 4724400"/>
              <a:gd name="connsiteY24" fmla="*/ 6459370 h 6857999"/>
              <a:gd name="connsiteX25" fmla="*/ 1532156 w 4724400"/>
              <a:gd name="connsiteY25" fmla="*/ 6529929 h 6857999"/>
              <a:gd name="connsiteX26" fmla="*/ 1958230 w 4724400"/>
              <a:gd name="connsiteY26" fmla="*/ 6498517 h 6857999"/>
              <a:gd name="connsiteX27" fmla="*/ 2110707 w 4724400"/>
              <a:gd name="connsiteY27" fmla="*/ 6502035 h 6857999"/>
              <a:gd name="connsiteX28" fmla="*/ 2285171 w 4724400"/>
              <a:gd name="connsiteY28" fmla="*/ 6495471 h 6857999"/>
              <a:gd name="connsiteX29" fmla="*/ 2385179 w 4724400"/>
              <a:gd name="connsiteY29" fmla="*/ 6489665 h 6857999"/>
              <a:gd name="connsiteX30" fmla="*/ 2227262 w 4724400"/>
              <a:gd name="connsiteY30" fmla="*/ 6473140 h 6857999"/>
              <a:gd name="connsiteX31" fmla="*/ 1883620 w 4724400"/>
              <a:gd name="connsiteY31" fmla="*/ 6459370 h 6857999"/>
              <a:gd name="connsiteX32" fmla="*/ 1611255 w 4724400"/>
              <a:gd name="connsiteY32" fmla="*/ 5884754 h 6857999"/>
              <a:gd name="connsiteX33" fmla="*/ 1357588 w 4724400"/>
              <a:gd name="connsiteY33" fmla="*/ 6496752 h 6857999"/>
              <a:gd name="connsiteX34" fmla="*/ 1611255 w 4724400"/>
              <a:gd name="connsiteY34" fmla="*/ 5884754 h 6857999"/>
              <a:gd name="connsiteX35" fmla="*/ 1646205 w 4724400"/>
              <a:gd name="connsiteY35" fmla="*/ 5883072 h 6857999"/>
              <a:gd name="connsiteX36" fmla="*/ 1387600 w 4724400"/>
              <a:gd name="connsiteY36" fmla="*/ 6494950 h 6857999"/>
              <a:gd name="connsiteX37" fmla="*/ 1646205 w 4724400"/>
              <a:gd name="connsiteY37" fmla="*/ 5883072 h 6857999"/>
              <a:gd name="connsiteX38" fmla="*/ 0 w 4724400"/>
              <a:gd name="connsiteY38" fmla="*/ 5845526 h 6857999"/>
              <a:gd name="connsiteX39" fmla="*/ 23370 w 4724400"/>
              <a:gd name="connsiteY39" fmla="*/ 5869422 h 6857999"/>
              <a:gd name="connsiteX40" fmla="*/ 321428 w 4724400"/>
              <a:gd name="connsiteY40" fmla="*/ 6212316 h 6857999"/>
              <a:gd name="connsiteX41" fmla="*/ 626000 w 4724400"/>
              <a:gd name="connsiteY41" fmla="*/ 6710671 h 6857999"/>
              <a:gd name="connsiteX42" fmla="*/ 661825 w 4724400"/>
              <a:gd name="connsiteY42" fmla="*/ 6854298 h 6857999"/>
              <a:gd name="connsiteX43" fmla="*/ 663298 w 4724400"/>
              <a:gd name="connsiteY43" fmla="*/ 6857998 h 6857999"/>
              <a:gd name="connsiteX44" fmla="*/ 431765 w 4724400"/>
              <a:gd name="connsiteY44" fmla="*/ 6857998 h 6857999"/>
              <a:gd name="connsiteX45" fmla="*/ 293576 w 4724400"/>
              <a:gd name="connsiteY45" fmla="*/ 6816656 h 6857999"/>
              <a:gd name="connsiteX46" fmla="*/ 134480 w 4724400"/>
              <a:gd name="connsiteY46" fmla="*/ 6760867 h 6857999"/>
              <a:gd name="connsiteX47" fmla="*/ 0 w 4724400"/>
              <a:gd name="connsiteY47" fmla="*/ 6714215 h 6857999"/>
              <a:gd name="connsiteX48" fmla="*/ 0 w 4724400"/>
              <a:gd name="connsiteY48" fmla="*/ 6683873 h 6857999"/>
              <a:gd name="connsiteX49" fmla="*/ 143737 w 4724400"/>
              <a:gd name="connsiteY49" fmla="*/ 6732821 h 6857999"/>
              <a:gd name="connsiteX50" fmla="*/ 488162 w 4724400"/>
              <a:gd name="connsiteY50" fmla="*/ 6842006 h 6857999"/>
              <a:gd name="connsiteX51" fmla="*/ 44855 w 4724400"/>
              <a:gd name="connsiteY51" fmla="*/ 6674734 h 6857999"/>
              <a:gd name="connsiteX52" fmla="*/ 0 w 4724400"/>
              <a:gd name="connsiteY52" fmla="*/ 6668575 h 6857999"/>
              <a:gd name="connsiteX53" fmla="*/ 0 w 4724400"/>
              <a:gd name="connsiteY53" fmla="*/ 6628217 h 6857999"/>
              <a:gd name="connsiteX54" fmla="*/ 144942 w 4724400"/>
              <a:gd name="connsiteY54" fmla="*/ 6657611 h 6857999"/>
              <a:gd name="connsiteX55" fmla="*/ 312446 w 4724400"/>
              <a:gd name="connsiteY55" fmla="*/ 6711283 h 6857999"/>
              <a:gd name="connsiteX56" fmla="*/ 477357 w 4724400"/>
              <a:gd name="connsiteY56" fmla="*/ 6799347 h 6857999"/>
              <a:gd name="connsiteX57" fmla="*/ 134228 w 4724400"/>
              <a:gd name="connsiteY57" fmla="*/ 6503934 h 6857999"/>
              <a:gd name="connsiteX58" fmla="*/ 0 w 4724400"/>
              <a:gd name="connsiteY58" fmla="*/ 6334256 h 6857999"/>
              <a:gd name="connsiteX59" fmla="*/ 0 w 4724400"/>
              <a:gd name="connsiteY59" fmla="*/ 6221686 h 6857999"/>
              <a:gd name="connsiteX60" fmla="*/ 113296 w 4724400"/>
              <a:gd name="connsiteY60" fmla="*/ 6402069 h 6857999"/>
              <a:gd name="connsiteX61" fmla="*/ 523262 w 4724400"/>
              <a:gd name="connsiteY61" fmla="*/ 6807025 h 6857999"/>
              <a:gd name="connsiteX62" fmla="*/ 404364 w 4724400"/>
              <a:gd name="connsiteY62" fmla="*/ 6649139 h 6857999"/>
              <a:gd name="connsiteX63" fmla="*/ 392074 w 4724400"/>
              <a:gd name="connsiteY63" fmla="*/ 6636358 h 6857999"/>
              <a:gd name="connsiteX64" fmla="*/ 77450 w 4724400"/>
              <a:gd name="connsiteY64" fmla="*/ 6260110 h 6857999"/>
              <a:gd name="connsiteX65" fmla="*/ 0 w 4724400"/>
              <a:gd name="connsiteY65" fmla="*/ 6163634 h 6857999"/>
              <a:gd name="connsiteX66" fmla="*/ 0 w 4724400"/>
              <a:gd name="connsiteY66" fmla="*/ 6117703 h 6857999"/>
              <a:gd name="connsiteX67" fmla="*/ 99669 w 4724400"/>
              <a:gd name="connsiteY67" fmla="*/ 6240461 h 6857999"/>
              <a:gd name="connsiteX68" fmla="*/ 412670 w 4724400"/>
              <a:gd name="connsiteY68" fmla="*/ 6615176 h 6857999"/>
              <a:gd name="connsiteX69" fmla="*/ 424960 w 4724400"/>
              <a:gd name="connsiteY69" fmla="*/ 6627949 h 6857999"/>
              <a:gd name="connsiteX70" fmla="*/ 504043 w 4724400"/>
              <a:gd name="connsiteY70" fmla="*/ 6718236 h 6857999"/>
              <a:gd name="connsiteX71" fmla="*/ 251759 w 4724400"/>
              <a:gd name="connsiteY71" fmla="*/ 6299011 h 6857999"/>
              <a:gd name="connsiteX72" fmla="*/ 21191 w 4724400"/>
              <a:gd name="connsiteY72" fmla="*/ 6033111 h 6857999"/>
              <a:gd name="connsiteX73" fmla="*/ 0 w 4724400"/>
              <a:gd name="connsiteY73" fmla="*/ 6012219 h 6857999"/>
              <a:gd name="connsiteX74" fmla="*/ 0 w 4724400"/>
              <a:gd name="connsiteY74" fmla="*/ 5971257 h 6857999"/>
              <a:gd name="connsiteX75" fmla="*/ 41571 w 4724400"/>
              <a:gd name="connsiteY75" fmla="*/ 6012292 h 6857999"/>
              <a:gd name="connsiteX76" fmla="*/ 273883 w 4724400"/>
              <a:gd name="connsiteY76" fmla="*/ 6279980 h 6857999"/>
              <a:gd name="connsiteX77" fmla="*/ 541341 w 4724400"/>
              <a:gd name="connsiteY77" fmla="*/ 6733560 h 6857999"/>
              <a:gd name="connsiteX78" fmla="*/ 531634 w 4724400"/>
              <a:gd name="connsiteY78" fmla="*/ 6610993 h 6857999"/>
              <a:gd name="connsiteX79" fmla="*/ 247554 w 4724400"/>
              <a:gd name="connsiteY79" fmla="*/ 6197148 h 6857999"/>
              <a:gd name="connsiteX80" fmla="*/ 33651 w 4724400"/>
              <a:gd name="connsiteY80" fmla="*/ 5957901 h 6857999"/>
              <a:gd name="connsiteX81" fmla="*/ 0 w 4724400"/>
              <a:gd name="connsiteY81" fmla="*/ 5925131 h 6857999"/>
              <a:gd name="connsiteX82" fmla="*/ 1656340 w 4724400"/>
              <a:gd name="connsiteY82" fmla="*/ 5825040 h 6857999"/>
              <a:gd name="connsiteX83" fmla="*/ 1653246 w 4724400"/>
              <a:gd name="connsiteY83" fmla="*/ 5829053 h 6857999"/>
              <a:gd name="connsiteX84" fmla="*/ 1655667 w 4724400"/>
              <a:gd name="connsiteY84" fmla="*/ 5829425 h 6857999"/>
              <a:gd name="connsiteX85" fmla="*/ 2630124 w 4724400"/>
              <a:gd name="connsiteY85" fmla="*/ 5591852 h 6857999"/>
              <a:gd name="connsiteX86" fmla="*/ 2177648 w 4724400"/>
              <a:gd name="connsiteY86" fmla="*/ 5630119 h 6857999"/>
              <a:gd name="connsiteX87" fmla="*/ 2076258 w 4724400"/>
              <a:gd name="connsiteY87" fmla="*/ 5650510 h 6857999"/>
              <a:gd name="connsiteX88" fmla="*/ 2214048 w 4724400"/>
              <a:gd name="connsiteY88" fmla="*/ 5629828 h 6857999"/>
              <a:gd name="connsiteX89" fmla="*/ 3090246 w 4724400"/>
              <a:gd name="connsiteY89" fmla="*/ 5601337 h 6857999"/>
              <a:gd name="connsiteX90" fmla="*/ 2834104 w 4724400"/>
              <a:gd name="connsiteY90" fmla="*/ 5598847 h 6857999"/>
              <a:gd name="connsiteX91" fmla="*/ 2782953 w 4724400"/>
              <a:gd name="connsiteY91" fmla="*/ 5595539 h 6857999"/>
              <a:gd name="connsiteX92" fmla="*/ 2630124 w 4724400"/>
              <a:gd name="connsiteY92" fmla="*/ 5591852 h 6857999"/>
              <a:gd name="connsiteX93" fmla="*/ 2751064 w 4724400"/>
              <a:gd name="connsiteY93" fmla="*/ 5525300 h 6857999"/>
              <a:gd name="connsiteX94" fmla="*/ 2618554 w 4724400"/>
              <a:gd name="connsiteY94" fmla="*/ 5525937 h 6857999"/>
              <a:gd name="connsiteX95" fmla="*/ 2311014 w 4724400"/>
              <a:gd name="connsiteY95" fmla="*/ 5550189 h 6857999"/>
              <a:gd name="connsiteX96" fmla="*/ 2134103 w 4724400"/>
              <a:gd name="connsiteY96" fmla="*/ 5605852 h 6857999"/>
              <a:gd name="connsiteX97" fmla="*/ 2174084 w 4724400"/>
              <a:gd name="connsiteY97" fmla="*/ 5600203 h 6857999"/>
              <a:gd name="connsiteX98" fmla="*/ 2785199 w 4724400"/>
              <a:gd name="connsiteY98" fmla="*/ 5564971 h 6857999"/>
              <a:gd name="connsiteX99" fmla="*/ 2836697 w 4724400"/>
              <a:gd name="connsiteY99" fmla="*/ 5568822 h 6857999"/>
              <a:gd name="connsiteX100" fmla="*/ 3066345 w 4724400"/>
              <a:gd name="connsiteY100" fmla="*/ 5573703 h 6857999"/>
              <a:gd name="connsiteX101" fmla="*/ 2978461 w 4724400"/>
              <a:gd name="connsiteY101" fmla="*/ 5555562 h 6857999"/>
              <a:gd name="connsiteX102" fmla="*/ 2893277 w 4724400"/>
              <a:gd name="connsiteY102" fmla="*/ 5538004 h 6857999"/>
              <a:gd name="connsiteX103" fmla="*/ 2751064 w 4724400"/>
              <a:gd name="connsiteY103" fmla="*/ 5525300 h 6857999"/>
              <a:gd name="connsiteX104" fmla="*/ 2636807 w 4724400"/>
              <a:gd name="connsiteY104" fmla="*/ 5458317 h 6857999"/>
              <a:gd name="connsiteX105" fmla="*/ 2236775 w 4724400"/>
              <a:gd name="connsiteY105" fmla="*/ 5536349 h 6857999"/>
              <a:gd name="connsiteX106" fmla="*/ 2306204 w 4724400"/>
              <a:gd name="connsiteY106" fmla="*/ 5519543 h 6857999"/>
              <a:gd name="connsiteX107" fmla="*/ 2619005 w 4724400"/>
              <a:gd name="connsiteY107" fmla="*/ 5494992 h 6857999"/>
              <a:gd name="connsiteX108" fmla="*/ 2899676 w 4724400"/>
              <a:gd name="connsiteY108" fmla="*/ 5507848 h 6857999"/>
              <a:gd name="connsiteX109" fmla="*/ 2986662 w 4724400"/>
              <a:gd name="connsiteY109" fmla="*/ 5525798 h 6857999"/>
              <a:gd name="connsiteX110" fmla="*/ 3101623 w 4724400"/>
              <a:gd name="connsiteY110" fmla="*/ 5547311 h 6857999"/>
              <a:gd name="connsiteX111" fmla="*/ 2636807 w 4724400"/>
              <a:gd name="connsiteY111" fmla="*/ 5458317 h 6857999"/>
              <a:gd name="connsiteX112" fmla="*/ 0 w 4724400"/>
              <a:gd name="connsiteY112" fmla="*/ 5142496 h 6857999"/>
              <a:gd name="connsiteX113" fmla="*/ 127996 w 4724400"/>
              <a:gd name="connsiteY113" fmla="*/ 5201004 h 6857999"/>
              <a:gd name="connsiteX114" fmla="*/ 661087 w 4724400"/>
              <a:gd name="connsiteY114" fmla="*/ 5790959 h 6857999"/>
              <a:gd name="connsiteX115" fmla="*/ 1029402 w 4724400"/>
              <a:gd name="connsiteY115" fmla="*/ 6204913 h 6857999"/>
              <a:gd name="connsiteX116" fmla="*/ 1046692 w 4724400"/>
              <a:gd name="connsiteY116" fmla="*/ 6015372 h 6857999"/>
              <a:gd name="connsiteX117" fmla="*/ 1024238 w 4724400"/>
              <a:gd name="connsiteY117" fmla="*/ 5336275 h 6857999"/>
              <a:gd name="connsiteX118" fmla="*/ 1138131 w 4724400"/>
              <a:gd name="connsiteY118" fmla="*/ 5600804 h 6857999"/>
              <a:gd name="connsiteX119" fmla="*/ 1127280 w 4724400"/>
              <a:gd name="connsiteY119" fmla="*/ 6039262 h 6857999"/>
              <a:gd name="connsiteX120" fmla="*/ 1026642 w 4724400"/>
              <a:gd name="connsiteY120" fmla="*/ 6792600 h 6857999"/>
              <a:gd name="connsiteX121" fmla="*/ 1327075 w 4724400"/>
              <a:gd name="connsiteY121" fmla="*/ 6590735 h 6857999"/>
              <a:gd name="connsiteX122" fmla="*/ 1332848 w 4724400"/>
              <a:gd name="connsiteY122" fmla="*/ 6581371 h 6857999"/>
              <a:gd name="connsiteX123" fmla="*/ 1320586 w 4724400"/>
              <a:gd name="connsiteY123" fmla="*/ 6572441 h 6857999"/>
              <a:gd name="connsiteX124" fmla="*/ 1669632 w 4724400"/>
              <a:gd name="connsiteY124" fmla="*/ 5665639 h 6857999"/>
              <a:gd name="connsiteX125" fmla="*/ 1749165 w 4724400"/>
              <a:gd name="connsiteY125" fmla="*/ 5696416 h 6857999"/>
              <a:gd name="connsiteX126" fmla="*/ 1502249 w 4724400"/>
              <a:gd name="connsiteY126" fmla="*/ 6466405 h 6857999"/>
              <a:gd name="connsiteX127" fmla="*/ 2238637 w 4724400"/>
              <a:gd name="connsiteY127" fmla="*/ 6419148 h 6857999"/>
              <a:gd name="connsiteX128" fmla="*/ 2642775 w 4724400"/>
              <a:gd name="connsiteY128" fmla="*/ 6563116 h 6857999"/>
              <a:gd name="connsiteX129" fmla="*/ 2628681 w 4724400"/>
              <a:gd name="connsiteY129" fmla="*/ 6578254 h 6857999"/>
              <a:gd name="connsiteX130" fmla="*/ 1600072 w 4724400"/>
              <a:gd name="connsiteY130" fmla="*/ 6648608 h 6857999"/>
              <a:gd name="connsiteX131" fmla="*/ 1391841 w 4724400"/>
              <a:gd name="connsiteY131" fmla="*/ 6641028 h 6857999"/>
              <a:gd name="connsiteX132" fmla="*/ 1389928 w 4724400"/>
              <a:gd name="connsiteY132" fmla="*/ 6641375 h 6857999"/>
              <a:gd name="connsiteX133" fmla="*/ 1380979 w 4724400"/>
              <a:gd name="connsiteY133" fmla="*/ 6643204 h 6857999"/>
              <a:gd name="connsiteX134" fmla="*/ 1108685 w 4724400"/>
              <a:gd name="connsiteY134" fmla="*/ 6824788 h 6857999"/>
              <a:gd name="connsiteX135" fmla="*/ 1051559 w 4724400"/>
              <a:gd name="connsiteY135" fmla="*/ 6857998 h 6857999"/>
              <a:gd name="connsiteX136" fmla="*/ 925940 w 4724400"/>
              <a:gd name="connsiteY136" fmla="*/ 6857998 h 6857999"/>
              <a:gd name="connsiteX137" fmla="*/ 949746 w 4724400"/>
              <a:gd name="connsiteY137" fmla="*/ 6745652 h 6857999"/>
              <a:gd name="connsiteX138" fmla="*/ 1017902 w 4724400"/>
              <a:gd name="connsiteY138" fmla="*/ 6308216 h 6857999"/>
              <a:gd name="connsiteX139" fmla="*/ 1012614 w 4724400"/>
              <a:gd name="connsiteY139" fmla="*/ 6302278 h 6857999"/>
              <a:gd name="connsiteX140" fmla="*/ 644615 w 4724400"/>
              <a:gd name="connsiteY140" fmla="*/ 5837768 h 6857999"/>
              <a:gd name="connsiteX141" fmla="*/ 627546 w 4724400"/>
              <a:gd name="connsiteY141" fmla="*/ 5831943 h 6857999"/>
              <a:gd name="connsiteX142" fmla="*/ 128963 w 4724400"/>
              <a:gd name="connsiteY142" fmla="*/ 5481226 h 6857999"/>
              <a:gd name="connsiteX143" fmla="*/ 0 w 4724400"/>
              <a:gd name="connsiteY143" fmla="*/ 5361850 h 6857999"/>
              <a:gd name="connsiteX144" fmla="*/ 0 w 4724400"/>
              <a:gd name="connsiteY144" fmla="*/ 5297634 h 6857999"/>
              <a:gd name="connsiteX145" fmla="*/ 40861 w 4724400"/>
              <a:gd name="connsiteY145" fmla="*/ 5333413 h 6857999"/>
              <a:gd name="connsiteX146" fmla="*/ 514278 w 4724400"/>
              <a:gd name="connsiteY146" fmla="*/ 5738345 h 6857999"/>
              <a:gd name="connsiteX147" fmla="*/ 337180 w 4724400"/>
              <a:gd name="connsiteY147" fmla="*/ 5572174 h 6857999"/>
              <a:gd name="connsiteX148" fmla="*/ 303564 w 4724400"/>
              <a:gd name="connsiteY148" fmla="*/ 5536908 h 6857999"/>
              <a:gd name="connsiteX149" fmla="*/ 88496 w 4724400"/>
              <a:gd name="connsiteY149" fmla="*/ 5343132 h 6857999"/>
              <a:gd name="connsiteX150" fmla="*/ 0 w 4724400"/>
              <a:gd name="connsiteY150" fmla="*/ 5277736 h 6857999"/>
              <a:gd name="connsiteX151" fmla="*/ 0 w 4724400"/>
              <a:gd name="connsiteY151" fmla="*/ 5241225 h 6857999"/>
              <a:gd name="connsiteX152" fmla="*/ 106479 w 4724400"/>
              <a:gd name="connsiteY152" fmla="*/ 5319780 h 6857999"/>
              <a:gd name="connsiteX153" fmla="*/ 324159 w 4724400"/>
              <a:gd name="connsiteY153" fmla="*/ 5515717 h 6857999"/>
              <a:gd name="connsiteX154" fmla="*/ 357680 w 4724400"/>
              <a:gd name="connsiteY154" fmla="*/ 5551608 h 6857999"/>
              <a:gd name="connsiteX155" fmla="*/ 514810 w 4724400"/>
              <a:gd name="connsiteY155" fmla="*/ 5702551 h 6857999"/>
              <a:gd name="connsiteX156" fmla="*/ 464808 w 4724400"/>
              <a:gd name="connsiteY156" fmla="*/ 5632736 h 6857999"/>
              <a:gd name="connsiteX157" fmla="*/ 416327 w 4724400"/>
              <a:gd name="connsiteY157" fmla="*/ 5565087 h 6857999"/>
              <a:gd name="connsiteX158" fmla="*/ 232232 w 4724400"/>
              <a:gd name="connsiteY158" fmla="*/ 5379904 h 6857999"/>
              <a:gd name="connsiteX159" fmla="*/ 2640 w 4724400"/>
              <a:gd name="connsiteY159" fmla="*/ 5200559 h 6857999"/>
              <a:gd name="connsiteX160" fmla="*/ 0 w 4724400"/>
              <a:gd name="connsiteY160" fmla="*/ 5199146 h 6857999"/>
              <a:gd name="connsiteX161" fmla="*/ 0 w 4724400"/>
              <a:gd name="connsiteY161" fmla="*/ 5164774 h 6857999"/>
              <a:gd name="connsiteX162" fmla="*/ 18363 w 4724400"/>
              <a:gd name="connsiteY162" fmla="*/ 5174783 h 6857999"/>
              <a:gd name="connsiteX163" fmla="*/ 251810 w 4724400"/>
              <a:gd name="connsiteY163" fmla="*/ 5357281 h 6857999"/>
              <a:gd name="connsiteX164" fmla="*/ 439563 w 4724400"/>
              <a:gd name="connsiteY164" fmla="*/ 5546863 h 6857999"/>
              <a:gd name="connsiteX165" fmla="*/ 489056 w 4724400"/>
              <a:gd name="connsiteY165" fmla="*/ 5615961 h 6857999"/>
              <a:gd name="connsiteX166" fmla="*/ 555845 w 4724400"/>
              <a:gd name="connsiteY166" fmla="*/ 5705642 h 6857999"/>
              <a:gd name="connsiteX167" fmla="*/ 287056 w 4724400"/>
              <a:gd name="connsiteY167" fmla="*/ 5341546 h 6857999"/>
              <a:gd name="connsiteX168" fmla="*/ 49874 w 4724400"/>
              <a:gd name="connsiteY168" fmla="*/ 5178238 h 6857999"/>
              <a:gd name="connsiteX169" fmla="*/ 0 w 4724400"/>
              <a:gd name="connsiteY169" fmla="*/ 5158623 h 6857999"/>
              <a:gd name="connsiteX170" fmla="*/ 4076694 w 4724400"/>
              <a:gd name="connsiteY170" fmla="*/ 4944364 h 6857999"/>
              <a:gd name="connsiteX171" fmla="*/ 4287610 w 4724400"/>
              <a:gd name="connsiteY171" fmla="*/ 5588157 h 6857999"/>
              <a:gd name="connsiteX172" fmla="*/ 4076694 w 4724400"/>
              <a:gd name="connsiteY172" fmla="*/ 4944364 h 6857999"/>
              <a:gd name="connsiteX173" fmla="*/ 4103808 w 4724400"/>
              <a:gd name="connsiteY173" fmla="*/ 4918599 h 6857999"/>
              <a:gd name="connsiteX174" fmla="*/ 4310650 w 4724400"/>
              <a:gd name="connsiteY174" fmla="*/ 5565760 h 6857999"/>
              <a:gd name="connsiteX175" fmla="*/ 4103808 w 4724400"/>
              <a:gd name="connsiteY175" fmla="*/ 4918599 h 6857999"/>
              <a:gd name="connsiteX176" fmla="*/ 4072554 w 4724400"/>
              <a:gd name="connsiteY176" fmla="*/ 4867303 h 6857999"/>
              <a:gd name="connsiteX177" fmla="*/ 4072780 w 4724400"/>
              <a:gd name="connsiteY177" fmla="*/ 4872526 h 6857999"/>
              <a:gd name="connsiteX178" fmla="*/ 4074990 w 4724400"/>
              <a:gd name="connsiteY178" fmla="*/ 4871112 h 6857999"/>
              <a:gd name="connsiteX179" fmla="*/ 3100062 w 4724400"/>
              <a:gd name="connsiteY179" fmla="*/ 4866948 h 6857999"/>
              <a:gd name="connsiteX180" fmla="*/ 2963625 w 4724400"/>
              <a:gd name="connsiteY180" fmla="*/ 4877568 h 6857999"/>
              <a:gd name="connsiteX181" fmla="*/ 2809956 w 4724400"/>
              <a:gd name="connsiteY181" fmla="*/ 4889247 h 6857999"/>
              <a:gd name="connsiteX182" fmla="*/ 2688275 w 4724400"/>
              <a:gd name="connsiteY182" fmla="*/ 4882769 h 6857999"/>
              <a:gd name="connsiteX183" fmla="*/ 2605133 w 4724400"/>
              <a:gd name="connsiteY183" fmla="*/ 4876924 h 6857999"/>
              <a:gd name="connsiteX184" fmla="*/ 2414900 w 4724400"/>
              <a:gd name="connsiteY184" fmla="*/ 4881330 h 6857999"/>
              <a:gd name="connsiteX185" fmla="*/ 2217605 w 4724400"/>
              <a:gd name="connsiteY185" fmla="*/ 4885650 h 6857999"/>
              <a:gd name="connsiteX186" fmla="*/ 2199332 w 4724400"/>
              <a:gd name="connsiteY186" fmla="*/ 4885075 h 6857999"/>
              <a:gd name="connsiteX187" fmla="*/ 2141062 w 4724400"/>
              <a:gd name="connsiteY187" fmla="*/ 4884027 h 6857999"/>
              <a:gd name="connsiteX188" fmla="*/ 2558630 w 4724400"/>
              <a:gd name="connsiteY188" fmla="*/ 4938088 h 6857999"/>
              <a:gd name="connsiteX189" fmla="*/ 3100062 w 4724400"/>
              <a:gd name="connsiteY189" fmla="*/ 4866948 h 6857999"/>
              <a:gd name="connsiteX190" fmla="*/ 2753415 w 4724400"/>
              <a:gd name="connsiteY190" fmla="*/ 4783657 h 6857999"/>
              <a:gd name="connsiteX191" fmla="*/ 2639521 w 4724400"/>
              <a:gd name="connsiteY191" fmla="*/ 4785091 h 6857999"/>
              <a:gd name="connsiteX192" fmla="*/ 2193068 w 4724400"/>
              <a:gd name="connsiteY192" fmla="*/ 4854595 h 6857999"/>
              <a:gd name="connsiteX193" fmla="*/ 2201931 w 4724400"/>
              <a:gd name="connsiteY193" fmla="*/ 4855057 h 6857999"/>
              <a:gd name="connsiteX194" fmla="*/ 2219654 w 4724400"/>
              <a:gd name="connsiteY194" fmla="*/ 4855986 h 6857999"/>
              <a:gd name="connsiteX195" fmla="*/ 2413690 w 4724400"/>
              <a:gd name="connsiteY195" fmla="*/ 4851445 h 6857999"/>
              <a:gd name="connsiteX196" fmla="*/ 2606832 w 4724400"/>
              <a:gd name="connsiteY196" fmla="*/ 4846715 h 6857999"/>
              <a:gd name="connsiteX197" fmla="*/ 2691769 w 4724400"/>
              <a:gd name="connsiteY197" fmla="*/ 4852935 h 6857999"/>
              <a:gd name="connsiteX198" fmla="*/ 2811106 w 4724400"/>
              <a:gd name="connsiteY198" fmla="*/ 4859393 h 6857999"/>
              <a:gd name="connsiteX199" fmla="*/ 2961520 w 4724400"/>
              <a:gd name="connsiteY199" fmla="*/ 4847493 h 6857999"/>
              <a:gd name="connsiteX200" fmla="*/ 3070965 w 4724400"/>
              <a:gd name="connsiteY200" fmla="*/ 4837270 h 6857999"/>
              <a:gd name="connsiteX201" fmla="*/ 2753415 w 4724400"/>
              <a:gd name="connsiteY201" fmla="*/ 4783657 h 6857999"/>
              <a:gd name="connsiteX202" fmla="*/ 2389654 w 4724400"/>
              <a:gd name="connsiteY202" fmla="*/ 4275904 h 6857999"/>
              <a:gd name="connsiteX203" fmla="*/ 1522266 w 4724400"/>
              <a:gd name="connsiteY203" fmla="*/ 4472742 h 6857999"/>
              <a:gd name="connsiteX204" fmla="*/ 1464014 w 4724400"/>
              <a:gd name="connsiteY204" fmla="*/ 4498508 h 6857999"/>
              <a:gd name="connsiteX205" fmla="*/ 1376111 w 4724400"/>
              <a:gd name="connsiteY205" fmla="*/ 4536334 h 6857999"/>
              <a:gd name="connsiteX206" fmla="*/ 1498493 w 4724400"/>
              <a:gd name="connsiteY206" fmla="*/ 4502509 h 6857999"/>
              <a:gd name="connsiteX207" fmla="*/ 1831627 w 4724400"/>
              <a:gd name="connsiteY207" fmla="*/ 4454994 h 6857999"/>
              <a:gd name="connsiteX208" fmla="*/ 2389654 w 4724400"/>
              <a:gd name="connsiteY208" fmla="*/ 4275904 h 6857999"/>
              <a:gd name="connsiteX209" fmla="*/ 2147582 w 4724400"/>
              <a:gd name="connsiteY209" fmla="*/ 4220499 h 6857999"/>
              <a:gd name="connsiteX210" fmla="*/ 1556088 w 4724400"/>
              <a:gd name="connsiteY210" fmla="*/ 4425819 h 6857999"/>
              <a:gd name="connsiteX211" fmla="*/ 2346927 w 4724400"/>
              <a:gd name="connsiteY211" fmla="*/ 4248048 h 6857999"/>
              <a:gd name="connsiteX212" fmla="*/ 2147582 w 4724400"/>
              <a:gd name="connsiteY212" fmla="*/ 4220499 h 6857999"/>
              <a:gd name="connsiteX213" fmla="*/ 1790494 w 4724400"/>
              <a:gd name="connsiteY213" fmla="*/ 3958602 h 6857999"/>
              <a:gd name="connsiteX214" fmla="*/ 1059112 w 4724400"/>
              <a:gd name="connsiteY214" fmla="*/ 4119804 h 6857999"/>
              <a:gd name="connsiteX215" fmla="*/ 1790494 w 4724400"/>
              <a:gd name="connsiteY215" fmla="*/ 3958602 h 6857999"/>
              <a:gd name="connsiteX216" fmla="*/ 3757613 w 4724400"/>
              <a:gd name="connsiteY216" fmla="*/ 3936722 h 6857999"/>
              <a:gd name="connsiteX217" fmla="*/ 3715314 w 4724400"/>
              <a:gd name="connsiteY217" fmla="*/ 4196771 h 6857999"/>
              <a:gd name="connsiteX218" fmla="*/ 3631611 w 4724400"/>
              <a:gd name="connsiteY218" fmla="*/ 4613594 h 6857999"/>
              <a:gd name="connsiteX219" fmla="*/ 3596909 w 4724400"/>
              <a:gd name="connsiteY219" fmla="*/ 4707830 h 6857999"/>
              <a:gd name="connsiteX220" fmla="*/ 3581749 w 4724400"/>
              <a:gd name="connsiteY220" fmla="*/ 4747418 h 6857999"/>
              <a:gd name="connsiteX221" fmla="*/ 3510660 w 4724400"/>
              <a:gd name="connsiteY221" fmla="*/ 4966094 h 6857999"/>
              <a:gd name="connsiteX222" fmla="*/ 3757613 w 4724400"/>
              <a:gd name="connsiteY222" fmla="*/ 3936722 h 6857999"/>
              <a:gd name="connsiteX223" fmla="*/ 1701387 w 4724400"/>
              <a:gd name="connsiteY223" fmla="*/ 3919232 h 6857999"/>
              <a:gd name="connsiteX224" fmla="*/ 1136310 w 4724400"/>
              <a:gd name="connsiteY224" fmla="*/ 4068895 h 6857999"/>
              <a:gd name="connsiteX225" fmla="*/ 1784782 w 4724400"/>
              <a:gd name="connsiteY225" fmla="*/ 3927759 h 6857999"/>
              <a:gd name="connsiteX226" fmla="*/ 1701387 w 4724400"/>
              <a:gd name="connsiteY226" fmla="*/ 3919232 h 6857999"/>
              <a:gd name="connsiteX227" fmla="*/ 3733405 w 4724400"/>
              <a:gd name="connsiteY227" fmla="*/ 3900089 h 6857999"/>
              <a:gd name="connsiteX228" fmla="*/ 3500832 w 4724400"/>
              <a:gd name="connsiteY228" fmla="*/ 4885010 h 6857999"/>
              <a:gd name="connsiteX229" fmla="*/ 3552367 w 4724400"/>
              <a:gd name="connsiteY229" fmla="*/ 4735553 h 6857999"/>
              <a:gd name="connsiteX230" fmla="*/ 3567525 w 4724400"/>
              <a:gd name="connsiteY230" fmla="*/ 4695966 h 6857999"/>
              <a:gd name="connsiteX231" fmla="*/ 3602372 w 4724400"/>
              <a:gd name="connsiteY231" fmla="*/ 4603168 h 6857999"/>
              <a:gd name="connsiteX232" fmla="*/ 3684639 w 4724400"/>
              <a:gd name="connsiteY232" fmla="*/ 4192628 h 6857999"/>
              <a:gd name="connsiteX233" fmla="*/ 3733405 w 4724400"/>
              <a:gd name="connsiteY233" fmla="*/ 3900089 h 6857999"/>
              <a:gd name="connsiteX234" fmla="*/ 2800959 w 4724400"/>
              <a:gd name="connsiteY234" fmla="*/ 3871054 h 6857999"/>
              <a:gd name="connsiteX235" fmla="*/ 3026569 w 4724400"/>
              <a:gd name="connsiteY235" fmla="*/ 4520780 h 6857999"/>
              <a:gd name="connsiteX236" fmla="*/ 2889061 w 4724400"/>
              <a:gd name="connsiteY236" fmla="*/ 4157302 h 6857999"/>
              <a:gd name="connsiteX237" fmla="*/ 2800959 w 4724400"/>
              <a:gd name="connsiteY237" fmla="*/ 3871054 h 6857999"/>
              <a:gd name="connsiteX238" fmla="*/ 2809929 w 4724400"/>
              <a:gd name="connsiteY238" fmla="*/ 3701307 h 6857999"/>
              <a:gd name="connsiteX239" fmla="*/ 2809197 w 4724400"/>
              <a:gd name="connsiteY239" fmla="*/ 3708672 h 6857999"/>
              <a:gd name="connsiteX240" fmla="*/ 2918306 w 4724400"/>
              <a:gd name="connsiteY240" fmla="*/ 4147031 h 6857999"/>
              <a:gd name="connsiteX241" fmla="*/ 3068858 w 4724400"/>
              <a:gd name="connsiteY241" fmla="*/ 4544310 h 6857999"/>
              <a:gd name="connsiteX242" fmla="*/ 2968879 w 4724400"/>
              <a:gd name="connsiteY242" fmla="*/ 4144570 h 6857999"/>
              <a:gd name="connsiteX243" fmla="*/ 2809929 w 4724400"/>
              <a:gd name="connsiteY243" fmla="*/ 3701307 h 6857999"/>
              <a:gd name="connsiteX244" fmla="*/ 1867196 w 4724400"/>
              <a:gd name="connsiteY244" fmla="*/ 3456584 h 6857999"/>
              <a:gd name="connsiteX245" fmla="*/ 2183970 w 4724400"/>
              <a:gd name="connsiteY245" fmla="*/ 3826505 h 6857999"/>
              <a:gd name="connsiteX246" fmla="*/ 1867196 w 4724400"/>
              <a:gd name="connsiteY246" fmla="*/ 3456584 h 6857999"/>
              <a:gd name="connsiteX247" fmla="*/ 2322880 w 4724400"/>
              <a:gd name="connsiteY247" fmla="*/ 3078533 h 6857999"/>
              <a:gd name="connsiteX248" fmla="*/ 2295695 w 4724400"/>
              <a:gd name="connsiteY248" fmla="*/ 3245370 h 6857999"/>
              <a:gd name="connsiteX249" fmla="*/ 2268858 w 4724400"/>
              <a:gd name="connsiteY249" fmla="*/ 3758413 h 6857999"/>
              <a:gd name="connsiteX250" fmla="*/ 2295899 w 4724400"/>
              <a:gd name="connsiteY250" fmla="*/ 3528057 h 6857999"/>
              <a:gd name="connsiteX251" fmla="*/ 2326306 w 4724400"/>
              <a:gd name="connsiteY251" fmla="*/ 3231157 h 6857999"/>
              <a:gd name="connsiteX252" fmla="*/ 2324274 w 4724400"/>
              <a:gd name="connsiteY252" fmla="*/ 3142788 h 6857999"/>
              <a:gd name="connsiteX253" fmla="*/ 2322880 w 4724400"/>
              <a:gd name="connsiteY253" fmla="*/ 3078533 h 6857999"/>
              <a:gd name="connsiteX254" fmla="*/ 912797 w 4724400"/>
              <a:gd name="connsiteY254" fmla="*/ 2896659 h 6857999"/>
              <a:gd name="connsiteX255" fmla="*/ 1167201 w 4724400"/>
              <a:gd name="connsiteY255" fmla="*/ 3304169 h 6857999"/>
              <a:gd name="connsiteX256" fmla="*/ 1503848 w 4724400"/>
              <a:gd name="connsiteY256" fmla="*/ 3675946 h 6857999"/>
              <a:gd name="connsiteX257" fmla="*/ 1353091 w 4724400"/>
              <a:gd name="connsiteY257" fmla="*/ 3486482 h 6857999"/>
              <a:gd name="connsiteX258" fmla="*/ 1340012 w 4724400"/>
              <a:gd name="connsiteY258" fmla="*/ 3467256 h 6857999"/>
              <a:gd name="connsiteX259" fmla="*/ 1089196 w 4724400"/>
              <a:gd name="connsiteY259" fmla="*/ 3116474 h 6857999"/>
              <a:gd name="connsiteX260" fmla="*/ 959418 w 4724400"/>
              <a:gd name="connsiteY260" fmla="*/ 2948853 h 6857999"/>
              <a:gd name="connsiteX261" fmla="*/ 912797 w 4724400"/>
              <a:gd name="connsiteY261" fmla="*/ 2896659 h 6857999"/>
              <a:gd name="connsiteX262" fmla="*/ 2363420 w 4724400"/>
              <a:gd name="connsiteY262" fmla="*/ 2871730 h 6857999"/>
              <a:gd name="connsiteX263" fmla="*/ 2360107 w 4724400"/>
              <a:gd name="connsiteY263" fmla="*/ 2915231 h 6857999"/>
              <a:gd name="connsiteX264" fmla="*/ 2353099 w 4724400"/>
              <a:gd name="connsiteY264" fmla="*/ 3051540 h 6857999"/>
              <a:gd name="connsiteX265" fmla="*/ 2354925 w 4724400"/>
              <a:gd name="connsiteY265" fmla="*/ 3140814 h 6857999"/>
              <a:gd name="connsiteX266" fmla="*/ 2357104 w 4724400"/>
              <a:gd name="connsiteY266" fmla="*/ 3230628 h 6857999"/>
              <a:gd name="connsiteX267" fmla="*/ 2326221 w 4724400"/>
              <a:gd name="connsiteY267" fmla="*/ 3531652 h 6857999"/>
              <a:gd name="connsiteX268" fmla="*/ 2299836 w 4724400"/>
              <a:gd name="connsiteY268" fmla="*/ 3750864 h 6857999"/>
              <a:gd name="connsiteX269" fmla="*/ 2346877 w 4724400"/>
              <a:gd name="connsiteY269" fmla="*/ 3662531 h 6857999"/>
              <a:gd name="connsiteX270" fmla="*/ 2363420 w 4724400"/>
              <a:gd name="connsiteY270" fmla="*/ 2871730 h 6857999"/>
              <a:gd name="connsiteX271" fmla="*/ 912921 w 4724400"/>
              <a:gd name="connsiteY271" fmla="*/ 2850596 h 6857999"/>
              <a:gd name="connsiteX272" fmla="*/ 983846 w 4724400"/>
              <a:gd name="connsiteY272" fmla="*/ 2928627 h 6857999"/>
              <a:gd name="connsiteX273" fmla="*/ 1114669 w 4724400"/>
              <a:gd name="connsiteY273" fmla="*/ 3097880 h 6857999"/>
              <a:gd name="connsiteX274" fmla="*/ 1366183 w 4724400"/>
              <a:gd name="connsiteY274" fmla="*/ 3449753 h 6857999"/>
              <a:gd name="connsiteX275" fmla="*/ 1379263 w 4724400"/>
              <a:gd name="connsiteY275" fmla="*/ 3468981 h 6857999"/>
              <a:gd name="connsiteX276" fmla="*/ 1492446 w 4724400"/>
              <a:gd name="connsiteY276" fmla="*/ 3620389 h 6857999"/>
              <a:gd name="connsiteX277" fmla="*/ 912921 w 4724400"/>
              <a:gd name="connsiteY277" fmla="*/ 2850596 h 6857999"/>
              <a:gd name="connsiteX278" fmla="*/ 2386551 w 4724400"/>
              <a:gd name="connsiteY278" fmla="*/ 2642862 h 6857999"/>
              <a:gd name="connsiteX279" fmla="*/ 2403741 w 4724400"/>
              <a:gd name="connsiteY279" fmla="*/ 2659697 h 6857999"/>
              <a:gd name="connsiteX280" fmla="*/ 2499078 w 4724400"/>
              <a:gd name="connsiteY280" fmla="*/ 3423399 h 6857999"/>
              <a:gd name="connsiteX281" fmla="*/ 2413232 w 4724400"/>
              <a:gd name="connsiteY281" fmla="*/ 3700562 h 6857999"/>
              <a:gd name="connsiteX282" fmla="*/ 2428424 w 4724400"/>
              <a:gd name="connsiteY282" fmla="*/ 4178295 h 6857999"/>
              <a:gd name="connsiteX283" fmla="*/ 2927779 w 4724400"/>
              <a:gd name="connsiteY283" fmla="*/ 4531843 h 6857999"/>
              <a:gd name="connsiteX284" fmla="*/ 2758380 w 4724400"/>
              <a:gd name="connsiteY284" fmla="*/ 3561061 h 6857999"/>
              <a:gd name="connsiteX285" fmla="*/ 2846610 w 4724400"/>
              <a:gd name="connsiteY285" fmla="*/ 3538353 h 6857999"/>
              <a:gd name="connsiteX286" fmla="*/ 3106063 w 4724400"/>
              <a:gd name="connsiteY286" fmla="*/ 4271430 h 6857999"/>
              <a:gd name="connsiteX287" fmla="*/ 3116136 w 4724400"/>
              <a:gd name="connsiteY287" fmla="*/ 4688819 h 6857999"/>
              <a:gd name="connsiteX288" fmla="*/ 3412872 w 4724400"/>
              <a:gd name="connsiteY288" fmla="*/ 4966558 h 6857999"/>
              <a:gd name="connsiteX289" fmla="*/ 3763612 w 4724400"/>
              <a:gd name="connsiteY289" fmla="*/ 3645474 h 6857999"/>
              <a:gd name="connsiteX290" fmla="*/ 3850165 w 4724400"/>
              <a:gd name="connsiteY290" fmla="*/ 3638405 h 6857999"/>
              <a:gd name="connsiteX291" fmla="*/ 3515311 w 4724400"/>
              <a:gd name="connsiteY291" fmla="*/ 5051260 h 6857999"/>
              <a:gd name="connsiteX292" fmla="*/ 3501147 w 4724400"/>
              <a:gd name="connsiteY292" fmla="*/ 5059552 h 6857999"/>
              <a:gd name="connsiteX293" fmla="*/ 3790420 w 4724400"/>
              <a:gd name="connsiteY293" fmla="*/ 5401078 h 6857999"/>
              <a:gd name="connsiteX294" fmla="*/ 4221141 w 4724400"/>
              <a:gd name="connsiteY294" fmla="*/ 6045312 h 6857999"/>
              <a:gd name="connsiteX295" fmla="*/ 4326825 w 4724400"/>
              <a:gd name="connsiteY295" fmla="*/ 5681109 h 6857999"/>
              <a:gd name="connsiteX296" fmla="*/ 4325127 w 4724400"/>
              <a:gd name="connsiteY296" fmla="*/ 5669934 h 6857999"/>
              <a:gd name="connsiteX297" fmla="*/ 4309144 w 4724400"/>
              <a:gd name="connsiteY297" fmla="*/ 5671723 h 6857999"/>
              <a:gd name="connsiteX298" fmla="*/ 3974946 w 4724400"/>
              <a:gd name="connsiteY298" fmla="*/ 4736592 h 6857999"/>
              <a:gd name="connsiteX299" fmla="*/ 4060171 w 4724400"/>
              <a:gd name="connsiteY299" fmla="*/ 4704317 h 6857999"/>
              <a:gd name="connsiteX300" fmla="*/ 4383942 w 4724400"/>
              <a:gd name="connsiteY300" fmla="*/ 5463703 h 6857999"/>
              <a:gd name="connsiteX301" fmla="*/ 4654905 w 4724400"/>
              <a:gd name="connsiteY301" fmla="*/ 5156948 h 6857999"/>
              <a:gd name="connsiteX302" fmla="*/ 4724400 w 4724400"/>
              <a:gd name="connsiteY302" fmla="*/ 5098975 h 6857999"/>
              <a:gd name="connsiteX303" fmla="*/ 4724400 w 4724400"/>
              <a:gd name="connsiteY303" fmla="*/ 5160063 h 6857999"/>
              <a:gd name="connsiteX304" fmla="*/ 4687505 w 4724400"/>
              <a:gd name="connsiteY304" fmla="*/ 5191181 h 6857999"/>
              <a:gd name="connsiteX305" fmla="*/ 4451303 w 4724400"/>
              <a:gd name="connsiteY305" fmla="*/ 5491132 h 6857999"/>
              <a:gd name="connsiteX306" fmla="*/ 4599954 w 4724400"/>
              <a:gd name="connsiteY306" fmla="*/ 5317498 h 6857999"/>
              <a:gd name="connsiteX307" fmla="*/ 4724400 w 4724400"/>
              <a:gd name="connsiteY307" fmla="*/ 5211392 h 6857999"/>
              <a:gd name="connsiteX308" fmla="*/ 4724400 w 4724400"/>
              <a:gd name="connsiteY308" fmla="*/ 5251559 h 6857999"/>
              <a:gd name="connsiteX309" fmla="*/ 4619898 w 4724400"/>
              <a:gd name="connsiteY309" fmla="*/ 5340764 h 6857999"/>
              <a:gd name="connsiteX310" fmla="*/ 4473735 w 4724400"/>
              <a:gd name="connsiteY310" fmla="*/ 5512809 h 6857999"/>
              <a:gd name="connsiteX311" fmla="*/ 4430539 w 4724400"/>
              <a:gd name="connsiteY311" fmla="*/ 5592553 h 6857999"/>
              <a:gd name="connsiteX312" fmla="*/ 4569759 w 4724400"/>
              <a:gd name="connsiteY312" fmla="*/ 5482816 h 6857999"/>
              <a:gd name="connsiteX313" fmla="*/ 4724400 w 4724400"/>
              <a:gd name="connsiteY313" fmla="*/ 5330891 h 6857999"/>
              <a:gd name="connsiteX314" fmla="*/ 4724400 w 4724400"/>
              <a:gd name="connsiteY314" fmla="*/ 5402912 h 6857999"/>
              <a:gd name="connsiteX315" fmla="*/ 4586888 w 4724400"/>
              <a:gd name="connsiteY315" fmla="*/ 5533939 h 6857999"/>
              <a:gd name="connsiteX316" fmla="*/ 4413377 w 4724400"/>
              <a:gd name="connsiteY316" fmla="*/ 5674040 h 6857999"/>
              <a:gd name="connsiteX317" fmla="*/ 4412066 w 4724400"/>
              <a:gd name="connsiteY317" fmla="*/ 5675644 h 6857999"/>
              <a:gd name="connsiteX318" fmla="*/ 4406074 w 4724400"/>
              <a:gd name="connsiteY318" fmla="*/ 5683306 h 6857999"/>
              <a:gd name="connsiteX319" fmla="*/ 4271008 w 4724400"/>
              <a:gd name="connsiteY319" fmla="*/ 6118417 h 6857999"/>
              <a:gd name="connsiteX320" fmla="*/ 4265220 w 4724400"/>
              <a:gd name="connsiteY320" fmla="*/ 6125184 h 6857999"/>
              <a:gd name="connsiteX321" fmla="*/ 4590463 w 4724400"/>
              <a:gd name="connsiteY321" fmla="*/ 6805045 h 6857999"/>
              <a:gd name="connsiteX322" fmla="*/ 4610122 w 4724400"/>
              <a:gd name="connsiteY322" fmla="*/ 6857999 h 6857999"/>
              <a:gd name="connsiteX323" fmla="*/ 4513231 w 4724400"/>
              <a:gd name="connsiteY323" fmla="*/ 6857999 h 6857999"/>
              <a:gd name="connsiteX324" fmla="*/ 4374770 w 4724400"/>
              <a:gd name="connsiteY324" fmla="*/ 6532596 h 6857999"/>
              <a:gd name="connsiteX325" fmla="*/ 4339518 w 4724400"/>
              <a:gd name="connsiteY325" fmla="*/ 6461642 h 6857999"/>
              <a:gd name="connsiteX326" fmla="*/ 3884810 w 4724400"/>
              <a:gd name="connsiteY326" fmla="*/ 5682534 h 6857999"/>
              <a:gd name="connsiteX327" fmla="*/ 3876498 w 4724400"/>
              <a:gd name="connsiteY327" fmla="*/ 5681717 h 6857999"/>
              <a:gd name="connsiteX328" fmla="*/ 3263209 w 4724400"/>
              <a:gd name="connsiteY328" fmla="*/ 5585749 h 6857999"/>
              <a:gd name="connsiteX329" fmla="*/ 3245450 w 4724400"/>
              <a:gd name="connsiteY329" fmla="*/ 5593271 h 6857999"/>
              <a:gd name="connsiteX330" fmla="*/ 1952592 w 4724400"/>
              <a:gd name="connsiteY330" fmla="*/ 5692050 h 6857999"/>
              <a:gd name="connsiteX331" fmla="*/ 1936466 w 4724400"/>
              <a:gd name="connsiteY331" fmla="*/ 5671708 h 6857999"/>
              <a:gd name="connsiteX332" fmla="*/ 3244709 w 4724400"/>
              <a:gd name="connsiteY332" fmla="*/ 5538562 h 6857999"/>
              <a:gd name="connsiteX333" fmla="*/ 3823886 w 4724400"/>
              <a:gd name="connsiteY333" fmla="*/ 5595804 h 6857999"/>
              <a:gd name="connsiteX334" fmla="*/ 3709024 w 4724400"/>
              <a:gd name="connsiteY334" fmla="*/ 5439340 h 6857999"/>
              <a:gd name="connsiteX335" fmla="*/ 3198362 w 4724400"/>
              <a:gd name="connsiteY335" fmla="*/ 4874588 h 6857999"/>
              <a:gd name="connsiteX336" fmla="*/ 3179417 w 4724400"/>
              <a:gd name="connsiteY336" fmla="*/ 4879047 h 6857999"/>
              <a:gd name="connsiteX337" fmla="*/ 2639496 w 4724400"/>
              <a:gd name="connsiteY337" fmla="*/ 4989072 h 6857999"/>
              <a:gd name="connsiteX338" fmla="*/ 1972353 w 4724400"/>
              <a:gd name="connsiteY338" fmla="*/ 4909921 h 6857999"/>
              <a:gd name="connsiteX339" fmla="*/ 2002679 w 4724400"/>
              <a:gd name="connsiteY339" fmla="*/ 4872131 h 6857999"/>
              <a:gd name="connsiteX340" fmla="*/ 3097424 w 4724400"/>
              <a:gd name="connsiteY340" fmla="*/ 4781269 h 6857999"/>
              <a:gd name="connsiteX341" fmla="*/ 2454890 w 4724400"/>
              <a:gd name="connsiteY341" fmla="*/ 4287833 h 6857999"/>
              <a:gd name="connsiteX342" fmla="*/ 2452881 w 4724400"/>
              <a:gd name="connsiteY342" fmla="*/ 4288346 h 6857999"/>
              <a:gd name="connsiteX343" fmla="*/ 2448527 w 4724400"/>
              <a:gd name="connsiteY343" fmla="*/ 4288836 h 6857999"/>
              <a:gd name="connsiteX344" fmla="*/ 2323525 w 4724400"/>
              <a:gd name="connsiteY344" fmla="*/ 4367248 h 6857999"/>
              <a:gd name="connsiteX345" fmla="*/ 2060764 w 4724400"/>
              <a:gd name="connsiteY345" fmla="*/ 4451767 h 6857999"/>
              <a:gd name="connsiteX346" fmla="*/ 1162250 w 4724400"/>
              <a:gd name="connsiteY346" fmla="*/ 4613329 h 6857999"/>
              <a:gd name="connsiteX347" fmla="*/ 1132639 w 4724400"/>
              <a:gd name="connsiteY347" fmla="*/ 4596243 h 6857999"/>
              <a:gd name="connsiteX348" fmla="*/ 2293970 w 4724400"/>
              <a:gd name="connsiteY348" fmla="*/ 4182283 h 6857999"/>
              <a:gd name="connsiteX349" fmla="*/ 1900637 w 4724400"/>
              <a:gd name="connsiteY349" fmla="*/ 3949470 h 6857999"/>
              <a:gd name="connsiteX350" fmla="*/ 1887014 w 4724400"/>
              <a:gd name="connsiteY350" fmla="*/ 3951288 h 6857999"/>
              <a:gd name="connsiteX351" fmla="*/ 896751 w 4724400"/>
              <a:gd name="connsiteY351" fmla="*/ 4159267 h 6857999"/>
              <a:gd name="connsiteX352" fmla="*/ 918967 w 4724400"/>
              <a:gd name="connsiteY352" fmla="*/ 4119760 h 6857999"/>
              <a:gd name="connsiteX353" fmla="*/ 1764113 w 4724400"/>
              <a:gd name="connsiteY353" fmla="*/ 3873539 h 6857999"/>
              <a:gd name="connsiteX354" fmla="*/ 1555701 w 4724400"/>
              <a:gd name="connsiteY354" fmla="*/ 3763109 h 6857999"/>
              <a:gd name="connsiteX355" fmla="*/ 1542956 w 4724400"/>
              <a:gd name="connsiteY355" fmla="*/ 3758998 h 6857999"/>
              <a:gd name="connsiteX356" fmla="*/ 1136724 w 4724400"/>
              <a:gd name="connsiteY356" fmla="*/ 3417171 h 6857999"/>
              <a:gd name="connsiteX357" fmla="*/ 750977 w 4724400"/>
              <a:gd name="connsiteY357" fmla="*/ 2770227 h 6857999"/>
              <a:gd name="connsiteX358" fmla="*/ 755174 w 4724400"/>
              <a:gd name="connsiteY358" fmla="*/ 2749954 h 6857999"/>
              <a:gd name="connsiteX359" fmla="*/ 830023 w 4724400"/>
              <a:gd name="connsiteY359" fmla="*/ 2731935 h 6857999"/>
              <a:gd name="connsiteX360" fmla="*/ 1623018 w 4724400"/>
              <a:gd name="connsiteY360" fmla="*/ 3716225 h 6857999"/>
              <a:gd name="connsiteX361" fmla="*/ 2294841 w 4724400"/>
              <a:gd name="connsiteY361" fmla="*/ 4093587 h 6857999"/>
              <a:gd name="connsiteX362" fmla="*/ 2250226 w 4724400"/>
              <a:gd name="connsiteY362" fmla="*/ 3916719 h 6857999"/>
              <a:gd name="connsiteX363" fmla="*/ 2245523 w 4724400"/>
              <a:gd name="connsiteY363" fmla="*/ 3916663 h 6857999"/>
              <a:gd name="connsiteX364" fmla="*/ 1707994 w 4724400"/>
              <a:gd name="connsiteY364" fmla="*/ 3326950 h 6857999"/>
              <a:gd name="connsiteX365" fmla="*/ 1786341 w 4724400"/>
              <a:gd name="connsiteY365" fmla="*/ 3287566 h 6857999"/>
              <a:gd name="connsiteX366" fmla="*/ 2158071 w 4724400"/>
              <a:gd name="connsiteY366" fmla="*/ 3639960 h 6857999"/>
              <a:gd name="connsiteX367" fmla="*/ 2189281 w 4724400"/>
              <a:gd name="connsiteY367" fmla="*/ 3333361 h 6857999"/>
              <a:gd name="connsiteX368" fmla="*/ 2314466 w 4724400"/>
              <a:gd name="connsiteY368" fmla="*/ 2680771 h 6857999"/>
              <a:gd name="connsiteX369" fmla="*/ 2386551 w 4724400"/>
              <a:gd name="connsiteY369" fmla="*/ 2642862 h 6857999"/>
              <a:gd name="connsiteX370" fmla="*/ 3646699 w 4724400"/>
              <a:gd name="connsiteY370" fmla="*/ 2390555 h 6857999"/>
              <a:gd name="connsiteX371" fmla="*/ 3645773 w 4724400"/>
              <a:gd name="connsiteY371" fmla="*/ 2392739 h 6857999"/>
              <a:gd name="connsiteX372" fmla="*/ 3649597 w 4724400"/>
              <a:gd name="connsiteY372" fmla="*/ 2394358 h 6857999"/>
              <a:gd name="connsiteX373" fmla="*/ 3646699 w 4724400"/>
              <a:gd name="connsiteY373" fmla="*/ 2390555 h 6857999"/>
              <a:gd name="connsiteX374" fmla="*/ 3038676 w 4724400"/>
              <a:gd name="connsiteY374" fmla="*/ 2118977 h 6857999"/>
              <a:gd name="connsiteX375" fmla="*/ 2963942 w 4724400"/>
              <a:gd name="connsiteY375" fmla="*/ 2525128 h 6857999"/>
              <a:gd name="connsiteX376" fmla="*/ 2923775 w 4724400"/>
              <a:gd name="connsiteY376" fmla="*/ 2667145 h 6857999"/>
              <a:gd name="connsiteX377" fmla="*/ 2887447 w 4724400"/>
              <a:gd name="connsiteY377" fmla="*/ 2832031 h 6857999"/>
              <a:gd name="connsiteX378" fmla="*/ 2868480 w 4724400"/>
              <a:gd name="connsiteY378" fmla="*/ 2927011 h 6857999"/>
              <a:gd name="connsiteX379" fmla="*/ 2921794 w 4724400"/>
              <a:gd name="connsiteY379" fmla="*/ 2782834 h 6857999"/>
              <a:gd name="connsiteX380" fmla="*/ 3038676 w 4724400"/>
              <a:gd name="connsiteY380" fmla="*/ 2118977 h 6857999"/>
              <a:gd name="connsiteX381" fmla="*/ 4070579 w 4724400"/>
              <a:gd name="connsiteY381" fmla="*/ 2090376 h 6857999"/>
              <a:gd name="connsiteX382" fmla="*/ 4109879 w 4724400"/>
              <a:gd name="connsiteY382" fmla="*/ 2228695 h 6857999"/>
              <a:gd name="connsiteX383" fmla="*/ 4119154 w 4724400"/>
              <a:gd name="connsiteY383" fmla="*/ 2266098 h 6857999"/>
              <a:gd name="connsiteX384" fmla="*/ 4141411 w 4724400"/>
              <a:gd name="connsiteY384" fmla="*/ 2353427 h 6857999"/>
              <a:gd name="connsiteX385" fmla="*/ 4293979 w 4724400"/>
              <a:gd name="connsiteY385" fmla="*/ 2703223 h 6857999"/>
              <a:gd name="connsiteX386" fmla="*/ 4410111 w 4724400"/>
              <a:gd name="connsiteY386" fmla="*/ 2947465 h 6857999"/>
              <a:gd name="connsiteX387" fmla="*/ 4070579 w 4724400"/>
              <a:gd name="connsiteY387" fmla="*/ 2090376 h 6857999"/>
              <a:gd name="connsiteX388" fmla="*/ 4020821 w 4724400"/>
              <a:gd name="connsiteY388" fmla="*/ 2034549 h 6857999"/>
              <a:gd name="connsiteX389" fmla="*/ 4372756 w 4724400"/>
              <a:gd name="connsiteY389" fmla="*/ 2932293 h 6857999"/>
              <a:gd name="connsiteX390" fmla="*/ 4268731 w 4724400"/>
              <a:gd name="connsiteY390" fmla="*/ 2715710 h 6857999"/>
              <a:gd name="connsiteX391" fmla="*/ 4113960 w 4724400"/>
              <a:gd name="connsiteY391" fmla="*/ 2360474 h 6857999"/>
              <a:gd name="connsiteX392" fmla="*/ 4090842 w 4724400"/>
              <a:gd name="connsiteY392" fmla="*/ 2272139 h 6857999"/>
              <a:gd name="connsiteX393" fmla="*/ 4081569 w 4724400"/>
              <a:gd name="connsiteY393" fmla="*/ 2234734 h 6857999"/>
              <a:gd name="connsiteX394" fmla="*/ 4020821 w 4724400"/>
              <a:gd name="connsiteY394" fmla="*/ 2034549 h 6857999"/>
              <a:gd name="connsiteX395" fmla="*/ 3001316 w 4724400"/>
              <a:gd name="connsiteY395" fmla="*/ 2032338 h 6857999"/>
              <a:gd name="connsiteX396" fmla="*/ 2953880 w 4724400"/>
              <a:gd name="connsiteY396" fmla="*/ 2185446 h 6857999"/>
              <a:gd name="connsiteX397" fmla="*/ 2883664 w 4724400"/>
              <a:gd name="connsiteY397" fmla="*/ 2591574 h 6857999"/>
              <a:gd name="connsiteX398" fmla="*/ 2826885 w 4724400"/>
              <a:gd name="connsiteY398" fmla="*/ 2991809 h 6857999"/>
              <a:gd name="connsiteX399" fmla="*/ 2860250 w 4724400"/>
              <a:gd name="connsiteY399" fmla="*/ 2826310 h 6857999"/>
              <a:gd name="connsiteX400" fmla="*/ 2896499 w 4724400"/>
              <a:gd name="connsiteY400" fmla="*/ 2660098 h 6857999"/>
              <a:gd name="connsiteX401" fmla="*/ 2937125 w 4724400"/>
              <a:gd name="connsiteY401" fmla="*/ 2516991 h 6857999"/>
              <a:gd name="connsiteX402" fmla="*/ 3010471 w 4724400"/>
              <a:gd name="connsiteY402" fmla="*/ 2114122 h 6857999"/>
              <a:gd name="connsiteX403" fmla="*/ 3001316 w 4724400"/>
              <a:gd name="connsiteY403" fmla="*/ 2032338 h 6857999"/>
              <a:gd name="connsiteX404" fmla="*/ 3105532 w 4724400"/>
              <a:gd name="connsiteY404" fmla="*/ 1991479 h 6857999"/>
              <a:gd name="connsiteX405" fmla="*/ 3599280 w 4724400"/>
              <a:gd name="connsiteY405" fmla="*/ 2371770 h 6857999"/>
              <a:gd name="connsiteX406" fmla="*/ 3105532 w 4724400"/>
              <a:gd name="connsiteY406" fmla="*/ 1991479 h 6857999"/>
              <a:gd name="connsiteX407" fmla="*/ 3111169 w 4724400"/>
              <a:gd name="connsiteY407" fmla="*/ 1962963 h 6857999"/>
              <a:gd name="connsiteX408" fmla="*/ 3606223 w 4724400"/>
              <a:gd name="connsiteY408" fmla="*/ 2338658 h 6857999"/>
              <a:gd name="connsiteX409" fmla="*/ 3111169 w 4724400"/>
              <a:gd name="connsiteY409" fmla="*/ 1962963 h 6857999"/>
              <a:gd name="connsiteX410" fmla="*/ 2050698 w 4724400"/>
              <a:gd name="connsiteY410" fmla="*/ 1338235 h 6857999"/>
              <a:gd name="connsiteX411" fmla="*/ 2370409 w 4724400"/>
              <a:gd name="connsiteY411" fmla="*/ 2272553 h 6857999"/>
              <a:gd name="connsiteX412" fmla="*/ 2338306 w 4724400"/>
              <a:gd name="connsiteY412" fmla="*/ 2159819 h 6857999"/>
              <a:gd name="connsiteX413" fmla="*/ 2334023 w 4724400"/>
              <a:gd name="connsiteY413" fmla="*/ 2142555 h 6857999"/>
              <a:gd name="connsiteX414" fmla="*/ 2161071 w 4724400"/>
              <a:gd name="connsiteY414" fmla="*/ 1617375 h 6857999"/>
              <a:gd name="connsiteX415" fmla="*/ 2130699 w 4724400"/>
              <a:gd name="connsiteY415" fmla="*/ 1544643 h 6857999"/>
              <a:gd name="connsiteX416" fmla="*/ 2050698 w 4724400"/>
              <a:gd name="connsiteY416" fmla="*/ 1338235 h 6857999"/>
              <a:gd name="connsiteX417" fmla="*/ 2060478 w 4724400"/>
              <a:gd name="connsiteY417" fmla="*/ 1278636 h 6857999"/>
              <a:gd name="connsiteX418" fmla="*/ 2156346 w 4724400"/>
              <a:gd name="connsiteY418" fmla="*/ 1534260 h 6857999"/>
              <a:gd name="connsiteX419" fmla="*/ 2187258 w 4724400"/>
              <a:gd name="connsiteY419" fmla="*/ 1607218 h 6857999"/>
              <a:gd name="connsiteX420" fmla="*/ 2358704 w 4724400"/>
              <a:gd name="connsiteY420" fmla="*/ 2125320 h 6857999"/>
              <a:gd name="connsiteX421" fmla="*/ 2233598 w 4724400"/>
              <a:gd name="connsiteY421" fmla="*/ 1646797 h 6857999"/>
              <a:gd name="connsiteX422" fmla="*/ 2060478 w 4724400"/>
              <a:gd name="connsiteY422" fmla="*/ 1278636 h 6857999"/>
              <a:gd name="connsiteX423" fmla="*/ 1974152 w 4724400"/>
              <a:gd name="connsiteY423" fmla="*/ 1245311 h 6857999"/>
              <a:gd name="connsiteX424" fmla="*/ 1811379 w 4724400"/>
              <a:gd name="connsiteY424" fmla="*/ 1406236 h 6857999"/>
              <a:gd name="connsiteX425" fmla="*/ 1767940 w 4724400"/>
              <a:gd name="connsiteY425" fmla="*/ 1546869 h 6857999"/>
              <a:gd name="connsiteX426" fmla="*/ 1796474 w 4724400"/>
              <a:gd name="connsiteY426" fmla="*/ 1557016 h 6857999"/>
              <a:gd name="connsiteX427" fmla="*/ 1974152 w 4724400"/>
              <a:gd name="connsiteY427" fmla="*/ 1245311 h 6857999"/>
              <a:gd name="connsiteX428" fmla="*/ 4681531 w 4724400"/>
              <a:gd name="connsiteY428" fmla="*/ 959050 h 6857999"/>
              <a:gd name="connsiteX429" fmla="*/ 4638064 w 4724400"/>
              <a:gd name="connsiteY429" fmla="*/ 1006960 h 6857999"/>
              <a:gd name="connsiteX430" fmla="*/ 4415502 w 4724400"/>
              <a:gd name="connsiteY430" fmla="*/ 1184424 h 6857999"/>
              <a:gd name="connsiteX431" fmla="*/ 4197574 w 4724400"/>
              <a:gd name="connsiteY431" fmla="*/ 1317493 h 6857999"/>
              <a:gd name="connsiteX432" fmla="*/ 4122737 w 4724400"/>
              <a:gd name="connsiteY432" fmla="*/ 1348256 h 6857999"/>
              <a:gd name="connsiteX433" fmla="*/ 4024988 w 4724400"/>
              <a:gd name="connsiteY433" fmla="*/ 1390573 h 6857999"/>
              <a:gd name="connsiteX434" fmla="*/ 4421265 w 4724400"/>
              <a:gd name="connsiteY434" fmla="*/ 1220988 h 6857999"/>
              <a:gd name="connsiteX435" fmla="*/ 4681531 w 4724400"/>
              <a:gd name="connsiteY435" fmla="*/ 959050 h 6857999"/>
              <a:gd name="connsiteX436" fmla="*/ 4722484 w 4724400"/>
              <a:gd name="connsiteY436" fmla="*/ 854709 h 6857999"/>
              <a:gd name="connsiteX437" fmla="*/ 4695347 w 4724400"/>
              <a:gd name="connsiteY437" fmla="*/ 879275 h 6857999"/>
              <a:gd name="connsiteX438" fmla="*/ 4253878 w 4724400"/>
              <a:gd name="connsiteY438" fmla="*/ 1216434 h 6857999"/>
              <a:gd name="connsiteX439" fmla="*/ 4213112 w 4724400"/>
              <a:gd name="connsiteY439" fmla="*/ 1239730 h 6857999"/>
              <a:gd name="connsiteX440" fmla="*/ 4037747 w 4724400"/>
              <a:gd name="connsiteY440" fmla="*/ 1352837 h 6857999"/>
              <a:gd name="connsiteX441" fmla="*/ 4113362 w 4724400"/>
              <a:gd name="connsiteY441" fmla="*/ 1321759 h 6857999"/>
              <a:gd name="connsiteX442" fmla="*/ 4186634 w 4724400"/>
              <a:gd name="connsiteY442" fmla="*/ 1291618 h 6857999"/>
              <a:gd name="connsiteX443" fmla="*/ 4399674 w 4724400"/>
              <a:gd name="connsiteY443" fmla="*/ 1160983 h 6857999"/>
              <a:gd name="connsiteX444" fmla="*/ 4618435 w 4724400"/>
              <a:gd name="connsiteY444" fmla="*/ 986418 h 6857999"/>
              <a:gd name="connsiteX445" fmla="*/ 4722484 w 4724400"/>
              <a:gd name="connsiteY445" fmla="*/ 854709 h 6857999"/>
              <a:gd name="connsiteX446" fmla="*/ 1456504 w 4724400"/>
              <a:gd name="connsiteY446" fmla="*/ 777000 h 6857999"/>
              <a:gd name="connsiteX447" fmla="*/ 1454399 w 4724400"/>
              <a:gd name="connsiteY447" fmla="*/ 794136 h 6857999"/>
              <a:gd name="connsiteX448" fmla="*/ 1448466 w 4724400"/>
              <a:gd name="connsiteY448" fmla="*/ 843129 h 6857999"/>
              <a:gd name="connsiteX449" fmla="*/ 1442252 w 4724400"/>
              <a:gd name="connsiteY449" fmla="*/ 1005313 h 6857999"/>
              <a:gd name="connsiteX450" fmla="*/ 1469382 w 4724400"/>
              <a:gd name="connsiteY450" fmla="*/ 1614896 h 6857999"/>
              <a:gd name="connsiteX451" fmla="*/ 1472106 w 4724400"/>
              <a:gd name="connsiteY451" fmla="*/ 1632791 h 6857999"/>
              <a:gd name="connsiteX452" fmla="*/ 1479091 w 4724400"/>
              <a:gd name="connsiteY452" fmla="*/ 1680170 h 6857999"/>
              <a:gd name="connsiteX453" fmla="*/ 1480043 w 4724400"/>
              <a:gd name="connsiteY453" fmla="*/ 1649028 h 6857999"/>
              <a:gd name="connsiteX454" fmla="*/ 1464087 w 4724400"/>
              <a:gd name="connsiteY454" fmla="*/ 871628 h 6857999"/>
              <a:gd name="connsiteX455" fmla="*/ 1462204 w 4724400"/>
              <a:gd name="connsiteY455" fmla="*/ 850229 h 6857999"/>
              <a:gd name="connsiteX456" fmla="*/ 1456504 w 4724400"/>
              <a:gd name="connsiteY456" fmla="*/ 777000 h 6857999"/>
              <a:gd name="connsiteX457" fmla="*/ 1483619 w 4724400"/>
              <a:gd name="connsiteY457" fmla="*/ 764662 h 6857999"/>
              <a:gd name="connsiteX458" fmla="*/ 1489670 w 4724400"/>
              <a:gd name="connsiteY458" fmla="*/ 847698 h 6857999"/>
              <a:gd name="connsiteX459" fmla="*/ 1491553 w 4724400"/>
              <a:gd name="connsiteY459" fmla="*/ 869097 h 6857999"/>
              <a:gd name="connsiteX460" fmla="*/ 1508481 w 4724400"/>
              <a:gd name="connsiteY460" fmla="*/ 1619865 h 6857999"/>
              <a:gd name="connsiteX461" fmla="*/ 1483619 w 4724400"/>
              <a:gd name="connsiteY461" fmla="*/ 764662 h 6857999"/>
              <a:gd name="connsiteX462" fmla="*/ 1430481 w 4724400"/>
              <a:gd name="connsiteY462" fmla="*/ 630137 h 6857999"/>
              <a:gd name="connsiteX463" fmla="*/ 1442495 w 4724400"/>
              <a:gd name="connsiteY463" fmla="*/ 1626691 h 6857999"/>
              <a:gd name="connsiteX464" fmla="*/ 1441222 w 4724400"/>
              <a:gd name="connsiteY464" fmla="*/ 1619067 h 6857999"/>
              <a:gd name="connsiteX465" fmla="*/ 1414069 w 4724400"/>
              <a:gd name="connsiteY465" fmla="*/ 1004967 h 6857999"/>
              <a:gd name="connsiteX466" fmla="*/ 1420665 w 4724400"/>
              <a:gd name="connsiteY466" fmla="*/ 840369 h 6857999"/>
              <a:gd name="connsiteX467" fmla="*/ 1426829 w 4724400"/>
              <a:gd name="connsiteY467" fmla="*/ 790831 h 6857999"/>
              <a:gd name="connsiteX468" fmla="*/ 1430481 w 4724400"/>
              <a:gd name="connsiteY468" fmla="*/ 630137 h 6857999"/>
              <a:gd name="connsiteX469" fmla="*/ 4023796 w 4724400"/>
              <a:gd name="connsiteY469" fmla="*/ 623931 h 6857999"/>
              <a:gd name="connsiteX470" fmla="*/ 3945729 w 4724400"/>
              <a:gd name="connsiteY470" fmla="*/ 662344 h 6857999"/>
              <a:gd name="connsiteX471" fmla="*/ 3498947 w 4724400"/>
              <a:gd name="connsiteY471" fmla="*/ 818916 h 6857999"/>
              <a:gd name="connsiteX472" fmla="*/ 3031283 w 4724400"/>
              <a:gd name="connsiteY472" fmla="*/ 1111507 h 6857999"/>
              <a:gd name="connsiteX473" fmla="*/ 3203692 w 4724400"/>
              <a:gd name="connsiteY473" fmla="*/ 1035777 h 6857999"/>
              <a:gd name="connsiteX474" fmla="*/ 3218294 w 4724400"/>
              <a:gd name="connsiteY474" fmla="*/ 1027151 h 6857999"/>
              <a:gd name="connsiteX475" fmla="*/ 3636737 w 4724400"/>
              <a:gd name="connsiteY475" fmla="*/ 817377 h 6857999"/>
              <a:gd name="connsiteX476" fmla="*/ 4023796 w 4724400"/>
              <a:gd name="connsiteY476" fmla="*/ 623931 h 6857999"/>
              <a:gd name="connsiteX477" fmla="*/ 3311704 w 4724400"/>
              <a:gd name="connsiteY477" fmla="*/ 584486 h 6857999"/>
              <a:gd name="connsiteX478" fmla="*/ 3190778 w 4724400"/>
              <a:gd name="connsiteY478" fmla="*/ 772788 h 6857999"/>
              <a:gd name="connsiteX479" fmla="*/ 3007981 w 4724400"/>
              <a:gd name="connsiteY479" fmla="*/ 1070739 h 6857999"/>
              <a:gd name="connsiteX480" fmla="*/ 3267578 w 4724400"/>
              <a:gd name="connsiteY480" fmla="*/ 693281 h 6857999"/>
              <a:gd name="connsiteX481" fmla="*/ 2664888 w 4724400"/>
              <a:gd name="connsiteY481" fmla="*/ 518596 h 6857999"/>
              <a:gd name="connsiteX482" fmla="*/ 2411865 w 4724400"/>
              <a:gd name="connsiteY482" fmla="*/ 567273 h 6857999"/>
              <a:gd name="connsiteX483" fmla="*/ 1896643 w 4724400"/>
              <a:gd name="connsiteY483" fmla="*/ 809468 h 6857999"/>
              <a:gd name="connsiteX484" fmla="*/ 1899055 w 4724400"/>
              <a:gd name="connsiteY484" fmla="*/ 809848 h 6857999"/>
              <a:gd name="connsiteX485" fmla="*/ 2446633 w 4724400"/>
              <a:gd name="connsiteY485" fmla="*/ 596159 h 6857999"/>
              <a:gd name="connsiteX486" fmla="*/ 2796924 w 4724400"/>
              <a:gd name="connsiteY486" fmla="*/ 501747 h 6857999"/>
              <a:gd name="connsiteX487" fmla="*/ 2455237 w 4724400"/>
              <a:gd name="connsiteY487" fmla="*/ 622979 h 6857999"/>
              <a:gd name="connsiteX488" fmla="*/ 1949308 w 4724400"/>
              <a:gd name="connsiteY488" fmla="*/ 818889 h 6857999"/>
              <a:gd name="connsiteX489" fmla="*/ 1950634 w 4724400"/>
              <a:gd name="connsiteY489" fmla="*/ 818810 h 6857999"/>
              <a:gd name="connsiteX490" fmla="*/ 2796924 w 4724400"/>
              <a:gd name="connsiteY490" fmla="*/ 501747 h 6857999"/>
              <a:gd name="connsiteX491" fmla="*/ 3335099 w 4724400"/>
              <a:gd name="connsiteY491" fmla="*/ 488163 h 6857999"/>
              <a:gd name="connsiteX492" fmla="*/ 3151139 w 4724400"/>
              <a:gd name="connsiteY492" fmla="*/ 734118 h 6857999"/>
              <a:gd name="connsiteX493" fmla="*/ 3136980 w 4724400"/>
              <a:gd name="connsiteY493" fmla="*/ 753877 h 6857999"/>
              <a:gd name="connsiteX494" fmla="*/ 3062043 w 4724400"/>
              <a:gd name="connsiteY494" fmla="*/ 867004 h 6857999"/>
              <a:gd name="connsiteX495" fmla="*/ 2994594 w 4724400"/>
              <a:gd name="connsiteY495" fmla="*/ 1035452 h 6857999"/>
              <a:gd name="connsiteX496" fmla="*/ 3167517 w 4724400"/>
              <a:gd name="connsiteY496" fmla="*/ 757788 h 6857999"/>
              <a:gd name="connsiteX497" fmla="*/ 3335099 w 4724400"/>
              <a:gd name="connsiteY497" fmla="*/ 488163 h 6857999"/>
              <a:gd name="connsiteX498" fmla="*/ 2891507 w 4724400"/>
              <a:gd name="connsiteY498" fmla="*/ 485136 h 6857999"/>
              <a:gd name="connsiteX499" fmla="*/ 2047508 w 4724400"/>
              <a:gd name="connsiteY499" fmla="*/ 825701 h 6857999"/>
              <a:gd name="connsiteX500" fmla="*/ 2891507 w 4724400"/>
              <a:gd name="connsiteY500" fmla="*/ 485136 h 6857999"/>
              <a:gd name="connsiteX501" fmla="*/ 4418489 w 4724400"/>
              <a:gd name="connsiteY501" fmla="*/ 483936 h 6857999"/>
              <a:gd name="connsiteX502" fmla="*/ 4155290 w 4724400"/>
              <a:gd name="connsiteY502" fmla="*/ 661575 h 6857999"/>
              <a:gd name="connsiteX503" fmla="*/ 3571040 w 4724400"/>
              <a:gd name="connsiteY503" fmla="*/ 996875 h 6857999"/>
              <a:gd name="connsiteX504" fmla="*/ 3093710 w 4724400"/>
              <a:gd name="connsiteY504" fmla="*/ 1145020 h 6857999"/>
              <a:gd name="connsiteX505" fmla="*/ 3207527 w 4724400"/>
              <a:gd name="connsiteY505" fmla="*/ 1163586 h 6857999"/>
              <a:gd name="connsiteX506" fmla="*/ 3652751 w 4724400"/>
              <a:gd name="connsiteY506" fmla="*/ 990907 h 6857999"/>
              <a:gd name="connsiteX507" fmla="*/ 4180906 w 4724400"/>
              <a:gd name="connsiteY507" fmla="*/ 680145 h 6857999"/>
              <a:gd name="connsiteX508" fmla="*/ 4418489 w 4724400"/>
              <a:gd name="connsiteY508" fmla="*/ 483936 h 6857999"/>
              <a:gd name="connsiteX509" fmla="*/ 3316944 w 4724400"/>
              <a:gd name="connsiteY509" fmla="*/ 465669 h 6857999"/>
              <a:gd name="connsiteX510" fmla="*/ 2958819 w 4724400"/>
              <a:gd name="connsiteY510" fmla="*/ 1062158 h 6857999"/>
              <a:gd name="connsiteX511" fmla="*/ 3004132 w 4724400"/>
              <a:gd name="connsiteY511" fmla="*/ 921679 h 6857999"/>
              <a:gd name="connsiteX512" fmla="*/ 3037224 w 4724400"/>
              <a:gd name="connsiteY512" fmla="*/ 852631 h 6857999"/>
              <a:gd name="connsiteX513" fmla="*/ 3114637 w 4724400"/>
              <a:gd name="connsiteY513" fmla="*/ 736692 h 6857999"/>
              <a:gd name="connsiteX514" fmla="*/ 3128801 w 4724400"/>
              <a:gd name="connsiteY514" fmla="*/ 716935 h 6857999"/>
              <a:gd name="connsiteX515" fmla="*/ 3316944 w 4724400"/>
              <a:gd name="connsiteY515" fmla="*/ 465669 h 6857999"/>
              <a:gd name="connsiteX516" fmla="*/ 4448894 w 4724400"/>
              <a:gd name="connsiteY516" fmla="*/ 422768 h 6857999"/>
              <a:gd name="connsiteX517" fmla="*/ 4235585 w 4724400"/>
              <a:gd name="connsiteY517" fmla="*/ 528178 h 6857999"/>
              <a:gd name="connsiteX518" fmla="*/ 4213155 w 4724400"/>
              <a:gd name="connsiteY518" fmla="*/ 543149 h 6857999"/>
              <a:gd name="connsiteX519" fmla="*/ 3649218 w 4724400"/>
              <a:gd name="connsiteY519" fmla="*/ 842623 h 6857999"/>
              <a:gd name="connsiteX520" fmla="*/ 3232564 w 4724400"/>
              <a:gd name="connsiteY520" fmla="*/ 1051220 h 6857999"/>
              <a:gd name="connsiteX521" fmla="*/ 3217970 w 4724400"/>
              <a:gd name="connsiteY521" fmla="*/ 1059849 h 6857999"/>
              <a:gd name="connsiteX522" fmla="*/ 3116688 w 4724400"/>
              <a:gd name="connsiteY522" fmla="*/ 1113543 h 6857999"/>
              <a:gd name="connsiteX523" fmla="*/ 3559098 w 4724400"/>
              <a:gd name="connsiteY523" fmla="*/ 971858 h 6857999"/>
              <a:gd name="connsiteX524" fmla="*/ 4140004 w 4724400"/>
              <a:gd name="connsiteY524" fmla="*/ 638368 h 6857999"/>
              <a:gd name="connsiteX525" fmla="*/ 4451852 w 4724400"/>
              <a:gd name="connsiteY525" fmla="*/ 423380 h 6857999"/>
              <a:gd name="connsiteX526" fmla="*/ 4448894 w 4724400"/>
              <a:gd name="connsiteY526" fmla="*/ 422768 h 6857999"/>
              <a:gd name="connsiteX527" fmla="*/ 680568 w 4724400"/>
              <a:gd name="connsiteY527" fmla="*/ 416949 h 6857999"/>
              <a:gd name="connsiteX528" fmla="*/ 394452 w 4724400"/>
              <a:gd name="connsiteY528" fmla="*/ 694330 h 6857999"/>
              <a:gd name="connsiteX529" fmla="*/ 340402 w 4724400"/>
              <a:gd name="connsiteY529" fmla="*/ 759654 h 6857999"/>
              <a:gd name="connsiteX530" fmla="*/ 827699 w 4724400"/>
              <a:gd name="connsiteY530" fmla="*/ 416143 h 6857999"/>
              <a:gd name="connsiteX531" fmla="*/ 841524 w 4724400"/>
              <a:gd name="connsiteY531" fmla="*/ 534021 h 6857999"/>
              <a:gd name="connsiteX532" fmla="*/ 825554 w 4724400"/>
              <a:gd name="connsiteY532" fmla="*/ 672115 h 6857999"/>
              <a:gd name="connsiteX533" fmla="*/ 811499 w 4724400"/>
              <a:gd name="connsiteY533" fmla="*/ 769176 h 6857999"/>
              <a:gd name="connsiteX534" fmla="*/ 841586 w 4724400"/>
              <a:gd name="connsiteY534" fmla="*/ 1060039 h 6857999"/>
              <a:gd name="connsiteX535" fmla="*/ 942912 w 4724400"/>
              <a:gd name="connsiteY535" fmla="*/ 1511108 h 6857999"/>
              <a:gd name="connsiteX536" fmla="*/ 884057 w 4724400"/>
              <a:gd name="connsiteY536" fmla="*/ 521768 h 6857999"/>
              <a:gd name="connsiteX537" fmla="*/ 827699 w 4724400"/>
              <a:gd name="connsiteY537" fmla="*/ 416143 h 6857999"/>
              <a:gd name="connsiteX538" fmla="*/ 798883 w 4724400"/>
              <a:gd name="connsiteY538" fmla="*/ 414244 h 6857999"/>
              <a:gd name="connsiteX539" fmla="*/ 875825 w 4724400"/>
              <a:gd name="connsiteY539" fmla="*/ 1357811 h 6857999"/>
              <a:gd name="connsiteX540" fmla="*/ 814514 w 4724400"/>
              <a:gd name="connsiteY540" fmla="*/ 1064671 h 6857999"/>
              <a:gd name="connsiteX541" fmla="*/ 783698 w 4724400"/>
              <a:gd name="connsiteY541" fmla="*/ 766414 h 6857999"/>
              <a:gd name="connsiteX542" fmla="*/ 798129 w 4724400"/>
              <a:gd name="connsiteY542" fmla="*/ 666939 h 6857999"/>
              <a:gd name="connsiteX543" fmla="*/ 813894 w 4724400"/>
              <a:gd name="connsiteY543" fmla="*/ 533909 h 6857999"/>
              <a:gd name="connsiteX544" fmla="*/ 798883 w 4724400"/>
              <a:gd name="connsiteY544" fmla="*/ 414244 h 6857999"/>
              <a:gd name="connsiteX545" fmla="*/ 673202 w 4724400"/>
              <a:gd name="connsiteY545" fmla="*/ 388720 h 6857999"/>
              <a:gd name="connsiteX546" fmla="*/ 392779 w 4724400"/>
              <a:gd name="connsiteY546" fmla="*/ 596411 h 6857999"/>
              <a:gd name="connsiteX547" fmla="*/ 270088 w 4724400"/>
              <a:gd name="connsiteY547" fmla="*/ 790400 h 6857999"/>
              <a:gd name="connsiteX548" fmla="*/ 259285 w 4724400"/>
              <a:gd name="connsiteY548" fmla="*/ 812869 h 6857999"/>
              <a:gd name="connsiteX549" fmla="*/ 372890 w 4724400"/>
              <a:gd name="connsiteY549" fmla="*/ 676832 h 6857999"/>
              <a:gd name="connsiteX550" fmla="*/ 673202 w 4724400"/>
              <a:gd name="connsiteY550" fmla="*/ 388720 h 6857999"/>
              <a:gd name="connsiteX551" fmla="*/ 1628210 w 4724400"/>
              <a:gd name="connsiteY551" fmla="*/ 0 h 6857999"/>
              <a:gd name="connsiteX552" fmla="*/ 1748399 w 4724400"/>
              <a:gd name="connsiteY552" fmla="*/ 0 h 6857999"/>
              <a:gd name="connsiteX553" fmla="*/ 1783391 w 4724400"/>
              <a:gd name="connsiteY553" fmla="*/ 17650 h 6857999"/>
              <a:gd name="connsiteX554" fmla="*/ 2084193 w 4724400"/>
              <a:gd name="connsiteY554" fmla="*/ 69947 h 6857999"/>
              <a:gd name="connsiteX555" fmla="*/ 2744101 w 4724400"/>
              <a:gd name="connsiteY555" fmla="*/ 15192 h 6857999"/>
              <a:gd name="connsiteX556" fmla="*/ 2197414 w 4724400"/>
              <a:gd name="connsiteY556" fmla="*/ 41266 h 6857999"/>
              <a:gd name="connsiteX557" fmla="*/ 1914967 w 4724400"/>
              <a:gd name="connsiteY557" fmla="*/ 18583 h 6857999"/>
              <a:gd name="connsiteX558" fmla="*/ 1815559 w 4724400"/>
              <a:gd name="connsiteY558" fmla="*/ 0 h 6857999"/>
              <a:gd name="connsiteX559" fmla="*/ 2001666 w 4724400"/>
              <a:gd name="connsiteY559" fmla="*/ 0 h 6857999"/>
              <a:gd name="connsiteX560" fmla="*/ 2036517 w 4724400"/>
              <a:gd name="connsiteY560" fmla="*/ 4274 h 6857999"/>
              <a:gd name="connsiteX561" fmla="*/ 2199623 w 4724400"/>
              <a:gd name="connsiteY561" fmla="*/ 13232 h 6857999"/>
              <a:gd name="connsiteX562" fmla="*/ 2420103 w 4724400"/>
              <a:gd name="connsiteY562" fmla="*/ 12601 h 6857999"/>
              <a:gd name="connsiteX563" fmla="*/ 2621330 w 4724400"/>
              <a:gd name="connsiteY563" fmla="*/ 0 h 6857999"/>
              <a:gd name="connsiteX564" fmla="*/ 3076571 w 4724400"/>
              <a:gd name="connsiteY564" fmla="*/ 0 h 6857999"/>
              <a:gd name="connsiteX565" fmla="*/ 2924796 w 4724400"/>
              <a:gd name="connsiteY565" fmla="*/ 36772 h 6857999"/>
              <a:gd name="connsiteX566" fmla="*/ 1946203 w 4724400"/>
              <a:gd name="connsiteY566" fmla="*/ 131277 h 6857999"/>
              <a:gd name="connsiteX567" fmla="*/ 1707026 w 4724400"/>
              <a:gd name="connsiteY567" fmla="*/ 44983 h 6857999"/>
              <a:gd name="connsiteX568" fmla="*/ 1007398 w 4724400"/>
              <a:gd name="connsiteY568" fmla="*/ 0 h 6857999"/>
              <a:gd name="connsiteX569" fmla="*/ 1105902 w 4724400"/>
              <a:gd name="connsiteY569" fmla="*/ 0 h 6857999"/>
              <a:gd name="connsiteX570" fmla="*/ 1191939 w 4724400"/>
              <a:gd name="connsiteY570" fmla="*/ 117664 h 6857999"/>
              <a:gd name="connsiteX571" fmla="*/ 1780907 w 4724400"/>
              <a:gd name="connsiteY571" fmla="*/ 743734 h 6857999"/>
              <a:gd name="connsiteX572" fmla="*/ 1841857 w 4724400"/>
              <a:gd name="connsiteY572" fmla="*/ 795932 h 6857999"/>
              <a:gd name="connsiteX573" fmla="*/ 2317896 w 4724400"/>
              <a:gd name="connsiteY573" fmla="*/ 530713 h 6857999"/>
              <a:gd name="connsiteX574" fmla="*/ 3015228 w 4724400"/>
              <a:gd name="connsiteY574" fmla="*/ 399738 h 6857999"/>
              <a:gd name="connsiteX575" fmla="*/ 3000782 w 4724400"/>
              <a:gd name="connsiteY575" fmla="*/ 461219 h 6857999"/>
              <a:gd name="connsiteX576" fmla="*/ 1963190 w 4724400"/>
              <a:gd name="connsiteY576" fmla="*/ 895589 h 6857999"/>
              <a:gd name="connsiteX577" fmla="*/ 2552180 w 4724400"/>
              <a:gd name="connsiteY577" fmla="*/ 1298815 h 6857999"/>
              <a:gd name="connsiteX578" fmla="*/ 2904618 w 4724400"/>
              <a:gd name="connsiteY578" fmla="*/ 1146081 h 6857999"/>
              <a:gd name="connsiteX579" fmla="*/ 3428829 w 4724400"/>
              <a:gd name="connsiteY579" fmla="*/ 310883 h 6857999"/>
              <a:gd name="connsiteX580" fmla="*/ 3452135 w 4724400"/>
              <a:gd name="connsiteY580" fmla="*/ 318176 h 6857999"/>
              <a:gd name="connsiteX581" fmla="*/ 3169464 w 4724400"/>
              <a:gd name="connsiteY581" fmla="*/ 935661 h 6857999"/>
              <a:gd name="connsiteX582" fmla="*/ 3049395 w 4724400"/>
              <a:gd name="connsiteY582" fmla="*/ 1070245 h 6857999"/>
              <a:gd name="connsiteX583" fmla="*/ 3401235 w 4724400"/>
              <a:gd name="connsiteY583" fmla="*/ 815534 h 6857999"/>
              <a:gd name="connsiteX584" fmla="*/ 4236947 w 4724400"/>
              <a:gd name="connsiteY584" fmla="*/ 465665 h 6857999"/>
              <a:gd name="connsiteX585" fmla="*/ 4565962 w 4724400"/>
              <a:gd name="connsiteY585" fmla="*/ 350012 h 6857999"/>
              <a:gd name="connsiteX586" fmla="*/ 4557937 w 4724400"/>
              <a:gd name="connsiteY586" fmla="*/ 382666 h 6857999"/>
              <a:gd name="connsiteX587" fmla="*/ 3621049 w 4724400"/>
              <a:gd name="connsiteY587" fmla="*/ 1056676 h 6857999"/>
              <a:gd name="connsiteX588" fmla="*/ 3094000 w 4724400"/>
              <a:gd name="connsiteY588" fmla="*/ 1229477 h 6857999"/>
              <a:gd name="connsiteX589" fmla="*/ 2813197 w 4724400"/>
              <a:gd name="connsiteY589" fmla="*/ 1263181 h 6857999"/>
              <a:gd name="connsiteX590" fmla="*/ 2615776 w 4724400"/>
              <a:gd name="connsiteY590" fmla="*/ 1334114 h 6857999"/>
              <a:gd name="connsiteX591" fmla="*/ 3364982 w 4724400"/>
              <a:gd name="connsiteY591" fmla="*/ 1687356 h 6857999"/>
              <a:gd name="connsiteX592" fmla="*/ 3371663 w 4724400"/>
              <a:gd name="connsiteY592" fmla="*/ 1683743 h 6857999"/>
              <a:gd name="connsiteX593" fmla="*/ 3883310 w 4724400"/>
              <a:gd name="connsiteY593" fmla="*/ 1443899 h 6857999"/>
              <a:gd name="connsiteX594" fmla="*/ 3892746 w 4724400"/>
              <a:gd name="connsiteY594" fmla="*/ 1429225 h 6857999"/>
              <a:gd name="connsiteX595" fmla="*/ 4699980 w 4724400"/>
              <a:gd name="connsiteY595" fmla="*/ 789523 h 6857999"/>
              <a:gd name="connsiteX596" fmla="*/ 4724400 w 4724400"/>
              <a:gd name="connsiteY596" fmla="*/ 769876 h 6857999"/>
              <a:gd name="connsiteX597" fmla="*/ 4724400 w 4724400"/>
              <a:gd name="connsiteY597" fmla="*/ 802845 h 6857999"/>
              <a:gd name="connsiteX598" fmla="*/ 4705958 w 4724400"/>
              <a:gd name="connsiteY598" fmla="*/ 821317 h 6857999"/>
              <a:gd name="connsiteX599" fmla="*/ 4649798 w 4724400"/>
              <a:gd name="connsiteY599" fmla="*/ 877374 h 6857999"/>
              <a:gd name="connsiteX600" fmla="*/ 4005326 w 4724400"/>
              <a:gd name="connsiteY600" fmla="*/ 1344259 h 6857999"/>
              <a:gd name="connsiteX601" fmla="*/ 4199378 w 4724400"/>
              <a:gd name="connsiteY601" fmla="*/ 1215889 h 6857999"/>
              <a:gd name="connsiteX602" fmla="*/ 4239600 w 4724400"/>
              <a:gd name="connsiteY602" fmla="*/ 1192361 h 6857999"/>
              <a:gd name="connsiteX603" fmla="*/ 4677037 w 4724400"/>
              <a:gd name="connsiteY603" fmla="*/ 858646 h 6857999"/>
              <a:gd name="connsiteX604" fmla="*/ 4724400 w 4724400"/>
              <a:gd name="connsiteY604" fmla="*/ 810414 h 6857999"/>
              <a:gd name="connsiteX605" fmla="*/ 4724400 w 4724400"/>
              <a:gd name="connsiteY605" fmla="*/ 916439 h 6857999"/>
              <a:gd name="connsiteX606" fmla="*/ 4683030 w 4724400"/>
              <a:gd name="connsiteY606" fmla="*/ 982925 h 6857999"/>
              <a:gd name="connsiteX607" fmla="*/ 3921884 w 4724400"/>
              <a:gd name="connsiteY607" fmla="*/ 1469889 h 6857999"/>
              <a:gd name="connsiteX608" fmla="*/ 3456136 w 4724400"/>
              <a:gd name="connsiteY608" fmla="*/ 1721439 h 6857999"/>
              <a:gd name="connsiteX609" fmla="*/ 3624313 w 4724400"/>
              <a:gd name="connsiteY609" fmla="*/ 1780406 h 6857999"/>
              <a:gd name="connsiteX610" fmla="*/ 4303638 w 4724400"/>
              <a:gd name="connsiteY610" fmla="*/ 1944400 h 6857999"/>
              <a:gd name="connsiteX611" fmla="*/ 4315566 w 4724400"/>
              <a:gd name="connsiteY611" fmla="*/ 1931422 h 6857999"/>
              <a:gd name="connsiteX612" fmla="*/ 4664388 w 4724400"/>
              <a:gd name="connsiteY612" fmla="*/ 1574357 h 6857999"/>
              <a:gd name="connsiteX613" fmla="*/ 4724400 w 4724400"/>
              <a:gd name="connsiteY613" fmla="*/ 1537429 h 6857999"/>
              <a:gd name="connsiteX614" fmla="*/ 4724400 w 4724400"/>
              <a:gd name="connsiteY614" fmla="*/ 1589108 h 6857999"/>
              <a:gd name="connsiteX615" fmla="*/ 4644505 w 4724400"/>
              <a:gd name="connsiteY615" fmla="*/ 1640352 h 6857999"/>
              <a:gd name="connsiteX616" fmla="*/ 4381603 w 4724400"/>
              <a:gd name="connsiteY616" fmla="*/ 1900149 h 6857999"/>
              <a:gd name="connsiteX617" fmla="*/ 4478726 w 4724400"/>
              <a:gd name="connsiteY617" fmla="*/ 1822808 h 6857999"/>
              <a:gd name="connsiteX618" fmla="*/ 4588263 w 4724400"/>
              <a:gd name="connsiteY618" fmla="*/ 1735914 h 6857999"/>
              <a:gd name="connsiteX619" fmla="*/ 4683216 w 4724400"/>
              <a:gd name="connsiteY619" fmla="*/ 1678902 h 6857999"/>
              <a:gd name="connsiteX620" fmla="*/ 4724400 w 4724400"/>
              <a:gd name="connsiteY620" fmla="*/ 1655121 h 6857999"/>
              <a:gd name="connsiteX621" fmla="*/ 4724400 w 4724400"/>
              <a:gd name="connsiteY621" fmla="*/ 1686869 h 6857999"/>
              <a:gd name="connsiteX622" fmla="*/ 4696172 w 4724400"/>
              <a:gd name="connsiteY622" fmla="*/ 1703058 h 6857999"/>
              <a:gd name="connsiteX623" fmla="*/ 4602997 w 4724400"/>
              <a:gd name="connsiteY623" fmla="*/ 1758893 h 6857999"/>
              <a:gd name="connsiteX624" fmla="*/ 4496021 w 4724400"/>
              <a:gd name="connsiteY624" fmla="*/ 1844299 h 6857999"/>
              <a:gd name="connsiteX625" fmla="*/ 4419004 w 4724400"/>
              <a:gd name="connsiteY625" fmla="*/ 1907617 h 6857999"/>
              <a:gd name="connsiteX626" fmla="*/ 4685975 w 4724400"/>
              <a:gd name="connsiteY626" fmla="*/ 1786372 h 6857999"/>
              <a:gd name="connsiteX627" fmla="*/ 4724400 w 4724400"/>
              <a:gd name="connsiteY627" fmla="*/ 1759693 h 6857999"/>
              <a:gd name="connsiteX628" fmla="*/ 4724400 w 4724400"/>
              <a:gd name="connsiteY628" fmla="*/ 1809459 h 6857999"/>
              <a:gd name="connsiteX629" fmla="*/ 4653762 w 4724400"/>
              <a:gd name="connsiteY629" fmla="*/ 1857561 h 6857999"/>
              <a:gd name="connsiteX630" fmla="*/ 4428349 w 4724400"/>
              <a:gd name="connsiteY630" fmla="*/ 1963079 h 6857999"/>
              <a:gd name="connsiteX631" fmla="*/ 4724400 w 4724400"/>
              <a:gd name="connsiteY631" fmla="*/ 1990579 h 6857999"/>
              <a:gd name="connsiteX632" fmla="*/ 4724400 w 4724400"/>
              <a:gd name="connsiteY632" fmla="*/ 2065582 h 6857999"/>
              <a:gd name="connsiteX633" fmla="*/ 4686318 w 4724400"/>
              <a:gd name="connsiteY633" fmla="*/ 2063926 h 6857999"/>
              <a:gd name="connsiteX634" fmla="*/ 4724400 w 4724400"/>
              <a:gd name="connsiteY634" fmla="*/ 2085104 h 6857999"/>
              <a:gd name="connsiteX635" fmla="*/ 4724400 w 4724400"/>
              <a:gd name="connsiteY635" fmla="*/ 2178471 h 6857999"/>
              <a:gd name="connsiteX636" fmla="*/ 4617755 w 4724400"/>
              <a:gd name="connsiteY636" fmla="*/ 2122457 h 6857999"/>
              <a:gd name="connsiteX637" fmla="*/ 4724400 w 4724400"/>
              <a:gd name="connsiteY637" fmla="*/ 2196158 h 6857999"/>
              <a:gd name="connsiteX638" fmla="*/ 4724400 w 4724400"/>
              <a:gd name="connsiteY638" fmla="*/ 2230374 h 6857999"/>
              <a:gd name="connsiteX639" fmla="*/ 4573637 w 4724400"/>
              <a:gd name="connsiteY639" fmla="*/ 2126309 h 6857999"/>
              <a:gd name="connsiteX640" fmla="*/ 4706850 w 4724400"/>
              <a:gd name="connsiteY640" fmla="*/ 2262541 h 6857999"/>
              <a:gd name="connsiteX641" fmla="*/ 4724400 w 4724400"/>
              <a:gd name="connsiteY641" fmla="*/ 2275857 h 6857999"/>
              <a:gd name="connsiteX642" fmla="*/ 4724400 w 4724400"/>
              <a:gd name="connsiteY642" fmla="*/ 2377131 h 6857999"/>
              <a:gd name="connsiteX643" fmla="*/ 4688201 w 4724400"/>
              <a:gd name="connsiteY643" fmla="*/ 2349925 h 6857999"/>
              <a:gd name="connsiteX644" fmla="*/ 4462564 w 4724400"/>
              <a:gd name="connsiteY644" fmla="*/ 2041945 h 6857999"/>
              <a:gd name="connsiteX645" fmla="*/ 4094167 w 4724400"/>
              <a:gd name="connsiteY645" fmla="*/ 1984479 h 6857999"/>
              <a:gd name="connsiteX646" fmla="*/ 4520397 w 4724400"/>
              <a:gd name="connsiteY646" fmla="*/ 3153822 h 6857999"/>
              <a:gd name="connsiteX647" fmla="*/ 4458958 w 4724400"/>
              <a:gd name="connsiteY647" fmla="*/ 3203134 h 6857999"/>
              <a:gd name="connsiteX648" fmla="*/ 3972830 w 4724400"/>
              <a:gd name="connsiteY648" fmla="*/ 1973028 h 6857999"/>
              <a:gd name="connsiteX649" fmla="*/ 3979154 w 4724400"/>
              <a:gd name="connsiteY649" fmla="*/ 1959605 h 6857999"/>
              <a:gd name="connsiteX650" fmla="*/ 3583051 w 4724400"/>
              <a:gd name="connsiteY650" fmla="*/ 1850495 h 6857999"/>
              <a:gd name="connsiteX651" fmla="*/ 2922360 w 4724400"/>
              <a:gd name="connsiteY651" fmla="*/ 1586232 h 6857999"/>
              <a:gd name="connsiteX652" fmla="*/ 3033099 w 4724400"/>
              <a:gd name="connsiteY652" fmla="*/ 1913175 h 6857999"/>
              <a:gd name="connsiteX653" fmla="*/ 3040214 w 4724400"/>
              <a:gd name="connsiteY653" fmla="*/ 1920694 h 6857999"/>
              <a:gd name="connsiteX654" fmla="*/ 3051308 w 4724400"/>
              <a:gd name="connsiteY654" fmla="*/ 1911226 h 6857999"/>
              <a:gd name="connsiteX655" fmla="*/ 3791335 w 4724400"/>
              <a:gd name="connsiteY655" fmla="*/ 2442781 h 6857999"/>
              <a:gd name="connsiteX656" fmla="*/ 3744063 w 4724400"/>
              <a:gd name="connsiteY656" fmla="*/ 2510325 h 6857999"/>
              <a:gd name="connsiteX657" fmla="*/ 3103695 w 4724400"/>
              <a:gd name="connsiteY657" fmla="*/ 2105302 h 6857999"/>
              <a:gd name="connsiteX658" fmla="*/ 2968137 w 4724400"/>
              <a:gd name="connsiteY658" fmla="*/ 2805672 h 6857999"/>
              <a:gd name="connsiteX659" fmla="*/ 2739231 w 4724400"/>
              <a:gd name="connsiteY659" fmla="*/ 3151701 h 6857999"/>
              <a:gd name="connsiteX660" fmla="*/ 2728882 w 4724400"/>
              <a:gd name="connsiteY660" fmla="*/ 3135084 h 6857999"/>
              <a:gd name="connsiteX661" fmla="*/ 2914282 w 4724400"/>
              <a:gd name="connsiteY661" fmla="*/ 2155807 h 6857999"/>
              <a:gd name="connsiteX662" fmla="*/ 2971660 w 4724400"/>
              <a:gd name="connsiteY662" fmla="*/ 1962486 h 6857999"/>
              <a:gd name="connsiteX663" fmla="*/ 2971809 w 4724400"/>
              <a:gd name="connsiteY663" fmla="*/ 1960615 h 6857999"/>
              <a:gd name="connsiteX664" fmla="*/ 2972315 w 4724400"/>
              <a:gd name="connsiteY664" fmla="*/ 1951821 h 6857999"/>
              <a:gd name="connsiteX665" fmla="*/ 2846641 w 4724400"/>
              <a:gd name="connsiteY665" fmla="*/ 1556749 h 6857999"/>
              <a:gd name="connsiteX666" fmla="*/ 2847461 w 4724400"/>
              <a:gd name="connsiteY666" fmla="*/ 1548729 h 6857999"/>
              <a:gd name="connsiteX667" fmla="*/ 2058558 w 4724400"/>
              <a:gd name="connsiteY667" fmla="*/ 1071804 h 6857999"/>
              <a:gd name="connsiteX668" fmla="*/ 2291089 w 4724400"/>
              <a:gd name="connsiteY668" fmla="*/ 1585512 h 6857999"/>
              <a:gd name="connsiteX669" fmla="*/ 2473792 w 4724400"/>
              <a:gd name="connsiteY669" fmla="*/ 2432858 h 6857999"/>
              <a:gd name="connsiteX670" fmla="*/ 2420124 w 4724400"/>
              <a:gd name="connsiteY670" fmla="*/ 2495762 h 6857999"/>
              <a:gd name="connsiteX671" fmla="*/ 2119846 w 4724400"/>
              <a:gd name="connsiteY671" fmla="*/ 1872898 h 6857999"/>
              <a:gd name="connsiteX672" fmla="*/ 1995210 w 4724400"/>
              <a:gd name="connsiteY672" fmla="*/ 1288346 h 6857999"/>
              <a:gd name="connsiteX673" fmla="*/ 1850975 w 4724400"/>
              <a:gd name="connsiteY673" fmla="*/ 1540820 h 6857999"/>
              <a:gd name="connsiteX674" fmla="*/ 1723490 w 4724400"/>
              <a:gd name="connsiteY674" fmla="*/ 1688355 h 6857999"/>
              <a:gd name="connsiteX675" fmla="*/ 1710157 w 4724400"/>
              <a:gd name="connsiteY675" fmla="*/ 1683354 h 6857999"/>
              <a:gd name="connsiteX676" fmla="*/ 1807265 w 4724400"/>
              <a:gd name="connsiteY676" fmla="*/ 1336896 h 6857999"/>
              <a:gd name="connsiteX677" fmla="*/ 2011049 w 4724400"/>
              <a:gd name="connsiteY677" fmla="*/ 1173376 h 6857999"/>
              <a:gd name="connsiteX678" fmla="*/ 2014681 w 4724400"/>
              <a:gd name="connsiteY678" fmla="*/ 1167830 h 6857999"/>
              <a:gd name="connsiteX679" fmla="*/ 1971037 w 4724400"/>
              <a:gd name="connsiteY679" fmla="*/ 1015438 h 6857999"/>
              <a:gd name="connsiteX680" fmla="*/ 1971858 w 4724400"/>
              <a:gd name="connsiteY680" fmla="*/ 1007420 h 6857999"/>
              <a:gd name="connsiteX681" fmla="*/ 1729505 w 4724400"/>
              <a:gd name="connsiteY681" fmla="*/ 808882 h 6857999"/>
              <a:gd name="connsiteX682" fmla="*/ 1506007 w 4724400"/>
              <a:gd name="connsiteY682" fmla="*/ 597733 h 6857999"/>
              <a:gd name="connsiteX683" fmla="*/ 1499912 w 4724400"/>
              <a:gd name="connsiteY683" fmla="*/ 1795211 h 6857999"/>
              <a:gd name="connsiteX684" fmla="*/ 1444926 w 4724400"/>
              <a:gd name="connsiteY684" fmla="*/ 1841464 h 6857999"/>
              <a:gd name="connsiteX685" fmla="*/ 1425791 w 4724400"/>
              <a:gd name="connsiteY685" fmla="*/ 572788 h 6857999"/>
              <a:gd name="connsiteX686" fmla="*/ 1435390 w 4724400"/>
              <a:gd name="connsiteY686" fmla="*/ 560750 h 6857999"/>
              <a:gd name="connsiteX687" fmla="*/ 1451502 w 4724400"/>
              <a:gd name="connsiteY687" fmla="*/ 542471 h 6857999"/>
              <a:gd name="connsiteX688" fmla="*/ 1194128 w 4724400"/>
              <a:gd name="connsiteY688" fmla="*/ 250903 h 6857999"/>
              <a:gd name="connsiteX689" fmla="*/ 890158 w 4724400"/>
              <a:gd name="connsiteY689" fmla="*/ 0 h 6857999"/>
              <a:gd name="connsiteX690" fmla="*/ 937892 w 4724400"/>
              <a:gd name="connsiteY690" fmla="*/ 0 h 6857999"/>
              <a:gd name="connsiteX691" fmla="*/ 924483 w 4724400"/>
              <a:gd name="connsiteY691" fmla="*/ 30495 h 6857999"/>
              <a:gd name="connsiteX692" fmla="*/ 872288 w 4724400"/>
              <a:gd name="connsiteY692" fmla="*/ 306259 h 6857999"/>
              <a:gd name="connsiteX693" fmla="*/ 1006247 w 4724400"/>
              <a:gd name="connsiteY693" fmla="*/ 727373 h 6857999"/>
              <a:gd name="connsiteX694" fmla="*/ 986481 w 4724400"/>
              <a:gd name="connsiteY694" fmla="*/ 1611960 h 6857999"/>
              <a:gd name="connsiteX695" fmla="*/ 928400 w 4724400"/>
              <a:gd name="connsiteY695" fmla="*/ 1663986 h 6857999"/>
              <a:gd name="connsiteX696" fmla="*/ 771281 w 4724400"/>
              <a:gd name="connsiteY696" fmla="*/ 368438 h 6857999"/>
              <a:gd name="connsiteX697" fmla="*/ 200540 w 4724400"/>
              <a:gd name="connsiteY697" fmla="*/ 942511 h 6857999"/>
              <a:gd name="connsiteX698" fmla="*/ 170253 w 4724400"/>
              <a:gd name="connsiteY698" fmla="*/ 942567 h 6857999"/>
              <a:gd name="connsiteX699" fmla="*/ 442049 w 4724400"/>
              <a:gd name="connsiteY699" fmla="*/ 489150 h 6857999"/>
              <a:gd name="connsiteX700" fmla="*/ 788582 w 4724400"/>
              <a:gd name="connsiteY700" fmla="*/ 301724 h 6857999"/>
              <a:gd name="connsiteX701" fmla="*/ 788312 w 4724400"/>
              <a:gd name="connsiteY701" fmla="*/ 276498 h 6857999"/>
              <a:gd name="connsiteX702" fmla="*/ 847625 w 4724400"/>
              <a:gd name="connsiteY702" fmla="*/ 89075 h 6857999"/>
              <a:gd name="connsiteX703" fmla="*/ 29788 w 4724400"/>
              <a:gd name="connsiteY703" fmla="*/ 0 h 6857999"/>
              <a:gd name="connsiteX704" fmla="*/ 93321 w 4724400"/>
              <a:gd name="connsiteY704" fmla="*/ 0 h 6857999"/>
              <a:gd name="connsiteX705" fmla="*/ 79142 w 4724400"/>
              <a:gd name="connsiteY705" fmla="*/ 68966 h 6857999"/>
              <a:gd name="connsiteX706" fmla="*/ 21253 w 4724400"/>
              <a:gd name="connsiteY706" fmla="*/ 535687 h 6857999"/>
              <a:gd name="connsiteX707" fmla="*/ 61909 w 4724400"/>
              <a:gd name="connsiteY707" fmla="*/ 380358 h 6857999"/>
              <a:gd name="connsiteX708" fmla="*/ 118339 w 4724400"/>
              <a:gd name="connsiteY708" fmla="*/ 184712 h 6857999"/>
              <a:gd name="connsiteX709" fmla="*/ 154192 w 4724400"/>
              <a:gd name="connsiteY709" fmla="*/ 87864 h 6857999"/>
              <a:gd name="connsiteX710" fmla="*/ 186604 w 4724400"/>
              <a:gd name="connsiteY710" fmla="*/ 0 h 6857999"/>
              <a:gd name="connsiteX711" fmla="*/ 216386 w 4724400"/>
              <a:gd name="connsiteY711" fmla="*/ 0 h 6857999"/>
              <a:gd name="connsiteX712" fmla="*/ 180314 w 4724400"/>
              <a:gd name="connsiteY712" fmla="*/ 97640 h 6857999"/>
              <a:gd name="connsiteX713" fmla="*/ 144924 w 4724400"/>
              <a:gd name="connsiteY713" fmla="*/ 193392 h 6857999"/>
              <a:gd name="connsiteX714" fmla="*/ 89413 w 4724400"/>
              <a:gd name="connsiteY714" fmla="*/ 386853 h 6857999"/>
              <a:gd name="connsiteX715" fmla="*/ 49686 w 4724400"/>
              <a:gd name="connsiteY715" fmla="*/ 539999 h 6857999"/>
              <a:gd name="connsiteX716" fmla="*/ 236604 w 4724400"/>
              <a:gd name="connsiteY716" fmla="*/ 152292 h 6857999"/>
              <a:gd name="connsiteX717" fmla="*/ 289375 w 4724400"/>
              <a:gd name="connsiteY717" fmla="*/ 0 h 6857999"/>
              <a:gd name="connsiteX718" fmla="*/ 369729 w 4724400"/>
              <a:gd name="connsiteY718" fmla="*/ 0 h 6857999"/>
              <a:gd name="connsiteX719" fmla="*/ 354160 w 4724400"/>
              <a:gd name="connsiteY719" fmla="*/ 65656 h 6857999"/>
              <a:gd name="connsiteX720" fmla="*/ 21325 w 4724400"/>
              <a:gd name="connsiteY720" fmla="*/ 763628 h 6857999"/>
              <a:gd name="connsiteX721" fmla="*/ 6426 w 4724400"/>
              <a:gd name="connsiteY721" fmla="*/ 785104 h 6857999"/>
              <a:gd name="connsiteX722" fmla="*/ 0 w 4724400"/>
              <a:gd name="connsiteY722" fmla="*/ 789215 h 6857999"/>
              <a:gd name="connsiteX723" fmla="*/ 0 w 4724400"/>
              <a:gd name="connsiteY723" fmla="*/ 163142 h 6857999"/>
              <a:gd name="connsiteX724" fmla="*/ 20220 w 4724400"/>
              <a:gd name="connsiteY724" fmla="*/ 3741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Lst>
            <a:rect l="l" t="t" r="r" b="b"/>
            <a:pathLst>
              <a:path w="4724400" h="6857999">
                <a:moveTo>
                  <a:pt x="0" y="6805948"/>
                </a:moveTo>
                <a:lnTo>
                  <a:pt x="15600" y="6813099"/>
                </a:lnTo>
                <a:cubicBezTo>
                  <a:pt x="48179" y="6826367"/>
                  <a:pt x="82589" y="6838841"/>
                  <a:pt x="117632" y="6850060"/>
                </a:cubicBezTo>
                <a:lnTo>
                  <a:pt x="146175" y="6857998"/>
                </a:lnTo>
                <a:lnTo>
                  <a:pt x="54597" y="6857998"/>
                </a:lnTo>
                <a:lnTo>
                  <a:pt x="0" y="6831490"/>
                </a:lnTo>
                <a:close/>
                <a:moveTo>
                  <a:pt x="0" y="6736157"/>
                </a:moveTo>
                <a:lnTo>
                  <a:pt x="114811" y="6784122"/>
                </a:lnTo>
                <a:lnTo>
                  <a:pt x="138159" y="6793465"/>
                </a:lnTo>
                <a:cubicBezTo>
                  <a:pt x="184756" y="6812785"/>
                  <a:pt x="226800" y="6829482"/>
                  <a:pt x="270310" y="6840638"/>
                </a:cubicBezTo>
                <a:lnTo>
                  <a:pt x="358932" y="6857999"/>
                </a:lnTo>
                <a:lnTo>
                  <a:pt x="228496" y="6857999"/>
                </a:lnTo>
                <a:lnTo>
                  <a:pt x="126481" y="6821149"/>
                </a:lnTo>
                <a:lnTo>
                  <a:pt x="103134" y="6811799"/>
                </a:lnTo>
                <a:lnTo>
                  <a:pt x="0" y="6767913"/>
                </a:lnTo>
                <a:close/>
                <a:moveTo>
                  <a:pt x="2460543" y="6515312"/>
                </a:moveTo>
                <a:lnTo>
                  <a:pt x="2286201" y="6525103"/>
                </a:lnTo>
                <a:cubicBezTo>
                  <a:pt x="2228694" y="6528458"/>
                  <a:pt x="2169369" y="6531530"/>
                  <a:pt x="2110427" y="6532104"/>
                </a:cubicBezTo>
                <a:cubicBezTo>
                  <a:pt x="2058946" y="6532538"/>
                  <a:pt x="2007242" y="6530381"/>
                  <a:pt x="1956742" y="6528403"/>
                </a:cubicBezTo>
                <a:cubicBezTo>
                  <a:pt x="1815643" y="6523421"/>
                  <a:pt x="1669606" y="6518329"/>
                  <a:pt x="1534307" y="6560369"/>
                </a:cubicBezTo>
                <a:cubicBezTo>
                  <a:pt x="1506964" y="6568983"/>
                  <a:pt x="1480544" y="6579668"/>
                  <a:pt x="1454538" y="6591702"/>
                </a:cubicBezTo>
                <a:cubicBezTo>
                  <a:pt x="1508795" y="6597451"/>
                  <a:pt x="1564033" y="6600803"/>
                  <a:pt x="1619950" y="6599765"/>
                </a:cubicBezTo>
                <a:cubicBezTo>
                  <a:pt x="1760796" y="6598297"/>
                  <a:pt x="1904212" y="6576077"/>
                  <a:pt x="2044875" y="6563693"/>
                </a:cubicBezTo>
                <a:cubicBezTo>
                  <a:pt x="2158459" y="6554204"/>
                  <a:pt x="2431086" y="6537707"/>
                  <a:pt x="2460543" y="6515312"/>
                </a:cubicBezTo>
                <a:close/>
                <a:moveTo>
                  <a:pt x="1883620" y="6459370"/>
                </a:moveTo>
                <a:cubicBezTo>
                  <a:pt x="1757800" y="6463303"/>
                  <a:pt x="1630678" y="6481291"/>
                  <a:pt x="1532156" y="6529929"/>
                </a:cubicBezTo>
                <a:cubicBezTo>
                  <a:pt x="1670483" y="6488352"/>
                  <a:pt x="1816519" y="6493450"/>
                  <a:pt x="1958230" y="6498517"/>
                </a:cubicBezTo>
                <a:cubicBezTo>
                  <a:pt x="2008720" y="6500495"/>
                  <a:pt x="2060523" y="6502029"/>
                  <a:pt x="2110707" y="6502035"/>
                </a:cubicBezTo>
                <a:cubicBezTo>
                  <a:pt x="2168940" y="6501999"/>
                  <a:pt x="2227759" y="6498204"/>
                  <a:pt x="2285171" y="6495471"/>
                </a:cubicBezTo>
                <a:lnTo>
                  <a:pt x="2385179" y="6489665"/>
                </a:lnTo>
                <a:cubicBezTo>
                  <a:pt x="2348158" y="6484629"/>
                  <a:pt x="2296424" y="6478620"/>
                  <a:pt x="2227262" y="6473140"/>
                </a:cubicBezTo>
                <a:cubicBezTo>
                  <a:pt x="2133953" y="6465560"/>
                  <a:pt x="2009438" y="6455438"/>
                  <a:pt x="1883620" y="6459370"/>
                </a:cubicBezTo>
                <a:close/>
                <a:moveTo>
                  <a:pt x="1611255" y="5884754"/>
                </a:moveTo>
                <a:cubicBezTo>
                  <a:pt x="1475034" y="6070158"/>
                  <a:pt x="1320332" y="6315508"/>
                  <a:pt x="1357588" y="6496752"/>
                </a:cubicBezTo>
                <a:cubicBezTo>
                  <a:pt x="1404118" y="6270055"/>
                  <a:pt x="1507631" y="6063621"/>
                  <a:pt x="1611255" y="5884754"/>
                </a:cubicBezTo>
                <a:close/>
                <a:moveTo>
                  <a:pt x="1646205" y="5883072"/>
                </a:moveTo>
                <a:cubicBezTo>
                  <a:pt x="1542170" y="6060592"/>
                  <a:pt x="1436044" y="6267900"/>
                  <a:pt x="1387600" y="6494950"/>
                </a:cubicBezTo>
                <a:cubicBezTo>
                  <a:pt x="1504199" y="6300136"/>
                  <a:pt x="1601945" y="6103069"/>
                  <a:pt x="1646205" y="5883072"/>
                </a:cubicBezTo>
                <a:close/>
                <a:moveTo>
                  <a:pt x="0" y="5845526"/>
                </a:moveTo>
                <a:lnTo>
                  <a:pt x="23370" y="5869422"/>
                </a:lnTo>
                <a:cubicBezTo>
                  <a:pt x="131924" y="5985784"/>
                  <a:pt x="231640" y="6107018"/>
                  <a:pt x="321428" y="6212316"/>
                </a:cubicBezTo>
                <a:cubicBezTo>
                  <a:pt x="452682" y="6366340"/>
                  <a:pt x="578409" y="6507973"/>
                  <a:pt x="626000" y="6710671"/>
                </a:cubicBezTo>
                <a:cubicBezTo>
                  <a:pt x="638757" y="6764837"/>
                  <a:pt x="647619" y="6810078"/>
                  <a:pt x="661825" y="6854298"/>
                </a:cubicBezTo>
                <a:lnTo>
                  <a:pt x="663298" y="6857998"/>
                </a:lnTo>
                <a:lnTo>
                  <a:pt x="431765" y="6857998"/>
                </a:lnTo>
                <a:lnTo>
                  <a:pt x="293576" y="6816656"/>
                </a:lnTo>
                <a:cubicBezTo>
                  <a:pt x="240014" y="6798833"/>
                  <a:pt x="187020" y="6779815"/>
                  <a:pt x="134480" y="6760867"/>
                </a:cubicBezTo>
                <a:lnTo>
                  <a:pt x="0" y="6714215"/>
                </a:lnTo>
                <a:lnTo>
                  <a:pt x="0" y="6683873"/>
                </a:lnTo>
                <a:lnTo>
                  <a:pt x="143737" y="6732821"/>
                </a:lnTo>
                <a:cubicBezTo>
                  <a:pt x="255889" y="6773078"/>
                  <a:pt x="371066" y="6813801"/>
                  <a:pt x="488162" y="6842006"/>
                </a:cubicBezTo>
                <a:cubicBezTo>
                  <a:pt x="358293" y="6763794"/>
                  <a:pt x="187560" y="6705586"/>
                  <a:pt x="44855" y="6674734"/>
                </a:cubicBezTo>
                <a:lnTo>
                  <a:pt x="0" y="6668575"/>
                </a:lnTo>
                <a:lnTo>
                  <a:pt x="0" y="6628217"/>
                </a:lnTo>
                <a:lnTo>
                  <a:pt x="144942" y="6657611"/>
                </a:lnTo>
                <a:cubicBezTo>
                  <a:pt x="201726" y="6672044"/>
                  <a:pt x="257694" y="6689595"/>
                  <a:pt x="312446" y="6711283"/>
                </a:cubicBezTo>
                <a:cubicBezTo>
                  <a:pt x="343371" y="6723712"/>
                  <a:pt x="523593" y="6837187"/>
                  <a:pt x="477357" y="6799347"/>
                </a:cubicBezTo>
                <a:cubicBezTo>
                  <a:pt x="362978" y="6704934"/>
                  <a:pt x="237571" y="6617800"/>
                  <a:pt x="134228" y="6503934"/>
                </a:cubicBezTo>
                <a:lnTo>
                  <a:pt x="0" y="6334256"/>
                </a:lnTo>
                <a:lnTo>
                  <a:pt x="0" y="6221686"/>
                </a:lnTo>
                <a:lnTo>
                  <a:pt x="113296" y="6402069"/>
                </a:lnTo>
                <a:cubicBezTo>
                  <a:pt x="227569" y="6561808"/>
                  <a:pt x="381603" y="6676399"/>
                  <a:pt x="523262" y="6807025"/>
                </a:cubicBezTo>
                <a:cubicBezTo>
                  <a:pt x="495103" y="6748256"/>
                  <a:pt x="449573" y="6697712"/>
                  <a:pt x="404364" y="6649139"/>
                </a:cubicBezTo>
                <a:lnTo>
                  <a:pt x="392074" y="6636358"/>
                </a:lnTo>
                <a:cubicBezTo>
                  <a:pt x="280930" y="6516822"/>
                  <a:pt x="177660" y="6386311"/>
                  <a:pt x="77450" y="6260110"/>
                </a:cubicBezTo>
                <a:lnTo>
                  <a:pt x="0" y="6163634"/>
                </a:lnTo>
                <a:lnTo>
                  <a:pt x="0" y="6117703"/>
                </a:lnTo>
                <a:lnTo>
                  <a:pt x="99669" y="6240461"/>
                </a:lnTo>
                <a:cubicBezTo>
                  <a:pt x="199276" y="6366562"/>
                  <a:pt x="302033" y="6496348"/>
                  <a:pt x="412670" y="6615176"/>
                </a:cubicBezTo>
                <a:lnTo>
                  <a:pt x="424960" y="6627949"/>
                </a:lnTo>
                <a:cubicBezTo>
                  <a:pt x="452087" y="6657095"/>
                  <a:pt x="479817" y="6686334"/>
                  <a:pt x="504043" y="6718236"/>
                </a:cubicBezTo>
                <a:cubicBezTo>
                  <a:pt x="434583" y="6569208"/>
                  <a:pt x="350187" y="6428779"/>
                  <a:pt x="251759" y="6299011"/>
                </a:cubicBezTo>
                <a:cubicBezTo>
                  <a:pt x="180915" y="6205508"/>
                  <a:pt x="102557" y="6117579"/>
                  <a:pt x="21191" y="6033111"/>
                </a:cubicBezTo>
                <a:lnTo>
                  <a:pt x="0" y="6012219"/>
                </a:lnTo>
                <a:lnTo>
                  <a:pt x="0" y="5971257"/>
                </a:lnTo>
                <a:lnTo>
                  <a:pt x="41571" y="6012292"/>
                </a:lnTo>
                <a:cubicBezTo>
                  <a:pt x="123333" y="6097220"/>
                  <a:pt x="202225" y="6185713"/>
                  <a:pt x="273883" y="6279980"/>
                </a:cubicBezTo>
                <a:cubicBezTo>
                  <a:pt x="380040" y="6419905"/>
                  <a:pt x="469472" y="6571994"/>
                  <a:pt x="541341" y="6733560"/>
                </a:cubicBezTo>
                <a:cubicBezTo>
                  <a:pt x="542355" y="6694639"/>
                  <a:pt x="542948" y="6654374"/>
                  <a:pt x="531634" y="6610993"/>
                </a:cubicBezTo>
                <a:cubicBezTo>
                  <a:pt x="490540" y="6454784"/>
                  <a:pt x="347902" y="6314397"/>
                  <a:pt x="247554" y="6197148"/>
                </a:cubicBezTo>
                <a:cubicBezTo>
                  <a:pt x="178265" y="6115731"/>
                  <a:pt x="107245" y="6035491"/>
                  <a:pt x="33651" y="5957901"/>
                </a:cubicBezTo>
                <a:lnTo>
                  <a:pt x="0" y="5925131"/>
                </a:lnTo>
                <a:close/>
                <a:moveTo>
                  <a:pt x="1656340" y="5825040"/>
                </a:moveTo>
                <a:cubicBezTo>
                  <a:pt x="1655542" y="5826205"/>
                  <a:pt x="1654747" y="5827360"/>
                  <a:pt x="1653246" y="5829053"/>
                </a:cubicBezTo>
                <a:lnTo>
                  <a:pt x="1655667" y="5829425"/>
                </a:lnTo>
                <a:close/>
                <a:moveTo>
                  <a:pt x="2630124" y="5591852"/>
                </a:moveTo>
                <a:cubicBezTo>
                  <a:pt x="2477082" y="5593954"/>
                  <a:pt x="2324114" y="5611746"/>
                  <a:pt x="2177648" y="5630119"/>
                </a:cubicBezTo>
                <a:cubicBezTo>
                  <a:pt x="2143127" y="5634568"/>
                  <a:pt x="2109856" y="5639754"/>
                  <a:pt x="2076258" y="5650510"/>
                </a:cubicBezTo>
                <a:cubicBezTo>
                  <a:pt x="2082463" y="5662642"/>
                  <a:pt x="2162157" y="5633895"/>
                  <a:pt x="2214048" y="5629828"/>
                </a:cubicBezTo>
                <a:cubicBezTo>
                  <a:pt x="2501741" y="5609845"/>
                  <a:pt x="2805089" y="5655720"/>
                  <a:pt x="3090246" y="5601337"/>
                </a:cubicBezTo>
                <a:cubicBezTo>
                  <a:pt x="3006333" y="5611321"/>
                  <a:pt x="2919037" y="5605065"/>
                  <a:pt x="2834104" y="5598847"/>
                </a:cubicBezTo>
                <a:cubicBezTo>
                  <a:pt x="2816936" y="5597562"/>
                  <a:pt x="2799771" y="5596280"/>
                  <a:pt x="2782953" y="5595539"/>
                </a:cubicBezTo>
                <a:cubicBezTo>
                  <a:pt x="2732159" y="5592194"/>
                  <a:pt x="2681137" y="5591152"/>
                  <a:pt x="2630124" y="5591852"/>
                </a:cubicBezTo>
                <a:close/>
                <a:moveTo>
                  <a:pt x="2751064" y="5525300"/>
                </a:moveTo>
                <a:cubicBezTo>
                  <a:pt x="2704155" y="5524070"/>
                  <a:pt x="2658863" y="5525064"/>
                  <a:pt x="2618554" y="5525937"/>
                </a:cubicBezTo>
                <a:cubicBezTo>
                  <a:pt x="2508038" y="5528402"/>
                  <a:pt x="2408741" y="5531370"/>
                  <a:pt x="2311014" y="5550189"/>
                </a:cubicBezTo>
                <a:cubicBezTo>
                  <a:pt x="2246417" y="5562376"/>
                  <a:pt x="2186894" y="5581286"/>
                  <a:pt x="2134103" y="5605852"/>
                </a:cubicBezTo>
                <a:cubicBezTo>
                  <a:pt x="2147385" y="5603489"/>
                  <a:pt x="2160456" y="5602024"/>
                  <a:pt x="2174084" y="5600203"/>
                </a:cubicBezTo>
                <a:cubicBezTo>
                  <a:pt x="2370475" y="5575001"/>
                  <a:pt x="2579125" y="5551921"/>
                  <a:pt x="2785199" y="5564971"/>
                </a:cubicBezTo>
                <a:lnTo>
                  <a:pt x="2836697" y="5568822"/>
                </a:lnTo>
                <a:cubicBezTo>
                  <a:pt x="2913331" y="5574228"/>
                  <a:pt x="2991761" y="5580014"/>
                  <a:pt x="3066345" y="5573703"/>
                </a:cubicBezTo>
                <a:cubicBezTo>
                  <a:pt x="3036778" y="5568851"/>
                  <a:pt x="3007621" y="5562210"/>
                  <a:pt x="2978461" y="5555562"/>
                </a:cubicBezTo>
                <a:cubicBezTo>
                  <a:pt x="2950203" y="5549116"/>
                  <a:pt x="2921945" y="5542665"/>
                  <a:pt x="2893277" y="5538004"/>
                </a:cubicBezTo>
                <a:cubicBezTo>
                  <a:pt x="2846501" y="5529982"/>
                  <a:pt x="2797974" y="5526529"/>
                  <a:pt x="2751064" y="5525300"/>
                </a:cubicBezTo>
                <a:close/>
                <a:moveTo>
                  <a:pt x="2636807" y="5458317"/>
                </a:moveTo>
                <a:cubicBezTo>
                  <a:pt x="2511188" y="5456650"/>
                  <a:pt x="2361021" y="5479881"/>
                  <a:pt x="2236775" y="5536349"/>
                </a:cubicBezTo>
                <a:cubicBezTo>
                  <a:pt x="2259387" y="5530319"/>
                  <a:pt x="2281995" y="5524291"/>
                  <a:pt x="2306204" y="5519543"/>
                </a:cubicBezTo>
                <a:cubicBezTo>
                  <a:pt x="2406280" y="5500749"/>
                  <a:pt x="2506685" y="5497081"/>
                  <a:pt x="2619005" y="5494992"/>
                </a:cubicBezTo>
                <a:cubicBezTo>
                  <a:pt x="2701072" y="5493085"/>
                  <a:pt x="2803428" y="5491236"/>
                  <a:pt x="2899676" y="5507848"/>
                </a:cubicBezTo>
                <a:cubicBezTo>
                  <a:pt x="2928691" y="5513052"/>
                  <a:pt x="2957502" y="5519151"/>
                  <a:pt x="2986662" y="5525798"/>
                </a:cubicBezTo>
                <a:cubicBezTo>
                  <a:pt x="3025723" y="5534530"/>
                  <a:pt x="3063542" y="5542536"/>
                  <a:pt x="3101623" y="5547311"/>
                </a:cubicBezTo>
                <a:cubicBezTo>
                  <a:pt x="2954636" y="5490328"/>
                  <a:pt x="2792455" y="5460700"/>
                  <a:pt x="2636807" y="5458317"/>
                </a:cubicBezTo>
                <a:close/>
                <a:moveTo>
                  <a:pt x="0" y="5142496"/>
                </a:moveTo>
                <a:lnTo>
                  <a:pt x="127996" y="5201004"/>
                </a:lnTo>
                <a:cubicBezTo>
                  <a:pt x="360812" y="5325151"/>
                  <a:pt x="547980" y="5518563"/>
                  <a:pt x="661087" y="5790959"/>
                </a:cubicBezTo>
                <a:cubicBezTo>
                  <a:pt x="808965" y="5905246"/>
                  <a:pt x="932653" y="6044012"/>
                  <a:pt x="1029402" y="6204913"/>
                </a:cubicBezTo>
                <a:cubicBezTo>
                  <a:pt x="1035975" y="6141856"/>
                  <a:pt x="1034897" y="6159666"/>
                  <a:pt x="1046692" y="6015372"/>
                </a:cubicBezTo>
                <a:cubicBezTo>
                  <a:pt x="1068452" y="5749157"/>
                  <a:pt x="1080160" y="5533819"/>
                  <a:pt x="1024238" y="5336275"/>
                </a:cubicBezTo>
                <a:cubicBezTo>
                  <a:pt x="1039478" y="5267180"/>
                  <a:pt x="1107861" y="5351481"/>
                  <a:pt x="1138131" y="5600804"/>
                </a:cubicBezTo>
                <a:cubicBezTo>
                  <a:pt x="1140750" y="5745349"/>
                  <a:pt x="1138236" y="5891029"/>
                  <a:pt x="1127280" y="6039262"/>
                </a:cubicBezTo>
                <a:cubicBezTo>
                  <a:pt x="1108357" y="6291971"/>
                  <a:pt x="1074713" y="6543716"/>
                  <a:pt x="1026642" y="6792600"/>
                </a:cubicBezTo>
                <a:cubicBezTo>
                  <a:pt x="1130130" y="6727745"/>
                  <a:pt x="1224262" y="6639036"/>
                  <a:pt x="1327075" y="6590735"/>
                </a:cubicBezTo>
                <a:cubicBezTo>
                  <a:pt x="1328762" y="6587786"/>
                  <a:pt x="1331155" y="6584312"/>
                  <a:pt x="1332848" y="6581371"/>
                </a:cubicBezTo>
                <a:cubicBezTo>
                  <a:pt x="1327684" y="6578656"/>
                  <a:pt x="1322621" y="6575317"/>
                  <a:pt x="1320586" y="6572441"/>
                </a:cubicBezTo>
                <a:cubicBezTo>
                  <a:pt x="1127046" y="6311498"/>
                  <a:pt x="1526112" y="5858248"/>
                  <a:pt x="1669632" y="5665639"/>
                </a:cubicBezTo>
                <a:cubicBezTo>
                  <a:pt x="1682895" y="5647816"/>
                  <a:pt x="1749910" y="5675384"/>
                  <a:pt x="1749165" y="5696416"/>
                </a:cubicBezTo>
                <a:cubicBezTo>
                  <a:pt x="1740476" y="5983368"/>
                  <a:pt x="1637864" y="6228377"/>
                  <a:pt x="1502249" y="6466405"/>
                </a:cubicBezTo>
                <a:cubicBezTo>
                  <a:pt x="1725190" y="6382070"/>
                  <a:pt x="2047033" y="6424367"/>
                  <a:pt x="2238637" y="6419148"/>
                </a:cubicBezTo>
                <a:cubicBezTo>
                  <a:pt x="2408385" y="6415062"/>
                  <a:pt x="2531389" y="6424957"/>
                  <a:pt x="2642775" y="6563116"/>
                </a:cubicBezTo>
                <a:cubicBezTo>
                  <a:pt x="2652137" y="6574800"/>
                  <a:pt x="2636747" y="6578204"/>
                  <a:pt x="2628681" y="6578254"/>
                </a:cubicBezTo>
                <a:cubicBezTo>
                  <a:pt x="2285142" y="6584519"/>
                  <a:pt x="1943610" y="6642343"/>
                  <a:pt x="1600072" y="6648608"/>
                </a:cubicBezTo>
                <a:cubicBezTo>
                  <a:pt x="1541036" y="6649807"/>
                  <a:pt x="1450884" y="6627657"/>
                  <a:pt x="1391841" y="6641028"/>
                </a:cubicBezTo>
                <a:cubicBezTo>
                  <a:pt x="1391239" y="6640935"/>
                  <a:pt x="1390538" y="6641468"/>
                  <a:pt x="1389928" y="6641375"/>
                </a:cubicBezTo>
                <a:cubicBezTo>
                  <a:pt x="1386712" y="6642158"/>
                  <a:pt x="1383592" y="6642319"/>
                  <a:pt x="1380979" y="6643204"/>
                </a:cubicBezTo>
                <a:cubicBezTo>
                  <a:pt x="1295418" y="6670925"/>
                  <a:pt x="1201880" y="6759768"/>
                  <a:pt x="1108685" y="6824788"/>
                </a:cubicBezTo>
                <a:lnTo>
                  <a:pt x="1051559" y="6857998"/>
                </a:lnTo>
                <a:lnTo>
                  <a:pt x="925940" y="6857998"/>
                </a:lnTo>
                <a:lnTo>
                  <a:pt x="949746" y="6745652"/>
                </a:lnTo>
                <a:cubicBezTo>
                  <a:pt x="977694" y="6600749"/>
                  <a:pt x="1000382" y="6454800"/>
                  <a:pt x="1017902" y="6308216"/>
                </a:cubicBezTo>
                <a:cubicBezTo>
                  <a:pt x="1015769" y="6305964"/>
                  <a:pt x="1013539" y="6304343"/>
                  <a:pt x="1012614" y="6302278"/>
                </a:cubicBezTo>
                <a:cubicBezTo>
                  <a:pt x="921548" y="6120471"/>
                  <a:pt x="798037" y="5964433"/>
                  <a:pt x="644615" y="5837768"/>
                </a:cubicBezTo>
                <a:cubicBezTo>
                  <a:pt x="639869" y="5836403"/>
                  <a:pt x="633910" y="5834843"/>
                  <a:pt x="627546" y="5831943"/>
                </a:cubicBezTo>
                <a:cubicBezTo>
                  <a:pt x="440473" y="5751050"/>
                  <a:pt x="281887" y="5620709"/>
                  <a:pt x="128963" y="5481226"/>
                </a:cubicBezTo>
                <a:lnTo>
                  <a:pt x="0" y="5361850"/>
                </a:lnTo>
                <a:lnTo>
                  <a:pt x="0" y="5297634"/>
                </a:lnTo>
                <a:lnTo>
                  <a:pt x="40861" y="5333413"/>
                </a:lnTo>
                <a:cubicBezTo>
                  <a:pt x="193141" y="5476012"/>
                  <a:pt x="339724" y="5631340"/>
                  <a:pt x="514278" y="5738345"/>
                </a:cubicBezTo>
                <a:cubicBezTo>
                  <a:pt x="449538" y="5691903"/>
                  <a:pt x="392547" y="5631267"/>
                  <a:pt x="337180" y="5572174"/>
                </a:cubicBezTo>
                <a:cubicBezTo>
                  <a:pt x="326006" y="5560210"/>
                  <a:pt x="314833" y="5548247"/>
                  <a:pt x="303564" y="5536908"/>
                </a:cubicBezTo>
                <a:cubicBezTo>
                  <a:pt x="236878" y="5466783"/>
                  <a:pt x="163817" y="5402889"/>
                  <a:pt x="88496" y="5343132"/>
                </a:cubicBezTo>
                <a:lnTo>
                  <a:pt x="0" y="5277736"/>
                </a:lnTo>
                <a:lnTo>
                  <a:pt x="0" y="5241225"/>
                </a:lnTo>
                <a:lnTo>
                  <a:pt x="106479" y="5319780"/>
                </a:lnTo>
                <a:cubicBezTo>
                  <a:pt x="182485" y="5380123"/>
                  <a:pt x="256358" y="5444782"/>
                  <a:pt x="324159" y="5515717"/>
                </a:cubicBezTo>
                <a:lnTo>
                  <a:pt x="357680" y="5551608"/>
                </a:lnTo>
                <a:cubicBezTo>
                  <a:pt x="407763" y="5604773"/>
                  <a:pt x="458863" y="5659374"/>
                  <a:pt x="514810" y="5702551"/>
                </a:cubicBezTo>
                <a:cubicBezTo>
                  <a:pt x="497209" y="5679989"/>
                  <a:pt x="481008" y="5656366"/>
                  <a:pt x="464808" y="5632736"/>
                </a:cubicBezTo>
                <a:cubicBezTo>
                  <a:pt x="449112" y="5609836"/>
                  <a:pt x="433420" y="5586930"/>
                  <a:pt x="416327" y="5565087"/>
                </a:cubicBezTo>
                <a:cubicBezTo>
                  <a:pt x="361064" y="5493188"/>
                  <a:pt x="289546" y="5430331"/>
                  <a:pt x="232232" y="5379904"/>
                </a:cubicBezTo>
                <a:cubicBezTo>
                  <a:pt x="153617" y="5310828"/>
                  <a:pt x="82516" y="5249322"/>
                  <a:pt x="2640" y="5200559"/>
                </a:cubicBezTo>
                <a:lnTo>
                  <a:pt x="0" y="5199146"/>
                </a:lnTo>
                <a:lnTo>
                  <a:pt x="0" y="5164774"/>
                </a:lnTo>
                <a:lnTo>
                  <a:pt x="18363" y="5174783"/>
                </a:lnTo>
                <a:cubicBezTo>
                  <a:pt x="99860" y="5225071"/>
                  <a:pt x="172172" y="5286770"/>
                  <a:pt x="251810" y="5357281"/>
                </a:cubicBezTo>
                <a:cubicBezTo>
                  <a:pt x="310235" y="5408518"/>
                  <a:pt x="382775" y="5472816"/>
                  <a:pt x="439563" y="5546863"/>
                </a:cubicBezTo>
                <a:cubicBezTo>
                  <a:pt x="456560" y="5569331"/>
                  <a:pt x="472857" y="5592330"/>
                  <a:pt x="489056" y="5615961"/>
                </a:cubicBezTo>
                <a:cubicBezTo>
                  <a:pt x="510864" y="5647485"/>
                  <a:pt x="532257" y="5677676"/>
                  <a:pt x="555845" y="5705642"/>
                </a:cubicBezTo>
                <a:cubicBezTo>
                  <a:pt x="488800" y="5569150"/>
                  <a:pt x="394131" y="5443166"/>
                  <a:pt x="287056" y="5341546"/>
                </a:cubicBezTo>
                <a:cubicBezTo>
                  <a:pt x="222125" y="5280178"/>
                  <a:pt x="138844" y="5220320"/>
                  <a:pt x="49874" y="5178238"/>
                </a:cubicBezTo>
                <a:lnTo>
                  <a:pt x="0" y="5158623"/>
                </a:lnTo>
                <a:close/>
                <a:moveTo>
                  <a:pt x="4076694" y="4944364"/>
                </a:moveTo>
                <a:cubicBezTo>
                  <a:pt x="4092586" y="5180994"/>
                  <a:pt x="4134286" y="5476223"/>
                  <a:pt x="4287610" y="5588157"/>
                </a:cubicBezTo>
                <a:cubicBezTo>
                  <a:pt x="4171130" y="5382912"/>
                  <a:pt x="4114497" y="5153179"/>
                  <a:pt x="4076694" y="4944364"/>
                </a:cubicBezTo>
                <a:close/>
                <a:moveTo>
                  <a:pt x="4103808" y="4918599"/>
                </a:moveTo>
                <a:cubicBezTo>
                  <a:pt x="4140363" y="5126676"/>
                  <a:pt x="4195478" y="5358905"/>
                  <a:pt x="4310650" y="5565760"/>
                </a:cubicBezTo>
                <a:cubicBezTo>
                  <a:pt x="4272496" y="5335710"/>
                  <a:pt x="4217566" y="5117152"/>
                  <a:pt x="4103808" y="4918599"/>
                </a:cubicBezTo>
                <a:close/>
                <a:moveTo>
                  <a:pt x="4072554" y="4867303"/>
                </a:moveTo>
                <a:cubicBezTo>
                  <a:pt x="4072702" y="4868748"/>
                  <a:pt x="4072843" y="4870186"/>
                  <a:pt x="4072780" y="4872526"/>
                </a:cubicBezTo>
                <a:lnTo>
                  <a:pt x="4074990" y="4871112"/>
                </a:lnTo>
                <a:close/>
                <a:moveTo>
                  <a:pt x="3100062" y="4866948"/>
                </a:moveTo>
                <a:cubicBezTo>
                  <a:pt x="3054598" y="4867672"/>
                  <a:pt x="3008663" y="4872522"/>
                  <a:pt x="2963625" y="4877568"/>
                </a:cubicBezTo>
                <a:cubicBezTo>
                  <a:pt x="2913679" y="4883457"/>
                  <a:pt x="2861381" y="4889314"/>
                  <a:pt x="2809956" y="4889247"/>
                </a:cubicBezTo>
                <a:cubicBezTo>
                  <a:pt x="2768849" y="4889475"/>
                  <a:pt x="2727662" y="4885932"/>
                  <a:pt x="2688275" y="4882769"/>
                </a:cubicBezTo>
                <a:cubicBezTo>
                  <a:pt x="2660443" y="4880639"/>
                  <a:pt x="2632820" y="4877611"/>
                  <a:pt x="2605133" y="4876924"/>
                </a:cubicBezTo>
                <a:cubicBezTo>
                  <a:pt x="2542005" y="4874377"/>
                  <a:pt x="2477453" y="4878112"/>
                  <a:pt x="2414900" y="4881330"/>
                </a:cubicBezTo>
                <a:cubicBezTo>
                  <a:pt x="2350347" y="4885065"/>
                  <a:pt x="2283431" y="4888772"/>
                  <a:pt x="2217605" y="4885650"/>
                </a:cubicBezTo>
                <a:lnTo>
                  <a:pt x="2199332" y="4885075"/>
                </a:lnTo>
                <a:cubicBezTo>
                  <a:pt x="2179813" y="4883768"/>
                  <a:pt x="2160089" y="4883349"/>
                  <a:pt x="2141062" y="4884027"/>
                </a:cubicBezTo>
                <a:cubicBezTo>
                  <a:pt x="2279340" y="4906717"/>
                  <a:pt x="2418587" y="4927258"/>
                  <a:pt x="2558630" y="4938088"/>
                </a:cubicBezTo>
                <a:cubicBezTo>
                  <a:pt x="2750317" y="4954217"/>
                  <a:pt x="2921561" y="4921336"/>
                  <a:pt x="3100062" y="4866948"/>
                </a:cubicBezTo>
                <a:close/>
                <a:moveTo>
                  <a:pt x="2753415" y="4783657"/>
                </a:moveTo>
                <a:cubicBezTo>
                  <a:pt x="2715812" y="4782731"/>
                  <a:pt x="2677745" y="4783278"/>
                  <a:pt x="2639521" y="4785091"/>
                </a:cubicBezTo>
                <a:cubicBezTo>
                  <a:pt x="2486624" y="4792347"/>
                  <a:pt x="2331226" y="4819883"/>
                  <a:pt x="2193068" y="4854595"/>
                </a:cubicBezTo>
                <a:cubicBezTo>
                  <a:pt x="2196324" y="4854814"/>
                  <a:pt x="2198676" y="4854838"/>
                  <a:pt x="2201931" y="4855057"/>
                </a:cubicBezTo>
                <a:lnTo>
                  <a:pt x="2219654" y="4855986"/>
                </a:lnTo>
                <a:cubicBezTo>
                  <a:pt x="2283679" y="4858722"/>
                  <a:pt x="2350037" y="4855370"/>
                  <a:pt x="2413690" y="4851445"/>
                </a:cubicBezTo>
                <a:cubicBezTo>
                  <a:pt x="2476795" y="4847874"/>
                  <a:pt x="2542257" y="4844334"/>
                  <a:pt x="2606832" y="4846715"/>
                </a:cubicBezTo>
                <a:cubicBezTo>
                  <a:pt x="2634866" y="4847944"/>
                  <a:pt x="2663590" y="4850269"/>
                  <a:pt x="2691769" y="4852935"/>
                </a:cubicBezTo>
                <a:cubicBezTo>
                  <a:pt x="2730608" y="4856456"/>
                  <a:pt x="2771445" y="4859459"/>
                  <a:pt x="2811106" y="4859393"/>
                </a:cubicBezTo>
                <a:cubicBezTo>
                  <a:pt x="2860724" y="4859079"/>
                  <a:pt x="2912124" y="4853023"/>
                  <a:pt x="2961520" y="4847493"/>
                </a:cubicBezTo>
                <a:cubicBezTo>
                  <a:pt x="2997835" y="4843425"/>
                  <a:pt x="3034156" y="4839354"/>
                  <a:pt x="3070965" y="4837270"/>
                </a:cubicBezTo>
                <a:cubicBezTo>
                  <a:pt x="2974850" y="4802463"/>
                  <a:pt x="2866224" y="4786435"/>
                  <a:pt x="2753415" y="4783657"/>
                </a:cubicBezTo>
                <a:close/>
                <a:moveTo>
                  <a:pt x="2389654" y="4275904"/>
                </a:moveTo>
                <a:cubicBezTo>
                  <a:pt x="2058380" y="4300770"/>
                  <a:pt x="1773879" y="4364703"/>
                  <a:pt x="1522266" y="4472742"/>
                </a:cubicBezTo>
                <a:lnTo>
                  <a:pt x="1464014" y="4498508"/>
                </a:lnTo>
                <a:cubicBezTo>
                  <a:pt x="1435059" y="4511659"/>
                  <a:pt x="1405759" y="4524268"/>
                  <a:pt x="1376111" y="4536334"/>
                </a:cubicBezTo>
                <a:cubicBezTo>
                  <a:pt x="1422294" y="4522124"/>
                  <a:pt x="1470274" y="4508296"/>
                  <a:pt x="1498493" y="4502509"/>
                </a:cubicBezTo>
                <a:cubicBezTo>
                  <a:pt x="1608595" y="4481142"/>
                  <a:pt x="1719912" y="4468967"/>
                  <a:pt x="1831627" y="4454994"/>
                </a:cubicBezTo>
                <a:cubicBezTo>
                  <a:pt x="2034733" y="4429326"/>
                  <a:pt x="2186680" y="4317586"/>
                  <a:pt x="2389654" y="4275904"/>
                </a:cubicBezTo>
                <a:close/>
                <a:moveTo>
                  <a:pt x="2147582" y="4220499"/>
                </a:moveTo>
                <a:cubicBezTo>
                  <a:pt x="1947585" y="4228027"/>
                  <a:pt x="1746826" y="4329700"/>
                  <a:pt x="1556088" y="4425819"/>
                </a:cubicBezTo>
                <a:cubicBezTo>
                  <a:pt x="1788857" y="4332127"/>
                  <a:pt x="2048945" y="4273854"/>
                  <a:pt x="2346927" y="4248048"/>
                </a:cubicBezTo>
                <a:cubicBezTo>
                  <a:pt x="2280831" y="4225943"/>
                  <a:pt x="2214248" y="4217991"/>
                  <a:pt x="2147582" y="4220499"/>
                </a:cubicBezTo>
                <a:close/>
                <a:moveTo>
                  <a:pt x="1790494" y="3958602"/>
                </a:moveTo>
                <a:cubicBezTo>
                  <a:pt x="1546078" y="4006086"/>
                  <a:pt x="1301131" y="4060051"/>
                  <a:pt x="1059112" y="4119804"/>
                </a:cubicBezTo>
                <a:cubicBezTo>
                  <a:pt x="1314148" y="4123003"/>
                  <a:pt x="1558894" y="4069940"/>
                  <a:pt x="1790494" y="3958602"/>
                </a:cubicBezTo>
                <a:close/>
                <a:moveTo>
                  <a:pt x="3757613" y="3936722"/>
                </a:moveTo>
                <a:cubicBezTo>
                  <a:pt x="3739428" y="4022695"/>
                  <a:pt x="3726993" y="4110355"/>
                  <a:pt x="3715314" y="4196771"/>
                </a:cubicBezTo>
                <a:cubicBezTo>
                  <a:pt x="3696476" y="4335276"/>
                  <a:pt x="3677516" y="4478465"/>
                  <a:pt x="3631611" y="4613594"/>
                </a:cubicBezTo>
                <a:cubicBezTo>
                  <a:pt x="3620645" y="4645134"/>
                  <a:pt x="3608778" y="4676477"/>
                  <a:pt x="3596909" y="4707830"/>
                </a:cubicBezTo>
                <a:lnTo>
                  <a:pt x="3581749" y="4747418"/>
                </a:lnTo>
                <a:cubicBezTo>
                  <a:pt x="3554523" y="4819250"/>
                  <a:pt x="3531238" y="4892390"/>
                  <a:pt x="3510660" y="4966094"/>
                </a:cubicBezTo>
                <a:cubicBezTo>
                  <a:pt x="3748857" y="4678857"/>
                  <a:pt x="3755323" y="4300706"/>
                  <a:pt x="3757613" y="3936722"/>
                </a:cubicBezTo>
                <a:close/>
                <a:moveTo>
                  <a:pt x="1701387" y="3919232"/>
                </a:moveTo>
                <a:cubicBezTo>
                  <a:pt x="1507766" y="3912045"/>
                  <a:pt x="1320741" y="3989836"/>
                  <a:pt x="1136310" y="4068895"/>
                </a:cubicBezTo>
                <a:cubicBezTo>
                  <a:pt x="1350954" y="4017452"/>
                  <a:pt x="1568376" y="3970366"/>
                  <a:pt x="1784782" y="3927759"/>
                </a:cubicBezTo>
                <a:cubicBezTo>
                  <a:pt x="1756841" y="3923020"/>
                  <a:pt x="1729046" y="3920259"/>
                  <a:pt x="1701387" y="3919232"/>
                </a:cubicBezTo>
                <a:close/>
                <a:moveTo>
                  <a:pt x="3733405" y="3900089"/>
                </a:moveTo>
                <a:cubicBezTo>
                  <a:pt x="3597105" y="4216426"/>
                  <a:pt x="3490805" y="4541932"/>
                  <a:pt x="3500832" y="4885010"/>
                </a:cubicBezTo>
                <a:cubicBezTo>
                  <a:pt x="3516996" y="4834817"/>
                  <a:pt x="3533505" y="4785171"/>
                  <a:pt x="3552367" y="4735553"/>
                </a:cubicBezTo>
                <a:lnTo>
                  <a:pt x="3567525" y="4695966"/>
                </a:lnTo>
                <a:cubicBezTo>
                  <a:pt x="3579742" y="4665154"/>
                  <a:pt x="3591404" y="4634706"/>
                  <a:pt x="3602372" y="4603168"/>
                </a:cubicBezTo>
                <a:cubicBezTo>
                  <a:pt x="3647108" y="4471083"/>
                  <a:pt x="3666211" y="4329343"/>
                  <a:pt x="3684639" y="4192628"/>
                </a:cubicBezTo>
                <a:cubicBezTo>
                  <a:pt x="3697672" y="4096160"/>
                  <a:pt x="3710761" y="3997344"/>
                  <a:pt x="3733405" y="3900089"/>
                </a:cubicBezTo>
                <a:close/>
                <a:moveTo>
                  <a:pt x="2800959" y="3871054"/>
                </a:moveTo>
                <a:cubicBezTo>
                  <a:pt x="2809421" y="4100939"/>
                  <a:pt x="2907977" y="4306148"/>
                  <a:pt x="3026569" y="4520780"/>
                </a:cubicBezTo>
                <a:cubicBezTo>
                  <a:pt x="2979577" y="4399850"/>
                  <a:pt x="2933143" y="4278562"/>
                  <a:pt x="2889061" y="4157302"/>
                </a:cubicBezTo>
                <a:cubicBezTo>
                  <a:pt x="2854271" y="4061517"/>
                  <a:pt x="2821632" y="3966669"/>
                  <a:pt x="2800959" y="3871054"/>
                </a:cubicBezTo>
                <a:close/>
                <a:moveTo>
                  <a:pt x="2809929" y="3701307"/>
                </a:moveTo>
                <a:cubicBezTo>
                  <a:pt x="2809867" y="3703640"/>
                  <a:pt x="2809253" y="3706334"/>
                  <a:pt x="2809197" y="3708672"/>
                </a:cubicBezTo>
                <a:cubicBezTo>
                  <a:pt x="2816609" y="3854149"/>
                  <a:pt x="2864235" y="3999199"/>
                  <a:pt x="2918306" y="4147031"/>
                </a:cubicBezTo>
                <a:cubicBezTo>
                  <a:pt x="2966436" y="4279493"/>
                  <a:pt x="3017273" y="4412529"/>
                  <a:pt x="3068858" y="4544310"/>
                </a:cubicBezTo>
                <a:cubicBezTo>
                  <a:pt x="3069715" y="4408107"/>
                  <a:pt x="3008952" y="4266858"/>
                  <a:pt x="2968879" y="4144570"/>
                </a:cubicBezTo>
                <a:cubicBezTo>
                  <a:pt x="2919376" y="3995354"/>
                  <a:pt x="2865655" y="3848072"/>
                  <a:pt x="2809929" y="3701307"/>
                </a:cubicBezTo>
                <a:close/>
                <a:moveTo>
                  <a:pt x="1867196" y="3456584"/>
                </a:moveTo>
                <a:cubicBezTo>
                  <a:pt x="1939275" y="3608228"/>
                  <a:pt x="2036188" y="3758542"/>
                  <a:pt x="2183970" y="3826505"/>
                </a:cubicBezTo>
                <a:cubicBezTo>
                  <a:pt x="2092208" y="3686686"/>
                  <a:pt x="1989300" y="3564734"/>
                  <a:pt x="1867196" y="3456584"/>
                </a:cubicBezTo>
                <a:close/>
                <a:moveTo>
                  <a:pt x="2322880" y="3078533"/>
                </a:moveTo>
                <a:cubicBezTo>
                  <a:pt x="2314902" y="3134217"/>
                  <a:pt x="2306026" y="3189710"/>
                  <a:pt x="2295695" y="3245370"/>
                </a:cubicBezTo>
                <a:cubicBezTo>
                  <a:pt x="2262659" y="3421320"/>
                  <a:pt x="2225570" y="3586065"/>
                  <a:pt x="2268858" y="3758413"/>
                </a:cubicBezTo>
                <a:cubicBezTo>
                  <a:pt x="2273785" y="3680922"/>
                  <a:pt x="2284872" y="3603320"/>
                  <a:pt x="2295899" y="3528057"/>
                </a:cubicBezTo>
                <a:cubicBezTo>
                  <a:pt x="2310584" y="3430521"/>
                  <a:pt x="2325878" y="3330298"/>
                  <a:pt x="2326306" y="3231157"/>
                </a:cubicBezTo>
                <a:cubicBezTo>
                  <a:pt x="2326349" y="3202011"/>
                  <a:pt x="2325135" y="3172131"/>
                  <a:pt x="2324274" y="3142788"/>
                </a:cubicBezTo>
                <a:cubicBezTo>
                  <a:pt x="2323575" y="3121009"/>
                  <a:pt x="2323232" y="3099770"/>
                  <a:pt x="2322880" y="3078533"/>
                </a:cubicBezTo>
                <a:close/>
                <a:moveTo>
                  <a:pt x="912797" y="2896659"/>
                </a:moveTo>
                <a:cubicBezTo>
                  <a:pt x="987675" y="3038078"/>
                  <a:pt x="1077553" y="3173735"/>
                  <a:pt x="1167201" y="3304169"/>
                </a:cubicBezTo>
                <a:cubicBezTo>
                  <a:pt x="1258595" y="3437326"/>
                  <a:pt x="1353896" y="3600936"/>
                  <a:pt x="1503848" y="3675946"/>
                </a:cubicBezTo>
                <a:cubicBezTo>
                  <a:pt x="1443175" y="3621244"/>
                  <a:pt x="1397337" y="3553231"/>
                  <a:pt x="1353091" y="3486482"/>
                </a:cubicBezTo>
                <a:cubicBezTo>
                  <a:pt x="1348731" y="3480073"/>
                  <a:pt x="1344372" y="3473665"/>
                  <a:pt x="1340012" y="3467256"/>
                </a:cubicBezTo>
                <a:cubicBezTo>
                  <a:pt x="1259674" y="3347730"/>
                  <a:pt x="1172762" y="3230102"/>
                  <a:pt x="1089196" y="3116474"/>
                </a:cubicBezTo>
                <a:cubicBezTo>
                  <a:pt x="1048102" y="3060746"/>
                  <a:pt x="1005067" y="3003195"/>
                  <a:pt x="959418" y="2948853"/>
                </a:cubicBezTo>
                <a:cubicBezTo>
                  <a:pt x="944128" y="2931040"/>
                  <a:pt x="928639" y="2914119"/>
                  <a:pt x="912797" y="2896659"/>
                </a:cubicBezTo>
                <a:close/>
                <a:moveTo>
                  <a:pt x="2363420" y="2871730"/>
                </a:moveTo>
                <a:lnTo>
                  <a:pt x="2360107" y="2915231"/>
                </a:lnTo>
                <a:cubicBezTo>
                  <a:pt x="2356940" y="2960178"/>
                  <a:pt x="2353568" y="3006017"/>
                  <a:pt x="2353099" y="3051540"/>
                </a:cubicBezTo>
                <a:cubicBezTo>
                  <a:pt x="2352858" y="3081589"/>
                  <a:pt x="2354064" y="3111470"/>
                  <a:pt x="2354925" y="3140814"/>
                </a:cubicBezTo>
                <a:cubicBezTo>
                  <a:pt x="2356138" y="3170696"/>
                  <a:pt x="2357347" y="3200579"/>
                  <a:pt x="2357104" y="3230628"/>
                </a:cubicBezTo>
                <a:cubicBezTo>
                  <a:pt x="2356269" y="3331557"/>
                  <a:pt x="2341112" y="3433224"/>
                  <a:pt x="2326221" y="3531652"/>
                </a:cubicBezTo>
                <a:cubicBezTo>
                  <a:pt x="2315466" y="3603683"/>
                  <a:pt x="2304846" y="3677150"/>
                  <a:pt x="2299836" y="3750864"/>
                </a:cubicBezTo>
                <a:cubicBezTo>
                  <a:pt x="2315186" y="3724954"/>
                  <a:pt x="2331840" y="3697443"/>
                  <a:pt x="2346877" y="3662531"/>
                </a:cubicBezTo>
                <a:cubicBezTo>
                  <a:pt x="2459154" y="3406015"/>
                  <a:pt x="2424454" y="3133900"/>
                  <a:pt x="2363420" y="2871730"/>
                </a:cubicBezTo>
                <a:close/>
                <a:moveTo>
                  <a:pt x="912921" y="2850596"/>
                </a:moveTo>
                <a:cubicBezTo>
                  <a:pt x="936881" y="2875897"/>
                  <a:pt x="961194" y="2901731"/>
                  <a:pt x="983846" y="2928627"/>
                </a:cubicBezTo>
                <a:cubicBezTo>
                  <a:pt x="1029846" y="2983517"/>
                  <a:pt x="1073228" y="3041610"/>
                  <a:pt x="1114669" y="3097880"/>
                </a:cubicBezTo>
                <a:cubicBezTo>
                  <a:pt x="1199144" y="3211700"/>
                  <a:pt x="1286398" y="3329876"/>
                  <a:pt x="1366183" y="3449753"/>
                </a:cubicBezTo>
                <a:cubicBezTo>
                  <a:pt x="1370543" y="3456162"/>
                  <a:pt x="1374903" y="3462572"/>
                  <a:pt x="1379263" y="3468981"/>
                </a:cubicBezTo>
                <a:cubicBezTo>
                  <a:pt x="1414114" y="3521040"/>
                  <a:pt x="1450010" y="3574725"/>
                  <a:pt x="1492446" y="3620389"/>
                </a:cubicBezTo>
                <a:cubicBezTo>
                  <a:pt x="1379640" y="3316219"/>
                  <a:pt x="1197433" y="3014288"/>
                  <a:pt x="912921" y="2850596"/>
                </a:cubicBezTo>
                <a:close/>
                <a:moveTo>
                  <a:pt x="2386551" y="2642862"/>
                </a:moveTo>
                <a:cubicBezTo>
                  <a:pt x="2394776" y="2644690"/>
                  <a:pt x="2401148" y="2649859"/>
                  <a:pt x="2403741" y="2659697"/>
                </a:cubicBezTo>
                <a:cubicBezTo>
                  <a:pt x="2468949" y="2907705"/>
                  <a:pt x="2536818" y="3164740"/>
                  <a:pt x="2499078" y="3423399"/>
                </a:cubicBezTo>
                <a:cubicBezTo>
                  <a:pt x="2484124" y="3524170"/>
                  <a:pt x="2447241" y="3605244"/>
                  <a:pt x="2413232" y="3700562"/>
                </a:cubicBezTo>
                <a:cubicBezTo>
                  <a:pt x="2350039" y="3880472"/>
                  <a:pt x="2357716" y="4002022"/>
                  <a:pt x="2428424" y="4178295"/>
                </a:cubicBezTo>
                <a:cubicBezTo>
                  <a:pt x="2600434" y="4289020"/>
                  <a:pt x="2768104" y="4406341"/>
                  <a:pt x="2927779" y="4531843"/>
                </a:cubicBezTo>
                <a:cubicBezTo>
                  <a:pt x="2760215" y="4223610"/>
                  <a:pt x="2637267" y="3926696"/>
                  <a:pt x="2758380" y="3561061"/>
                </a:cubicBezTo>
                <a:cubicBezTo>
                  <a:pt x="2765639" y="3539559"/>
                  <a:pt x="2835782" y="3509255"/>
                  <a:pt x="2846610" y="3538353"/>
                </a:cubicBezTo>
                <a:cubicBezTo>
                  <a:pt x="2941134" y="3779872"/>
                  <a:pt x="3029996" y="4023472"/>
                  <a:pt x="3106063" y="4271430"/>
                </a:cubicBezTo>
                <a:cubicBezTo>
                  <a:pt x="3150638" y="4415363"/>
                  <a:pt x="3185704" y="4549296"/>
                  <a:pt x="3116136" y="4688819"/>
                </a:cubicBezTo>
                <a:cubicBezTo>
                  <a:pt x="3218309" y="4776757"/>
                  <a:pt x="3317100" y="4869157"/>
                  <a:pt x="3412872" y="4966558"/>
                </a:cubicBezTo>
                <a:cubicBezTo>
                  <a:pt x="3381456" y="4499967"/>
                  <a:pt x="3566630" y="4066538"/>
                  <a:pt x="3763612" y="3645474"/>
                </a:cubicBezTo>
                <a:cubicBezTo>
                  <a:pt x="3774538" y="3622394"/>
                  <a:pt x="3852109" y="3598841"/>
                  <a:pt x="3850165" y="3638405"/>
                </a:cubicBezTo>
                <a:cubicBezTo>
                  <a:pt x="3828358" y="4125233"/>
                  <a:pt x="3904636" y="4676562"/>
                  <a:pt x="3515311" y="5051260"/>
                </a:cubicBezTo>
                <a:cubicBezTo>
                  <a:pt x="3511789" y="5054277"/>
                  <a:pt x="3506819" y="5057456"/>
                  <a:pt x="3501147" y="5059552"/>
                </a:cubicBezTo>
                <a:cubicBezTo>
                  <a:pt x="3601520" y="5167803"/>
                  <a:pt x="3698516" y="5280511"/>
                  <a:pt x="3790420" y="5401078"/>
                </a:cubicBezTo>
                <a:cubicBezTo>
                  <a:pt x="3946901" y="5606795"/>
                  <a:pt x="4090825" y="5822089"/>
                  <a:pt x="4221141" y="6045312"/>
                </a:cubicBezTo>
                <a:cubicBezTo>
                  <a:pt x="4260726" y="5923422"/>
                  <a:pt x="4276533" y="5789920"/>
                  <a:pt x="4326825" y="5681109"/>
                </a:cubicBezTo>
                <a:cubicBezTo>
                  <a:pt x="4326185" y="5677682"/>
                  <a:pt x="4325759" y="5673360"/>
                  <a:pt x="4325127" y="5669934"/>
                </a:cubicBezTo>
                <a:cubicBezTo>
                  <a:pt x="4319106" y="5671483"/>
                  <a:pt x="4312744" y="5672486"/>
                  <a:pt x="4309144" y="5671723"/>
                </a:cubicBezTo>
                <a:cubicBezTo>
                  <a:pt x="3975286" y="5608574"/>
                  <a:pt x="3989836" y="4983823"/>
                  <a:pt x="3974946" y="4736592"/>
                </a:cubicBezTo>
                <a:cubicBezTo>
                  <a:pt x="3973555" y="4713728"/>
                  <a:pt x="4046476" y="4687776"/>
                  <a:pt x="4060171" y="4704317"/>
                </a:cubicBezTo>
                <a:cubicBezTo>
                  <a:pt x="4248204" y="4928943"/>
                  <a:pt x="4331788" y="5187422"/>
                  <a:pt x="4383942" y="5463703"/>
                </a:cubicBezTo>
                <a:cubicBezTo>
                  <a:pt x="4445404" y="5353500"/>
                  <a:pt x="4548377" y="5250086"/>
                  <a:pt x="4654905" y="5156948"/>
                </a:cubicBezTo>
                <a:lnTo>
                  <a:pt x="4724400" y="5098975"/>
                </a:lnTo>
                <a:lnTo>
                  <a:pt x="4724400" y="5160063"/>
                </a:lnTo>
                <a:lnTo>
                  <a:pt x="4687505" y="5191181"/>
                </a:lnTo>
                <a:cubicBezTo>
                  <a:pt x="4588452" y="5282318"/>
                  <a:pt x="4497898" y="5385071"/>
                  <a:pt x="4451303" y="5491132"/>
                </a:cubicBezTo>
                <a:cubicBezTo>
                  <a:pt x="4493091" y="5426848"/>
                  <a:pt x="4544370" y="5370101"/>
                  <a:pt x="4599954" y="5317498"/>
                </a:cubicBezTo>
                <a:lnTo>
                  <a:pt x="4724400" y="5211392"/>
                </a:lnTo>
                <a:lnTo>
                  <a:pt x="4724400" y="5251559"/>
                </a:lnTo>
                <a:lnTo>
                  <a:pt x="4619898" y="5340764"/>
                </a:lnTo>
                <a:cubicBezTo>
                  <a:pt x="4564729" y="5393102"/>
                  <a:pt x="4514142" y="5449408"/>
                  <a:pt x="4473735" y="5512809"/>
                </a:cubicBezTo>
                <a:cubicBezTo>
                  <a:pt x="4457482" y="5538523"/>
                  <a:pt x="4443385" y="5565169"/>
                  <a:pt x="4430539" y="5592553"/>
                </a:cubicBezTo>
                <a:cubicBezTo>
                  <a:pt x="4478314" y="5558922"/>
                  <a:pt x="4525254" y="5522778"/>
                  <a:pt x="4569759" y="5482816"/>
                </a:cubicBezTo>
                <a:lnTo>
                  <a:pt x="4724400" y="5330891"/>
                </a:lnTo>
                <a:lnTo>
                  <a:pt x="4724400" y="5402912"/>
                </a:lnTo>
                <a:lnTo>
                  <a:pt x="4586888" y="5533939"/>
                </a:lnTo>
                <a:cubicBezTo>
                  <a:pt x="4539970" y="5576210"/>
                  <a:pt x="4452025" y="5622495"/>
                  <a:pt x="4413377" y="5674040"/>
                </a:cubicBezTo>
                <a:cubicBezTo>
                  <a:pt x="4412828" y="5674391"/>
                  <a:pt x="4412623" y="5675288"/>
                  <a:pt x="4412066" y="5675644"/>
                </a:cubicBezTo>
                <a:cubicBezTo>
                  <a:pt x="4409999" y="5678494"/>
                  <a:pt x="4407586" y="5680803"/>
                  <a:pt x="4406074" y="5683306"/>
                </a:cubicBezTo>
                <a:cubicBezTo>
                  <a:pt x="4338963" y="5791374"/>
                  <a:pt x="4334247" y="5992131"/>
                  <a:pt x="4271008" y="6118417"/>
                </a:cubicBezTo>
                <a:cubicBezTo>
                  <a:pt x="4270042" y="6120562"/>
                  <a:pt x="4267634" y="6122876"/>
                  <a:pt x="4265220" y="6125184"/>
                </a:cubicBezTo>
                <a:cubicBezTo>
                  <a:pt x="4388620" y="6344593"/>
                  <a:pt x="4497559" y="6571523"/>
                  <a:pt x="4590463" y="6805045"/>
                </a:cubicBezTo>
                <a:lnTo>
                  <a:pt x="4610122" y="6857999"/>
                </a:lnTo>
                <a:lnTo>
                  <a:pt x="4513231" y="6857999"/>
                </a:lnTo>
                <a:lnTo>
                  <a:pt x="4374770" y="6532596"/>
                </a:lnTo>
                <a:lnTo>
                  <a:pt x="4339518" y="6461642"/>
                </a:lnTo>
                <a:cubicBezTo>
                  <a:pt x="4208274" y="6190726"/>
                  <a:pt x="4055763" y="5930353"/>
                  <a:pt x="3884810" y="5682534"/>
                </a:cubicBezTo>
                <a:cubicBezTo>
                  <a:pt x="3881554" y="5682314"/>
                  <a:pt x="3878648" y="5682642"/>
                  <a:pt x="3876498" y="5681717"/>
                </a:cubicBezTo>
                <a:cubicBezTo>
                  <a:pt x="3679284" y="5607050"/>
                  <a:pt x="3473354" y="5574737"/>
                  <a:pt x="3263209" y="5585749"/>
                </a:cubicBezTo>
                <a:cubicBezTo>
                  <a:pt x="3258445" y="5588034"/>
                  <a:pt x="3252566" y="5591021"/>
                  <a:pt x="3245450" y="5593271"/>
                </a:cubicBezTo>
                <a:cubicBezTo>
                  <a:pt x="2832970" y="5732161"/>
                  <a:pt x="2378174" y="5640588"/>
                  <a:pt x="1952592" y="5692050"/>
                </a:cubicBezTo>
                <a:cubicBezTo>
                  <a:pt x="1937512" y="5694029"/>
                  <a:pt x="1912708" y="5686903"/>
                  <a:pt x="1936466" y="5671708"/>
                </a:cubicBezTo>
                <a:cubicBezTo>
                  <a:pt x="2343705" y="5415077"/>
                  <a:pt x="2802129" y="5333413"/>
                  <a:pt x="3244709" y="5538562"/>
                </a:cubicBezTo>
                <a:cubicBezTo>
                  <a:pt x="3441959" y="5522006"/>
                  <a:pt x="3636288" y="5541041"/>
                  <a:pt x="3823886" y="5595804"/>
                </a:cubicBezTo>
                <a:cubicBezTo>
                  <a:pt x="3786337" y="5543176"/>
                  <a:pt x="3748232" y="5490905"/>
                  <a:pt x="3709024" y="5439340"/>
                </a:cubicBezTo>
                <a:cubicBezTo>
                  <a:pt x="3551844" y="5232532"/>
                  <a:pt x="3380544" y="5046247"/>
                  <a:pt x="3198362" y="4874588"/>
                </a:cubicBezTo>
                <a:cubicBezTo>
                  <a:pt x="3191800" y="4876493"/>
                  <a:pt x="3185778" y="4878043"/>
                  <a:pt x="3179417" y="4879047"/>
                </a:cubicBezTo>
                <a:cubicBezTo>
                  <a:pt x="3002241" y="4937947"/>
                  <a:pt x="2827252" y="4989315"/>
                  <a:pt x="2639496" y="4989072"/>
                </a:cubicBezTo>
                <a:cubicBezTo>
                  <a:pt x="2416792" y="4988955"/>
                  <a:pt x="2191177" y="4947776"/>
                  <a:pt x="1972353" y="4909921"/>
                </a:cubicBezTo>
                <a:cubicBezTo>
                  <a:pt x="1940984" y="4904693"/>
                  <a:pt x="1996456" y="4874580"/>
                  <a:pt x="2002679" y="4872131"/>
                </a:cubicBezTo>
                <a:cubicBezTo>
                  <a:pt x="2309478" y="4772480"/>
                  <a:pt x="2760385" y="4680296"/>
                  <a:pt x="3097424" y="4781269"/>
                </a:cubicBezTo>
                <a:cubicBezTo>
                  <a:pt x="2895349" y="4601638"/>
                  <a:pt x="2680528" y="4438593"/>
                  <a:pt x="2454890" y="4287833"/>
                </a:cubicBezTo>
                <a:cubicBezTo>
                  <a:pt x="2454338" y="4288186"/>
                  <a:pt x="2453432" y="4287993"/>
                  <a:pt x="2452881" y="4288346"/>
                </a:cubicBezTo>
                <a:cubicBezTo>
                  <a:pt x="2451433" y="4288508"/>
                  <a:pt x="2449426" y="4289026"/>
                  <a:pt x="2448527" y="4288836"/>
                </a:cubicBezTo>
                <a:cubicBezTo>
                  <a:pt x="2435306" y="4288860"/>
                  <a:pt x="2328295" y="4364971"/>
                  <a:pt x="2323525" y="4367248"/>
                </a:cubicBezTo>
                <a:cubicBezTo>
                  <a:pt x="2239575" y="4406384"/>
                  <a:pt x="2150175" y="4432133"/>
                  <a:pt x="2060764" y="4451767"/>
                </a:cubicBezTo>
                <a:cubicBezTo>
                  <a:pt x="1760632" y="4518029"/>
                  <a:pt x="1460022" y="4526349"/>
                  <a:pt x="1162250" y="4613329"/>
                </a:cubicBezTo>
                <a:cubicBezTo>
                  <a:pt x="1141991" y="4619390"/>
                  <a:pt x="1086625" y="4618011"/>
                  <a:pt x="1132639" y="4596243"/>
                </a:cubicBezTo>
                <a:cubicBezTo>
                  <a:pt x="1461250" y="4438196"/>
                  <a:pt x="1900100" y="4136057"/>
                  <a:pt x="2293970" y="4182283"/>
                </a:cubicBezTo>
                <a:cubicBezTo>
                  <a:pt x="2166077" y="4101602"/>
                  <a:pt x="2034669" y="4023929"/>
                  <a:pt x="1900637" y="3949470"/>
                </a:cubicBezTo>
                <a:cubicBezTo>
                  <a:pt x="1896077" y="3950852"/>
                  <a:pt x="1891168" y="3951697"/>
                  <a:pt x="1887014" y="3951288"/>
                </a:cubicBezTo>
                <a:cubicBezTo>
                  <a:pt x="1578066" y="4112095"/>
                  <a:pt x="1243908" y="4184792"/>
                  <a:pt x="896751" y="4159267"/>
                </a:cubicBezTo>
                <a:cubicBezTo>
                  <a:pt x="855005" y="4156073"/>
                  <a:pt x="905428" y="4125362"/>
                  <a:pt x="918967" y="4119760"/>
                </a:cubicBezTo>
                <a:cubicBezTo>
                  <a:pt x="1194342" y="4017222"/>
                  <a:pt x="1471034" y="3857115"/>
                  <a:pt x="1764113" y="3873539"/>
                </a:cubicBezTo>
                <a:cubicBezTo>
                  <a:pt x="1695196" y="3836374"/>
                  <a:pt x="1625724" y="3799562"/>
                  <a:pt x="1555701" y="3763109"/>
                </a:cubicBezTo>
                <a:cubicBezTo>
                  <a:pt x="1550645" y="3762512"/>
                  <a:pt x="1546699" y="3761207"/>
                  <a:pt x="1542956" y="3758998"/>
                </a:cubicBezTo>
                <a:cubicBezTo>
                  <a:pt x="1350426" y="3719652"/>
                  <a:pt x="1247288" y="3571783"/>
                  <a:pt x="1136724" y="3417171"/>
                </a:cubicBezTo>
                <a:cubicBezTo>
                  <a:pt x="993337" y="3216099"/>
                  <a:pt x="846020" y="2999153"/>
                  <a:pt x="750977" y="2770227"/>
                </a:cubicBezTo>
                <a:cubicBezTo>
                  <a:pt x="747611" y="2762227"/>
                  <a:pt x="749771" y="2755481"/>
                  <a:pt x="755174" y="2749954"/>
                </a:cubicBezTo>
                <a:cubicBezTo>
                  <a:pt x="771390" y="2733370"/>
                  <a:pt x="816824" y="2727735"/>
                  <a:pt x="830023" y="2731935"/>
                </a:cubicBezTo>
                <a:cubicBezTo>
                  <a:pt x="1258787" y="2883841"/>
                  <a:pt x="1497280" y="3311498"/>
                  <a:pt x="1623018" y="3716225"/>
                </a:cubicBezTo>
                <a:cubicBezTo>
                  <a:pt x="1853470" y="3835548"/>
                  <a:pt x="2078531" y="3959850"/>
                  <a:pt x="2294841" y="4093587"/>
                </a:cubicBezTo>
                <a:cubicBezTo>
                  <a:pt x="2272291" y="4035197"/>
                  <a:pt x="2253055" y="3974696"/>
                  <a:pt x="2250226" y="3916719"/>
                </a:cubicBezTo>
                <a:cubicBezTo>
                  <a:pt x="2248779" y="3916883"/>
                  <a:pt x="2246771" y="3917401"/>
                  <a:pt x="2245523" y="3916663"/>
                </a:cubicBezTo>
                <a:cubicBezTo>
                  <a:pt x="1951808" y="3876118"/>
                  <a:pt x="1808968" y="3571232"/>
                  <a:pt x="1707994" y="3326950"/>
                </a:cubicBezTo>
                <a:cubicBezTo>
                  <a:pt x="1694877" y="3295477"/>
                  <a:pt x="1766980" y="3273123"/>
                  <a:pt x="1786341" y="3287566"/>
                </a:cubicBezTo>
                <a:cubicBezTo>
                  <a:pt x="1929395" y="3390749"/>
                  <a:pt x="2051663" y="3506453"/>
                  <a:pt x="2158071" y="3639960"/>
                </a:cubicBezTo>
                <a:cubicBezTo>
                  <a:pt x="2154892" y="3540061"/>
                  <a:pt x="2170197" y="3439839"/>
                  <a:pt x="2189281" y="3333361"/>
                </a:cubicBezTo>
                <a:cubicBezTo>
                  <a:pt x="2229372" y="3116116"/>
                  <a:pt x="2246120" y="2891570"/>
                  <a:pt x="2314466" y="2680771"/>
                </a:cubicBezTo>
                <a:cubicBezTo>
                  <a:pt x="2320529" y="2661952"/>
                  <a:pt x="2361878" y="2637374"/>
                  <a:pt x="2386551" y="2642862"/>
                </a:cubicBezTo>
                <a:close/>
                <a:moveTo>
                  <a:pt x="3646699" y="2390555"/>
                </a:moveTo>
                <a:lnTo>
                  <a:pt x="3645773" y="2392739"/>
                </a:lnTo>
                <a:lnTo>
                  <a:pt x="3649597" y="2394358"/>
                </a:lnTo>
                <a:cubicBezTo>
                  <a:pt x="3648733" y="2393349"/>
                  <a:pt x="3647874" y="2392343"/>
                  <a:pt x="3646699" y="2390555"/>
                </a:cubicBezTo>
                <a:close/>
                <a:moveTo>
                  <a:pt x="3038676" y="2118977"/>
                </a:moveTo>
                <a:cubicBezTo>
                  <a:pt x="3042950" y="2257918"/>
                  <a:pt x="3002907" y="2393544"/>
                  <a:pt x="2963942" y="2525128"/>
                </a:cubicBezTo>
                <a:cubicBezTo>
                  <a:pt x="2949902" y="2571972"/>
                  <a:pt x="2935948" y="2620144"/>
                  <a:pt x="2923775" y="2667145"/>
                </a:cubicBezTo>
                <a:cubicBezTo>
                  <a:pt x="2909690" y="2721696"/>
                  <a:pt x="2898881" y="2777642"/>
                  <a:pt x="2887447" y="2832031"/>
                </a:cubicBezTo>
                <a:lnTo>
                  <a:pt x="2868480" y="2927011"/>
                </a:lnTo>
                <a:cubicBezTo>
                  <a:pt x="2882036" y="2893472"/>
                  <a:pt x="2900043" y="2846374"/>
                  <a:pt x="2921794" y="2782834"/>
                </a:cubicBezTo>
                <a:cubicBezTo>
                  <a:pt x="2980827" y="2611467"/>
                  <a:pt x="3079367" y="2325483"/>
                  <a:pt x="3038676" y="2118977"/>
                </a:cubicBezTo>
                <a:close/>
                <a:moveTo>
                  <a:pt x="4070579" y="2090376"/>
                </a:moveTo>
                <a:cubicBezTo>
                  <a:pt x="4084637" y="2136248"/>
                  <a:pt x="4098150" y="2181883"/>
                  <a:pt x="4109879" y="2228695"/>
                </a:cubicBezTo>
                <a:lnTo>
                  <a:pt x="4119154" y="2266098"/>
                </a:lnTo>
                <a:cubicBezTo>
                  <a:pt x="4126056" y="2295423"/>
                  <a:pt x="4133187" y="2324193"/>
                  <a:pt x="4141411" y="2353427"/>
                </a:cubicBezTo>
                <a:cubicBezTo>
                  <a:pt x="4176749" y="2475257"/>
                  <a:pt x="4236423" y="2591295"/>
                  <a:pt x="4293979" y="2703223"/>
                </a:cubicBezTo>
                <a:cubicBezTo>
                  <a:pt x="4334570" y="2782214"/>
                  <a:pt x="4376344" y="2862994"/>
                  <a:pt x="4410111" y="2947465"/>
                </a:cubicBezTo>
                <a:cubicBezTo>
                  <a:pt x="4347417" y="2640863"/>
                  <a:pt x="4257356" y="2342636"/>
                  <a:pt x="4070579" y="2090376"/>
                </a:cubicBezTo>
                <a:close/>
                <a:moveTo>
                  <a:pt x="4020821" y="2034549"/>
                </a:moveTo>
                <a:cubicBezTo>
                  <a:pt x="3991634" y="2371132"/>
                  <a:pt x="4184325" y="2658088"/>
                  <a:pt x="4372756" y="2932293"/>
                </a:cubicBezTo>
                <a:cubicBezTo>
                  <a:pt x="4341528" y="2858555"/>
                  <a:pt x="4305088" y="2786473"/>
                  <a:pt x="4268731" y="2715710"/>
                </a:cubicBezTo>
                <a:cubicBezTo>
                  <a:pt x="4210547" y="2602235"/>
                  <a:pt x="4150011" y="2485181"/>
                  <a:pt x="4113960" y="2360474"/>
                </a:cubicBezTo>
                <a:cubicBezTo>
                  <a:pt x="4105734" y="2331239"/>
                  <a:pt x="4098289" y="2301693"/>
                  <a:pt x="4090842" y="2272139"/>
                </a:cubicBezTo>
                <a:lnTo>
                  <a:pt x="4081569" y="2234734"/>
                </a:lnTo>
                <a:cubicBezTo>
                  <a:pt x="4064530" y="2167007"/>
                  <a:pt x="4043843" y="2100302"/>
                  <a:pt x="4020821" y="2034549"/>
                </a:cubicBezTo>
                <a:close/>
                <a:moveTo>
                  <a:pt x="3001316" y="2032338"/>
                </a:moveTo>
                <a:cubicBezTo>
                  <a:pt x="2982933" y="2081859"/>
                  <a:pt x="2966493" y="2132840"/>
                  <a:pt x="2953880" y="2185446"/>
                </a:cubicBezTo>
                <a:cubicBezTo>
                  <a:pt x="2921068" y="2317695"/>
                  <a:pt x="2906505" y="2457032"/>
                  <a:pt x="2883664" y="2591574"/>
                </a:cubicBezTo>
                <a:cubicBezTo>
                  <a:pt x="2864755" y="2700098"/>
                  <a:pt x="2813661" y="2959166"/>
                  <a:pt x="2826885" y="2991809"/>
                </a:cubicBezTo>
                <a:lnTo>
                  <a:pt x="2860250" y="2826310"/>
                </a:lnTo>
                <a:cubicBezTo>
                  <a:pt x="2871141" y="2771690"/>
                  <a:pt x="2882731" y="2715434"/>
                  <a:pt x="2896499" y="2660098"/>
                </a:cubicBezTo>
                <a:cubicBezTo>
                  <a:pt x="2908585" y="2611783"/>
                  <a:pt x="2923082" y="2563843"/>
                  <a:pt x="2937125" y="2516991"/>
                </a:cubicBezTo>
                <a:cubicBezTo>
                  <a:pt x="2975863" y="2385961"/>
                  <a:pt x="3015900" y="2250332"/>
                  <a:pt x="3010471" y="2114122"/>
                </a:cubicBezTo>
                <a:cubicBezTo>
                  <a:pt x="3009267" y="2086568"/>
                  <a:pt x="3005955" y="2059413"/>
                  <a:pt x="3001316" y="2032338"/>
                </a:cubicBezTo>
                <a:close/>
                <a:moveTo>
                  <a:pt x="3105532" y="1991479"/>
                </a:moveTo>
                <a:cubicBezTo>
                  <a:pt x="3254427" y="2144650"/>
                  <a:pt x="3409943" y="2280670"/>
                  <a:pt x="3599280" y="2371770"/>
                </a:cubicBezTo>
                <a:cubicBezTo>
                  <a:pt x="3463064" y="2234271"/>
                  <a:pt x="3300266" y="2088089"/>
                  <a:pt x="3105532" y="1991479"/>
                </a:cubicBezTo>
                <a:close/>
                <a:moveTo>
                  <a:pt x="3111169" y="1962963"/>
                </a:moveTo>
                <a:cubicBezTo>
                  <a:pt x="3306049" y="2057701"/>
                  <a:pt x="3468685" y="2201237"/>
                  <a:pt x="3606223" y="2338658"/>
                </a:cubicBezTo>
                <a:cubicBezTo>
                  <a:pt x="3470641" y="2169232"/>
                  <a:pt x="3285027" y="1968969"/>
                  <a:pt x="3111169" y="1962963"/>
                </a:cubicBezTo>
                <a:close/>
                <a:moveTo>
                  <a:pt x="2050698" y="1338235"/>
                </a:moveTo>
                <a:cubicBezTo>
                  <a:pt x="2064377" y="1651120"/>
                  <a:pt x="2209927" y="1999242"/>
                  <a:pt x="2370409" y="2272553"/>
                </a:cubicBezTo>
                <a:cubicBezTo>
                  <a:pt x="2357712" y="2235634"/>
                  <a:pt x="2347580" y="2197225"/>
                  <a:pt x="2338306" y="2159819"/>
                </a:cubicBezTo>
                <a:lnTo>
                  <a:pt x="2334023" y="2142555"/>
                </a:lnTo>
                <a:cubicBezTo>
                  <a:pt x="2289026" y="1964482"/>
                  <a:pt x="2230790" y="1787247"/>
                  <a:pt x="2161071" y="1617375"/>
                </a:cubicBezTo>
                <a:cubicBezTo>
                  <a:pt x="2150764" y="1593060"/>
                  <a:pt x="2141003" y="1568967"/>
                  <a:pt x="2130699" y="1544643"/>
                </a:cubicBezTo>
                <a:cubicBezTo>
                  <a:pt x="2102533" y="1477354"/>
                  <a:pt x="2073739" y="1408510"/>
                  <a:pt x="2050698" y="1338235"/>
                </a:cubicBezTo>
                <a:close/>
                <a:moveTo>
                  <a:pt x="2060478" y="1278636"/>
                </a:moveTo>
                <a:cubicBezTo>
                  <a:pt x="2085382" y="1365794"/>
                  <a:pt x="2121337" y="1451189"/>
                  <a:pt x="2156346" y="1534260"/>
                </a:cubicBezTo>
                <a:lnTo>
                  <a:pt x="2187258" y="1607218"/>
                </a:lnTo>
                <a:cubicBezTo>
                  <a:pt x="2256583" y="1774989"/>
                  <a:pt x="2314102" y="1949347"/>
                  <a:pt x="2358704" y="2125320"/>
                </a:cubicBezTo>
                <a:cubicBezTo>
                  <a:pt x="2326696" y="1963695"/>
                  <a:pt x="2286060" y="1804203"/>
                  <a:pt x="2233598" y="1646797"/>
                </a:cubicBezTo>
                <a:cubicBezTo>
                  <a:pt x="2188082" y="1511000"/>
                  <a:pt x="2118450" y="1397178"/>
                  <a:pt x="2060478" y="1278636"/>
                </a:cubicBezTo>
                <a:close/>
                <a:moveTo>
                  <a:pt x="1974152" y="1245311"/>
                </a:moveTo>
                <a:cubicBezTo>
                  <a:pt x="1899849" y="1271794"/>
                  <a:pt x="1845607" y="1329954"/>
                  <a:pt x="1811379" y="1406236"/>
                </a:cubicBezTo>
                <a:cubicBezTo>
                  <a:pt x="1793417" y="1445630"/>
                  <a:pt x="1774985" y="1502850"/>
                  <a:pt x="1767940" y="1546869"/>
                </a:cubicBezTo>
                <a:cubicBezTo>
                  <a:pt x="1756267" y="1618535"/>
                  <a:pt x="1762401" y="1614698"/>
                  <a:pt x="1796474" y="1557016"/>
                </a:cubicBezTo>
                <a:cubicBezTo>
                  <a:pt x="1857987" y="1454296"/>
                  <a:pt x="1917005" y="1349880"/>
                  <a:pt x="1974152" y="1245311"/>
                </a:cubicBezTo>
                <a:close/>
                <a:moveTo>
                  <a:pt x="4681531" y="959050"/>
                </a:moveTo>
                <a:cubicBezTo>
                  <a:pt x="4667665" y="975072"/>
                  <a:pt x="4653801" y="991089"/>
                  <a:pt x="4638064" y="1006960"/>
                </a:cubicBezTo>
                <a:cubicBezTo>
                  <a:pt x="4572574" y="1071943"/>
                  <a:pt x="4498932" y="1125748"/>
                  <a:pt x="4415502" y="1184424"/>
                </a:cubicBezTo>
                <a:cubicBezTo>
                  <a:pt x="4354739" y="1227583"/>
                  <a:pt x="4278681" y="1281016"/>
                  <a:pt x="4197574" y="1317493"/>
                </a:cubicBezTo>
                <a:cubicBezTo>
                  <a:pt x="4173020" y="1328342"/>
                  <a:pt x="4148153" y="1338416"/>
                  <a:pt x="4122737" y="1348256"/>
                </a:cubicBezTo>
                <a:cubicBezTo>
                  <a:pt x="4088783" y="1361567"/>
                  <a:pt x="4056139" y="1374791"/>
                  <a:pt x="4024988" y="1390573"/>
                </a:cubicBezTo>
                <a:cubicBezTo>
                  <a:pt x="4165369" y="1358579"/>
                  <a:pt x="4302892" y="1298342"/>
                  <a:pt x="4421265" y="1220988"/>
                </a:cubicBezTo>
                <a:cubicBezTo>
                  <a:pt x="4516666" y="1158366"/>
                  <a:pt x="4617535" y="1064584"/>
                  <a:pt x="4681531" y="959050"/>
                </a:cubicBezTo>
                <a:close/>
                <a:moveTo>
                  <a:pt x="4722484" y="854709"/>
                </a:moveTo>
                <a:cubicBezTo>
                  <a:pt x="4713724" y="863235"/>
                  <a:pt x="4704652" y="870980"/>
                  <a:pt x="4695347" y="879275"/>
                </a:cubicBezTo>
                <a:cubicBezTo>
                  <a:pt x="4560726" y="998039"/>
                  <a:pt x="4415771" y="1121443"/>
                  <a:pt x="4253878" y="1216434"/>
                </a:cubicBezTo>
                <a:lnTo>
                  <a:pt x="4213112" y="1239730"/>
                </a:lnTo>
                <a:cubicBezTo>
                  <a:pt x="4152620" y="1274640"/>
                  <a:pt x="4090577" y="1310180"/>
                  <a:pt x="4037747" y="1352837"/>
                </a:cubicBezTo>
                <a:cubicBezTo>
                  <a:pt x="4062533" y="1341442"/>
                  <a:pt x="4087944" y="1331600"/>
                  <a:pt x="4113362" y="1321759"/>
                </a:cubicBezTo>
                <a:cubicBezTo>
                  <a:pt x="4137990" y="1312227"/>
                  <a:pt x="4162627" y="1302697"/>
                  <a:pt x="4186634" y="1291618"/>
                </a:cubicBezTo>
                <a:cubicBezTo>
                  <a:pt x="4265418" y="1256083"/>
                  <a:pt x="4339921" y="1203284"/>
                  <a:pt x="4399674" y="1160983"/>
                </a:cubicBezTo>
                <a:cubicBezTo>
                  <a:pt x="4481551" y="1102940"/>
                  <a:pt x="4554724" y="1050225"/>
                  <a:pt x="4618435" y="986418"/>
                </a:cubicBezTo>
                <a:cubicBezTo>
                  <a:pt x="4660678" y="944429"/>
                  <a:pt x="4695591" y="899980"/>
                  <a:pt x="4722484" y="854709"/>
                </a:cubicBezTo>
                <a:close/>
                <a:moveTo>
                  <a:pt x="1456504" y="777000"/>
                </a:moveTo>
                <a:cubicBezTo>
                  <a:pt x="1456064" y="782606"/>
                  <a:pt x="1455073" y="787979"/>
                  <a:pt x="1454399" y="794136"/>
                </a:cubicBezTo>
                <a:cubicBezTo>
                  <a:pt x="1451982" y="810498"/>
                  <a:pt x="1450340" y="826538"/>
                  <a:pt x="1448466" y="843129"/>
                </a:cubicBezTo>
                <a:cubicBezTo>
                  <a:pt x="1443098" y="896870"/>
                  <a:pt x="1442326" y="951907"/>
                  <a:pt x="1442252" y="1005313"/>
                </a:cubicBezTo>
                <a:cubicBezTo>
                  <a:pt x="1440336" y="1206014"/>
                  <a:pt x="1438833" y="1413328"/>
                  <a:pt x="1469382" y="1614896"/>
                </a:cubicBezTo>
                <a:lnTo>
                  <a:pt x="1472106" y="1632791"/>
                </a:lnTo>
                <a:lnTo>
                  <a:pt x="1479091" y="1680170"/>
                </a:lnTo>
                <a:cubicBezTo>
                  <a:pt x="1479741" y="1669501"/>
                  <a:pt x="1479617" y="1659149"/>
                  <a:pt x="1480043" y="1649028"/>
                </a:cubicBezTo>
                <a:cubicBezTo>
                  <a:pt x="1483046" y="1394060"/>
                  <a:pt x="1486555" y="1130296"/>
                  <a:pt x="1464087" y="871628"/>
                </a:cubicBezTo>
                <a:lnTo>
                  <a:pt x="1462204" y="850229"/>
                </a:lnTo>
                <a:cubicBezTo>
                  <a:pt x="1460150" y="826182"/>
                  <a:pt x="1458096" y="802134"/>
                  <a:pt x="1456504" y="777000"/>
                </a:cubicBezTo>
                <a:close/>
                <a:moveTo>
                  <a:pt x="1483619" y="764662"/>
                </a:moveTo>
                <a:cubicBezTo>
                  <a:pt x="1484834" y="792211"/>
                  <a:pt x="1487677" y="820458"/>
                  <a:pt x="1489670" y="847698"/>
                </a:cubicBezTo>
                <a:lnTo>
                  <a:pt x="1491553" y="869097"/>
                </a:lnTo>
                <a:cubicBezTo>
                  <a:pt x="1513754" y="1119277"/>
                  <a:pt x="1511208" y="1373147"/>
                  <a:pt x="1508481" y="1619865"/>
                </a:cubicBezTo>
                <a:cubicBezTo>
                  <a:pt x="1576046" y="1335574"/>
                  <a:pt x="1567527" y="1045475"/>
                  <a:pt x="1483619" y="764662"/>
                </a:cubicBezTo>
                <a:close/>
                <a:moveTo>
                  <a:pt x="1430481" y="630137"/>
                </a:moveTo>
                <a:cubicBezTo>
                  <a:pt x="1267590" y="940376"/>
                  <a:pt x="1333252" y="1302315"/>
                  <a:pt x="1442495" y="1626691"/>
                </a:cubicBezTo>
                <a:lnTo>
                  <a:pt x="1441222" y="1619067"/>
                </a:lnTo>
                <a:cubicBezTo>
                  <a:pt x="1410273" y="1415398"/>
                  <a:pt x="1411692" y="1206762"/>
                  <a:pt x="1414069" y="1004967"/>
                </a:cubicBezTo>
                <a:cubicBezTo>
                  <a:pt x="1414375" y="951016"/>
                  <a:pt x="1414834" y="895204"/>
                  <a:pt x="1420665" y="840369"/>
                </a:cubicBezTo>
                <a:cubicBezTo>
                  <a:pt x="1422537" y="823783"/>
                  <a:pt x="1424411" y="807192"/>
                  <a:pt x="1426829" y="790831"/>
                </a:cubicBezTo>
                <a:cubicBezTo>
                  <a:pt x="1433522" y="737010"/>
                  <a:pt x="1440125" y="681866"/>
                  <a:pt x="1430481" y="630137"/>
                </a:cubicBezTo>
                <a:close/>
                <a:moveTo>
                  <a:pt x="4023796" y="623931"/>
                </a:moveTo>
                <a:cubicBezTo>
                  <a:pt x="3998086" y="637515"/>
                  <a:pt x="3972609" y="650546"/>
                  <a:pt x="3945729" y="662344"/>
                </a:cubicBezTo>
                <a:cubicBezTo>
                  <a:pt x="3801060" y="727282"/>
                  <a:pt x="3645502" y="758642"/>
                  <a:pt x="3498947" y="818916"/>
                </a:cubicBezTo>
                <a:cubicBezTo>
                  <a:pt x="3325974" y="889896"/>
                  <a:pt x="3184420" y="1008307"/>
                  <a:pt x="3031283" y="1111507"/>
                </a:cubicBezTo>
                <a:cubicBezTo>
                  <a:pt x="3091555" y="1098395"/>
                  <a:pt x="3148558" y="1067158"/>
                  <a:pt x="3203692" y="1035777"/>
                </a:cubicBezTo>
                <a:lnTo>
                  <a:pt x="3218294" y="1027151"/>
                </a:lnTo>
                <a:cubicBezTo>
                  <a:pt x="3353948" y="950027"/>
                  <a:pt x="3497672" y="882756"/>
                  <a:pt x="3636737" y="817377"/>
                </a:cubicBezTo>
                <a:cubicBezTo>
                  <a:pt x="3765775" y="757414"/>
                  <a:pt x="3897289" y="694633"/>
                  <a:pt x="4023796" y="623931"/>
                </a:cubicBezTo>
                <a:close/>
                <a:moveTo>
                  <a:pt x="3311704" y="584486"/>
                </a:moveTo>
                <a:cubicBezTo>
                  <a:pt x="3272983" y="648568"/>
                  <a:pt x="3231536" y="711502"/>
                  <a:pt x="3190778" y="772788"/>
                </a:cubicBezTo>
                <a:cubicBezTo>
                  <a:pt x="3126979" y="868744"/>
                  <a:pt x="3062020" y="967431"/>
                  <a:pt x="3007981" y="1070739"/>
                </a:cubicBezTo>
                <a:cubicBezTo>
                  <a:pt x="3110594" y="966751"/>
                  <a:pt x="3204922" y="819977"/>
                  <a:pt x="3267578" y="693281"/>
                </a:cubicBezTo>
                <a:close/>
                <a:moveTo>
                  <a:pt x="2664888" y="518596"/>
                </a:moveTo>
                <a:cubicBezTo>
                  <a:pt x="2580256" y="532980"/>
                  <a:pt x="2495702" y="548687"/>
                  <a:pt x="2411865" y="567273"/>
                </a:cubicBezTo>
                <a:cubicBezTo>
                  <a:pt x="2215416" y="611580"/>
                  <a:pt x="2055895" y="697916"/>
                  <a:pt x="1896643" y="809468"/>
                </a:cubicBezTo>
                <a:cubicBezTo>
                  <a:pt x="1897193" y="809701"/>
                  <a:pt x="1897736" y="809931"/>
                  <a:pt x="1899055" y="809848"/>
                </a:cubicBezTo>
                <a:cubicBezTo>
                  <a:pt x="2091065" y="728900"/>
                  <a:pt x="2275399" y="656935"/>
                  <a:pt x="2446633" y="596159"/>
                </a:cubicBezTo>
                <a:close/>
                <a:moveTo>
                  <a:pt x="2796924" y="501747"/>
                </a:moveTo>
                <a:lnTo>
                  <a:pt x="2455237" y="622979"/>
                </a:lnTo>
                <a:cubicBezTo>
                  <a:pt x="2296206" y="679263"/>
                  <a:pt x="2126634" y="745243"/>
                  <a:pt x="1949308" y="818889"/>
                </a:cubicBezTo>
                <a:cubicBezTo>
                  <a:pt x="1950089" y="818579"/>
                  <a:pt x="1950089" y="818579"/>
                  <a:pt x="1950634" y="818810"/>
                </a:cubicBezTo>
                <a:cubicBezTo>
                  <a:pt x="2249794" y="764555"/>
                  <a:pt x="2535304" y="633058"/>
                  <a:pt x="2796924" y="501747"/>
                </a:cubicBezTo>
                <a:close/>
                <a:moveTo>
                  <a:pt x="3335099" y="488163"/>
                </a:moveTo>
                <a:lnTo>
                  <a:pt x="3151139" y="734118"/>
                </a:lnTo>
                <a:lnTo>
                  <a:pt x="3136980" y="753877"/>
                </a:lnTo>
                <a:cubicBezTo>
                  <a:pt x="3108114" y="793161"/>
                  <a:pt x="3082736" y="828772"/>
                  <a:pt x="3062043" y="867004"/>
                </a:cubicBezTo>
                <a:cubicBezTo>
                  <a:pt x="3033701" y="918746"/>
                  <a:pt x="3011684" y="973805"/>
                  <a:pt x="2994594" y="1035452"/>
                </a:cubicBezTo>
                <a:cubicBezTo>
                  <a:pt x="3046947" y="939156"/>
                  <a:pt x="3107576" y="847655"/>
                  <a:pt x="3167517" y="757788"/>
                </a:cubicBezTo>
                <a:cubicBezTo>
                  <a:pt x="3225200" y="670189"/>
                  <a:pt x="3284135" y="581180"/>
                  <a:pt x="3335099" y="488163"/>
                </a:cubicBezTo>
                <a:close/>
                <a:moveTo>
                  <a:pt x="2891507" y="485136"/>
                </a:moveTo>
                <a:cubicBezTo>
                  <a:pt x="2633092" y="616512"/>
                  <a:pt x="2348081" y="755947"/>
                  <a:pt x="2047508" y="825701"/>
                </a:cubicBezTo>
                <a:cubicBezTo>
                  <a:pt x="2357909" y="831572"/>
                  <a:pt x="2636584" y="667562"/>
                  <a:pt x="2891507" y="485136"/>
                </a:cubicBezTo>
                <a:close/>
                <a:moveTo>
                  <a:pt x="4418489" y="483936"/>
                </a:moveTo>
                <a:cubicBezTo>
                  <a:pt x="4332433" y="547295"/>
                  <a:pt x="4242855" y="605296"/>
                  <a:pt x="4155290" y="661575"/>
                </a:cubicBezTo>
                <a:cubicBezTo>
                  <a:pt x="3969451" y="781189"/>
                  <a:pt x="3777243" y="905190"/>
                  <a:pt x="3571040" y="996875"/>
                </a:cubicBezTo>
                <a:cubicBezTo>
                  <a:pt x="3418056" y="1064725"/>
                  <a:pt x="3258062" y="1114166"/>
                  <a:pt x="3093710" y="1145020"/>
                </a:cubicBezTo>
                <a:cubicBezTo>
                  <a:pt x="3128860" y="1154752"/>
                  <a:pt x="3165333" y="1164394"/>
                  <a:pt x="3207527" y="1163586"/>
                </a:cubicBezTo>
                <a:cubicBezTo>
                  <a:pt x="3359545" y="1160350"/>
                  <a:pt x="3521798" y="1058435"/>
                  <a:pt x="3652751" y="990907"/>
                </a:cubicBezTo>
                <a:cubicBezTo>
                  <a:pt x="3834432" y="897860"/>
                  <a:pt x="4013510" y="797268"/>
                  <a:pt x="4180906" y="680145"/>
                </a:cubicBezTo>
                <a:cubicBezTo>
                  <a:pt x="4224133" y="649515"/>
                  <a:pt x="4353624" y="550475"/>
                  <a:pt x="4418489" y="483936"/>
                </a:cubicBezTo>
                <a:close/>
                <a:moveTo>
                  <a:pt x="3316944" y="465669"/>
                </a:moveTo>
                <a:cubicBezTo>
                  <a:pt x="3194809" y="521478"/>
                  <a:pt x="2954579" y="894258"/>
                  <a:pt x="2958819" y="1062158"/>
                </a:cubicBezTo>
                <a:cubicBezTo>
                  <a:pt x="2971057" y="1011968"/>
                  <a:pt x="2985641" y="965354"/>
                  <a:pt x="3004132" y="921679"/>
                </a:cubicBezTo>
                <a:cubicBezTo>
                  <a:pt x="3014072" y="898200"/>
                  <a:pt x="3025105" y="875187"/>
                  <a:pt x="3037224" y="852631"/>
                </a:cubicBezTo>
                <a:cubicBezTo>
                  <a:pt x="3058615" y="812759"/>
                  <a:pt x="3085004" y="776291"/>
                  <a:pt x="3114637" y="736692"/>
                </a:cubicBezTo>
                <a:lnTo>
                  <a:pt x="3128801" y="716935"/>
                </a:lnTo>
                <a:cubicBezTo>
                  <a:pt x="3193882" y="628604"/>
                  <a:pt x="3252848" y="548625"/>
                  <a:pt x="3316944" y="465669"/>
                </a:cubicBezTo>
                <a:close/>
                <a:moveTo>
                  <a:pt x="4448894" y="422768"/>
                </a:moveTo>
                <a:cubicBezTo>
                  <a:pt x="4372745" y="436884"/>
                  <a:pt x="4303112" y="482734"/>
                  <a:pt x="4235585" y="528178"/>
                </a:cubicBezTo>
                <a:lnTo>
                  <a:pt x="4213155" y="543149"/>
                </a:lnTo>
                <a:cubicBezTo>
                  <a:pt x="4035485" y="661715"/>
                  <a:pt x="3839402" y="753816"/>
                  <a:pt x="3649218" y="842623"/>
                </a:cubicBezTo>
                <a:cubicBezTo>
                  <a:pt x="3510392" y="907459"/>
                  <a:pt x="3367451" y="974411"/>
                  <a:pt x="3232564" y="1051220"/>
                </a:cubicBezTo>
                <a:lnTo>
                  <a:pt x="3217970" y="1059849"/>
                </a:lnTo>
                <a:cubicBezTo>
                  <a:pt x="3184886" y="1078679"/>
                  <a:pt x="3151576" y="1098052"/>
                  <a:pt x="3116688" y="1113543"/>
                </a:cubicBezTo>
                <a:cubicBezTo>
                  <a:pt x="3269055" y="1082118"/>
                  <a:pt x="3417223" y="1034762"/>
                  <a:pt x="3559098" y="971858"/>
                </a:cubicBezTo>
                <a:cubicBezTo>
                  <a:pt x="3763514" y="881353"/>
                  <a:pt x="3954942" y="757667"/>
                  <a:pt x="4140004" y="638368"/>
                </a:cubicBezTo>
                <a:cubicBezTo>
                  <a:pt x="4244649" y="570645"/>
                  <a:pt x="4351849" y="501435"/>
                  <a:pt x="4451852" y="423380"/>
                </a:cubicBezTo>
                <a:cubicBezTo>
                  <a:pt x="4450763" y="422918"/>
                  <a:pt x="4450211" y="422686"/>
                  <a:pt x="4448894" y="422768"/>
                </a:cubicBezTo>
                <a:close/>
                <a:moveTo>
                  <a:pt x="680568" y="416949"/>
                </a:moveTo>
                <a:cubicBezTo>
                  <a:pt x="573847" y="489578"/>
                  <a:pt x="483985" y="589312"/>
                  <a:pt x="394452" y="694330"/>
                </a:cubicBezTo>
                <a:lnTo>
                  <a:pt x="340402" y="759654"/>
                </a:lnTo>
                <a:close/>
                <a:moveTo>
                  <a:pt x="827699" y="416143"/>
                </a:moveTo>
                <a:cubicBezTo>
                  <a:pt x="835728" y="454953"/>
                  <a:pt x="841663" y="494162"/>
                  <a:pt x="841524" y="534021"/>
                </a:cubicBezTo>
                <a:cubicBezTo>
                  <a:pt x="841577" y="581042"/>
                  <a:pt x="833611" y="627240"/>
                  <a:pt x="825554" y="672115"/>
                </a:cubicBezTo>
                <a:cubicBezTo>
                  <a:pt x="819855" y="703824"/>
                  <a:pt x="814239" y="736857"/>
                  <a:pt x="811499" y="769176"/>
                </a:cubicBezTo>
                <a:cubicBezTo>
                  <a:pt x="803608" y="866910"/>
                  <a:pt x="822564" y="965070"/>
                  <a:pt x="841586" y="1060039"/>
                </a:cubicBezTo>
                <a:cubicBezTo>
                  <a:pt x="870658" y="1208834"/>
                  <a:pt x="901383" y="1362838"/>
                  <a:pt x="942912" y="1511108"/>
                </a:cubicBezTo>
                <a:cubicBezTo>
                  <a:pt x="977911" y="1186645"/>
                  <a:pt x="995896" y="815698"/>
                  <a:pt x="884057" y="521768"/>
                </a:cubicBezTo>
                <a:cubicBezTo>
                  <a:pt x="868776" y="481820"/>
                  <a:pt x="846755" y="448679"/>
                  <a:pt x="827699" y="416143"/>
                </a:cubicBezTo>
                <a:close/>
                <a:moveTo>
                  <a:pt x="798883" y="414244"/>
                </a:moveTo>
                <a:cubicBezTo>
                  <a:pt x="695211" y="736679"/>
                  <a:pt x="755992" y="1050836"/>
                  <a:pt x="875825" y="1357811"/>
                </a:cubicBezTo>
                <a:cubicBezTo>
                  <a:pt x="852896" y="1259904"/>
                  <a:pt x="833394" y="1161513"/>
                  <a:pt x="814514" y="1064671"/>
                </a:cubicBezTo>
                <a:cubicBezTo>
                  <a:pt x="795638" y="967838"/>
                  <a:pt x="775736" y="867346"/>
                  <a:pt x="783698" y="766414"/>
                </a:cubicBezTo>
                <a:cubicBezTo>
                  <a:pt x="786354" y="732777"/>
                  <a:pt x="792197" y="699198"/>
                  <a:pt x="798129" y="666939"/>
                </a:cubicBezTo>
                <a:cubicBezTo>
                  <a:pt x="805719" y="623158"/>
                  <a:pt x="813776" y="578281"/>
                  <a:pt x="813894" y="533909"/>
                </a:cubicBezTo>
                <a:cubicBezTo>
                  <a:pt x="813480" y="493822"/>
                  <a:pt x="807234" y="453832"/>
                  <a:pt x="798883" y="414244"/>
                </a:cubicBezTo>
                <a:close/>
                <a:moveTo>
                  <a:pt x="673202" y="388720"/>
                </a:moveTo>
                <a:cubicBezTo>
                  <a:pt x="560862" y="422924"/>
                  <a:pt x="473506" y="490876"/>
                  <a:pt x="392779" y="596411"/>
                </a:cubicBezTo>
                <a:cubicBezTo>
                  <a:pt x="345173" y="658663"/>
                  <a:pt x="304966" y="720182"/>
                  <a:pt x="270088" y="790400"/>
                </a:cubicBezTo>
                <a:cubicBezTo>
                  <a:pt x="265839" y="798902"/>
                  <a:pt x="262292" y="805767"/>
                  <a:pt x="259285" y="812869"/>
                </a:cubicBezTo>
                <a:cubicBezTo>
                  <a:pt x="297306" y="767160"/>
                  <a:pt x="334780" y="721219"/>
                  <a:pt x="372890" y="676832"/>
                </a:cubicBezTo>
                <a:cubicBezTo>
                  <a:pt x="466138" y="567590"/>
                  <a:pt x="560501" y="463327"/>
                  <a:pt x="673202" y="388720"/>
                </a:cubicBezTo>
                <a:close/>
                <a:moveTo>
                  <a:pt x="1628210" y="0"/>
                </a:moveTo>
                <a:lnTo>
                  <a:pt x="1748399" y="0"/>
                </a:lnTo>
                <a:lnTo>
                  <a:pt x="1783391" y="17650"/>
                </a:lnTo>
                <a:cubicBezTo>
                  <a:pt x="1878225" y="54329"/>
                  <a:pt x="1980824" y="64330"/>
                  <a:pt x="2084193" y="69947"/>
                </a:cubicBezTo>
                <a:cubicBezTo>
                  <a:pt x="2305723" y="81971"/>
                  <a:pt x="2525917" y="56091"/>
                  <a:pt x="2744101" y="15192"/>
                </a:cubicBezTo>
                <a:cubicBezTo>
                  <a:pt x="2562964" y="37013"/>
                  <a:pt x="2380220" y="45912"/>
                  <a:pt x="2197414" y="41266"/>
                </a:cubicBezTo>
                <a:cubicBezTo>
                  <a:pt x="2092695" y="38460"/>
                  <a:pt x="1999575" y="31066"/>
                  <a:pt x="1914967" y="18583"/>
                </a:cubicBezTo>
                <a:lnTo>
                  <a:pt x="1815559" y="0"/>
                </a:lnTo>
                <a:lnTo>
                  <a:pt x="2001666" y="0"/>
                </a:lnTo>
                <a:lnTo>
                  <a:pt x="2036517" y="4274"/>
                </a:lnTo>
                <a:cubicBezTo>
                  <a:pt x="2087672" y="8689"/>
                  <a:pt x="2141872" y="11637"/>
                  <a:pt x="2199623" y="13232"/>
                </a:cubicBezTo>
                <a:cubicBezTo>
                  <a:pt x="2273140" y="15225"/>
                  <a:pt x="2346666" y="15008"/>
                  <a:pt x="2420103" y="12601"/>
                </a:cubicBezTo>
                <a:lnTo>
                  <a:pt x="2621330" y="0"/>
                </a:lnTo>
                <a:lnTo>
                  <a:pt x="3076571" y="0"/>
                </a:lnTo>
                <a:lnTo>
                  <a:pt x="2924796" y="36772"/>
                </a:lnTo>
                <a:cubicBezTo>
                  <a:pt x="2603232" y="110795"/>
                  <a:pt x="2272273" y="167441"/>
                  <a:pt x="1946203" y="131277"/>
                </a:cubicBezTo>
                <a:cubicBezTo>
                  <a:pt x="1847872" y="120226"/>
                  <a:pt x="1775939" y="84460"/>
                  <a:pt x="1707026" y="44983"/>
                </a:cubicBezTo>
                <a:close/>
                <a:moveTo>
                  <a:pt x="1007398" y="0"/>
                </a:moveTo>
                <a:lnTo>
                  <a:pt x="1105902" y="0"/>
                </a:lnTo>
                <a:lnTo>
                  <a:pt x="1191939" y="117664"/>
                </a:lnTo>
                <a:cubicBezTo>
                  <a:pt x="1366125" y="341427"/>
                  <a:pt x="1562103" y="551148"/>
                  <a:pt x="1780907" y="743734"/>
                </a:cubicBezTo>
                <a:cubicBezTo>
                  <a:pt x="1801144" y="761313"/>
                  <a:pt x="1821617" y="778348"/>
                  <a:pt x="1841857" y="795932"/>
                </a:cubicBezTo>
                <a:cubicBezTo>
                  <a:pt x="1990610" y="686371"/>
                  <a:pt x="2139633" y="585288"/>
                  <a:pt x="2317896" y="530713"/>
                </a:cubicBezTo>
                <a:cubicBezTo>
                  <a:pt x="2542030" y="462073"/>
                  <a:pt x="2783392" y="434854"/>
                  <a:pt x="3015228" y="399738"/>
                </a:cubicBezTo>
                <a:cubicBezTo>
                  <a:pt x="3052333" y="394202"/>
                  <a:pt x="3010950" y="453937"/>
                  <a:pt x="3000782" y="461219"/>
                </a:cubicBezTo>
                <a:cubicBezTo>
                  <a:pt x="2693972" y="688641"/>
                  <a:pt x="2350770" y="924476"/>
                  <a:pt x="1963190" y="895589"/>
                </a:cubicBezTo>
                <a:cubicBezTo>
                  <a:pt x="2149512" y="1044003"/>
                  <a:pt x="2346363" y="1178199"/>
                  <a:pt x="2552180" y="1298815"/>
                </a:cubicBezTo>
                <a:cubicBezTo>
                  <a:pt x="2674551" y="1263712"/>
                  <a:pt x="2789192" y="1186061"/>
                  <a:pt x="2904618" y="1146081"/>
                </a:cubicBezTo>
                <a:cubicBezTo>
                  <a:pt x="2811839" y="901425"/>
                  <a:pt x="3283913" y="443317"/>
                  <a:pt x="3428829" y="310883"/>
                </a:cubicBezTo>
                <a:cubicBezTo>
                  <a:pt x="3440380" y="300321"/>
                  <a:pt x="3459741" y="295643"/>
                  <a:pt x="3452135" y="318176"/>
                </a:cubicBezTo>
                <a:cubicBezTo>
                  <a:pt x="3377952" y="531416"/>
                  <a:pt x="3301457" y="750112"/>
                  <a:pt x="3169464" y="935661"/>
                </a:cubicBezTo>
                <a:cubicBezTo>
                  <a:pt x="3150662" y="961821"/>
                  <a:pt x="3003773" y="1105010"/>
                  <a:pt x="3049395" y="1070245"/>
                </a:cubicBezTo>
                <a:cubicBezTo>
                  <a:pt x="3162985" y="984423"/>
                  <a:pt x="3272630" y="886628"/>
                  <a:pt x="3401235" y="815534"/>
                </a:cubicBezTo>
                <a:cubicBezTo>
                  <a:pt x="3665893" y="669415"/>
                  <a:pt x="3968082" y="612577"/>
                  <a:pt x="4236947" y="465665"/>
                </a:cubicBezTo>
                <a:cubicBezTo>
                  <a:pt x="4280594" y="441649"/>
                  <a:pt x="4494768" y="287033"/>
                  <a:pt x="4565962" y="350012"/>
                </a:cubicBezTo>
                <a:cubicBezTo>
                  <a:pt x="4574408" y="357446"/>
                  <a:pt x="4561570" y="377121"/>
                  <a:pt x="4557937" y="382666"/>
                </a:cubicBezTo>
                <a:cubicBezTo>
                  <a:pt x="4368036" y="694348"/>
                  <a:pt x="3934455" y="895784"/>
                  <a:pt x="3621049" y="1056676"/>
                </a:cubicBezTo>
                <a:cubicBezTo>
                  <a:pt x="3449155" y="1144851"/>
                  <a:pt x="3289873" y="1230645"/>
                  <a:pt x="3094000" y="1229477"/>
                </a:cubicBezTo>
                <a:cubicBezTo>
                  <a:pt x="2989297" y="1228927"/>
                  <a:pt x="2920834" y="1221837"/>
                  <a:pt x="2813197" y="1263181"/>
                </a:cubicBezTo>
                <a:cubicBezTo>
                  <a:pt x="2746514" y="1288380"/>
                  <a:pt x="2682165" y="1312641"/>
                  <a:pt x="2615776" y="1334114"/>
                </a:cubicBezTo>
                <a:cubicBezTo>
                  <a:pt x="2856074" y="1470609"/>
                  <a:pt x="3106867" y="1588379"/>
                  <a:pt x="3364982" y="1687356"/>
                </a:cubicBezTo>
                <a:cubicBezTo>
                  <a:pt x="3367545" y="1685866"/>
                  <a:pt x="3369560" y="1684144"/>
                  <a:pt x="3371663" y="1683743"/>
                </a:cubicBezTo>
                <a:cubicBezTo>
                  <a:pt x="3559080" y="1639479"/>
                  <a:pt x="3730923" y="1559010"/>
                  <a:pt x="3883310" y="1443899"/>
                </a:cubicBezTo>
                <a:cubicBezTo>
                  <a:pt x="3885702" y="1439761"/>
                  <a:pt x="3888566" y="1434532"/>
                  <a:pt x="3892746" y="1429225"/>
                </a:cubicBezTo>
                <a:cubicBezTo>
                  <a:pt x="4100854" y="1154547"/>
                  <a:pt x="4425526" y="995756"/>
                  <a:pt x="4699980" y="789523"/>
                </a:cubicBezTo>
                <a:lnTo>
                  <a:pt x="4724400" y="769876"/>
                </a:lnTo>
                <a:lnTo>
                  <a:pt x="4724400" y="802845"/>
                </a:lnTo>
                <a:lnTo>
                  <a:pt x="4705958" y="821317"/>
                </a:lnTo>
                <a:cubicBezTo>
                  <a:pt x="4688728" y="839775"/>
                  <a:pt x="4668259" y="862655"/>
                  <a:pt x="4649798" y="877374"/>
                </a:cubicBezTo>
                <a:cubicBezTo>
                  <a:pt x="4443742" y="1038644"/>
                  <a:pt x="4191500" y="1158472"/>
                  <a:pt x="4005326" y="1344259"/>
                </a:cubicBezTo>
                <a:cubicBezTo>
                  <a:pt x="4063256" y="1294104"/>
                  <a:pt x="4132215" y="1254410"/>
                  <a:pt x="4199378" y="1215889"/>
                </a:cubicBezTo>
                <a:cubicBezTo>
                  <a:pt x="4212968" y="1208123"/>
                  <a:pt x="4226555" y="1200357"/>
                  <a:pt x="4239600" y="1192361"/>
                </a:cubicBezTo>
                <a:cubicBezTo>
                  <a:pt x="4399481" y="1099094"/>
                  <a:pt x="4542878" y="976320"/>
                  <a:pt x="4677037" y="858646"/>
                </a:cubicBezTo>
                <a:lnTo>
                  <a:pt x="4724400" y="810414"/>
                </a:lnTo>
                <a:lnTo>
                  <a:pt x="4724400" y="916439"/>
                </a:lnTo>
                <a:lnTo>
                  <a:pt x="4683030" y="982925"/>
                </a:lnTo>
                <a:cubicBezTo>
                  <a:pt x="4504646" y="1237618"/>
                  <a:pt x="4252054" y="1416530"/>
                  <a:pt x="3921884" y="1469889"/>
                </a:cubicBezTo>
                <a:cubicBezTo>
                  <a:pt x="3782100" y="1582602"/>
                  <a:pt x="3625917" y="1667134"/>
                  <a:pt x="3456136" y="1721439"/>
                </a:cubicBezTo>
                <a:cubicBezTo>
                  <a:pt x="3511887" y="1741826"/>
                  <a:pt x="3567869" y="1761662"/>
                  <a:pt x="3624313" y="1780406"/>
                </a:cubicBezTo>
                <a:cubicBezTo>
                  <a:pt x="3850637" y="1855623"/>
                  <a:pt x="4076864" y="1908264"/>
                  <a:pt x="4303638" y="1944400"/>
                </a:cubicBezTo>
                <a:cubicBezTo>
                  <a:pt x="4307581" y="1939634"/>
                  <a:pt x="4311304" y="1935410"/>
                  <a:pt x="4315566" y="1931422"/>
                </a:cubicBezTo>
                <a:cubicBezTo>
                  <a:pt x="4418123" y="1797152"/>
                  <a:pt x="4522970" y="1669642"/>
                  <a:pt x="4664388" y="1574357"/>
                </a:cubicBezTo>
                <a:lnTo>
                  <a:pt x="4724400" y="1537429"/>
                </a:lnTo>
                <a:lnTo>
                  <a:pt x="4724400" y="1589108"/>
                </a:lnTo>
                <a:lnTo>
                  <a:pt x="4644505" y="1640352"/>
                </a:lnTo>
                <a:cubicBezTo>
                  <a:pt x="4543719" y="1713959"/>
                  <a:pt x="4461038" y="1801479"/>
                  <a:pt x="4381603" y="1900149"/>
                </a:cubicBezTo>
                <a:cubicBezTo>
                  <a:pt x="4415438" y="1876488"/>
                  <a:pt x="4447471" y="1849494"/>
                  <a:pt x="4478726" y="1822808"/>
                </a:cubicBezTo>
                <a:cubicBezTo>
                  <a:pt x="4513234" y="1792997"/>
                  <a:pt x="4549530" y="1762011"/>
                  <a:pt x="4588263" y="1735914"/>
                </a:cubicBezTo>
                <a:cubicBezTo>
                  <a:pt x="4619078" y="1714840"/>
                  <a:pt x="4651924" y="1696556"/>
                  <a:pt x="4683216" y="1678902"/>
                </a:cubicBezTo>
                <a:lnTo>
                  <a:pt x="4724400" y="1655121"/>
                </a:lnTo>
                <a:lnTo>
                  <a:pt x="4724400" y="1686869"/>
                </a:lnTo>
                <a:lnTo>
                  <a:pt x="4696172" y="1703058"/>
                </a:lnTo>
                <a:cubicBezTo>
                  <a:pt x="4665104" y="1720165"/>
                  <a:pt x="4632805" y="1738677"/>
                  <a:pt x="4602997" y="1758893"/>
                </a:cubicBezTo>
                <a:cubicBezTo>
                  <a:pt x="4565822" y="1784357"/>
                  <a:pt x="4530304" y="1815035"/>
                  <a:pt x="4496021" y="1844299"/>
                </a:cubicBezTo>
                <a:cubicBezTo>
                  <a:pt x="4470821" y="1865816"/>
                  <a:pt x="4445614" y="1887338"/>
                  <a:pt x="4419004" y="1907617"/>
                </a:cubicBezTo>
                <a:cubicBezTo>
                  <a:pt x="4509516" y="1884856"/>
                  <a:pt x="4599633" y="1841647"/>
                  <a:pt x="4685975" y="1786372"/>
                </a:cubicBezTo>
                <a:lnTo>
                  <a:pt x="4724400" y="1759693"/>
                </a:lnTo>
                <a:lnTo>
                  <a:pt x="4724400" y="1809459"/>
                </a:lnTo>
                <a:lnTo>
                  <a:pt x="4653762" y="1857561"/>
                </a:lnTo>
                <a:cubicBezTo>
                  <a:pt x="4580587" y="1902591"/>
                  <a:pt x="4504944" y="1939172"/>
                  <a:pt x="4428349" y="1963079"/>
                </a:cubicBezTo>
                <a:lnTo>
                  <a:pt x="4724400" y="1990579"/>
                </a:lnTo>
                <a:lnTo>
                  <a:pt x="4724400" y="2065582"/>
                </a:lnTo>
                <a:lnTo>
                  <a:pt x="4686318" y="2063926"/>
                </a:lnTo>
                <a:lnTo>
                  <a:pt x="4724400" y="2085104"/>
                </a:lnTo>
                <a:lnTo>
                  <a:pt x="4724400" y="2178471"/>
                </a:lnTo>
                <a:lnTo>
                  <a:pt x="4617755" y="2122457"/>
                </a:lnTo>
                <a:lnTo>
                  <a:pt x="4724400" y="2196158"/>
                </a:lnTo>
                <a:lnTo>
                  <a:pt x="4724400" y="2230374"/>
                </a:lnTo>
                <a:lnTo>
                  <a:pt x="4573637" y="2126309"/>
                </a:lnTo>
                <a:cubicBezTo>
                  <a:pt x="4608893" y="2177612"/>
                  <a:pt x="4656401" y="2222030"/>
                  <a:pt x="4706850" y="2262541"/>
                </a:cubicBezTo>
                <a:lnTo>
                  <a:pt x="4724400" y="2275857"/>
                </a:lnTo>
                <a:lnTo>
                  <a:pt x="4724400" y="2377131"/>
                </a:lnTo>
                <a:lnTo>
                  <a:pt x="4688201" y="2349925"/>
                </a:lnTo>
                <a:cubicBezTo>
                  <a:pt x="4579462" y="2264619"/>
                  <a:pt x="4483104" y="2181979"/>
                  <a:pt x="4462564" y="2041945"/>
                </a:cubicBezTo>
                <a:cubicBezTo>
                  <a:pt x="4339738" y="2027929"/>
                  <a:pt x="4217123" y="2008847"/>
                  <a:pt x="4094167" y="1984479"/>
                </a:cubicBezTo>
                <a:cubicBezTo>
                  <a:pt x="4361568" y="2318516"/>
                  <a:pt x="4448657" y="2737804"/>
                  <a:pt x="4520397" y="3153822"/>
                </a:cubicBezTo>
                <a:cubicBezTo>
                  <a:pt x="4524234" y="3176690"/>
                  <a:pt x="4478166" y="3233800"/>
                  <a:pt x="4458958" y="3203134"/>
                </a:cubicBezTo>
                <a:cubicBezTo>
                  <a:pt x="4221037" y="2826855"/>
                  <a:pt x="3875607" y="2452063"/>
                  <a:pt x="3972830" y="1973028"/>
                </a:cubicBezTo>
                <a:cubicBezTo>
                  <a:pt x="3973903" y="1968973"/>
                  <a:pt x="3975983" y="1964061"/>
                  <a:pt x="3979154" y="1959605"/>
                </a:cubicBezTo>
                <a:cubicBezTo>
                  <a:pt x="3847070" y="1929437"/>
                  <a:pt x="3715197" y="1894208"/>
                  <a:pt x="3583051" y="1850495"/>
                </a:cubicBezTo>
                <a:cubicBezTo>
                  <a:pt x="3357823" y="1775743"/>
                  <a:pt x="3137042" y="1687421"/>
                  <a:pt x="2922360" y="1586232"/>
                </a:cubicBezTo>
                <a:cubicBezTo>
                  <a:pt x="2956249" y="1697796"/>
                  <a:pt x="3014099" y="1805979"/>
                  <a:pt x="3033099" y="1913175"/>
                </a:cubicBezTo>
                <a:cubicBezTo>
                  <a:pt x="3035371" y="1915419"/>
                  <a:pt x="3037950" y="1918445"/>
                  <a:pt x="3040214" y="1920694"/>
                </a:cubicBezTo>
                <a:cubicBezTo>
                  <a:pt x="3043936" y="1916469"/>
                  <a:pt x="3048200" y="1912482"/>
                  <a:pt x="3051308" y="1911226"/>
                </a:cubicBezTo>
                <a:cubicBezTo>
                  <a:pt x="3335533" y="1788841"/>
                  <a:pt x="3650972" y="2264893"/>
                  <a:pt x="3791335" y="2442781"/>
                </a:cubicBezTo>
                <a:cubicBezTo>
                  <a:pt x="3804329" y="2459223"/>
                  <a:pt x="3763010" y="2515770"/>
                  <a:pt x="3744063" y="2510325"/>
                </a:cubicBezTo>
                <a:cubicBezTo>
                  <a:pt x="3485213" y="2437432"/>
                  <a:pt x="3287280" y="2286035"/>
                  <a:pt x="3103695" y="2105302"/>
                </a:cubicBezTo>
                <a:cubicBezTo>
                  <a:pt x="3126339" y="2333141"/>
                  <a:pt x="3009845" y="2625036"/>
                  <a:pt x="2968137" y="2805672"/>
                </a:cubicBezTo>
                <a:cubicBezTo>
                  <a:pt x="2930699" y="2965580"/>
                  <a:pt x="2891878" y="3078554"/>
                  <a:pt x="2739231" y="3151701"/>
                </a:cubicBezTo>
                <a:cubicBezTo>
                  <a:pt x="2726335" y="3157832"/>
                  <a:pt x="2726972" y="3142650"/>
                  <a:pt x="2728882" y="3135084"/>
                </a:cubicBezTo>
                <a:cubicBezTo>
                  <a:pt x="2806473" y="2811909"/>
                  <a:pt x="2836690" y="2478979"/>
                  <a:pt x="2914282" y="2155807"/>
                </a:cubicBezTo>
                <a:cubicBezTo>
                  <a:pt x="2927505" y="2100241"/>
                  <a:pt x="2969504" y="2020803"/>
                  <a:pt x="2971660" y="1962486"/>
                </a:cubicBezTo>
                <a:cubicBezTo>
                  <a:pt x="2971891" y="1961942"/>
                  <a:pt x="2971575" y="1961166"/>
                  <a:pt x="2971809" y="1960615"/>
                </a:cubicBezTo>
                <a:cubicBezTo>
                  <a:pt x="2971875" y="1957427"/>
                  <a:pt x="2972485" y="1954468"/>
                  <a:pt x="2972315" y="1951821"/>
                </a:cubicBezTo>
                <a:cubicBezTo>
                  <a:pt x="2966359" y="1836632"/>
                  <a:pt x="2865027" y="1683636"/>
                  <a:pt x="2846641" y="1556749"/>
                </a:cubicBezTo>
                <a:cubicBezTo>
                  <a:pt x="2846247" y="1554649"/>
                  <a:pt x="2846851" y="1551688"/>
                  <a:pt x="2847461" y="1548729"/>
                </a:cubicBezTo>
                <a:cubicBezTo>
                  <a:pt x="2570813" y="1412938"/>
                  <a:pt x="2306528" y="1254043"/>
                  <a:pt x="2058558" y="1071804"/>
                </a:cubicBezTo>
                <a:cubicBezTo>
                  <a:pt x="2118947" y="1245450"/>
                  <a:pt x="2231454" y="1407035"/>
                  <a:pt x="2291089" y="1585512"/>
                </a:cubicBezTo>
                <a:cubicBezTo>
                  <a:pt x="2383696" y="1860991"/>
                  <a:pt x="2441466" y="2144264"/>
                  <a:pt x="2473792" y="2432858"/>
                </a:cubicBezTo>
                <a:cubicBezTo>
                  <a:pt x="2475176" y="2446319"/>
                  <a:pt x="2431252" y="2512059"/>
                  <a:pt x="2420124" y="2495762"/>
                </a:cubicBezTo>
                <a:cubicBezTo>
                  <a:pt x="2291230" y="2305989"/>
                  <a:pt x="2208353" y="2083557"/>
                  <a:pt x="2119846" y="1872898"/>
                </a:cubicBezTo>
                <a:cubicBezTo>
                  <a:pt x="2037236" y="1675682"/>
                  <a:pt x="1982639" y="1492905"/>
                  <a:pt x="1995210" y="1288346"/>
                </a:cubicBezTo>
                <a:cubicBezTo>
                  <a:pt x="1948480" y="1372857"/>
                  <a:pt x="1900430" y="1457457"/>
                  <a:pt x="1850975" y="1540820"/>
                </a:cubicBezTo>
                <a:cubicBezTo>
                  <a:pt x="1816437" y="1599587"/>
                  <a:pt x="1789540" y="1661598"/>
                  <a:pt x="1723490" y="1688355"/>
                </a:cubicBezTo>
                <a:cubicBezTo>
                  <a:pt x="1718826" y="1690241"/>
                  <a:pt x="1711811" y="1688563"/>
                  <a:pt x="1710157" y="1683354"/>
                </a:cubicBezTo>
                <a:cubicBezTo>
                  <a:pt x="1675928" y="1583238"/>
                  <a:pt x="1752515" y="1420588"/>
                  <a:pt x="1807265" y="1336896"/>
                </a:cubicBezTo>
                <a:cubicBezTo>
                  <a:pt x="1856904" y="1260695"/>
                  <a:pt x="1925612" y="1200294"/>
                  <a:pt x="2011049" y="1173376"/>
                </a:cubicBezTo>
                <a:cubicBezTo>
                  <a:pt x="2011743" y="1171736"/>
                  <a:pt x="2013211" y="1169782"/>
                  <a:pt x="2014681" y="1167830"/>
                </a:cubicBezTo>
                <a:cubicBezTo>
                  <a:pt x="1995942" y="1119335"/>
                  <a:pt x="1980541" y="1069035"/>
                  <a:pt x="1971037" y="1015438"/>
                </a:cubicBezTo>
                <a:cubicBezTo>
                  <a:pt x="1970873" y="1012795"/>
                  <a:pt x="1971247" y="1010377"/>
                  <a:pt x="1971858" y="1007420"/>
                </a:cubicBezTo>
                <a:cubicBezTo>
                  <a:pt x="1889219" y="944106"/>
                  <a:pt x="1807963" y="877509"/>
                  <a:pt x="1729505" y="808882"/>
                </a:cubicBezTo>
                <a:cubicBezTo>
                  <a:pt x="1652132" y="740719"/>
                  <a:pt x="1577790" y="669969"/>
                  <a:pt x="1506007" y="597733"/>
                </a:cubicBezTo>
                <a:cubicBezTo>
                  <a:pt x="1650265" y="988437"/>
                  <a:pt x="1648039" y="1402749"/>
                  <a:pt x="1499912" y="1795211"/>
                </a:cubicBezTo>
                <a:cubicBezTo>
                  <a:pt x="1496995" y="1803635"/>
                  <a:pt x="1454455" y="1866099"/>
                  <a:pt x="1444926" y="1841464"/>
                </a:cubicBezTo>
                <a:cubicBezTo>
                  <a:pt x="1288444" y="1433999"/>
                  <a:pt x="1179507" y="967467"/>
                  <a:pt x="1425791" y="572788"/>
                </a:cubicBezTo>
                <a:cubicBezTo>
                  <a:pt x="1428418" y="568101"/>
                  <a:pt x="1431907" y="564428"/>
                  <a:pt x="1435390" y="560750"/>
                </a:cubicBezTo>
                <a:cubicBezTo>
                  <a:pt x="1440033" y="554349"/>
                  <a:pt x="1445996" y="547863"/>
                  <a:pt x="1451502" y="542471"/>
                </a:cubicBezTo>
                <a:cubicBezTo>
                  <a:pt x="1361214" y="448553"/>
                  <a:pt x="1275425" y="351231"/>
                  <a:pt x="1194128" y="250903"/>
                </a:cubicBezTo>
                <a:close/>
                <a:moveTo>
                  <a:pt x="890158" y="0"/>
                </a:moveTo>
                <a:lnTo>
                  <a:pt x="937892" y="0"/>
                </a:lnTo>
                <a:lnTo>
                  <a:pt x="924483" y="30495"/>
                </a:lnTo>
                <a:cubicBezTo>
                  <a:pt x="886566" y="121698"/>
                  <a:pt x="856718" y="217584"/>
                  <a:pt x="872288" y="306259"/>
                </a:cubicBezTo>
                <a:cubicBezTo>
                  <a:pt x="896800" y="446040"/>
                  <a:pt x="987449" y="577127"/>
                  <a:pt x="1006247" y="727373"/>
                </a:cubicBezTo>
                <a:cubicBezTo>
                  <a:pt x="1042700" y="1013846"/>
                  <a:pt x="1021035" y="1326579"/>
                  <a:pt x="986481" y="1611960"/>
                </a:cubicBezTo>
                <a:cubicBezTo>
                  <a:pt x="984668" y="1625361"/>
                  <a:pt x="941918" y="1692886"/>
                  <a:pt x="928400" y="1663986"/>
                </a:cubicBezTo>
                <a:cubicBezTo>
                  <a:pt x="723163" y="1233305"/>
                  <a:pt x="596239" y="818387"/>
                  <a:pt x="771281" y="368438"/>
                </a:cubicBezTo>
                <a:lnTo>
                  <a:pt x="200540" y="942511"/>
                </a:lnTo>
                <a:cubicBezTo>
                  <a:pt x="190537" y="952438"/>
                  <a:pt x="161507" y="972341"/>
                  <a:pt x="170253" y="942567"/>
                </a:cubicBezTo>
                <a:cubicBezTo>
                  <a:pt x="222670" y="771614"/>
                  <a:pt x="326261" y="624255"/>
                  <a:pt x="442049" y="489150"/>
                </a:cubicBezTo>
                <a:cubicBezTo>
                  <a:pt x="542966" y="370919"/>
                  <a:pt x="644574" y="322520"/>
                  <a:pt x="788582" y="301724"/>
                </a:cubicBezTo>
                <a:cubicBezTo>
                  <a:pt x="788307" y="293239"/>
                  <a:pt x="787808" y="285302"/>
                  <a:pt x="788312" y="276498"/>
                </a:cubicBezTo>
                <a:cubicBezTo>
                  <a:pt x="793051" y="221208"/>
                  <a:pt x="817827" y="155085"/>
                  <a:pt x="847625" y="89075"/>
                </a:cubicBezTo>
                <a:close/>
                <a:moveTo>
                  <a:pt x="29788" y="0"/>
                </a:moveTo>
                <a:lnTo>
                  <a:pt x="93321" y="0"/>
                </a:lnTo>
                <a:lnTo>
                  <a:pt x="79142" y="68966"/>
                </a:lnTo>
                <a:cubicBezTo>
                  <a:pt x="45734" y="225436"/>
                  <a:pt x="26794" y="379659"/>
                  <a:pt x="21253" y="535687"/>
                </a:cubicBezTo>
                <a:lnTo>
                  <a:pt x="61909" y="380358"/>
                </a:lnTo>
                <a:cubicBezTo>
                  <a:pt x="78826" y="316055"/>
                  <a:pt x="96125" y="249346"/>
                  <a:pt x="118339" y="184712"/>
                </a:cubicBezTo>
                <a:cubicBezTo>
                  <a:pt x="129562" y="152119"/>
                  <a:pt x="141878" y="119997"/>
                  <a:pt x="154192" y="87864"/>
                </a:cubicBezTo>
                <a:lnTo>
                  <a:pt x="186604" y="0"/>
                </a:lnTo>
                <a:lnTo>
                  <a:pt x="216386" y="0"/>
                </a:lnTo>
                <a:lnTo>
                  <a:pt x="180314" y="97640"/>
                </a:lnTo>
                <a:cubicBezTo>
                  <a:pt x="168233" y="129221"/>
                  <a:pt x="155916" y="161350"/>
                  <a:pt x="144924" y="193392"/>
                </a:cubicBezTo>
                <a:cubicBezTo>
                  <a:pt x="123175" y="256933"/>
                  <a:pt x="106102" y="323103"/>
                  <a:pt x="89413" y="386853"/>
                </a:cubicBezTo>
                <a:lnTo>
                  <a:pt x="49686" y="539999"/>
                </a:lnTo>
                <a:cubicBezTo>
                  <a:pt x="112204" y="409054"/>
                  <a:pt x="181190" y="283748"/>
                  <a:pt x="236604" y="152292"/>
                </a:cubicBezTo>
                <a:lnTo>
                  <a:pt x="289375" y="0"/>
                </a:lnTo>
                <a:lnTo>
                  <a:pt x="369729" y="0"/>
                </a:lnTo>
                <a:lnTo>
                  <a:pt x="354160" y="65656"/>
                </a:lnTo>
                <a:cubicBezTo>
                  <a:pt x="272180" y="311007"/>
                  <a:pt x="108679" y="519263"/>
                  <a:pt x="21325" y="763628"/>
                </a:cubicBezTo>
                <a:cubicBezTo>
                  <a:pt x="18671" y="771035"/>
                  <a:pt x="13191" y="778653"/>
                  <a:pt x="6426" y="785104"/>
                </a:cubicBezTo>
                <a:lnTo>
                  <a:pt x="0" y="789215"/>
                </a:lnTo>
                <a:lnTo>
                  <a:pt x="0" y="163142"/>
                </a:lnTo>
                <a:lnTo>
                  <a:pt x="20220" y="37416"/>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49"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990600"/>
            <a:ext cx="84582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Freeform 1">
            <a:extLst>
              <a:ext uri="{FF2B5EF4-FFF2-40B4-BE49-F238E27FC236}">
                <a16:creationId xmlns:a16="http://schemas.microsoft.com/office/drawing/2014/main" id="{341D6D7A-77D8-404D-9B6C-6AD135D1C17D}"/>
              </a:ext>
            </a:extLst>
          </p:cNvPr>
          <p:cNvSpPr/>
          <p:nvPr/>
        </p:nvSpPr>
        <p:spPr>
          <a:xfrm>
            <a:off x="857250" y="1676400"/>
            <a:ext cx="3028950" cy="3505200"/>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p:spPr>
        <p:txBody>
          <a:bodyPr vert="horz" lIns="91440" tIns="45720" rIns="91440" bIns="45720" rtlCol="0" anchor="t" anchorCtr="1" compatLnSpc="1">
            <a:normAutofit/>
          </a:bodyPr>
          <a:lstStyle/>
          <a:p>
            <a:pPr marL="0" marR="0" lvl="0" indent="0" fontAlgn="auto">
              <a:lnSpc>
                <a:spcPct val="90000"/>
              </a:lnSpc>
              <a:spcBef>
                <a:spcPct val="0"/>
              </a:spcBef>
              <a:spcAft>
                <a:spcPts val="600"/>
              </a:spcAft>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endParaRPr lang="en-US" sz="1600" b="1" i="1" u="none" strike="noStrike" kern="1200" cap="none" spc="0" baseline="0" dirty="0">
              <a:solidFill>
                <a:schemeClr val="tx1"/>
              </a:solidFill>
              <a:uFillTx/>
              <a:latin typeface="+mj-lt"/>
              <a:ea typeface="+mj-ea"/>
              <a:cs typeface="+mj-cs"/>
            </a:endParaRPr>
          </a:p>
        </p:txBody>
      </p:sp>
      <p:sp>
        <p:nvSpPr>
          <p:cNvPr id="3" name="Freeform 2">
            <a:extLst>
              <a:ext uri="{FF2B5EF4-FFF2-40B4-BE49-F238E27FC236}">
                <a16:creationId xmlns:a16="http://schemas.microsoft.com/office/drawing/2014/main" id="{B1C6192B-6A52-43F0-A153-2C48CE910EC0}"/>
              </a:ext>
            </a:extLst>
          </p:cNvPr>
          <p:cNvSpPr/>
          <p:nvPr/>
        </p:nvSpPr>
        <p:spPr>
          <a:xfrm>
            <a:off x="1656678" y="1237129"/>
            <a:ext cx="6788075" cy="4528969"/>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p:spPr>
        <p:txBody>
          <a:bodyPr vert="horz" lIns="91440" tIns="45720" rIns="91440" bIns="45720" rtlCol="0" anchorCtr="0" compatLnSpc="1">
            <a:normAutofit/>
          </a:bodyPr>
          <a:lstStyle/>
          <a:p>
            <a:pPr marL="541077" marR="0" lvl="0" indent="-228600" fontAlgn="auto">
              <a:lnSpc>
                <a:spcPct val="90000"/>
              </a:lnSpc>
              <a:spcBef>
                <a:spcPts val="1000"/>
              </a:spcBef>
              <a:spcAft>
                <a:spcPts val="0"/>
              </a:spcAft>
              <a:buSzPct val="45000"/>
              <a:buFont typeface="Arial" panose="020B0604020202020204" pitchFamily="34" charset="0"/>
              <a:buChar char="•"/>
              <a:tabLst>
                <a:tab pos="541077" algn="l"/>
                <a:tab pos="989992" algn="l"/>
                <a:tab pos="1439273" algn="l"/>
                <a:tab pos="1888555" algn="l"/>
                <a:tab pos="2337836" algn="l"/>
                <a:tab pos="2787117" algn="l"/>
                <a:tab pos="3236399" algn="l"/>
                <a:tab pos="3685680" algn="l"/>
                <a:tab pos="4134952" algn="l"/>
                <a:tab pos="4584233" algn="l"/>
                <a:tab pos="5033515" algn="l"/>
                <a:tab pos="5482796" algn="l"/>
                <a:tab pos="5932077" algn="l"/>
                <a:tab pos="6381358" algn="l"/>
                <a:tab pos="6830640" algn="l"/>
                <a:tab pos="7279921" algn="l"/>
                <a:tab pos="7729193" algn="l"/>
                <a:tab pos="8178474" algn="l"/>
                <a:tab pos="8627756" algn="l"/>
                <a:tab pos="9077037" algn="l"/>
                <a:tab pos="9526318" algn="l"/>
              </a:tabLst>
              <a:defRPr sz="1800" b="0" i="0" u="none" strike="noStrike" kern="0" cap="none" spc="0" baseline="0">
                <a:solidFill>
                  <a:srgbClr val="000000"/>
                </a:solidFill>
                <a:uFillTx/>
              </a:defRPr>
            </a:pPr>
            <a:r>
              <a:rPr lang="en-US" sz="1200" b="0" i="0" u="none" strike="noStrike" cap="none" spc="0" baseline="0" dirty="0" err="1">
                <a:solidFill>
                  <a:schemeClr val="tx1">
                    <a:alpha val="55000"/>
                  </a:schemeClr>
                </a:solidFill>
                <a:uFillTx/>
              </a:rPr>
              <a:t>Genadinik</a:t>
            </a:r>
            <a:r>
              <a:rPr lang="en-US" sz="1200" b="0" i="0" u="none" strike="noStrike" cap="none" spc="0" baseline="0" dirty="0">
                <a:solidFill>
                  <a:schemeClr val="tx1">
                    <a:alpha val="55000"/>
                  </a:schemeClr>
                </a:solidFill>
                <a:uFillTx/>
              </a:rPr>
              <a:t>, A., 2019. </a:t>
            </a:r>
            <a:r>
              <a:rPr lang="en-US" sz="1200" b="0" i="1" u="none" strike="noStrike" cap="none" spc="0" baseline="0" dirty="0">
                <a:solidFill>
                  <a:schemeClr val="tx1">
                    <a:alpha val="55000"/>
                  </a:schemeClr>
                </a:solidFill>
                <a:uFillTx/>
              </a:rPr>
              <a:t>Business plan template and example: how to write a business plan: Business planning made simple</a:t>
            </a:r>
            <a:r>
              <a:rPr lang="en-US" sz="1200" b="0" i="0" u="none" strike="noStrike" cap="none" spc="0" baseline="0" dirty="0">
                <a:solidFill>
                  <a:schemeClr val="tx1">
                    <a:alpha val="55000"/>
                  </a:schemeClr>
                </a:solidFill>
                <a:uFillTx/>
              </a:rPr>
              <a:t>. Alex </a:t>
            </a:r>
            <a:r>
              <a:rPr lang="en-US" sz="1200" b="0" i="0" u="none" strike="noStrike" cap="none" spc="0" baseline="0" dirty="0" err="1">
                <a:solidFill>
                  <a:schemeClr val="tx1">
                    <a:alpha val="55000"/>
                  </a:schemeClr>
                </a:solidFill>
                <a:uFillTx/>
              </a:rPr>
              <a:t>Genadinik</a:t>
            </a:r>
            <a:r>
              <a:rPr lang="en-US" sz="1200" b="0" i="0" u="none" strike="noStrike" cap="none" spc="0" baseline="0" dirty="0">
                <a:solidFill>
                  <a:schemeClr val="tx1">
                    <a:alpha val="55000"/>
                  </a:schemeClr>
                </a:solidFill>
                <a:uFillTx/>
              </a:rPr>
              <a:t>.</a:t>
            </a:r>
          </a:p>
          <a:p>
            <a:pPr marL="541077" marR="0" lvl="0" indent="-228600" fontAlgn="auto">
              <a:lnSpc>
                <a:spcPct val="90000"/>
              </a:lnSpc>
              <a:spcBef>
                <a:spcPts val="1000"/>
              </a:spcBef>
              <a:spcAft>
                <a:spcPts val="0"/>
              </a:spcAft>
              <a:buSzPct val="45000"/>
              <a:buFont typeface="Arial" panose="020B0604020202020204" pitchFamily="34" charset="0"/>
              <a:buChar char="•"/>
              <a:tabLst>
                <a:tab pos="541077" algn="l"/>
                <a:tab pos="989992" algn="l"/>
                <a:tab pos="1439273" algn="l"/>
                <a:tab pos="1888555" algn="l"/>
                <a:tab pos="2337836" algn="l"/>
                <a:tab pos="2787117" algn="l"/>
                <a:tab pos="3236399" algn="l"/>
                <a:tab pos="3685680" algn="l"/>
                <a:tab pos="4134952" algn="l"/>
                <a:tab pos="4584233" algn="l"/>
                <a:tab pos="5033515" algn="l"/>
                <a:tab pos="5482796" algn="l"/>
                <a:tab pos="5932077" algn="l"/>
                <a:tab pos="6381358" algn="l"/>
                <a:tab pos="6830640" algn="l"/>
                <a:tab pos="7279921" algn="l"/>
                <a:tab pos="7729193" algn="l"/>
                <a:tab pos="8178474" algn="l"/>
                <a:tab pos="8627756" algn="l"/>
                <a:tab pos="9077037" algn="l"/>
                <a:tab pos="9526318" algn="l"/>
              </a:tabLst>
              <a:defRPr sz="1800" b="0" i="0" u="none" strike="noStrike" kern="0" cap="none" spc="0" baseline="0">
                <a:solidFill>
                  <a:srgbClr val="000000"/>
                </a:solidFill>
                <a:uFillTx/>
              </a:defRPr>
            </a:pPr>
            <a:r>
              <a:rPr lang="en-US" sz="1200" b="0" i="0" u="none" strike="noStrike" cap="none" spc="0" baseline="0" dirty="0">
                <a:solidFill>
                  <a:schemeClr val="tx1">
                    <a:alpha val="55000"/>
                  </a:schemeClr>
                </a:solidFill>
                <a:uFillTx/>
              </a:rPr>
              <a:t>Hakobyan, T., Prototype Designs and Engineering Services: a Business Plan.</a:t>
            </a:r>
          </a:p>
          <a:p>
            <a:pPr marL="541077" marR="0" lvl="0" indent="-228600" fontAlgn="auto">
              <a:lnSpc>
                <a:spcPct val="90000"/>
              </a:lnSpc>
              <a:spcBef>
                <a:spcPts val="1000"/>
              </a:spcBef>
              <a:spcAft>
                <a:spcPts val="0"/>
              </a:spcAft>
              <a:buSzPct val="45000"/>
              <a:buFont typeface="Arial" panose="020B0604020202020204" pitchFamily="34" charset="0"/>
              <a:buChar char="•"/>
              <a:tabLst>
                <a:tab pos="541077" algn="l"/>
                <a:tab pos="989992" algn="l"/>
                <a:tab pos="1439273" algn="l"/>
                <a:tab pos="1888555" algn="l"/>
                <a:tab pos="2337836" algn="l"/>
                <a:tab pos="2787117" algn="l"/>
                <a:tab pos="3236399" algn="l"/>
                <a:tab pos="3685680" algn="l"/>
                <a:tab pos="4134952" algn="l"/>
                <a:tab pos="4584233" algn="l"/>
                <a:tab pos="5033515" algn="l"/>
                <a:tab pos="5482796" algn="l"/>
                <a:tab pos="5932077" algn="l"/>
                <a:tab pos="6381358" algn="l"/>
                <a:tab pos="6830640" algn="l"/>
                <a:tab pos="7279921" algn="l"/>
                <a:tab pos="7729193" algn="l"/>
                <a:tab pos="8178474" algn="l"/>
                <a:tab pos="8627756" algn="l"/>
                <a:tab pos="9077037" algn="l"/>
                <a:tab pos="9526318" algn="l"/>
              </a:tabLst>
              <a:defRPr sz="1800" b="0" i="0" u="none" strike="noStrike" kern="0" cap="none" spc="0" baseline="0">
                <a:solidFill>
                  <a:srgbClr val="000000"/>
                </a:solidFill>
                <a:uFillTx/>
              </a:defRPr>
            </a:pPr>
            <a:r>
              <a:rPr lang="en-US" sz="1200" b="0" i="0" u="none" strike="noStrike" cap="none" spc="0" baseline="0" dirty="0" err="1">
                <a:solidFill>
                  <a:schemeClr val="tx1">
                    <a:alpha val="55000"/>
                  </a:schemeClr>
                </a:solidFill>
                <a:uFillTx/>
              </a:rPr>
              <a:t>Jukova</a:t>
            </a:r>
            <a:r>
              <a:rPr lang="en-US" sz="1200" b="0" i="0" u="none" strike="noStrike" cap="none" spc="0" baseline="0" dirty="0">
                <a:solidFill>
                  <a:schemeClr val="tx1">
                    <a:alpha val="55000"/>
                  </a:schemeClr>
                </a:solidFill>
                <a:uFillTx/>
              </a:rPr>
              <a:t> and </a:t>
            </a:r>
            <a:r>
              <a:rPr lang="en-US" sz="1200" b="0" i="0" u="none" strike="noStrike" cap="none" spc="0" baseline="0" dirty="0" err="1">
                <a:solidFill>
                  <a:schemeClr val="tx1">
                    <a:alpha val="55000"/>
                  </a:schemeClr>
                </a:solidFill>
                <a:uFillTx/>
              </a:rPr>
              <a:t>et,al</a:t>
            </a:r>
            <a:r>
              <a:rPr lang="en-US" sz="1200" b="0" i="0" u="none" strike="noStrike" cap="none" spc="0" baseline="0" dirty="0">
                <a:solidFill>
                  <a:schemeClr val="tx1">
                    <a:alpha val="55000"/>
                  </a:schemeClr>
                </a:solidFill>
                <a:uFillTx/>
              </a:rPr>
              <a:t>., 2019. Planning a new business: typical mistakes of a business plan in the service sector.  </a:t>
            </a:r>
            <a:r>
              <a:rPr lang="en-US" sz="1200" b="0" i="1" u="none" strike="noStrike" cap="none" spc="0" baseline="0" dirty="0">
                <a:solidFill>
                  <a:schemeClr val="tx1">
                    <a:alpha val="55000"/>
                  </a:schemeClr>
                </a:solidFill>
                <a:uFillTx/>
              </a:rPr>
              <a:t>Journal of Environmental Management &amp; Tourism.</a:t>
            </a:r>
            <a:r>
              <a:rPr lang="en-US" sz="1200" b="0" i="0" u="none" strike="noStrike" cap="none" spc="0" baseline="0" dirty="0">
                <a:solidFill>
                  <a:schemeClr val="tx1">
                    <a:alpha val="55000"/>
                  </a:schemeClr>
                </a:solidFill>
                <a:uFillTx/>
              </a:rPr>
              <a:t>  10(3 (34)). pp.441-447.</a:t>
            </a:r>
          </a:p>
          <a:p>
            <a:pPr marL="541077" marR="0" lvl="0" indent="-228600" fontAlgn="auto">
              <a:lnSpc>
                <a:spcPct val="90000"/>
              </a:lnSpc>
              <a:spcBef>
                <a:spcPts val="1000"/>
              </a:spcBef>
              <a:spcAft>
                <a:spcPts val="0"/>
              </a:spcAft>
              <a:buSzPct val="45000"/>
              <a:buFont typeface="Arial" panose="020B0604020202020204" pitchFamily="34" charset="0"/>
              <a:buChar char="•"/>
              <a:tabLst>
                <a:tab pos="541077" algn="l"/>
                <a:tab pos="989992" algn="l"/>
                <a:tab pos="1439273" algn="l"/>
                <a:tab pos="1888555" algn="l"/>
                <a:tab pos="2337836" algn="l"/>
                <a:tab pos="2787117" algn="l"/>
                <a:tab pos="3236399" algn="l"/>
                <a:tab pos="3685680" algn="l"/>
                <a:tab pos="4134952" algn="l"/>
                <a:tab pos="4584233" algn="l"/>
                <a:tab pos="5033515" algn="l"/>
                <a:tab pos="5482796" algn="l"/>
                <a:tab pos="5932077" algn="l"/>
                <a:tab pos="6381358" algn="l"/>
                <a:tab pos="6830640" algn="l"/>
                <a:tab pos="7279921" algn="l"/>
                <a:tab pos="7729193" algn="l"/>
                <a:tab pos="8178474" algn="l"/>
                <a:tab pos="8627756" algn="l"/>
                <a:tab pos="9077037" algn="l"/>
                <a:tab pos="9526318" algn="l"/>
              </a:tabLst>
              <a:defRPr sz="1800" b="0" i="0" u="none" strike="noStrike" kern="0" cap="none" spc="0" baseline="0">
                <a:solidFill>
                  <a:srgbClr val="000000"/>
                </a:solidFill>
                <a:uFillTx/>
              </a:defRPr>
            </a:pPr>
            <a:r>
              <a:rPr lang="en-US" sz="1200" dirty="0" err="1">
                <a:solidFill>
                  <a:schemeClr val="tx1">
                    <a:alpha val="55000"/>
                  </a:schemeClr>
                </a:solidFill>
              </a:rPr>
              <a:t>Cruceru</a:t>
            </a:r>
            <a:r>
              <a:rPr lang="en-US" sz="1200" dirty="0">
                <a:solidFill>
                  <a:schemeClr val="tx1">
                    <a:alpha val="55000"/>
                  </a:schemeClr>
                </a:solidFill>
              </a:rPr>
              <a:t> Anca and Moise Daniel / </a:t>
            </a:r>
            <a:r>
              <a:rPr lang="en-US" sz="1200" i="1" dirty="0">
                <a:solidFill>
                  <a:schemeClr val="tx1">
                    <a:alpha val="55000"/>
                  </a:schemeClr>
                </a:solidFill>
              </a:rPr>
              <a:t>Procedia - Social and Behavioral Sciences </a:t>
            </a:r>
            <a:r>
              <a:rPr lang="en-US" sz="1200" dirty="0">
                <a:solidFill>
                  <a:schemeClr val="tx1">
                    <a:alpha val="55000"/>
                  </a:schemeClr>
                </a:solidFill>
              </a:rPr>
              <a:t>62 ( 2012 ) 198 – 202</a:t>
            </a:r>
          </a:p>
          <a:p>
            <a:pPr indent="-228600">
              <a:lnSpc>
                <a:spcPct val="90000"/>
              </a:lnSpc>
              <a:buFont typeface="Arial" panose="020B0604020202020204" pitchFamily="34" charset="0"/>
              <a:buChar char="•"/>
            </a:pPr>
            <a:br>
              <a:rPr lang="en-US" sz="1200" b="0" i="0" dirty="0">
                <a:solidFill>
                  <a:schemeClr val="tx1">
                    <a:alpha val="55000"/>
                  </a:schemeClr>
                </a:solidFill>
                <a:effectLst/>
              </a:rPr>
            </a:br>
            <a:r>
              <a:rPr lang="en-US" sz="1200" b="0" i="0" dirty="0">
                <a:solidFill>
                  <a:schemeClr val="tx1">
                    <a:alpha val="55000"/>
                  </a:schemeClr>
                </a:solidFill>
                <a:effectLst/>
              </a:rPr>
              <a:t>L.L. Berry, A. Parasuraman</a:t>
            </a:r>
          </a:p>
          <a:p>
            <a:pPr indent="-228600">
              <a:lnSpc>
                <a:spcPct val="90000"/>
              </a:lnSpc>
              <a:buFont typeface="Arial" panose="020B0604020202020204" pitchFamily="34" charset="0"/>
              <a:buChar char="•"/>
            </a:pPr>
            <a:r>
              <a:rPr lang="en-US" sz="1200" b="0" i="1" dirty="0">
                <a:solidFill>
                  <a:schemeClr val="tx1">
                    <a:alpha val="55000"/>
                  </a:schemeClr>
                </a:solidFill>
                <a:effectLst/>
              </a:rPr>
              <a:t>Marketing Services: Competing Through Quality, The Free Press, New York, NY </a:t>
            </a:r>
            <a:r>
              <a:rPr lang="en-US" sz="1200" b="0" i="0" dirty="0">
                <a:solidFill>
                  <a:schemeClr val="tx1">
                    <a:alpha val="55000"/>
                  </a:schemeClr>
                </a:solidFill>
                <a:effectLst/>
              </a:rPr>
              <a:t>(1991), p. 152</a:t>
            </a:r>
          </a:p>
          <a:p>
            <a:pPr algn="l"/>
            <a:r>
              <a:rPr lang="en-GB" sz="1200" b="0" i="0" dirty="0">
                <a:solidFill>
                  <a:srgbClr val="323232"/>
                </a:solidFill>
                <a:effectLst/>
                <a:latin typeface="NexusSerif"/>
              </a:rPr>
              <a:t>C. Lovelock, P. Patterson, R. Walker</a:t>
            </a:r>
          </a:p>
          <a:p>
            <a:pPr algn="l"/>
            <a:r>
              <a:rPr lang="en-GB" sz="1200" b="0" i="0" dirty="0">
                <a:solidFill>
                  <a:srgbClr val="323232"/>
                </a:solidFill>
                <a:effectLst/>
                <a:latin typeface="NexusSerif"/>
              </a:rPr>
              <a:t>Services Marketing</a:t>
            </a:r>
            <a:r>
              <a:rPr lang="en-GB" sz="1200" b="0" i="1" dirty="0">
                <a:solidFill>
                  <a:srgbClr val="323232"/>
                </a:solidFill>
                <a:effectLst/>
                <a:latin typeface="NexusSerif"/>
              </a:rPr>
              <a:t>: An Asia-Pacific Perspective </a:t>
            </a:r>
            <a:r>
              <a:rPr lang="en-GB" sz="1200" b="0" i="0" dirty="0">
                <a:solidFill>
                  <a:srgbClr val="323232"/>
                </a:solidFill>
                <a:effectLst/>
                <a:latin typeface="NexusSerif"/>
              </a:rPr>
              <a:t>(second ed.), Prentice-Hall, Englewood Cliffs, NJ (2001)</a:t>
            </a:r>
          </a:p>
          <a:p>
            <a:pPr algn="l"/>
            <a:r>
              <a:rPr lang="en-GB" sz="1200" b="0" i="0" dirty="0">
                <a:solidFill>
                  <a:srgbClr val="323232"/>
                </a:solidFill>
                <a:effectLst/>
                <a:latin typeface="NexusSerif"/>
              </a:rPr>
              <a:t>P.P. Klaus, S. </a:t>
            </a:r>
            <a:r>
              <a:rPr lang="en-GB" sz="1200" b="0" i="0" dirty="0" err="1">
                <a:solidFill>
                  <a:srgbClr val="323232"/>
                </a:solidFill>
                <a:effectLst/>
                <a:latin typeface="NexusSerif"/>
              </a:rPr>
              <a:t>Maklan</a:t>
            </a:r>
            <a:r>
              <a:rPr lang="en-GB" sz="1200" b="1" i="0" dirty="0" err="1">
                <a:solidFill>
                  <a:srgbClr val="323232"/>
                </a:solidFill>
                <a:effectLst/>
                <a:latin typeface="NexusSerif"/>
              </a:rPr>
              <a:t>EXQ</a:t>
            </a:r>
            <a:r>
              <a:rPr lang="en-GB" sz="1200" b="1" i="0" dirty="0">
                <a:solidFill>
                  <a:srgbClr val="323232"/>
                </a:solidFill>
                <a:effectLst/>
                <a:latin typeface="NexusSerif"/>
              </a:rPr>
              <a:t>: </a:t>
            </a:r>
            <a:r>
              <a:rPr lang="en-GB" sz="1200" b="1" i="1" dirty="0">
                <a:solidFill>
                  <a:srgbClr val="323232"/>
                </a:solidFill>
                <a:effectLst/>
                <a:latin typeface="NexusSerif"/>
              </a:rPr>
              <a:t>A multiple-item scale for assessing service experience</a:t>
            </a:r>
            <a:endParaRPr lang="en-GB" sz="1200" b="0" i="1" dirty="0">
              <a:solidFill>
                <a:srgbClr val="323232"/>
              </a:solidFill>
              <a:effectLst/>
              <a:latin typeface="NexusSerif"/>
            </a:endParaRPr>
          </a:p>
          <a:p>
            <a:pPr algn="l"/>
            <a:r>
              <a:rPr lang="en-GB" sz="1200" b="0" i="0" dirty="0">
                <a:solidFill>
                  <a:srgbClr val="323232"/>
                </a:solidFill>
                <a:effectLst/>
                <a:latin typeface="NexusSerif"/>
              </a:rPr>
              <a:t>J. Serv. </a:t>
            </a:r>
            <a:r>
              <a:rPr lang="en-GB" sz="1200" b="0" i="0" dirty="0" err="1">
                <a:solidFill>
                  <a:srgbClr val="323232"/>
                </a:solidFill>
                <a:effectLst/>
                <a:latin typeface="NexusSerif"/>
              </a:rPr>
              <a:t>Manag</a:t>
            </a:r>
            <a:r>
              <a:rPr lang="en-GB" sz="1200" b="0" i="0" dirty="0">
                <a:solidFill>
                  <a:srgbClr val="323232"/>
                </a:solidFill>
                <a:effectLst/>
                <a:latin typeface="NexusSerif"/>
              </a:rPr>
              <a:t>., 23 (1) (2012), pp. 5-33</a:t>
            </a:r>
          </a:p>
          <a:p>
            <a:pPr algn="l"/>
            <a:endParaRPr lang="en-GB" sz="1200" b="0" i="0" dirty="0">
              <a:solidFill>
                <a:srgbClr val="323232"/>
              </a:solidFill>
              <a:effectLst/>
              <a:latin typeface="NexusSerif"/>
            </a:endParaRPr>
          </a:p>
          <a:p>
            <a:pPr algn="l"/>
            <a:r>
              <a:rPr lang="en-GB" sz="1200" b="0" i="0" dirty="0">
                <a:solidFill>
                  <a:srgbClr val="323232"/>
                </a:solidFill>
                <a:effectLst/>
                <a:latin typeface="NexusSerif"/>
              </a:rPr>
              <a:t>E.J. McCarthy</a:t>
            </a:r>
          </a:p>
          <a:p>
            <a:pPr algn="l"/>
            <a:r>
              <a:rPr lang="en-GB" sz="1200" b="0" i="0" dirty="0">
                <a:solidFill>
                  <a:srgbClr val="323232"/>
                </a:solidFill>
                <a:effectLst/>
                <a:latin typeface="NexusSerif"/>
              </a:rPr>
              <a:t>Basic Marketing: </a:t>
            </a:r>
            <a:r>
              <a:rPr lang="en-GB" sz="1200" b="0" i="1" dirty="0">
                <a:solidFill>
                  <a:srgbClr val="323232"/>
                </a:solidFill>
                <a:effectLst/>
                <a:latin typeface="NexusSerif"/>
              </a:rPr>
              <a:t>A Managerial Approach</a:t>
            </a:r>
            <a:r>
              <a:rPr lang="en-GB" sz="1200" b="0" i="0" dirty="0">
                <a:solidFill>
                  <a:srgbClr val="323232"/>
                </a:solidFill>
                <a:effectLst/>
                <a:latin typeface="NexusSerif"/>
              </a:rPr>
              <a:t>, Irwin, Homewood (1960)</a:t>
            </a:r>
          </a:p>
          <a:p>
            <a:pPr algn="l"/>
            <a:r>
              <a:rPr lang="en-GB" sz="1200" b="0" i="0" dirty="0">
                <a:solidFill>
                  <a:srgbClr val="323232"/>
                </a:solidFill>
                <a:effectLst/>
                <a:latin typeface="NexusSerif"/>
              </a:rPr>
              <a:t>C. </a:t>
            </a:r>
            <a:r>
              <a:rPr lang="en-GB" sz="1200" b="0" i="0" dirty="0" err="1">
                <a:solidFill>
                  <a:srgbClr val="323232"/>
                </a:solidFill>
                <a:effectLst/>
                <a:latin typeface="NexusSerif"/>
              </a:rPr>
              <a:t>Gronroos</a:t>
            </a:r>
            <a:r>
              <a:rPr lang="en-GB" sz="1200" b="0" i="0" dirty="0">
                <a:solidFill>
                  <a:srgbClr val="323232"/>
                </a:solidFill>
                <a:effectLst/>
                <a:latin typeface="NexusSerif"/>
              </a:rPr>
              <a:t>, P. </a:t>
            </a:r>
            <a:r>
              <a:rPr lang="en-GB" sz="1200" b="0" i="0" dirty="0" err="1">
                <a:solidFill>
                  <a:srgbClr val="323232"/>
                </a:solidFill>
                <a:effectLst/>
                <a:latin typeface="NexusSerif"/>
              </a:rPr>
              <a:t>Vioma</a:t>
            </a:r>
            <a:r>
              <a:rPr lang="en-GB" sz="1200" b="1" i="0" dirty="0" err="1">
                <a:solidFill>
                  <a:srgbClr val="323232"/>
                </a:solidFill>
                <a:effectLst/>
                <a:latin typeface="NexusSerif"/>
              </a:rPr>
              <a:t>Critical</a:t>
            </a:r>
            <a:r>
              <a:rPr lang="en-GB" sz="1200" b="1" i="0" dirty="0">
                <a:solidFill>
                  <a:srgbClr val="323232"/>
                </a:solidFill>
                <a:effectLst/>
                <a:latin typeface="NexusSerif"/>
              </a:rPr>
              <a:t> service logic: </a:t>
            </a:r>
            <a:r>
              <a:rPr lang="en-GB" sz="1200" b="1" i="1" dirty="0">
                <a:solidFill>
                  <a:srgbClr val="323232"/>
                </a:solidFill>
                <a:effectLst/>
                <a:latin typeface="NexusSerif"/>
              </a:rPr>
              <a:t>making sense of value creation and co-creation</a:t>
            </a:r>
            <a:endParaRPr lang="en-GB" sz="1200" b="0" i="1" dirty="0">
              <a:solidFill>
                <a:srgbClr val="323232"/>
              </a:solidFill>
              <a:effectLst/>
              <a:latin typeface="NexusSerif"/>
            </a:endParaRPr>
          </a:p>
          <a:p>
            <a:pPr algn="l"/>
            <a:r>
              <a:rPr lang="en-GB" sz="1200" b="0" i="1" dirty="0">
                <a:solidFill>
                  <a:srgbClr val="323232"/>
                </a:solidFill>
                <a:effectLst/>
                <a:latin typeface="NexusSerif"/>
              </a:rPr>
              <a:t>Acad. Mark. Sci.</a:t>
            </a:r>
            <a:r>
              <a:rPr lang="en-GB" sz="1200" b="0" i="0" dirty="0">
                <a:solidFill>
                  <a:srgbClr val="323232"/>
                </a:solidFill>
                <a:effectLst/>
                <a:latin typeface="NexusSerif"/>
              </a:rPr>
              <a:t>, 41 (2) (2013), pp. 133-150</a:t>
            </a:r>
          </a:p>
          <a:p>
            <a:pPr algn="l"/>
            <a:endParaRPr lang="en-GB" sz="1200" b="0" i="0" dirty="0">
              <a:solidFill>
                <a:srgbClr val="323232"/>
              </a:solidFill>
              <a:effectLst/>
              <a:latin typeface="NexusSerif"/>
            </a:endParaRPr>
          </a:p>
          <a:p>
            <a:pPr algn="l"/>
            <a:endParaRPr lang="en-GB" sz="1200" b="0" i="0" dirty="0">
              <a:solidFill>
                <a:srgbClr val="323232"/>
              </a:solidFill>
              <a:effectLst/>
              <a:latin typeface="NexusSerif"/>
            </a:endParaRPr>
          </a:p>
          <a:p>
            <a:pPr algn="l"/>
            <a:endParaRPr lang="en-GB" sz="1200" b="0" i="0" dirty="0">
              <a:solidFill>
                <a:srgbClr val="323232"/>
              </a:solidFill>
              <a:effectLst/>
              <a:latin typeface="NexusSerif"/>
            </a:endParaRPr>
          </a:p>
          <a:p>
            <a:pPr algn="l"/>
            <a:endParaRPr lang="en-GB" sz="1200" b="0" i="0" dirty="0">
              <a:solidFill>
                <a:srgbClr val="323232"/>
              </a:solidFill>
              <a:effectLst/>
              <a:latin typeface="NexusSerif"/>
            </a:endParaRPr>
          </a:p>
          <a:p>
            <a:pPr algn="l"/>
            <a:endParaRPr lang="en-GB" sz="1200" b="0" i="0" dirty="0">
              <a:solidFill>
                <a:srgbClr val="323232"/>
              </a:solidFill>
              <a:effectLst/>
              <a:latin typeface="NexusSerif"/>
            </a:endParaRPr>
          </a:p>
          <a:p>
            <a:pPr marL="171450" indent="-171450" algn="l">
              <a:buFont typeface="Arial" panose="020B0604020202020204" pitchFamily="34" charset="0"/>
              <a:buChar char="•"/>
            </a:pPr>
            <a:endParaRPr lang="en-GB" sz="1200" b="0" i="0" dirty="0">
              <a:solidFill>
                <a:srgbClr val="323232"/>
              </a:solidFill>
              <a:effectLst/>
              <a:latin typeface="NexusSerif"/>
            </a:endParaRPr>
          </a:p>
          <a:p>
            <a:pPr algn="l"/>
            <a:endParaRPr lang="en-GB" sz="1200" b="0" i="0" dirty="0">
              <a:solidFill>
                <a:srgbClr val="323232"/>
              </a:solidFill>
              <a:effectLst/>
              <a:latin typeface="NexusSerif"/>
            </a:endParaRPr>
          </a:p>
          <a:p>
            <a:pPr indent="-228600">
              <a:lnSpc>
                <a:spcPct val="90000"/>
              </a:lnSpc>
              <a:buFont typeface="Arial" panose="020B0604020202020204" pitchFamily="34" charset="0"/>
              <a:buChar char="•"/>
            </a:pPr>
            <a:endParaRPr lang="en-US" sz="1200" b="0" i="0" dirty="0">
              <a:solidFill>
                <a:schemeClr val="tx1">
                  <a:alpha val="55000"/>
                </a:schemeClr>
              </a:solidFill>
              <a:effectLst/>
            </a:endParaRPr>
          </a:p>
          <a:p>
            <a:pPr indent="-228600">
              <a:lnSpc>
                <a:spcPct val="90000"/>
              </a:lnSpc>
              <a:buFont typeface="Arial" panose="020B0604020202020204" pitchFamily="34" charset="0"/>
              <a:buChar char="•"/>
            </a:pPr>
            <a:endParaRPr lang="en-US" sz="1200" b="0" i="0" dirty="0">
              <a:solidFill>
                <a:schemeClr val="tx1">
                  <a:alpha val="55000"/>
                </a:schemeClr>
              </a:solidFill>
              <a:effectLst/>
            </a:endParaRPr>
          </a:p>
          <a:p>
            <a:pPr indent="-228600">
              <a:lnSpc>
                <a:spcPct val="90000"/>
              </a:lnSpc>
              <a:buFont typeface="Arial" panose="020B0604020202020204" pitchFamily="34" charset="0"/>
              <a:buChar char="•"/>
            </a:pPr>
            <a:endParaRPr lang="en-US" sz="1200" dirty="0">
              <a:solidFill>
                <a:schemeClr val="tx1">
                  <a:alpha val="55000"/>
                </a:schemeClr>
              </a:solidFill>
            </a:endParaRPr>
          </a:p>
          <a:p>
            <a:pPr indent="-228600">
              <a:lnSpc>
                <a:spcPct val="90000"/>
              </a:lnSpc>
              <a:buFont typeface="Arial" panose="020B0604020202020204" pitchFamily="34" charset="0"/>
              <a:buChar char="•"/>
            </a:pPr>
            <a:endParaRPr lang="en-US" sz="1200" b="0" i="0" dirty="0">
              <a:solidFill>
                <a:schemeClr val="tx1">
                  <a:alpha val="55000"/>
                </a:schemeClr>
              </a:solidFill>
              <a:effectLst/>
            </a:endParaRPr>
          </a:p>
          <a:p>
            <a:pPr indent="-228600">
              <a:lnSpc>
                <a:spcPct val="90000"/>
              </a:lnSpc>
              <a:buFont typeface="Arial" panose="020B0604020202020204" pitchFamily="34" charset="0"/>
              <a:buChar char="•"/>
            </a:pPr>
            <a:endParaRPr lang="en-US" sz="1200" dirty="0">
              <a:solidFill>
                <a:schemeClr val="tx1">
                  <a:alpha val="55000"/>
                </a:schemeClr>
              </a:solidFill>
            </a:endParaRPr>
          </a:p>
          <a:p>
            <a:pPr indent="-228600">
              <a:lnSpc>
                <a:spcPct val="90000"/>
              </a:lnSpc>
              <a:buFont typeface="Arial" panose="020B0604020202020204" pitchFamily="34" charset="0"/>
              <a:buChar char="•"/>
            </a:pPr>
            <a:endParaRPr lang="en-US" sz="1200" b="0" i="0" dirty="0">
              <a:solidFill>
                <a:schemeClr val="tx1">
                  <a:alpha val="55000"/>
                </a:schemeClr>
              </a:solidFill>
              <a:effectLst/>
            </a:endParaRPr>
          </a:p>
          <a:p>
            <a:pPr marL="541077" marR="0" lvl="0" indent="-228600" fontAlgn="auto">
              <a:lnSpc>
                <a:spcPct val="90000"/>
              </a:lnSpc>
              <a:spcBef>
                <a:spcPts val="1000"/>
              </a:spcBef>
              <a:spcAft>
                <a:spcPts val="0"/>
              </a:spcAft>
              <a:buSzPct val="45000"/>
              <a:buFont typeface="Arial" panose="020B0604020202020204" pitchFamily="34" charset="0"/>
              <a:buChar char="•"/>
              <a:tabLst>
                <a:tab pos="541077" algn="l"/>
                <a:tab pos="989992" algn="l"/>
                <a:tab pos="1439273" algn="l"/>
                <a:tab pos="1888555" algn="l"/>
                <a:tab pos="2337836" algn="l"/>
                <a:tab pos="2787117" algn="l"/>
                <a:tab pos="3236399" algn="l"/>
                <a:tab pos="3685680" algn="l"/>
                <a:tab pos="4134952" algn="l"/>
                <a:tab pos="4584233" algn="l"/>
                <a:tab pos="5033515" algn="l"/>
                <a:tab pos="5482796" algn="l"/>
                <a:tab pos="5932077" algn="l"/>
                <a:tab pos="6381358" algn="l"/>
                <a:tab pos="6830640" algn="l"/>
                <a:tab pos="7279921" algn="l"/>
                <a:tab pos="7729193" algn="l"/>
                <a:tab pos="8178474" algn="l"/>
                <a:tab pos="8627756" algn="l"/>
                <a:tab pos="9077037" algn="l"/>
                <a:tab pos="9526318" algn="l"/>
              </a:tabLst>
              <a:defRPr sz="1800" b="0" i="0" u="none" strike="noStrike" kern="0" cap="none" spc="0" baseline="0">
                <a:solidFill>
                  <a:srgbClr val="000000"/>
                </a:solidFill>
                <a:uFillTx/>
              </a:defRPr>
            </a:pPr>
            <a:endParaRPr lang="en-US" sz="1200" b="0" i="0" u="none" strike="noStrike" cap="none" spc="0" baseline="0" dirty="0">
              <a:solidFill>
                <a:schemeClr val="tx1">
                  <a:alpha val="55000"/>
                </a:schemeClr>
              </a:solidFill>
              <a:uFillTx/>
            </a:endParaRPr>
          </a:p>
        </p:txBody>
      </p:sp>
      <p:sp>
        <p:nvSpPr>
          <p:cNvPr id="44" name="TextBox 43">
            <a:extLst>
              <a:ext uri="{FF2B5EF4-FFF2-40B4-BE49-F238E27FC236}">
                <a16:creationId xmlns:a16="http://schemas.microsoft.com/office/drawing/2014/main" id="{078A7F38-2DDC-4215-844D-11D461BB1D40}"/>
              </a:ext>
            </a:extLst>
          </p:cNvPr>
          <p:cNvSpPr txBox="1"/>
          <p:nvPr/>
        </p:nvSpPr>
        <p:spPr>
          <a:xfrm>
            <a:off x="496196" y="3429000"/>
            <a:ext cx="4991548" cy="341632"/>
          </a:xfrm>
          <a:prstGeom prst="rect">
            <a:avLst/>
          </a:prstGeom>
          <a:noFill/>
        </p:spPr>
        <p:txBody>
          <a:bodyPr wrap="square">
            <a:spAutoFit/>
          </a:bodyPr>
          <a:lstStyle/>
          <a:p>
            <a:pPr marL="0" marR="0" lvl="0" indent="0" fontAlgn="auto">
              <a:lnSpc>
                <a:spcPct val="90000"/>
              </a:lnSpc>
              <a:spcBef>
                <a:spcPct val="0"/>
              </a:spcBef>
              <a:spcAft>
                <a:spcPts val="600"/>
              </a:spcAft>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US" sz="1800" b="1" i="1" u="none" strike="noStrike" kern="1200" cap="none" spc="0" baseline="0" dirty="0">
                <a:solidFill>
                  <a:schemeClr val="tx1"/>
                </a:solidFill>
                <a:uFillTx/>
                <a:latin typeface="+mj-lt"/>
                <a:ea typeface="+mj-ea"/>
                <a:cs typeface="+mj-cs"/>
              </a:rPr>
              <a:t>References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9BEE97C-99F6-4807-B11B-9948535E6FDB}"/>
              </a:ext>
            </a:extLst>
          </p:cNvPr>
          <p:cNvSpPr/>
          <p:nvPr/>
        </p:nvSpPr>
        <p:spPr>
          <a:xfrm>
            <a:off x="503276" y="2303638"/>
            <a:ext cx="8216999" cy="2087282"/>
          </a:xfrm>
          <a:custGeom>
            <a:avLst/>
            <a:gdLst>
              <a:gd name="f0" fmla="val w"/>
              <a:gd name="f1" fmla="val h"/>
              <a:gd name="f2" fmla="val 0"/>
              <a:gd name="f3" fmla="val 21600"/>
              <a:gd name="f4" fmla="*/ f0 1 21600"/>
              <a:gd name="f5" fmla="*/ f1 1 21600"/>
              <a:gd name="f6" fmla="val f2"/>
              <a:gd name="f7" fmla="val f3"/>
              <a:gd name="f8" fmla="+- f7 0 f6"/>
              <a:gd name="f9" fmla="*/ f8 1 21600"/>
              <a:gd name="f10" fmla="*/ f6 1 f9"/>
              <a:gd name="f11" fmla="*/ f7 1 f9"/>
              <a:gd name="f12" fmla="*/ f10 f4 1"/>
              <a:gd name="f13" fmla="*/ f11 f4 1"/>
              <a:gd name="f14" fmla="*/ f11 f5 1"/>
              <a:gd name="f15" fmla="*/ f10 f5 1"/>
            </a:gdLst>
            <a:ahLst/>
            <a:cxnLst>
              <a:cxn ang="3cd4">
                <a:pos x="hc" y="t"/>
              </a:cxn>
              <a:cxn ang="0">
                <a:pos x="r" y="vc"/>
              </a:cxn>
              <a:cxn ang="cd4">
                <a:pos x="hc" y="b"/>
              </a:cxn>
              <a:cxn ang="cd2">
                <a:pos x="l" y="vc"/>
              </a:cxn>
            </a:cxnLst>
            <a:rect l="f12" t="f15" r="f13" b="f14"/>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tab pos="0" algn="l"/>
                <a:tab pos="448915" algn="l"/>
                <a:tab pos="898196" algn="l"/>
                <a:tab pos="1347478" algn="l"/>
                <a:tab pos="1796759" algn="l"/>
                <a:tab pos="2246040" algn="l"/>
                <a:tab pos="2695322" algn="l"/>
                <a:tab pos="3144603" algn="l"/>
                <a:tab pos="3593875" algn="l"/>
                <a:tab pos="4043156" algn="l"/>
                <a:tab pos="4492438" algn="l"/>
                <a:tab pos="4941719" algn="l"/>
                <a:tab pos="5391000" algn="l"/>
                <a:tab pos="5840281" algn="l"/>
                <a:tab pos="6289563" algn="l"/>
                <a:tab pos="6738844" algn="l"/>
                <a:tab pos="7188116" algn="l"/>
                <a:tab pos="7637397" algn="l"/>
                <a:tab pos="8086679" algn="l"/>
                <a:tab pos="8535960" algn="l"/>
                <a:tab pos="8985241" algn="l"/>
              </a:tabLst>
              <a:defRPr sz="1800" b="0" i="0" u="none" strike="noStrike" kern="0" cap="none" spc="0" baseline="0">
                <a:solidFill>
                  <a:srgbClr val="000000"/>
                </a:solidFill>
                <a:uFillTx/>
              </a:defRPr>
            </a:pPr>
            <a:r>
              <a:rPr lang="en-GB" sz="6600" b="1" i="1" u="none" strike="noStrike" kern="1200" cap="none" spc="0" baseline="0">
                <a:solidFill>
                  <a:srgbClr val="000000"/>
                </a:solidFill>
                <a:uFillTx/>
                <a:latin typeface="Times New Roman" pitchFamily="18"/>
                <a:ea typeface="Times New Roman" pitchFamily="18"/>
                <a:cs typeface="Times New Roman" pitchFamily="18"/>
              </a:rPr>
              <a:t>Thank You</a:t>
            </a:r>
          </a:p>
        </p:txBody>
      </p:sp>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8188</TotalTime>
  <Words>1359</Words>
  <Application>Microsoft Office PowerPoint</Application>
  <PresentationFormat>On-screen Show (4:3)</PresentationFormat>
  <Paragraphs>81</Paragraphs>
  <Slides>10</Slides>
  <Notes>9</Notes>
  <HiddenSlides>1</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10</vt:i4>
      </vt:variant>
    </vt:vector>
  </HeadingPairs>
  <TitlesOfParts>
    <vt:vector size="24" baseType="lpstr">
      <vt:lpstr>Arial</vt:lpstr>
      <vt:lpstr>Calibri</vt:lpstr>
      <vt:lpstr>Calibri Light</vt:lpstr>
      <vt:lpstr>Century Gothic</vt:lpstr>
      <vt:lpstr>NexusSerif</vt:lpstr>
      <vt:lpstr>StarSymbol</vt:lpstr>
      <vt:lpstr>Times New Roman</vt:lpstr>
      <vt:lpstr>Times New Roman</vt:lpstr>
      <vt:lpstr>Tinos</vt:lpstr>
      <vt:lpstr>Wingdings</vt:lpstr>
      <vt:lpstr>Default</vt:lpstr>
      <vt:lpstr>Title1</vt:lpstr>
      <vt:lpstr>Title2</vt:lpstr>
      <vt:lpstr>Title3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Ovidiu Ostafe</cp:lastModifiedBy>
  <cp:revision>752</cp:revision>
  <dcterms:created xsi:type="dcterms:W3CDTF">2010-05-23T19:58:12Z</dcterms:created>
  <dcterms:modified xsi:type="dcterms:W3CDTF">2021-03-15T11:31:13Z</dcterms:modified>
</cp:coreProperties>
</file>