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313" r:id="rId2"/>
    <p:sldId id="256" r:id="rId3"/>
    <p:sldId id="267" r:id="rId4"/>
    <p:sldId id="292" r:id="rId5"/>
    <p:sldId id="301" r:id="rId6"/>
    <p:sldId id="293" r:id="rId7"/>
    <p:sldId id="294" r:id="rId8"/>
    <p:sldId id="295" r:id="rId9"/>
    <p:sldId id="296" r:id="rId10"/>
    <p:sldId id="297" r:id="rId11"/>
    <p:sldId id="298" r:id="rId12"/>
    <p:sldId id="299" r:id="rId13"/>
    <p:sldId id="300" r:id="rId14"/>
    <p:sldId id="273" r:id="rId15"/>
    <p:sldId id="261" r:id="rId16"/>
    <p:sldId id="260" r:id="rId17"/>
    <p:sldId id="302" r:id="rId18"/>
    <p:sldId id="291" r:id="rId19"/>
    <p:sldId id="270" r:id="rId20"/>
    <p:sldId id="272" r:id="rId21"/>
    <p:sldId id="262" r:id="rId22"/>
    <p:sldId id="271" r:id="rId23"/>
    <p:sldId id="259" r:id="rId24"/>
    <p:sldId id="269" r:id="rId25"/>
    <p:sldId id="276"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93413" autoAdjust="0"/>
  </p:normalViewPr>
  <p:slideViewPr>
    <p:cSldViewPr snapToGrid="0">
      <p:cViewPr varScale="1">
        <p:scale>
          <a:sx n="109" d="100"/>
          <a:sy n="109" d="100"/>
        </p:scale>
        <p:origin x="642" y="96"/>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    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    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    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    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    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    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    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    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EF38583-611C-4694-85E6-93C408A438DC}"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GB"/>
        </a:p>
      </dgm:t>
    </dgm:pt>
    <dgm:pt modelId="{6A3CA3A3-835E-4C8A-BEBF-1EB5585260C1}">
      <dgm:prSet phldrT="[Text]" custT="1"/>
      <dgm:spPr/>
      <dgm:t>
        <a:bodyPr/>
        <a:lstStyle/>
        <a:p>
          <a:r>
            <a:rPr lang="en-GB" sz="2800" dirty="0"/>
            <a:t>Accountability</a:t>
          </a:r>
        </a:p>
      </dgm:t>
    </dgm:pt>
    <dgm:pt modelId="{F56F4678-9CCC-4896-B29E-FD146969D75A}" type="parTrans" cxnId="{41834F65-D132-47E6-A560-5EECDCB2BBFF}">
      <dgm:prSet custT="1"/>
      <dgm:spPr/>
      <dgm:t>
        <a:bodyPr/>
        <a:lstStyle/>
        <a:p>
          <a:endParaRPr lang="en-GB" sz="1400"/>
        </a:p>
      </dgm:t>
    </dgm:pt>
    <dgm:pt modelId="{95FDF470-E6AE-4439-AF96-E9418C93D1EF}" type="sibTrans" cxnId="{41834F65-D132-47E6-A560-5EECDCB2BBFF}">
      <dgm:prSet/>
      <dgm:spPr/>
      <dgm:t>
        <a:bodyPr/>
        <a:lstStyle/>
        <a:p>
          <a:endParaRPr lang="en-GB" sz="5400"/>
        </a:p>
      </dgm:t>
    </dgm:pt>
    <dgm:pt modelId="{BBF2158A-A390-47CB-BDAD-4158E480A585}">
      <dgm:prSet phldrT="[Text]" custT="1"/>
      <dgm:spPr/>
      <dgm:t>
        <a:bodyPr/>
        <a:lstStyle/>
        <a:p>
          <a:r>
            <a:rPr lang="en-GB" sz="2800" dirty="0"/>
            <a:t>Leadership</a:t>
          </a:r>
        </a:p>
      </dgm:t>
    </dgm:pt>
    <dgm:pt modelId="{7DC39357-A9B6-4319-B2C5-6BA2A2801728}" type="parTrans" cxnId="{0A120F25-0BDB-4D18-B354-A3E1BAA3320F}">
      <dgm:prSet custT="1"/>
      <dgm:spPr/>
      <dgm:t>
        <a:bodyPr/>
        <a:lstStyle/>
        <a:p>
          <a:endParaRPr lang="en-GB" sz="1400"/>
        </a:p>
      </dgm:t>
    </dgm:pt>
    <dgm:pt modelId="{B7E1A7F2-DADC-4D45-9566-8889C180427B}" type="sibTrans" cxnId="{0A120F25-0BDB-4D18-B354-A3E1BAA3320F}">
      <dgm:prSet/>
      <dgm:spPr/>
      <dgm:t>
        <a:bodyPr/>
        <a:lstStyle/>
        <a:p>
          <a:endParaRPr lang="en-GB" sz="5400"/>
        </a:p>
      </dgm:t>
    </dgm:pt>
    <dgm:pt modelId="{0D1475F7-7FF4-4D08-AEF6-635A16A366A0}">
      <dgm:prSet phldrT="[Text]" custT="1"/>
      <dgm:spPr/>
      <dgm:t>
        <a:bodyPr/>
        <a:lstStyle/>
        <a:p>
          <a:r>
            <a:rPr lang="en-GB" sz="2800" dirty="0"/>
            <a:t>Fairness</a:t>
          </a:r>
        </a:p>
      </dgm:t>
    </dgm:pt>
    <dgm:pt modelId="{63AB4556-651B-4DE4-92FE-ED932B37ED63}" type="parTrans" cxnId="{A0FC72BD-0D93-4650-BF5A-C2D535FB5BC0}">
      <dgm:prSet custT="1"/>
      <dgm:spPr/>
      <dgm:t>
        <a:bodyPr/>
        <a:lstStyle/>
        <a:p>
          <a:endParaRPr lang="en-GB" sz="1400"/>
        </a:p>
      </dgm:t>
    </dgm:pt>
    <dgm:pt modelId="{F6760DC7-6CBF-4114-9535-A34E8E39474F}" type="sibTrans" cxnId="{A0FC72BD-0D93-4650-BF5A-C2D535FB5BC0}">
      <dgm:prSet/>
      <dgm:spPr/>
      <dgm:t>
        <a:bodyPr/>
        <a:lstStyle/>
        <a:p>
          <a:endParaRPr lang="en-GB" sz="5400"/>
        </a:p>
      </dgm:t>
    </dgm:pt>
    <dgm:pt modelId="{8815E8E4-CB25-4671-A424-340FEA5A8547}">
      <dgm:prSet phldrT="[Text]" custT="1"/>
      <dgm:spPr/>
      <dgm:t>
        <a:bodyPr/>
        <a:lstStyle/>
        <a:p>
          <a:r>
            <a:rPr lang="en-GB" sz="2800" dirty="0"/>
            <a:t>Honesty</a:t>
          </a:r>
        </a:p>
      </dgm:t>
    </dgm:pt>
    <dgm:pt modelId="{21DE6703-B57A-475A-99E0-0A34EFAF7371}" type="parTrans" cxnId="{6B80B15A-B8FE-4581-B416-02EAB1F838EA}">
      <dgm:prSet custT="1"/>
      <dgm:spPr/>
      <dgm:t>
        <a:bodyPr/>
        <a:lstStyle/>
        <a:p>
          <a:endParaRPr lang="en-GB" sz="1400"/>
        </a:p>
      </dgm:t>
    </dgm:pt>
    <dgm:pt modelId="{8B533FD2-BA55-43CD-B841-6C6F24A6891B}" type="sibTrans" cxnId="{6B80B15A-B8FE-4581-B416-02EAB1F838EA}">
      <dgm:prSet/>
      <dgm:spPr/>
      <dgm:t>
        <a:bodyPr/>
        <a:lstStyle/>
        <a:p>
          <a:endParaRPr lang="en-GB" sz="5400"/>
        </a:p>
      </dgm:t>
    </dgm:pt>
    <dgm:pt modelId="{41E96F4E-2628-4B1A-B02A-A8A07BE07619}">
      <dgm:prSet phldrT="[Text]" custT="1"/>
      <dgm:spPr/>
      <dgm:t>
        <a:bodyPr/>
        <a:lstStyle/>
        <a:p>
          <a:r>
            <a:rPr lang="en-GB" sz="2800" dirty="0"/>
            <a:t>Integrity</a:t>
          </a:r>
        </a:p>
      </dgm:t>
    </dgm:pt>
    <dgm:pt modelId="{3EE55D2E-5CD7-4AE4-92B4-59BDAC7F8C9D}" type="parTrans" cxnId="{935D23FD-4042-461F-8027-96BEDECB6AF7}">
      <dgm:prSet custT="1"/>
      <dgm:spPr/>
      <dgm:t>
        <a:bodyPr/>
        <a:lstStyle/>
        <a:p>
          <a:endParaRPr lang="en-GB" sz="1400"/>
        </a:p>
      </dgm:t>
    </dgm:pt>
    <dgm:pt modelId="{7BBC64F2-1F75-4016-8646-7C39525E9C4A}" type="sibTrans" cxnId="{935D23FD-4042-461F-8027-96BEDECB6AF7}">
      <dgm:prSet/>
      <dgm:spPr/>
      <dgm:t>
        <a:bodyPr/>
        <a:lstStyle/>
        <a:p>
          <a:endParaRPr lang="en-GB" sz="5400"/>
        </a:p>
      </dgm:t>
    </dgm:pt>
    <dgm:pt modelId="{60F7F611-2BC3-4E06-8D10-A9A769914B17}">
      <dgm:prSet phldrT="[Text]" custT="1"/>
      <dgm:spPr/>
      <dgm:t>
        <a:bodyPr/>
        <a:lstStyle/>
        <a:p>
          <a:r>
            <a:rPr lang="en-GB" sz="2800" dirty="0"/>
            <a:t>Objectivity</a:t>
          </a:r>
        </a:p>
      </dgm:t>
    </dgm:pt>
    <dgm:pt modelId="{0D829968-1E53-4C47-8923-EFFAEC7A9F1A}" type="parTrans" cxnId="{5B0BF117-04CE-4957-9D7D-38511905AA7C}">
      <dgm:prSet custT="1"/>
      <dgm:spPr/>
      <dgm:t>
        <a:bodyPr/>
        <a:lstStyle/>
        <a:p>
          <a:endParaRPr lang="en-GB" sz="1400"/>
        </a:p>
      </dgm:t>
    </dgm:pt>
    <dgm:pt modelId="{3B4A8544-CEE1-40B7-A841-C8EB030A055D}" type="sibTrans" cxnId="{5B0BF117-04CE-4957-9D7D-38511905AA7C}">
      <dgm:prSet/>
      <dgm:spPr/>
      <dgm:t>
        <a:bodyPr/>
        <a:lstStyle/>
        <a:p>
          <a:endParaRPr lang="en-GB" sz="5400"/>
        </a:p>
      </dgm:t>
    </dgm:pt>
    <dgm:pt modelId="{08E57F3F-1B1E-419C-A9D8-D70AA3B6EA6D}">
      <dgm:prSet phldrT="[Text]" custT="1"/>
      <dgm:spPr/>
      <dgm:t>
        <a:bodyPr/>
        <a:lstStyle/>
        <a:p>
          <a:r>
            <a:rPr lang="en-GB" sz="2800" dirty="0"/>
            <a:t>Openness</a:t>
          </a:r>
        </a:p>
      </dgm:t>
    </dgm:pt>
    <dgm:pt modelId="{0A57ED44-4C4E-43F5-BB70-C50C123DD8A2}" type="parTrans" cxnId="{C930834F-D4FB-4254-807E-F241E7FE4172}">
      <dgm:prSet custT="1"/>
      <dgm:spPr/>
      <dgm:t>
        <a:bodyPr/>
        <a:lstStyle/>
        <a:p>
          <a:endParaRPr lang="en-GB" sz="1400"/>
        </a:p>
      </dgm:t>
    </dgm:pt>
    <dgm:pt modelId="{986BC3BA-1630-4B64-B0B6-79DFB231F129}" type="sibTrans" cxnId="{C930834F-D4FB-4254-807E-F241E7FE4172}">
      <dgm:prSet/>
      <dgm:spPr/>
      <dgm:t>
        <a:bodyPr/>
        <a:lstStyle/>
        <a:p>
          <a:endParaRPr lang="en-GB" sz="5400"/>
        </a:p>
      </dgm:t>
    </dgm:pt>
    <dgm:pt modelId="{408C4104-6802-4A9C-8F77-76BF3B199531}">
      <dgm:prSet phldrT="[Text]" custT="1"/>
      <dgm:spPr/>
      <dgm:t>
        <a:bodyPr/>
        <a:lstStyle/>
        <a:p>
          <a:r>
            <a:rPr lang="en-GB" sz="2800" dirty="0"/>
            <a:t>Respect</a:t>
          </a:r>
        </a:p>
      </dgm:t>
    </dgm:pt>
    <dgm:pt modelId="{7252EC09-7816-417C-AE2C-ADD5CA9A9515}" type="parTrans" cxnId="{B2A3589C-EFBA-43F0-8DF7-ECAE4BCABC5B}">
      <dgm:prSet custT="1"/>
      <dgm:spPr/>
      <dgm:t>
        <a:bodyPr/>
        <a:lstStyle/>
        <a:p>
          <a:endParaRPr lang="en-GB" sz="1400"/>
        </a:p>
      </dgm:t>
    </dgm:pt>
    <dgm:pt modelId="{AF53782C-53D4-4A12-8920-AB9D8589BF27}" type="sibTrans" cxnId="{B2A3589C-EFBA-43F0-8DF7-ECAE4BCABC5B}">
      <dgm:prSet/>
      <dgm:spPr/>
      <dgm:t>
        <a:bodyPr/>
        <a:lstStyle/>
        <a:p>
          <a:endParaRPr lang="en-GB" sz="5400"/>
        </a:p>
      </dgm:t>
    </dgm:pt>
    <dgm:pt modelId="{7C7580CB-3241-4D8C-8165-F17747CC51DC}">
      <dgm:prSet phldrT="[Text]" custT="1"/>
      <dgm:spPr/>
      <dgm:t>
        <a:bodyPr/>
        <a:lstStyle/>
        <a:p>
          <a:r>
            <a:rPr lang="en-GB" sz="2800" dirty="0"/>
            <a:t>    Selflessness</a:t>
          </a:r>
        </a:p>
      </dgm:t>
    </dgm:pt>
    <dgm:pt modelId="{8AD87557-E838-4291-B6E5-FDA846226E77}" type="parTrans" cxnId="{55FB96AC-716E-4901-8FFE-9C52FCDFA63E}">
      <dgm:prSet custT="1"/>
      <dgm:spPr/>
      <dgm:t>
        <a:bodyPr/>
        <a:lstStyle/>
        <a:p>
          <a:endParaRPr lang="en-GB" sz="1400"/>
        </a:p>
      </dgm:t>
    </dgm:pt>
    <dgm:pt modelId="{208BE31D-6692-4348-968C-C929E928B498}" type="sibTrans" cxnId="{55FB96AC-716E-4901-8FFE-9C52FCDFA63E}">
      <dgm:prSet/>
      <dgm:spPr/>
      <dgm:t>
        <a:bodyPr/>
        <a:lstStyle/>
        <a:p>
          <a:endParaRPr lang="en-GB" sz="5400"/>
        </a:p>
      </dgm:t>
    </dgm:pt>
    <dgm:pt modelId="{E0FF5F76-30AE-469E-93BC-DB78E553BE78}" type="pres">
      <dgm:prSet presAssocID="{8EF38583-611C-4694-85E6-93C408A438DC}" presName="Name0" presStyleCnt="0">
        <dgm:presLayoutVars>
          <dgm:dir/>
        </dgm:presLayoutVars>
      </dgm:prSet>
      <dgm:spPr/>
      <dgm:t>
        <a:bodyPr/>
        <a:lstStyle/>
        <a:p>
          <a:endParaRPr lang="en-GB"/>
        </a:p>
      </dgm:t>
    </dgm:pt>
    <dgm:pt modelId="{983CE3AC-B9DD-4187-A314-6D1CF423E360}" type="pres">
      <dgm:prSet presAssocID="{6A3CA3A3-835E-4C8A-BEBF-1EB5585260C1}" presName="noChildren" presStyleCnt="0"/>
      <dgm:spPr/>
    </dgm:pt>
    <dgm:pt modelId="{0EF8A853-80EB-46A0-A554-8829F0C29A62}" type="pres">
      <dgm:prSet presAssocID="{6A3CA3A3-835E-4C8A-BEBF-1EB5585260C1}" presName="gap" presStyleCnt="0"/>
      <dgm:spPr/>
    </dgm:pt>
    <dgm:pt modelId="{814F6A95-F176-4099-8BD8-7964FF9F6C41}" type="pres">
      <dgm:prSet presAssocID="{6A3CA3A3-835E-4C8A-BEBF-1EB5585260C1}" presName="medCircle2" presStyleLbl="vennNode1" presStyleIdx="0" presStyleCnt="9"/>
      <dgm:spPr/>
    </dgm:pt>
    <dgm:pt modelId="{A1023C69-55A5-4ED2-ABE3-C02FD5C4EE40}" type="pres">
      <dgm:prSet presAssocID="{6A3CA3A3-835E-4C8A-BEBF-1EB5585260C1}" presName="txLvlOnly1" presStyleLbl="revTx" presStyleIdx="0" presStyleCnt="9"/>
      <dgm:spPr/>
      <dgm:t>
        <a:bodyPr/>
        <a:lstStyle/>
        <a:p>
          <a:endParaRPr lang="en-GB"/>
        </a:p>
      </dgm:t>
    </dgm:pt>
    <dgm:pt modelId="{70EEC65E-84CE-4B02-877F-886E4B116F26}" type="pres">
      <dgm:prSet presAssocID="{0D1475F7-7FF4-4D08-AEF6-635A16A366A0}" presName="noChildren" presStyleCnt="0"/>
      <dgm:spPr/>
    </dgm:pt>
    <dgm:pt modelId="{9F4FB0A0-4CD8-46ED-AAE3-C9C35FE0207A}" type="pres">
      <dgm:prSet presAssocID="{0D1475F7-7FF4-4D08-AEF6-635A16A366A0}" presName="gap" presStyleCnt="0"/>
      <dgm:spPr/>
    </dgm:pt>
    <dgm:pt modelId="{BC10C2CD-E159-49CB-A4F3-CF81EF25282D}" type="pres">
      <dgm:prSet presAssocID="{0D1475F7-7FF4-4D08-AEF6-635A16A366A0}" presName="medCircle2" presStyleLbl="vennNode1" presStyleIdx="1" presStyleCnt="9"/>
      <dgm:spPr/>
    </dgm:pt>
    <dgm:pt modelId="{D4B51862-5926-4F21-8003-90033DBA481E}" type="pres">
      <dgm:prSet presAssocID="{0D1475F7-7FF4-4D08-AEF6-635A16A366A0}" presName="txLvlOnly1" presStyleLbl="revTx" presStyleIdx="1" presStyleCnt="9"/>
      <dgm:spPr/>
      <dgm:t>
        <a:bodyPr/>
        <a:lstStyle/>
        <a:p>
          <a:endParaRPr lang="en-GB"/>
        </a:p>
      </dgm:t>
    </dgm:pt>
    <dgm:pt modelId="{4572BB0F-0FB6-44A4-9E63-107D3F832D3B}" type="pres">
      <dgm:prSet presAssocID="{8815E8E4-CB25-4671-A424-340FEA5A8547}" presName="noChildren" presStyleCnt="0"/>
      <dgm:spPr/>
    </dgm:pt>
    <dgm:pt modelId="{327B57F8-1A10-4470-B7BE-ED06928ED694}" type="pres">
      <dgm:prSet presAssocID="{8815E8E4-CB25-4671-A424-340FEA5A8547}" presName="gap" presStyleCnt="0"/>
      <dgm:spPr/>
    </dgm:pt>
    <dgm:pt modelId="{D319E145-F601-4025-8425-AF13AE453238}" type="pres">
      <dgm:prSet presAssocID="{8815E8E4-CB25-4671-A424-340FEA5A8547}" presName="medCircle2" presStyleLbl="vennNode1" presStyleIdx="2" presStyleCnt="9"/>
      <dgm:spPr/>
    </dgm:pt>
    <dgm:pt modelId="{68C58B0F-96C5-43F1-8926-525EC4FA8E9F}" type="pres">
      <dgm:prSet presAssocID="{8815E8E4-CB25-4671-A424-340FEA5A8547}" presName="txLvlOnly1" presStyleLbl="revTx" presStyleIdx="2" presStyleCnt="9"/>
      <dgm:spPr/>
      <dgm:t>
        <a:bodyPr/>
        <a:lstStyle/>
        <a:p>
          <a:endParaRPr lang="en-GB"/>
        </a:p>
      </dgm:t>
    </dgm:pt>
    <dgm:pt modelId="{0CA32D10-CCF9-4B70-A5F4-D4E4E25DA991}" type="pres">
      <dgm:prSet presAssocID="{41E96F4E-2628-4B1A-B02A-A8A07BE07619}" presName="noChildren" presStyleCnt="0"/>
      <dgm:spPr/>
    </dgm:pt>
    <dgm:pt modelId="{EC6F27A6-CFC2-4AEF-BD09-3A2C3BEC9299}" type="pres">
      <dgm:prSet presAssocID="{41E96F4E-2628-4B1A-B02A-A8A07BE07619}" presName="gap" presStyleCnt="0"/>
      <dgm:spPr/>
    </dgm:pt>
    <dgm:pt modelId="{10C45113-57C8-4355-8279-631CB152584F}" type="pres">
      <dgm:prSet presAssocID="{41E96F4E-2628-4B1A-B02A-A8A07BE07619}" presName="medCircle2" presStyleLbl="vennNode1" presStyleIdx="3" presStyleCnt="9"/>
      <dgm:spPr/>
    </dgm:pt>
    <dgm:pt modelId="{302A202F-DDE5-4FE0-A22D-02DD1C9F838C}" type="pres">
      <dgm:prSet presAssocID="{41E96F4E-2628-4B1A-B02A-A8A07BE07619}" presName="txLvlOnly1" presStyleLbl="revTx" presStyleIdx="3" presStyleCnt="9"/>
      <dgm:spPr/>
      <dgm:t>
        <a:bodyPr/>
        <a:lstStyle/>
        <a:p>
          <a:endParaRPr lang="en-GB"/>
        </a:p>
      </dgm:t>
    </dgm:pt>
    <dgm:pt modelId="{E7123E99-DA88-4AB2-8F18-DAA0941E6F6D}" type="pres">
      <dgm:prSet presAssocID="{BBF2158A-A390-47CB-BDAD-4158E480A585}" presName="noChildren" presStyleCnt="0"/>
      <dgm:spPr/>
    </dgm:pt>
    <dgm:pt modelId="{C7BCF028-BC25-4A7A-AEF9-B48B3E856F9B}" type="pres">
      <dgm:prSet presAssocID="{BBF2158A-A390-47CB-BDAD-4158E480A585}" presName="gap" presStyleCnt="0"/>
      <dgm:spPr/>
    </dgm:pt>
    <dgm:pt modelId="{9FC4D38D-4117-4230-AD9F-75A456365E71}" type="pres">
      <dgm:prSet presAssocID="{BBF2158A-A390-47CB-BDAD-4158E480A585}" presName="medCircle2" presStyleLbl="vennNode1" presStyleIdx="4" presStyleCnt="9"/>
      <dgm:spPr/>
    </dgm:pt>
    <dgm:pt modelId="{37170CA2-91B6-4D65-8D12-377D5C7C89FF}" type="pres">
      <dgm:prSet presAssocID="{BBF2158A-A390-47CB-BDAD-4158E480A585}" presName="txLvlOnly1" presStyleLbl="revTx" presStyleIdx="4" presStyleCnt="9"/>
      <dgm:spPr/>
      <dgm:t>
        <a:bodyPr/>
        <a:lstStyle/>
        <a:p>
          <a:endParaRPr lang="en-GB"/>
        </a:p>
      </dgm:t>
    </dgm:pt>
    <dgm:pt modelId="{1BE97C69-29C8-494F-AC8E-84DBDB1794B8}" type="pres">
      <dgm:prSet presAssocID="{60F7F611-2BC3-4E06-8D10-A9A769914B17}" presName="noChildren" presStyleCnt="0"/>
      <dgm:spPr/>
    </dgm:pt>
    <dgm:pt modelId="{438C9BE2-8921-40A3-BA2C-A34EF5F9DE7D}" type="pres">
      <dgm:prSet presAssocID="{60F7F611-2BC3-4E06-8D10-A9A769914B17}" presName="gap" presStyleCnt="0"/>
      <dgm:spPr/>
    </dgm:pt>
    <dgm:pt modelId="{07BE198A-546E-482E-ACB7-2854618CFA37}" type="pres">
      <dgm:prSet presAssocID="{60F7F611-2BC3-4E06-8D10-A9A769914B17}" presName="medCircle2" presStyleLbl="vennNode1" presStyleIdx="5" presStyleCnt="9"/>
      <dgm:spPr/>
    </dgm:pt>
    <dgm:pt modelId="{3C6BAD8A-C7EE-4002-AA37-8FD2A6A094C5}" type="pres">
      <dgm:prSet presAssocID="{60F7F611-2BC3-4E06-8D10-A9A769914B17}" presName="txLvlOnly1" presStyleLbl="revTx" presStyleIdx="5" presStyleCnt="9"/>
      <dgm:spPr/>
      <dgm:t>
        <a:bodyPr/>
        <a:lstStyle/>
        <a:p>
          <a:endParaRPr lang="en-GB"/>
        </a:p>
      </dgm:t>
    </dgm:pt>
    <dgm:pt modelId="{B8D73FC1-C61B-454E-8D1A-592B112E30FE}" type="pres">
      <dgm:prSet presAssocID="{08E57F3F-1B1E-419C-A9D8-D70AA3B6EA6D}" presName="noChildren" presStyleCnt="0"/>
      <dgm:spPr/>
    </dgm:pt>
    <dgm:pt modelId="{3A68D1A8-9DB8-47A1-A488-9CBA3934E909}" type="pres">
      <dgm:prSet presAssocID="{08E57F3F-1B1E-419C-A9D8-D70AA3B6EA6D}" presName="gap" presStyleCnt="0"/>
      <dgm:spPr/>
    </dgm:pt>
    <dgm:pt modelId="{861BD59F-1934-4BE8-9065-DAE23B449286}" type="pres">
      <dgm:prSet presAssocID="{08E57F3F-1B1E-419C-A9D8-D70AA3B6EA6D}" presName="medCircle2" presStyleLbl="vennNode1" presStyleIdx="6" presStyleCnt="9"/>
      <dgm:spPr/>
    </dgm:pt>
    <dgm:pt modelId="{3FCF5072-707B-4FF1-AB7E-428095FD99B7}" type="pres">
      <dgm:prSet presAssocID="{08E57F3F-1B1E-419C-A9D8-D70AA3B6EA6D}" presName="txLvlOnly1" presStyleLbl="revTx" presStyleIdx="6" presStyleCnt="9"/>
      <dgm:spPr/>
      <dgm:t>
        <a:bodyPr/>
        <a:lstStyle/>
        <a:p>
          <a:endParaRPr lang="en-GB"/>
        </a:p>
      </dgm:t>
    </dgm:pt>
    <dgm:pt modelId="{1295FEF9-C975-425C-B33C-75EEE5769BBC}" type="pres">
      <dgm:prSet presAssocID="{408C4104-6802-4A9C-8F77-76BF3B199531}" presName="noChildren" presStyleCnt="0"/>
      <dgm:spPr/>
    </dgm:pt>
    <dgm:pt modelId="{51401AA7-58B4-41BF-9C02-633F2318DC1E}" type="pres">
      <dgm:prSet presAssocID="{408C4104-6802-4A9C-8F77-76BF3B199531}" presName="gap" presStyleCnt="0"/>
      <dgm:spPr/>
    </dgm:pt>
    <dgm:pt modelId="{B6757B70-A6EC-458F-8393-A5DEDA523FB7}" type="pres">
      <dgm:prSet presAssocID="{408C4104-6802-4A9C-8F77-76BF3B199531}" presName="medCircle2" presStyleLbl="vennNode1" presStyleIdx="7" presStyleCnt="9"/>
      <dgm:spPr/>
    </dgm:pt>
    <dgm:pt modelId="{8361B4C1-92B6-4C38-9651-074CBA10335A}" type="pres">
      <dgm:prSet presAssocID="{408C4104-6802-4A9C-8F77-76BF3B199531}" presName="txLvlOnly1" presStyleLbl="revTx" presStyleIdx="7" presStyleCnt="9"/>
      <dgm:spPr/>
      <dgm:t>
        <a:bodyPr/>
        <a:lstStyle/>
        <a:p>
          <a:endParaRPr lang="en-GB"/>
        </a:p>
      </dgm:t>
    </dgm:pt>
    <dgm:pt modelId="{4B5AE9EE-D0BF-4248-B760-BB3033C17473}" type="pres">
      <dgm:prSet presAssocID="{7C7580CB-3241-4D8C-8165-F17747CC51DC}" presName="noChildren" presStyleCnt="0"/>
      <dgm:spPr/>
    </dgm:pt>
    <dgm:pt modelId="{2E0F0B51-2E1F-4C83-83D1-800CB748DFE6}" type="pres">
      <dgm:prSet presAssocID="{7C7580CB-3241-4D8C-8165-F17747CC51DC}" presName="gap" presStyleCnt="0"/>
      <dgm:spPr/>
    </dgm:pt>
    <dgm:pt modelId="{2A13A44C-DB65-4499-8FB5-10EA1FA0959E}" type="pres">
      <dgm:prSet presAssocID="{7C7580CB-3241-4D8C-8165-F17747CC51DC}" presName="medCircle2" presStyleLbl="vennNode1" presStyleIdx="8" presStyleCnt="9"/>
      <dgm:spPr/>
    </dgm:pt>
    <dgm:pt modelId="{16BCC773-26E8-4096-9049-6865234D84CB}" type="pres">
      <dgm:prSet presAssocID="{7C7580CB-3241-4D8C-8165-F17747CC51DC}" presName="txLvlOnly1" presStyleLbl="revTx" presStyleIdx="8" presStyleCnt="9"/>
      <dgm:spPr/>
      <dgm:t>
        <a:bodyPr/>
        <a:lstStyle/>
        <a:p>
          <a:endParaRPr lang="en-GB"/>
        </a:p>
      </dgm:t>
    </dgm:pt>
  </dgm:ptLst>
  <dgm:cxnLst>
    <dgm:cxn modelId="{A0FC72BD-0D93-4650-BF5A-C2D535FB5BC0}" srcId="{8EF38583-611C-4694-85E6-93C408A438DC}" destId="{0D1475F7-7FF4-4D08-AEF6-635A16A366A0}" srcOrd="1" destOrd="0" parTransId="{63AB4556-651B-4DE4-92FE-ED932B37ED63}" sibTransId="{F6760DC7-6CBF-4114-9535-A34E8E39474F}"/>
    <dgm:cxn modelId="{949A3FC0-3CD8-4BE4-8FDD-87D3F00820A7}" type="presOf" srcId="{8815E8E4-CB25-4671-A424-340FEA5A8547}" destId="{68C58B0F-96C5-43F1-8926-525EC4FA8E9F}" srcOrd="0" destOrd="0" presId="urn:microsoft.com/office/officeart/2008/layout/VerticalCircleList"/>
    <dgm:cxn modelId="{B542913A-55BD-47B7-8182-200E1D908C66}" type="presOf" srcId="{6A3CA3A3-835E-4C8A-BEBF-1EB5585260C1}" destId="{A1023C69-55A5-4ED2-ABE3-C02FD5C4EE40}" srcOrd="0" destOrd="0" presId="urn:microsoft.com/office/officeart/2008/layout/VerticalCircleList"/>
    <dgm:cxn modelId="{55FB96AC-716E-4901-8FFE-9C52FCDFA63E}" srcId="{8EF38583-611C-4694-85E6-93C408A438DC}" destId="{7C7580CB-3241-4D8C-8165-F17747CC51DC}" srcOrd="8" destOrd="0" parTransId="{8AD87557-E838-4291-B6E5-FDA846226E77}" sibTransId="{208BE31D-6692-4348-968C-C929E928B498}"/>
    <dgm:cxn modelId="{C930834F-D4FB-4254-807E-F241E7FE4172}" srcId="{8EF38583-611C-4694-85E6-93C408A438DC}" destId="{08E57F3F-1B1E-419C-A9D8-D70AA3B6EA6D}" srcOrd="6" destOrd="0" parTransId="{0A57ED44-4C4E-43F5-BB70-C50C123DD8A2}" sibTransId="{986BC3BA-1630-4B64-B0B6-79DFB231F129}"/>
    <dgm:cxn modelId="{6D5FE1BA-3CFB-41B6-B33C-C7A5120FFAC9}" type="presOf" srcId="{41E96F4E-2628-4B1A-B02A-A8A07BE07619}" destId="{302A202F-DDE5-4FE0-A22D-02DD1C9F838C}" srcOrd="0" destOrd="0" presId="urn:microsoft.com/office/officeart/2008/layout/VerticalCircleList"/>
    <dgm:cxn modelId="{41834F65-D132-47E6-A560-5EECDCB2BBFF}" srcId="{8EF38583-611C-4694-85E6-93C408A438DC}" destId="{6A3CA3A3-835E-4C8A-BEBF-1EB5585260C1}" srcOrd="0" destOrd="0" parTransId="{F56F4678-9CCC-4896-B29E-FD146969D75A}" sibTransId="{95FDF470-E6AE-4439-AF96-E9418C93D1EF}"/>
    <dgm:cxn modelId="{5B0BF117-04CE-4957-9D7D-38511905AA7C}" srcId="{8EF38583-611C-4694-85E6-93C408A438DC}" destId="{60F7F611-2BC3-4E06-8D10-A9A769914B17}" srcOrd="5" destOrd="0" parTransId="{0D829968-1E53-4C47-8923-EFFAEC7A9F1A}" sibTransId="{3B4A8544-CEE1-40B7-A841-C8EB030A055D}"/>
    <dgm:cxn modelId="{1FCC54C5-F809-4B05-B37B-B7B39A1CA46A}" type="presOf" srcId="{BBF2158A-A390-47CB-BDAD-4158E480A585}" destId="{37170CA2-91B6-4D65-8D12-377D5C7C89FF}" srcOrd="0" destOrd="0" presId="urn:microsoft.com/office/officeart/2008/layout/VerticalCircleList"/>
    <dgm:cxn modelId="{B2A3589C-EFBA-43F0-8DF7-ECAE4BCABC5B}" srcId="{8EF38583-611C-4694-85E6-93C408A438DC}" destId="{408C4104-6802-4A9C-8F77-76BF3B199531}" srcOrd="7" destOrd="0" parTransId="{7252EC09-7816-417C-AE2C-ADD5CA9A9515}" sibTransId="{AF53782C-53D4-4A12-8920-AB9D8589BF27}"/>
    <dgm:cxn modelId="{935D23FD-4042-461F-8027-96BEDECB6AF7}" srcId="{8EF38583-611C-4694-85E6-93C408A438DC}" destId="{41E96F4E-2628-4B1A-B02A-A8A07BE07619}" srcOrd="3" destOrd="0" parTransId="{3EE55D2E-5CD7-4AE4-92B4-59BDAC7F8C9D}" sibTransId="{7BBC64F2-1F75-4016-8646-7C39525E9C4A}"/>
    <dgm:cxn modelId="{0A120F25-0BDB-4D18-B354-A3E1BAA3320F}" srcId="{8EF38583-611C-4694-85E6-93C408A438DC}" destId="{BBF2158A-A390-47CB-BDAD-4158E480A585}" srcOrd="4" destOrd="0" parTransId="{7DC39357-A9B6-4319-B2C5-6BA2A2801728}" sibTransId="{B7E1A7F2-DADC-4D45-9566-8889C180427B}"/>
    <dgm:cxn modelId="{FA689DE9-440C-4AA3-A325-ACC939E0B4E9}" type="presOf" srcId="{60F7F611-2BC3-4E06-8D10-A9A769914B17}" destId="{3C6BAD8A-C7EE-4002-AA37-8FD2A6A094C5}" srcOrd="0" destOrd="0" presId="urn:microsoft.com/office/officeart/2008/layout/VerticalCircleList"/>
    <dgm:cxn modelId="{6B80B15A-B8FE-4581-B416-02EAB1F838EA}" srcId="{8EF38583-611C-4694-85E6-93C408A438DC}" destId="{8815E8E4-CB25-4671-A424-340FEA5A8547}" srcOrd="2" destOrd="0" parTransId="{21DE6703-B57A-475A-99E0-0A34EFAF7371}" sibTransId="{8B533FD2-BA55-43CD-B841-6C6F24A6891B}"/>
    <dgm:cxn modelId="{78604583-63A8-4E1D-8B4E-5ED5710DD191}" type="presOf" srcId="{08E57F3F-1B1E-419C-A9D8-D70AA3B6EA6D}" destId="{3FCF5072-707B-4FF1-AB7E-428095FD99B7}" srcOrd="0" destOrd="0" presId="urn:microsoft.com/office/officeart/2008/layout/VerticalCircleList"/>
    <dgm:cxn modelId="{A4176B96-4D19-4B11-B994-AAEE37E55F03}" type="presOf" srcId="{7C7580CB-3241-4D8C-8165-F17747CC51DC}" destId="{16BCC773-26E8-4096-9049-6865234D84CB}" srcOrd="0" destOrd="0" presId="urn:microsoft.com/office/officeart/2008/layout/VerticalCircleList"/>
    <dgm:cxn modelId="{86E62C52-1823-4F55-80FE-5C7B6260C6C7}" type="presOf" srcId="{0D1475F7-7FF4-4D08-AEF6-635A16A366A0}" destId="{D4B51862-5926-4F21-8003-90033DBA481E}" srcOrd="0" destOrd="0" presId="urn:microsoft.com/office/officeart/2008/layout/VerticalCircleList"/>
    <dgm:cxn modelId="{A4F6EFBC-0BEB-4150-A191-FBBF41C6FBFF}" type="presOf" srcId="{8EF38583-611C-4694-85E6-93C408A438DC}" destId="{E0FF5F76-30AE-469E-93BC-DB78E553BE78}" srcOrd="0" destOrd="0" presId="urn:microsoft.com/office/officeart/2008/layout/VerticalCircleList"/>
    <dgm:cxn modelId="{BF2748B6-A9BB-4FB0-A4AA-32E893BE06FE}" type="presOf" srcId="{408C4104-6802-4A9C-8F77-76BF3B199531}" destId="{8361B4C1-92B6-4C38-9651-074CBA10335A}" srcOrd="0" destOrd="0" presId="urn:microsoft.com/office/officeart/2008/layout/VerticalCircleList"/>
    <dgm:cxn modelId="{E24A6BFF-63AB-477A-903C-A11994761514}" type="presParOf" srcId="{E0FF5F76-30AE-469E-93BC-DB78E553BE78}" destId="{983CE3AC-B9DD-4187-A314-6D1CF423E360}" srcOrd="0" destOrd="0" presId="urn:microsoft.com/office/officeart/2008/layout/VerticalCircleList"/>
    <dgm:cxn modelId="{3A59BA4E-6B34-4E8A-A205-84A56497C1A4}" type="presParOf" srcId="{983CE3AC-B9DD-4187-A314-6D1CF423E360}" destId="{0EF8A853-80EB-46A0-A554-8829F0C29A62}" srcOrd="0" destOrd="0" presId="urn:microsoft.com/office/officeart/2008/layout/VerticalCircleList"/>
    <dgm:cxn modelId="{67A176BF-3BFD-49CB-ADE5-599D24B7831C}" type="presParOf" srcId="{983CE3AC-B9DD-4187-A314-6D1CF423E360}" destId="{814F6A95-F176-4099-8BD8-7964FF9F6C41}" srcOrd="1" destOrd="0" presId="urn:microsoft.com/office/officeart/2008/layout/VerticalCircleList"/>
    <dgm:cxn modelId="{4FAA246E-DBA5-4A0C-B372-D47E47173AEB}" type="presParOf" srcId="{983CE3AC-B9DD-4187-A314-6D1CF423E360}" destId="{A1023C69-55A5-4ED2-ABE3-C02FD5C4EE40}" srcOrd="2" destOrd="0" presId="urn:microsoft.com/office/officeart/2008/layout/VerticalCircleList"/>
    <dgm:cxn modelId="{FBC8CC2A-B0D3-463D-9D7E-F1EE9186E96A}" type="presParOf" srcId="{E0FF5F76-30AE-469E-93BC-DB78E553BE78}" destId="{70EEC65E-84CE-4B02-877F-886E4B116F26}" srcOrd="1" destOrd="0" presId="urn:microsoft.com/office/officeart/2008/layout/VerticalCircleList"/>
    <dgm:cxn modelId="{25F457B7-4585-4B5D-8CF6-534820F1ADA2}" type="presParOf" srcId="{70EEC65E-84CE-4B02-877F-886E4B116F26}" destId="{9F4FB0A0-4CD8-46ED-AAE3-C9C35FE0207A}" srcOrd="0" destOrd="0" presId="urn:microsoft.com/office/officeart/2008/layout/VerticalCircleList"/>
    <dgm:cxn modelId="{851AAE17-569E-4927-9516-65F6270055A9}" type="presParOf" srcId="{70EEC65E-84CE-4B02-877F-886E4B116F26}" destId="{BC10C2CD-E159-49CB-A4F3-CF81EF25282D}" srcOrd="1" destOrd="0" presId="urn:microsoft.com/office/officeart/2008/layout/VerticalCircleList"/>
    <dgm:cxn modelId="{DDE9BE15-B4BD-44BB-B846-971CB30E5040}" type="presParOf" srcId="{70EEC65E-84CE-4B02-877F-886E4B116F26}" destId="{D4B51862-5926-4F21-8003-90033DBA481E}" srcOrd="2" destOrd="0" presId="urn:microsoft.com/office/officeart/2008/layout/VerticalCircleList"/>
    <dgm:cxn modelId="{EE572983-AE17-4C32-A3DD-25FADD818098}" type="presParOf" srcId="{E0FF5F76-30AE-469E-93BC-DB78E553BE78}" destId="{4572BB0F-0FB6-44A4-9E63-107D3F832D3B}" srcOrd="2" destOrd="0" presId="urn:microsoft.com/office/officeart/2008/layout/VerticalCircleList"/>
    <dgm:cxn modelId="{51B4FD40-B0F2-4A9F-979C-5F48F5579E95}" type="presParOf" srcId="{4572BB0F-0FB6-44A4-9E63-107D3F832D3B}" destId="{327B57F8-1A10-4470-B7BE-ED06928ED694}" srcOrd="0" destOrd="0" presId="urn:microsoft.com/office/officeart/2008/layout/VerticalCircleList"/>
    <dgm:cxn modelId="{30CA4CE5-ED2A-4528-891B-37D4AC366201}" type="presParOf" srcId="{4572BB0F-0FB6-44A4-9E63-107D3F832D3B}" destId="{D319E145-F601-4025-8425-AF13AE453238}" srcOrd="1" destOrd="0" presId="urn:microsoft.com/office/officeart/2008/layout/VerticalCircleList"/>
    <dgm:cxn modelId="{F229E105-2D6B-417F-B6EA-26FD92DED5A9}" type="presParOf" srcId="{4572BB0F-0FB6-44A4-9E63-107D3F832D3B}" destId="{68C58B0F-96C5-43F1-8926-525EC4FA8E9F}" srcOrd="2" destOrd="0" presId="urn:microsoft.com/office/officeart/2008/layout/VerticalCircleList"/>
    <dgm:cxn modelId="{BF886A7B-3B68-43B0-8262-DBE60CFD357E}" type="presParOf" srcId="{E0FF5F76-30AE-469E-93BC-DB78E553BE78}" destId="{0CA32D10-CCF9-4B70-A5F4-D4E4E25DA991}" srcOrd="3" destOrd="0" presId="urn:microsoft.com/office/officeart/2008/layout/VerticalCircleList"/>
    <dgm:cxn modelId="{AB1E4628-2EE3-4DB1-9D19-9F355676D2E2}" type="presParOf" srcId="{0CA32D10-CCF9-4B70-A5F4-D4E4E25DA991}" destId="{EC6F27A6-CFC2-4AEF-BD09-3A2C3BEC9299}" srcOrd="0" destOrd="0" presId="urn:microsoft.com/office/officeart/2008/layout/VerticalCircleList"/>
    <dgm:cxn modelId="{3CAE3DE5-DFD2-4ED5-A29C-7BCFCB8BCC4E}" type="presParOf" srcId="{0CA32D10-CCF9-4B70-A5F4-D4E4E25DA991}" destId="{10C45113-57C8-4355-8279-631CB152584F}" srcOrd="1" destOrd="0" presId="urn:microsoft.com/office/officeart/2008/layout/VerticalCircleList"/>
    <dgm:cxn modelId="{5A5D75D3-9F53-4337-952B-15FE1B2315D8}" type="presParOf" srcId="{0CA32D10-CCF9-4B70-A5F4-D4E4E25DA991}" destId="{302A202F-DDE5-4FE0-A22D-02DD1C9F838C}" srcOrd="2" destOrd="0" presId="urn:microsoft.com/office/officeart/2008/layout/VerticalCircleList"/>
    <dgm:cxn modelId="{AA703667-9943-4CD1-BDC5-8B3A55A37365}" type="presParOf" srcId="{E0FF5F76-30AE-469E-93BC-DB78E553BE78}" destId="{E7123E99-DA88-4AB2-8F18-DAA0941E6F6D}" srcOrd="4" destOrd="0" presId="urn:microsoft.com/office/officeart/2008/layout/VerticalCircleList"/>
    <dgm:cxn modelId="{85E1C790-AAD6-431A-8D5C-1C463A97FF26}" type="presParOf" srcId="{E7123E99-DA88-4AB2-8F18-DAA0941E6F6D}" destId="{C7BCF028-BC25-4A7A-AEF9-B48B3E856F9B}" srcOrd="0" destOrd="0" presId="urn:microsoft.com/office/officeart/2008/layout/VerticalCircleList"/>
    <dgm:cxn modelId="{418FD4CC-0D55-48A1-AA56-C401DE6B0EFA}" type="presParOf" srcId="{E7123E99-DA88-4AB2-8F18-DAA0941E6F6D}" destId="{9FC4D38D-4117-4230-AD9F-75A456365E71}" srcOrd="1" destOrd="0" presId="urn:microsoft.com/office/officeart/2008/layout/VerticalCircleList"/>
    <dgm:cxn modelId="{A8D1C96B-5B30-4069-8700-E377C4A7F6AB}" type="presParOf" srcId="{E7123E99-DA88-4AB2-8F18-DAA0941E6F6D}" destId="{37170CA2-91B6-4D65-8D12-377D5C7C89FF}" srcOrd="2" destOrd="0" presId="urn:microsoft.com/office/officeart/2008/layout/VerticalCircleList"/>
    <dgm:cxn modelId="{4A4B0DEE-8DAE-46F2-B229-B4E3F3C3A350}" type="presParOf" srcId="{E0FF5F76-30AE-469E-93BC-DB78E553BE78}" destId="{1BE97C69-29C8-494F-AC8E-84DBDB1794B8}" srcOrd="5" destOrd="0" presId="urn:microsoft.com/office/officeart/2008/layout/VerticalCircleList"/>
    <dgm:cxn modelId="{65D346A1-2B81-4FFD-BE04-BB603AC7CB28}" type="presParOf" srcId="{1BE97C69-29C8-494F-AC8E-84DBDB1794B8}" destId="{438C9BE2-8921-40A3-BA2C-A34EF5F9DE7D}" srcOrd="0" destOrd="0" presId="urn:microsoft.com/office/officeart/2008/layout/VerticalCircleList"/>
    <dgm:cxn modelId="{B6C25BCD-1A91-4072-A7EC-C67678291A94}" type="presParOf" srcId="{1BE97C69-29C8-494F-AC8E-84DBDB1794B8}" destId="{07BE198A-546E-482E-ACB7-2854618CFA37}" srcOrd="1" destOrd="0" presId="urn:microsoft.com/office/officeart/2008/layout/VerticalCircleList"/>
    <dgm:cxn modelId="{7BFE24F3-9E94-4DEC-9983-5D533DC64DC7}" type="presParOf" srcId="{1BE97C69-29C8-494F-AC8E-84DBDB1794B8}" destId="{3C6BAD8A-C7EE-4002-AA37-8FD2A6A094C5}" srcOrd="2" destOrd="0" presId="urn:microsoft.com/office/officeart/2008/layout/VerticalCircleList"/>
    <dgm:cxn modelId="{E044AB82-2950-46CA-B3B3-9748E6A8AA4A}" type="presParOf" srcId="{E0FF5F76-30AE-469E-93BC-DB78E553BE78}" destId="{B8D73FC1-C61B-454E-8D1A-592B112E30FE}" srcOrd="6" destOrd="0" presId="urn:microsoft.com/office/officeart/2008/layout/VerticalCircleList"/>
    <dgm:cxn modelId="{11056E93-315B-41AB-80FF-4F24C388352D}" type="presParOf" srcId="{B8D73FC1-C61B-454E-8D1A-592B112E30FE}" destId="{3A68D1A8-9DB8-47A1-A488-9CBA3934E909}" srcOrd="0" destOrd="0" presId="urn:microsoft.com/office/officeart/2008/layout/VerticalCircleList"/>
    <dgm:cxn modelId="{0EAF6E40-0513-4A7E-8264-72593C6B033A}" type="presParOf" srcId="{B8D73FC1-C61B-454E-8D1A-592B112E30FE}" destId="{861BD59F-1934-4BE8-9065-DAE23B449286}" srcOrd="1" destOrd="0" presId="urn:microsoft.com/office/officeart/2008/layout/VerticalCircleList"/>
    <dgm:cxn modelId="{A2827E0A-44D9-4382-BD35-B97B1199AFD0}" type="presParOf" srcId="{B8D73FC1-C61B-454E-8D1A-592B112E30FE}" destId="{3FCF5072-707B-4FF1-AB7E-428095FD99B7}" srcOrd="2" destOrd="0" presId="urn:microsoft.com/office/officeart/2008/layout/VerticalCircleList"/>
    <dgm:cxn modelId="{E259DB8B-B247-4BF9-8662-DEF56E322B87}" type="presParOf" srcId="{E0FF5F76-30AE-469E-93BC-DB78E553BE78}" destId="{1295FEF9-C975-425C-B33C-75EEE5769BBC}" srcOrd="7" destOrd="0" presId="urn:microsoft.com/office/officeart/2008/layout/VerticalCircleList"/>
    <dgm:cxn modelId="{68224D2D-8E91-456D-838F-8619FBE99391}" type="presParOf" srcId="{1295FEF9-C975-425C-B33C-75EEE5769BBC}" destId="{51401AA7-58B4-41BF-9C02-633F2318DC1E}" srcOrd="0" destOrd="0" presId="urn:microsoft.com/office/officeart/2008/layout/VerticalCircleList"/>
    <dgm:cxn modelId="{D141AADA-E804-42AA-87B5-9481139703C0}" type="presParOf" srcId="{1295FEF9-C975-425C-B33C-75EEE5769BBC}" destId="{B6757B70-A6EC-458F-8393-A5DEDA523FB7}" srcOrd="1" destOrd="0" presId="urn:microsoft.com/office/officeart/2008/layout/VerticalCircleList"/>
    <dgm:cxn modelId="{5859873F-3913-4BE2-BCAB-BCACEEC6956A}" type="presParOf" srcId="{1295FEF9-C975-425C-B33C-75EEE5769BBC}" destId="{8361B4C1-92B6-4C38-9651-074CBA10335A}" srcOrd="2" destOrd="0" presId="urn:microsoft.com/office/officeart/2008/layout/VerticalCircleList"/>
    <dgm:cxn modelId="{8ECBA561-1E3A-42AD-80C5-AABA4A3227A2}" type="presParOf" srcId="{E0FF5F76-30AE-469E-93BC-DB78E553BE78}" destId="{4B5AE9EE-D0BF-4248-B760-BB3033C17473}" srcOrd="8" destOrd="0" presId="urn:microsoft.com/office/officeart/2008/layout/VerticalCircleList"/>
    <dgm:cxn modelId="{AF295325-99C3-4615-A674-1E2C86478C9A}" type="presParOf" srcId="{4B5AE9EE-D0BF-4248-B760-BB3033C17473}" destId="{2E0F0B51-2E1F-4C83-83D1-800CB748DFE6}" srcOrd="0" destOrd="0" presId="urn:microsoft.com/office/officeart/2008/layout/VerticalCircleList"/>
    <dgm:cxn modelId="{1B49E7DB-0A94-4B90-B52F-140EDFFFBB93}" type="presParOf" srcId="{4B5AE9EE-D0BF-4248-B760-BB3033C17473}" destId="{2A13A44C-DB65-4499-8FB5-10EA1FA0959E}" srcOrd="1" destOrd="0" presId="urn:microsoft.com/office/officeart/2008/layout/VerticalCircleList"/>
    <dgm:cxn modelId="{D2AAAB41-437E-4B1D-94DD-6C6380673B6C}" type="presParOf" srcId="{4B5AE9EE-D0BF-4248-B760-BB3033C17473}" destId="{16BCC773-26E8-4096-9049-6865234D84CB}"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D023D3-B850-418C-94C0-147D6DBA19A8}"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US"/>
        </a:p>
      </dgm:t>
    </dgm:pt>
    <dgm:pt modelId="{EC9D08B2-EFB1-4217-B901-7736494F00CB}">
      <dgm:prSet phldrT="[Text]"/>
      <dgm:spPr>
        <a:solidFill>
          <a:srgbClr val="9E9FA3"/>
        </a:solidFill>
      </dgm:spPr>
      <dgm:t>
        <a:bodyPr/>
        <a:lstStyle/>
        <a:p>
          <a:r>
            <a:rPr lang="en-US" b="0" dirty="0"/>
            <a:t>Religion or Beliefs</a:t>
          </a:r>
        </a:p>
      </dgm:t>
    </dgm:pt>
    <dgm:pt modelId="{864BF753-3ABF-4961-BE94-83EA6D64DEEC}" type="parTrans" cxnId="{E6ACC763-5CA5-4A56-BFD4-1AC621ADBB33}">
      <dgm:prSet/>
      <dgm:spPr/>
      <dgm:t>
        <a:bodyPr/>
        <a:lstStyle/>
        <a:p>
          <a:endParaRPr lang="en-US"/>
        </a:p>
      </dgm:t>
    </dgm:pt>
    <dgm:pt modelId="{E02BF91B-0782-4EA2-BFD9-21B437C66EAA}" type="sibTrans" cxnId="{E6ACC763-5CA5-4A56-BFD4-1AC621ADBB33}">
      <dgm:prSet/>
      <dgm:spPr/>
      <dgm:t>
        <a:bodyPr/>
        <a:lstStyle/>
        <a:p>
          <a:endParaRPr lang="en-US"/>
        </a:p>
      </dgm:t>
    </dgm:pt>
    <dgm:pt modelId="{9D99855C-6527-4A18-864B-C17B4A97C226}">
      <dgm:prSet phldrT="[Text]"/>
      <dgm:spPr>
        <a:solidFill>
          <a:srgbClr val="9E9FA3"/>
        </a:solidFill>
      </dgm:spPr>
      <dgm:t>
        <a:bodyPr/>
        <a:lstStyle/>
        <a:p>
          <a:r>
            <a:rPr lang="en-US" dirty="0"/>
            <a:t>Job / Role</a:t>
          </a:r>
        </a:p>
      </dgm:t>
    </dgm:pt>
    <dgm:pt modelId="{38AF26DB-08DF-40A1-874E-7D7E2E289B86}" type="parTrans" cxnId="{1B0D3494-406E-45DE-A8A6-5BAF9EB9C101}">
      <dgm:prSet/>
      <dgm:spPr/>
      <dgm:t>
        <a:bodyPr/>
        <a:lstStyle/>
        <a:p>
          <a:endParaRPr lang="en-US"/>
        </a:p>
      </dgm:t>
    </dgm:pt>
    <dgm:pt modelId="{1906425B-BC6D-40BA-BB36-8C2C08A57CB9}" type="sibTrans" cxnId="{1B0D3494-406E-45DE-A8A6-5BAF9EB9C101}">
      <dgm:prSet/>
      <dgm:spPr/>
      <dgm:t>
        <a:bodyPr/>
        <a:lstStyle/>
        <a:p>
          <a:endParaRPr lang="en-US"/>
        </a:p>
      </dgm:t>
    </dgm:pt>
    <dgm:pt modelId="{646EC9DD-6E2D-48F7-A43C-E11D32C2B4A7}">
      <dgm:prSet phldrT="[Text]"/>
      <dgm:spPr>
        <a:solidFill>
          <a:srgbClr val="9E9FA3"/>
        </a:solidFill>
      </dgm:spPr>
      <dgm:t>
        <a:bodyPr/>
        <a:lstStyle/>
        <a:p>
          <a:r>
            <a:rPr lang="en-US" dirty="0"/>
            <a:t>Ethnicity</a:t>
          </a:r>
        </a:p>
      </dgm:t>
    </dgm:pt>
    <dgm:pt modelId="{3B850789-A912-4C65-88FC-1761997A2929}" type="parTrans" cxnId="{201E7932-BDA8-47EF-A5D6-EEFC07173B4F}">
      <dgm:prSet/>
      <dgm:spPr/>
      <dgm:t>
        <a:bodyPr/>
        <a:lstStyle/>
        <a:p>
          <a:endParaRPr lang="en-US"/>
        </a:p>
      </dgm:t>
    </dgm:pt>
    <dgm:pt modelId="{AE4B496F-7E11-456C-BA25-F8FADBE7A0B6}" type="sibTrans" cxnId="{201E7932-BDA8-47EF-A5D6-EEFC07173B4F}">
      <dgm:prSet/>
      <dgm:spPr/>
      <dgm:t>
        <a:bodyPr/>
        <a:lstStyle/>
        <a:p>
          <a:endParaRPr lang="en-US"/>
        </a:p>
      </dgm:t>
    </dgm:pt>
    <dgm:pt modelId="{2429AA31-329B-45C4-92C2-87E723D2F55C}">
      <dgm:prSet phldrT="[Text]"/>
      <dgm:spPr>
        <a:solidFill>
          <a:srgbClr val="9E9FA3"/>
        </a:solidFill>
      </dgm:spPr>
      <dgm:t>
        <a:bodyPr/>
        <a:lstStyle/>
        <a:p>
          <a:r>
            <a:rPr lang="en-US" dirty="0"/>
            <a:t>Sexuality</a:t>
          </a:r>
        </a:p>
      </dgm:t>
    </dgm:pt>
    <dgm:pt modelId="{CCA5E590-1C26-4A4A-A2CA-11CDF1562E40}" type="parTrans" cxnId="{E8C5534C-288B-45C7-BAAF-06402B86E34F}">
      <dgm:prSet/>
      <dgm:spPr/>
      <dgm:t>
        <a:bodyPr/>
        <a:lstStyle/>
        <a:p>
          <a:endParaRPr lang="en-US"/>
        </a:p>
      </dgm:t>
    </dgm:pt>
    <dgm:pt modelId="{441CCDDB-24A6-4D0E-8242-4E715914A29E}" type="sibTrans" cxnId="{E8C5534C-288B-45C7-BAAF-06402B86E34F}">
      <dgm:prSet/>
      <dgm:spPr/>
      <dgm:t>
        <a:bodyPr/>
        <a:lstStyle/>
        <a:p>
          <a:endParaRPr lang="en-US"/>
        </a:p>
      </dgm:t>
    </dgm:pt>
    <dgm:pt modelId="{850F01AE-7F30-48E1-AFF8-04BB7CE93C79}">
      <dgm:prSet phldrT="[Text]"/>
      <dgm:spPr>
        <a:solidFill>
          <a:srgbClr val="9E9FA3"/>
        </a:solidFill>
      </dgm:spPr>
      <dgm:t>
        <a:bodyPr/>
        <a:lstStyle/>
        <a:p>
          <a:r>
            <a:rPr lang="en-US" dirty="0"/>
            <a:t>Political allegiance</a:t>
          </a:r>
        </a:p>
      </dgm:t>
    </dgm:pt>
    <dgm:pt modelId="{B430F6B9-CE20-4132-AF27-5CA45650DDBF}" type="parTrans" cxnId="{D1532525-D80C-4445-A999-E5F8B658165F}">
      <dgm:prSet/>
      <dgm:spPr/>
      <dgm:t>
        <a:bodyPr/>
        <a:lstStyle/>
        <a:p>
          <a:endParaRPr lang="en-US"/>
        </a:p>
      </dgm:t>
    </dgm:pt>
    <dgm:pt modelId="{0159B568-E0B0-45C5-855F-02F13F61FB7B}" type="sibTrans" cxnId="{D1532525-D80C-4445-A999-E5F8B658165F}">
      <dgm:prSet/>
      <dgm:spPr/>
      <dgm:t>
        <a:bodyPr/>
        <a:lstStyle/>
        <a:p>
          <a:endParaRPr lang="en-US"/>
        </a:p>
      </dgm:t>
    </dgm:pt>
    <dgm:pt modelId="{E6A9E4E8-FE45-42B3-B2C9-7EDFB817C809}">
      <dgm:prSet phldrT="[Text]"/>
      <dgm:spPr>
        <a:solidFill>
          <a:srgbClr val="9E9FA3"/>
        </a:solidFill>
      </dgm:spPr>
      <dgm:t>
        <a:bodyPr/>
        <a:lstStyle/>
        <a:p>
          <a:r>
            <a:rPr lang="en-US" dirty="0"/>
            <a:t>Life Experience</a:t>
          </a:r>
        </a:p>
      </dgm:t>
    </dgm:pt>
    <dgm:pt modelId="{BA5A3898-BDA2-487D-8BA5-32C07510C21F}" type="parTrans" cxnId="{97F78840-93F2-41DF-8EA9-92774A87B5DD}">
      <dgm:prSet/>
      <dgm:spPr/>
      <dgm:t>
        <a:bodyPr/>
        <a:lstStyle/>
        <a:p>
          <a:endParaRPr lang="en-US"/>
        </a:p>
      </dgm:t>
    </dgm:pt>
    <dgm:pt modelId="{65FD5957-92E2-46E4-8D3D-79464A11D82D}" type="sibTrans" cxnId="{97F78840-93F2-41DF-8EA9-92774A87B5DD}">
      <dgm:prSet/>
      <dgm:spPr/>
      <dgm:t>
        <a:bodyPr/>
        <a:lstStyle/>
        <a:p>
          <a:endParaRPr lang="en-US"/>
        </a:p>
      </dgm:t>
    </dgm:pt>
    <dgm:pt modelId="{0B09C6D9-1A25-4C48-AD37-3F9A0FE79367}">
      <dgm:prSet phldrT="[Text]"/>
      <dgm:spPr>
        <a:solidFill>
          <a:srgbClr val="9E9FA3"/>
        </a:solidFill>
      </dgm:spPr>
      <dgm:t>
        <a:bodyPr/>
        <a:lstStyle/>
        <a:p>
          <a:r>
            <a:rPr lang="en-US" dirty="0"/>
            <a:t>Gender</a:t>
          </a:r>
        </a:p>
      </dgm:t>
    </dgm:pt>
    <dgm:pt modelId="{97D31410-425E-4391-8934-5CA97A9CA37B}" type="parTrans" cxnId="{7E50B10C-7EE3-47CB-B2EE-445371FE6F3E}">
      <dgm:prSet/>
      <dgm:spPr/>
      <dgm:t>
        <a:bodyPr/>
        <a:lstStyle/>
        <a:p>
          <a:endParaRPr lang="en-US"/>
        </a:p>
      </dgm:t>
    </dgm:pt>
    <dgm:pt modelId="{9186B1DB-5474-4B78-B7A2-3B58AF870E86}" type="sibTrans" cxnId="{7E50B10C-7EE3-47CB-B2EE-445371FE6F3E}">
      <dgm:prSet/>
      <dgm:spPr/>
      <dgm:t>
        <a:bodyPr/>
        <a:lstStyle/>
        <a:p>
          <a:endParaRPr lang="en-US"/>
        </a:p>
      </dgm:t>
    </dgm:pt>
    <dgm:pt modelId="{741B5763-D367-44D0-8EF9-AD7E12B983F2}" type="pres">
      <dgm:prSet presAssocID="{CAD023D3-B850-418C-94C0-147D6DBA19A8}" presName="Name0" presStyleCnt="0">
        <dgm:presLayoutVars>
          <dgm:chMax val="1"/>
          <dgm:chPref val="1"/>
          <dgm:dir/>
          <dgm:animOne val="branch"/>
          <dgm:animLvl val="lvl"/>
        </dgm:presLayoutVars>
      </dgm:prSet>
      <dgm:spPr/>
      <dgm:t>
        <a:bodyPr/>
        <a:lstStyle/>
        <a:p>
          <a:endParaRPr lang="en-GB"/>
        </a:p>
      </dgm:t>
    </dgm:pt>
    <dgm:pt modelId="{3AC2DDB8-255F-403C-AD67-2C891FAFC777}" type="pres">
      <dgm:prSet presAssocID="{EC9D08B2-EFB1-4217-B901-7736494F00CB}" presName="Parent" presStyleLbl="node0" presStyleIdx="0" presStyleCnt="1">
        <dgm:presLayoutVars>
          <dgm:chMax val="6"/>
          <dgm:chPref val="6"/>
        </dgm:presLayoutVars>
      </dgm:prSet>
      <dgm:spPr/>
      <dgm:t>
        <a:bodyPr/>
        <a:lstStyle/>
        <a:p>
          <a:endParaRPr lang="en-GB"/>
        </a:p>
      </dgm:t>
    </dgm:pt>
    <dgm:pt modelId="{95DBA411-E969-4CF0-B23E-FBFC37117D37}" type="pres">
      <dgm:prSet presAssocID="{9D99855C-6527-4A18-864B-C17B4A97C226}" presName="Accent1" presStyleCnt="0"/>
      <dgm:spPr/>
    </dgm:pt>
    <dgm:pt modelId="{527432D9-DE72-4EDA-95E4-799E5BD57E3F}" type="pres">
      <dgm:prSet presAssocID="{9D99855C-6527-4A18-864B-C17B4A97C226}" presName="Accent" presStyleLbl="bgShp" presStyleIdx="0" presStyleCnt="6"/>
      <dgm:spPr/>
    </dgm:pt>
    <dgm:pt modelId="{0BA8E2B3-B547-4E34-BD57-113FB5AEF249}" type="pres">
      <dgm:prSet presAssocID="{9D99855C-6527-4A18-864B-C17B4A97C226}" presName="Child1" presStyleLbl="node1" presStyleIdx="0" presStyleCnt="6">
        <dgm:presLayoutVars>
          <dgm:chMax val="0"/>
          <dgm:chPref val="0"/>
          <dgm:bulletEnabled val="1"/>
        </dgm:presLayoutVars>
      </dgm:prSet>
      <dgm:spPr/>
      <dgm:t>
        <a:bodyPr/>
        <a:lstStyle/>
        <a:p>
          <a:endParaRPr lang="en-GB"/>
        </a:p>
      </dgm:t>
    </dgm:pt>
    <dgm:pt modelId="{EA2D692A-B38C-401D-84E9-E421DF9A59E4}" type="pres">
      <dgm:prSet presAssocID="{646EC9DD-6E2D-48F7-A43C-E11D32C2B4A7}" presName="Accent2" presStyleCnt="0"/>
      <dgm:spPr/>
    </dgm:pt>
    <dgm:pt modelId="{E9304199-E0BA-4C56-9DD7-17CF97248A2E}" type="pres">
      <dgm:prSet presAssocID="{646EC9DD-6E2D-48F7-A43C-E11D32C2B4A7}" presName="Accent" presStyleLbl="bgShp" presStyleIdx="1" presStyleCnt="6"/>
      <dgm:spPr>
        <a:solidFill>
          <a:srgbClr val="92D050"/>
        </a:solidFill>
      </dgm:spPr>
    </dgm:pt>
    <dgm:pt modelId="{3060456D-A381-444E-8A8D-0D5B62342D6A}" type="pres">
      <dgm:prSet presAssocID="{646EC9DD-6E2D-48F7-A43C-E11D32C2B4A7}" presName="Child2" presStyleLbl="node1" presStyleIdx="1" presStyleCnt="6">
        <dgm:presLayoutVars>
          <dgm:chMax val="0"/>
          <dgm:chPref val="0"/>
          <dgm:bulletEnabled val="1"/>
        </dgm:presLayoutVars>
      </dgm:prSet>
      <dgm:spPr/>
      <dgm:t>
        <a:bodyPr/>
        <a:lstStyle/>
        <a:p>
          <a:endParaRPr lang="en-GB"/>
        </a:p>
      </dgm:t>
    </dgm:pt>
    <dgm:pt modelId="{1ECD008A-F8F5-407B-880E-8D20C29FF766}" type="pres">
      <dgm:prSet presAssocID="{2429AA31-329B-45C4-92C2-87E723D2F55C}" presName="Accent3" presStyleCnt="0"/>
      <dgm:spPr/>
    </dgm:pt>
    <dgm:pt modelId="{E830D31B-898D-4F0C-B144-5405C540D24E}" type="pres">
      <dgm:prSet presAssocID="{2429AA31-329B-45C4-92C2-87E723D2F55C}" presName="Accent" presStyleLbl="bgShp" presStyleIdx="2" presStyleCnt="6"/>
      <dgm:spPr>
        <a:solidFill>
          <a:srgbClr val="FFC000"/>
        </a:solidFill>
      </dgm:spPr>
    </dgm:pt>
    <dgm:pt modelId="{8CEB3D73-E653-4FA0-9563-2AC6F836AA15}" type="pres">
      <dgm:prSet presAssocID="{2429AA31-329B-45C4-92C2-87E723D2F55C}" presName="Child3" presStyleLbl="node1" presStyleIdx="2" presStyleCnt="6">
        <dgm:presLayoutVars>
          <dgm:chMax val="0"/>
          <dgm:chPref val="0"/>
          <dgm:bulletEnabled val="1"/>
        </dgm:presLayoutVars>
      </dgm:prSet>
      <dgm:spPr/>
      <dgm:t>
        <a:bodyPr/>
        <a:lstStyle/>
        <a:p>
          <a:endParaRPr lang="en-GB"/>
        </a:p>
      </dgm:t>
    </dgm:pt>
    <dgm:pt modelId="{0CAC1E0B-043B-496A-81BF-17ED08E50314}" type="pres">
      <dgm:prSet presAssocID="{850F01AE-7F30-48E1-AFF8-04BB7CE93C79}" presName="Accent4" presStyleCnt="0"/>
      <dgm:spPr/>
    </dgm:pt>
    <dgm:pt modelId="{40433FA0-9A94-4FD7-A46A-C12197CE8633}" type="pres">
      <dgm:prSet presAssocID="{850F01AE-7F30-48E1-AFF8-04BB7CE93C79}" presName="Accent" presStyleLbl="bgShp" presStyleIdx="3" presStyleCnt="6"/>
      <dgm:spPr>
        <a:solidFill>
          <a:srgbClr val="C00000"/>
        </a:solidFill>
      </dgm:spPr>
    </dgm:pt>
    <dgm:pt modelId="{2D917E3D-DCC5-4954-8642-7516C48E57A4}" type="pres">
      <dgm:prSet presAssocID="{850F01AE-7F30-48E1-AFF8-04BB7CE93C79}" presName="Child4" presStyleLbl="node1" presStyleIdx="3" presStyleCnt="6">
        <dgm:presLayoutVars>
          <dgm:chMax val="0"/>
          <dgm:chPref val="0"/>
          <dgm:bulletEnabled val="1"/>
        </dgm:presLayoutVars>
      </dgm:prSet>
      <dgm:spPr/>
      <dgm:t>
        <a:bodyPr/>
        <a:lstStyle/>
        <a:p>
          <a:endParaRPr lang="en-GB"/>
        </a:p>
      </dgm:t>
    </dgm:pt>
    <dgm:pt modelId="{9ECF41E1-D131-44C5-882D-8DF6F9F8994E}" type="pres">
      <dgm:prSet presAssocID="{E6A9E4E8-FE45-42B3-B2C9-7EDFB817C809}" presName="Accent5" presStyleCnt="0"/>
      <dgm:spPr/>
    </dgm:pt>
    <dgm:pt modelId="{976D17F0-68AC-46EF-BFC3-CC204E5D8673}" type="pres">
      <dgm:prSet presAssocID="{E6A9E4E8-FE45-42B3-B2C9-7EDFB817C809}" presName="Accent" presStyleLbl="bgShp" presStyleIdx="4" presStyleCnt="6"/>
      <dgm:spPr>
        <a:solidFill>
          <a:srgbClr val="7F8FB5"/>
        </a:solidFill>
      </dgm:spPr>
    </dgm:pt>
    <dgm:pt modelId="{557C739B-7C20-48A2-B533-88D60D17BD81}" type="pres">
      <dgm:prSet presAssocID="{E6A9E4E8-FE45-42B3-B2C9-7EDFB817C809}" presName="Child5" presStyleLbl="node1" presStyleIdx="4" presStyleCnt="6">
        <dgm:presLayoutVars>
          <dgm:chMax val="0"/>
          <dgm:chPref val="0"/>
          <dgm:bulletEnabled val="1"/>
        </dgm:presLayoutVars>
      </dgm:prSet>
      <dgm:spPr/>
      <dgm:t>
        <a:bodyPr/>
        <a:lstStyle/>
        <a:p>
          <a:endParaRPr lang="en-GB"/>
        </a:p>
      </dgm:t>
    </dgm:pt>
    <dgm:pt modelId="{0A53B9DB-6982-417D-83E9-913E1714639D}" type="pres">
      <dgm:prSet presAssocID="{0B09C6D9-1A25-4C48-AD37-3F9A0FE79367}" presName="Accent6" presStyleCnt="0"/>
      <dgm:spPr/>
    </dgm:pt>
    <dgm:pt modelId="{3F08261F-D0E8-4CD5-84BE-8E59D94C84DF}" type="pres">
      <dgm:prSet presAssocID="{0B09C6D9-1A25-4C48-AD37-3F9A0FE79367}" presName="Accent" presStyleLbl="bgShp" presStyleIdx="5" presStyleCnt="6"/>
      <dgm:spPr>
        <a:solidFill>
          <a:srgbClr val="336094"/>
        </a:solidFill>
      </dgm:spPr>
    </dgm:pt>
    <dgm:pt modelId="{6B6AEB5F-E463-493F-8772-15154BA2BEE2}" type="pres">
      <dgm:prSet presAssocID="{0B09C6D9-1A25-4C48-AD37-3F9A0FE79367}" presName="Child6" presStyleLbl="node1" presStyleIdx="5" presStyleCnt="6">
        <dgm:presLayoutVars>
          <dgm:chMax val="0"/>
          <dgm:chPref val="0"/>
          <dgm:bulletEnabled val="1"/>
        </dgm:presLayoutVars>
      </dgm:prSet>
      <dgm:spPr/>
      <dgm:t>
        <a:bodyPr/>
        <a:lstStyle/>
        <a:p>
          <a:endParaRPr lang="en-GB"/>
        </a:p>
      </dgm:t>
    </dgm:pt>
  </dgm:ptLst>
  <dgm:cxnLst>
    <dgm:cxn modelId="{7E50B10C-7EE3-47CB-B2EE-445371FE6F3E}" srcId="{EC9D08B2-EFB1-4217-B901-7736494F00CB}" destId="{0B09C6D9-1A25-4C48-AD37-3F9A0FE79367}" srcOrd="5" destOrd="0" parTransId="{97D31410-425E-4391-8934-5CA97A9CA37B}" sibTransId="{9186B1DB-5474-4B78-B7A2-3B58AF870E86}"/>
    <dgm:cxn modelId="{97F78840-93F2-41DF-8EA9-92774A87B5DD}" srcId="{EC9D08B2-EFB1-4217-B901-7736494F00CB}" destId="{E6A9E4E8-FE45-42B3-B2C9-7EDFB817C809}" srcOrd="4" destOrd="0" parTransId="{BA5A3898-BDA2-487D-8BA5-32C07510C21F}" sibTransId="{65FD5957-92E2-46E4-8D3D-79464A11D82D}"/>
    <dgm:cxn modelId="{E8C5534C-288B-45C7-BAAF-06402B86E34F}" srcId="{EC9D08B2-EFB1-4217-B901-7736494F00CB}" destId="{2429AA31-329B-45C4-92C2-87E723D2F55C}" srcOrd="2" destOrd="0" parTransId="{CCA5E590-1C26-4A4A-A2CA-11CDF1562E40}" sibTransId="{441CCDDB-24A6-4D0E-8242-4E715914A29E}"/>
    <dgm:cxn modelId="{1B0D3494-406E-45DE-A8A6-5BAF9EB9C101}" srcId="{EC9D08B2-EFB1-4217-B901-7736494F00CB}" destId="{9D99855C-6527-4A18-864B-C17B4A97C226}" srcOrd="0" destOrd="0" parTransId="{38AF26DB-08DF-40A1-874E-7D7E2E289B86}" sibTransId="{1906425B-BC6D-40BA-BB36-8C2C08A57CB9}"/>
    <dgm:cxn modelId="{E6ACC763-5CA5-4A56-BFD4-1AC621ADBB33}" srcId="{CAD023D3-B850-418C-94C0-147D6DBA19A8}" destId="{EC9D08B2-EFB1-4217-B901-7736494F00CB}" srcOrd="0" destOrd="0" parTransId="{864BF753-3ABF-4961-BE94-83EA6D64DEEC}" sibTransId="{E02BF91B-0782-4EA2-BFD9-21B437C66EAA}"/>
    <dgm:cxn modelId="{D768EA43-B4B7-4C14-86FA-16CACC055744}" type="presOf" srcId="{9D99855C-6527-4A18-864B-C17B4A97C226}" destId="{0BA8E2B3-B547-4E34-BD57-113FB5AEF249}" srcOrd="0" destOrd="0" presId="urn:microsoft.com/office/officeart/2011/layout/HexagonRadial"/>
    <dgm:cxn modelId="{201E7932-BDA8-47EF-A5D6-EEFC07173B4F}" srcId="{EC9D08B2-EFB1-4217-B901-7736494F00CB}" destId="{646EC9DD-6E2D-48F7-A43C-E11D32C2B4A7}" srcOrd="1" destOrd="0" parTransId="{3B850789-A912-4C65-88FC-1761997A2929}" sibTransId="{AE4B496F-7E11-456C-BA25-F8FADBE7A0B6}"/>
    <dgm:cxn modelId="{51806594-01AB-4F17-8846-935EB3D7692C}" type="presOf" srcId="{EC9D08B2-EFB1-4217-B901-7736494F00CB}" destId="{3AC2DDB8-255F-403C-AD67-2C891FAFC777}" srcOrd="0" destOrd="0" presId="urn:microsoft.com/office/officeart/2011/layout/HexagonRadial"/>
    <dgm:cxn modelId="{591F41E6-3DCD-40FD-92E7-EF3825541718}" type="presOf" srcId="{E6A9E4E8-FE45-42B3-B2C9-7EDFB817C809}" destId="{557C739B-7C20-48A2-B533-88D60D17BD81}" srcOrd="0" destOrd="0" presId="urn:microsoft.com/office/officeart/2011/layout/HexagonRadial"/>
    <dgm:cxn modelId="{6674E2E7-FA7C-46A2-9ED1-41059D4C43D7}" type="presOf" srcId="{850F01AE-7F30-48E1-AFF8-04BB7CE93C79}" destId="{2D917E3D-DCC5-4954-8642-7516C48E57A4}" srcOrd="0" destOrd="0" presId="urn:microsoft.com/office/officeart/2011/layout/HexagonRadial"/>
    <dgm:cxn modelId="{E7A7DD95-9FC5-451A-B7E5-3F9FDBB63488}" type="presOf" srcId="{2429AA31-329B-45C4-92C2-87E723D2F55C}" destId="{8CEB3D73-E653-4FA0-9563-2AC6F836AA15}" srcOrd="0" destOrd="0" presId="urn:microsoft.com/office/officeart/2011/layout/HexagonRadial"/>
    <dgm:cxn modelId="{4F74D195-8564-4504-8D7E-918A89C79537}" type="presOf" srcId="{646EC9DD-6E2D-48F7-A43C-E11D32C2B4A7}" destId="{3060456D-A381-444E-8A8D-0D5B62342D6A}" srcOrd="0" destOrd="0" presId="urn:microsoft.com/office/officeart/2011/layout/HexagonRadial"/>
    <dgm:cxn modelId="{0B3AF452-64AA-463E-A9F8-21EB4B297579}" type="presOf" srcId="{0B09C6D9-1A25-4C48-AD37-3F9A0FE79367}" destId="{6B6AEB5F-E463-493F-8772-15154BA2BEE2}" srcOrd="0" destOrd="0" presId="urn:microsoft.com/office/officeart/2011/layout/HexagonRadial"/>
    <dgm:cxn modelId="{C0F78376-ED18-41FD-A048-AFA52334FF29}" type="presOf" srcId="{CAD023D3-B850-418C-94C0-147D6DBA19A8}" destId="{741B5763-D367-44D0-8EF9-AD7E12B983F2}" srcOrd="0" destOrd="0" presId="urn:microsoft.com/office/officeart/2011/layout/HexagonRadial"/>
    <dgm:cxn modelId="{D1532525-D80C-4445-A999-E5F8B658165F}" srcId="{EC9D08B2-EFB1-4217-B901-7736494F00CB}" destId="{850F01AE-7F30-48E1-AFF8-04BB7CE93C79}" srcOrd="3" destOrd="0" parTransId="{B430F6B9-CE20-4132-AF27-5CA45650DDBF}" sibTransId="{0159B568-E0B0-45C5-855F-02F13F61FB7B}"/>
    <dgm:cxn modelId="{FA39914D-2D39-46A9-95B5-D868A3E291AA}" type="presParOf" srcId="{741B5763-D367-44D0-8EF9-AD7E12B983F2}" destId="{3AC2DDB8-255F-403C-AD67-2C891FAFC777}" srcOrd="0" destOrd="0" presId="urn:microsoft.com/office/officeart/2011/layout/HexagonRadial"/>
    <dgm:cxn modelId="{DE1B158C-B191-4281-AED1-FFF82F42A494}" type="presParOf" srcId="{741B5763-D367-44D0-8EF9-AD7E12B983F2}" destId="{95DBA411-E969-4CF0-B23E-FBFC37117D37}" srcOrd="1" destOrd="0" presId="urn:microsoft.com/office/officeart/2011/layout/HexagonRadial"/>
    <dgm:cxn modelId="{DF127797-71A1-4DDD-B9B4-17B1291BEBBC}" type="presParOf" srcId="{95DBA411-E969-4CF0-B23E-FBFC37117D37}" destId="{527432D9-DE72-4EDA-95E4-799E5BD57E3F}" srcOrd="0" destOrd="0" presId="urn:microsoft.com/office/officeart/2011/layout/HexagonRadial"/>
    <dgm:cxn modelId="{6AEB1CBE-9561-4707-AEDB-C4087BD04AC8}" type="presParOf" srcId="{741B5763-D367-44D0-8EF9-AD7E12B983F2}" destId="{0BA8E2B3-B547-4E34-BD57-113FB5AEF249}" srcOrd="2" destOrd="0" presId="urn:microsoft.com/office/officeart/2011/layout/HexagonRadial"/>
    <dgm:cxn modelId="{E7F355F7-321B-4408-B668-0D3E32567B73}" type="presParOf" srcId="{741B5763-D367-44D0-8EF9-AD7E12B983F2}" destId="{EA2D692A-B38C-401D-84E9-E421DF9A59E4}" srcOrd="3" destOrd="0" presId="urn:microsoft.com/office/officeart/2011/layout/HexagonRadial"/>
    <dgm:cxn modelId="{93D96768-0E4C-476C-A780-BEE575145631}" type="presParOf" srcId="{EA2D692A-B38C-401D-84E9-E421DF9A59E4}" destId="{E9304199-E0BA-4C56-9DD7-17CF97248A2E}" srcOrd="0" destOrd="0" presId="urn:microsoft.com/office/officeart/2011/layout/HexagonRadial"/>
    <dgm:cxn modelId="{324CA26C-BA7A-4FE4-B838-7F2EA7211D16}" type="presParOf" srcId="{741B5763-D367-44D0-8EF9-AD7E12B983F2}" destId="{3060456D-A381-444E-8A8D-0D5B62342D6A}" srcOrd="4" destOrd="0" presId="urn:microsoft.com/office/officeart/2011/layout/HexagonRadial"/>
    <dgm:cxn modelId="{D4620A6B-CAD0-447C-9CE5-259A965F8659}" type="presParOf" srcId="{741B5763-D367-44D0-8EF9-AD7E12B983F2}" destId="{1ECD008A-F8F5-407B-880E-8D20C29FF766}" srcOrd="5" destOrd="0" presId="urn:microsoft.com/office/officeart/2011/layout/HexagonRadial"/>
    <dgm:cxn modelId="{2B93CB22-5E53-44D5-AF12-41EC6FFC35E9}" type="presParOf" srcId="{1ECD008A-F8F5-407B-880E-8D20C29FF766}" destId="{E830D31B-898D-4F0C-B144-5405C540D24E}" srcOrd="0" destOrd="0" presId="urn:microsoft.com/office/officeart/2011/layout/HexagonRadial"/>
    <dgm:cxn modelId="{BB702EEC-9528-4938-A219-A126E73D33E9}" type="presParOf" srcId="{741B5763-D367-44D0-8EF9-AD7E12B983F2}" destId="{8CEB3D73-E653-4FA0-9563-2AC6F836AA15}" srcOrd="6" destOrd="0" presId="urn:microsoft.com/office/officeart/2011/layout/HexagonRadial"/>
    <dgm:cxn modelId="{97D82BC1-5EC7-4158-A88F-D6776A0E0C64}" type="presParOf" srcId="{741B5763-D367-44D0-8EF9-AD7E12B983F2}" destId="{0CAC1E0B-043B-496A-81BF-17ED08E50314}" srcOrd="7" destOrd="0" presId="urn:microsoft.com/office/officeart/2011/layout/HexagonRadial"/>
    <dgm:cxn modelId="{2BEA4550-D97F-49CB-A642-82C914EA3E11}" type="presParOf" srcId="{0CAC1E0B-043B-496A-81BF-17ED08E50314}" destId="{40433FA0-9A94-4FD7-A46A-C12197CE8633}" srcOrd="0" destOrd="0" presId="urn:microsoft.com/office/officeart/2011/layout/HexagonRadial"/>
    <dgm:cxn modelId="{1873ACF6-5453-4CD4-A7A6-0672BCCB56D8}" type="presParOf" srcId="{741B5763-D367-44D0-8EF9-AD7E12B983F2}" destId="{2D917E3D-DCC5-4954-8642-7516C48E57A4}" srcOrd="8" destOrd="0" presId="urn:microsoft.com/office/officeart/2011/layout/HexagonRadial"/>
    <dgm:cxn modelId="{2F98EBED-084F-44F6-82E7-8A77000C2705}" type="presParOf" srcId="{741B5763-D367-44D0-8EF9-AD7E12B983F2}" destId="{9ECF41E1-D131-44C5-882D-8DF6F9F8994E}" srcOrd="9" destOrd="0" presId="urn:microsoft.com/office/officeart/2011/layout/HexagonRadial"/>
    <dgm:cxn modelId="{4CE8B49C-FFEC-4926-A8FB-D5CE0E0E7E40}" type="presParOf" srcId="{9ECF41E1-D131-44C5-882D-8DF6F9F8994E}" destId="{976D17F0-68AC-46EF-BFC3-CC204E5D8673}" srcOrd="0" destOrd="0" presId="urn:microsoft.com/office/officeart/2011/layout/HexagonRadial"/>
    <dgm:cxn modelId="{9CDD2596-AF33-4CE5-9867-DBFC48B4FC72}" type="presParOf" srcId="{741B5763-D367-44D0-8EF9-AD7E12B983F2}" destId="{557C739B-7C20-48A2-B533-88D60D17BD81}" srcOrd="10" destOrd="0" presId="urn:microsoft.com/office/officeart/2011/layout/HexagonRadial"/>
    <dgm:cxn modelId="{B1ADEA8D-7C90-4890-B625-F37E20C37A12}" type="presParOf" srcId="{741B5763-D367-44D0-8EF9-AD7E12B983F2}" destId="{0A53B9DB-6982-417D-83E9-913E1714639D}" srcOrd="11" destOrd="0" presId="urn:microsoft.com/office/officeart/2011/layout/HexagonRadial"/>
    <dgm:cxn modelId="{6BE6E2A4-E26A-4646-8E88-59D0FEBBB46E}" type="presParOf" srcId="{0A53B9DB-6982-417D-83E9-913E1714639D}" destId="{3F08261F-D0E8-4CD5-84BE-8E59D94C84DF}" srcOrd="0" destOrd="0" presId="urn:microsoft.com/office/officeart/2011/layout/HexagonRadial"/>
    <dgm:cxn modelId="{1A1BFEBC-0CF9-4893-974C-A349603EB82D}" type="presParOf" srcId="{741B5763-D367-44D0-8EF9-AD7E12B983F2}" destId="{6B6AEB5F-E463-493F-8772-15154BA2BEE2}"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14/02/2019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TcxZSmzPw8k"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research.facebook.com/blog/three-and-a-half-degrees-of-separatio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facebook.com/settings/?tab=privacy"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facebook.com/settings/?tab=application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B5EF69-6282-41D6-98DF-E801433ABD8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Various professions have their own governing or advisory bodies which dictate the standards which their members or certain professionals must abide by, these are usually based upon the 7 principles of public life, for example, The College of Policing has set out the </a:t>
            </a:r>
            <a:r>
              <a:rPr lang="en-GB" dirty="0" err="1"/>
              <a:t>CofE</a:t>
            </a:r>
            <a:r>
              <a:rPr lang="en-GB" dirty="0"/>
              <a:t>:</a:t>
            </a:r>
          </a:p>
          <a:p>
            <a:endParaRPr lang="en-GB" dirty="0"/>
          </a:p>
          <a:p>
            <a:r>
              <a:rPr lang="en-GB" dirty="0"/>
              <a:t>The code of ethics is a set of 9 principles which sound relatively basic, but are principles which officers and staff must abide by at all times, not only whilst working</a:t>
            </a:r>
            <a:r>
              <a:rPr lang="en-GB" baseline="0" dirty="0"/>
              <a:t> but also whilst off duty and every decision a police officer makes must be made inline with these.</a:t>
            </a:r>
          </a:p>
          <a:p>
            <a:endParaRPr lang="en-GB" baseline="0" dirty="0"/>
          </a:p>
          <a:p>
            <a:r>
              <a:rPr lang="en-GB" baseline="0" dirty="0"/>
              <a:t>I’ll run through the code of ethics quickly as these are important factors to consider and various public sector organisations use similar principles, and these can be applied to the majority of private and third sector organisations too. Those highlighted in yellow are additional to the 7 Nolan Principles.</a:t>
            </a:r>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3</a:t>
            </a:fld>
            <a:endParaRPr lang="en-GB"/>
          </a:p>
        </p:txBody>
      </p:sp>
    </p:spTree>
    <p:extLst>
      <p:ext uri="{BB962C8B-B14F-4D97-AF65-F5344CB8AC3E}">
        <p14:creationId xmlns:p14="http://schemas.microsoft.com/office/powerpoint/2010/main" val="2848446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many of you, you’ll be looking at careers as personal trainers, sports therapists, PE</a:t>
            </a:r>
            <a:r>
              <a:rPr lang="en-GB" baseline="0" dirty="0"/>
              <a:t> Teachers, outdoor education instructors amongst others. </a:t>
            </a:r>
          </a:p>
          <a:p>
            <a:r>
              <a:rPr lang="en-GB" baseline="0" dirty="0"/>
              <a:t>For each of these roles, candidates are required to undertake various background checks… these are often known as Vetting.</a:t>
            </a:r>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14</a:t>
            </a:fld>
            <a:endParaRPr lang="en-GB"/>
          </a:p>
        </p:txBody>
      </p:sp>
    </p:spTree>
    <p:extLst>
      <p:ext uri="{BB962C8B-B14F-4D97-AF65-F5344CB8AC3E}">
        <p14:creationId xmlns:p14="http://schemas.microsoft.com/office/powerpoint/2010/main" val="553951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Vetting is the term used for checking your suitability for a role and comes in various levels</a:t>
            </a:r>
            <a:r>
              <a:rPr lang="en-GB" baseline="0" dirty="0"/>
              <a:t> for different organisations and roles.</a:t>
            </a:r>
          </a:p>
          <a:p>
            <a:endParaRPr lang="en-GB" baseline="0" dirty="0"/>
          </a:p>
          <a:p>
            <a:r>
              <a:rPr lang="en-GB" baseline="0" dirty="0"/>
              <a:t>For those who wish to join the public sector, this is a lengthy part of the application process that runs in the back ground </a:t>
            </a:r>
          </a:p>
          <a:p>
            <a:r>
              <a:rPr lang="en-GB" baseline="0" dirty="0"/>
              <a:t>And one that can often cause severe disappointment – if you failed your vetting checks, many organisations will not inform you why.</a:t>
            </a:r>
          </a:p>
          <a:p>
            <a:r>
              <a:rPr lang="en-GB" baseline="0" dirty="0"/>
              <a:t>So it is important that you know what is involved with the vetting process and what can affect it.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15</a:t>
            </a:fld>
            <a:endParaRPr lang="en-GB"/>
          </a:p>
        </p:txBody>
      </p:sp>
    </p:spTree>
    <p:extLst>
      <p:ext uri="{BB962C8B-B14F-4D97-AF65-F5344CB8AC3E}">
        <p14:creationId xmlns:p14="http://schemas.microsoft.com/office/powerpoint/2010/main" val="82612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DBS – </a:t>
            </a:r>
            <a:r>
              <a:rPr lang="en-GB" b="0" dirty="0"/>
              <a:t>S</a:t>
            </a:r>
            <a:r>
              <a:rPr lang="en-GB" sz="1200" b="0" i="0" kern="1200" dirty="0">
                <a:solidFill>
                  <a:schemeClr val="tx1"/>
                </a:solidFill>
                <a:effectLst/>
                <a:latin typeface="+mn-lt"/>
                <a:ea typeface="+mn-ea"/>
                <a:cs typeface="+mn-cs"/>
              </a:rPr>
              <a:t>earches police records and, in relevant cases, barred list information, and then issue a </a:t>
            </a:r>
            <a:r>
              <a:rPr lang="en-GB" dirty="0"/>
              <a:t>DBS</a:t>
            </a:r>
            <a:r>
              <a:rPr lang="en-GB" sz="1200" b="0" i="0" kern="1200" dirty="0">
                <a:solidFill>
                  <a:schemeClr val="tx1"/>
                </a:solidFill>
                <a:effectLst/>
                <a:latin typeface="+mn-lt"/>
                <a:ea typeface="+mn-ea"/>
                <a:cs typeface="+mn-cs"/>
              </a:rPr>
              <a:t> certificate to the applicant. This is based solely on your</a:t>
            </a:r>
            <a:r>
              <a:rPr lang="en-GB" sz="1200" b="0" i="0" kern="1200" baseline="0" dirty="0">
                <a:solidFill>
                  <a:schemeClr val="tx1"/>
                </a:solidFill>
                <a:effectLst/>
                <a:latin typeface="+mn-lt"/>
                <a:ea typeface="+mn-ea"/>
                <a:cs typeface="+mn-cs"/>
              </a:rPr>
              <a:t> personal history that is kept on file.</a:t>
            </a:r>
          </a:p>
          <a:p>
            <a:endParaRPr lang="en-GB" sz="1200" b="0" i="0" kern="1200" baseline="0" dirty="0">
              <a:solidFill>
                <a:schemeClr val="tx1"/>
              </a:solidFill>
              <a:effectLst/>
              <a:latin typeface="+mn-lt"/>
              <a:ea typeface="+mn-ea"/>
              <a:cs typeface="+mn-cs"/>
            </a:endParaRPr>
          </a:p>
          <a:p>
            <a:r>
              <a:rPr lang="en-GB" sz="1200" b="1" i="0" kern="1200" baseline="0" dirty="0">
                <a:solidFill>
                  <a:schemeClr val="tx1"/>
                </a:solidFill>
                <a:effectLst/>
                <a:latin typeface="+mn-lt"/>
                <a:ea typeface="+mn-ea"/>
                <a:cs typeface="+mn-cs"/>
              </a:rPr>
              <a:t>National Sec Cl – </a:t>
            </a:r>
            <a:r>
              <a:rPr lang="en-GB" sz="1200" b="0" i="0" kern="1200" baseline="0" dirty="0">
                <a:solidFill>
                  <a:schemeClr val="tx1"/>
                </a:solidFill>
                <a:effectLst/>
                <a:latin typeface="+mn-lt"/>
                <a:ea typeface="+mn-ea"/>
                <a:cs typeface="+mn-cs"/>
              </a:rPr>
              <a:t>This is a far more in depth process, and is more rigorous for each type of NSC applied for. </a:t>
            </a:r>
          </a:p>
          <a:p>
            <a:endParaRPr lang="en-GB" b="0" dirty="0"/>
          </a:p>
          <a:p>
            <a:r>
              <a:rPr lang="en-GB" b="1" dirty="0"/>
              <a:t>Counter Terrorist Check (CTC) </a:t>
            </a:r>
            <a:r>
              <a:rPr lang="en-GB" dirty="0"/>
              <a:t>for people employed in posts with proximity to public figures, access to information or material assessed to be of value to terrorists or unescorted access to establishments assessed to be at risk from terrorist attack.</a:t>
            </a:r>
          </a:p>
          <a:p>
            <a:endParaRPr lang="en-GB" dirty="0"/>
          </a:p>
          <a:p>
            <a:r>
              <a:rPr lang="en-GB" b="1" dirty="0"/>
              <a:t>Security Check (SC)</a:t>
            </a:r>
            <a:r>
              <a:rPr lang="en-GB" dirty="0"/>
              <a:t> for people employed in posts which have substantial access to secret assets or occasional controlled access to top-secret assets.</a:t>
            </a:r>
          </a:p>
          <a:p>
            <a:endParaRPr lang="en-GB" dirty="0"/>
          </a:p>
          <a:p>
            <a:r>
              <a:rPr lang="en-GB" b="1" dirty="0"/>
              <a:t>Developed Vetting (DV)</a:t>
            </a:r>
            <a:r>
              <a:rPr lang="en-GB" dirty="0"/>
              <a:t> is needed for people with substantial unsupervised access to top-secret assets.</a:t>
            </a:r>
          </a:p>
          <a:p>
            <a:endParaRPr lang="en-GB" dirty="0"/>
          </a:p>
          <a:p>
            <a:r>
              <a:rPr lang="en-GB" dirty="0"/>
              <a:t>For example, I am CTC and MV cleared;</a:t>
            </a:r>
            <a:r>
              <a:rPr lang="en-GB" baseline="0" dirty="0"/>
              <a:t> which means the criminal backgrounds of my entire family have been checked, as has every aspect of our lives; ranging from social media accounts, to various levels of intrusiveness including neighbours, friendships, and more.</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16</a:t>
            </a:fld>
            <a:endParaRPr lang="en-GB"/>
          </a:p>
        </p:txBody>
      </p:sp>
    </p:spTree>
    <p:extLst>
      <p:ext uri="{BB962C8B-B14F-4D97-AF65-F5344CB8AC3E}">
        <p14:creationId xmlns:p14="http://schemas.microsoft.com/office/powerpoint/2010/main" val="2510906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Who here uses Facebook? Twitter? Instagram? </a:t>
            </a:r>
          </a:p>
          <a:p>
            <a:r>
              <a:rPr lang="en-GB" baseline="0" dirty="0"/>
              <a:t>What do you use it for? </a:t>
            </a:r>
          </a:p>
          <a:p>
            <a:endParaRPr lang="en-GB" baseline="0" dirty="0"/>
          </a:p>
        </p:txBody>
      </p:sp>
      <p:sp>
        <p:nvSpPr>
          <p:cNvPr id="4" name="Slide Number Placeholder 3"/>
          <p:cNvSpPr>
            <a:spLocks noGrp="1"/>
          </p:cNvSpPr>
          <p:nvPr>
            <p:ph type="sldNum" sz="quarter" idx="10"/>
          </p:nvPr>
        </p:nvSpPr>
        <p:spPr/>
        <p:txBody>
          <a:bodyPr/>
          <a:lstStyle/>
          <a:p>
            <a:fld id="{C7679EC1-C415-49E4-A156-61866F837ACE}" type="slidenum">
              <a:rPr lang="en-GB" smtClean="0"/>
              <a:t>17</a:t>
            </a:fld>
            <a:endParaRPr lang="en-GB"/>
          </a:p>
        </p:txBody>
      </p:sp>
    </p:spTree>
    <p:extLst>
      <p:ext uri="{BB962C8B-B14F-4D97-AF65-F5344CB8AC3E}">
        <p14:creationId xmlns:p14="http://schemas.microsoft.com/office/powerpoint/2010/main" val="1585746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You've heard of </a:t>
            </a:r>
            <a:r>
              <a:rPr lang="en-GB" sz="1200" b="0" i="0" u="none" strike="noStrike" kern="1200" dirty="0">
                <a:solidFill>
                  <a:schemeClr val="tx1"/>
                </a:solidFill>
                <a:effectLst/>
                <a:latin typeface="+mn-lt"/>
                <a:ea typeface="+mn-ea"/>
                <a:cs typeface="+mn-cs"/>
                <a:hlinkClick r:id="rId3"/>
              </a:rPr>
              <a:t>six degrees of separation</a:t>
            </a:r>
            <a:r>
              <a:rPr lang="en-GB" sz="1200" b="0" i="0" kern="1200" dirty="0">
                <a:solidFill>
                  <a:schemeClr val="tx1"/>
                </a:solidFill>
                <a:effectLst/>
                <a:latin typeface="+mn-lt"/>
                <a:ea typeface="+mn-ea"/>
                <a:cs typeface="+mn-cs"/>
              </a:rPr>
              <a:t>? It's the theory that you and pretty much any random stranger can be linked through a chain of up to six social connections. Well, Facebook looked into this and claims that the number's a bit lower.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 average, </a:t>
            </a:r>
            <a:r>
              <a:rPr lang="en-GB" sz="1200" b="0" i="0" u="none" strike="noStrike" kern="1200" dirty="0">
                <a:solidFill>
                  <a:schemeClr val="tx1"/>
                </a:solidFill>
                <a:effectLst/>
                <a:latin typeface="+mn-lt"/>
                <a:ea typeface="+mn-ea"/>
                <a:cs typeface="+mn-cs"/>
                <a:hlinkClick r:id="rId4"/>
              </a:rPr>
              <a:t>people on Facebook are separated by 3.57 degrees</a:t>
            </a:r>
            <a:r>
              <a:rPr lang="en-GB" sz="1200" b="0" i="0" kern="1200" dirty="0">
                <a:solidFill>
                  <a:schemeClr val="tx1"/>
                </a:solidFill>
                <a:effectLst/>
                <a:latin typeface="+mn-lt"/>
                <a:ea typeface="+mn-ea"/>
                <a:cs typeface="+mn-cs"/>
              </a:rPr>
              <a:t>, according to researchers at the social network. This means you could be connected to even the most distant stranger, hunched over a computer in some far corner of the world, by fewer than four people. </a:t>
            </a:r>
          </a:p>
          <a:p>
            <a:endParaRPr lang="en-GB" dirty="0"/>
          </a:p>
          <a:p>
            <a:r>
              <a:rPr lang="en-GB" dirty="0"/>
              <a:t>FB calculate that this is possibly more like 3.57 degrees of separation – we are all connected through 3 and a half people statistically.</a:t>
            </a:r>
          </a:p>
          <a:p>
            <a:endParaRPr lang="en-GB" dirty="0"/>
          </a:p>
          <a:p>
            <a:r>
              <a:rPr lang="en-GB" dirty="0"/>
              <a:t>So, with connectivity being so easy, how private are our lives?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Social media has become a massive influencer and aspect of peoples lives; Starbucks, names on cups examples. </a:t>
            </a:r>
          </a:p>
          <a:p>
            <a:endParaRPr lang="en-GB" dirty="0"/>
          </a:p>
        </p:txBody>
      </p:sp>
      <p:sp>
        <p:nvSpPr>
          <p:cNvPr id="4" name="Slide Number Placeholder 3"/>
          <p:cNvSpPr>
            <a:spLocks noGrp="1"/>
          </p:cNvSpPr>
          <p:nvPr>
            <p:ph type="sldNum" sz="quarter" idx="5"/>
          </p:nvPr>
        </p:nvSpPr>
        <p:spPr/>
        <p:txBody>
          <a:bodyPr/>
          <a:lstStyle/>
          <a:p>
            <a:fld id="{28061200-6EDA-4019-A04C-B3DBE0D36AD3}" type="slidenum">
              <a:rPr lang="en-GB" smtClean="0"/>
              <a:t>18</a:t>
            </a:fld>
            <a:endParaRPr lang="en-GB"/>
          </a:p>
        </p:txBody>
      </p:sp>
    </p:spTree>
    <p:extLst>
      <p:ext uri="{BB962C8B-B14F-4D97-AF65-F5344CB8AC3E}">
        <p14:creationId xmlns:p14="http://schemas.microsoft.com/office/powerpoint/2010/main" val="1791867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like a business or organisation </a:t>
            </a:r>
            <a:r>
              <a:rPr lang="en-GB" baseline="0" dirty="0"/>
              <a:t>we all have a brand…</a:t>
            </a:r>
          </a:p>
          <a:p>
            <a:endParaRPr lang="en-GB" baseline="0" dirty="0"/>
          </a:p>
          <a:p>
            <a:r>
              <a:rPr lang="en-GB" baseline="0" dirty="0"/>
              <a:t>But people are a lot like icebergs, you can’t always see everything about a person when they stand in front of you.</a:t>
            </a:r>
          </a:p>
          <a:p>
            <a:r>
              <a:rPr lang="en-GB" baseline="0" dirty="0"/>
              <a:t>I’m a lecturer, I’m male, and for those who are a little more observant I’m also married… </a:t>
            </a:r>
          </a:p>
          <a:p>
            <a:endParaRPr lang="en-GB" baseline="0" dirty="0"/>
          </a:p>
          <a:p>
            <a:r>
              <a:rPr lang="en-GB" baseline="0" dirty="0"/>
              <a:t>But there is a lot about me that you do not know, but every little piece of information I share with you creates a bigger picture, a bigger and better view of my personal brand. </a:t>
            </a:r>
          </a:p>
          <a:p>
            <a:r>
              <a:rPr lang="en-GB" baseline="0" dirty="0"/>
              <a:t>I’m also a police officer with Dyfed-Powys Police, I’m a trained martial artist and a drill instructor for a cadet service.</a:t>
            </a:r>
          </a:p>
          <a:p>
            <a:endParaRPr lang="en-GB" baseline="0" dirty="0"/>
          </a:p>
          <a:p>
            <a:r>
              <a:rPr lang="en-GB" baseline="0" dirty="0"/>
              <a:t>Just like a big brand like apple, or </a:t>
            </a:r>
            <a:r>
              <a:rPr lang="en-GB" baseline="0" dirty="0" err="1"/>
              <a:t>coca-cola</a:t>
            </a:r>
            <a:r>
              <a:rPr lang="en-GB" baseline="0" dirty="0"/>
              <a:t> etc. we have to be quite strict with how we market ourselves and what information we share with other people… not necessarily between friends, but whilst meeting new people, in job interviews, on CV’s …but most importantly ONLINE!</a:t>
            </a:r>
          </a:p>
          <a:p>
            <a:endParaRPr lang="en-GB" baseline="0" dirty="0"/>
          </a:p>
          <a:p>
            <a:r>
              <a:rPr lang="en-GB" baseline="0" dirty="0"/>
              <a:t>One of the most common failures at Police Vetting is as a result of social media posts. </a:t>
            </a:r>
          </a:p>
          <a:p>
            <a:r>
              <a:rPr lang="en-GB" baseline="0" dirty="0"/>
              <a:t>Who here uses Facebook? Twitter? Instagram? </a:t>
            </a:r>
          </a:p>
          <a:p>
            <a:r>
              <a:rPr lang="en-GB" baseline="0" dirty="0"/>
              <a:t>What do you use it for? </a:t>
            </a:r>
          </a:p>
          <a:p>
            <a:endParaRPr lang="en-GB" baseline="0" dirty="0"/>
          </a:p>
        </p:txBody>
      </p:sp>
      <p:sp>
        <p:nvSpPr>
          <p:cNvPr id="4" name="Slide Number Placeholder 3"/>
          <p:cNvSpPr>
            <a:spLocks noGrp="1"/>
          </p:cNvSpPr>
          <p:nvPr>
            <p:ph type="sldNum" sz="quarter" idx="10"/>
          </p:nvPr>
        </p:nvSpPr>
        <p:spPr/>
        <p:txBody>
          <a:bodyPr/>
          <a:lstStyle/>
          <a:p>
            <a:fld id="{C7679EC1-C415-49E4-A156-61866F837ACE}" type="slidenum">
              <a:rPr lang="en-GB" smtClean="0"/>
              <a:t>19</a:t>
            </a:fld>
            <a:endParaRPr lang="en-GB"/>
          </a:p>
        </p:txBody>
      </p:sp>
    </p:spTree>
    <p:extLst>
      <p:ext uri="{BB962C8B-B14F-4D97-AF65-F5344CB8AC3E}">
        <p14:creationId xmlns:p14="http://schemas.microsoft.com/office/powerpoint/2010/main" val="3725524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Facebook:</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You own all of the content and information you post on Facebook, and you can control how it is shared through your </a:t>
            </a:r>
            <a:r>
              <a:rPr lang="en-GB" sz="1200" b="0" i="0" u="none" strike="noStrike" kern="1200" dirty="0">
                <a:solidFill>
                  <a:schemeClr val="tx1"/>
                </a:solidFill>
                <a:effectLst/>
                <a:latin typeface="+mn-lt"/>
                <a:ea typeface="+mn-ea"/>
                <a:cs typeface="+mn-cs"/>
                <a:hlinkClick r:id="rId3"/>
              </a:rPr>
              <a:t>privacy</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4"/>
              </a:rPr>
              <a:t>application settings</a:t>
            </a:r>
            <a:r>
              <a:rPr lang="en-GB" sz="1200" b="0" i="0" kern="1200" dirty="0">
                <a:solidFill>
                  <a:schemeClr val="tx1"/>
                </a:solidFill>
                <a:effectLst/>
                <a:latin typeface="+mn-lt"/>
                <a:ea typeface="+mn-ea"/>
                <a:cs typeface="+mn-cs"/>
              </a:rPr>
              <a:t>. In addition: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content that is covered by intellectual property rights, like photos and videos (IP content), you specifically give us the following permission: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Subject to your </a:t>
            </a:r>
            <a:r>
              <a:rPr lang="en-GB" sz="1200" b="0" i="0" u="none" strike="noStrike" kern="1200" dirty="0">
                <a:solidFill>
                  <a:schemeClr val="tx1"/>
                </a:solidFill>
                <a:effectLst/>
                <a:latin typeface="+mn-lt"/>
                <a:ea typeface="+mn-ea"/>
                <a:cs typeface="+mn-cs"/>
                <a:hlinkClick r:id="rId3"/>
              </a:rPr>
              <a:t>privacy</a:t>
            </a:r>
            <a:r>
              <a:rPr lang="en-GB" sz="1200" b="0" i="0" u="none" strike="noStrike"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and </a:t>
            </a:r>
            <a:r>
              <a:rPr lang="en-GB" sz="1200" b="0" i="0" u="none" strike="noStrike" kern="1200" dirty="0">
                <a:solidFill>
                  <a:schemeClr val="tx1"/>
                </a:solidFill>
                <a:effectLst/>
                <a:latin typeface="+mn-lt"/>
                <a:ea typeface="+mn-ea"/>
                <a:cs typeface="+mn-cs"/>
                <a:hlinkClick r:id="rId4"/>
              </a:rPr>
              <a:t>application settings</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you grant us a non-exclusive, transferable, sub-licensable, royalty-free, worldwide license to use any IP content that you post on or in connection with Facebook</a:t>
            </a:r>
            <a:r>
              <a:rPr lang="en-GB" sz="1200" b="0" i="0" kern="1200" dirty="0">
                <a:solidFill>
                  <a:schemeClr val="tx1"/>
                </a:solidFill>
                <a:effectLst/>
                <a:latin typeface="+mn-lt"/>
                <a:ea typeface="+mn-ea"/>
                <a:cs typeface="+mn-cs"/>
              </a:rPr>
              <a:t> (IP License). This IP License ends when you delete your IP content or your account unless your content has been shared with others, and they have not deleted it.</a:t>
            </a:r>
          </a:p>
          <a:p>
            <a:endParaRPr lang="en-GB" dirty="0"/>
          </a:p>
          <a:p>
            <a:r>
              <a:rPr lang="en-GB" b="1" dirty="0"/>
              <a:t>Other sites vary, and it is always worth reading these to ensure you understand what legal protection you have.</a:t>
            </a:r>
          </a:p>
        </p:txBody>
      </p:sp>
      <p:sp>
        <p:nvSpPr>
          <p:cNvPr id="4" name="Slide Number Placeholder 3"/>
          <p:cNvSpPr>
            <a:spLocks noGrp="1"/>
          </p:cNvSpPr>
          <p:nvPr>
            <p:ph type="sldNum" sz="quarter" idx="10"/>
          </p:nvPr>
        </p:nvSpPr>
        <p:spPr/>
        <p:txBody>
          <a:bodyPr/>
          <a:lstStyle/>
          <a:p>
            <a:fld id="{C7679EC1-C415-49E4-A156-61866F837ACE}" type="slidenum">
              <a:rPr lang="en-GB" smtClean="0"/>
              <a:t>20</a:t>
            </a:fld>
            <a:endParaRPr lang="en-GB"/>
          </a:p>
        </p:txBody>
      </p:sp>
    </p:spTree>
    <p:extLst>
      <p:ext uri="{BB962C8B-B14F-4D97-AF65-F5344CB8AC3E}">
        <p14:creationId xmlns:p14="http://schemas.microsoft.com/office/powerpoint/2010/main" val="497151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you post,</a:t>
            </a:r>
            <a:r>
              <a:rPr lang="en-GB" baseline="0" dirty="0"/>
              <a:t> view, visit or send online creates what we call a cyber foot print.</a:t>
            </a:r>
          </a:p>
          <a:p>
            <a:endParaRPr lang="en-GB" baseline="0" dirty="0"/>
          </a:p>
          <a:p>
            <a:r>
              <a:rPr lang="en-GB" dirty="0"/>
              <a:t>A drunken picture, a Facebook rant, political posts, ill-thought out comments or opinions</a:t>
            </a:r>
          </a:p>
          <a:p>
            <a:endParaRPr lang="en-GB" dirty="0"/>
          </a:p>
          <a:p>
            <a:r>
              <a:rPr lang="en-GB" dirty="0"/>
              <a:t>All</a:t>
            </a:r>
            <a:r>
              <a:rPr lang="en-GB" baseline="0" dirty="0"/>
              <a:t> of these paint a picture of you which probably doesn’t show the real you, and this cyber foot print can have devastating affects on your career in the public service… if you can’t show that you live by the code of ethics before you join, then maybe that’s because you can’t live by them once you hold a position of trust.</a:t>
            </a:r>
          </a:p>
          <a:p>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21</a:t>
            </a:fld>
            <a:endParaRPr lang="en-GB"/>
          </a:p>
        </p:txBody>
      </p:sp>
    </p:spTree>
    <p:extLst>
      <p:ext uri="{BB962C8B-B14F-4D97-AF65-F5344CB8AC3E}">
        <p14:creationId xmlns:p14="http://schemas.microsoft.com/office/powerpoint/2010/main" val="4013118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679EC1-C415-49E4-A156-61866F837ACE}" type="slidenum">
              <a:rPr lang="en-GB" smtClean="0"/>
              <a:t>22</a:t>
            </a:fld>
            <a:endParaRPr lang="en-GB"/>
          </a:p>
        </p:txBody>
      </p:sp>
    </p:spTree>
    <p:extLst>
      <p:ext uri="{BB962C8B-B14F-4D97-AF65-F5344CB8AC3E}">
        <p14:creationId xmlns:p14="http://schemas.microsoft.com/office/powerpoint/2010/main" val="4127100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Transferee PC’s example… </a:t>
            </a:r>
          </a:p>
          <a:p>
            <a:endParaRPr lang="en-GB" dirty="0"/>
          </a:p>
          <a:p>
            <a:endParaRPr lang="en-GB" dirty="0"/>
          </a:p>
          <a:p>
            <a:r>
              <a:rPr lang="en-GB" dirty="0"/>
              <a:t>THINK:</a:t>
            </a:r>
          </a:p>
          <a:p>
            <a:endParaRPr lang="en-GB" dirty="0"/>
          </a:p>
          <a:p>
            <a:r>
              <a:rPr lang="en-GB" dirty="0"/>
              <a:t>Could someone misinterpret what I am saying?</a:t>
            </a:r>
          </a:p>
          <a:p>
            <a:r>
              <a:rPr lang="en-GB" dirty="0"/>
              <a:t>Could</a:t>
            </a:r>
            <a:r>
              <a:rPr lang="en-GB" baseline="0" dirty="0"/>
              <a:t> someone feel disrespected?</a:t>
            </a:r>
            <a:endParaRPr lang="en-GB" dirty="0"/>
          </a:p>
          <a:p>
            <a:r>
              <a:rPr lang="en-GB" baseline="0" dirty="0"/>
              <a:t>Am I posting in anger?</a:t>
            </a:r>
          </a:p>
          <a:p>
            <a:r>
              <a:rPr lang="en-GB" dirty="0"/>
              <a:t>Am I revealing too much about myself?</a:t>
            </a:r>
            <a:br>
              <a:rPr lang="en-GB" dirty="0"/>
            </a:br>
            <a:r>
              <a:rPr lang="en-GB" dirty="0"/>
              <a:t>Am I showing a bad side of myself?</a:t>
            </a:r>
          </a:p>
          <a:p>
            <a:r>
              <a:rPr lang="en-GB" dirty="0"/>
              <a:t/>
            </a:r>
            <a:br>
              <a:rPr lang="en-GB" dirty="0"/>
            </a:br>
            <a:r>
              <a:rPr lang="en-GB" b="1" baseline="0" dirty="0"/>
              <a:t>But most importantly…</a:t>
            </a:r>
            <a:br>
              <a:rPr lang="en-GB" b="1" baseline="0" dirty="0"/>
            </a:br>
            <a:r>
              <a:rPr lang="en-GB" b="1" baseline="0" dirty="0"/>
              <a:t>Who might be able to read this?</a:t>
            </a:r>
            <a:endParaRPr lang="en-GB" b="1" dirty="0"/>
          </a:p>
          <a:p>
            <a:endParaRPr lang="en-GB" dirty="0"/>
          </a:p>
          <a:p>
            <a:r>
              <a:rPr lang="en-GB" dirty="0"/>
              <a:t>Once posted online, it is virtually impossible to remove even by</a:t>
            </a:r>
            <a:r>
              <a:rPr lang="en-GB" baseline="0" dirty="0"/>
              <a:t> deleting accounts and posts… is that post worth compromising your future careers over?</a:t>
            </a:r>
          </a:p>
          <a:p>
            <a:endParaRPr lang="en-GB" baseline="0" dirty="0"/>
          </a:p>
          <a:p>
            <a:r>
              <a:rPr lang="en-GB" baseline="0" dirty="0"/>
              <a:t>Thank you</a:t>
            </a:r>
            <a:endParaRPr lang="en-GB" dirty="0"/>
          </a:p>
        </p:txBody>
      </p:sp>
      <p:sp>
        <p:nvSpPr>
          <p:cNvPr id="4" name="Slide Number Placeholder 3"/>
          <p:cNvSpPr>
            <a:spLocks noGrp="1"/>
          </p:cNvSpPr>
          <p:nvPr>
            <p:ph type="sldNum" sz="quarter" idx="10"/>
          </p:nvPr>
        </p:nvSpPr>
        <p:spPr/>
        <p:txBody>
          <a:bodyPr/>
          <a:lstStyle/>
          <a:p>
            <a:fld id="{C7679EC1-C415-49E4-A156-61866F837ACE}" type="slidenum">
              <a:rPr lang="en-GB" smtClean="0"/>
              <a:t>23</a:t>
            </a:fld>
            <a:endParaRPr lang="en-GB"/>
          </a:p>
        </p:txBody>
      </p:sp>
    </p:spTree>
    <p:extLst>
      <p:ext uri="{BB962C8B-B14F-4D97-AF65-F5344CB8AC3E}">
        <p14:creationId xmlns:p14="http://schemas.microsoft.com/office/powerpoint/2010/main" val="1130667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679EC1-C415-49E4-A156-61866F837ACE}" type="slidenum">
              <a:rPr lang="en-GB" smtClean="0"/>
              <a:t>24</a:t>
            </a:fld>
            <a:endParaRPr lang="en-GB"/>
          </a:p>
        </p:txBody>
      </p:sp>
    </p:spTree>
    <p:extLst>
      <p:ext uri="{BB962C8B-B14F-4D97-AF65-F5344CB8AC3E}">
        <p14:creationId xmlns:p14="http://schemas.microsoft.com/office/powerpoint/2010/main" val="3017653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14/02/2019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2.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15.png"/><Relationship Id="rId5" Type="http://schemas.openxmlformats.org/officeDocument/2006/relationships/diagramQuickStyle" Target="../diagrams/quickStyle11.xml"/><Relationship Id="rId10" Type="http://schemas.openxmlformats.org/officeDocument/2006/relationships/image" Target="../media/image14.png"/><Relationship Id="rId4" Type="http://schemas.openxmlformats.org/officeDocument/2006/relationships/diagramLayout" Target="../diagrams/layout11.xml"/><Relationship Id="rId9"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3.sv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19.png"/><Relationship Id="rId4" Type="http://schemas.openxmlformats.org/officeDocument/2006/relationships/notesSlide" Target="../notesSlides/notesSlide13.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187C3A-306E-4734-8400-87EC3688E92F}"/>
              </a:ext>
            </a:extLst>
          </p:cNvPr>
          <p:cNvSpPr>
            <a:spLocks noGrp="1"/>
          </p:cNvSpPr>
          <p:nvPr>
            <p:ph type="ctrTitle"/>
          </p:nvPr>
        </p:nvSpPr>
        <p:spPr>
          <a:xfrm>
            <a:off x="985969" y="4553712"/>
            <a:ext cx="8288032" cy="1096316"/>
          </a:xfrm>
        </p:spPr>
        <p:txBody>
          <a:bodyPr>
            <a:normAutofit/>
          </a:bodyPr>
          <a:lstStyle/>
          <a:p>
            <a:pPr algn="ctr"/>
            <a:r>
              <a:rPr lang="en-GB" sz="4800"/>
              <a:t>What’s in the news?</a:t>
            </a:r>
          </a:p>
        </p:txBody>
      </p:sp>
      <p:sp>
        <p:nvSpPr>
          <p:cNvPr id="3" name="Subtitle 2">
            <a:extLst>
              <a:ext uri="{FF2B5EF4-FFF2-40B4-BE49-F238E27FC236}">
                <a16:creationId xmlns:a16="http://schemas.microsoft.com/office/drawing/2014/main" xmlns="" id="{BB57159B-95AE-435A-AE4C-05C1D86EEDC2}"/>
              </a:ext>
            </a:extLst>
          </p:cNvPr>
          <p:cNvSpPr>
            <a:spLocks noGrp="1"/>
          </p:cNvSpPr>
          <p:nvPr>
            <p:ph type="subTitle" idx="1"/>
          </p:nvPr>
        </p:nvSpPr>
        <p:spPr>
          <a:xfrm>
            <a:off x="985969" y="5650029"/>
            <a:ext cx="8288032" cy="469122"/>
          </a:xfrm>
        </p:spPr>
        <p:txBody>
          <a:bodyPr>
            <a:normAutofit/>
          </a:bodyPr>
          <a:lstStyle/>
          <a:p>
            <a:pPr algn="ctr"/>
            <a:r>
              <a:rPr lang="en-GB"/>
              <a:t>Class discussion on current affairs around policing</a:t>
            </a:r>
          </a:p>
        </p:txBody>
      </p:sp>
      <p:pic>
        <p:nvPicPr>
          <p:cNvPr id="14" name="Graphic 7" descr="Newspaper">
            <a:extLst>
              <a:ext uri="{FF2B5EF4-FFF2-40B4-BE49-F238E27FC236}">
                <a16:creationId xmlns:a16="http://schemas.microsoft.com/office/drawing/2014/main" xmlns="" id="{A3A03CD6-E2C8-4D35-8B22-9D1F9227A1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3480259" y="934222"/>
            <a:ext cx="3299450" cy="3299450"/>
          </a:xfrm>
          <a:prstGeom prst="rect">
            <a:avLst/>
          </a:prstGeom>
        </p:spPr>
      </p:pic>
      <p:sp>
        <p:nvSpPr>
          <p:cNvPr id="4" name="Slide Number Placeholder 3">
            <a:extLst>
              <a:ext uri="{FF2B5EF4-FFF2-40B4-BE49-F238E27FC236}">
                <a16:creationId xmlns:a16="http://schemas.microsoft.com/office/drawing/2014/main" xmlns="" id="{A5B4699C-DD53-4B12-82E8-7E6D6EE77E51}"/>
              </a:ext>
            </a:extLst>
          </p:cNvPr>
          <p:cNvSpPr>
            <a:spLocks noGrp="1"/>
          </p:cNvSpPr>
          <p:nvPr>
            <p:ph type="sldNum" sz="quarter" idx="12"/>
          </p:nvPr>
        </p:nvSpPr>
        <p:spPr>
          <a:xfrm>
            <a:off x="8542023" y="6352651"/>
            <a:ext cx="683339" cy="365125"/>
          </a:xfrm>
        </p:spPr>
        <p:txBody>
          <a:bodyPr>
            <a:normAutofit/>
          </a:bodyPr>
          <a:lstStyle/>
          <a:p>
            <a:pPr>
              <a:spcAft>
                <a:spcPts val="600"/>
              </a:spcAft>
            </a:pPr>
            <a:fld id="{5DFEDB64-84C3-4240-BCBA-134AE1D9082C}" type="slidenum">
              <a:rPr lang="en-GB" smtClean="0"/>
              <a:pPr>
                <a:spcAft>
                  <a:spcPts val="600"/>
                </a:spcAft>
              </a:pPr>
              <a:t>1</a:t>
            </a:fld>
            <a:endParaRPr lang="en-GB"/>
          </a:p>
        </p:txBody>
      </p:sp>
    </p:spTree>
    <p:extLst>
      <p:ext uri="{BB962C8B-B14F-4D97-AF65-F5344CB8AC3E}">
        <p14:creationId xmlns:p14="http://schemas.microsoft.com/office/powerpoint/2010/main" val="26481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12" name="Group 11">
            <a:extLst>
              <a:ext uri="{FF2B5EF4-FFF2-40B4-BE49-F238E27FC236}">
                <a16:creationId xmlns:a16="http://schemas.microsoft.com/office/drawing/2014/main" xmlns=""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xmlns=""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375678" cy="4307148"/>
          </a:xfrm>
        </p:spPr>
        <p:txBody>
          <a:bodyPr anchor="ctr">
            <a:normAutofit/>
          </a:bodyPr>
          <a:lstStyle/>
          <a:p>
            <a:pPr algn="l"/>
            <a:r>
              <a:rPr lang="en-GB" dirty="0"/>
              <a:t>Social Media, </a:t>
            </a:r>
            <a:br>
              <a:rPr lang="en-GB" dirty="0"/>
            </a:br>
            <a:r>
              <a:rPr lang="en-GB" dirty="0"/>
              <a:t>Content &amp; Consent</a:t>
            </a:r>
          </a:p>
        </p:txBody>
      </p:sp>
      <p:sp>
        <p:nvSpPr>
          <p:cNvPr id="21" name="Freeform: Shape 20">
            <a:extLst>
              <a:ext uri="{FF2B5EF4-FFF2-40B4-BE49-F238E27FC236}">
                <a16:creationId xmlns:a16="http://schemas.microsoft.com/office/drawing/2014/main" xmlns=""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026" name="Picture 2" descr="Image result for uwtsd logo">
            <a:extLst>
              <a:ext uri="{FF2B5EF4-FFF2-40B4-BE49-F238E27FC236}">
                <a16:creationId xmlns:a16="http://schemas.microsoft.com/office/drawing/2014/main" xmlns=""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245" y="952640"/>
            <a:ext cx="5610755" cy="5148943"/>
          </a:xfrm>
        </p:spPr>
        <p:txBody>
          <a:bodyPr vert="horz" lIns="91440" tIns="45720" rIns="91440" bIns="45720" rtlCol="0" anchor="ctr">
            <a:normAutofit/>
          </a:bodyPr>
          <a:lstStyle/>
          <a:p>
            <a:pPr algn="r"/>
            <a:r>
              <a:rPr lang="en-US" sz="5400" dirty="0"/>
              <a:t>Principles of	Public Life</a:t>
            </a:r>
          </a:p>
        </p:txBody>
      </p:sp>
      <p:pic>
        <p:nvPicPr>
          <p:cNvPr id="4" name="Graphic 3" descr="Contract">
            <a:extLst>
              <a:ext uri="{FF2B5EF4-FFF2-40B4-BE49-F238E27FC236}">
                <a16:creationId xmlns:a16="http://schemas.microsoft.com/office/drawing/2014/main" xmlns="" id="{B7047889-AB02-4B20-8510-F980589B090C}"/>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85398" y="582201"/>
            <a:ext cx="1492784" cy="1492784"/>
          </a:xfrm>
          <a:prstGeom prst="rect">
            <a:avLst/>
          </a:prstGeom>
          <a:ln>
            <a:noFill/>
          </a:ln>
          <a:effectLst/>
          <a:scene3d>
            <a:camera prst="orthographicFront">
              <a:rot lat="0" lon="0" rev="0"/>
            </a:camera>
            <a:lightRig rig="chilly" dir="t">
              <a:rot lat="0" lon="0" rev="18480000"/>
            </a:lightRig>
          </a:scene3d>
          <a:sp3d prstMaterial="clear">
            <a:bevelT h="63500"/>
          </a:sp3d>
        </p:spPr>
      </p:pic>
    </p:spTree>
    <p:extLst>
      <p:ext uri="{BB962C8B-B14F-4D97-AF65-F5344CB8AC3E}">
        <p14:creationId xmlns:p14="http://schemas.microsoft.com/office/powerpoint/2010/main" val="250500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0294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3046988"/>
          </a:xfrm>
          <a:prstGeom prst="rect">
            <a:avLst/>
          </a:prstGeom>
          <a:noFill/>
        </p:spPr>
        <p:txBody>
          <a:bodyPr wrap="square" rtlCol="0">
            <a:spAutoFit/>
          </a:bodyPr>
          <a:lstStyle/>
          <a:p>
            <a:pPr lvl="0"/>
            <a:r>
              <a:rPr lang="en-GB" sz="3200" b="1" dirty="0"/>
              <a:t>Accountability </a:t>
            </a:r>
          </a:p>
          <a:p>
            <a:pPr lvl="0"/>
            <a:r>
              <a:rPr lang="en-GB" sz="3200" dirty="0"/>
              <a:t>You are answerable for your decisions, actions and omissions. </a:t>
            </a:r>
            <a:endParaRPr lang="en-US" sz="3200" dirty="0"/>
          </a:p>
          <a:p>
            <a:endParaRPr lang="en-GB" sz="3200" dirty="0"/>
          </a:p>
        </p:txBody>
      </p:sp>
    </p:spTree>
    <p:extLst>
      <p:ext uri="{BB962C8B-B14F-4D97-AF65-F5344CB8AC3E}">
        <p14:creationId xmlns:p14="http://schemas.microsoft.com/office/powerpoint/2010/main" val="210077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2062103"/>
          </a:xfrm>
          <a:prstGeom prst="rect">
            <a:avLst/>
          </a:prstGeom>
          <a:noFill/>
        </p:spPr>
        <p:txBody>
          <a:bodyPr wrap="square" rtlCol="0">
            <a:spAutoFit/>
          </a:bodyPr>
          <a:lstStyle/>
          <a:p>
            <a:pPr lvl="0"/>
            <a:r>
              <a:rPr lang="en-GB" sz="3200" b="1" dirty="0"/>
              <a:t>Fairness </a:t>
            </a:r>
          </a:p>
          <a:p>
            <a:pPr lvl="0"/>
            <a:r>
              <a:rPr lang="en-GB" sz="3200" dirty="0"/>
              <a:t>You treat people fairly. </a:t>
            </a:r>
          </a:p>
          <a:p>
            <a:endParaRPr lang="en-GB" sz="3200" dirty="0"/>
          </a:p>
        </p:txBody>
      </p:sp>
    </p:spTree>
    <p:extLst>
      <p:ext uri="{BB962C8B-B14F-4D97-AF65-F5344CB8AC3E}">
        <p14:creationId xmlns:p14="http://schemas.microsoft.com/office/powerpoint/2010/main" val="1066510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2062103"/>
          </a:xfrm>
          <a:prstGeom prst="rect">
            <a:avLst/>
          </a:prstGeom>
          <a:noFill/>
        </p:spPr>
        <p:txBody>
          <a:bodyPr wrap="square" rtlCol="0">
            <a:spAutoFit/>
          </a:bodyPr>
          <a:lstStyle/>
          <a:p>
            <a:pPr lvl="0"/>
            <a:r>
              <a:rPr lang="en-GB" sz="3200" b="1" dirty="0"/>
              <a:t>Honesty</a:t>
            </a:r>
          </a:p>
          <a:p>
            <a:pPr lvl="0"/>
            <a:r>
              <a:rPr lang="en-GB" sz="3200" dirty="0"/>
              <a:t>You are truthful and trustworthy. </a:t>
            </a:r>
            <a:endParaRPr lang="en-US" sz="3200" dirty="0"/>
          </a:p>
          <a:p>
            <a:endParaRPr lang="en-GB" sz="3200" dirty="0"/>
          </a:p>
        </p:txBody>
      </p:sp>
    </p:spTree>
    <p:extLst>
      <p:ext uri="{BB962C8B-B14F-4D97-AF65-F5344CB8AC3E}">
        <p14:creationId xmlns:p14="http://schemas.microsoft.com/office/powerpoint/2010/main" val="3341277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1846659"/>
          </a:xfrm>
          <a:prstGeom prst="rect">
            <a:avLst/>
          </a:prstGeom>
          <a:noFill/>
        </p:spPr>
        <p:txBody>
          <a:bodyPr wrap="square" rtlCol="0">
            <a:spAutoFit/>
          </a:bodyPr>
          <a:lstStyle/>
          <a:p>
            <a:pPr lvl="0"/>
            <a:r>
              <a:rPr lang="en-GB" sz="3200" b="1" dirty="0"/>
              <a:t>Integrity </a:t>
            </a:r>
          </a:p>
          <a:p>
            <a:pPr lvl="0"/>
            <a:r>
              <a:rPr lang="en-GB" sz="3200" dirty="0"/>
              <a:t>You always do the right thing</a:t>
            </a:r>
          </a:p>
          <a:p>
            <a:endParaRPr lang="en-GB" dirty="0"/>
          </a:p>
        </p:txBody>
      </p:sp>
    </p:spTree>
    <p:extLst>
      <p:ext uri="{BB962C8B-B14F-4D97-AF65-F5344CB8AC3E}">
        <p14:creationId xmlns:p14="http://schemas.microsoft.com/office/powerpoint/2010/main" val="342500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1846659"/>
          </a:xfrm>
          <a:prstGeom prst="rect">
            <a:avLst/>
          </a:prstGeom>
          <a:noFill/>
        </p:spPr>
        <p:txBody>
          <a:bodyPr wrap="square" rtlCol="0">
            <a:spAutoFit/>
          </a:bodyPr>
          <a:lstStyle/>
          <a:p>
            <a:pPr lvl="0"/>
            <a:r>
              <a:rPr lang="en-GB" sz="3200" b="1" dirty="0"/>
              <a:t>Leadership </a:t>
            </a:r>
          </a:p>
          <a:p>
            <a:pPr lvl="0"/>
            <a:r>
              <a:rPr lang="en-GB" sz="3200" dirty="0"/>
              <a:t>You lead by good example</a:t>
            </a:r>
          </a:p>
          <a:p>
            <a:endParaRPr lang="en-GB" dirty="0"/>
          </a:p>
        </p:txBody>
      </p:sp>
    </p:spTree>
    <p:extLst>
      <p:ext uri="{BB962C8B-B14F-4D97-AF65-F5344CB8AC3E}">
        <p14:creationId xmlns:p14="http://schemas.microsoft.com/office/powerpoint/2010/main" val="2868144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2831544"/>
          </a:xfrm>
          <a:prstGeom prst="rect">
            <a:avLst/>
          </a:prstGeom>
          <a:noFill/>
        </p:spPr>
        <p:txBody>
          <a:bodyPr wrap="square" rtlCol="0">
            <a:spAutoFit/>
          </a:bodyPr>
          <a:lstStyle/>
          <a:p>
            <a:pPr lvl="0"/>
            <a:r>
              <a:rPr lang="en-GB" sz="3200" b="1" dirty="0"/>
              <a:t>Objectivity </a:t>
            </a:r>
          </a:p>
          <a:p>
            <a:pPr lvl="0"/>
            <a:r>
              <a:rPr lang="en-GB" sz="3200" dirty="0"/>
              <a:t>You make choices on evidence and your best professional judgement. </a:t>
            </a:r>
          </a:p>
          <a:p>
            <a:endParaRPr lang="en-GB" dirty="0"/>
          </a:p>
        </p:txBody>
      </p:sp>
    </p:spTree>
    <p:extLst>
      <p:ext uri="{BB962C8B-B14F-4D97-AF65-F5344CB8AC3E}">
        <p14:creationId xmlns:p14="http://schemas.microsoft.com/office/powerpoint/2010/main" val="3456749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2339102"/>
          </a:xfrm>
          <a:prstGeom prst="rect">
            <a:avLst/>
          </a:prstGeom>
          <a:noFill/>
        </p:spPr>
        <p:txBody>
          <a:bodyPr wrap="square" rtlCol="0">
            <a:spAutoFit/>
          </a:bodyPr>
          <a:lstStyle/>
          <a:p>
            <a:pPr lvl="0"/>
            <a:r>
              <a:rPr lang="en-GB" sz="3200" b="1" dirty="0"/>
              <a:t>Openness</a:t>
            </a:r>
          </a:p>
          <a:p>
            <a:pPr lvl="0"/>
            <a:r>
              <a:rPr lang="en-GB" sz="3200" dirty="0"/>
              <a:t>You are open and transparent in your actions and decisions. </a:t>
            </a:r>
          </a:p>
          <a:p>
            <a:endParaRPr lang="en-GB" dirty="0"/>
          </a:p>
        </p:txBody>
      </p:sp>
    </p:spTree>
    <p:extLst>
      <p:ext uri="{BB962C8B-B14F-4D97-AF65-F5344CB8AC3E}">
        <p14:creationId xmlns:p14="http://schemas.microsoft.com/office/powerpoint/2010/main" val="3698338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1846659"/>
          </a:xfrm>
          <a:prstGeom prst="rect">
            <a:avLst/>
          </a:prstGeom>
          <a:noFill/>
        </p:spPr>
        <p:txBody>
          <a:bodyPr wrap="square" rtlCol="0">
            <a:spAutoFit/>
          </a:bodyPr>
          <a:lstStyle/>
          <a:p>
            <a:pPr lvl="0"/>
            <a:r>
              <a:rPr lang="en-GB" sz="3200" b="1" dirty="0"/>
              <a:t>Respect</a:t>
            </a:r>
          </a:p>
          <a:p>
            <a:pPr lvl="0"/>
            <a:r>
              <a:rPr lang="en-GB" sz="3200" dirty="0"/>
              <a:t>You treat everyone with respect. </a:t>
            </a:r>
          </a:p>
          <a:p>
            <a:endParaRPr lang="en-GB" dirty="0"/>
          </a:p>
        </p:txBody>
      </p:sp>
    </p:spTree>
    <p:extLst>
      <p:ext uri="{BB962C8B-B14F-4D97-AF65-F5344CB8AC3E}">
        <p14:creationId xmlns:p14="http://schemas.microsoft.com/office/powerpoint/2010/main" val="3912110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4A85A615-FFBE-4D6D-A7DC-2492F9D60D02}"/>
              </a:ext>
            </a:extLst>
          </p:cNvPr>
          <p:cNvGraphicFramePr>
            <a:graphicFrameLocks noGrp="1"/>
          </p:cNvGraphicFramePr>
          <p:nvPr>
            <p:ph idx="1"/>
            <p:extLst/>
          </p:nvPr>
        </p:nvGraphicFramePr>
        <p:xfrm>
          <a:off x="290134" y="304800"/>
          <a:ext cx="525572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xmlns="" id="{C66B983E-D8E3-4A38-BBFC-905871D3226F}"/>
              </a:ext>
            </a:extLst>
          </p:cNvPr>
          <p:cNvSpPr txBox="1"/>
          <p:nvPr/>
        </p:nvSpPr>
        <p:spPr>
          <a:xfrm>
            <a:off x="5041557" y="2351782"/>
            <a:ext cx="4226011" cy="1846659"/>
          </a:xfrm>
          <a:prstGeom prst="rect">
            <a:avLst/>
          </a:prstGeom>
          <a:noFill/>
        </p:spPr>
        <p:txBody>
          <a:bodyPr wrap="square" rtlCol="0">
            <a:spAutoFit/>
          </a:bodyPr>
          <a:lstStyle/>
          <a:p>
            <a:pPr lvl="0"/>
            <a:r>
              <a:rPr lang="en-GB" sz="3200" b="1" dirty="0"/>
              <a:t>Selflessness </a:t>
            </a:r>
          </a:p>
          <a:p>
            <a:pPr lvl="0"/>
            <a:r>
              <a:rPr lang="en-GB" sz="3200" dirty="0"/>
              <a:t>You act in the public interest.</a:t>
            </a:r>
          </a:p>
          <a:p>
            <a:endParaRPr lang="en-GB" dirty="0"/>
          </a:p>
        </p:txBody>
      </p:sp>
    </p:spTree>
    <p:extLst>
      <p:ext uri="{BB962C8B-B14F-4D97-AF65-F5344CB8AC3E}">
        <p14:creationId xmlns:p14="http://schemas.microsoft.com/office/powerpoint/2010/main" val="1734788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neatoday.org/wp-content/uploads/2014/02/dp45871-cop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452941">
            <a:off x="6473240" y="339397"/>
            <a:ext cx="5321485" cy="373686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5" name="Picture 8" descr="Image result for outdoor instruc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960515">
            <a:off x="72396" y="340486"/>
            <a:ext cx="4750668" cy="267225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1026" name="Picture 2" descr="Image result for jesip">
            <a:extLst>
              <a:ext uri="{FF2B5EF4-FFF2-40B4-BE49-F238E27FC236}">
                <a16:creationId xmlns:a16="http://schemas.microsoft.com/office/drawing/2014/main" xmlns="" id="{7A898FEC-1331-4DC3-BCE3-077C0542DC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4689" y="1971010"/>
            <a:ext cx="3800475" cy="33623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pic>
        <p:nvPicPr>
          <p:cNvPr id="4" name="Picture 6" descr="Image result for sports therapis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970072">
            <a:off x="-440730" y="3925128"/>
            <a:ext cx="5167430" cy="290667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1032" name="Picture 8">
            <a:extLst>
              <a:ext uri="{FF2B5EF4-FFF2-40B4-BE49-F238E27FC236}">
                <a16:creationId xmlns:a16="http://schemas.microsoft.com/office/drawing/2014/main" xmlns="" id="{EC9D7A94-7AAD-48B1-BC4C-A679ABC1FC9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rot="21085529">
            <a:off x="7360519" y="3718867"/>
            <a:ext cx="4475820" cy="298158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Tree>
    <p:extLst>
      <p:ext uri="{BB962C8B-B14F-4D97-AF65-F5344CB8AC3E}">
        <p14:creationId xmlns:p14="http://schemas.microsoft.com/office/powerpoint/2010/main" val="875874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35" y="854529"/>
            <a:ext cx="5266265" cy="5148943"/>
          </a:xfrm>
        </p:spPr>
        <p:txBody>
          <a:bodyPr vert="horz" lIns="91440" tIns="45720" rIns="91440" bIns="45720" rtlCol="0" anchor="ctr">
            <a:normAutofit/>
          </a:bodyPr>
          <a:lstStyle/>
          <a:p>
            <a:pPr algn="r"/>
            <a:r>
              <a:rPr lang="en-US" sz="5400" dirty="0"/>
              <a:t>Vetting &amp; Background Checks</a:t>
            </a:r>
          </a:p>
        </p:txBody>
      </p:sp>
      <p:pic>
        <p:nvPicPr>
          <p:cNvPr id="4" name="Graphic 3" descr="Lock">
            <a:extLst>
              <a:ext uri="{FF2B5EF4-FFF2-40B4-BE49-F238E27FC236}">
                <a16:creationId xmlns:a16="http://schemas.microsoft.com/office/drawing/2014/main" xmlns="" id="{57652434-2068-4AD3-8DC1-438E45C44EF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296759" y="242887"/>
            <a:ext cx="1589961" cy="1589961"/>
          </a:xfrm>
          <a:prstGeom prst="rect">
            <a:avLst/>
          </a:prstGeom>
          <a:ln>
            <a:noFill/>
          </a:ln>
          <a:effectLst/>
          <a:scene3d>
            <a:camera prst="orthographicFront">
              <a:rot lat="0" lon="0" rev="0"/>
            </a:camera>
            <a:lightRig rig="chilly" dir="t">
              <a:rot lat="0" lon="0" rev="18480000"/>
            </a:lightRig>
          </a:scene3d>
          <a:sp3d prstMaterial="clear">
            <a:bevelT h="63500"/>
          </a:sp3d>
        </p:spPr>
      </p:pic>
    </p:spTree>
    <p:extLst>
      <p:ext uri="{BB962C8B-B14F-4D97-AF65-F5344CB8AC3E}">
        <p14:creationId xmlns:p14="http://schemas.microsoft.com/office/powerpoint/2010/main" val="2272097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69848" y="2093976"/>
            <a:ext cx="4754880" cy="4521137"/>
          </a:xfrm>
        </p:spPr>
        <p:txBody>
          <a:bodyPr>
            <a:normAutofit/>
          </a:bodyPr>
          <a:lstStyle/>
          <a:p>
            <a:r>
              <a:rPr lang="en-GB" dirty="0"/>
              <a:t>Data and Barring Service (DBS)</a:t>
            </a:r>
          </a:p>
          <a:p>
            <a:endParaRPr lang="en-GB" dirty="0"/>
          </a:p>
          <a:p>
            <a:endParaRPr lang="en-GB" dirty="0"/>
          </a:p>
          <a:p>
            <a:r>
              <a:rPr lang="en-GB" dirty="0"/>
              <a:t>National Security Clearance</a:t>
            </a:r>
          </a:p>
          <a:p>
            <a:pPr lvl="1"/>
            <a:r>
              <a:rPr lang="en-GB" dirty="0"/>
              <a:t>Counter Terrorist Check (CTC)</a:t>
            </a:r>
          </a:p>
          <a:p>
            <a:pPr lvl="1"/>
            <a:r>
              <a:rPr lang="en-GB" dirty="0"/>
              <a:t>Security Check (SC)</a:t>
            </a:r>
          </a:p>
          <a:p>
            <a:pPr lvl="1"/>
            <a:r>
              <a:rPr lang="en-GB" dirty="0"/>
              <a:t>Developed or Management Vetting (DV) (MV)</a:t>
            </a:r>
          </a:p>
          <a:p>
            <a:endParaRPr lang="en-GB" dirty="0"/>
          </a:p>
          <a:p>
            <a:endParaRPr lang="en-GB" dirty="0"/>
          </a:p>
          <a:p>
            <a:r>
              <a:rPr lang="en-GB" dirty="0"/>
              <a:t>Other checks as deemed relevant</a:t>
            </a:r>
          </a:p>
          <a:p>
            <a:pPr lvl="1"/>
            <a:endParaRPr lang="en-GB" dirty="0"/>
          </a:p>
        </p:txBody>
      </p:sp>
      <p:sp>
        <p:nvSpPr>
          <p:cNvPr id="2" name="Title 1"/>
          <p:cNvSpPr>
            <a:spLocks noGrp="1"/>
          </p:cNvSpPr>
          <p:nvPr>
            <p:ph type="title"/>
          </p:nvPr>
        </p:nvSpPr>
        <p:spPr/>
        <p:txBody>
          <a:bodyPr/>
          <a:lstStyle/>
          <a:p>
            <a:r>
              <a:rPr lang="en-GB" dirty="0"/>
              <a:t>Vetting</a:t>
            </a:r>
          </a:p>
        </p:txBody>
      </p:sp>
      <p:sp>
        <p:nvSpPr>
          <p:cNvPr id="4" name="Content Placeholder 3"/>
          <p:cNvSpPr>
            <a:spLocks noGrp="1"/>
          </p:cNvSpPr>
          <p:nvPr>
            <p:ph sz="half" idx="2"/>
          </p:nvPr>
        </p:nvSpPr>
        <p:spPr>
          <a:xfrm>
            <a:off x="6364224" y="2093976"/>
            <a:ext cx="4754880" cy="3320987"/>
          </a:xfrm>
        </p:spPr>
        <p:txBody>
          <a:bodyPr>
            <a:normAutofit/>
          </a:bodyPr>
          <a:lstStyle/>
          <a:p>
            <a:r>
              <a:rPr lang="en-GB" dirty="0"/>
              <a:t>Voluntary Organisations</a:t>
            </a:r>
          </a:p>
          <a:p>
            <a:r>
              <a:rPr lang="en-GB" dirty="0"/>
              <a:t>Local Authorities</a:t>
            </a:r>
          </a:p>
          <a:p>
            <a:endParaRPr lang="en-GB" dirty="0"/>
          </a:p>
          <a:p>
            <a:r>
              <a:rPr lang="en-GB" dirty="0"/>
              <a:t>Police Service</a:t>
            </a:r>
          </a:p>
          <a:p>
            <a:r>
              <a:rPr lang="en-GB" dirty="0"/>
              <a:t>Fire &amp; Rescue Service</a:t>
            </a:r>
          </a:p>
          <a:p>
            <a:r>
              <a:rPr lang="en-GB" dirty="0"/>
              <a:t>Her Majesty’s Prison Service</a:t>
            </a:r>
          </a:p>
          <a:p>
            <a:r>
              <a:rPr lang="en-GB" dirty="0"/>
              <a:t>Armed Forces</a:t>
            </a:r>
          </a:p>
        </p:txBody>
      </p:sp>
    </p:spTree>
    <p:extLst>
      <p:ext uri="{BB962C8B-B14F-4D97-AF65-F5344CB8AC3E}">
        <p14:creationId xmlns:p14="http://schemas.microsoft.com/office/powerpoint/2010/main" val="2030697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734" y="854529"/>
            <a:ext cx="5799665" cy="5148943"/>
          </a:xfrm>
        </p:spPr>
        <p:txBody>
          <a:bodyPr vert="horz" lIns="91440" tIns="45720" rIns="91440" bIns="45720" rtlCol="0" anchor="ctr">
            <a:normAutofit/>
          </a:bodyPr>
          <a:lstStyle/>
          <a:p>
            <a:pPr algn="r"/>
            <a:r>
              <a:rPr lang="en-US" sz="6000"/>
              <a:t>Social Media &amp; Your Brand</a:t>
            </a:r>
          </a:p>
        </p:txBody>
      </p:sp>
      <p:pic>
        <p:nvPicPr>
          <p:cNvPr id="4" name="Graphic 3" descr="Chat">
            <a:extLst>
              <a:ext uri="{FF2B5EF4-FFF2-40B4-BE49-F238E27FC236}">
                <a16:creationId xmlns:a16="http://schemas.microsoft.com/office/drawing/2014/main" xmlns="" id="{42E27560-84E2-4EBD-B7FE-3F18DA1E38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1686" y="270530"/>
            <a:ext cx="1842631" cy="1842631"/>
          </a:xfrm>
          <a:prstGeom prst="rect">
            <a:avLst/>
          </a:prstGeom>
          <a:ln>
            <a:noFill/>
          </a:ln>
          <a:effectLst/>
          <a:scene3d>
            <a:camera prst="orthographicFront">
              <a:rot lat="0" lon="0" rev="0"/>
            </a:camera>
            <a:lightRig rig="chilly" dir="t">
              <a:rot lat="0" lon="0" rev="18480000"/>
            </a:lightRig>
          </a:scene3d>
          <a:sp3d prstMaterial="clear">
            <a:bevelT h="63500"/>
          </a:sp3d>
        </p:spPr>
      </p:pic>
    </p:spTree>
    <p:extLst>
      <p:ext uri="{BB962C8B-B14F-4D97-AF65-F5344CB8AC3E}">
        <p14:creationId xmlns:p14="http://schemas.microsoft.com/office/powerpoint/2010/main" val="2793734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 Zuckerberg">
            <a:extLst>
              <a:ext uri="{FF2B5EF4-FFF2-40B4-BE49-F238E27FC236}">
                <a16:creationId xmlns:a16="http://schemas.microsoft.com/office/drawing/2014/main" xmlns="" id="{CD2C52AF-7F96-4A79-8FF6-3AFA5908CF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53" r="23569"/>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4B47F554-3CF4-44AF-A3AD-32BF3C9E7847}"/>
              </a:ext>
            </a:extLst>
          </p:cNvPr>
          <p:cNvSpPr>
            <a:spLocks noGrp="1"/>
          </p:cNvSpPr>
          <p:nvPr>
            <p:ph type="title"/>
          </p:nvPr>
        </p:nvSpPr>
        <p:spPr>
          <a:xfrm>
            <a:off x="677333" y="609600"/>
            <a:ext cx="3851123" cy="1320800"/>
          </a:xfrm>
        </p:spPr>
        <p:txBody>
          <a:bodyPr>
            <a:normAutofit/>
          </a:bodyPr>
          <a:lstStyle/>
          <a:p>
            <a:r>
              <a:rPr lang="en-GB" dirty="0"/>
              <a:t>6 Degrees of Separation</a:t>
            </a:r>
          </a:p>
        </p:txBody>
      </p:sp>
      <p:sp>
        <p:nvSpPr>
          <p:cNvPr id="3" name="Content Placeholder 2">
            <a:extLst>
              <a:ext uri="{FF2B5EF4-FFF2-40B4-BE49-F238E27FC236}">
                <a16:creationId xmlns:a16="http://schemas.microsoft.com/office/drawing/2014/main" xmlns="" id="{19196E14-6EDA-4220-9E58-94921D7AE031}"/>
              </a:ext>
            </a:extLst>
          </p:cNvPr>
          <p:cNvSpPr>
            <a:spLocks noGrp="1"/>
          </p:cNvSpPr>
          <p:nvPr>
            <p:ph idx="1"/>
          </p:nvPr>
        </p:nvSpPr>
        <p:spPr>
          <a:xfrm>
            <a:off x="558664" y="2148733"/>
            <a:ext cx="4763557" cy="4490934"/>
          </a:xfrm>
        </p:spPr>
        <p:txBody>
          <a:bodyPr>
            <a:normAutofit/>
          </a:bodyPr>
          <a:lstStyle/>
          <a:p>
            <a:pPr marL="0" indent="0">
              <a:lnSpc>
                <a:spcPct val="90000"/>
              </a:lnSpc>
              <a:buNone/>
            </a:pPr>
            <a:r>
              <a:rPr lang="en-GB" i="1" dirty="0"/>
              <a:t>“I read somewhere that everybody on this planet is separated by only six other people. </a:t>
            </a:r>
            <a:br>
              <a:rPr lang="en-GB" i="1" dirty="0"/>
            </a:br>
            <a:r>
              <a:rPr lang="en-GB" i="1" dirty="0"/>
              <a:t/>
            </a:r>
            <a:br>
              <a:rPr lang="en-GB" i="1" dirty="0"/>
            </a:br>
            <a:r>
              <a:rPr lang="en-GB" i="1" dirty="0"/>
              <a:t>Six degrees of separation. Between us and everybody else on this planet. The president of the United States. A gondolier in Venice. Fill in the names. . .  </a:t>
            </a:r>
            <a:br>
              <a:rPr lang="en-GB" i="1" dirty="0"/>
            </a:br>
            <a:r>
              <a:rPr lang="en-GB" i="1" dirty="0"/>
              <a:t/>
            </a:r>
            <a:br>
              <a:rPr lang="en-GB" i="1" dirty="0"/>
            </a:br>
            <a:r>
              <a:rPr lang="en-GB" b="1" i="1" dirty="0"/>
              <a:t>How every person is a new door, opening up into other worlds. Six degrees of separation between me and everyone else on this planet. But to find the right six people </a:t>
            </a:r>
            <a:r>
              <a:rPr lang="en-GB" i="1" dirty="0"/>
              <a:t>. . .”</a:t>
            </a:r>
            <a:r>
              <a:rPr lang="en-GB" dirty="0"/>
              <a:t> </a:t>
            </a:r>
          </a:p>
          <a:p>
            <a:pPr marL="0" indent="0">
              <a:lnSpc>
                <a:spcPct val="90000"/>
              </a:lnSpc>
              <a:buNone/>
            </a:pPr>
            <a:endParaRPr lang="en-GB" dirty="0"/>
          </a:p>
          <a:p>
            <a:pPr marL="0" indent="0">
              <a:lnSpc>
                <a:spcPct val="90000"/>
              </a:lnSpc>
              <a:buNone/>
            </a:pPr>
            <a:r>
              <a:rPr lang="en-GB" dirty="0" err="1"/>
              <a:t>Guare</a:t>
            </a:r>
            <a:r>
              <a:rPr lang="en-GB" dirty="0"/>
              <a:t> (1990)</a:t>
            </a:r>
          </a:p>
        </p:txBody>
      </p:sp>
    </p:spTree>
    <p:extLst>
      <p:ext uri="{BB962C8B-B14F-4D97-AF65-F5344CB8AC3E}">
        <p14:creationId xmlns:p14="http://schemas.microsoft.com/office/powerpoint/2010/main" val="827571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 name="Content Placeholder 15">
            <a:extLst>
              <a:ext uri="{FF2B5EF4-FFF2-40B4-BE49-F238E27FC236}">
                <a16:creationId xmlns:a16="http://schemas.microsoft.com/office/drawing/2014/main" xmlns="" id="{79FFD335-2AE5-4E15-960C-B75A34AD94DB}"/>
              </a:ext>
            </a:extLst>
          </p:cNvPr>
          <p:cNvGraphicFramePr>
            <a:graphicFrameLocks/>
          </p:cNvGraphicFramePr>
          <p:nvPr>
            <p:extLst/>
          </p:nvPr>
        </p:nvGraphicFramePr>
        <p:xfrm>
          <a:off x="1026435" y="615908"/>
          <a:ext cx="5111750"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mage result for coca cola">
            <a:extLst>
              <a:ext uri="{FF2B5EF4-FFF2-40B4-BE49-F238E27FC236}">
                <a16:creationId xmlns:a16="http://schemas.microsoft.com/office/drawing/2014/main" xmlns="" id="{7F4298BC-7E0B-4EF9-A9B2-D0AF3CB3E4D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343935" y="5612092"/>
            <a:ext cx="1643254" cy="5450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tarbucks">
            <a:extLst>
              <a:ext uri="{FF2B5EF4-FFF2-40B4-BE49-F238E27FC236}">
                <a16:creationId xmlns:a16="http://schemas.microsoft.com/office/drawing/2014/main" xmlns="" id="{54851F19-490D-4DAD-9597-44486827BAD9}"/>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572395" y="3692195"/>
            <a:ext cx="1186337" cy="120107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sky logo">
            <a:extLst>
              <a:ext uri="{FF2B5EF4-FFF2-40B4-BE49-F238E27FC236}">
                <a16:creationId xmlns:a16="http://schemas.microsoft.com/office/drawing/2014/main" xmlns="" id="{4C528863-6F7C-4427-B296-46953AE5BC42}"/>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256982" y="2012393"/>
            <a:ext cx="1817160" cy="128501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volkswagen">
            <a:extLst>
              <a:ext uri="{FF2B5EF4-FFF2-40B4-BE49-F238E27FC236}">
                <a16:creationId xmlns:a16="http://schemas.microsoft.com/office/drawing/2014/main" xmlns="" id="{81FDC5F7-12E4-46D7-B8D4-D9D2D7FA3D24}"/>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b="21450"/>
          <a:stretch/>
        </p:blipFill>
        <p:spPr bwMode="auto">
          <a:xfrm>
            <a:off x="10416021" y="416530"/>
            <a:ext cx="1499083" cy="1201072"/>
          </a:xfrm>
          <a:prstGeom prst="rect">
            <a:avLst/>
          </a:prstGeom>
          <a:noFill/>
          <a:extLst>
            <a:ext uri="{909E8E84-426E-40DD-AFC4-6F175D3DCCD1}">
              <a14:hiddenFill xmlns:a14="http://schemas.microsoft.com/office/drawing/2010/main">
                <a:solidFill>
                  <a:srgbClr val="FFFFFF"/>
                </a:solidFill>
              </a14:hiddenFill>
            </a:ext>
          </a:extLst>
        </p:spPr>
      </p:pic>
      <p:sp>
        <p:nvSpPr>
          <p:cNvPr id="54" name="TextBox 53">
            <a:extLst>
              <a:ext uri="{FF2B5EF4-FFF2-40B4-BE49-F238E27FC236}">
                <a16:creationId xmlns:a16="http://schemas.microsoft.com/office/drawing/2014/main" xmlns="" id="{9250DAB8-8507-433D-ABA5-3F5889D27AD9}"/>
              </a:ext>
            </a:extLst>
          </p:cNvPr>
          <p:cNvSpPr txBox="1"/>
          <p:nvPr/>
        </p:nvSpPr>
        <p:spPr>
          <a:xfrm>
            <a:off x="715583" y="1064862"/>
            <a:ext cx="1728192" cy="4955203"/>
          </a:xfrm>
          <a:prstGeom prst="rect">
            <a:avLst/>
          </a:prstGeom>
          <a:noFill/>
        </p:spPr>
        <p:txBody>
          <a:bodyPr wrap="square" rtlCol="0">
            <a:spAutoFit/>
          </a:bodyPr>
          <a:lstStyle/>
          <a:p>
            <a:r>
              <a:rPr lang="en-GB" dirty="0">
                <a:solidFill>
                  <a:sysClr val="windowText" lastClr="000000"/>
                </a:solidFill>
                <a:latin typeface="Helvetica" panose="020B0604020202020204" pitchFamily="34" charset="0"/>
                <a:cs typeface="Helvetica" panose="020B0604020202020204" pitchFamily="34" charset="0"/>
              </a:rPr>
              <a:t>Seen</a:t>
            </a: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endParaRPr lang="en-GB" sz="2800" dirty="0">
              <a:solidFill>
                <a:sysClr val="windowText" lastClr="000000"/>
              </a:solidFill>
              <a:latin typeface="Helvetica" panose="020B0604020202020204" pitchFamily="34" charset="0"/>
              <a:cs typeface="Helvetica" panose="020B0604020202020204" pitchFamily="34" charset="0"/>
            </a:endParaRPr>
          </a:p>
          <a:p>
            <a:r>
              <a:rPr lang="en-GB" dirty="0">
                <a:solidFill>
                  <a:sysClr val="windowText" lastClr="000000"/>
                </a:solidFill>
                <a:latin typeface="Helvetica" panose="020B0604020202020204" pitchFamily="34" charset="0"/>
                <a:cs typeface="Helvetica" panose="020B0604020202020204" pitchFamily="34" charset="0"/>
              </a:rPr>
              <a:t>Unseen</a:t>
            </a:r>
          </a:p>
        </p:txBody>
      </p:sp>
      <p:cxnSp>
        <p:nvCxnSpPr>
          <p:cNvPr id="58" name="Straight Connector 57">
            <a:extLst>
              <a:ext uri="{FF2B5EF4-FFF2-40B4-BE49-F238E27FC236}">
                <a16:creationId xmlns:a16="http://schemas.microsoft.com/office/drawing/2014/main" xmlns="" id="{B9800443-1A1C-4D0D-A077-6E7D8ABA8A0D}"/>
              </a:ext>
            </a:extLst>
          </p:cNvPr>
          <p:cNvCxnSpPr/>
          <p:nvPr/>
        </p:nvCxnSpPr>
        <p:spPr>
          <a:xfrm>
            <a:off x="476738" y="2920161"/>
            <a:ext cx="6120680" cy="0"/>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352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wheel(1)">
                                      <p:cBhvr>
                                        <p:cTn id="7" dur="2000"/>
                                        <p:tgtEl>
                                          <p:spTgt spid="56"/>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58"/>
                                        </p:tgtEl>
                                        <p:attrNameLst>
                                          <p:attrName>style.visibility</p:attrName>
                                        </p:attrNameLst>
                                      </p:cBhvr>
                                      <p:to>
                                        <p:strVal val="visible"/>
                                      </p:to>
                                    </p:set>
                                    <p:anim calcmode="lin" valueType="num">
                                      <p:cBhvr>
                                        <p:cTn id="12" dur="500" fill="hold"/>
                                        <p:tgtEl>
                                          <p:spTgt spid="58"/>
                                        </p:tgtEl>
                                        <p:attrNameLst>
                                          <p:attrName>ppt_w</p:attrName>
                                        </p:attrNameLst>
                                      </p:cBhvr>
                                      <p:tavLst>
                                        <p:tav tm="0">
                                          <p:val>
                                            <p:fltVal val="0"/>
                                          </p:val>
                                        </p:tav>
                                        <p:tav tm="100000">
                                          <p:val>
                                            <p:strVal val="#ppt_w"/>
                                          </p:val>
                                        </p:tav>
                                      </p:tavLst>
                                    </p:anim>
                                    <p:anim calcmode="lin" valueType="num">
                                      <p:cBhvr>
                                        <p:cTn id="13" dur="500" fill="hold"/>
                                        <p:tgtEl>
                                          <p:spTgt spid="58"/>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6" grpId="0">
        <p:bldAsOne/>
      </p:bldGraphic>
      <p:bldP spid="5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descr="http://uproarpr.com/wp-content/uploads/2016/04/01_original1392806271.jpg"/>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1893" r="9951" b="-1"/>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77333" y="609600"/>
            <a:ext cx="3851123" cy="1320800"/>
          </a:xfrm>
        </p:spPr>
        <p:txBody>
          <a:bodyPr vert="horz" lIns="91440" tIns="45720" rIns="91440" bIns="45720" rtlCol="0" anchor="t">
            <a:normAutofit/>
          </a:bodyPr>
          <a:lstStyle/>
          <a:p>
            <a:r>
              <a:rPr lang="en-US"/>
              <a:t>Privacy, T&amp;C’s…</a:t>
            </a:r>
          </a:p>
        </p:txBody>
      </p:sp>
      <p:sp>
        <p:nvSpPr>
          <p:cNvPr id="3" name="Content Placeholder 2"/>
          <p:cNvSpPr>
            <a:spLocks noGrp="1"/>
          </p:cNvSpPr>
          <p:nvPr>
            <p:ph sz="half" idx="1"/>
          </p:nvPr>
        </p:nvSpPr>
        <p:spPr>
          <a:xfrm>
            <a:off x="677334" y="2160589"/>
            <a:ext cx="3851122" cy="3880773"/>
          </a:xfrm>
        </p:spPr>
        <p:txBody>
          <a:bodyPr vert="horz" lIns="91440" tIns="45720" rIns="91440" bIns="45720" rtlCol="0">
            <a:normAutofit/>
          </a:bodyPr>
          <a:lstStyle/>
          <a:p>
            <a:r>
              <a:rPr lang="en-US" dirty="0"/>
              <a:t>Privacy Settings</a:t>
            </a:r>
          </a:p>
          <a:p>
            <a:endParaRPr lang="en-US" dirty="0"/>
          </a:p>
          <a:p>
            <a:r>
              <a:rPr lang="en-US" dirty="0"/>
              <a:t>Is a ‘Private-Message’ truly private?</a:t>
            </a:r>
          </a:p>
          <a:p>
            <a:endParaRPr lang="en-US" dirty="0"/>
          </a:p>
          <a:p>
            <a:r>
              <a:rPr lang="en-US" dirty="0"/>
              <a:t>Terms and Conditions</a:t>
            </a:r>
          </a:p>
          <a:p>
            <a:pPr lvl="1"/>
            <a:r>
              <a:rPr lang="en-US" dirty="0"/>
              <a:t>Legal Contract</a:t>
            </a:r>
          </a:p>
          <a:p>
            <a:pPr lvl="1"/>
            <a:r>
              <a:rPr lang="en-US" dirty="0"/>
              <a:t>Who owns what?</a:t>
            </a:r>
          </a:p>
          <a:p>
            <a:endParaRPr lang="en-US" dirty="0"/>
          </a:p>
          <a:p>
            <a:r>
              <a:rPr lang="en-US" dirty="0"/>
              <a:t>Deleted or Hidden?</a:t>
            </a:r>
          </a:p>
          <a:p>
            <a:endParaRPr lang="en-US" dirty="0"/>
          </a:p>
          <a:p>
            <a:endParaRPr lang="en-US" dirty="0"/>
          </a:p>
        </p:txBody>
      </p:sp>
    </p:spTree>
    <p:extLst>
      <p:ext uri="{BB962C8B-B14F-4D97-AF65-F5344CB8AC3E}">
        <p14:creationId xmlns:p14="http://schemas.microsoft.com/office/powerpoint/2010/main" val="4127501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069848" y="484632"/>
            <a:ext cx="10058400" cy="824458"/>
          </a:xfrm>
        </p:spPr>
        <p:txBody>
          <a:bodyPr>
            <a:normAutofit/>
          </a:bodyPr>
          <a:lstStyle/>
          <a:p>
            <a:r>
              <a:rPr lang="en-GB" dirty="0"/>
              <a:t>Cyber Footprint</a:t>
            </a:r>
          </a:p>
        </p:txBody>
      </p:sp>
      <p:sp>
        <p:nvSpPr>
          <p:cNvPr id="9" name="Content Placeholder 8"/>
          <p:cNvSpPr>
            <a:spLocks noGrp="1"/>
          </p:cNvSpPr>
          <p:nvPr>
            <p:ph idx="1"/>
          </p:nvPr>
        </p:nvSpPr>
        <p:spPr>
          <a:xfrm>
            <a:off x="3023419" y="1528763"/>
            <a:ext cx="6334894" cy="4843731"/>
          </a:xfrm>
        </p:spPr>
        <p:txBody>
          <a:bodyPr>
            <a:normAutofit/>
          </a:bodyPr>
          <a:lstStyle/>
          <a:p>
            <a:pPr marL="0" indent="0">
              <a:buNone/>
            </a:pPr>
            <a:r>
              <a:rPr lang="en-GB" dirty="0"/>
              <a:t>Your Cyber Footprint can impact your…</a:t>
            </a:r>
          </a:p>
          <a:p>
            <a:r>
              <a:rPr lang="en-GB" dirty="0"/>
              <a:t>Reputation and image, both online and in real life</a:t>
            </a:r>
          </a:p>
          <a:p>
            <a:r>
              <a:rPr lang="en-GB" dirty="0"/>
              <a:t>Relationship with friends, family, and other people in your network</a:t>
            </a:r>
          </a:p>
          <a:p>
            <a:r>
              <a:rPr lang="en-GB" dirty="0"/>
              <a:t>Family or friends reputations and </a:t>
            </a:r>
            <a:r>
              <a:rPr lang="en-GB" dirty="0" err="1"/>
              <a:t>imagev</a:t>
            </a:r>
            <a:endParaRPr lang="en-GB" dirty="0"/>
          </a:p>
          <a:p>
            <a:r>
              <a:rPr lang="en-GB" dirty="0"/>
              <a:t>Admission to professional organisations or groups</a:t>
            </a:r>
          </a:p>
          <a:p>
            <a:r>
              <a:rPr lang="en-GB" dirty="0"/>
              <a:t>Employment prospects</a:t>
            </a:r>
          </a:p>
          <a:p>
            <a:endParaRPr lang="en-GB" dirty="0"/>
          </a:p>
          <a:p>
            <a:pPr marL="0" indent="0" algn="ctr">
              <a:buNone/>
            </a:pPr>
            <a:r>
              <a:rPr lang="en-GB" sz="2800" b="1" dirty="0"/>
              <a:t>You are a brand, and everything you post reflects directly on you!</a:t>
            </a:r>
          </a:p>
          <a:p>
            <a:endParaRPr lang="en-GB" dirty="0"/>
          </a:p>
        </p:txBody>
      </p:sp>
      <p:grpSp>
        <p:nvGrpSpPr>
          <p:cNvPr id="2" name="Group 1"/>
          <p:cNvGrpSpPr/>
          <p:nvPr/>
        </p:nvGrpSpPr>
        <p:grpSpPr>
          <a:xfrm rot="5400000">
            <a:off x="-393213" y="2675835"/>
            <a:ext cx="4373972" cy="2079827"/>
            <a:chOff x="6938512" y="1985388"/>
            <a:chExt cx="4511958" cy="2129790"/>
          </a:xfrm>
        </p:grpSpPr>
        <p:sp>
          <p:nvSpPr>
            <p:cNvPr id="3" name="Oval 2"/>
            <p:cNvSpPr/>
            <p:nvPr/>
          </p:nvSpPr>
          <p:spPr>
            <a:xfrm>
              <a:off x="11320977"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Oval 4"/>
            <p:cNvSpPr/>
            <p:nvPr/>
          </p:nvSpPr>
          <p:spPr>
            <a:xfrm>
              <a:off x="11083648"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6" name="Oval 5"/>
            <p:cNvSpPr/>
            <p:nvPr/>
          </p:nvSpPr>
          <p:spPr>
            <a:xfrm>
              <a:off x="10846319"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Oval 6"/>
            <p:cNvSpPr/>
            <p:nvPr/>
          </p:nvSpPr>
          <p:spPr>
            <a:xfrm>
              <a:off x="10609441"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Oval 9"/>
            <p:cNvSpPr/>
            <p:nvPr/>
          </p:nvSpPr>
          <p:spPr>
            <a:xfrm>
              <a:off x="10372112"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Oval 10"/>
            <p:cNvSpPr/>
            <p:nvPr/>
          </p:nvSpPr>
          <p:spPr>
            <a:xfrm>
              <a:off x="10005290" y="3094370"/>
              <a:ext cx="258986" cy="259195"/>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Oval 11"/>
            <p:cNvSpPr/>
            <p:nvPr/>
          </p:nvSpPr>
          <p:spPr>
            <a:xfrm>
              <a:off x="11109818" y="2891614"/>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Oval 12"/>
            <p:cNvSpPr/>
            <p:nvPr/>
          </p:nvSpPr>
          <p:spPr>
            <a:xfrm>
              <a:off x="11109818" y="3428534"/>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4" name="Oval 13"/>
            <p:cNvSpPr/>
            <p:nvPr/>
          </p:nvSpPr>
          <p:spPr>
            <a:xfrm>
              <a:off x="11225324" y="3007900"/>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Oval 14"/>
            <p:cNvSpPr/>
            <p:nvPr/>
          </p:nvSpPr>
          <p:spPr>
            <a:xfrm>
              <a:off x="11232994" y="3312886"/>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Freeform 15"/>
            <p:cNvSpPr/>
            <p:nvPr/>
          </p:nvSpPr>
          <p:spPr>
            <a:xfrm>
              <a:off x="8586730" y="2568312"/>
              <a:ext cx="1311175" cy="1311311"/>
            </a:xfrm>
            <a:custGeom>
              <a:avLst/>
              <a:gdLst>
                <a:gd name="connsiteX0" fmla="*/ 0 w 1311175"/>
                <a:gd name="connsiteY0" fmla="*/ 655656 h 1311311"/>
                <a:gd name="connsiteX1" fmla="*/ 655588 w 1311175"/>
                <a:gd name="connsiteY1" fmla="*/ 0 h 1311311"/>
                <a:gd name="connsiteX2" fmla="*/ 1311176 w 1311175"/>
                <a:gd name="connsiteY2" fmla="*/ 655656 h 1311311"/>
                <a:gd name="connsiteX3" fmla="*/ 655588 w 1311175"/>
                <a:gd name="connsiteY3" fmla="*/ 1311312 h 1311311"/>
                <a:gd name="connsiteX4" fmla="*/ 0 w 1311175"/>
                <a:gd name="connsiteY4" fmla="*/ 655656 h 1311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1175" h="1311311">
                  <a:moveTo>
                    <a:pt x="0" y="655656"/>
                  </a:moveTo>
                  <a:cubicBezTo>
                    <a:pt x="0" y="293547"/>
                    <a:pt x="293517" y="0"/>
                    <a:pt x="655588" y="0"/>
                  </a:cubicBezTo>
                  <a:cubicBezTo>
                    <a:pt x="1017659" y="0"/>
                    <a:pt x="1311176" y="293547"/>
                    <a:pt x="1311176" y="655656"/>
                  </a:cubicBezTo>
                  <a:cubicBezTo>
                    <a:pt x="1311176" y="1017765"/>
                    <a:pt x="1017659" y="1311312"/>
                    <a:pt x="655588" y="1311312"/>
                  </a:cubicBezTo>
                  <a:cubicBezTo>
                    <a:pt x="293517" y="1311312"/>
                    <a:pt x="0" y="1017765"/>
                    <a:pt x="0" y="655656"/>
                  </a:cubicBez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7834" tIns="1321832" rIns="-3136192" bIns="-1930267" numCol="1" spcCol="1270" anchor="ctr" anchorCtr="0">
              <a:noAutofit/>
            </a:bodyPr>
            <a:lstStyle/>
            <a:p>
              <a:pPr marL="0" lvl="0" indent="0" algn="ctr" defTabSz="2578100">
                <a:lnSpc>
                  <a:spcPct val="90000"/>
                </a:lnSpc>
                <a:spcBef>
                  <a:spcPct val="0"/>
                </a:spcBef>
                <a:spcAft>
                  <a:spcPct val="35000"/>
                </a:spcAft>
                <a:buNone/>
              </a:pPr>
              <a:endParaRPr lang="en-US" sz="5800" kern="1200" dirty="0"/>
            </a:p>
          </p:txBody>
        </p:sp>
        <p:sp>
          <p:nvSpPr>
            <p:cNvPr id="17" name="Oval 16"/>
            <p:cNvSpPr/>
            <p:nvPr/>
          </p:nvSpPr>
          <p:spPr>
            <a:xfrm>
              <a:off x="8488821" y="2456285"/>
              <a:ext cx="258986" cy="259195"/>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Oval 17"/>
            <p:cNvSpPr/>
            <p:nvPr/>
          </p:nvSpPr>
          <p:spPr>
            <a:xfrm>
              <a:off x="8322781"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9" name="Oval 18"/>
            <p:cNvSpPr/>
            <p:nvPr/>
          </p:nvSpPr>
          <p:spPr>
            <a:xfrm>
              <a:off x="8046197"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0" name="Oval 19"/>
            <p:cNvSpPr/>
            <p:nvPr/>
          </p:nvSpPr>
          <p:spPr>
            <a:xfrm>
              <a:off x="7769614"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1" name="Oval 20"/>
            <p:cNvSpPr/>
            <p:nvPr/>
          </p:nvSpPr>
          <p:spPr>
            <a:xfrm>
              <a:off x="7493031"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2" name="Oval 21"/>
            <p:cNvSpPr/>
            <p:nvPr/>
          </p:nvSpPr>
          <p:spPr>
            <a:xfrm>
              <a:off x="7215997"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3" name="Oval 22"/>
            <p:cNvSpPr/>
            <p:nvPr/>
          </p:nvSpPr>
          <p:spPr>
            <a:xfrm>
              <a:off x="6939414" y="2319552"/>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4" name="Freeform 23"/>
            <p:cNvSpPr/>
            <p:nvPr/>
          </p:nvSpPr>
          <p:spPr>
            <a:xfrm>
              <a:off x="6938512" y="1985388"/>
              <a:ext cx="1517823" cy="333099"/>
            </a:xfrm>
            <a:custGeom>
              <a:avLst/>
              <a:gdLst>
                <a:gd name="connsiteX0" fmla="*/ 0 w 1517823"/>
                <a:gd name="connsiteY0" fmla="*/ 0 h 333099"/>
                <a:gd name="connsiteX1" fmla="*/ 1517823 w 1517823"/>
                <a:gd name="connsiteY1" fmla="*/ 0 h 333099"/>
                <a:gd name="connsiteX2" fmla="*/ 1517823 w 1517823"/>
                <a:gd name="connsiteY2" fmla="*/ 333099 h 333099"/>
                <a:gd name="connsiteX3" fmla="*/ 0 w 1517823"/>
                <a:gd name="connsiteY3" fmla="*/ 333099 h 333099"/>
                <a:gd name="connsiteX4" fmla="*/ 0 w 1517823"/>
                <a:gd name="connsiteY4" fmla="*/ 0 h 333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7823" h="333099">
                  <a:moveTo>
                    <a:pt x="0" y="0"/>
                  </a:moveTo>
                  <a:lnTo>
                    <a:pt x="1517823" y="0"/>
                  </a:lnTo>
                  <a:lnTo>
                    <a:pt x="1517823" y="333099"/>
                  </a:lnTo>
                  <a:lnTo>
                    <a:pt x="0" y="3330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103495" rIns="-1865822" bIns="-512965" numCol="1" spcCol="1270" anchor="b" anchorCtr="0">
              <a:noAutofit/>
            </a:bodyPr>
            <a:lstStyle/>
            <a:p>
              <a:pPr marL="0" lvl="0" indent="0" algn="l" defTabSz="1066800">
                <a:lnSpc>
                  <a:spcPct val="90000"/>
                </a:lnSpc>
                <a:spcBef>
                  <a:spcPct val="0"/>
                </a:spcBef>
                <a:spcAft>
                  <a:spcPct val="35000"/>
                </a:spcAft>
                <a:buNone/>
              </a:pPr>
              <a:r>
                <a:rPr lang="en-US" sz="2400" kern="1200" dirty="0"/>
                <a:t> </a:t>
              </a:r>
            </a:p>
          </p:txBody>
        </p:sp>
        <p:sp>
          <p:nvSpPr>
            <p:cNvPr id="25" name="Oval 24"/>
            <p:cNvSpPr/>
            <p:nvPr/>
          </p:nvSpPr>
          <p:spPr>
            <a:xfrm>
              <a:off x="8219908" y="3094370"/>
              <a:ext cx="258986" cy="259195"/>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6" name="Oval 25"/>
            <p:cNvSpPr/>
            <p:nvPr/>
          </p:nvSpPr>
          <p:spPr>
            <a:xfrm>
              <a:off x="7963629"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7" name="Oval 26"/>
            <p:cNvSpPr/>
            <p:nvPr/>
          </p:nvSpPr>
          <p:spPr>
            <a:xfrm>
              <a:off x="7707801"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8" name="Oval 27"/>
            <p:cNvSpPr/>
            <p:nvPr/>
          </p:nvSpPr>
          <p:spPr>
            <a:xfrm>
              <a:off x="7451521"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9" name="Oval 28"/>
            <p:cNvSpPr/>
            <p:nvPr/>
          </p:nvSpPr>
          <p:spPr>
            <a:xfrm>
              <a:off x="7195693"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0" name="Oval 29"/>
            <p:cNvSpPr/>
            <p:nvPr/>
          </p:nvSpPr>
          <p:spPr>
            <a:xfrm>
              <a:off x="6939414" y="3159115"/>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1" name="Freeform 30"/>
            <p:cNvSpPr/>
            <p:nvPr/>
          </p:nvSpPr>
          <p:spPr>
            <a:xfrm>
              <a:off x="6938512" y="2827720"/>
              <a:ext cx="1147842" cy="333099"/>
            </a:xfrm>
            <a:custGeom>
              <a:avLst/>
              <a:gdLst>
                <a:gd name="connsiteX0" fmla="*/ 0 w 1147842"/>
                <a:gd name="connsiteY0" fmla="*/ 0 h 333099"/>
                <a:gd name="connsiteX1" fmla="*/ 1147842 w 1147842"/>
                <a:gd name="connsiteY1" fmla="*/ 0 h 333099"/>
                <a:gd name="connsiteX2" fmla="*/ 1147842 w 1147842"/>
                <a:gd name="connsiteY2" fmla="*/ 333099 h 333099"/>
                <a:gd name="connsiteX3" fmla="*/ 0 w 1147842"/>
                <a:gd name="connsiteY3" fmla="*/ 333099 h 333099"/>
                <a:gd name="connsiteX4" fmla="*/ 0 w 1147842"/>
                <a:gd name="connsiteY4" fmla="*/ 0 h 333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7842" h="333099">
                  <a:moveTo>
                    <a:pt x="0" y="0"/>
                  </a:moveTo>
                  <a:lnTo>
                    <a:pt x="1147842" y="0"/>
                  </a:lnTo>
                  <a:lnTo>
                    <a:pt x="1147842" y="333099"/>
                  </a:lnTo>
                  <a:lnTo>
                    <a:pt x="0" y="3330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1138952" rIns="-1411014" bIns="-1548422" numCol="1" spcCol="1270" anchor="b" anchorCtr="0">
              <a:noAutofit/>
            </a:bodyPr>
            <a:lstStyle/>
            <a:p>
              <a:pPr marL="0" lvl="0" indent="0" algn="l" defTabSz="1066800">
                <a:lnSpc>
                  <a:spcPct val="90000"/>
                </a:lnSpc>
                <a:spcBef>
                  <a:spcPct val="0"/>
                </a:spcBef>
                <a:spcAft>
                  <a:spcPct val="35000"/>
                </a:spcAft>
                <a:buNone/>
              </a:pPr>
              <a:r>
                <a:rPr lang="en-US" sz="2400" kern="1200" dirty="0"/>
                <a:t> </a:t>
              </a:r>
            </a:p>
          </p:txBody>
        </p:sp>
        <p:sp>
          <p:nvSpPr>
            <p:cNvPr id="32" name="Oval 31"/>
            <p:cNvSpPr/>
            <p:nvPr/>
          </p:nvSpPr>
          <p:spPr>
            <a:xfrm>
              <a:off x="8488821" y="3721806"/>
              <a:ext cx="258986" cy="259195"/>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3" name="Oval 32"/>
            <p:cNvSpPr/>
            <p:nvPr/>
          </p:nvSpPr>
          <p:spPr>
            <a:xfrm>
              <a:off x="8322781"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4" name="Oval 33"/>
            <p:cNvSpPr/>
            <p:nvPr/>
          </p:nvSpPr>
          <p:spPr>
            <a:xfrm>
              <a:off x="8046197"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5" name="Oval 34"/>
            <p:cNvSpPr/>
            <p:nvPr/>
          </p:nvSpPr>
          <p:spPr>
            <a:xfrm>
              <a:off x="7769614"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6" name="Oval 35"/>
            <p:cNvSpPr/>
            <p:nvPr/>
          </p:nvSpPr>
          <p:spPr>
            <a:xfrm>
              <a:off x="7493031"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7" name="Oval 36"/>
            <p:cNvSpPr/>
            <p:nvPr/>
          </p:nvSpPr>
          <p:spPr>
            <a:xfrm>
              <a:off x="7215997"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8" name="Oval 37"/>
            <p:cNvSpPr/>
            <p:nvPr/>
          </p:nvSpPr>
          <p:spPr>
            <a:xfrm>
              <a:off x="6939414" y="3985687"/>
              <a:ext cx="129493" cy="129491"/>
            </a:xfrm>
            <a:prstGeom prst="ellips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9" name="Freeform 38"/>
            <p:cNvSpPr/>
            <p:nvPr/>
          </p:nvSpPr>
          <p:spPr>
            <a:xfrm>
              <a:off x="6938512" y="3651310"/>
              <a:ext cx="1517823" cy="333099"/>
            </a:xfrm>
            <a:custGeom>
              <a:avLst/>
              <a:gdLst>
                <a:gd name="connsiteX0" fmla="*/ 0 w 1517823"/>
                <a:gd name="connsiteY0" fmla="*/ 0 h 333099"/>
                <a:gd name="connsiteX1" fmla="*/ 1517823 w 1517823"/>
                <a:gd name="connsiteY1" fmla="*/ 0 h 333099"/>
                <a:gd name="connsiteX2" fmla="*/ 1517823 w 1517823"/>
                <a:gd name="connsiteY2" fmla="*/ 333099 h 333099"/>
                <a:gd name="connsiteX3" fmla="*/ 0 w 1517823"/>
                <a:gd name="connsiteY3" fmla="*/ 333099 h 333099"/>
                <a:gd name="connsiteX4" fmla="*/ 0 w 1517823"/>
                <a:gd name="connsiteY4" fmla="*/ 0 h 333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7823" h="333099">
                  <a:moveTo>
                    <a:pt x="0" y="0"/>
                  </a:moveTo>
                  <a:lnTo>
                    <a:pt x="1517823" y="0"/>
                  </a:lnTo>
                  <a:lnTo>
                    <a:pt x="1517823" y="333099"/>
                  </a:lnTo>
                  <a:lnTo>
                    <a:pt x="0" y="3330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2151370" rIns="-1865822" bIns="-2560840" numCol="1" spcCol="1270" anchor="b" anchorCtr="0">
              <a:noAutofit/>
            </a:bodyPr>
            <a:lstStyle/>
            <a:p>
              <a:pPr marL="0" lvl="0" indent="0" algn="l" defTabSz="1066800">
                <a:lnSpc>
                  <a:spcPct val="90000"/>
                </a:lnSpc>
                <a:spcBef>
                  <a:spcPct val="0"/>
                </a:spcBef>
                <a:spcAft>
                  <a:spcPct val="35000"/>
                </a:spcAft>
                <a:buNone/>
              </a:pPr>
              <a:endParaRPr lang="en-US" sz="2400" kern="1200" dirty="0"/>
            </a:p>
          </p:txBody>
        </p:sp>
      </p:grpSp>
    </p:spTree>
    <p:extLst>
      <p:ext uri="{BB962C8B-B14F-4D97-AF65-F5344CB8AC3E}">
        <p14:creationId xmlns:p14="http://schemas.microsoft.com/office/powerpoint/2010/main" val="2489942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screenshot of a social media post&#10;&#10;Description generated with very high confidence"/>
          <p:cNvPicPr>
            <a:picLocks noGrp="1" noChangeAspect="1"/>
          </p:cNvPicPr>
          <p:nvPr>
            <p:ph idx="1"/>
          </p:nvPr>
        </p:nvPicPr>
        <p:blipFill rotWithShape="1">
          <a:blip r:embed="rId3"/>
          <a:srcRect l="4527" r="51224"/>
          <a:stretch/>
        </p:blipFill>
        <p:spPr>
          <a:xfrm>
            <a:off x="11844" y="0"/>
            <a:ext cx="5394840" cy="6858000"/>
          </a:xfrm>
          <a:prstGeom prst="rect">
            <a:avLst/>
          </a:prstGeom>
        </p:spPr>
      </p:pic>
      <p:sp>
        <p:nvSpPr>
          <p:cNvPr id="2" name="Title 1"/>
          <p:cNvSpPr>
            <a:spLocks noGrp="1"/>
          </p:cNvSpPr>
          <p:nvPr>
            <p:ph type="title"/>
          </p:nvPr>
        </p:nvSpPr>
        <p:spPr>
          <a:xfrm>
            <a:off x="6699781" y="609600"/>
            <a:ext cx="4994931" cy="2227730"/>
          </a:xfrm>
        </p:spPr>
        <p:txBody>
          <a:bodyPr vert="horz" lIns="91440" tIns="45720" rIns="91440" bIns="45720" rtlCol="0" anchor="ctr">
            <a:normAutofit/>
          </a:bodyPr>
          <a:lstStyle/>
          <a:p>
            <a:pPr algn="r"/>
            <a:r>
              <a:rPr lang="en-US" sz="3600" b="1" dirty="0">
                <a:solidFill>
                  <a:srgbClr val="FFFFFF"/>
                </a:solidFill>
              </a:rPr>
              <a:t>Is Google your friend? </a:t>
            </a:r>
            <a:br>
              <a:rPr lang="en-US" sz="3600" b="1" dirty="0">
                <a:solidFill>
                  <a:srgbClr val="FFFFFF"/>
                </a:solidFill>
              </a:rPr>
            </a:br>
            <a:r>
              <a:rPr lang="en-US" sz="3600" b="1" dirty="0">
                <a:solidFill>
                  <a:srgbClr val="FFFFFF"/>
                </a:solidFill>
              </a:rPr>
              <a:t>Search for yourself.</a:t>
            </a:r>
          </a:p>
        </p:txBody>
      </p:sp>
      <p:sp>
        <p:nvSpPr>
          <p:cNvPr id="11" name="Text Placeholder 10"/>
          <p:cNvSpPr>
            <a:spLocks noGrp="1"/>
          </p:cNvSpPr>
          <p:nvPr>
            <p:ph type="body" sz="half" idx="2"/>
          </p:nvPr>
        </p:nvSpPr>
        <p:spPr>
          <a:xfrm>
            <a:off x="7181725" y="2837329"/>
            <a:ext cx="4512988" cy="3317938"/>
          </a:xfrm>
        </p:spPr>
        <p:txBody>
          <a:bodyPr vert="horz" lIns="91440" tIns="45720" rIns="91440" bIns="45720" rtlCol="0" anchor="t">
            <a:normAutofit/>
          </a:bodyPr>
          <a:lstStyle/>
          <a:p>
            <a:r>
              <a:rPr lang="en-US" sz="1800" dirty="0">
                <a:solidFill>
                  <a:srgbClr val="FFFFFF"/>
                </a:solidFill>
              </a:rPr>
              <a:t>A basic search engine search will show up the most relevant results based on your:</a:t>
            </a:r>
          </a:p>
          <a:p>
            <a:pPr lvl="1"/>
            <a:r>
              <a:rPr lang="en-US" sz="1800" dirty="0">
                <a:solidFill>
                  <a:srgbClr val="FFFFFF"/>
                </a:solidFill>
              </a:rPr>
              <a:t>Name, </a:t>
            </a:r>
          </a:p>
          <a:p>
            <a:pPr lvl="1"/>
            <a:r>
              <a:rPr lang="en-US" sz="1800" dirty="0">
                <a:solidFill>
                  <a:srgbClr val="FFFFFF"/>
                </a:solidFill>
              </a:rPr>
              <a:t>Email address,</a:t>
            </a:r>
          </a:p>
          <a:p>
            <a:pPr lvl="1"/>
            <a:r>
              <a:rPr lang="en-US" sz="1800">
                <a:solidFill>
                  <a:srgbClr val="FFFFFF"/>
                </a:solidFill>
              </a:rPr>
              <a:t>one </a:t>
            </a:r>
            <a:r>
              <a:rPr lang="en-US" sz="1800" dirty="0">
                <a:solidFill>
                  <a:srgbClr val="FFFFFF"/>
                </a:solidFill>
              </a:rPr>
              <a:t>number.</a:t>
            </a:r>
          </a:p>
        </p:txBody>
      </p:sp>
    </p:spTree>
    <p:extLst>
      <p:ext uri="{BB962C8B-B14F-4D97-AF65-F5344CB8AC3E}">
        <p14:creationId xmlns:p14="http://schemas.microsoft.com/office/powerpoint/2010/main" val="1773016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xmlns="" id="{B4DE830A-B531-4A3B-96F6-0ECE88B0855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xmlns="" id="{2813DF2C-461A-4A8F-9679-A172790D1F3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xmlns="" id="{54CD3A85-C039-4249-86E4-1EB9318B549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xmlns="" id="{887EA6D2-2883-42C2-993D-094CA6D65D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xmlns="" id="{3B895046-636F-4D1B-ACA4-29AA0CB332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xmlns="" id="{C6B0CDE3-E054-4EDD-A43B-F96843D8BF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xmlns="" id="{3B66B1A2-F145-4C9B-85CC-4BF30D58CB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xmlns="" id="{5D4FC972-94B3-4035-8D31-E668C132B4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xmlns="" id="{374B9941-AFBE-4A77-A50E-B6EA04A746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27A982C5-2C38-4CE9-BC18-94697AD657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0060D8D1-7BB1-498F-AFBB-ADAC130A9E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Think before </a:t>
            </a:r>
            <a:br>
              <a:rPr lang="en-US" sz="5400" kern="1200" dirty="0">
                <a:solidFill>
                  <a:schemeClr val="accent1"/>
                </a:solidFill>
                <a:latin typeface="+mj-lt"/>
                <a:ea typeface="+mj-ea"/>
                <a:cs typeface="+mj-cs"/>
              </a:rPr>
            </a:br>
            <a:r>
              <a:rPr lang="en-US" sz="5400" kern="1200" dirty="0">
                <a:solidFill>
                  <a:schemeClr val="accent1"/>
                </a:solidFill>
                <a:latin typeface="+mj-lt"/>
                <a:ea typeface="+mj-ea"/>
                <a:cs typeface="+mj-cs"/>
              </a:rPr>
              <a:t>you post </a:t>
            </a:r>
            <a:br>
              <a:rPr lang="en-US" sz="5400" kern="1200" dirty="0">
                <a:solidFill>
                  <a:schemeClr val="accent1"/>
                </a:solidFill>
                <a:latin typeface="+mj-lt"/>
                <a:ea typeface="+mj-ea"/>
                <a:cs typeface="+mj-cs"/>
              </a:rPr>
            </a:br>
            <a:r>
              <a:rPr lang="en-US" sz="5400" kern="1200" dirty="0">
                <a:solidFill>
                  <a:schemeClr val="accent1"/>
                </a:solidFill>
                <a:latin typeface="+mj-lt"/>
                <a:ea typeface="+mj-ea"/>
                <a:cs typeface="+mj-cs"/>
              </a:rPr>
              <a:t>online!</a:t>
            </a:r>
          </a:p>
        </p:txBody>
      </p:sp>
      <p:sp>
        <p:nvSpPr>
          <p:cNvPr id="21" name="Isosceles Triangle 20">
            <a:extLst>
              <a:ext uri="{FF2B5EF4-FFF2-40B4-BE49-F238E27FC236}">
                <a16:creationId xmlns:a16="http://schemas.microsoft.com/office/drawing/2014/main" xmlns="" id="{5A7802B6-FF37-40CF-A7E2-6F2A0D9A91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Head with Gears">
            <a:extLst>
              <a:ext uri="{FF2B5EF4-FFF2-40B4-BE49-F238E27FC236}">
                <a16:creationId xmlns:a16="http://schemas.microsoft.com/office/drawing/2014/main" xmlns="" id="{EB7236D5-29AA-4BFA-969F-33E22EFC8F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773989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mazing mind reader reveals his 'gift'">
            <a:hlinkClick r:id="" action="ppaction://media"/>
          </p:cNvPr>
          <p:cNvPicPr>
            <a:picLocks noGrp="1" noChangeAspect="1"/>
          </p:cNvPicPr>
          <p:nvPr>
            <p:ph idx="4294967295"/>
            <a:videoFile r:link="rId1"/>
            <p:extLst>
              <p:ext uri="{DAA4B4D4-6D71-4841-9C94-3DE7FCFB9230}">
                <p14:media xmlns:p14="http://schemas.microsoft.com/office/powerpoint/2010/main" r:embed="rId2">
                  <p14:trim end="13739.4222"/>
                </p14:media>
              </p:ext>
            </p:extLst>
          </p:nvPr>
        </p:nvPicPr>
        <p:blipFill>
          <a:blip r:embed="rId5"/>
          <a:stretch>
            <a:fillRect/>
          </a:stretch>
        </p:blipFill>
        <p:spPr>
          <a:xfrm>
            <a:off x="0" y="0"/>
            <a:ext cx="12192000" cy="6857473"/>
          </a:xfrm>
        </p:spPr>
      </p:pic>
    </p:spTree>
    <p:extLst>
      <p:ext uri="{BB962C8B-B14F-4D97-AF65-F5344CB8AC3E}">
        <p14:creationId xmlns:p14="http://schemas.microsoft.com/office/powerpoint/2010/main" val="22166294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xmlns=""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1122</Words>
  <Application>Microsoft Office PowerPoint</Application>
  <PresentationFormat>Widescreen</PresentationFormat>
  <Paragraphs>275</Paragraphs>
  <Slides>25</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Helvetica</vt:lpstr>
      <vt:lpstr>Trebuchet MS</vt:lpstr>
      <vt:lpstr>Wingdings 3</vt:lpstr>
      <vt:lpstr>Facet</vt:lpstr>
      <vt:lpstr>What’s in the news?</vt:lpstr>
      <vt:lpstr>Social Media,  Content &amp; Consent</vt:lpstr>
      <vt:lpstr>Principles of Public Life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Vetting &amp; Background Checks</vt:lpstr>
      <vt:lpstr>Vetting</vt:lpstr>
      <vt:lpstr>Social Media &amp; Your Brand</vt:lpstr>
      <vt:lpstr>6 Degrees of Separation</vt:lpstr>
      <vt:lpstr>PowerPoint Presentation</vt:lpstr>
      <vt:lpstr>Privacy, T&amp;C’s…</vt:lpstr>
      <vt:lpstr>Cyber Footprint</vt:lpstr>
      <vt:lpstr>Is Google your friend?  Search for yourself.</vt:lpstr>
      <vt:lpstr>Think before  you post  online!</vt:lpstr>
      <vt:lpstr>PowerPoint Presentation</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What’s in the news?</dc:title>
  <dc:creator>Cairn F Newton-Evans</dc:creator>
  <cp:lastModifiedBy>Cairn Newton-Evans</cp:lastModifiedBy>
  <cp:revision>2</cp:revision>
  <cp:lastPrinted>2019-02-14T10:51:56Z</cp:lastPrinted>
  <dcterms:created xsi:type="dcterms:W3CDTF">2019-02-14T10:40:18Z</dcterms:created>
  <dcterms:modified xsi:type="dcterms:W3CDTF">2019-02-14T10:52:15Z</dcterms:modified>
</cp:coreProperties>
</file>