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82" r:id="rId3"/>
    <p:sldId id="257" r:id="rId4"/>
    <p:sldId id="258" r:id="rId5"/>
    <p:sldId id="259" r:id="rId6"/>
    <p:sldId id="260" r:id="rId7"/>
    <p:sldId id="261" r:id="rId8"/>
    <p:sldId id="262" r:id="rId9"/>
    <p:sldId id="263" r:id="rId10"/>
    <p:sldId id="264" r:id="rId11"/>
    <p:sldId id="265" r:id="rId12"/>
    <p:sldId id="266" r:id="rId13"/>
    <p:sldId id="267" r:id="rId14"/>
    <p:sldId id="268" r:id="rId15"/>
    <p:sldId id="270" r:id="rId16"/>
    <p:sldId id="269" r:id="rId17"/>
    <p:sldId id="271" r:id="rId18"/>
    <p:sldId id="272" r:id="rId19"/>
    <p:sldId id="273" r:id="rId20"/>
    <p:sldId id="274" r:id="rId21"/>
    <p:sldId id="275" r:id="rId22"/>
    <p:sldId id="276" r:id="rId23"/>
    <p:sldId id="281" r:id="rId24"/>
    <p:sldId id="277" r:id="rId25"/>
    <p:sldId id="278" r:id="rId26"/>
    <p:sldId id="279" r:id="rId27"/>
    <p:sldId id="280"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28"/>
  </p:normalViewPr>
  <p:slideViewPr>
    <p:cSldViewPr snapToGrid="0">
      <p:cViewPr varScale="1">
        <p:scale>
          <a:sx n="76" d="100"/>
          <a:sy n="76" d="100"/>
        </p:scale>
        <p:origin x="216" y="6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A19D9-226D-5AF1-845B-B7F4B314AA2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8245853-B58B-022A-7D92-B054178AAB9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DD7DA92-A45F-F778-385B-AB6C47E4D0A4}"/>
              </a:ext>
            </a:extLst>
          </p:cNvPr>
          <p:cNvSpPr>
            <a:spLocks noGrp="1"/>
          </p:cNvSpPr>
          <p:nvPr>
            <p:ph type="dt" sz="half" idx="10"/>
          </p:nvPr>
        </p:nvSpPr>
        <p:spPr/>
        <p:txBody>
          <a:bodyPr/>
          <a:lstStyle/>
          <a:p>
            <a:fld id="{F6EFD273-8BD1-1E4A-9EF4-1C896F68B8BD}" type="datetimeFigureOut">
              <a:rPr lang="en-US" smtClean="0"/>
              <a:t>3/7/25</a:t>
            </a:fld>
            <a:endParaRPr lang="en-US"/>
          </a:p>
        </p:txBody>
      </p:sp>
      <p:sp>
        <p:nvSpPr>
          <p:cNvPr id="5" name="Footer Placeholder 4">
            <a:extLst>
              <a:ext uri="{FF2B5EF4-FFF2-40B4-BE49-F238E27FC236}">
                <a16:creationId xmlns:a16="http://schemas.microsoft.com/office/drawing/2014/main" id="{29102AA6-ABC3-B3FB-A8A1-8EE02894B5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DCA3B1-1790-8F5C-2587-2946A44E594E}"/>
              </a:ext>
            </a:extLst>
          </p:cNvPr>
          <p:cNvSpPr>
            <a:spLocks noGrp="1"/>
          </p:cNvSpPr>
          <p:nvPr>
            <p:ph type="sldNum" sz="quarter" idx="12"/>
          </p:nvPr>
        </p:nvSpPr>
        <p:spPr/>
        <p:txBody>
          <a:bodyPr/>
          <a:lstStyle/>
          <a:p>
            <a:fld id="{DE6668F2-65C9-B449-92BE-F2F9E78CF445}" type="slidenum">
              <a:rPr lang="en-US" smtClean="0"/>
              <a:t>‹#›</a:t>
            </a:fld>
            <a:endParaRPr lang="en-US"/>
          </a:p>
        </p:txBody>
      </p:sp>
    </p:spTree>
    <p:extLst>
      <p:ext uri="{BB962C8B-B14F-4D97-AF65-F5344CB8AC3E}">
        <p14:creationId xmlns:p14="http://schemas.microsoft.com/office/powerpoint/2010/main" val="7285188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F073D-260A-0023-90B1-84270521911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63DB234-752E-C3DB-2854-F2E41FDB3DB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7E5A98-4BFC-FF61-E1FC-27E7B699E07D}"/>
              </a:ext>
            </a:extLst>
          </p:cNvPr>
          <p:cNvSpPr>
            <a:spLocks noGrp="1"/>
          </p:cNvSpPr>
          <p:nvPr>
            <p:ph type="dt" sz="half" idx="10"/>
          </p:nvPr>
        </p:nvSpPr>
        <p:spPr/>
        <p:txBody>
          <a:bodyPr/>
          <a:lstStyle/>
          <a:p>
            <a:fld id="{F6EFD273-8BD1-1E4A-9EF4-1C896F68B8BD}" type="datetimeFigureOut">
              <a:rPr lang="en-US" smtClean="0"/>
              <a:t>3/7/25</a:t>
            </a:fld>
            <a:endParaRPr lang="en-US"/>
          </a:p>
        </p:txBody>
      </p:sp>
      <p:sp>
        <p:nvSpPr>
          <p:cNvPr id="5" name="Footer Placeholder 4">
            <a:extLst>
              <a:ext uri="{FF2B5EF4-FFF2-40B4-BE49-F238E27FC236}">
                <a16:creationId xmlns:a16="http://schemas.microsoft.com/office/drawing/2014/main" id="{93FA0281-CC92-3A73-F897-E0F2181115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534E9A-1B57-4BD2-F3C1-9DF02BE2CE5A}"/>
              </a:ext>
            </a:extLst>
          </p:cNvPr>
          <p:cNvSpPr>
            <a:spLocks noGrp="1"/>
          </p:cNvSpPr>
          <p:nvPr>
            <p:ph type="sldNum" sz="quarter" idx="12"/>
          </p:nvPr>
        </p:nvSpPr>
        <p:spPr/>
        <p:txBody>
          <a:bodyPr/>
          <a:lstStyle/>
          <a:p>
            <a:fld id="{DE6668F2-65C9-B449-92BE-F2F9E78CF445}" type="slidenum">
              <a:rPr lang="en-US" smtClean="0"/>
              <a:t>‹#›</a:t>
            </a:fld>
            <a:endParaRPr lang="en-US"/>
          </a:p>
        </p:txBody>
      </p:sp>
    </p:spTree>
    <p:extLst>
      <p:ext uri="{BB962C8B-B14F-4D97-AF65-F5344CB8AC3E}">
        <p14:creationId xmlns:p14="http://schemas.microsoft.com/office/powerpoint/2010/main" val="405155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5214E-183C-5BBD-6706-302149A3636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8971EFD-AC2D-B6F5-C465-811F48DBE5C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0C6E69B-DB4F-17F5-5658-8A645A535C8D}"/>
              </a:ext>
            </a:extLst>
          </p:cNvPr>
          <p:cNvSpPr>
            <a:spLocks noGrp="1"/>
          </p:cNvSpPr>
          <p:nvPr>
            <p:ph type="dt" sz="half" idx="10"/>
          </p:nvPr>
        </p:nvSpPr>
        <p:spPr/>
        <p:txBody>
          <a:bodyPr/>
          <a:lstStyle/>
          <a:p>
            <a:fld id="{F6EFD273-8BD1-1E4A-9EF4-1C896F68B8BD}" type="datetimeFigureOut">
              <a:rPr lang="en-US" smtClean="0"/>
              <a:t>3/7/25</a:t>
            </a:fld>
            <a:endParaRPr lang="en-US"/>
          </a:p>
        </p:txBody>
      </p:sp>
      <p:sp>
        <p:nvSpPr>
          <p:cNvPr id="5" name="Footer Placeholder 4">
            <a:extLst>
              <a:ext uri="{FF2B5EF4-FFF2-40B4-BE49-F238E27FC236}">
                <a16:creationId xmlns:a16="http://schemas.microsoft.com/office/drawing/2014/main" id="{CB94B8CE-7D23-7392-0765-CFCF5B432A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1A7F71-4C6B-8962-98C8-51DFD2609B70}"/>
              </a:ext>
            </a:extLst>
          </p:cNvPr>
          <p:cNvSpPr>
            <a:spLocks noGrp="1"/>
          </p:cNvSpPr>
          <p:nvPr>
            <p:ph type="sldNum" sz="quarter" idx="12"/>
          </p:nvPr>
        </p:nvSpPr>
        <p:spPr/>
        <p:txBody>
          <a:bodyPr/>
          <a:lstStyle/>
          <a:p>
            <a:fld id="{DE6668F2-65C9-B449-92BE-F2F9E78CF445}" type="slidenum">
              <a:rPr lang="en-US" smtClean="0"/>
              <a:t>‹#›</a:t>
            </a:fld>
            <a:endParaRPr lang="en-US"/>
          </a:p>
        </p:txBody>
      </p:sp>
    </p:spTree>
    <p:extLst>
      <p:ext uri="{BB962C8B-B14F-4D97-AF65-F5344CB8AC3E}">
        <p14:creationId xmlns:p14="http://schemas.microsoft.com/office/powerpoint/2010/main" val="37071072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14DF4-A6E4-1F20-3CE0-B8EE4153C65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C23DCE3-B5A1-6076-7C11-C6EA0A0A329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A55E97A-E48B-0B10-5B8E-0DA7D247721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B6FAC4A-D485-6ED4-C09E-9A79D05ECA8C}"/>
              </a:ext>
            </a:extLst>
          </p:cNvPr>
          <p:cNvSpPr>
            <a:spLocks noGrp="1"/>
          </p:cNvSpPr>
          <p:nvPr>
            <p:ph type="dt" sz="half" idx="10"/>
          </p:nvPr>
        </p:nvSpPr>
        <p:spPr/>
        <p:txBody>
          <a:bodyPr/>
          <a:lstStyle/>
          <a:p>
            <a:fld id="{F6EFD273-8BD1-1E4A-9EF4-1C896F68B8BD}" type="datetimeFigureOut">
              <a:rPr lang="en-US" smtClean="0"/>
              <a:t>3/7/25</a:t>
            </a:fld>
            <a:endParaRPr lang="en-US"/>
          </a:p>
        </p:txBody>
      </p:sp>
      <p:sp>
        <p:nvSpPr>
          <p:cNvPr id="6" name="Footer Placeholder 5">
            <a:extLst>
              <a:ext uri="{FF2B5EF4-FFF2-40B4-BE49-F238E27FC236}">
                <a16:creationId xmlns:a16="http://schemas.microsoft.com/office/drawing/2014/main" id="{675271C7-CDE8-81E1-33DA-6BC1526187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B59D76E-17A5-D7AB-8B82-EE2079FBBF02}"/>
              </a:ext>
            </a:extLst>
          </p:cNvPr>
          <p:cNvSpPr>
            <a:spLocks noGrp="1"/>
          </p:cNvSpPr>
          <p:nvPr>
            <p:ph type="sldNum" sz="quarter" idx="12"/>
          </p:nvPr>
        </p:nvSpPr>
        <p:spPr/>
        <p:txBody>
          <a:bodyPr/>
          <a:lstStyle/>
          <a:p>
            <a:fld id="{DE6668F2-65C9-B449-92BE-F2F9E78CF445}" type="slidenum">
              <a:rPr lang="en-US" smtClean="0"/>
              <a:t>‹#›</a:t>
            </a:fld>
            <a:endParaRPr lang="en-US"/>
          </a:p>
        </p:txBody>
      </p:sp>
    </p:spTree>
    <p:extLst>
      <p:ext uri="{BB962C8B-B14F-4D97-AF65-F5344CB8AC3E}">
        <p14:creationId xmlns:p14="http://schemas.microsoft.com/office/powerpoint/2010/main" val="19560969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E48F3-9C96-805A-6B29-1C8CCE24D14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EA2416D-C210-C37C-2411-1EF3859879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08D1419-90F9-9B92-C6B8-4D8A7A25774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1EA294A-6155-45E2-38F1-260168CEA89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0598CF2-7CCA-3231-F1A9-4F91E9DC650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0D496A9-D8F6-1A37-6FA4-9DC456979A20}"/>
              </a:ext>
            </a:extLst>
          </p:cNvPr>
          <p:cNvSpPr>
            <a:spLocks noGrp="1"/>
          </p:cNvSpPr>
          <p:nvPr>
            <p:ph type="dt" sz="half" idx="10"/>
          </p:nvPr>
        </p:nvSpPr>
        <p:spPr/>
        <p:txBody>
          <a:bodyPr/>
          <a:lstStyle/>
          <a:p>
            <a:fld id="{F6EFD273-8BD1-1E4A-9EF4-1C896F68B8BD}" type="datetimeFigureOut">
              <a:rPr lang="en-US" smtClean="0"/>
              <a:t>3/7/25</a:t>
            </a:fld>
            <a:endParaRPr lang="en-US"/>
          </a:p>
        </p:txBody>
      </p:sp>
      <p:sp>
        <p:nvSpPr>
          <p:cNvPr id="8" name="Footer Placeholder 7">
            <a:extLst>
              <a:ext uri="{FF2B5EF4-FFF2-40B4-BE49-F238E27FC236}">
                <a16:creationId xmlns:a16="http://schemas.microsoft.com/office/drawing/2014/main" id="{720E68C7-FEF2-2390-ECAA-CEA155884DF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52C6FD-619A-ADF0-EF68-FAB8BFD6B868}"/>
              </a:ext>
            </a:extLst>
          </p:cNvPr>
          <p:cNvSpPr>
            <a:spLocks noGrp="1"/>
          </p:cNvSpPr>
          <p:nvPr>
            <p:ph type="sldNum" sz="quarter" idx="12"/>
          </p:nvPr>
        </p:nvSpPr>
        <p:spPr/>
        <p:txBody>
          <a:bodyPr/>
          <a:lstStyle/>
          <a:p>
            <a:fld id="{DE6668F2-65C9-B449-92BE-F2F9E78CF445}" type="slidenum">
              <a:rPr lang="en-US" smtClean="0"/>
              <a:t>‹#›</a:t>
            </a:fld>
            <a:endParaRPr lang="en-US"/>
          </a:p>
        </p:txBody>
      </p:sp>
    </p:spTree>
    <p:extLst>
      <p:ext uri="{BB962C8B-B14F-4D97-AF65-F5344CB8AC3E}">
        <p14:creationId xmlns:p14="http://schemas.microsoft.com/office/powerpoint/2010/main" val="42883900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40D86-EEC7-F6F8-BAA6-1EE76C3ED60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B71E6B-59DE-A007-F089-A107EC606E2E}"/>
              </a:ext>
            </a:extLst>
          </p:cNvPr>
          <p:cNvSpPr>
            <a:spLocks noGrp="1"/>
          </p:cNvSpPr>
          <p:nvPr>
            <p:ph type="dt" sz="half" idx="10"/>
          </p:nvPr>
        </p:nvSpPr>
        <p:spPr/>
        <p:txBody>
          <a:bodyPr/>
          <a:lstStyle/>
          <a:p>
            <a:fld id="{F6EFD273-8BD1-1E4A-9EF4-1C896F68B8BD}" type="datetimeFigureOut">
              <a:rPr lang="en-US" smtClean="0"/>
              <a:t>3/7/25</a:t>
            </a:fld>
            <a:endParaRPr lang="en-US"/>
          </a:p>
        </p:txBody>
      </p:sp>
      <p:sp>
        <p:nvSpPr>
          <p:cNvPr id="4" name="Footer Placeholder 3">
            <a:extLst>
              <a:ext uri="{FF2B5EF4-FFF2-40B4-BE49-F238E27FC236}">
                <a16:creationId xmlns:a16="http://schemas.microsoft.com/office/drawing/2014/main" id="{571B0C22-5A8D-E2A8-8532-BE8BE07EE6C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C60B6B3-F5FE-79A9-D3D4-33B3678244DC}"/>
              </a:ext>
            </a:extLst>
          </p:cNvPr>
          <p:cNvSpPr>
            <a:spLocks noGrp="1"/>
          </p:cNvSpPr>
          <p:nvPr>
            <p:ph type="sldNum" sz="quarter" idx="12"/>
          </p:nvPr>
        </p:nvSpPr>
        <p:spPr/>
        <p:txBody>
          <a:bodyPr/>
          <a:lstStyle/>
          <a:p>
            <a:fld id="{DE6668F2-65C9-B449-92BE-F2F9E78CF445}" type="slidenum">
              <a:rPr lang="en-US" smtClean="0"/>
              <a:t>‹#›</a:t>
            </a:fld>
            <a:endParaRPr lang="en-US"/>
          </a:p>
        </p:txBody>
      </p:sp>
    </p:spTree>
    <p:extLst>
      <p:ext uri="{BB962C8B-B14F-4D97-AF65-F5344CB8AC3E}">
        <p14:creationId xmlns:p14="http://schemas.microsoft.com/office/powerpoint/2010/main" val="30006244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6E0EB5-C4BB-81E0-14D8-242AA310A4F7}"/>
              </a:ext>
            </a:extLst>
          </p:cNvPr>
          <p:cNvSpPr>
            <a:spLocks noGrp="1"/>
          </p:cNvSpPr>
          <p:nvPr>
            <p:ph type="dt" sz="half" idx="10"/>
          </p:nvPr>
        </p:nvSpPr>
        <p:spPr/>
        <p:txBody>
          <a:bodyPr/>
          <a:lstStyle/>
          <a:p>
            <a:fld id="{F6EFD273-8BD1-1E4A-9EF4-1C896F68B8BD}" type="datetimeFigureOut">
              <a:rPr lang="en-US" smtClean="0"/>
              <a:t>3/7/25</a:t>
            </a:fld>
            <a:endParaRPr lang="en-US"/>
          </a:p>
        </p:txBody>
      </p:sp>
      <p:sp>
        <p:nvSpPr>
          <p:cNvPr id="3" name="Footer Placeholder 2">
            <a:extLst>
              <a:ext uri="{FF2B5EF4-FFF2-40B4-BE49-F238E27FC236}">
                <a16:creationId xmlns:a16="http://schemas.microsoft.com/office/drawing/2014/main" id="{89CE137E-D183-7491-4981-4AC4BBEA279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21D0110-1D9E-1359-E807-A3D4444259C5}"/>
              </a:ext>
            </a:extLst>
          </p:cNvPr>
          <p:cNvSpPr>
            <a:spLocks noGrp="1"/>
          </p:cNvSpPr>
          <p:nvPr>
            <p:ph type="sldNum" sz="quarter" idx="12"/>
          </p:nvPr>
        </p:nvSpPr>
        <p:spPr/>
        <p:txBody>
          <a:bodyPr/>
          <a:lstStyle/>
          <a:p>
            <a:fld id="{DE6668F2-65C9-B449-92BE-F2F9E78CF445}" type="slidenum">
              <a:rPr lang="en-US" smtClean="0"/>
              <a:t>‹#›</a:t>
            </a:fld>
            <a:endParaRPr lang="en-US"/>
          </a:p>
        </p:txBody>
      </p:sp>
    </p:spTree>
    <p:extLst>
      <p:ext uri="{BB962C8B-B14F-4D97-AF65-F5344CB8AC3E}">
        <p14:creationId xmlns:p14="http://schemas.microsoft.com/office/powerpoint/2010/main" val="3701339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13D30-5092-C976-EBA8-A7AF15AFE23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79766B5-5618-2590-FE52-BB1002301A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1014291-BD2B-BD8A-F34F-DBE26DEA82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ECDCF4F-C55B-40CA-489D-7F106279E550}"/>
              </a:ext>
            </a:extLst>
          </p:cNvPr>
          <p:cNvSpPr>
            <a:spLocks noGrp="1"/>
          </p:cNvSpPr>
          <p:nvPr>
            <p:ph type="dt" sz="half" idx="10"/>
          </p:nvPr>
        </p:nvSpPr>
        <p:spPr/>
        <p:txBody>
          <a:bodyPr/>
          <a:lstStyle/>
          <a:p>
            <a:fld id="{F6EFD273-8BD1-1E4A-9EF4-1C896F68B8BD}" type="datetimeFigureOut">
              <a:rPr lang="en-US" smtClean="0"/>
              <a:t>3/7/25</a:t>
            </a:fld>
            <a:endParaRPr lang="en-US"/>
          </a:p>
        </p:txBody>
      </p:sp>
      <p:sp>
        <p:nvSpPr>
          <p:cNvPr id="6" name="Footer Placeholder 5">
            <a:extLst>
              <a:ext uri="{FF2B5EF4-FFF2-40B4-BE49-F238E27FC236}">
                <a16:creationId xmlns:a16="http://schemas.microsoft.com/office/drawing/2014/main" id="{6E848D1E-2FA6-FA10-08A8-AA06EBCE48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06C243D-E3EB-F3AD-8A6A-49F5337A6F98}"/>
              </a:ext>
            </a:extLst>
          </p:cNvPr>
          <p:cNvSpPr>
            <a:spLocks noGrp="1"/>
          </p:cNvSpPr>
          <p:nvPr>
            <p:ph type="sldNum" sz="quarter" idx="12"/>
          </p:nvPr>
        </p:nvSpPr>
        <p:spPr/>
        <p:txBody>
          <a:bodyPr/>
          <a:lstStyle/>
          <a:p>
            <a:fld id="{DE6668F2-65C9-B449-92BE-F2F9E78CF445}" type="slidenum">
              <a:rPr lang="en-US" smtClean="0"/>
              <a:t>‹#›</a:t>
            </a:fld>
            <a:endParaRPr lang="en-US"/>
          </a:p>
        </p:txBody>
      </p:sp>
    </p:spTree>
    <p:extLst>
      <p:ext uri="{BB962C8B-B14F-4D97-AF65-F5344CB8AC3E}">
        <p14:creationId xmlns:p14="http://schemas.microsoft.com/office/powerpoint/2010/main" val="39156384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5D038-3E73-C4AA-8C2D-EA22B7B7B28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83FF273-73E9-B028-3EEB-AD5C5E36F4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D20B5F2-81C0-91B6-70EE-7CDF7C18F8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4C40395-61E9-ECCF-CC92-8664E4647DA4}"/>
              </a:ext>
            </a:extLst>
          </p:cNvPr>
          <p:cNvSpPr>
            <a:spLocks noGrp="1"/>
          </p:cNvSpPr>
          <p:nvPr>
            <p:ph type="dt" sz="half" idx="10"/>
          </p:nvPr>
        </p:nvSpPr>
        <p:spPr/>
        <p:txBody>
          <a:bodyPr/>
          <a:lstStyle/>
          <a:p>
            <a:fld id="{F6EFD273-8BD1-1E4A-9EF4-1C896F68B8BD}" type="datetimeFigureOut">
              <a:rPr lang="en-US" smtClean="0"/>
              <a:t>3/7/25</a:t>
            </a:fld>
            <a:endParaRPr lang="en-US"/>
          </a:p>
        </p:txBody>
      </p:sp>
      <p:sp>
        <p:nvSpPr>
          <p:cNvPr id="6" name="Footer Placeholder 5">
            <a:extLst>
              <a:ext uri="{FF2B5EF4-FFF2-40B4-BE49-F238E27FC236}">
                <a16:creationId xmlns:a16="http://schemas.microsoft.com/office/drawing/2014/main" id="{5308B7D9-9296-68B0-9D90-B355794F1E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094C3D-BD54-4EF5-78D9-2EA6D5A228D1}"/>
              </a:ext>
            </a:extLst>
          </p:cNvPr>
          <p:cNvSpPr>
            <a:spLocks noGrp="1"/>
          </p:cNvSpPr>
          <p:nvPr>
            <p:ph type="sldNum" sz="quarter" idx="12"/>
          </p:nvPr>
        </p:nvSpPr>
        <p:spPr/>
        <p:txBody>
          <a:bodyPr/>
          <a:lstStyle/>
          <a:p>
            <a:fld id="{DE6668F2-65C9-B449-92BE-F2F9E78CF445}" type="slidenum">
              <a:rPr lang="en-US" smtClean="0"/>
              <a:t>‹#›</a:t>
            </a:fld>
            <a:endParaRPr lang="en-US"/>
          </a:p>
        </p:txBody>
      </p:sp>
    </p:spTree>
    <p:extLst>
      <p:ext uri="{BB962C8B-B14F-4D97-AF65-F5344CB8AC3E}">
        <p14:creationId xmlns:p14="http://schemas.microsoft.com/office/powerpoint/2010/main" val="42762714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15BE6-FE9C-597A-9E16-9216CCAAF90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5E0A665-6930-C9F9-798F-EA44EA4F482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74FC37B-A889-789D-1A2D-168A6990CFC0}"/>
              </a:ext>
            </a:extLst>
          </p:cNvPr>
          <p:cNvSpPr>
            <a:spLocks noGrp="1"/>
          </p:cNvSpPr>
          <p:nvPr>
            <p:ph type="dt" sz="half" idx="10"/>
          </p:nvPr>
        </p:nvSpPr>
        <p:spPr/>
        <p:txBody>
          <a:bodyPr/>
          <a:lstStyle/>
          <a:p>
            <a:fld id="{F6EFD273-8BD1-1E4A-9EF4-1C896F68B8BD}" type="datetimeFigureOut">
              <a:rPr lang="en-US" smtClean="0"/>
              <a:t>3/7/25</a:t>
            </a:fld>
            <a:endParaRPr lang="en-US"/>
          </a:p>
        </p:txBody>
      </p:sp>
      <p:sp>
        <p:nvSpPr>
          <p:cNvPr id="5" name="Footer Placeholder 4">
            <a:extLst>
              <a:ext uri="{FF2B5EF4-FFF2-40B4-BE49-F238E27FC236}">
                <a16:creationId xmlns:a16="http://schemas.microsoft.com/office/drawing/2014/main" id="{CEED7222-5D95-18D6-23D8-A4119137D2A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10ED56-200F-C43D-684E-7D2C475B3D11}"/>
              </a:ext>
            </a:extLst>
          </p:cNvPr>
          <p:cNvSpPr>
            <a:spLocks noGrp="1"/>
          </p:cNvSpPr>
          <p:nvPr>
            <p:ph type="sldNum" sz="quarter" idx="12"/>
          </p:nvPr>
        </p:nvSpPr>
        <p:spPr/>
        <p:txBody>
          <a:bodyPr/>
          <a:lstStyle/>
          <a:p>
            <a:fld id="{DE6668F2-65C9-B449-92BE-F2F9E78CF445}" type="slidenum">
              <a:rPr lang="en-US" smtClean="0"/>
              <a:t>‹#›</a:t>
            </a:fld>
            <a:endParaRPr lang="en-US"/>
          </a:p>
        </p:txBody>
      </p:sp>
    </p:spTree>
    <p:extLst>
      <p:ext uri="{BB962C8B-B14F-4D97-AF65-F5344CB8AC3E}">
        <p14:creationId xmlns:p14="http://schemas.microsoft.com/office/powerpoint/2010/main" val="23761868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362C753-A681-18BE-FEB7-E47D4F36CDD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8A0BDED-D87B-9A72-B36D-3BDCDD534C0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348D455-6B4E-56EA-2508-A4955D7C6314}"/>
              </a:ext>
            </a:extLst>
          </p:cNvPr>
          <p:cNvSpPr>
            <a:spLocks noGrp="1"/>
          </p:cNvSpPr>
          <p:nvPr>
            <p:ph type="dt" sz="half" idx="10"/>
          </p:nvPr>
        </p:nvSpPr>
        <p:spPr/>
        <p:txBody>
          <a:bodyPr/>
          <a:lstStyle/>
          <a:p>
            <a:fld id="{F6EFD273-8BD1-1E4A-9EF4-1C896F68B8BD}" type="datetimeFigureOut">
              <a:rPr lang="en-US" smtClean="0"/>
              <a:t>3/7/25</a:t>
            </a:fld>
            <a:endParaRPr lang="en-US"/>
          </a:p>
        </p:txBody>
      </p:sp>
      <p:sp>
        <p:nvSpPr>
          <p:cNvPr id="5" name="Footer Placeholder 4">
            <a:extLst>
              <a:ext uri="{FF2B5EF4-FFF2-40B4-BE49-F238E27FC236}">
                <a16:creationId xmlns:a16="http://schemas.microsoft.com/office/drawing/2014/main" id="{87D09B12-786A-FF3E-F0FA-CB315094F6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F351D2-C09A-009C-1BDC-BCA131368C47}"/>
              </a:ext>
            </a:extLst>
          </p:cNvPr>
          <p:cNvSpPr>
            <a:spLocks noGrp="1"/>
          </p:cNvSpPr>
          <p:nvPr>
            <p:ph type="sldNum" sz="quarter" idx="12"/>
          </p:nvPr>
        </p:nvSpPr>
        <p:spPr/>
        <p:txBody>
          <a:bodyPr/>
          <a:lstStyle/>
          <a:p>
            <a:fld id="{DE6668F2-65C9-B449-92BE-F2F9E78CF445}" type="slidenum">
              <a:rPr lang="en-US" smtClean="0"/>
              <a:t>‹#›</a:t>
            </a:fld>
            <a:endParaRPr lang="en-US"/>
          </a:p>
        </p:txBody>
      </p:sp>
    </p:spTree>
    <p:extLst>
      <p:ext uri="{BB962C8B-B14F-4D97-AF65-F5344CB8AC3E}">
        <p14:creationId xmlns:p14="http://schemas.microsoft.com/office/powerpoint/2010/main" val="34209356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4F87D70-BCF0-1FB8-ED56-5DCAA7C203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AEBA7C2-5383-85A0-50BC-D4AF70C8AF9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EA8D8A5-C388-C304-563F-B917DD68040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6EFD273-8BD1-1E4A-9EF4-1C896F68B8BD}" type="datetimeFigureOut">
              <a:rPr lang="en-US" smtClean="0"/>
              <a:t>3/7/25</a:t>
            </a:fld>
            <a:endParaRPr lang="en-US"/>
          </a:p>
        </p:txBody>
      </p:sp>
      <p:sp>
        <p:nvSpPr>
          <p:cNvPr id="5" name="Footer Placeholder 4">
            <a:extLst>
              <a:ext uri="{FF2B5EF4-FFF2-40B4-BE49-F238E27FC236}">
                <a16:creationId xmlns:a16="http://schemas.microsoft.com/office/drawing/2014/main" id="{2AC75B1D-949D-8965-80F1-10A11B6F67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645FC6A-F22F-3816-E0BC-F7DE85A1AA7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E6668F2-65C9-B449-92BE-F2F9E78CF445}" type="slidenum">
              <a:rPr lang="en-US" smtClean="0"/>
              <a:t>‹#›</a:t>
            </a:fld>
            <a:endParaRPr lang="en-US"/>
          </a:p>
        </p:txBody>
      </p:sp>
    </p:spTree>
    <p:extLst>
      <p:ext uri="{BB962C8B-B14F-4D97-AF65-F5344CB8AC3E}">
        <p14:creationId xmlns:p14="http://schemas.microsoft.com/office/powerpoint/2010/main" val="34447417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6.png"/></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Person In A Track Field">
            <a:extLst>
              <a:ext uri="{FF2B5EF4-FFF2-40B4-BE49-F238E27FC236}">
                <a16:creationId xmlns:a16="http://schemas.microsoft.com/office/drawing/2014/main" id="{0AF5D1FD-B9A4-A8E0-4D04-7FEFA9FD2C46}"/>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p:blipFill>
        <p:spPr>
          <a:xfrm>
            <a:off x="20" y="-22"/>
            <a:ext cx="12191977" cy="6858022"/>
          </a:xfrm>
          <a:prstGeom prst="rect">
            <a:avLst/>
          </a:prstGeom>
        </p:spPr>
      </p:pic>
      <p:sp>
        <p:nvSpPr>
          <p:cNvPr id="11" name="Rectangle 10">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7A8ECC-C07C-3C76-310F-7DD8D9F84027}"/>
              </a:ext>
            </a:extLst>
          </p:cNvPr>
          <p:cNvSpPr>
            <a:spLocks noGrp="1"/>
          </p:cNvSpPr>
          <p:nvPr>
            <p:ph type="ctrTitle"/>
          </p:nvPr>
        </p:nvSpPr>
        <p:spPr>
          <a:xfrm>
            <a:off x="643466" y="643467"/>
            <a:ext cx="5452529" cy="3569242"/>
          </a:xfrm>
        </p:spPr>
        <p:txBody>
          <a:bodyPr anchor="t">
            <a:normAutofit/>
          </a:bodyPr>
          <a:lstStyle/>
          <a:p>
            <a:pPr algn="l"/>
            <a:r>
              <a:rPr lang="en-GB" sz="3600">
                <a:solidFill>
                  <a:srgbClr val="FFFFFF"/>
                </a:solidFill>
              </a:rPr>
              <a:t>EXERCISE UNDER HEAT STRESS: THERMOREGULATION, HYDRATION, PERFORMANCE IMPLICATIONS, AND MITIGATION STRATEGIES</a:t>
            </a:r>
            <a:endParaRPr lang="en-US" sz="3600">
              <a:solidFill>
                <a:srgbClr val="FFFFFF"/>
              </a:solidFill>
            </a:endParaRPr>
          </a:p>
        </p:txBody>
      </p:sp>
      <p:sp>
        <p:nvSpPr>
          <p:cNvPr id="3" name="Subtitle 2">
            <a:extLst>
              <a:ext uri="{FF2B5EF4-FFF2-40B4-BE49-F238E27FC236}">
                <a16:creationId xmlns:a16="http://schemas.microsoft.com/office/drawing/2014/main" id="{DE67EEC2-BAAF-B8F4-A434-1665534A122C}"/>
              </a:ext>
            </a:extLst>
          </p:cNvPr>
          <p:cNvSpPr>
            <a:spLocks noGrp="1"/>
          </p:cNvSpPr>
          <p:nvPr>
            <p:ph type="subTitle" idx="1"/>
          </p:nvPr>
        </p:nvSpPr>
        <p:spPr>
          <a:xfrm>
            <a:off x="643466" y="4551037"/>
            <a:ext cx="5449479" cy="1578054"/>
          </a:xfrm>
        </p:spPr>
        <p:txBody>
          <a:bodyPr anchor="b">
            <a:normAutofit/>
          </a:bodyPr>
          <a:lstStyle/>
          <a:p>
            <a:pPr algn="l"/>
            <a:r>
              <a:rPr lang="en-GB">
                <a:solidFill>
                  <a:srgbClr val="FFFFFF"/>
                </a:solidFill>
              </a:rPr>
              <a:t>Julien D. Periard, Thijs M. H. Eijsvogels,  Hein A. M. Daanen</a:t>
            </a:r>
            <a:endParaRPr lang="en-US">
              <a:solidFill>
                <a:srgbClr val="FFFFFF"/>
              </a:solidFill>
            </a:endParaRPr>
          </a:p>
        </p:txBody>
      </p:sp>
      <p:sp>
        <p:nvSpPr>
          <p:cNvPr id="13" name="Rectangle 12">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75215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87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FBC12-73D4-E23E-0365-D69AEA6C8CA3}"/>
              </a:ext>
            </a:extLst>
          </p:cNvPr>
          <p:cNvSpPr>
            <a:spLocks noGrp="1"/>
          </p:cNvSpPr>
          <p:nvPr>
            <p:ph type="title"/>
          </p:nvPr>
        </p:nvSpPr>
        <p:spPr/>
        <p:txBody>
          <a:bodyPr/>
          <a:lstStyle/>
          <a:p>
            <a:endParaRPr lang="en-US"/>
          </a:p>
        </p:txBody>
      </p:sp>
      <p:pic>
        <p:nvPicPr>
          <p:cNvPr id="5" name="Content Placeholder 4" descr="A white and black text on a white background&#10;&#10;AI-generated content may be incorrect.">
            <a:extLst>
              <a:ext uri="{FF2B5EF4-FFF2-40B4-BE49-F238E27FC236}">
                <a16:creationId xmlns:a16="http://schemas.microsoft.com/office/drawing/2014/main" id="{5072C8CC-7257-33D9-68DE-D5D1294944B3}"/>
              </a:ext>
            </a:extLst>
          </p:cNvPr>
          <p:cNvPicPr>
            <a:picLocks noGrp="1" noChangeAspect="1"/>
          </p:cNvPicPr>
          <p:nvPr>
            <p:ph idx="1"/>
          </p:nvPr>
        </p:nvPicPr>
        <p:blipFill>
          <a:blip r:embed="rId2"/>
          <a:stretch>
            <a:fillRect/>
          </a:stretch>
        </p:blipFill>
        <p:spPr>
          <a:xfrm>
            <a:off x="838200" y="792428"/>
            <a:ext cx="9791700" cy="3911600"/>
          </a:xfrm>
        </p:spPr>
      </p:pic>
    </p:spTree>
    <p:extLst>
      <p:ext uri="{BB962C8B-B14F-4D97-AF65-F5344CB8AC3E}">
        <p14:creationId xmlns:p14="http://schemas.microsoft.com/office/powerpoint/2010/main" val="20811171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62A737-2AC4-242F-2A4C-CAC7C6FD3B62}"/>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Abstract</a:t>
            </a:r>
          </a:p>
        </p:txBody>
      </p:sp>
      <p:pic>
        <p:nvPicPr>
          <p:cNvPr id="5" name="Content Placeholder 4" descr="A diagram of different types of heat&#10;&#10;AI-generated content may be incorrect.">
            <a:extLst>
              <a:ext uri="{FF2B5EF4-FFF2-40B4-BE49-F238E27FC236}">
                <a16:creationId xmlns:a16="http://schemas.microsoft.com/office/drawing/2014/main" id="{86B8475E-8C12-46F8-8B4E-51C03A85DCC6}"/>
              </a:ext>
            </a:extLst>
          </p:cNvPr>
          <p:cNvPicPr>
            <a:picLocks noGrp="1" noChangeAspect="1"/>
          </p:cNvPicPr>
          <p:nvPr>
            <p:ph idx="1"/>
          </p:nvPr>
        </p:nvPicPr>
        <p:blipFill>
          <a:blip r:embed="rId2"/>
          <a:stretch>
            <a:fillRect/>
          </a:stretch>
        </p:blipFill>
        <p:spPr>
          <a:xfrm>
            <a:off x="4777316" y="715557"/>
            <a:ext cx="6780700" cy="5424557"/>
          </a:xfrm>
          <a:prstGeom prst="rect">
            <a:avLst/>
          </a:prstGeom>
        </p:spPr>
      </p:pic>
    </p:spTree>
    <p:extLst>
      <p:ext uri="{BB962C8B-B14F-4D97-AF65-F5344CB8AC3E}">
        <p14:creationId xmlns:p14="http://schemas.microsoft.com/office/powerpoint/2010/main" val="34289598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DE78F-8381-96C0-0AAE-536B5560CF32}"/>
              </a:ext>
            </a:extLst>
          </p:cNvPr>
          <p:cNvSpPr>
            <a:spLocks noGrp="1"/>
          </p:cNvSpPr>
          <p:nvPr>
            <p:ph type="title"/>
          </p:nvPr>
        </p:nvSpPr>
        <p:spPr/>
        <p:txBody>
          <a:bodyPr/>
          <a:lstStyle/>
          <a:p>
            <a:endParaRPr lang="en-US"/>
          </a:p>
        </p:txBody>
      </p:sp>
      <p:pic>
        <p:nvPicPr>
          <p:cNvPr id="5" name="Content Placeholder 4" descr="A graph of different colored lines&#10;&#10;AI-generated content may be incorrect.">
            <a:extLst>
              <a:ext uri="{FF2B5EF4-FFF2-40B4-BE49-F238E27FC236}">
                <a16:creationId xmlns:a16="http://schemas.microsoft.com/office/drawing/2014/main" id="{05D242F1-8A23-6E2A-EA17-10CAF50CB3E1}"/>
              </a:ext>
            </a:extLst>
          </p:cNvPr>
          <p:cNvPicPr>
            <a:picLocks noGrp="1" noChangeAspect="1"/>
          </p:cNvPicPr>
          <p:nvPr>
            <p:ph idx="1"/>
          </p:nvPr>
        </p:nvPicPr>
        <p:blipFill>
          <a:blip r:embed="rId2"/>
          <a:stretch>
            <a:fillRect/>
          </a:stretch>
        </p:blipFill>
        <p:spPr>
          <a:xfrm>
            <a:off x="2986616" y="307414"/>
            <a:ext cx="7359650" cy="6185461"/>
          </a:xfrm>
        </p:spPr>
      </p:pic>
    </p:spTree>
    <p:extLst>
      <p:ext uri="{BB962C8B-B14F-4D97-AF65-F5344CB8AC3E}">
        <p14:creationId xmlns:p14="http://schemas.microsoft.com/office/powerpoint/2010/main" val="10705209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FE7BF-E179-6C55-F611-6054DD18BE76}"/>
              </a:ext>
            </a:extLst>
          </p:cNvPr>
          <p:cNvSpPr>
            <a:spLocks noGrp="1"/>
          </p:cNvSpPr>
          <p:nvPr>
            <p:ph type="title"/>
          </p:nvPr>
        </p:nvSpPr>
        <p:spPr/>
        <p:txBody>
          <a:bodyPr/>
          <a:lstStyle/>
          <a:p>
            <a:endParaRPr lang="en-US"/>
          </a:p>
        </p:txBody>
      </p:sp>
      <p:pic>
        <p:nvPicPr>
          <p:cNvPr id="5" name="Content Placeholder 4" descr="A diagram of a person riding a bike&#10;&#10;AI-generated content may be incorrect.">
            <a:extLst>
              <a:ext uri="{FF2B5EF4-FFF2-40B4-BE49-F238E27FC236}">
                <a16:creationId xmlns:a16="http://schemas.microsoft.com/office/drawing/2014/main" id="{6708BA76-621D-889A-F2E2-ADD1E6D6C6EB}"/>
              </a:ext>
            </a:extLst>
          </p:cNvPr>
          <p:cNvPicPr>
            <a:picLocks noGrp="1" noChangeAspect="1"/>
          </p:cNvPicPr>
          <p:nvPr>
            <p:ph idx="1"/>
          </p:nvPr>
        </p:nvPicPr>
        <p:blipFill>
          <a:blip r:embed="rId2"/>
          <a:stretch>
            <a:fillRect/>
          </a:stretch>
        </p:blipFill>
        <p:spPr>
          <a:xfrm>
            <a:off x="1966924" y="188663"/>
            <a:ext cx="8258151" cy="5988300"/>
          </a:xfrm>
        </p:spPr>
      </p:pic>
    </p:spTree>
    <p:extLst>
      <p:ext uri="{BB962C8B-B14F-4D97-AF65-F5344CB8AC3E}">
        <p14:creationId xmlns:p14="http://schemas.microsoft.com/office/powerpoint/2010/main" val="6473813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A03CC-99B7-3DC5-5FB2-8036D7456887}"/>
              </a:ext>
            </a:extLst>
          </p:cNvPr>
          <p:cNvSpPr>
            <a:spLocks noGrp="1"/>
          </p:cNvSpPr>
          <p:nvPr>
            <p:ph type="title"/>
          </p:nvPr>
        </p:nvSpPr>
        <p:spPr/>
        <p:txBody>
          <a:bodyPr/>
          <a:lstStyle/>
          <a:p>
            <a:endParaRPr lang="en-US"/>
          </a:p>
        </p:txBody>
      </p:sp>
      <p:pic>
        <p:nvPicPr>
          <p:cNvPr id="5" name="Content Placeholder 4" descr="A graph showing evaporative heat loss&#10;&#10;AI-generated content may be incorrect.">
            <a:extLst>
              <a:ext uri="{FF2B5EF4-FFF2-40B4-BE49-F238E27FC236}">
                <a16:creationId xmlns:a16="http://schemas.microsoft.com/office/drawing/2014/main" id="{25F7CC4F-D4B2-546A-083F-08728D92B1B6}"/>
              </a:ext>
            </a:extLst>
          </p:cNvPr>
          <p:cNvPicPr>
            <a:picLocks noGrp="1" noChangeAspect="1"/>
          </p:cNvPicPr>
          <p:nvPr>
            <p:ph idx="1"/>
          </p:nvPr>
        </p:nvPicPr>
        <p:blipFill>
          <a:blip r:embed="rId2"/>
          <a:stretch>
            <a:fillRect/>
          </a:stretch>
        </p:blipFill>
        <p:spPr>
          <a:xfrm>
            <a:off x="2621491" y="633644"/>
            <a:ext cx="6949017" cy="5590711"/>
          </a:xfrm>
        </p:spPr>
      </p:pic>
    </p:spTree>
    <p:extLst>
      <p:ext uri="{BB962C8B-B14F-4D97-AF65-F5344CB8AC3E}">
        <p14:creationId xmlns:p14="http://schemas.microsoft.com/office/powerpoint/2010/main" val="21082787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B1A43-629E-9F67-B9B5-88C3B899953D}"/>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680F9F6A-D906-A04F-208E-FE33EA8425C9}"/>
              </a:ext>
            </a:extLst>
          </p:cNvPr>
          <p:cNvPicPr>
            <a:picLocks noGrp="1" noChangeAspect="1"/>
          </p:cNvPicPr>
          <p:nvPr>
            <p:ph idx="1"/>
          </p:nvPr>
        </p:nvPicPr>
        <p:blipFill>
          <a:blip r:embed="rId2"/>
          <a:stretch>
            <a:fillRect/>
          </a:stretch>
        </p:blipFill>
        <p:spPr>
          <a:xfrm>
            <a:off x="928551" y="863600"/>
            <a:ext cx="10425249" cy="4689211"/>
          </a:xfrm>
        </p:spPr>
      </p:pic>
    </p:spTree>
    <p:extLst>
      <p:ext uri="{BB962C8B-B14F-4D97-AF65-F5344CB8AC3E}">
        <p14:creationId xmlns:p14="http://schemas.microsoft.com/office/powerpoint/2010/main" val="28324061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1F301-B16A-3AAE-D6FD-0CD8A108089C}"/>
              </a:ext>
            </a:extLst>
          </p:cNvPr>
          <p:cNvSpPr>
            <a:spLocks noGrp="1"/>
          </p:cNvSpPr>
          <p:nvPr>
            <p:ph type="title"/>
          </p:nvPr>
        </p:nvSpPr>
        <p:spPr/>
        <p:txBody>
          <a:bodyPr/>
          <a:lstStyle/>
          <a:p>
            <a:endParaRPr lang="en-US"/>
          </a:p>
        </p:txBody>
      </p:sp>
      <p:pic>
        <p:nvPicPr>
          <p:cNvPr id="5" name="Content Placeholder 4" descr="A close-up of a chart&#10;&#10;AI-generated content may be incorrect.">
            <a:extLst>
              <a:ext uri="{FF2B5EF4-FFF2-40B4-BE49-F238E27FC236}">
                <a16:creationId xmlns:a16="http://schemas.microsoft.com/office/drawing/2014/main" id="{5CB56FBE-82FE-D2C6-4921-FF6189E0A801}"/>
              </a:ext>
            </a:extLst>
          </p:cNvPr>
          <p:cNvPicPr>
            <a:picLocks noGrp="1" noChangeAspect="1"/>
          </p:cNvPicPr>
          <p:nvPr>
            <p:ph idx="1"/>
          </p:nvPr>
        </p:nvPicPr>
        <p:blipFill>
          <a:blip r:embed="rId2"/>
          <a:stretch>
            <a:fillRect/>
          </a:stretch>
        </p:blipFill>
        <p:spPr>
          <a:xfrm>
            <a:off x="389764" y="1405467"/>
            <a:ext cx="11412471" cy="3732477"/>
          </a:xfrm>
        </p:spPr>
      </p:pic>
    </p:spTree>
    <p:extLst>
      <p:ext uri="{BB962C8B-B14F-4D97-AF65-F5344CB8AC3E}">
        <p14:creationId xmlns:p14="http://schemas.microsoft.com/office/powerpoint/2010/main" val="8723428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BFB7A-DCA4-0EF0-DB8B-DB96921837DF}"/>
              </a:ext>
            </a:extLst>
          </p:cNvPr>
          <p:cNvSpPr>
            <a:spLocks noGrp="1"/>
          </p:cNvSpPr>
          <p:nvPr>
            <p:ph type="title"/>
          </p:nvPr>
        </p:nvSpPr>
        <p:spPr/>
        <p:txBody>
          <a:bodyPr/>
          <a:lstStyle/>
          <a:p>
            <a:endParaRPr lang="en-US"/>
          </a:p>
        </p:txBody>
      </p:sp>
      <p:pic>
        <p:nvPicPr>
          <p:cNvPr id="5" name="Content Placeholder 4" descr="A diagram of a person running&#10;&#10;AI-generated content may be incorrect.">
            <a:extLst>
              <a:ext uri="{FF2B5EF4-FFF2-40B4-BE49-F238E27FC236}">
                <a16:creationId xmlns:a16="http://schemas.microsoft.com/office/drawing/2014/main" id="{1E2E6084-5073-9F2B-4C67-0CB6C9A51820}"/>
              </a:ext>
            </a:extLst>
          </p:cNvPr>
          <p:cNvPicPr>
            <a:picLocks noGrp="1" noChangeAspect="1"/>
          </p:cNvPicPr>
          <p:nvPr>
            <p:ph idx="1"/>
          </p:nvPr>
        </p:nvPicPr>
        <p:blipFill>
          <a:blip r:embed="rId2"/>
          <a:stretch>
            <a:fillRect/>
          </a:stretch>
        </p:blipFill>
        <p:spPr>
          <a:xfrm>
            <a:off x="1549546" y="575733"/>
            <a:ext cx="9374838" cy="5398030"/>
          </a:xfrm>
        </p:spPr>
      </p:pic>
    </p:spTree>
    <p:extLst>
      <p:ext uri="{BB962C8B-B14F-4D97-AF65-F5344CB8AC3E}">
        <p14:creationId xmlns:p14="http://schemas.microsoft.com/office/powerpoint/2010/main" val="36350694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4AED9-FD54-3FF0-5111-B530EF83B861}"/>
              </a:ext>
            </a:extLst>
          </p:cNvPr>
          <p:cNvSpPr>
            <a:spLocks noGrp="1"/>
          </p:cNvSpPr>
          <p:nvPr>
            <p:ph type="title"/>
          </p:nvPr>
        </p:nvSpPr>
        <p:spPr/>
        <p:txBody>
          <a:bodyPr/>
          <a:lstStyle/>
          <a:p>
            <a:endParaRPr lang="en-US"/>
          </a:p>
        </p:txBody>
      </p:sp>
      <p:pic>
        <p:nvPicPr>
          <p:cNvPr id="5" name="Content Placeholder 4" descr="A diagram of a normal exercise&#10;&#10;AI-generated content may be incorrect.">
            <a:extLst>
              <a:ext uri="{FF2B5EF4-FFF2-40B4-BE49-F238E27FC236}">
                <a16:creationId xmlns:a16="http://schemas.microsoft.com/office/drawing/2014/main" id="{4651D227-72F4-7724-CED4-7B1D8178A627}"/>
              </a:ext>
            </a:extLst>
          </p:cNvPr>
          <p:cNvPicPr>
            <a:picLocks noGrp="1" noChangeAspect="1"/>
          </p:cNvPicPr>
          <p:nvPr>
            <p:ph idx="1"/>
          </p:nvPr>
        </p:nvPicPr>
        <p:blipFill>
          <a:blip r:embed="rId2"/>
          <a:stretch>
            <a:fillRect/>
          </a:stretch>
        </p:blipFill>
        <p:spPr>
          <a:xfrm>
            <a:off x="3251200" y="368820"/>
            <a:ext cx="4548692" cy="5808143"/>
          </a:xfrm>
        </p:spPr>
      </p:pic>
    </p:spTree>
    <p:extLst>
      <p:ext uri="{BB962C8B-B14F-4D97-AF65-F5344CB8AC3E}">
        <p14:creationId xmlns:p14="http://schemas.microsoft.com/office/powerpoint/2010/main" val="30694553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AF2DD-6D33-FC10-5956-1DE6D82ADE7F}"/>
              </a:ext>
            </a:extLst>
          </p:cNvPr>
          <p:cNvSpPr>
            <a:spLocks noGrp="1"/>
          </p:cNvSpPr>
          <p:nvPr>
            <p:ph type="title"/>
          </p:nvPr>
        </p:nvSpPr>
        <p:spPr/>
        <p:txBody>
          <a:bodyPr/>
          <a:lstStyle/>
          <a:p>
            <a:endParaRPr lang="en-US"/>
          </a:p>
        </p:txBody>
      </p:sp>
      <p:pic>
        <p:nvPicPr>
          <p:cNvPr id="5" name="Content Placeholder 4" descr="A graph of different types of lines&#10;&#10;AI-generated content may be incorrect.">
            <a:extLst>
              <a:ext uri="{FF2B5EF4-FFF2-40B4-BE49-F238E27FC236}">
                <a16:creationId xmlns:a16="http://schemas.microsoft.com/office/drawing/2014/main" id="{F5B0E784-9B6B-2151-93A1-180502F5C117}"/>
              </a:ext>
            </a:extLst>
          </p:cNvPr>
          <p:cNvPicPr>
            <a:picLocks noGrp="1" noChangeAspect="1"/>
          </p:cNvPicPr>
          <p:nvPr>
            <p:ph idx="1"/>
          </p:nvPr>
        </p:nvPicPr>
        <p:blipFill>
          <a:blip r:embed="rId2"/>
          <a:stretch>
            <a:fillRect/>
          </a:stretch>
        </p:blipFill>
        <p:spPr>
          <a:xfrm>
            <a:off x="838200" y="842962"/>
            <a:ext cx="11139854" cy="5172075"/>
          </a:xfrm>
        </p:spPr>
      </p:pic>
    </p:spTree>
    <p:extLst>
      <p:ext uri="{BB962C8B-B14F-4D97-AF65-F5344CB8AC3E}">
        <p14:creationId xmlns:p14="http://schemas.microsoft.com/office/powerpoint/2010/main" val="35381183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64E91-DCEB-424B-CADB-D252C5A7C640}"/>
              </a:ext>
            </a:extLst>
          </p:cNvPr>
          <p:cNvSpPr>
            <a:spLocks noGrp="1"/>
          </p:cNvSpPr>
          <p:nvPr>
            <p:ph type="title"/>
          </p:nvPr>
        </p:nvSpPr>
        <p:spPr/>
        <p:txBody>
          <a:bodyPr/>
          <a:lstStyle/>
          <a:p>
            <a:endParaRPr lang="en-US"/>
          </a:p>
        </p:txBody>
      </p:sp>
      <p:pic>
        <p:nvPicPr>
          <p:cNvPr id="5" name="Content Placeholder 4" descr="A graph of different types of uptake&#10;&#10;AI-generated content may be incorrect.">
            <a:extLst>
              <a:ext uri="{FF2B5EF4-FFF2-40B4-BE49-F238E27FC236}">
                <a16:creationId xmlns:a16="http://schemas.microsoft.com/office/drawing/2014/main" id="{99A385A6-BC70-55C6-0325-F6397F5D19DF}"/>
              </a:ext>
            </a:extLst>
          </p:cNvPr>
          <p:cNvPicPr>
            <a:picLocks noGrp="1" noChangeAspect="1"/>
          </p:cNvPicPr>
          <p:nvPr>
            <p:ph idx="1"/>
          </p:nvPr>
        </p:nvPicPr>
        <p:blipFill>
          <a:blip r:embed="rId2"/>
          <a:stretch>
            <a:fillRect/>
          </a:stretch>
        </p:blipFill>
        <p:spPr>
          <a:xfrm>
            <a:off x="2411823" y="1027906"/>
            <a:ext cx="8728193" cy="4638411"/>
          </a:xfrm>
        </p:spPr>
      </p:pic>
    </p:spTree>
    <p:extLst>
      <p:ext uri="{BB962C8B-B14F-4D97-AF65-F5344CB8AC3E}">
        <p14:creationId xmlns:p14="http://schemas.microsoft.com/office/powerpoint/2010/main" val="7827163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aph of different colored squares&#10;&#10;AI-generated content may be incorrect.">
            <a:extLst>
              <a:ext uri="{FF2B5EF4-FFF2-40B4-BE49-F238E27FC236}">
                <a16:creationId xmlns:a16="http://schemas.microsoft.com/office/drawing/2014/main" id="{15FA9E49-9609-DB42-61EB-7AA64F95F5A5}"/>
              </a:ext>
            </a:extLst>
          </p:cNvPr>
          <p:cNvPicPr>
            <a:picLocks noGrp="1" noChangeAspect="1"/>
          </p:cNvPicPr>
          <p:nvPr>
            <p:ph idx="1"/>
          </p:nvPr>
        </p:nvPicPr>
        <p:blipFill>
          <a:blip r:embed="rId2"/>
          <a:stretch>
            <a:fillRect/>
          </a:stretch>
        </p:blipFill>
        <p:spPr>
          <a:xfrm>
            <a:off x="411564" y="806185"/>
            <a:ext cx="5054611" cy="5245629"/>
          </a:xfrm>
        </p:spPr>
      </p:pic>
      <p:pic>
        <p:nvPicPr>
          <p:cNvPr id="7" name="Picture 6" descr="A text on a blue background&#10;&#10;AI-generated content may be incorrect.">
            <a:extLst>
              <a:ext uri="{FF2B5EF4-FFF2-40B4-BE49-F238E27FC236}">
                <a16:creationId xmlns:a16="http://schemas.microsoft.com/office/drawing/2014/main" id="{CD4D42C7-10D7-DF74-B488-6A15E8228EA9}"/>
              </a:ext>
            </a:extLst>
          </p:cNvPr>
          <p:cNvPicPr>
            <a:picLocks noChangeAspect="1"/>
          </p:cNvPicPr>
          <p:nvPr/>
        </p:nvPicPr>
        <p:blipFill>
          <a:blip r:embed="rId3"/>
          <a:stretch>
            <a:fillRect/>
          </a:stretch>
        </p:blipFill>
        <p:spPr>
          <a:xfrm>
            <a:off x="5476050" y="2868083"/>
            <a:ext cx="5877750" cy="2855384"/>
          </a:xfrm>
          <a:prstGeom prst="rect">
            <a:avLst/>
          </a:prstGeom>
        </p:spPr>
      </p:pic>
    </p:spTree>
    <p:extLst>
      <p:ext uri="{BB962C8B-B14F-4D97-AF65-F5344CB8AC3E}">
        <p14:creationId xmlns:p14="http://schemas.microsoft.com/office/powerpoint/2010/main" val="24504857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diagram of a gas supply line&#10;&#10;AI-generated content may be incorrect.">
            <a:extLst>
              <a:ext uri="{FF2B5EF4-FFF2-40B4-BE49-F238E27FC236}">
                <a16:creationId xmlns:a16="http://schemas.microsoft.com/office/drawing/2014/main" id="{99C5A333-6581-9AD6-A99F-2AF3EBDED099}"/>
              </a:ext>
            </a:extLst>
          </p:cNvPr>
          <p:cNvPicPr>
            <a:picLocks noGrp="1" noChangeAspect="1"/>
          </p:cNvPicPr>
          <p:nvPr>
            <p:ph idx="1"/>
          </p:nvPr>
        </p:nvPicPr>
        <p:blipFill>
          <a:blip r:embed="rId2"/>
          <a:stretch>
            <a:fillRect/>
          </a:stretch>
        </p:blipFill>
        <p:spPr>
          <a:xfrm>
            <a:off x="548216" y="1027905"/>
            <a:ext cx="5253256" cy="4729427"/>
          </a:xfrm>
        </p:spPr>
      </p:pic>
      <p:pic>
        <p:nvPicPr>
          <p:cNvPr id="7" name="Picture 6" descr="A blue background with black text&#10;&#10;AI-generated content may be incorrect.">
            <a:extLst>
              <a:ext uri="{FF2B5EF4-FFF2-40B4-BE49-F238E27FC236}">
                <a16:creationId xmlns:a16="http://schemas.microsoft.com/office/drawing/2014/main" id="{B13716D1-CA1B-3956-88FD-B9076A55B042}"/>
              </a:ext>
            </a:extLst>
          </p:cNvPr>
          <p:cNvPicPr>
            <a:picLocks noChangeAspect="1"/>
          </p:cNvPicPr>
          <p:nvPr/>
        </p:nvPicPr>
        <p:blipFill>
          <a:blip r:embed="rId3"/>
          <a:stretch>
            <a:fillRect/>
          </a:stretch>
        </p:blipFill>
        <p:spPr>
          <a:xfrm>
            <a:off x="6404722" y="2971533"/>
            <a:ext cx="4944533" cy="2155309"/>
          </a:xfrm>
          <a:prstGeom prst="rect">
            <a:avLst/>
          </a:prstGeom>
        </p:spPr>
      </p:pic>
    </p:spTree>
    <p:extLst>
      <p:ext uri="{BB962C8B-B14F-4D97-AF65-F5344CB8AC3E}">
        <p14:creationId xmlns:p14="http://schemas.microsoft.com/office/powerpoint/2010/main" val="31435084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A5997-97CE-3BBC-9122-CC0406EF5D46}"/>
              </a:ext>
            </a:extLst>
          </p:cNvPr>
          <p:cNvSpPr>
            <a:spLocks noGrp="1"/>
          </p:cNvSpPr>
          <p:nvPr>
            <p:ph type="title"/>
          </p:nvPr>
        </p:nvSpPr>
        <p:spPr/>
        <p:txBody>
          <a:bodyPr/>
          <a:lstStyle/>
          <a:p>
            <a:r>
              <a:rPr lang="en-US" dirty="0"/>
              <a:t>40 km TT</a:t>
            </a:r>
          </a:p>
        </p:txBody>
      </p:sp>
      <p:pic>
        <p:nvPicPr>
          <p:cNvPr id="5" name="Content Placeholder 4" descr="A graph of a graph showing the difference between hot and hot&#10;&#10;AI-generated content may be incorrect.">
            <a:extLst>
              <a:ext uri="{FF2B5EF4-FFF2-40B4-BE49-F238E27FC236}">
                <a16:creationId xmlns:a16="http://schemas.microsoft.com/office/drawing/2014/main" id="{B1B14808-98E2-E3B2-2C63-5D195F447173}"/>
              </a:ext>
            </a:extLst>
          </p:cNvPr>
          <p:cNvPicPr>
            <a:picLocks noGrp="1" noChangeAspect="1"/>
          </p:cNvPicPr>
          <p:nvPr>
            <p:ph idx="1"/>
          </p:nvPr>
        </p:nvPicPr>
        <p:blipFill>
          <a:blip r:embed="rId2"/>
          <a:stretch>
            <a:fillRect/>
          </a:stretch>
        </p:blipFill>
        <p:spPr>
          <a:xfrm>
            <a:off x="1877482" y="1790050"/>
            <a:ext cx="7469717" cy="5067950"/>
          </a:xfrm>
        </p:spPr>
      </p:pic>
    </p:spTree>
    <p:extLst>
      <p:ext uri="{BB962C8B-B14F-4D97-AF65-F5344CB8AC3E}">
        <p14:creationId xmlns:p14="http://schemas.microsoft.com/office/powerpoint/2010/main" val="40669087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F5C7A-1BD1-30DF-7B75-F2891203CF8F}"/>
              </a:ext>
            </a:extLst>
          </p:cNvPr>
          <p:cNvSpPr>
            <a:spLocks noGrp="1"/>
          </p:cNvSpPr>
          <p:nvPr>
            <p:ph type="title"/>
          </p:nvPr>
        </p:nvSpPr>
        <p:spPr/>
        <p:txBody>
          <a:bodyPr/>
          <a:lstStyle/>
          <a:p>
            <a:endParaRPr lang="en-US"/>
          </a:p>
        </p:txBody>
      </p:sp>
      <p:pic>
        <p:nvPicPr>
          <p:cNvPr id="5" name="Content Placeholder 4" descr="A graph of different types of pressure&#10;&#10;AI-generated content may be incorrect.">
            <a:extLst>
              <a:ext uri="{FF2B5EF4-FFF2-40B4-BE49-F238E27FC236}">
                <a16:creationId xmlns:a16="http://schemas.microsoft.com/office/drawing/2014/main" id="{F08A3FF3-6F5F-697F-E7FE-BD9DB6CEB54A}"/>
              </a:ext>
            </a:extLst>
          </p:cNvPr>
          <p:cNvPicPr>
            <a:picLocks noGrp="1" noChangeAspect="1"/>
          </p:cNvPicPr>
          <p:nvPr>
            <p:ph idx="1"/>
          </p:nvPr>
        </p:nvPicPr>
        <p:blipFill>
          <a:blip r:embed="rId2"/>
          <a:stretch>
            <a:fillRect/>
          </a:stretch>
        </p:blipFill>
        <p:spPr>
          <a:xfrm>
            <a:off x="838200" y="538691"/>
            <a:ext cx="11079354" cy="5133975"/>
          </a:xfrm>
        </p:spPr>
      </p:pic>
    </p:spTree>
    <p:extLst>
      <p:ext uri="{BB962C8B-B14F-4D97-AF65-F5344CB8AC3E}">
        <p14:creationId xmlns:p14="http://schemas.microsoft.com/office/powerpoint/2010/main" val="32703317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A6AD0-91D0-F702-AD17-0BA23BF68094}"/>
              </a:ext>
            </a:extLst>
          </p:cNvPr>
          <p:cNvSpPr>
            <a:spLocks noGrp="1"/>
          </p:cNvSpPr>
          <p:nvPr>
            <p:ph type="title"/>
          </p:nvPr>
        </p:nvSpPr>
        <p:spPr/>
        <p:txBody>
          <a:bodyPr/>
          <a:lstStyle/>
          <a:p>
            <a:endParaRPr lang="en-US"/>
          </a:p>
        </p:txBody>
      </p:sp>
      <p:pic>
        <p:nvPicPr>
          <p:cNvPr id="5" name="Content Placeholder 4" descr="A graph of different types of temperature&#10;&#10;AI-generated content may be incorrect.">
            <a:extLst>
              <a:ext uri="{FF2B5EF4-FFF2-40B4-BE49-F238E27FC236}">
                <a16:creationId xmlns:a16="http://schemas.microsoft.com/office/drawing/2014/main" id="{BE90BAC6-A137-6EF4-685C-A1408E8ED119}"/>
              </a:ext>
            </a:extLst>
          </p:cNvPr>
          <p:cNvPicPr>
            <a:picLocks noGrp="1" noChangeAspect="1"/>
          </p:cNvPicPr>
          <p:nvPr>
            <p:ph idx="1"/>
          </p:nvPr>
        </p:nvPicPr>
        <p:blipFill>
          <a:blip r:embed="rId2"/>
          <a:stretch>
            <a:fillRect/>
          </a:stretch>
        </p:blipFill>
        <p:spPr>
          <a:xfrm>
            <a:off x="838199" y="536309"/>
            <a:ext cx="5140705" cy="5187157"/>
          </a:xfrm>
        </p:spPr>
      </p:pic>
      <p:pic>
        <p:nvPicPr>
          <p:cNvPr id="7" name="Picture 6" descr="A close-up of a blue and black text&#10;&#10;AI-generated content may be incorrect.">
            <a:extLst>
              <a:ext uri="{FF2B5EF4-FFF2-40B4-BE49-F238E27FC236}">
                <a16:creationId xmlns:a16="http://schemas.microsoft.com/office/drawing/2014/main" id="{53F72E2C-36A0-34C7-9750-3A3EC6C2819C}"/>
              </a:ext>
            </a:extLst>
          </p:cNvPr>
          <p:cNvPicPr>
            <a:picLocks noChangeAspect="1"/>
          </p:cNvPicPr>
          <p:nvPr/>
        </p:nvPicPr>
        <p:blipFill>
          <a:blip r:embed="rId3"/>
          <a:stretch>
            <a:fillRect/>
          </a:stretch>
        </p:blipFill>
        <p:spPr>
          <a:xfrm>
            <a:off x="5978903" y="3428999"/>
            <a:ext cx="5182077" cy="1820333"/>
          </a:xfrm>
          <a:prstGeom prst="rect">
            <a:avLst/>
          </a:prstGeom>
        </p:spPr>
      </p:pic>
    </p:spTree>
    <p:extLst>
      <p:ext uri="{BB962C8B-B14F-4D97-AF65-F5344CB8AC3E}">
        <p14:creationId xmlns:p14="http://schemas.microsoft.com/office/powerpoint/2010/main" val="13864775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730B7-79A4-0F60-C11A-3F5ACB1DB69F}"/>
              </a:ext>
            </a:extLst>
          </p:cNvPr>
          <p:cNvSpPr>
            <a:spLocks noGrp="1"/>
          </p:cNvSpPr>
          <p:nvPr>
            <p:ph type="title"/>
          </p:nvPr>
        </p:nvSpPr>
        <p:spPr/>
        <p:txBody>
          <a:bodyPr/>
          <a:lstStyle/>
          <a:p>
            <a:endParaRPr lang="en-US"/>
          </a:p>
        </p:txBody>
      </p:sp>
      <p:pic>
        <p:nvPicPr>
          <p:cNvPr id="5" name="Content Placeholder 4" descr="A graph of blood flow&#10;&#10;AI-generated content may be incorrect.">
            <a:extLst>
              <a:ext uri="{FF2B5EF4-FFF2-40B4-BE49-F238E27FC236}">
                <a16:creationId xmlns:a16="http://schemas.microsoft.com/office/drawing/2014/main" id="{1628F398-ACD3-E357-7372-CC47F964F202}"/>
              </a:ext>
            </a:extLst>
          </p:cNvPr>
          <p:cNvPicPr>
            <a:picLocks noGrp="1" noChangeAspect="1"/>
          </p:cNvPicPr>
          <p:nvPr>
            <p:ph idx="1"/>
          </p:nvPr>
        </p:nvPicPr>
        <p:blipFill>
          <a:blip r:embed="rId2"/>
          <a:stretch>
            <a:fillRect/>
          </a:stretch>
        </p:blipFill>
        <p:spPr>
          <a:xfrm>
            <a:off x="704849" y="625211"/>
            <a:ext cx="5582345" cy="4996656"/>
          </a:xfrm>
        </p:spPr>
      </p:pic>
      <p:pic>
        <p:nvPicPr>
          <p:cNvPr id="7" name="Picture 6" descr="A close-up of a blue background&#10;&#10;AI-generated content may be incorrect.">
            <a:extLst>
              <a:ext uri="{FF2B5EF4-FFF2-40B4-BE49-F238E27FC236}">
                <a16:creationId xmlns:a16="http://schemas.microsoft.com/office/drawing/2014/main" id="{985EDC52-2F5E-3AD5-0E45-A75C1148A382}"/>
              </a:ext>
            </a:extLst>
          </p:cNvPr>
          <p:cNvPicPr>
            <a:picLocks noChangeAspect="1"/>
          </p:cNvPicPr>
          <p:nvPr/>
        </p:nvPicPr>
        <p:blipFill>
          <a:blip r:embed="rId3"/>
          <a:stretch>
            <a:fillRect/>
          </a:stretch>
        </p:blipFill>
        <p:spPr>
          <a:xfrm>
            <a:off x="6096000" y="3357563"/>
            <a:ext cx="5668072" cy="1756304"/>
          </a:xfrm>
          <a:prstGeom prst="rect">
            <a:avLst/>
          </a:prstGeom>
        </p:spPr>
      </p:pic>
    </p:spTree>
    <p:extLst>
      <p:ext uri="{BB962C8B-B14F-4D97-AF65-F5344CB8AC3E}">
        <p14:creationId xmlns:p14="http://schemas.microsoft.com/office/powerpoint/2010/main" val="4756162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271F9-4768-A023-B07D-9FA8ABD31FC1}"/>
              </a:ext>
            </a:extLst>
          </p:cNvPr>
          <p:cNvSpPr>
            <a:spLocks noGrp="1"/>
          </p:cNvSpPr>
          <p:nvPr>
            <p:ph type="title"/>
          </p:nvPr>
        </p:nvSpPr>
        <p:spPr/>
        <p:txBody>
          <a:bodyPr/>
          <a:lstStyle/>
          <a:p>
            <a:endParaRPr lang="en-US"/>
          </a:p>
        </p:txBody>
      </p:sp>
      <p:pic>
        <p:nvPicPr>
          <p:cNvPr id="5" name="Content Placeholder 4" descr="A graph of a mass loss&#10;&#10;AI-generated content may be incorrect.">
            <a:extLst>
              <a:ext uri="{FF2B5EF4-FFF2-40B4-BE49-F238E27FC236}">
                <a16:creationId xmlns:a16="http://schemas.microsoft.com/office/drawing/2014/main" id="{1A7E3826-1721-8D33-27FA-38D53527487D}"/>
              </a:ext>
            </a:extLst>
          </p:cNvPr>
          <p:cNvPicPr>
            <a:picLocks noGrp="1" noChangeAspect="1"/>
          </p:cNvPicPr>
          <p:nvPr>
            <p:ph idx="1"/>
          </p:nvPr>
        </p:nvPicPr>
        <p:blipFill>
          <a:blip r:embed="rId2"/>
          <a:stretch>
            <a:fillRect/>
          </a:stretch>
        </p:blipFill>
        <p:spPr>
          <a:xfrm>
            <a:off x="838200" y="487892"/>
            <a:ext cx="10571652" cy="5100108"/>
          </a:xfrm>
        </p:spPr>
      </p:pic>
    </p:spTree>
    <p:extLst>
      <p:ext uri="{BB962C8B-B14F-4D97-AF65-F5344CB8AC3E}">
        <p14:creationId xmlns:p14="http://schemas.microsoft.com/office/powerpoint/2010/main" val="30314710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omparison of the different pressure levels&#10;&#10;AI-generated content may be incorrect.">
            <a:extLst>
              <a:ext uri="{FF2B5EF4-FFF2-40B4-BE49-F238E27FC236}">
                <a16:creationId xmlns:a16="http://schemas.microsoft.com/office/drawing/2014/main" id="{1312CFCE-BCE9-1B46-09BF-6BDB0379893F}"/>
              </a:ext>
            </a:extLst>
          </p:cNvPr>
          <p:cNvPicPr>
            <a:picLocks noGrp="1" noChangeAspect="1"/>
          </p:cNvPicPr>
          <p:nvPr>
            <p:ph idx="1"/>
          </p:nvPr>
        </p:nvPicPr>
        <p:blipFill>
          <a:blip r:embed="rId2"/>
          <a:stretch>
            <a:fillRect/>
          </a:stretch>
        </p:blipFill>
        <p:spPr>
          <a:xfrm>
            <a:off x="573617" y="365125"/>
            <a:ext cx="3695700" cy="4216400"/>
          </a:xfrm>
        </p:spPr>
      </p:pic>
      <p:pic>
        <p:nvPicPr>
          <p:cNvPr id="7" name="Picture 6" descr="A comparison of the normal and the normal and the normal and the normal and the normal and the normal and the normal and the normal and the normal and the normal and the normal and the normal and&#10;&#10;AI-generated content may be incorrect.">
            <a:extLst>
              <a:ext uri="{FF2B5EF4-FFF2-40B4-BE49-F238E27FC236}">
                <a16:creationId xmlns:a16="http://schemas.microsoft.com/office/drawing/2014/main" id="{20BAE587-1183-369F-4CD5-3A8E3418519F}"/>
              </a:ext>
            </a:extLst>
          </p:cNvPr>
          <p:cNvPicPr>
            <a:picLocks noChangeAspect="1"/>
          </p:cNvPicPr>
          <p:nvPr/>
        </p:nvPicPr>
        <p:blipFill>
          <a:blip r:embed="rId3"/>
          <a:stretch>
            <a:fillRect/>
          </a:stretch>
        </p:blipFill>
        <p:spPr>
          <a:xfrm>
            <a:off x="4743450" y="365125"/>
            <a:ext cx="4025900" cy="4660900"/>
          </a:xfrm>
          <a:prstGeom prst="rect">
            <a:avLst/>
          </a:prstGeom>
        </p:spPr>
      </p:pic>
      <p:pic>
        <p:nvPicPr>
          <p:cNvPr id="9" name="Picture 8" descr="A close-up of a text&#10;&#10;AI-generated content may be incorrect.">
            <a:extLst>
              <a:ext uri="{FF2B5EF4-FFF2-40B4-BE49-F238E27FC236}">
                <a16:creationId xmlns:a16="http://schemas.microsoft.com/office/drawing/2014/main" id="{1812F77B-F9BA-56EB-B066-9DD13EFAC0B5}"/>
              </a:ext>
            </a:extLst>
          </p:cNvPr>
          <p:cNvPicPr>
            <a:picLocks noChangeAspect="1"/>
          </p:cNvPicPr>
          <p:nvPr/>
        </p:nvPicPr>
        <p:blipFill>
          <a:blip r:embed="rId4"/>
          <a:stretch>
            <a:fillRect/>
          </a:stretch>
        </p:blipFill>
        <p:spPr>
          <a:xfrm>
            <a:off x="7734300" y="5026025"/>
            <a:ext cx="4457700" cy="1790700"/>
          </a:xfrm>
          <a:prstGeom prst="rect">
            <a:avLst/>
          </a:prstGeom>
        </p:spPr>
      </p:pic>
      <p:pic>
        <p:nvPicPr>
          <p:cNvPr id="11" name="Picture 10" descr="A close up of a number&#10;&#10;AI-generated content may be incorrect.">
            <a:extLst>
              <a:ext uri="{FF2B5EF4-FFF2-40B4-BE49-F238E27FC236}">
                <a16:creationId xmlns:a16="http://schemas.microsoft.com/office/drawing/2014/main" id="{9C7B1EA3-F6B4-22E9-5BAA-B3BDA7CE680D}"/>
              </a:ext>
            </a:extLst>
          </p:cNvPr>
          <p:cNvPicPr>
            <a:picLocks noChangeAspect="1"/>
          </p:cNvPicPr>
          <p:nvPr/>
        </p:nvPicPr>
        <p:blipFill>
          <a:blip r:embed="rId5"/>
          <a:stretch>
            <a:fillRect/>
          </a:stretch>
        </p:blipFill>
        <p:spPr>
          <a:xfrm>
            <a:off x="1320800" y="4581525"/>
            <a:ext cx="3048000" cy="381000"/>
          </a:xfrm>
          <a:prstGeom prst="rect">
            <a:avLst/>
          </a:prstGeom>
        </p:spPr>
      </p:pic>
    </p:spTree>
    <p:extLst>
      <p:ext uri="{BB962C8B-B14F-4D97-AF65-F5344CB8AC3E}">
        <p14:creationId xmlns:p14="http://schemas.microsoft.com/office/powerpoint/2010/main" val="6893173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72595-C5C7-FD69-FD6E-FA1A68714C14}"/>
              </a:ext>
            </a:extLst>
          </p:cNvPr>
          <p:cNvSpPr>
            <a:spLocks noGrp="1"/>
          </p:cNvSpPr>
          <p:nvPr>
            <p:ph type="title"/>
          </p:nvPr>
        </p:nvSpPr>
        <p:spPr/>
        <p:txBody>
          <a:bodyPr/>
          <a:lstStyle/>
          <a:p>
            <a:endParaRPr lang="en-US" dirty="0"/>
          </a:p>
        </p:txBody>
      </p:sp>
      <p:pic>
        <p:nvPicPr>
          <p:cNvPr id="5" name="Content Placeholder 4" descr="A diagram of a medical flowchart&#10;&#10;AI-generated content may be incorrect.">
            <a:extLst>
              <a:ext uri="{FF2B5EF4-FFF2-40B4-BE49-F238E27FC236}">
                <a16:creationId xmlns:a16="http://schemas.microsoft.com/office/drawing/2014/main" id="{7E4789C6-9250-4719-2290-E5A87F4C66A8}"/>
              </a:ext>
            </a:extLst>
          </p:cNvPr>
          <p:cNvPicPr>
            <a:picLocks noGrp="1" noChangeAspect="1"/>
          </p:cNvPicPr>
          <p:nvPr>
            <p:ph idx="1"/>
          </p:nvPr>
        </p:nvPicPr>
        <p:blipFill>
          <a:blip r:embed="rId2"/>
          <a:stretch>
            <a:fillRect/>
          </a:stretch>
        </p:blipFill>
        <p:spPr>
          <a:xfrm>
            <a:off x="530029" y="365124"/>
            <a:ext cx="4820904" cy="5545357"/>
          </a:xfrm>
        </p:spPr>
      </p:pic>
      <p:pic>
        <p:nvPicPr>
          <p:cNvPr id="7" name="Picture 6" descr="A close-up of a text&#10;&#10;AI-generated content may be incorrect.">
            <a:extLst>
              <a:ext uri="{FF2B5EF4-FFF2-40B4-BE49-F238E27FC236}">
                <a16:creationId xmlns:a16="http://schemas.microsoft.com/office/drawing/2014/main" id="{20B3C1EF-F20C-3A1E-199D-2C27E61FF332}"/>
              </a:ext>
            </a:extLst>
          </p:cNvPr>
          <p:cNvPicPr>
            <a:picLocks noChangeAspect="1"/>
          </p:cNvPicPr>
          <p:nvPr/>
        </p:nvPicPr>
        <p:blipFill>
          <a:blip r:embed="rId3"/>
          <a:stretch>
            <a:fillRect/>
          </a:stretch>
        </p:blipFill>
        <p:spPr>
          <a:xfrm>
            <a:off x="6263728" y="2065867"/>
            <a:ext cx="5090072" cy="4169833"/>
          </a:xfrm>
          <a:prstGeom prst="rect">
            <a:avLst/>
          </a:prstGeom>
        </p:spPr>
      </p:pic>
    </p:spTree>
    <p:extLst>
      <p:ext uri="{BB962C8B-B14F-4D97-AF65-F5344CB8AC3E}">
        <p14:creationId xmlns:p14="http://schemas.microsoft.com/office/powerpoint/2010/main" val="19199110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9E94E-CEBE-EB28-C488-0AD0652CEA2F}"/>
              </a:ext>
            </a:extLst>
          </p:cNvPr>
          <p:cNvSpPr>
            <a:spLocks noGrp="1"/>
          </p:cNvSpPr>
          <p:nvPr>
            <p:ph type="title"/>
          </p:nvPr>
        </p:nvSpPr>
        <p:spPr/>
        <p:txBody>
          <a:bodyPr/>
          <a:lstStyle/>
          <a:p>
            <a:endParaRPr lang="en-US" dirty="0"/>
          </a:p>
        </p:txBody>
      </p:sp>
      <p:pic>
        <p:nvPicPr>
          <p:cNvPr id="5" name="Content Placeholder 4" descr="A graph of different colored dots&#10;&#10;AI-generated content may be incorrect.">
            <a:extLst>
              <a:ext uri="{FF2B5EF4-FFF2-40B4-BE49-F238E27FC236}">
                <a16:creationId xmlns:a16="http://schemas.microsoft.com/office/drawing/2014/main" id="{8F2E1254-6ADB-4538-69D4-F1A191CF6E19}"/>
              </a:ext>
            </a:extLst>
          </p:cNvPr>
          <p:cNvPicPr>
            <a:picLocks noGrp="1" noChangeAspect="1"/>
          </p:cNvPicPr>
          <p:nvPr>
            <p:ph idx="1"/>
          </p:nvPr>
        </p:nvPicPr>
        <p:blipFill>
          <a:blip r:embed="rId2"/>
          <a:stretch>
            <a:fillRect/>
          </a:stretch>
        </p:blipFill>
        <p:spPr>
          <a:xfrm>
            <a:off x="495299" y="607483"/>
            <a:ext cx="7067523" cy="4997450"/>
          </a:xfrm>
        </p:spPr>
      </p:pic>
      <p:pic>
        <p:nvPicPr>
          <p:cNvPr id="7" name="Picture 6" descr="A close-up of a text&#10;&#10;AI-generated content may be incorrect.">
            <a:extLst>
              <a:ext uri="{FF2B5EF4-FFF2-40B4-BE49-F238E27FC236}">
                <a16:creationId xmlns:a16="http://schemas.microsoft.com/office/drawing/2014/main" id="{369B7D89-C3E4-F43F-7BB6-CF230DCA9223}"/>
              </a:ext>
            </a:extLst>
          </p:cNvPr>
          <p:cNvPicPr>
            <a:picLocks noChangeAspect="1"/>
          </p:cNvPicPr>
          <p:nvPr/>
        </p:nvPicPr>
        <p:blipFill>
          <a:blip r:embed="rId3"/>
          <a:stretch>
            <a:fillRect/>
          </a:stretch>
        </p:blipFill>
        <p:spPr>
          <a:xfrm>
            <a:off x="7562822" y="4074584"/>
            <a:ext cx="4432300" cy="2082800"/>
          </a:xfrm>
          <a:prstGeom prst="rect">
            <a:avLst/>
          </a:prstGeom>
        </p:spPr>
      </p:pic>
    </p:spTree>
    <p:extLst>
      <p:ext uri="{BB962C8B-B14F-4D97-AF65-F5344CB8AC3E}">
        <p14:creationId xmlns:p14="http://schemas.microsoft.com/office/powerpoint/2010/main" val="23169750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7F884-5EC6-35C7-2EF7-104F8F1A379F}"/>
              </a:ext>
            </a:extLst>
          </p:cNvPr>
          <p:cNvSpPr>
            <a:spLocks noGrp="1"/>
          </p:cNvSpPr>
          <p:nvPr>
            <p:ph type="title"/>
          </p:nvPr>
        </p:nvSpPr>
        <p:spPr/>
        <p:txBody>
          <a:bodyPr/>
          <a:lstStyle/>
          <a:p>
            <a:endParaRPr lang="en-US" dirty="0"/>
          </a:p>
        </p:txBody>
      </p:sp>
      <p:pic>
        <p:nvPicPr>
          <p:cNvPr id="5" name="Content Placeholder 4" descr="A graph of different colored lines&#10;&#10;AI-generated content may be incorrect.">
            <a:extLst>
              <a:ext uri="{FF2B5EF4-FFF2-40B4-BE49-F238E27FC236}">
                <a16:creationId xmlns:a16="http://schemas.microsoft.com/office/drawing/2014/main" id="{37F12680-83B2-CBF4-A797-D68C0C22FFB4}"/>
              </a:ext>
            </a:extLst>
          </p:cNvPr>
          <p:cNvPicPr>
            <a:picLocks noGrp="1" noChangeAspect="1"/>
          </p:cNvPicPr>
          <p:nvPr>
            <p:ph idx="1"/>
          </p:nvPr>
        </p:nvPicPr>
        <p:blipFill>
          <a:blip r:embed="rId2"/>
          <a:stretch>
            <a:fillRect/>
          </a:stretch>
        </p:blipFill>
        <p:spPr>
          <a:xfrm>
            <a:off x="838200" y="851959"/>
            <a:ext cx="9925726" cy="4719107"/>
          </a:xfrm>
        </p:spPr>
      </p:pic>
    </p:spTree>
    <p:extLst>
      <p:ext uri="{BB962C8B-B14F-4D97-AF65-F5344CB8AC3E}">
        <p14:creationId xmlns:p14="http://schemas.microsoft.com/office/powerpoint/2010/main" val="6715275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B13C0-9C0F-A466-E109-61157F2E196A}"/>
              </a:ext>
            </a:extLst>
          </p:cNvPr>
          <p:cNvSpPr>
            <a:spLocks noGrp="1"/>
          </p:cNvSpPr>
          <p:nvPr>
            <p:ph type="title"/>
          </p:nvPr>
        </p:nvSpPr>
        <p:spPr/>
        <p:txBody>
          <a:bodyPr/>
          <a:lstStyle/>
          <a:p>
            <a:endParaRPr lang="en-US"/>
          </a:p>
        </p:txBody>
      </p:sp>
      <p:pic>
        <p:nvPicPr>
          <p:cNvPr id="5" name="Content Placeholder 4" descr="A diagram of a heat training&#10;&#10;AI-generated content may be incorrect.">
            <a:extLst>
              <a:ext uri="{FF2B5EF4-FFF2-40B4-BE49-F238E27FC236}">
                <a16:creationId xmlns:a16="http://schemas.microsoft.com/office/drawing/2014/main" id="{88A80084-1C26-E78A-DB2F-D475467156DE}"/>
              </a:ext>
            </a:extLst>
          </p:cNvPr>
          <p:cNvPicPr>
            <a:picLocks noGrp="1" noChangeAspect="1"/>
          </p:cNvPicPr>
          <p:nvPr>
            <p:ph idx="1"/>
          </p:nvPr>
        </p:nvPicPr>
        <p:blipFill>
          <a:blip r:embed="rId2"/>
          <a:stretch>
            <a:fillRect/>
          </a:stretch>
        </p:blipFill>
        <p:spPr>
          <a:xfrm>
            <a:off x="1845733" y="566519"/>
            <a:ext cx="8931430" cy="5724961"/>
          </a:xfrm>
        </p:spPr>
      </p:pic>
    </p:spTree>
    <p:extLst>
      <p:ext uri="{BB962C8B-B14F-4D97-AF65-F5344CB8AC3E}">
        <p14:creationId xmlns:p14="http://schemas.microsoft.com/office/powerpoint/2010/main" val="28682605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82B97-7D6F-2B9C-392D-A2C1A0A4202E}"/>
              </a:ext>
            </a:extLst>
          </p:cNvPr>
          <p:cNvSpPr>
            <a:spLocks noGrp="1"/>
          </p:cNvSpPr>
          <p:nvPr>
            <p:ph type="title"/>
          </p:nvPr>
        </p:nvSpPr>
        <p:spPr/>
        <p:txBody>
          <a:bodyPr/>
          <a:lstStyle/>
          <a:p>
            <a:endParaRPr lang="en-US" dirty="0"/>
          </a:p>
        </p:txBody>
      </p:sp>
      <p:pic>
        <p:nvPicPr>
          <p:cNvPr id="5" name="Content Placeholder 4" descr="A graph of a number of different colored dots&#10;&#10;AI-generated content may be incorrect.">
            <a:extLst>
              <a:ext uri="{FF2B5EF4-FFF2-40B4-BE49-F238E27FC236}">
                <a16:creationId xmlns:a16="http://schemas.microsoft.com/office/drawing/2014/main" id="{F1F9C454-3A29-7440-941F-ED5B7ED096A6}"/>
              </a:ext>
            </a:extLst>
          </p:cNvPr>
          <p:cNvPicPr>
            <a:picLocks noGrp="1" noChangeAspect="1"/>
          </p:cNvPicPr>
          <p:nvPr>
            <p:ph idx="1"/>
          </p:nvPr>
        </p:nvPicPr>
        <p:blipFill>
          <a:blip r:embed="rId2"/>
          <a:stretch>
            <a:fillRect/>
          </a:stretch>
        </p:blipFill>
        <p:spPr>
          <a:xfrm>
            <a:off x="690032" y="1027905"/>
            <a:ext cx="5674757" cy="3916627"/>
          </a:xfrm>
        </p:spPr>
      </p:pic>
      <p:pic>
        <p:nvPicPr>
          <p:cNvPr id="7" name="Picture 6" descr="A blue and black text&#10;&#10;AI-generated content may be incorrect.">
            <a:extLst>
              <a:ext uri="{FF2B5EF4-FFF2-40B4-BE49-F238E27FC236}">
                <a16:creationId xmlns:a16="http://schemas.microsoft.com/office/drawing/2014/main" id="{3684283F-8B98-0FDF-35A1-C34B28E4B83D}"/>
              </a:ext>
            </a:extLst>
          </p:cNvPr>
          <p:cNvPicPr>
            <a:picLocks noChangeAspect="1"/>
          </p:cNvPicPr>
          <p:nvPr/>
        </p:nvPicPr>
        <p:blipFill>
          <a:blip r:embed="rId3"/>
          <a:stretch>
            <a:fillRect/>
          </a:stretch>
        </p:blipFill>
        <p:spPr>
          <a:xfrm>
            <a:off x="6617744" y="3729566"/>
            <a:ext cx="5206562" cy="1858433"/>
          </a:xfrm>
          <a:prstGeom prst="rect">
            <a:avLst/>
          </a:prstGeom>
        </p:spPr>
      </p:pic>
    </p:spTree>
    <p:extLst>
      <p:ext uri="{BB962C8B-B14F-4D97-AF65-F5344CB8AC3E}">
        <p14:creationId xmlns:p14="http://schemas.microsoft.com/office/powerpoint/2010/main" val="14395530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D5241-F30B-DEB8-A5CE-DF3177B971BD}"/>
              </a:ext>
            </a:extLst>
          </p:cNvPr>
          <p:cNvSpPr>
            <a:spLocks noGrp="1"/>
          </p:cNvSpPr>
          <p:nvPr>
            <p:ph type="title"/>
          </p:nvPr>
        </p:nvSpPr>
        <p:spPr/>
        <p:txBody>
          <a:bodyPr/>
          <a:lstStyle/>
          <a:p>
            <a:endParaRPr lang="en-US"/>
          </a:p>
        </p:txBody>
      </p:sp>
      <p:pic>
        <p:nvPicPr>
          <p:cNvPr id="5" name="Content Placeholder 4" descr="A graph of different types of cooling&#10;&#10;AI-generated content may be incorrect.">
            <a:extLst>
              <a:ext uri="{FF2B5EF4-FFF2-40B4-BE49-F238E27FC236}">
                <a16:creationId xmlns:a16="http://schemas.microsoft.com/office/drawing/2014/main" id="{AF01D6EB-566A-5A01-36E2-0AAC438444BB}"/>
              </a:ext>
            </a:extLst>
          </p:cNvPr>
          <p:cNvPicPr>
            <a:picLocks noGrp="1" noChangeAspect="1"/>
          </p:cNvPicPr>
          <p:nvPr>
            <p:ph idx="1"/>
          </p:nvPr>
        </p:nvPicPr>
        <p:blipFill>
          <a:blip r:embed="rId2"/>
          <a:stretch>
            <a:fillRect/>
          </a:stretch>
        </p:blipFill>
        <p:spPr>
          <a:xfrm>
            <a:off x="1794609" y="614693"/>
            <a:ext cx="8602782" cy="5878182"/>
          </a:xfrm>
        </p:spPr>
      </p:pic>
    </p:spTree>
    <p:extLst>
      <p:ext uri="{BB962C8B-B14F-4D97-AF65-F5344CB8AC3E}">
        <p14:creationId xmlns:p14="http://schemas.microsoft.com/office/powerpoint/2010/main" val="9441619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A9257-C465-C0D0-5B05-C2729D162E4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A200544-9E9C-5DEB-72C2-557ADE3145BA}"/>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277455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34</TotalTime>
  <Words>37</Words>
  <Application>Microsoft Macintosh PowerPoint</Application>
  <PresentationFormat>Widescreen</PresentationFormat>
  <Paragraphs>4</Paragraphs>
  <Slides>27</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Aptos</vt:lpstr>
      <vt:lpstr>Aptos Display</vt:lpstr>
      <vt:lpstr>Arial</vt:lpstr>
      <vt:lpstr>Office Theme</vt:lpstr>
      <vt:lpstr>EXERCISE UNDER HEAT STRESS: THERMOREGULATION, HYDRATION, PERFORMANCE IMPLICATIONS, AND MITIGATION STRATEGIES</vt:lpstr>
      <vt:lpstr>PowerPoint Presentation</vt:lpstr>
      <vt:lpstr>Abstract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40 km TT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Geraint Forster</dc:creator>
  <cp:lastModifiedBy>Geraint Forster</cp:lastModifiedBy>
  <cp:revision>1</cp:revision>
  <dcterms:created xsi:type="dcterms:W3CDTF">2025-03-07T11:59:19Z</dcterms:created>
  <dcterms:modified xsi:type="dcterms:W3CDTF">2025-03-07T12:34:17Z</dcterms:modified>
</cp:coreProperties>
</file>