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63" r:id="rId2"/>
    <p:sldId id="364" r:id="rId3"/>
    <p:sldId id="365" r:id="rId4"/>
    <p:sldId id="366" r:id="rId5"/>
    <p:sldId id="367" r:id="rId6"/>
    <p:sldId id="372" r:id="rId7"/>
    <p:sldId id="374" r:id="rId8"/>
    <p:sldId id="376" r:id="rId9"/>
    <p:sldId id="373" r:id="rId10"/>
    <p:sldId id="375" r:id="rId11"/>
    <p:sldId id="369" r:id="rId12"/>
    <p:sldId id="370" r:id="rId13"/>
    <p:sldId id="371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 autoAdjust="0"/>
    <p:restoredTop sz="94660"/>
  </p:normalViewPr>
  <p:slideViewPr>
    <p:cSldViewPr snapToGrid="0">
      <p:cViewPr varScale="1">
        <p:scale>
          <a:sx n="77" d="100"/>
          <a:sy n="77" d="100"/>
        </p:scale>
        <p:origin x="192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04049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LCBB5001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Introduction to the Module and assessment guidance 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Entrepreneurship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C86D8-80FB-4838-B75F-785BA82D3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UEC Module Lecturer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83A04-01EC-4890-BBE6-498AC607D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Laila </a:t>
            </a:r>
            <a:r>
              <a:rPr lang="en-GB" b="1" dirty="0" err="1"/>
              <a:t>Maazouz</a:t>
            </a:r>
            <a:r>
              <a:rPr lang="en-GB" dirty="0"/>
              <a:t>– l.maazouz@uwtsd.ac.uk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Nadeem Mirza </a:t>
            </a:r>
            <a:r>
              <a:rPr lang="en-GB" dirty="0"/>
              <a:t>n.mirza@uwtsd.ac.uk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Riaz Bhatti </a:t>
            </a:r>
            <a:r>
              <a:rPr lang="en-GB" dirty="0"/>
              <a:t>– r.bhatti@uwtsd.ac.uk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73C3C-036D-4AAC-87C8-8F5025174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4655" y="246062"/>
            <a:ext cx="2246834" cy="2246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3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C0C92-8E19-49B0-8D18-2A5739B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8B2A-1508-4CB6-A55A-A0458023B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introduce the concept of entrepreneurship and give students the theoretical and practical knowledge to engage in the entrepreneurial process. </a:t>
            </a:r>
          </a:p>
          <a:p>
            <a:pPr marL="0" indent="0">
              <a:buNone/>
            </a:pPr>
            <a:r>
              <a:rPr lang="en-US" dirty="0"/>
              <a:t>• To critically evaluate current and emerging entrepreneurial themes with investigation of specific markets and production of a professional business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60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0B04-5298-4581-9352-742073985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8BBB2-2444-4664-9708-B19AEF771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Upon the successful completion of this module, you should be able to: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/>
              <a:t>Evaluate the theoretical knowledge of entrepreneurship</a:t>
            </a:r>
            <a:br>
              <a:rPr lang="en-US" sz="2800" dirty="0"/>
            </a:br>
            <a:endParaRPr lang="en-US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/>
              <a:t>Apply the methods and techniques that they have learned, to review, consolidate, extend, and apply their knowledge and understanding, to initiate and carry out a Business Plan.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1609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0C661-5063-4CBB-8588-05357BFE0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A3AF0-1A27-472C-9375-ECA47A8DF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Component 1 due in </a:t>
            </a:r>
            <a:r>
              <a:rPr lang="en-GB" sz="2800" b="1" dirty="0"/>
              <a:t>week 7</a:t>
            </a:r>
            <a:r>
              <a:rPr lang="en-GB" sz="2800" dirty="0"/>
              <a:t> – week starting 27</a:t>
            </a:r>
            <a:r>
              <a:rPr lang="en-GB" sz="2800" baseline="30000" dirty="0"/>
              <a:t>th</a:t>
            </a:r>
            <a:r>
              <a:rPr lang="en-GB" sz="2800" dirty="0"/>
              <a:t> March 2023</a:t>
            </a:r>
          </a:p>
          <a:p>
            <a:r>
              <a:rPr lang="en-GB" sz="2800" dirty="0"/>
              <a:t>Component 2 – Business Plan due in </a:t>
            </a:r>
            <a:r>
              <a:rPr lang="en-GB" sz="2800" b="1" dirty="0"/>
              <a:t>week 13 </a:t>
            </a:r>
            <a:r>
              <a:rPr lang="en-GB" sz="2800" dirty="0"/>
              <a:t>– week starting 8</a:t>
            </a:r>
            <a:r>
              <a:rPr lang="en-GB" sz="2800" baseline="30000" dirty="0"/>
              <a:t>th</a:t>
            </a:r>
            <a:r>
              <a:rPr lang="en-GB" sz="2800" dirty="0"/>
              <a:t> May 2023</a:t>
            </a:r>
          </a:p>
          <a:p>
            <a:endParaRPr lang="en-GB" sz="2800" dirty="0"/>
          </a:p>
          <a:p>
            <a:r>
              <a:rPr lang="en-GB" sz="2800" dirty="0">
                <a:highlight>
                  <a:srgbClr val="FFFF00"/>
                </a:highlight>
              </a:rPr>
              <a:t>Exact dates of submission will be available on Moodle and will be communicated via email from London Assessment </a:t>
            </a:r>
          </a:p>
        </p:txBody>
      </p:sp>
    </p:spTree>
    <p:extLst>
      <p:ext uri="{BB962C8B-B14F-4D97-AF65-F5344CB8AC3E}">
        <p14:creationId xmlns:p14="http://schemas.microsoft.com/office/powerpoint/2010/main" val="90491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8070-FC7D-7E4D-14A5-61BC643DA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F6093-FD15-B46E-33E2-4064DC60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briefs will be uploaded on Moodle and your respective tutor will guide you through </a:t>
            </a:r>
          </a:p>
        </p:txBody>
      </p:sp>
    </p:spTree>
    <p:extLst>
      <p:ext uri="{BB962C8B-B14F-4D97-AF65-F5344CB8AC3E}">
        <p14:creationId xmlns:p14="http://schemas.microsoft.com/office/powerpoint/2010/main" val="2284385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11C1A-3BFA-E9F3-38C8-08EDFFAB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1 Check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EA341-F598-ADC0-BBEA-93C301DBB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Evaluate a business idea to become an entrepreneur in the UK . Why did you choose the product/services – </a:t>
            </a:r>
            <a:r>
              <a:rPr lang="en-GB" sz="2400" b="1" dirty="0"/>
              <a:t>Justify your idea</a:t>
            </a:r>
            <a:r>
              <a:rPr lang="en-GB" sz="2400" dirty="0"/>
              <a:t>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Conduct a PEST analysis on UK macro environment before setting up your business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Identify the skills, behaviour and trait of Entrepreneurs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Complete a Personal SWOT analysis using the template provided in the brief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Complete the Skills audit with examples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48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16FF95-645F-0638-EF94-C738070F51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1594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3E3C0-33AE-1C68-4DB9-71F6582BC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374BB-A67D-B735-A537-87A4DD4D8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plan template is available on Moodle and </a:t>
            </a:r>
            <a:r>
              <a:rPr lang="en-GB" b="1" dirty="0"/>
              <a:t>MUST</a:t>
            </a:r>
            <a:r>
              <a:rPr lang="en-GB" dirty="0"/>
              <a:t> be used to complete component 2 </a:t>
            </a:r>
          </a:p>
        </p:txBody>
      </p:sp>
    </p:spTree>
    <p:extLst>
      <p:ext uri="{BB962C8B-B14F-4D97-AF65-F5344CB8AC3E}">
        <p14:creationId xmlns:p14="http://schemas.microsoft.com/office/powerpoint/2010/main" val="767846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49826-AEAA-0697-AE45-FEA48E669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plan template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6DB995-219C-6A27-00BD-33B4FB60E9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788" y="1600200"/>
            <a:ext cx="6962423" cy="3916363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0BCC98C-7953-8897-3509-0CCFA9683963}"/>
              </a:ext>
            </a:extLst>
          </p:cNvPr>
          <p:cNvCxnSpPr/>
          <p:nvPr/>
        </p:nvCxnSpPr>
        <p:spPr>
          <a:xfrm>
            <a:off x="801189" y="1602377"/>
            <a:ext cx="2699657" cy="175042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666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76823-A24F-460F-AF5E-C4497B14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Reading List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6BCB55-C2CE-A372-6D9F-C97D134DE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733" y="942231"/>
            <a:ext cx="6815667" cy="383381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68031-3690-4E45-9DAC-00893C72B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Reading List is available on the module descriptor available on ENT page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827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DB62-43DE-4309-93B8-988F9F19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AFADA-50FA-49C0-92F5-CF3BFB93C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You will be informed on further academic support in due course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086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EE3B4-961B-49D7-AF1E-1888A6572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ENTREPRENEURSHIP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9E0F8-BEC1-43CA-81F5-86D640C37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Wishing you all a pleasant teaching and learning session </a:t>
            </a:r>
          </a:p>
          <a:p>
            <a:endParaRPr lang="en-GB" dirty="0"/>
          </a:p>
          <a:p>
            <a:r>
              <a:rPr lang="en-GB" dirty="0">
                <a:latin typeface="Cochocib Script Latin Pro" panose="020B0604020202020204" pitchFamily="2" charset="0"/>
              </a:rPr>
              <a:t>Nishi R</a:t>
            </a:r>
          </a:p>
          <a:p>
            <a:r>
              <a:rPr lang="en-GB" sz="800" dirty="0"/>
              <a:t>ENT Module Leader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44FC46-6AC9-4252-856C-8101BC79BB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080419"/>
            <a:ext cx="5384800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16369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347</Words>
  <Application>Microsoft Office PowerPoint</Application>
  <PresentationFormat>Widescreen</PresentationFormat>
  <Paragraphs>41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Cochocib Script Latin Pro</vt:lpstr>
      <vt:lpstr>Myriad Pro</vt:lpstr>
      <vt:lpstr>Verdana</vt:lpstr>
      <vt:lpstr>Wingdings</vt:lpstr>
      <vt:lpstr>20140311PresentationUWTSDTemplate</vt:lpstr>
      <vt:lpstr>LCBB5001</vt:lpstr>
      <vt:lpstr>UEC Module Lecturer</vt:lpstr>
      <vt:lpstr>Aim of the Module </vt:lpstr>
      <vt:lpstr>LEARNING OUTCOMES</vt:lpstr>
      <vt:lpstr>Assessment </vt:lpstr>
      <vt:lpstr>Assessment Brief </vt:lpstr>
      <vt:lpstr>Component 1 Check List </vt:lpstr>
      <vt:lpstr>PowerPoint Presentation</vt:lpstr>
      <vt:lpstr>Component 2 </vt:lpstr>
      <vt:lpstr>Business plan template </vt:lpstr>
      <vt:lpstr>Reading List </vt:lpstr>
      <vt:lpstr>Academic Support </vt:lpstr>
      <vt:lpstr>ENTREPRENEURSHIP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BMSW5102</dc:title>
  <dc:creator>Nishi Ramsurrun</dc:creator>
  <cp:lastModifiedBy>Nishi Ramsurrun</cp:lastModifiedBy>
  <cp:revision>5</cp:revision>
  <dcterms:modified xsi:type="dcterms:W3CDTF">2023-03-16T12:08:55Z</dcterms:modified>
</cp:coreProperties>
</file>