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png" ContentType="image/pn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4" r:id="rId1"/>
  </p:sldMasterIdLst>
  <p:sldIdLst>
    <p:sldId id="256" r:id="rId2"/>
    <p:sldId id="257" r:id="rId3"/>
    <p:sldId id="258" r:id="rId4"/>
    <p:sldId id="261" r:id="rId5"/>
    <p:sldId id="259" r:id="rId6"/>
    <p:sldId id="260" r:id="rId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varScale="1">
        <p:scale>
          <a:sx n="71" d="100"/>
          <a:sy n="71" d="100"/>
        </p:scale>
        <p:origin x="-1672" y="-10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1" Type="http://schemas.openxmlformats.org/officeDocument/2006/relationships/theme" Target="theme/theme1.xml"/><Relationship Id="rId12" Type="http://schemas.openxmlformats.org/officeDocument/2006/relationships/tableStyles" Target="tableStyles.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printerSettings" Target="printerSettings/printerSettings1.bin"/><Relationship Id="rId9" Type="http://schemas.openxmlformats.org/officeDocument/2006/relationships/presProps" Target="presProps.xml"/><Relationship Id="rId10"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overOverlay.png"/>
          <p:cNvPicPr>
            <a:picLocks noChangeAspect="1"/>
          </p:cNvPicPr>
          <p:nvPr/>
        </p:nvPicPr>
        <p:blipFill>
          <a:blip r:embed="rId2" cstate="print"/>
          <a:stretch>
            <a:fillRect/>
          </a:stretch>
        </p:blipFill>
        <p:spPr>
          <a:xfrm>
            <a:off x="0" y="0"/>
            <a:ext cx="9144000" cy="6858000"/>
          </a:xfrm>
          <a:prstGeom prst="rect">
            <a:avLst/>
          </a:prstGeom>
        </p:spPr>
      </p:pic>
      <p:sp>
        <p:nvSpPr>
          <p:cNvPr id="4" name="Date Placeholder 3"/>
          <p:cNvSpPr>
            <a:spLocks noGrp="1"/>
          </p:cNvSpPr>
          <p:nvPr>
            <p:ph type="dt" sz="half" idx="10"/>
          </p:nvPr>
        </p:nvSpPr>
        <p:spPr/>
        <p:txBody>
          <a:bodyPr/>
          <a:lstStyle>
            <a:lvl1pPr>
              <a:defRPr>
                <a:solidFill>
                  <a:schemeClr val="tx2"/>
                </a:solidFill>
              </a:defRPr>
            </a:lvl1pPr>
          </a:lstStyle>
          <a:p>
            <a:fld id="{1C295150-4FD7-4802-B0EB-D52217513A72}" type="datetime1">
              <a:rPr lang="en-US" smtClean="0"/>
              <a:pPr/>
              <a:t>22/10/2017</a:t>
            </a:fld>
            <a:endParaRPr lang="en-US" dirty="0"/>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F36DD0FD-55B0-48C4-8AF2-8A69533EDFC3}" type="slidenum">
              <a:rPr lang="en-US" smtClean="0"/>
              <a:pPr/>
              <a:t>‹#›</a:t>
            </a:fld>
            <a:endParaRPr lang="en-US" dirty="0"/>
          </a:p>
        </p:txBody>
      </p:sp>
      <p:grpSp>
        <p:nvGrpSpPr>
          <p:cNvPr id="8" name="Group 7"/>
          <p:cNvGrpSpPr/>
          <p:nvPr/>
        </p:nvGrpSpPr>
        <p:grpSpPr>
          <a:xfrm>
            <a:off x="1194101" y="2887530"/>
            <a:ext cx="6779110" cy="923330"/>
            <a:chOff x="1172584" y="1381459"/>
            <a:chExt cx="6779110" cy="923330"/>
          </a:xfrm>
          <a:effectLst>
            <a:outerShdw blurRad="38100" dist="12700" dir="16200000" rotWithShape="0">
              <a:prstClr val="black">
                <a:alpha val="30000"/>
              </a:prstClr>
            </a:outerShdw>
          </a:effectLst>
        </p:grpSpPr>
        <p:sp>
          <p:nvSpPr>
            <p:cNvPr id="9" name="TextBox 8"/>
            <p:cNvSpPr txBox="1"/>
            <p:nvPr/>
          </p:nvSpPr>
          <p:spPr>
            <a:xfrm>
              <a:off x="4147073" y="1381459"/>
              <a:ext cx="877163" cy="923330"/>
            </a:xfrm>
            <a:prstGeom prst="rect">
              <a:avLst/>
            </a:prstGeom>
            <a:noFill/>
          </p:spPr>
          <p:txBody>
            <a:bodyPr wrap="none" rtlCol="0">
              <a:spAutoFit/>
            </a:bodyPr>
            <a:lstStyle/>
            <a:p>
              <a:r>
                <a:rPr lang="en-US" sz="5400" dirty="0" smtClean="0">
                  <a:ln w="3175">
                    <a:solidFill>
                      <a:schemeClr val="tx2">
                        <a:alpha val="60000"/>
                      </a:schemeClr>
                    </a:solidFill>
                  </a:ln>
                  <a:solidFill>
                    <a:schemeClr val="tx2">
                      <a:lumMod val="90000"/>
                    </a:schemeClr>
                  </a:solidFill>
                  <a:effectLst>
                    <a:outerShdw blurRad="34925" dist="12700" dir="14400000" algn="ctr" rotWithShape="0">
                      <a:srgbClr val="000000">
                        <a:alpha val="21000"/>
                      </a:srgbClr>
                    </a:outerShdw>
                  </a:effectLst>
                  <a:latin typeface="Wingdings" pitchFamily="2" charset="2"/>
                </a:rPr>
                <a:t></a:t>
              </a:r>
              <a:endParaRPr lang="en-US" sz="5400" dirty="0">
                <a:ln w="3175">
                  <a:solidFill>
                    <a:schemeClr val="tx2">
                      <a:alpha val="60000"/>
                    </a:schemeClr>
                  </a:solidFill>
                </a:ln>
                <a:solidFill>
                  <a:schemeClr val="tx2">
                    <a:lumMod val="90000"/>
                  </a:schemeClr>
                </a:solidFill>
                <a:effectLst>
                  <a:outerShdw blurRad="34925" dist="12700" dir="14400000" algn="ctr" rotWithShape="0">
                    <a:srgbClr val="000000">
                      <a:alpha val="21000"/>
                    </a:srgbClr>
                  </a:outerShdw>
                </a:effectLst>
                <a:latin typeface="Wingdings" pitchFamily="2" charset="2"/>
              </a:endParaRPr>
            </a:p>
          </p:txBody>
        </p:sp>
        <p:cxnSp>
          <p:nvCxnSpPr>
            <p:cNvPr id="10" name="Straight Connector 9"/>
            <p:cNvCxnSpPr/>
            <p:nvPr/>
          </p:nvCxnSpPr>
          <p:spPr>
            <a:xfrm rot="10800000">
              <a:off x="1172584" y="1925620"/>
              <a:ext cx="3119718" cy="1588"/>
            </a:xfrm>
            <a:prstGeom prst="line">
              <a:avLst/>
            </a:prstGeom>
            <a:ln>
              <a:solidFill>
                <a:schemeClr val="tx2">
                  <a:lumMod val="90000"/>
                </a:schemeClr>
              </a:solidFill>
            </a:ln>
            <a:effectLst/>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rot="10800000">
              <a:off x="4831976" y="1922930"/>
              <a:ext cx="3119718" cy="1588"/>
            </a:xfrm>
            <a:prstGeom prst="line">
              <a:avLst/>
            </a:prstGeom>
            <a:ln>
              <a:solidFill>
                <a:schemeClr val="tx2">
                  <a:lumMod val="90000"/>
                </a:schemeClr>
              </a:solidFill>
            </a:ln>
            <a:effectLst/>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183341" y="1387737"/>
            <a:ext cx="6777318" cy="1731982"/>
          </a:xfrm>
        </p:spPr>
        <p:txBody>
          <a:bodyPr anchor="b"/>
          <a:lstStyle>
            <a:lvl1pPr>
              <a:defRPr>
                <a:ln w="3175">
                  <a:solidFill>
                    <a:schemeClr val="tx1">
                      <a:alpha val="65000"/>
                    </a:schemeClr>
                  </a:solidFill>
                </a:ln>
                <a:solidFill>
                  <a:schemeClr val="tx1"/>
                </a:solidFill>
                <a:effectLst>
                  <a:outerShdw blurRad="25400" dist="12700" dir="14220000" rotWithShape="0">
                    <a:prstClr val="black">
                      <a:alpha val="50000"/>
                    </a:prstClr>
                  </a:outerShdw>
                </a:effectLst>
              </a:defRPr>
            </a:lvl1pPr>
          </a:lstStyle>
          <a:p>
            <a:r>
              <a:rPr lang="en-GB" smtClean="0"/>
              <a:t>Click to edit Master title style</a:t>
            </a:r>
            <a:endParaRPr lang="en-US" dirty="0"/>
          </a:p>
        </p:txBody>
      </p:sp>
      <p:sp>
        <p:nvSpPr>
          <p:cNvPr id="3" name="Subtitle 2"/>
          <p:cNvSpPr>
            <a:spLocks noGrp="1"/>
          </p:cNvSpPr>
          <p:nvPr>
            <p:ph type="subTitle" idx="1"/>
          </p:nvPr>
        </p:nvSpPr>
        <p:spPr>
          <a:xfrm>
            <a:off x="1371600" y="3767862"/>
            <a:ext cx="6400800" cy="1752600"/>
          </a:xfrm>
        </p:spPr>
        <p:txBody>
          <a:bodyPr/>
          <a:lstStyle>
            <a:lvl1pPr marL="0" indent="0" algn="ctr">
              <a:buNone/>
              <a:defRPr>
                <a:solidFill>
                  <a:schemeClr val="tx1"/>
                </a:solidFill>
                <a:effectLst>
                  <a:outerShdw blurRad="34925" dist="12700" dir="14400000" rotWithShape="0">
                    <a:prstClr val="black">
                      <a:alpha val="21000"/>
                    </a:prstClr>
                  </a:outerShdw>
                </a:effectLst>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FC392BEB-5202-498C-89F7-BBD3BEE1B887}" type="datetime1">
              <a:rPr lang="en-US" smtClean="0"/>
              <a:pPr/>
              <a:t>22/10/2017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6DD0FD-55B0-48C4-8AF2-8A69533EDFC3}" type="slidenum">
              <a:rPr lang="en-US" smtClean="0"/>
              <a:pPr/>
              <a:t>‹#›</a:t>
            </a:fld>
            <a:endParaRPr lang="en-US"/>
          </a:p>
        </p:txBody>
      </p:sp>
      <p:sp>
        <p:nvSpPr>
          <p:cNvPr id="11" name="Title 10"/>
          <p:cNvSpPr>
            <a:spLocks noGrp="1"/>
          </p:cNvSpPr>
          <p:nvPr>
            <p:ph type="title"/>
          </p:nvPr>
        </p:nvSpPr>
        <p:spPr/>
        <p:txBody>
          <a:bodyPr/>
          <a:lstStyle/>
          <a:p>
            <a:r>
              <a:rPr lang="en-GB" smtClean="0"/>
              <a:t>Click to edit Master title style</a:t>
            </a:r>
            <a:endParaRPr lang="en-US"/>
          </a:p>
        </p:txBody>
      </p:sp>
      <p:grpSp>
        <p:nvGrpSpPr>
          <p:cNvPr id="12" name="Group 11"/>
          <p:cNvGrpSpPr/>
          <p:nvPr/>
        </p:nvGrpSpPr>
        <p:grpSpPr>
          <a:xfrm>
            <a:off x="1172584" y="1392217"/>
            <a:ext cx="6779110" cy="923330"/>
            <a:chOff x="1172584" y="1381459"/>
            <a:chExt cx="6779110" cy="923330"/>
          </a:xfrm>
        </p:grpSpPr>
        <p:sp>
          <p:nvSpPr>
            <p:cNvPr id="13" name="TextBox 12"/>
            <p:cNvSpPr txBox="1"/>
            <p:nvPr/>
          </p:nvSpPr>
          <p:spPr>
            <a:xfrm>
              <a:off x="4147073" y="1381459"/>
              <a:ext cx="877163" cy="923330"/>
            </a:xfrm>
            <a:prstGeom prst="rect">
              <a:avLst/>
            </a:prstGeom>
            <a:noFill/>
          </p:spPr>
          <p:txBody>
            <a:bodyPr wrap="none" rtlCol="0">
              <a:spAutoFit/>
            </a:bodyPr>
            <a:lstStyle/>
            <a:p>
              <a:r>
                <a:rPr lang="en-US" sz="5400" dirty="0" smtClean="0">
                  <a:solidFill>
                    <a:schemeClr val="tx2">
                      <a:lumMod val="60000"/>
                      <a:lumOff val="40000"/>
                    </a:schemeClr>
                  </a:solidFill>
                  <a:latin typeface="Wingdings" pitchFamily="2" charset="2"/>
                </a:rPr>
                <a:t></a:t>
              </a:r>
              <a:endParaRPr lang="en-US" sz="5400" dirty="0">
                <a:solidFill>
                  <a:schemeClr val="tx2">
                    <a:lumMod val="60000"/>
                    <a:lumOff val="40000"/>
                  </a:schemeClr>
                </a:solidFill>
                <a:latin typeface="Wingdings" pitchFamily="2" charset="2"/>
              </a:endParaRPr>
            </a:p>
          </p:txBody>
        </p:sp>
        <p:cxnSp>
          <p:nvCxnSpPr>
            <p:cNvPr id="14" name="Straight Connector 13"/>
            <p:cNvCxnSpPr/>
            <p:nvPr/>
          </p:nvCxnSpPr>
          <p:spPr>
            <a:xfrm rot="10800000">
              <a:off x="1172584" y="192562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rot="10800000">
              <a:off x="4831976" y="192265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Tree>
  </p:cSld>
  <p:clrMapOvr>
    <a:overrideClrMapping bg1="lt1" tx1="dk1" bg2="lt2" tx2="dk2" accent1="accent1" accent2="accent2" accent3="accent3" accent4="accent4" accent5="accent5" accent6="accent6" hlink="hlink" folHlink="folHlink"/>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pic>
        <p:nvPicPr>
          <p:cNvPr id="12" name="Picture 11" descr="CoverOverlay.png"/>
          <p:cNvPicPr>
            <a:picLocks noChangeAspect="1"/>
          </p:cNvPicPr>
          <p:nvPr/>
        </p:nvPicPr>
        <p:blipFill>
          <a:blip r:embed="rId2" cstate="print">
            <a:lum/>
          </a:blip>
          <a:stretch>
            <a:fillRect/>
          </a:stretch>
        </p:blipFill>
        <p:spPr>
          <a:xfrm>
            <a:off x="0" y="0"/>
            <a:ext cx="9144000" cy="6858000"/>
          </a:xfrm>
          <a:prstGeom prst="rect">
            <a:avLst/>
          </a:prstGeom>
        </p:spPr>
      </p:pic>
      <p:grpSp>
        <p:nvGrpSpPr>
          <p:cNvPr id="7" name="Group 7"/>
          <p:cNvGrpSpPr/>
          <p:nvPr/>
        </p:nvGrpSpPr>
        <p:grpSpPr>
          <a:xfrm>
            <a:off x="1172584" y="2887579"/>
            <a:ext cx="6779110" cy="923330"/>
            <a:chOff x="1172584" y="1381459"/>
            <a:chExt cx="6779110" cy="923330"/>
          </a:xfrm>
        </p:grpSpPr>
        <p:sp>
          <p:nvSpPr>
            <p:cNvPr id="9" name="TextBox 8"/>
            <p:cNvSpPr txBox="1"/>
            <p:nvPr/>
          </p:nvSpPr>
          <p:spPr>
            <a:xfrm>
              <a:off x="4147073" y="1381459"/>
              <a:ext cx="877163" cy="923330"/>
            </a:xfrm>
            <a:prstGeom prst="rect">
              <a:avLst/>
            </a:prstGeom>
            <a:noFill/>
          </p:spPr>
          <p:txBody>
            <a:bodyPr wrap="none" rtlCol="0">
              <a:spAutoFit/>
            </a:bodyPr>
            <a:lstStyle/>
            <a:p>
              <a:r>
                <a:rPr lang="en-US" sz="5400" dirty="0" smtClean="0">
                  <a:solidFill>
                    <a:schemeClr val="tx2">
                      <a:lumMod val="60000"/>
                      <a:lumOff val="40000"/>
                    </a:schemeClr>
                  </a:solidFill>
                  <a:latin typeface="Wingdings" pitchFamily="2" charset="2"/>
                </a:rPr>
                <a:t></a:t>
              </a:r>
              <a:endParaRPr lang="en-US" sz="5400" dirty="0">
                <a:solidFill>
                  <a:schemeClr val="tx2">
                    <a:lumMod val="60000"/>
                    <a:lumOff val="40000"/>
                  </a:schemeClr>
                </a:solidFill>
                <a:latin typeface="Wingdings" pitchFamily="2" charset="2"/>
              </a:endParaRPr>
            </a:p>
          </p:txBody>
        </p:sp>
        <p:cxnSp>
          <p:nvCxnSpPr>
            <p:cNvPr id="10" name="Straight Connector 9"/>
            <p:cNvCxnSpPr/>
            <p:nvPr/>
          </p:nvCxnSpPr>
          <p:spPr>
            <a:xfrm rot="10800000">
              <a:off x="1172584" y="192562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rot="10800000">
              <a:off x="4831976" y="1927412"/>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690040" y="1204857"/>
            <a:ext cx="7754713" cy="1910716"/>
          </a:xfrm>
        </p:spPr>
        <p:txBody>
          <a:bodyPr anchor="b"/>
          <a:lstStyle>
            <a:lvl1pPr algn="ctr">
              <a:defRPr sz="5400" b="0" cap="none" baseline="0">
                <a:solidFill>
                  <a:schemeClr val="tx2"/>
                </a:solidFill>
              </a:defRPr>
            </a:lvl1pPr>
          </a:lstStyle>
          <a:p>
            <a:r>
              <a:rPr lang="en-GB" smtClean="0"/>
              <a:t>Click to edit Master title style</a:t>
            </a:r>
            <a:endParaRPr lang="en-US" dirty="0"/>
          </a:p>
        </p:txBody>
      </p:sp>
      <p:sp>
        <p:nvSpPr>
          <p:cNvPr id="3" name="Text Placeholder 2"/>
          <p:cNvSpPr>
            <a:spLocks noGrp="1"/>
          </p:cNvSpPr>
          <p:nvPr>
            <p:ph type="body" idx="1"/>
          </p:nvPr>
        </p:nvSpPr>
        <p:spPr>
          <a:xfrm>
            <a:off x="699248" y="3767316"/>
            <a:ext cx="7734747" cy="1500187"/>
          </a:xfrm>
        </p:spPr>
        <p:txBody>
          <a:bodyPr anchor="t"/>
          <a:lstStyle>
            <a:lvl1pPr marL="0" indent="0" algn="ctr">
              <a:buNone/>
              <a:defRPr sz="20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D242B6C6-10FF-4510-A888-F0B9C6A788B0}" type="datetime1">
              <a:rPr lang="en-US" smtClean="0"/>
              <a:pPr/>
              <a:t>22/10/2017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6DD0FD-55B0-48C4-8AF2-8A69533EDFC3}" type="slidenum">
              <a:rPr lang="en-US" smtClean="0"/>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C2847B31-A4E1-4FCE-8661-5EC33A675437}" type="datetime1">
              <a:rPr lang="en-US" smtClean="0"/>
              <a:pPr/>
              <a:t>22/10/2017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6DD0FD-55B0-48C4-8AF2-8A69533EDFC3}" type="slidenum">
              <a:rPr lang="en-US" smtClean="0"/>
              <a:pPr/>
              <a:t>‹#›</a:t>
            </a:fld>
            <a:endParaRPr lang="en-US"/>
          </a:p>
        </p:txBody>
      </p:sp>
      <p:sp>
        <p:nvSpPr>
          <p:cNvPr id="12" name="Title 11"/>
          <p:cNvSpPr>
            <a:spLocks noGrp="1"/>
          </p:cNvSpPr>
          <p:nvPr>
            <p:ph type="title"/>
          </p:nvPr>
        </p:nvSpPr>
        <p:spPr/>
        <p:txBody>
          <a:bodyPr/>
          <a:lstStyle>
            <a:lvl1pPr>
              <a:defRPr>
                <a:solidFill>
                  <a:schemeClr val="tx2"/>
                </a:solidFill>
              </a:defRPr>
            </a:lvl1pPr>
          </a:lstStyle>
          <a:p>
            <a:r>
              <a:rPr lang="en-GB" smtClean="0"/>
              <a:t>Click to edit Master title style</a:t>
            </a:r>
            <a:endParaRPr lang="en-US" dirty="0"/>
          </a:p>
        </p:txBody>
      </p:sp>
      <p:grpSp>
        <p:nvGrpSpPr>
          <p:cNvPr id="13" name="Group 12"/>
          <p:cNvGrpSpPr/>
          <p:nvPr/>
        </p:nvGrpSpPr>
        <p:grpSpPr>
          <a:xfrm>
            <a:off x="1172584" y="1392217"/>
            <a:ext cx="6779110" cy="923330"/>
            <a:chOff x="1172584" y="1381459"/>
            <a:chExt cx="6779110" cy="923330"/>
          </a:xfrm>
        </p:grpSpPr>
        <p:sp>
          <p:nvSpPr>
            <p:cNvPr id="14" name="TextBox 13"/>
            <p:cNvSpPr txBox="1"/>
            <p:nvPr/>
          </p:nvSpPr>
          <p:spPr>
            <a:xfrm>
              <a:off x="4147073" y="1381459"/>
              <a:ext cx="877163" cy="923330"/>
            </a:xfrm>
            <a:prstGeom prst="rect">
              <a:avLst/>
            </a:prstGeom>
            <a:noFill/>
          </p:spPr>
          <p:txBody>
            <a:bodyPr wrap="none" rtlCol="0">
              <a:spAutoFit/>
            </a:bodyPr>
            <a:lstStyle/>
            <a:p>
              <a:r>
                <a:rPr lang="en-US" sz="5400" dirty="0" smtClean="0">
                  <a:solidFill>
                    <a:schemeClr val="tx2">
                      <a:lumMod val="60000"/>
                      <a:lumOff val="40000"/>
                    </a:schemeClr>
                  </a:solidFill>
                  <a:latin typeface="Wingdings" pitchFamily="2" charset="2"/>
                </a:rPr>
                <a:t></a:t>
              </a:r>
              <a:endParaRPr lang="en-US" sz="5400" dirty="0">
                <a:solidFill>
                  <a:schemeClr val="tx2">
                    <a:lumMod val="60000"/>
                    <a:lumOff val="40000"/>
                  </a:schemeClr>
                </a:solidFill>
                <a:latin typeface="Wingdings" pitchFamily="2" charset="2"/>
              </a:endParaRPr>
            </a:p>
          </p:txBody>
        </p:sp>
        <p:cxnSp>
          <p:nvCxnSpPr>
            <p:cNvPr id="15" name="Straight Connector 14"/>
            <p:cNvCxnSpPr/>
            <p:nvPr/>
          </p:nvCxnSpPr>
          <p:spPr>
            <a:xfrm rot="10800000">
              <a:off x="1172584" y="192562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rot="10800000">
              <a:off x="4831976" y="192265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
        <p:nvSpPr>
          <p:cNvPr id="8" name="Content Placeholder 7"/>
          <p:cNvSpPr>
            <a:spLocks noGrp="1"/>
          </p:cNvSpPr>
          <p:nvPr>
            <p:ph sz="quarter" idx="13"/>
          </p:nvPr>
        </p:nvSpPr>
        <p:spPr>
          <a:xfrm>
            <a:off x="685800" y="2240280"/>
            <a:ext cx="3803904" cy="3877056"/>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10" name="Content Placeholder 9"/>
          <p:cNvSpPr>
            <a:spLocks noGrp="1"/>
          </p:cNvSpPr>
          <p:nvPr>
            <p:ph sz="quarter" idx="14"/>
          </p:nvPr>
        </p:nvSpPr>
        <p:spPr>
          <a:xfrm>
            <a:off x="4645151" y="2240280"/>
            <a:ext cx="3803904" cy="3877056"/>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lang="en-US"/>
          </a:p>
        </p:txBody>
      </p:sp>
      <p:sp>
        <p:nvSpPr>
          <p:cNvPr id="3" name="Text Placeholder 2"/>
          <p:cNvSpPr>
            <a:spLocks noGrp="1"/>
          </p:cNvSpPr>
          <p:nvPr>
            <p:ph type="body" idx="1"/>
          </p:nvPr>
        </p:nvSpPr>
        <p:spPr>
          <a:xfrm>
            <a:off x="1051560" y="2240280"/>
            <a:ext cx="3442446" cy="658368"/>
          </a:xfrm>
        </p:spPr>
        <p:txBody>
          <a:bodyPr anchor="b"/>
          <a:lstStyle>
            <a:lvl1pPr marL="0" indent="0" algn="ctr">
              <a:buNone/>
              <a:defRPr sz="2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688488" y="2947595"/>
            <a:ext cx="3803904" cy="317296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Text Placeholder 4"/>
          <p:cNvSpPr>
            <a:spLocks noGrp="1"/>
          </p:cNvSpPr>
          <p:nvPr>
            <p:ph type="body" sz="quarter" idx="3"/>
          </p:nvPr>
        </p:nvSpPr>
        <p:spPr>
          <a:xfrm>
            <a:off x="5002306" y="2240280"/>
            <a:ext cx="3447288" cy="658368"/>
          </a:xfrm>
        </p:spPr>
        <p:txBody>
          <a:bodyPr anchor="b"/>
          <a:lstStyle>
            <a:lvl1pPr marL="0" indent="0" algn="ctr">
              <a:buNone/>
              <a:defRPr sz="2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45026" y="2944368"/>
            <a:ext cx="3799728" cy="317296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7" name="Date Placeholder 6"/>
          <p:cNvSpPr>
            <a:spLocks noGrp="1"/>
          </p:cNvSpPr>
          <p:nvPr>
            <p:ph type="dt" sz="half" idx="10"/>
          </p:nvPr>
        </p:nvSpPr>
        <p:spPr/>
        <p:txBody>
          <a:bodyPr/>
          <a:lstStyle/>
          <a:p>
            <a:fld id="{7CAD832D-B7F8-4A85-B115-3F84BE9AC26D}" type="datetime1">
              <a:rPr lang="en-US" smtClean="0"/>
              <a:pPr/>
              <a:t>22/10/2017</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36DD0FD-55B0-48C4-8AF2-8A69533EDFC3}" type="slidenum">
              <a:rPr lang="en-US" smtClean="0"/>
              <a:pPr/>
              <a:t>‹#›</a:t>
            </a:fld>
            <a:endParaRPr lang="en-US"/>
          </a:p>
        </p:txBody>
      </p:sp>
      <p:grpSp>
        <p:nvGrpSpPr>
          <p:cNvPr id="14" name="Group 13"/>
          <p:cNvGrpSpPr/>
          <p:nvPr/>
        </p:nvGrpSpPr>
        <p:grpSpPr>
          <a:xfrm>
            <a:off x="1172584" y="1392217"/>
            <a:ext cx="6779110" cy="923330"/>
            <a:chOff x="1172584" y="1381459"/>
            <a:chExt cx="6779110" cy="923330"/>
          </a:xfrm>
        </p:grpSpPr>
        <p:sp>
          <p:nvSpPr>
            <p:cNvPr id="16" name="TextBox 15"/>
            <p:cNvSpPr txBox="1"/>
            <p:nvPr/>
          </p:nvSpPr>
          <p:spPr>
            <a:xfrm>
              <a:off x="4147073" y="1381459"/>
              <a:ext cx="877163" cy="923330"/>
            </a:xfrm>
            <a:prstGeom prst="rect">
              <a:avLst/>
            </a:prstGeom>
            <a:noFill/>
          </p:spPr>
          <p:txBody>
            <a:bodyPr wrap="none" rtlCol="0">
              <a:spAutoFit/>
            </a:bodyPr>
            <a:lstStyle/>
            <a:p>
              <a:r>
                <a:rPr lang="en-US" sz="5400" dirty="0" smtClean="0">
                  <a:solidFill>
                    <a:schemeClr val="tx2">
                      <a:lumMod val="60000"/>
                      <a:lumOff val="40000"/>
                    </a:schemeClr>
                  </a:solidFill>
                  <a:latin typeface="Wingdings" pitchFamily="2" charset="2"/>
                </a:rPr>
                <a:t></a:t>
              </a:r>
              <a:endParaRPr lang="en-US" sz="5400" dirty="0">
                <a:solidFill>
                  <a:schemeClr val="tx2">
                    <a:lumMod val="60000"/>
                    <a:lumOff val="40000"/>
                  </a:schemeClr>
                </a:solidFill>
                <a:latin typeface="Wingdings" pitchFamily="2" charset="2"/>
              </a:endParaRPr>
            </a:p>
          </p:txBody>
        </p:sp>
        <p:cxnSp>
          <p:nvCxnSpPr>
            <p:cNvPr id="17" name="Straight Connector 16"/>
            <p:cNvCxnSpPr/>
            <p:nvPr/>
          </p:nvCxnSpPr>
          <p:spPr>
            <a:xfrm rot="10800000">
              <a:off x="1172584" y="192562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rot="10800000">
              <a:off x="4831976" y="192265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Date Placeholder 2"/>
          <p:cNvSpPr>
            <a:spLocks noGrp="1"/>
          </p:cNvSpPr>
          <p:nvPr>
            <p:ph type="dt" sz="half" idx="10"/>
          </p:nvPr>
        </p:nvSpPr>
        <p:spPr/>
        <p:txBody>
          <a:bodyPr/>
          <a:lstStyle/>
          <a:p>
            <a:fld id="{E10B34F3-05F7-41C1-B84E-68CE2E00C83C}" type="datetime1">
              <a:rPr lang="en-US" smtClean="0"/>
              <a:pPr/>
              <a:t>22/10/2017</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36DD0FD-55B0-48C4-8AF2-8A69533EDFC3}" type="slidenum">
              <a:rPr lang="en-US" smtClean="0"/>
              <a:pPr/>
              <a:t>‹#›</a:t>
            </a:fld>
            <a:endParaRPr lang="en-US"/>
          </a:p>
        </p:txBody>
      </p:sp>
      <p:grpSp>
        <p:nvGrpSpPr>
          <p:cNvPr id="10" name="Group 9"/>
          <p:cNvGrpSpPr/>
          <p:nvPr/>
        </p:nvGrpSpPr>
        <p:grpSpPr>
          <a:xfrm>
            <a:off x="1172584" y="1392217"/>
            <a:ext cx="6779110" cy="923330"/>
            <a:chOff x="1172584" y="1381459"/>
            <a:chExt cx="6779110" cy="923330"/>
          </a:xfrm>
        </p:grpSpPr>
        <p:sp>
          <p:nvSpPr>
            <p:cNvPr id="14" name="TextBox 13"/>
            <p:cNvSpPr txBox="1"/>
            <p:nvPr/>
          </p:nvSpPr>
          <p:spPr>
            <a:xfrm>
              <a:off x="4147073" y="1381459"/>
              <a:ext cx="877163" cy="923330"/>
            </a:xfrm>
            <a:prstGeom prst="rect">
              <a:avLst/>
            </a:prstGeom>
            <a:noFill/>
          </p:spPr>
          <p:txBody>
            <a:bodyPr wrap="none" rtlCol="0">
              <a:spAutoFit/>
            </a:bodyPr>
            <a:lstStyle/>
            <a:p>
              <a:r>
                <a:rPr lang="en-US" sz="5400" dirty="0" smtClean="0">
                  <a:solidFill>
                    <a:schemeClr val="tx2">
                      <a:lumMod val="60000"/>
                      <a:lumOff val="40000"/>
                    </a:schemeClr>
                  </a:solidFill>
                  <a:latin typeface="Wingdings" pitchFamily="2" charset="2"/>
                </a:rPr>
                <a:t></a:t>
              </a:r>
              <a:endParaRPr lang="en-US" sz="5400" dirty="0">
                <a:solidFill>
                  <a:schemeClr val="tx2">
                    <a:lumMod val="60000"/>
                    <a:lumOff val="40000"/>
                  </a:schemeClr>
                </a:solidFill>
                <a:latin typeface="Wingdings" pitchFamily="2" charset="2"/>
              </a:endParaRPr>
            </a:p>
          </p:txBody>
        </p:sp>
        <p:cxnSp>
          <p:nvCxnSpPr>
            <p:cNvPr id="15" name="Straight Connector 14"/>
            <p:cNvCxnSpPr/>
            <p:nvPr/>
          </p:nvCxnSpPr>
          <p:spPr>
            <a:xfrm rot="10800000">
              <a:off x="1172584" y="192562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rot="10800000">
              <a:off x="4831976" y="192265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8D47F82-2B2E-4837-B3AB-C94C672FBECB}" type="datetime1">
              <a:rPr lang="en-US" smtClean="0"/>
              <a:pPr/>
              <a:t>22/10/2017</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36DD0FD-55B0-48C4-8AF2-8A69533EDFC3}"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034579" y="1678195"/>
            <a:ext cx="3422483" cy="1886921"/>
          </a:xfrm>
        </p:spPr>
        <p:txBody>
          <a:bodyPr anchor="b"/>
          <a:lstStyle>
            <a:lvl1pPr algn="l">
              <a:defRPr sz="2800" b="0"/>
            </a:lvl1pPr>
          </a:lstStyle>
          <a:p>
            <a:r>
              <a:rPr lang="en-GB" smtClean="0"/>
              <a:t>Click to edit Master title style</a:t>
            </a:r>
            <a:endParaRPr lang="en-US"/>
          </a:p>
        </p:txBody>
      </p:sp>
      <p:sp>
        <p:nvSpPr>
          <p:cNvPr id="3" name="Content Placeholder 2"/>
          <p:cNvSpPr>
            <a:spLocks noGrp="1"/>
          </p:cNvSpPr>
          <p:nvPr>
            <p:ph idx="1"/>
          </p:nvPr>
        </p:nvSpPr>
        <p:spPr>
          <a:xfrm>
            <a:off x="692001" y="559398"/>
            <a:ext cx="4116667" cy="5566765"/>
          </a:xfrm>
        </p:spPr>
        <p:txBody>
          <a:bodyPr anchor="ctr"/>
          <a:lstStyle>
            <a:lvl1pPr>
              <a:defRPr sz="2400"/>
            </a:lvl1pPr>
            <a:lvl2pPr>
              <a:defRPr sz="2200"/>
            </a:lvl2pPr>
            <a:lvl3pPr>
              <a:defRPr sz="2000"/>
            </a:lvl3pPr>
            <a:lvl4pPr>
              <a:defRPr sz="1800"/>
            </a:lvl4pPr>
            <a:lvl5pPr>
              <a:defRPr sz="16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Text Placeholder 3"/>
          <p:cNvSpPr>
            <a:spLocks noGrp="1"/>
          </p:cNvSpPr>
          <p:nvPr>
            <p:ph type="body" sz="half" idx="2"/>
          </p:nvPr>
        </p:nvSpPr>
        <p:spPr>
          <a:xfrm>
            <a:off x="5034579" y="3603812"/>
            <a:ext cx="3411725" cy="2517289"/>
          </a:xfrm>
        </p:spPr>
        <p:txBody>
          <a:bodyP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81E57738-F4B0-48EA-9B71-E0F723F8BF6C}" type="datetime1">
              <a:rPr lang="en-US" smtClean="0"/>
              <a:pPr/>
              <a:t>22/10/2017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6DD0FD-55B0-48C4-8AF2-8A69533EDFC3}"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731" y="4668818"/>
            <a:ext cx="7767021" cy="644729"/>
          </a:xfrm>
        </p:spPr>
        <p:txBody>
          <a:bodyPr anchor="b"/>
          <a:lstStyle>
            <a:lvl1pPr algn="ctr">
              <a:defRPr sz="2800" b="0"/>
            </a:lvl1pPr>
          </a:lstStyle>
          <a:p>
            <a:r>
              <a:rPr lang="en-GB" smtClean="0"/>
              <a:t>Click to edit Master title style</a:t>
            </a:r>
            <a:endParaRPr lang="en-US"/>
          </a:p>
        </p:txBody>
      </p:sp>
      <p:sp>
        <p:nvSpPr>
          <p:cNvPr id="3" name="Picture Placeholder 2"/>
          <p:cNvSpPr>
            <a:spLocks noGrp="1"/>
          </p:cNvSpPr>
          <p:nvPr>
            <p:ph type="pic" idx="1"/>
          </p:nvPr>
        </p:nvSpPr>
        <p:spPr>
          <a:xfrm rot="240000">
            <a:off x="2183792" y="666965"/>
            <a:ext cx="4772156" cy="3598016"/>
          </a:xfrm>
          <a:solidFill>
            <a:srgbClr val="FFFFFF">
              <a:shade val="85000"/>
            </a:srgbClr>
          </a:solidFill>
          <a:ln w="190500" cap="sq">
            <a:solidFill>
              <a:srgbClr val="FFFFFF"/>
            </a:solidFill>
            <a:miter lim="800000"/>
          </a:ln>
          <a:effectLst>
            <a:outerShdw blurRad="65000" dist="50800" dir="12900000" kx="195000" ky="145000" algn="tl" rotWithShape="0">
              <a:srgbClr val="000000">
                <a:alpha val="24000"/>
              </a:srgbClr>
            </a:outerShdw>
          </a:effectLst>
          <a:scene3d>
            <a:camera prst="orthographicFront">
              <a:rot lat="0" lon="0" rev="360000"/>
            </a:camera>
            <a:lightRig rig="twoPt" dir="t">
              <a:rot lat="0" lon="0" rev="7200000"/>
            </a:lightRig>
          </a:scene3d>
          <a:sp3d contourW="12700">
            <a:bevelT w="25400" h="19050"/>
            <a:contourClr>
              <a:srgbClr val="969696"/>
            </a:contourClr>
          </a:sp3d>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lang="en-US" dirty="0"/>
          </a:p>
        </p:txBody>
      </p:sp>
      <p:sp>
        <p:nvSpPr>
          <p:cNvPr id="4" name="Text Placeholder 3"/>
          <p:cNvSpPr>
            <a:spLocks noGrp="1"/>
          </p:cNvSpPr>
          <p:nvPr>
            <p:ph type="body" sz="half" idx="2"/>
          </p:nvPr>
        </p:nvSpPr>
        <p:spPr>
          <a:xfrm>
            <a:off x="688489" y="5324306"/>
            <a:ext cx="7756264" cy="804862"/>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E600D5EF-7D26-425F-8C45-B9312ACE18BC}" type="datetime1">
              <a:rPr lang="en-US" smtClean="0"/>
              <a:pPr/>
              <a:t>22/10/2017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6DD0FD-55B0-48C4-8AF2-8A69533EDFC3}"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Vertical Text Placeholder 2"/>
          <p:cNvSpPr>
            <a:spLocks noGrp="1"/>
          </p:cNvSpPr>
          <p:nvPr>
            <p:ph type="body" orient="vert" idx="1"/>
          </p:nvPr>
        </p:nvSpPr>
        <p:spPr/>
        <p:txBody>
          <a:bodyPr vert="eaVert" anchor="ct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0461895A-832A-4167-BE9B-7448CA062309}" type="datetime1">
              <a:rPr lang="en-US" smtClean="0"/>
              <a:pPr/>
              <a:t>22/10/2017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6DD0FD-55B0-48C4-8AF2-8A69533EDFC3}" type="slidenum">
              <a:rPr lang="en-US" smtClean="0"/>
              <a:pPr/>
              <a:t>‹#›</a:t>
            </a:fld>
            <a:endParaRPr lang="en-US"/>
          </a:p>
        </p:txBody>
      </p:sp>
      <p:grpSp>
        <p:nvGrpSpPr>
          <p:cNvPr id="11" name="Group 10"/>
          <p:cNvGrpSpPr/>
          <p:nvPr/>
        </p:nvGrpSpPr>
        <p:grpSpPr>
          <a:xfrm>
            <a:off x="1172584" y="1392217"/>
            <a:ext cx="6779110" cy="923330"/>
            <a:chOff x="1172584" y="1381459"/>
            <a:chExt cx="6779110" cy="923330"/>
          </a:xfrm>
        </p:grpSpPr>
        <p:sp>
          <p:nvSpPr>
            <p:cNvPr id="15" name="TextBox 14"/>
            <p:cNvSpPr txBox="1"/>
            <p:nvPr/>
          </p:nvSpPr>
          <p:spPr>
            <a:xfrm>
              <a:off x="4147073" y="1381459"/>
              <a:ext cx="877163" cy="923330"/>
            </a:xfrm>
            <a:prstGeom prst="rect">
              <a:avLst/>
            </a:prstGeom>
            <a:noFill/>
          </p:spPr>
          <p:txBody>
            <a:bodyPr wrap="none" rtlCol="0">
              <a:spAutoFit/>
            </a:bodyPr>
            <a:lstStyle/>
            <a:p>
              <a:r>
                <a:rPr lang="en-US" sz="5400" dirty="0" smtClean="0">
                  <a:solidFill>
                    <a:schemeClr val="tx2">
                      <a:lumMod val="60000"/>
                      <a:lumOff val="40000"/>
                    </a:schemeClr>
                  </a:solidFill>
                  <a:latin typeface="Wingdings" pitchFamily="2" charset="2"/>
                </a:rPr>
                <a:t></a:t>
              </a:r>
              <a:endParaRPr lang="en-US" sz="5400" dirty="0">
                <a:solidFill>
                  <a:schemeClr val="tx2">
                    <a:lumMod val="60000"/>
                    <a:lumOff val="40000"/>
                  </a:schemeClr>
                </a:solidFill>
                <a:latin typeface="Wingdings" pitchFamily="2" charset="2"/>
              </a:endParaRPr>
            </a:p>
          </p:txBody>
        </p:sp>
        <p:cxnSp>
          <p:nvCxnSpPr>
            <p:cNvPr id="16" name="Straight Connector 15"/>
            <p:cNvCxnSpPr/>
            <p:nvPr/>
          </p:nvCxnSpPr>
          <p:spPr>
            <a:xfrm rot="10800000">
              <a:off x="1172584" y="192562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a:xfrm rot="10800000">
              <a:off x="4831976" y="192265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66560" y="559398"/>
            <a:ext cx="1678193" cy="5566765"/>
          </a:xfrm>
        </p:spPr>
        <p:txBody>
          <a:bodyPr vert="eaVert"/>
          <a:lstStyle/>
          <a:p>
            <a:r>
              <a:rPr lang="en-GB" smtClean="0"/>
              <a:t>Click to edit Master title style</a:t>
            </a:r>
            <a:endParaRPr lang="en-US" dirty="0"/>
          </a:p>
        </p:txBody>
      </p:sp>
      <p:sp>
        <p:nvSpPr>
          <p:cNvPr id="3" name="Vertical Text Placeholder 2"/>
          <p:cNvSpPr>
            <a:spLocks noGrp="1"/>
          </p:cNvSpPr>
          <p:nvPr>
            <p:ph type="body" orient="vert" idx="1"/>
          </p:nvPr>
        </p:nvSpPr>
        <p:spPr>
          <a:xfrm>
            <a:off x="688488" y="849854"/>
            <a:ext cx="5507917" cy="5023821"/>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227571FF-D602-4BB6-9683-7A1E909D4296}" type="datetime1">
              <a:rPr lang="en-US" smtClean="0"/>
              <a:pPr/>
              <a:t>22/10/2017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6DD0FD-55B0-48C4-8AF2-8A69533EDFC3}" type="slidenum">
              <a:rPr lang="en-US" smtClean="0"/>
              <a:pPr/>
              <a:t>‹#›</a:t>
            </a:fld>
            <a:endParaRPr lang="en-US"/>
          </a:p>
        </p:txBody>
      </p:sp>
      <p:grpSp>
        <p:nvGrpSpPr>
          <p:cNvPr id="11" name="Group 10"/>
          <p:cNvGrpSpPr/>
          <p:nvPr/>
        </p:nvGrpSpPr>
        <p:grpSpPr>
          <a:xfrm rot="5400000">
            <a:off x="3909050" y="2880823"/>
            <a:ext cx="5480154" cy="923330"/>
            <a:chOff x="1815339" y="1381459"/>
            <a:chExt cx="5480154" cy="923330"/>
          </a:xfrm>
        </p:grpSpPr>
        <p:sp>
          <p:nvSpPr>
            <p:cNvPr id="12" name="TextBox 11"/>
            <p:cNvSpPr txBox="1"/>
            <p:nvPr/>
          </p:nvSpPr>
          <p:spPr>
            <a:xfrm>
              <a:off x="4147073" y="1381459"/>
              <a:ext cx="877163" cy="923330"/>
            </a:xfrm>
            <a:prstGeom prst="rect">
              <a:avLst/>
            </a:prstGeom>
            <a:noFill/>
          </p:spPr>
          <p:txBody>
            <a:bodyPr wrap="none" rtlCol="0">
              <a:spAutoFit/>
            </a:bodyPr>
            <a:lstStyle/>
            <a:p>
              <a:r>
                <a:rPr lang="en-US" sz="5400" dirty="0" smtClean="0">
                  <a:solidFill>
                    <a:schemeClr val="tx2">
                      <a:lumMod val="60000"/>
                      <a:lumOff val="40000"/>
                    </a:schemeClr>
                  </a:solidFill>
                  <a:latin typeface="Wingdings" pitchFamily="2" charset="2"/>
                </a:rPr>
                <a:t></a:t>
              </a:r>
              <a:endParaRPr lang="en-US" sz="5400" dirty="0">
                <a:solidFill>
                  <a:schemeClr val="tx2">
                    <a:lumMod val="60000"/>
                    <a:lumOff val="40000"/>
                  </a:schemeClr>
                </a:solidFill>
                <a:latin typeface="Wingdings" pitchFamily="2" charset="2"/>
              </a:endParaRPr>
            </a:p>
          </p:txBody>
        </p:sp>
        <p:cxnSp>
          <p:nvCxnSpPr>
            <p:cNvPr id="13" name="Straight Connector 12"/>
            <p:cNvCxnSpPr/>
            <p:nvPr/>
          </p:nvCxnSpPr>
          <p:spPr>
            <a:xfrm flipH="1" flipV="1">
              <a:off x="1815339" y="1924709"/>
              <a:ext cx="2468880" cy="2505"/>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a:xfrm rot="10800000">
              <a:off x="4826613" y="1927417"/>
              <a:ext cx="2468880"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sp>
        <p:nvSpPr>
          <p:cNvPr id="7" name="Rectangle 6"/>
          <p:cNvSpPr/>
          <p:nvPr/>
        </p:nvSpPr>
        <p:spPr>
          <a:xfrm>
            <a:off x="0" y="0"/>
            <a:ext cx="9144000" cy="6858000"/>
          </a:xfrm>
          <a:prstGeom prst="rect">
            <a:avLst/>
          </a:prstGeom>
          <a:gradFill flip="none" rotWithShape="1">
            <a:gsLst>
              <a:gs pos="83000">
                <a:schemeClr val="bg1">
                  <a:alpha val="11000"/>
                </a:schemeClr>
              </a:gs>
              <a:gs pos="100000">
                <a:schemeClr val="bg2">
                  <a:lumMod val="75000"/>
                  <a:alpha val="23000"/>
                </a:schemeClr>
              </a:gs>
            </a:gsLst>
            <a:path path="rect">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688490" y="570156"/>
            <a:ext cx="7756263" cy="1054250"/>
          </a:xfrm>
          <a:prstGeom prst="rect">
            <a:avLst/>
          </a:prstGeom>
        </p:spPr>
        <p:txBody>
          <a:bodyPr vert="horz" lIns="91440" tIns="45720" rIns="91440" bIns="45720" rtlCol="0" anchor="ctr">
            <a:noAutofit/>
          </a:bodyPr>
          <a:lstStyle/>
          <a:p>
            <a:r>
              <a:rPr lang="en-GB" smtClean="0"/>
              <a:t>Click to edit Master title style</a:t>
            </a:r>
            <a:endParaRPr lang="en-US" dirty="0"/>
          </a:p>
        </p:txBody>
      </p:sp>
      <p:sp>
        <p:nvSpPr>
          <p:cNvPr id="3" name="Text Placeholder 2"/>
          <p:cNvSpPr>
            <a:spLocks noGrp="1"/>
          </p:cNvSpPr>
          <p:nvPr>
            <p:ph type="body" idx="1"/>
          </p:nvPr>
        </p:nvSpPr>
        <p:spPr>
          <a:xfrm>
            <a:off x="699247" y="2248347"/>
            <a:ext cx="7745505" cy="3877815"/>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2"/>
          </p:nvPr>
        </p:nvSpPr>
        <p:spPr>
          <a:xfrm>
            <a:off x="360378" y="6161442"/>
            <a:ext cx="2133600" cy="365125"/>
          </a:xfrm>
          <a:prstGeom prst="rect">
            <a:avLst/>
          </a:prstGeom>
        </p:spPr>
        <p:txBody>
          <a:bodyPr vert="horz" lIns="91440" tIns="45720" rIns="91440" bIns="45720" rtlCol="0" anchor="ctr"/>
          <a:lstStyle>
            <a:lvl1pPr algn="l">
              <a:defRPr sz="1200">
                <a:solidFill>
                  <a:schemeClr val="tx2"/>
                </a:solidFill>
              </a:defRPr>
            </a:lvl1pPr>
          </a:lstStyle>
          <a:p>
            <a:fld id="{F1909345-DEE0-4B07-8E32-441AC9DA095E}" type="datetime1">
              <a:rPr lang="en-US" smtClean="0"/>
              <a:pPr/>
              <a:t>22/10/2017</a:t>
            </a:fld>
            <a:endParaRPr lang="en-US" dirty="0"/>
          </a:p>
        </p:txBody>
      </p:sp>
      <p:sp>
        <p:nvSpPr>
          <p:cNvPr id="5" name="Footer Placeholder 4"/>
          <p:cNvSpPr>
            <a:spLocks noGrp="1"/>
          </p:cNvSpPr>
          <p:nvPr>
            <p:ph type="ftr" sz="quarter" idx="3"/>
          </p:nvPr>
        </p:nvSpPr>
        <p:spPr>
          <a:xfrm>
            <a:off x="3124200" y="6161442"/>
            <a:ext cx="2895600" cy="365125"/>
          </a:xfrm>
          <a:prstGeom prst="rect">
            <a:avLst/>
          </a:prstGeom>
        </p:spPr>
        <p:txBody>
          <a:bodyPr vert="horz" lIns="91440" tIns="45720" rIns="91440" bIns="45720" rtlCol="0" anchor="ctr"/>
          <a:lstStyle>
            <a:lvl1pPr algn="ctr">
              <a:defRPr sz="1200">
                <a:solidFill>
                  <a:schemeClr val="tx2"/>
                </a:solidFill>
              </a:defRPr>
            </a:lvl1pPr>
          </a:lstStyle>
          <a:p>
            <a:endParaRPr lang="en-US" dirty="0"/>
          </a:p>
        </p:txBody>
      </p:sp>
      <p:sp>
        <p:nvSpPr>
          <p:cNvPr id="6" name="Slide Number Placeholder 5"/>
          <p:cNvSpPr>
            <a:spLocks noGrp="1"/>
          </p:cNvSpPr>
          <p:nvPr>
            <p:ph type="sldNum" sz="quarter" idx="4"/>
          </p:nvPr>
        </p:nvSpPr>
        <p:spPr>
          <a:xfrm>
            <a:off x="6639264" y="6161442"/>
            <a:ext cx="2133600" cy="365125"/>
          </a:xfrm>
          <a:prstGeom prst="rect">
            <a:avLst/>
          </a:prstGeom>
        </p:spPr>
        <p:txBody>
          <a:bodyPr vert="horz" lIns="91440" tIns="45720" rIns="91440" bIns="45720" rtlCol="0" anchor="ctr"/>
          <a:lstStyle>
            <a:lvl1pPr algn="r">
              <a:defRPr sz="1200">
                <a:solidFill>
                  <a:schemeClr val="tx2"/>
                </a:solidFill>
              </a:defRPr>
            </a:lvl1pPr>
          </a:lstStyle>
          <a:p>
            <a:fld id="{F36DD0FD-55B0-48C4-8AF2-8A69533EDFC3}" type="slidenum">
              <a:rPr lang="en-US" smtClean="0"/>
              <a:pPr/>
              <a:t>‹#›</a:t>
            </a:fld>
            <a:endParaRPr lang="en-US" dirty="0"/>
          </a:p>
        </p:txBody>
      </p:sp>
    </p:spTree>
  </p:cSld>
  <p:clrMap bg1="lt1" tx1="dk1" bg2="lt2" tx2="dk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Lst>
  <p:hf sldNum="0" hdr="0" ftr="0" dt="0"/>
  <p:txStyles>
    <p:titleStyle>
      <a:lvl1pPr algn="ctr" defTabSz="914400" rtl="0" eaLnBrk="1" latinLnBrk="0" hangingPunct="1">
        <a:spcBef>
          <a:spcPct val="0"/>
        </a:spcBef>
        <a:buNone/>
        <a:defRPr sz="540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65760" indent="-365760" algn="l" defTabSz="914400" rtl="0" eaLnBrk="1" latinLnBrk="0" hangingPunct="1">
        <a:spcBef>
          <a:spcPct val="20000"/>
        </a:spcBef>
        <a:buClr>
          <a:schemeClr val="accent1"/>
        </a:buClr>
        <a:buFont typeface="Wingdings" pitchFamily="2" charset="2"/>
        <a:buChar char=""/>
        <a:defRPr sz="2400" kern="1200">
          <a:solidFill>
            <a:schemeClr val="tx1">
              <a:lumMod val="85000"/>
              <a:lumOff val="15000"/>
            </a:schemeClr>
          </a:solidFill>
          <a:latin typeface="+mn-lt"/>
          <a:ea typeface="+mn-ea"/>
          <a:cs typeface="+mn-cs"/>
        </a:defRPr>
      </a:lvl1pPr>
      <a:lvl2pPr marL="777240" indent="-365760" algn="l" defTabSz="914400" rtl="0" eaLnBrk="1" latinLnBrk="0" hangingPunct="1">
        <a:spcBef>
          <a:spcPct val="20000"/>
        </a:spcBef>
        <a:buClr>
          <a:schemeClr val="accent1"/>
        </a:buClr>
        <a:buFont typeface="Wingdings" pitchFamily="2" charset="2"/>
        <a:buChar char=""/>
        <a:defRPr sz="2200" kern="1200">
          <a:solidFill>
            <a:schemeClr val="tx1">
              <a:lumMod val="85000"/>
              <a:lumOff val="15000"/>
            </a:schemeClr>
          </a:solidFill>
          <a:latin typeface="+mn-lt"/>
          <a:ea typeface="+mn-ea"/>
          <a:cs typeface="+mn-cs"/>
        </a:defRPr>
      </a:lvl2pPr>
      <a:lvl3pPr marL="1143000" indent="-365760" algn="l" defTabSz="914400" rtl="0" eaLnBrk="1" latinLnBrk="0" hangingPunct="1">
        <a:spcBef>
          <a:spcPct val="20000"/>
        </a:spcBef>
        <a:buClr>
          <a:schemeClr val="accent1"/>
        </a:buClr>
        <a:buFont typeface="Wingdings" pitchFamily="2" charset="2"/>
        <a:buChar char=""/>
        <a:defRPr sz="2000" kern="1200">
          <a:solidFill>
            <a:schemeClr val="tx1">
              <a:lumMod val="85000"/>
              <a:lumOff val="15000"/>
            </a:schemeClr>
          </a:solidFill>
          <a:latin typeface="+mn-lt"/>
          <a:ea typeface="+mn-ea"/>
          <a:cs typeface="+mn-cs"/>
        </a:defRPr>
      </a:lvl3pPr>
      <a:lvl4pPr marL="1508760" indent="-320040" algn="l" defTabSz="914400" rtl="0" eaLnBrk="1" latinLnBrk="0" hangingPunct="1">
        <a:spcBef>
          <a:spcPct val="20000"/>
        </a:spcBef>
        <a:buClr>
          <a:schemeClr val="accent1"/>
        </a:buClr>
        <a:buFont typeface="Wingdings" pitchFamily="2" charset="2"/>
        <a:buChar char=""/>
        <a:defRPr sz="1800" kern="1200">
          <a:solidFill>
            <a:schemeClr val="tx1">
              <a:lumMod val="85000"/>
              <a:lumOff val="15000"/>
            </a:schemeClr>
          </a:solidFill>
          <a:latin typeface="+mn-lt"/>
          <a:ea typeface="+mn-ea"/>
          <a:cs typeface="+mn-cs"/>
        </a:defRPr>
      </a:lvl4pPr>
      <a:lvl5pPr marL="1828800" indent="-320040" algn="l" defTabSz="914400" rtl="0" eaLnBrk="1" latinLnBrk="0" hangingPunct="1">
        <a:spcBef>
          <a:spcPct val="20000"/>
        </a:spcBef>
        <a:buClr>
          <a:schemeClr val="accent1"/>
        </a:buClr>
        <a:buFont typeface="Wingdings" pitchFamily="2" charset="2"/>
        <a:buChar char=""/>
        <a:defRPr sz="1600" kern="1200">
          <a:solidFill>
            <a:schemeClr val="tx1">
              <a:lumMod val="85000"/>
              <a:lumOff val="15000"/>
            </a:schemeClr>
          </a:solidFill>
          <a:latin typeface="+mn-lt"/>
          <a:ea typeface="+mn-ea"/>
          <a:cs typeface="+mn-cs"/>
        </a:defRPr>
      </a:lvl5pPr>
      <a:lvl6pPr marL="2148840" indent="-274320" algn="l" defTabSz="914400" rtl="0" eaLnBrk="1" latinLnBrk="0" hangingPunct="1">
        <a:spcBef>
          <a:spcPts val="400"/>
        </a:spcBef>
        <a:buClr>
          <a:schemeClr val="accent1"/>
        </a:buClr>
        <a:buFont typeface="Wingdings" pitchFamily="2" charset="2"/>
        <a:buChar char=""/>
        <a:defRPr sz="1400" kern="1200">
          <a:solidFill>
            <a:schemeClr val="tx1"/>
          </a:solidFill>
          <a:latin typeface="+mn-lt"/>
          <a:ea typeface="+mn-ea"/>
          <a:cs typeface="+mn-cs"/>
        </a:defRPr>
      </a:lvl6pPr>
      <a:lvl7pPr marL="2468880" indent="-274320" algn="l" defTabSz="914400" rtl="0" eaLnBrk="1" latinLnBrk="0" hangingPunct="1">
        <a:spcBef>
          <a:spcPts val="400"/>
        </a:spcBef>
        <a:buClr>
          <a:schemeClr val="accent1"/>
        </a:buClr>
        <a:buFont typeface="Wingdings" pitchFamily="2" charset="2"/>
        <a:buChar char=""/>
        <a:defRPr sz="1400" kern="1200">
          <a:solidFill>
            <a:schemeClr val="tx1"/>
          </a:solidFill>
          <a:latin typeface="+mn-lt"/>
          <a:ea typeface="+mn-ea"/>
          <a:cs typeface="+mn-cs"/>
        </a:defRPr>
      </a:lvl7pPr>
      <a:lvl8pPr marL="2788920" indent="-274320" algn="l" defTabSz="914400" rtl="0" eaLnBrk="1" latinLnBrk="0" hangingPunct="1">
        <a:spcBef>
          <a:spcPts val="400"/>
        </a:spcBef>
        <a:buClr>
          <a:schemeClr val="accent1"/>
        </a:buClr>
        <a:buFont typeface="Wingdings" pitchFamily="2" charset="2"/>
        <a:buChar char=""/>
        <a:defRPr sz="1400" kern="1200">
          <a:solidFill>
            <a:schemeClr val="tx1"/>
          </a:solidFill>
          <a:latin typeface="+mn-lt"/>
          <a:ea typeface="+mn-ea"/>
          <a:cs typeface="+mn-cs"/>
        </a:defRPr>
      </a:lvl8pPr>
      <a:lvl9pPr marL="3108960" indent="-274320" algn="l" defTabSz="914400" rtl="0" eaLnBrk="1" latinLnBrk="0" hangingPunct="1">
        <a:spcBef>
          <a:spcPts val="400"/>
        </a:spcBef>
        <a:buClr>
          <a:schemeClr val="accent1"/>
        </a:buClr>
        <a:buFont typeface="Wingdings" pitchFamily="2"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Appendix</a:t>
            </a:r>
            <a:endParaRPr lang="en-US" dirty="0"/>
          </a:p>
        </p:txBody>
      </p:sp>
      <p:sp>
        <p:nvSpPr>
          <p:cNvPr id="3" name="Subtitle 2"/>
          <p:cNvSpPr>
            <a:spLocks noGrp="1"/>
          </p:cNvSpPr>
          <p:nvPr>
            <p:ph type="subTitle" idx="1"/>
          </p:nvPr>
        </p:nvSpPr>
        <p:spPr/>
        <p:txBody>
          <a:bodyPr/>
          <a:lstStyle/>
          <a:p>
            <a:r>
              <a:rPr lang="en-US" dirty="0" smtClean="0"/>
              <a:t>Sections of an </a:t>
            </a:r>
            <a:r>
              <a:rPr lang="en-US" dirty="0"/>
              <a:t>A</a:t>
            </a:r>
            <a:r>
              <a:rPr lang="en-US" dirty="0" smtClean="0"/>
              <a:t>cademic Report</a:t>
            </a:r>
            <a:endParaRPr lang="en-US" dirty="0"/>
          </a:p>
        </p:txBody>
      </p:sp>
    </p:spTree>
    <p:extLst>
      <p:ext uri="{BB962C8B-B14F-4D97-AF65-F5344CB8AC3E}">
        <p14:creationId xmlns:p14="http://schemas.microsoft.com/office/powerpoint/2010/main" val="12367288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US" dirty="0" smtClean="0"/>
              <a:t>Information </a:t>
            </a:r>
            <a:r>
              <a:rPr lang="en-US" dirty="0"/>
              <a:t>that is not essential to explain your </a:t>
            </a:r>
            <a:r>
              <a:rPr lang="en-US" dirty="0" smtClean="0"/>
              <a:t>findings, </a:t>
            </a:r>
            <a:r>
              <a:rPr lang="en-US" dirty="0"/>
              <a:t>but that supports your analysis (especially repetitive or lengthy information), validates your conclusions or pursues a related point should be placed in an appendix (plural appendices). </a:t>
            </a:r>
          </a:p>
        </p:txBody>
      </p:sp>
      <p:sp>
        <p:nvSpPr>
          <p:cNvPr id="3" name="Title 2"/>
          <p:cNvSpPr>
            <a:spLocks noGrp="1"/>
          </p:cNvSpPr>
          <p:nvPr>
            <p:ph type="title"/>
          </p:nvPr>
        </p:nvSpPr>
        <p:spPr/>
        <p:txBody>
          <a:bodyPr/>
          <a:lstStyle/>
          <a:p>
            <a:r>
              <a:rPr lang="en-US" dirty="0" smtClean="0"/>
              <a:t>Appendix</a:t>
            </a:r>
            <a:endParaRPr lang="en-US" dirty="0"/>
          </a:p>
        </p:txBody>
      </p:sp>
    </p:spTree>
    <p:extLst>
      <p:ext uri="{BB962C8B-B14F-4D97-AF65-F5344CB8AC3E}">
        <p14:creationId xmlns:p14="http://schemas.microsoft.com/office/powerpoint/2010/main" val="30627873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US" dirty="0"/>
              <a:t>Sometimes excerpts from this supporting information (i.e. part of the data set) will be placed in the body of the report but the complete set of information ( i.e. all of the data set) will be included in the appendix. </a:t>
            </a:r>
            <a:endParaRPr lang="en-US" dirty="0" smtClean="0"/>
          </a:p>
          <a:p>
            <a:endParaRPr lang="en-US" dirty="0"/>
          </a:p>
        </p:txBody>
      </p:sp>
      <p:sp>
        <p:nvSpPr>
          <p:cNvPr id="3" name="Title 2"/>
          <p:cNvSpPr>
            <a:spLocks noGrp="1"/>
          </p:cNvSpPr>
          <p:nvPr>
            <p:ph type="title"/>
          </p:nvPr>
        </p:nvSpPr>
        <p:spPr/>
        <p:txBody>
          <a:bodyPr/>
          <a:lstStyle/>
          <a:p>
            <a:r>
              <a:rPr lang="en-US" dirty="0"/>
              <a:t>Appendix</a:t>
            </a:r>
          </a:p>
        </p:txBody>
      </p:sp>
    </p:spTree>
    <p:extLst>
      <p:ext uri="{BB962C8B-B14F-4D97-AF65-F5344CB8AC3E}">
        <p14:creationId xmlns:p14="http://schemas.microsoft.com/office/powerpoint/2010/main" val="15313227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US" dirty="0"/>
              <a:t>Examples of information that could be included in an appendix include figures/tables/charts/graphs of results, statistics, questionnaires, transcripts of interviews, pictures, lengthy derivations of equations, maps, drawings, letters, specification or data sheets, computer program information. </a:t>
            </a:r>
          </a:p>
          <a:p>
            <a:endParaRPr lang="en-US" dirty="0"/>
          </a:p>
        </p:txBody>
      </p:sp>
      <p:sp>
        <p:nvSpPr>
          <p:cNvPr id="3" name="Title 2"/>
          <p:cNvSpPr>
            <a:spLocks noGrp="1"/>
          </p:cNvSpPr>
          <p:nvPr>
            <p:ph type="title"/>
          </p:nvPr>
        </p:nvSpPr>
        <p:spPr/>
        <p:txBody>
          <a:bodyPr/>
          <a:lstStyle/>
          <a:p>
            <a:r>
              <a:rPr lang="en-US" dirty="0" smtClean="0"/>
              <a:t>Appendix</a:t>
            </a:r>
            <a:endParaRPr lang="en-US" dirty="0"/>
          </a:p>
        </p:txBody>
      </p:sp>
    </p:spTree>
    <p:extLst>
      <p:ext uri="{BB962C8B-B14F-4D97-AF65-F5344CB8AC3E}">
        <p14:creationId xmlns:p14="http://schemas.microsoft.com/office/powerpoint/2010/main" val="10178136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US" dirty="0"/>
              <a:t>There is no limit to what can be placed in the appendix providing it is relevant and reference is made to it in the report. </a:t>
            </a:r>
            <a:endParaRPr lang="en-US" dirty="0" smtClean="0"/>
          </a:p>
          <a:p>
            <a:r>
              <a:rPr lang="en-US" dirty="0" smtClean="0"/>
              <a:t>The </a:t>
            </a:r>
            <a:r>
              <a:rPr lang="en-US" dirty="0"/>
              <a:t>appendix is not a catch net for all the semi-interesting or related information you have gathered through your research for your report: the information included in the appendix must bear directly relate to the research problem or the report's purpose. It must be a useful tool for the </a:t>
            </a:r>
            <a:r>
              <a:rPr lang="en-US" dirty="0" smtClean="0"/>
              <a:t>reader.</a:t>
            </a:r>
            <a:endParaRPr lang="en-US" dirty="0"/>
          </a:p>
        </p:txBody>
      </p:sp>
      <p:sp>
        <p:nvSpPr>
          <p:cNvPr id="3" name="Title 2"/>
          <p:cNvSpPr>
            <a:spLocks noGrp="1"/>
          </p:cNvSpPr>
          <p:nvPr>
            <p:ph type="title"/>
          </p:nvPr>
        </p:nvSpPr>
        <p:spPr/>
        <p:txBody>
          <a:bodyPr/>
          <a:lstStyle/>
          <a:p>
            <a:r>
              <a:rPr lang="en-US" dirty="0"/>
              <a:t>Appendix</a:t>
            </a:r>
          </a:p>
        </p:txBody>
      </p:sp>
    </p:spTree>
    <p:extLst>
      <p:ext uri="{BB962C8B-B14F-4D97-AF65-F5344CB8AC3E}">
        <p14:creationId xmlns:p14="http://schemas.microsoft.com/office/powerpoint/2010/main" val="2237551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lnSpcReduction="10000"/>
          </a:bodyPr>
          <a:lstStyle/>
          <a:p>
            <a:r>
              <a:rPr lang="en-US" dirty="0"/>
              <a:t>Each separate appendix should be lettered (Appendix A, Appendix B, Appendix B1, Appendix B2, Appendix C, </a:t>
            </a:r>
            <a:r>
              <a:rPr lang="en-US" dirty="0" err="1"/>
              <a:t>etc</a:t>
            </a:r>
            <a:r>
              <a:rPr lang="en-US" dirty="0"/>
              <a:t>). </a:t>
            </a:r>
            <a:endParaRPr lang="en-US" dirty="0" smtClean="0"/>
          </a:p>
          <a:p>
            <a:r>
              <a:rPr lang="en-US" dirty="0" smtClean="0"/>
              <a:t>The </a:t>
            </a:r>
            <a:r>
              <a:rPr lang="en-US" dirty="0"/>
              <a:t>order they are presented in is dictated by the order they are mentioned in the text of the report. It is essential to refer to each appendix within the text of the report; for example, </a:t>
            </a:r>
            <a:endParaRPr lang="en-US" dirty="0" smtClean="0"/>
          </a:p>
          <a:p>
            <a:r>
              <a:rPr lang="en-US" sz="1700" dirty="0" smtClean="0"/>
              <a:t>For </a:t>
            </a:r>
            <a:r>
              <a:rPr lang="en-US" sz="1700" dirty="0"/>
              <a:t>the manufacturer's specification, see Appendix B</a:t>
            </a:r>
          </a:p>
          <a:p>
            <a:r>
              <a:rPr lang="en-US" sz="1700" dirty="0"/>
              <a:t>or</a:t>
            </a:r>
          </a:p>
          <a:p>
            <a:r>
              <a:rPr lang="en-US" sz="1700" dirty="0"/>
              <a:t>Appendix C contains the </a:t>
            </a:r>
            <a:r>
              <a:rPr lang="en-US" sz="1700" dirty="0" err="1"/>
              <a:t>YoY</a:t>
            </a:r>
            <a:r>
              <a:rPr lang="en-US" sz="1700" dirty="0"/>
              <a:t> shareholder account growth rates. The rates are high. The increasing growth rate of accounts will significantly affect the valuation of the company.</a:t>
            </a:r>
          </a:p>
          <a:p>
            <a:endParaRPr lang="en-US" dirty="0"/>
          </a:p>
          <a:p>
            <a:endParaRPr lang="en-US" dirty="0"/>
          </a:p>
          <a:p>
            <a:endParaRPr lang="en-US" dirty="0"/>
          </a:p>
        </p:txBody>
      </p:sp>
      <p:sp>
        <p:nvSpPr>
          <p:cNvPr id="3" name="Title 2"/>
          <p:cNvSpPr>
            <a:spLocks noGrp="1"/>
          </p:cNvSpPr>
          <p:nvPr>
            <p:ph type="title"/>
          </p:nvPr>
        </p:nvSpPr>
        <p:spPr/>
        <p:txBody>
          <a:bodyPr/>
          <a:lstStyle/>
          <a:p>
            <a:r>
              <a:rPr lang="en-US" dirty="0"/>
              <a:t>Appendix</a:t>
            </a:r>
          </a:p>
        </p:txBody>
      </p:sp>
    </p:spTree>
    <p:extLst>
      <p:ext uri="{BB962C8B-B14F-4D97-AF65-F5344CB8AC3E}">
        <p14:creationId xmlns:p14="http://schemas.microsoft.com/office/powerpoint/2010/main" val="343780931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 Id="rId2" Type="http://schemas.openxmlformats.org/officeDocument/2006/relationships/image" Target="../media/image2.jpeg"/></Relationships>
</file>

<file path=ppt/theme/theme1.xml><?xml version="1.0" encoding="utf-8"?>
<a:theme xmlns:a="http://schemas.openxmlformats.org/drawingml/2006/main" name="Hardcover">
  <a:themeElements>
    <a:clrScheme name="Hardcover">
      <a:dk1>
        <a:sysClr val="windowText" lastClr="000000"/>
      </a:dk1>
      <a:lt1>
        <a:sysClr val="window" lastClr="FFFFFF"/>
      </a:lt1>
      <a:dk2>
        <a:srgbClr val="895D1D"/>
      </a:dk2>
      <a:lt2>
        <a:srgbClr val="ECE9C6"/>
      </a:lt2>
      <a:accent1>
        <a:srgbClr val="873624"/>
      </a:accent1>
      <a:accent2>
        <a:srgbClr val="D6862D"/>
      </a:accent2>
      <a:accent3>
        <a:srgbClr val="D0BE40"/>
      </a:accent3>
      <a:accent4>
        <a:srgbClr val="877F6C"/>
      </a:accent4>
      <a:accent5>
        <a:srgbClr val="972109"/>
      </a:accent5>
      <a:accent6>
        <a:srgbClr val="AEB795"/>
      </a:accent6>
      <a:hlink>
        <a:srgbClr val="CC9900"/>
      </a:hlink>
      <a:folHlink>
        <a:srgbClr val="B2B2B2"/>
      </a:folHlink>
    </a:clrScheme>
    <a:fontScheme name="Hardcover">
      <a:majorFont>
        <a:latin typeface="Book Antiqua"/>
        <a:ea typeface=""/>
        <a:cs typeface=""/>
        <a:font script="Grek" typeface="Times New Roman"/>
        <a:font script="Cyrl" typeface="Times New Roman"/>
        <a:font script="Jpan" typeface="HGS明朝E"/>
        <a:font script="Hang" typeface="궁서"/>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Book Antiqua"/>
        <a:ea typeface=""/>
        <a:cs typeface=""/>
        <a:font script="Grek" typeface="Times New Roman"/>
        <a:font script="Cyrl" typeface="Times New Roman"/>
        <a:font script="Jpan" typeface="HGS明朝E"/>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Hardcover">
      <a:fillStyleLst>
        <a:solidFill>
          <a:schemeClr val="phClr"/>
        </a:solidFill>
        <a:solidFill>
          <a:schemeClr val="phClr">
            <a:tint val="68000"/>
            <a:shade val="94000"/>
            <a:satMod val="300000"/>
            <a:lumMod val="110000"/>
          </a:schemeClr>
        </a:solidFill>
        <a:gradFill rotWithShape="1">
          <a:gsLst>
            <a:gs pos="0">
              <a:schemeClr val="phClr">
                <a:tint val="94000"/>
                <a:satMod val="180000"/>
                <a:lumMod val="98000"/>
              </a:schemeClr>
            </a:gs>
            <a:gs pos="100000">
              <a:schemeClr val="phClr">
                <a:satMod val="130000"/>
              </a:schemeClr>
            </a:gs>
          </a:gsLst>
          <a:lin ang="5160000" scaled="0"/>
        </a:gradFill>
      </a:fillStyleLst>
      <a:lnStyleLst>
        <a:ln w="12700" cap="flat" cmpd="sng" algn="ctr">
          <a:solidFill>
            <a:schemeClr val="phClr">
              <a:shade val="90000"/>
              <a:lumMod val="90000"/>
            </a:schemeClr>
          </a:solidFill>
          <a:prstDash val="solid"/>
        </a:ln>
        <a:ln w="19050" cap="flat" cmpd="sng" algn="ctr">
          <a:solidFill>
            <a:schemeClr val="phClr">
              <a:shade val="75000"/>
              <a:lumMod val="90000"/>
            </a:schemeClr>
          </a:solidFill>
          <a:prstDash val="solid"/>
        </a:ln>
        <a:ln w="25400" cap="flat" cmpd="sng" algn="ctr">
          <a:solidFill>
            <a:schemeClr val="phClr"/>
          </a:solidFill>
          <a:prstDash val="solid"/>
        </a:ln>
      </a:lnStyleLst>
      <a:effectStyleLst>
        <a:effectStyle>
          <a:effectLst>
            <a:outerShdw blurRad="38100" dist="12700" dir="5400000" rotWithShape="0">
              <a:srgbClr val="000000">
                <a:alpha val="15000"/>
              </a:srgbClr>
            </a:outerShdw>
          </a:effectLst>
        </a:effectStyle>
        <a:effectStyle>
          <a:effectLst>
            <a:outerShdw blurRad="50800" dist="25400" dir="5400000" rotWithShape="0">
              <a:srgbClr val="000000">
                <a:alpha val="46000"/>
              </a:srgbClr>
            </a:outerShdw>
          </a:effectLst>
        </a:effectStyle>
        <a:effectStyle>
          <a:effectLst>
            <a:outerShdw blurRad="50800" dist="25400" dir="5400000" rotWithShape="0">
              <a:srgbClr val="000000">
                <a:alpha val="48000"/>
              </a:srgbClr>
            </a:outerShdw>
          </a:effectLst>
          <a:scene3d>
            <a:camera prst="orthographicFront">
              <a:rot lat="0" lon="0" rev="0"/>
            </a:camera>
            <a:lightRig rig="threePt" dir="tl">
              <a:rot lat="0" lon="0" rev="2400000"/>
            </a:lightRig>
          </a:scene3d>
          <a:sp3d>
            <a:bevelT w="25400" h="25400"/>
          </a:sp3d>
        </a:effectStyle>
      </a:effectStyleLst>
      <a:bgFillStyleLst>
        <a:solidFill>
          <a:schemeClr val="phClr">
            <a:tint val="96000"/>
            <a:lumMod val="110000"/>
          </a:schemeClr>
        </a:solidFill>
        <a:blipFill rotWithShape="1">
          <a:blip xmlns:r="http://schemas.openxmlformats.org/officeDocument/2006/relationships" r:embed="rId1">
            <a:duotone>
              <a:schemeClr val="phClr">
                <a:tint val="93000"/>
                <a:shade val="20000"/>
              </a:schemeClr>
              <a:schemeClr val="phClr">
                <a:tint val="90000"/>
                <a:shade val="85000"/>
                <a:satMod val="115000"/>
              </a:schemeClr>
            </a:duotone>
          </a:blip>
          <a:tile tx="0" ty="0" sx="60000" sy="60000" flip="none" algn="tl"/>
        </a:blipFill>
        <a:blipFill rotWithShape="1">
          <a:blip xmlns:r="http://schemas.openxmlformats.org/officeDocument/2006/relationships" r:embed="rId2">
            <a:duotone>
              <a:schemeClr val="phClr">
                <a:shade val="50000"/>
                <a:satMod val="340000"/>
                <a:lumMod val="40000"/>
              </a:schemeClr>
              <a:schemeClr val="phClr">
                <a:tint val="92000"/>
                <a:shade val="94000"/>
                <a:hueMod val="110000"/>
                <a:satMod val="236000"/>
                <a:lumMod val="120000"/>
              </a:schemeClr>
            </a:duotone>
          </a:blip>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Hardcover.thmx</Template>
  <TotalTime>7</TotalTime>
  <Words>334</Words>
  <Application>Microsoft Macintosh PowerPoint</Application>
  <PresentationFormat>On-screen Show (4:3)</PresentationFormat>
  <Paragraphs>18</Paragraphs>
  <Slides>6</Slides>
  <Notes>0</Notes>
  <HiddenSlides>0</HiddenSlides>
  <MMClips>0</MMClip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Hardcover</vt:lpstr>
      <vt:lpstr>Appendix</vt:lpstr>
      <vt:lpstr>Appendix</vt:lpstr>
      <vt:lpstr>Appendix</vt:lpstr>
      <vt:lpstr>Appendix</vt:lpstr>
      <vt:lpstr>Appendix</vt:lpstr>
      <vt:lpstr>Appendix</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Appendix</dc:title>
  <dc:creator>S P</dc:creator>
  <cp:lastModifiedBy>S P</cp:lastModifiedBy>
  <cp:revision>1</cp:revision>
  <dcterms:created xsi:type="dcterms:W3CDTF">2017-10-22T12:40:15Z</dcterms:created>
  <dcterms:modified xsi:type="dcterms:W3CDTF">2017-10-22T12:47:41Z</dcterms:modified>
</cp:coreProperties>
</file>