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>
        <p:scale>
          <a:sx n="63" d="100"/>
          <a:sy n="63" d="100"/>
        </p:scale>
        <p:origin x="270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CEC8DA-DB4C-44EF-B6E0-2E3527949F17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921F4-BD05-497A-AB88-FBD8503B0EA7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7058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4910E0-20F7-B2D6-F9A3-BC5FF3C2B2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7A3E24C-9E2C-5CB4-CE34-31A05A15F8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2E6FE4-127D-961D-37D1-7CE72D776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16119D-F35B-3520-591B-B1CC4A7D5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72C1ADD-3337-FAAA-56E9-826144EDF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33535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7C75EE-D99C-5619-6EFB-5B344BFBF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23BF82A-0254-11E0-4F28-8B09F5756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2498121-B8F6-A0F6-CBDF-7BCCDFAA2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9314E9-8035-2F20-5241-A98E31EB0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53733CF-13EE-E21B-B5D7-D6074DF7E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3819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ABC11E-0C55-C19C-9060-674C9FF26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6CBC40B-2502-1F05-8C6F-2453E3AA2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CDBF2F2-6686-65A1-2279-05E36376D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DA86224-793F-8D9B-19A5-70CAE1A7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3F4EE2-C3AC-CB04-1D0D-0D3786422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18486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5DD1BF-AEB0-F167-CFF4-9A13BA8F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77FCC5-9A4A-9DC1-DB4B-929955D6EB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61AB600-4953-37EA-3DCC-E848D1B072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BF63A70-C9B1-7CB2-0C8E-407F4072C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FE1C86-F457-EAD1-6FC7-C56625AA6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80CE135-EF53-D505-FEFD-8AFF686C6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97343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A2B8BF-3542-AF28-E38F-CF5BE770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0FE7446-0236-F17C-8A19-7C9BA77A3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64CD321-6EA5-DB8C-48E3-1D4CF6F51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6AD2D37-5647-1B01-ED3D-693053D2A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1F804E9-08A1-9DD0-51F8-99CC96A192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BCFB722-B71F-F642-3559-4D51BE4AB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73BB7E4-4F78-3255-4C52-15B2F2CC9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D37DB9B-CEE6-C13E-67E1-06F54EE53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65516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A28E28-3BB1-CFCF-440F-321188206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A99C994-22C7-FA30-2A0C-A4C0954A9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C8E4383-AC8D-8E6A-06A3-8E30E77D4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650B979-6B34-A6E9-04CD-42093E46D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74889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12F44C5-B39C-2F3C-24A3-C3FB40C44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70003C7-0837-7121-31E6-F1450195C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0420B8E-7B98-3C8D-37CA-20AE44DEF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57556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A4AFB7-65DE-5F14-F145-4ED29C0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2E501A8-1E9C-8277-55AB-8DEBFBF236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1B0384-DF46-8398-158C-3FC8BB604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0A6D699-0AC1-CEBF-4333-18363092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E1C55FD-0525-8300-8237-427F96BDF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8368E4E-FFFC-0BBA-7493-70F22F872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50052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5BDB58-CE53-C73B-2B7A-83192AF34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789597B-3EBE-5DA1-91DF-91B7FB721F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13967E7-0728-12B2-E834-D3EFCA3A48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4C07B6C-2EFC-294B-25F9-EFE1CEFC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5C2E7A2-C456-1E89-E37B-545CB5362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ED05BB3-FF9F-1BEE-0501-4712AA7A3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10957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3917A1-82C4-FBE1-65CF-9A859A536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837D8C3-EF62-4927-D6B6-56CE0DFB04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9D71E8-ACEB-DCB9-5589-F420C76A5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5B3B4F-0B19-87B5-D926-E230B260A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AA9C1CD-3473-F7AC-B0A4-A2D62CD92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49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ED0EE00-8F9E-7B52-698F-99AE3E6152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909384C-1026-59D0-AF54-ABA809F6C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44B13C-0ED9-C08F-67EA-F08850026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23AC5C-146A-CE61-8DF4-65593CC1E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8314D67-6FFD-D150-1439-24B0A212C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0117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028B575-716B-007F-333D-3FF79028C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78CE835-8FB2-90ED-29BC-C8066864E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B14AE66-BC95-AD9C-AF4D-693E1F3547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F9C1C-EC3A-4BF6-8F8A-E755CD6986C6}" type="datetimeFigureOut">
              <a:rPr lang="en-GB" smtClean="0"/>
              <a:pPr/>
              <a:t>09/08/2022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6E0912-D3FC-CDCF-F42A-786B10DA22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774E953-4519-7FFB-E7D8-DB8660C108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A6476-832E-4761-979E-C7B0EB26BD51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7934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CFF31B-4D4A-61FC-CD5F-6A264E67AB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Academic employability </a:t>
            </a:r>
            <a:br>
              <a:rPr lang="en-GB" b="1" dirty="0"/>
            </a:br>
            <a:r>
              <a:rPr lang="en-GB" b="1" dirty="0"/>
              <a:t>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BC2FF92-5E4A-6527-E4A1-691FE8F00B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journey to became a Civil engineer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14B1DBC-0A83-D46F-1CAE-6BF806EC3734}"/>
              </a:ext>
            </a:extLst>
          </p:cNvPr>
          <p:cNvSpPr txBox="1"/>
          <p:nvPr/>
        </p:nvSpPr>
        <p:spPr>
          <a:xfrm>
            <a:off x="8569234" y="5015502"/>
            <a:ext cx="3331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Teacher</a:t>
            </a:r>
            <a:r>
              <a:rPr lang="en-GB" b="1" dirty="0"/>
              <a:t> : Timothy Hopkins</a:t>
            </a:r>
          </a:p>
          <a:p>
            <a:r>
              <a:rPr lang="en-GB" b="1" u="sng" dirty="0"/>
              <a:t>Name</a:t>
            </a:r>
            <a:r>
              <a:rPr lang="en-GB" b="1" dirty="0"/>
              <a:t> : Gisela Chavez </a:t>
            </a:r>
          </a:p>
          <a:p>
            <a:r>
              <a:rPr lang="en-GB" b="1" u="sng" dirty="0"/>
              <a:t>Student ID </a:t>
            </a:r>
            <a:r>
              <a:rPr lang="en-GB" b="1" dirty="0"/>
              <a:t>: 2131880</a:t>
            </a:r>
          </a:p>
        </p:txBody>
      </p:sp>
    </p:spTree>
    <p:extLst>
      <p:ext uri="{BB962C8B-B14F-4D97-AF65-F5344CB8AC3E}">
        <p14:creationId xmlns:p14="http://schemas.microsoft.com/office/powerpoint/2010/main" xmlns="" val="420533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4BF9B2-776F-F94C-D583-B4F536C42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Why did I choice to get into</a:t>
            </a:r>
            <a:br>
              <a:rPr lang="en-GB" dirty="0"/>
            </a:br>
            <a:r>
              <a:rPr lang="en-GB" dirty="0"/>
              <a:t> engineering industry?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9CA1CC-5A73-B517-FC4F-0095809F2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Firstly I did know what to do in the future but after researching and looking how it would help me in the future I choice </a:t>
            </a:r>
            <a:r>
              <a:rPr lang="en-GB" b="1" dirty="0"/>
              <a:t>Civil Engineer</a:t>
            </a:r>
          </a:p>
          <a:p>
            <a:r>
              <a:rPr lang="en-GB" dirty="0"/>
              <a:t>Because in a future I want to build my own house in my mums birth country as present for her </a:t>
            </a:r>
          </a:p>
          <a:p>
            <a:r>
              <a:rPr lang="en-GB" dirty="0"/>
              <a:t>And also I want to be contract in big company to make success in the future with this carer</a:t>
            </a:r>
          </a:p>
        </p:txBody>
      </p:sp>
    </p:spTree>
    <p:extLst>
      <p:ext uri="{BB962C8B-B14F-4D97-AF65-F5344CB8AC3E}">
        <p14:creationId xmlns:p14="http://schemas.microsoft.com/office/powerpoint/2010/main" xmlns="" val="153602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C99BFF-79E7-2F1D-31CF-14653D66C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Skills do I have to be successful</a:t>
            </a:r>
            <a:br>
              <a:rPr lang="en-GB" dirty="0"/>
            </a:br>
            <a:r>
              <a:rPr lang="en-GB" dirty="0"/>
              <a:t> in this carer?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AA36F7-F846-1582-DB0B-4B714071F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have a good level of maths as GCSE </a:t>
            </a:r>
          </a:p>
          <a:p>
            <a:r>
              <a:rPr lang="en-GB" dirty="0"/>
              <a:t>I also have design skills and knowledge because I did graphics and art </a:t>
            </a:r>
            <a:r>
              <a:rPr lang="en-GB" dirty="0" smtClean="0"/>
              <a:t>as GCSE</a:t>
            </a:r>
            <a:endParaRPr lang="en-GB" dirty="0"/>
          </a:p>
          <a:p>
            <a:r>
              <a:rPr lang="en-GB" dirty="0"/>
              <a:t>Good communication skills</a:t>
            </a:r>
          </a:p>
          <a:p>
            <a:r>
              <a:rPr lang="en-GB" smtClean="0"/>
              <a:t>I am </a:t>
            </a:r>
            <a:r>
              <a:rPr lang="en-GB" dirty="0"/>
              <a:t>very detail</a:t>
            </a:r>
          </a:p>
        </p:txBody>
      </p:sp>
    </p:spTree>
    <p:extLst>
      <p:ext uri="{BB962C8B-B14F-4D97-AF65-F5344CB8AC3E}">
        <p14:creationId xmlns:p14="http://schemas.microsoft.com/office/powerpoint/2010/main" xmlns="" val="2006040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4A2D7A-777E-08C9-CC2C-630116D08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need for the carer?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1F14D4-639A-2DE3-8CF8-6F30F6463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943" y="214153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Research the entry route:</a:t>
            </a:r>
          </a:p>
          <a:p>
            <a:r>
              <a:rPr lang="en-GB" dirty="0"/>
              <a:t>I need 2 GCSE that are very important as English and Maths but also Science </a:t>
            </a:r>
          </a:p>
          <a:p>
            <a:r>
              <a:rPr lang="en-GB" dirty="0"/>
              <a:t>University degree civil engineering (4 years) also a Master degree </a:t>
            </a:r>
          </a:p>
          <a:p>
            <a:r>
              <a:rPr lang="en-GB" dirty="0"/>
              <a:t>I would need 1-4 years of professional work experience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929623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>
                <a:latin typeface="Aharoni" pitchFamily="2" charset="-79"/>
                <a:cs typeface="Aharoni" pitchFamily="2" charset="-79"/>
              </a:rPr>
              <a:t>SWOT</a:t>
            </a:r>
            <a:endParaRPr lang="es-ES" dirty="0"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half" idx="1"/>
          </p:nvPr>
        </p:nvGraphicFramePr>
        <p:xfrm>
          <a:off x="1704474" y="1825626"/>
          <a:ext cx="9099884" cy="431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9942"/>
                <a:gridCol w="4549942"/>
              </a:tblGrid>
              <a:tr h="21552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STRENGTHS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Commnication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skills</a:t>
                      </a:r>
                      <a:endParaRPr lang="es-ES" dirty="0" smtClean="0"/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Motivated</a:t>
                      </a:r>
                      <a:endParaRPr lang="es-E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WEAKNESS</a:t>
                      </a:r>
                    </a:p>
                    <a:p>
                      <a:pPr algn="l"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Find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uncertainty</a:t>
                      </a:r>
                      <a:r>
                        <a:rPr lang="es-ES" dirty="0" smtClean="0"/>
                        <a:t> quite </a:t>
                      </a:r>
                      <a:r>
                        <a:rPr lang="es-ES" dirty="0" err="1" smtClean="0"/>
                        <a:t>difficult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to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manage</a:t>
                      </a:r>
                      <a:r>
                        <a:rPr lang="es-ES" dirty="0" smtClean="0"/>
                        <a:t> </a:t>
                      </a:r>
                    </a:p>
                    <a:p>
                      <a:pPr algn="l">
                        <a:buFont typeface="Wingdings" pitchFamily="2" charset="2"/>
                        <a:buChar char="§"/>
                      </a:pPr>
                      <a:endParaRPr lang="es-ES" dirty="0"/>
                    </a:p>
                  </a:txBody>
                  <a:tcPr/>
                </a:tc>
              </a:tr>
              <a:tr h="21552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OPPORTUNITY</a:t>
                      </a:r>
                    </a:p>
                    <a:p>
                      <a:pPr algn="l"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Good</a:t>
                      </a:r>
                      <a:r>
                        <a:rPr lang="es-ES" dirty="0" smtClean="0"/>
                        <a:t> position at </a:t>
                      </a:r>
                      <a:r>
                        <a:rPr lang="es-ES" dirty="0" err="1" smtClean="0"/>
                        <a:t>work</a:t>
                      </a:r>
                      <a:r>
                        <a:rPr lang="es-ES" dirty="0" smtClean="0"/>
                        <a:t> </a:t>
                      </a:r>
                    </a:p>
                    <a:p>
                      <a:pPr algn="l"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Commitment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to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further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study</a:t>
                      </a:r>
                      <a:r>
                        <a:rPr lang="es-ES" dirty="0" smtClean="0"/>
                        <a:t> 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THREAS</a:t>
                      </a:r>
                    </a:p>
                    <a:p>
                      <a:pPr algn="l"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Balancing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work</a:t>
                      </a:r>
                      <a:r>
                        <a:rPr lang="es-ES" dirty="0" smtClean="0"/>
                        <a:t> and home </a:t>
                      </a:r>
                    </a:p>
                    <a:p>
                      <a:pPr algn="l">
                        <a:buFont typeface="Wingdings" pitchFamily="2" charset="2"/>
                        <a:buChar char="§"/>
                      </a:pPr>
                      <a:r>
                        <a:rPr lang="es-ES" dirty="0" err="1" smtClean="0"/>
                        <a:t>What</a:t>
                      </a:r>
                      <a:r>
                        <a:rPr lang="es-ES" dirty="0" smtClean="0"/>
                        <a:t> are </a:t>
                      </a:r>
                      <a:r>
                        <a:rPr lang="es-ES" dirty="0" err="1" smtClean="0"/>
                        <a:t>the</a:t>
                      </a:r>
                      <a:r>
                        <a:rPr lang="es-ES" dirty="0" smtClean="0"/>
                        <a:t> </a:t>
                      </a:r>
                      <a:r>
                        <a:rPr lang="es-ES" dirty="0" err="1" smtClean="0"/>
                        <a:t>priorities</a:t>
                      </a:r>
                      <a:r>
                        <a:rPr lang="es-ES" dirty="0" smtClean="0"/>
                        <a:t>?</a:t>
                      </a:r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308E37-C4D7-F208-5C03-E5F79AAFB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770EEFA-592C-FC37-CF13-0E0C6F437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 I am doing this course level 4 so </a:t>
            </a:r>
            <a:r>
              <a:rPr lang="en-GB" dirty="0" smtClean="0"/>
              <a:t>I</a:t>
            </a:r>
            <a:r>
              <a:rPr lang="en-GB" dirty="0" smtClean="0"/>
              <a:t> can go into another university to a foundation year for civil engineer so after 4 years of the course length </a:t>
            </a:r>
            <a:r>
              <a:rPr lang="en-GB" dirty="0" err="1" smtClean="0"/>
              <a:t>i</a:t>
            </a:r>
            <a:r>
              <a:rPr lang="en-GB" dirty="0" smtClean="0"/>
              <a:t> can became a civil engineer and </a:t>
            </a:r>
            <a:r>
              <a:rPr lang="en-GB" dirty="0" smtClean="0"/>
              <a:t>I</a:t>
            </a:r>
            <a:r>
              <a:rPr lang="en-GB" dirty="0" smtClean="0"/>
              <a:t> also see myself in a big company that would help me success and get more experience for a better me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xmlns="" val="3533202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3D1181-CFAA-EEE4-2366-E08F0BB30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9A3D78-422A-6536-29CA-C04007E3D0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86471351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not min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 not mine" id="{05993564-6A21-45B4-8D59-D81E1ADA5CAF}" vid="{07F2463C-2EB8-4D7A-9766-A87EBE9D65B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not mine</Template>
  <TotalTime>44</TotalTime>
  <Words>272</Words>
  <Application>Microsoft Office PowerPoint</Application>
  <PresentationFormat>Personalizado</PresentationFormat>
  <Paragraphs>34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Presentation not mine</vt:lpstr>
      <vt:lpstr>Academic employability  skills</vt:lpstr>
      <vt:lpstr>Why did I choice to get into  engineering industry? </vt:lpstr>
      <vt:lpstr>What Skills do I have to be successful  in this carer?</vt:lpstr>
      <vt:lpstr>What I need for the carer?</vt:lpstr>
      <vt:lpstr>SWOT</vt:lpstr>
      <vt:lpstr>conclusion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employability  skills</dc:title>
  <dc:creator>TOSHIBA</dc:creator>
  <cp:lastModifiedBy>TOSHIBA</cp:lastModifiedBy>
  <cp:revision>5</cp:revision>
  <dcterms:created xsi:type="dcterms:W3CDTF">2022-08-09T20:02:50Z</dcterms:created>
  <dcterms:modified xsi:type="dcterms:W3CDTF">2022-08-09T20:47:04Z</dcterms:modified>
</cp:coreProperties>
</file>