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58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54" autoAdjust="0"/>
  </p:normalViewPr>
  <p:slideViewPr>
    <p:cSldViewPr snapToGrid="0">
      <p:cViewPr varScale="1">
        <p:scale>
          <a:sx n="78" d="100"/>
          <a:sy n="78" d="100"/>
        </p:scale>
        <p:origin x="5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74B1E1-9FDB-45D9-B042-1F9D573C7FCD}" type="datetimeFigureOut">
              <a:rPr lang="en-GB" smtClean="0"/>
              <a:t>04/05/2018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D191D5-66CA-4D99-AD37-EEBDCA6DE16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22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baseline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Proletariat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D191D5-66CA-4D99-AD37-EEBDCA6DE16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6370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5/4/2018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5/4/2018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en.wikipedia.org/wiki/File:Pieter_bruegel_il_giovane,_estate_02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hyperlink" Target="https://relay-of-revolutions.wikispaces.com/France+Before+the+Revolution+(Pg.+4-14)%C2%A0JonathanK2013+08.26.2010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/search/view=detailv2+ccid=ozh%2fyqvx+id" TargetMode="External"/><Relationship Id="rId2" Type="http://schemas.openxmlformats.org/officeDocument/2006/relationships/hyperlink" Target="https://www.bing.com/images/search?q=proletariat+qs=n=form=qb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898C7-A18A-469A-B388-4B9178A474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2267" y="-97838"/>
            <a:ext cx="5198533" cy="1847615"/>
          </a:xfrm>
        </p:spPr>
        <p:txBody>
          <a:bodyPr/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Karl Marx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DB32E3-104B-4E1D-9896-39E124FCE9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43022" y="1749777"/>
            <a:ext cx="1952978" cy="58702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1818-1883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0DC3EA-CC96-4BC3-BF68-6DB88F1831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2842" y="2489181"/>
            <a:ext cx="4244622" cy="4064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2919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985FC-6CAC-4AB0-8647-8C0D894FC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8710" y="609599"/>
            <a:ext cx="6745291" cy="1550989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 was karl marx?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8E5BF-E30B-4DA7-BF2C-BD8B5EEB48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Karl Marx was born in Germany in 1818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Marx went to Berlin University and studied Philosophy.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Marx had a brief spell as a journalist and editor of a liberal newspaper.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Marx married and moved to Paris were he met friend and co-author Friedrich Engels.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Marx had a brief spell in Belgium before living the rest of his life in England. </a:t>
            </a:r>
          </a:p>
          <a:p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73035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F06E9-05ED-40CF-9909-9FBCA25E3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5232" y="1191126"/>
            <a:ext cx="6518770" cy="739273"/>
          </a:xfrm>
        </p:spPr>
        <p:txBody>
          <a:bodyPr/>
          <a:lstStyle/>
          <a:p>
            <a:r>
              <a:rPr lang="en-GB" dirty="0"/>
              <a:t>Conflict Theory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B27DF8-9C90-4DF8-B57E-BB4E32E591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622884"/>
            <a:ext cx="7902402" cy="341847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Conflict between the different classes.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 are the Bourgeoisie ?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 are the Proletariat ?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 consciousness .</a:t>
            </a:r>
          </a:p>
        </p:txBody>
      </p:sp>
    </p:spTree>
    <p:extLst>
      <p:ext uri="{BB962C8B-B14F-4D97-AF65-F5344CB8AC3E}">
        <p14:creationId xmlns:p14="http://schemas.microsoft.com/office/powerpoint/2010/main" val="6369684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01FE085-C475-48CD-AF50-A81B22C027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466667" y="982134"/>
            <a:ext cx="3025421" cy="430106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D8DD325-FE19-4F1D-B489-1E5C0FE157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673" y="713104"/>
            <a:ext cx="3514726" cy="48391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3C6FA8B-FEBD-4162-9093-F65F568004B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41867" y="982134"/>
            <a:ext cx="2767539" cy="430106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8886BAF-753B-4F4C-BFB2-8CB7452E7B24}"/>
              </a:ext>
            </a:extLst>
          </p:cNvPr>
          <p:cNvSpPr txBox="1"/>
          <p:nvPr/>
        </p:nvSpPr>
        <p:spPr>
          <a:xfrm>
            <a:off x="14039484" y="6709719"/>
            <a:ext cx="269640" cy="60478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7" tooltip="https://en.wikipedia.org/wiki/File:Pieter_bruegel_il_giovane,_estate_02.JP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-sa/3.0/"/>
              </a:rPr>
              <a:t>CC BY-SA</a:t>
            </a:r>
            <a:endParaRPr lang="en-GB" sz="90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F549E61-238B-4233-BC6F-47DE09CD22FE}"/>
              </a:ext>
            </a:extLst>
          </p:cNvPr>
          <p:cNvSpPr/>
          <p:nvPr/>
        </p:nvSpPr>
        <p:spPr>
          <a:xfrm>
            <a:off x="9008076" y="424934"/>
            <a:ext cx="330185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Bourgeoisie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63DD3B3-76AF-46BB-B269-8012FEBCEE9B}"/>
              </a:ext>
            </a:extLst>
          </p:cNvPr>
          <p:cNvSpPr/>
          <p:nvPr/>
        </p:nvSpPr>
        <p:spPr>
          <a:xfrm>
            <a:off x="1183647" y="343772"/>
            <a:ext cx="21182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Proletariat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436BABE-29D2-4797-8152-C210C60CC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399" y="609600"/>
            <a:ext cx="111211" cy="13208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B02223-4994-4C8D-8D92-2BCEED85EA1D}"/>
              </a:ext>
            </a:extLst>
          </p:cNvPr>
          <p:cNvSpPr txBox="1"/>
          <p:nvPr/>
        </p:nvSpPr>
        <p:spPr>
          <a:xfrm flipH="1">
            <a:off x="1183647" y="5737366"/>
            <a:ext cx="13124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Photo 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F39CE0-A531-423E-9C4B-4A02FDA30B08}"/>
              </a:ext>
            </a:extLst>
          </p:cNvPr>
          <p:cNvSpPr txBox="1"/>
          <p:nvPr/>
        </p:nvSpPr>
        <p:spPr>
          <a:xfrm>
            <a:off x="5888036" y="5704127"/>
            <a:ext cx="15075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Photo 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277D07-676E-4824-A278-E529325992E7}"/>
              </a:ext>
            </a:extLst>
          </p:cNvPr>
          <p:cNvSpPr txBox="1"/>
          <p:nvPr/>
        </p:nvSpPr>
        <p:spPr>
          <a:xfrm>
            <a:off x="9608673" y="5577398"/>
            <a:ext cx="15075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Photo 3</a:t>
            </a:r>
          </a:p>
        </p:txBody>
      </p:sp>
    </p:spTree>
    <p:extLst>
      <p:ext uri="{BB962C8B-B14F-4D97-AF65-F5344CB8AC3E}">
        <p14:creationId xmlns:p14="http://schemas.microsoft.com/office/powerpoint/2010/main" val="38480810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E96AC-1A9B-451A-9784-2BC0B94EB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7442" y="609600"/>
            <a:ext cx="5676560" cy="132080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Capitalism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1CDA4-659E-464D-BFE3-11DAB5231F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capitalism?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stratification.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Thesis vs the Antithesis.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Synthesis.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Quote by Marx</a:t>
            </a:r>
          </a:p>
        </p:txBody>
      </p:sp>
    </p:spTree>
    <p:extLst>
      <p:ext uri="{BB962C8B-B14F-4D97-AF65-F5344CB8AC3E}">
        <p14:creationId xmlns:p14="http://schemas.microsoft.com/office/powerpoint/2010/main" val="2926964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8055A-1C6C-4DC5-8776-63A81B1D8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13779500" y="609600"/>
            <a:ext cx="419100" cy="1320800"/>
          </a:xfrm>
        </p:spPr>
        <p:txBody>
          <a:bodyPr>
            <a:normAutofit/>
          </a:bodyPr>
          <a:lstStyle/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E0D33C-D24D-412E-8EE7-E7CE3AB5D6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REFRENCES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Singer.P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(2000) Marx :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very short introduction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Oxford: Oxford university press.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Marx, K. Quelch, H. and Engels, F. (1920)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poverty of philosophy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Chicago: C.H, Kerr.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Marx, K. (2010) Das Kapital: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critique of political economy.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Seattle, WA: Pacific Publishing Studio.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Photo 1 Proletariat. Available at: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Https://www.bing.com/images/search?q=proletariat+qs=n=form=qbl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 5 May 2018).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Photo 2 Proletariat 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vs Bourgeoisie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Https://www.bing.com/images/search/view=detailv2+ccid=ozh%2fyqvx+id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 5 May 2018).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Photo 3 Bourgeoisie Available At: Https:/www.bing.com/images/search?q=images+the+Bourgeoisie+qs=hs=form (Accessed 5 May 2018).</a:t>
            </a:r>
          </a:p>
          <a:p>
            <a:pPr marL="0" indent="0">
              <a:buNone/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823300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509</TotalTime>
  <Words>318</Words>
  <Application>Microsoft Office PowerPoint</Application>
  <PresentationFormat>Widescreen</PresentationFormat>
  <Paragraphs>34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Times New Roman</vt:lpstr>
      <vt:lpstr>Trebuchet MS</vt:lpstr>
      <vt:lpstr>Wingdings 3</vt:lpstr>
      <vt:lpstr>Facet</vt:lpstr>
      <vt:lpstr>Karl Marx</vt:lpstr>
      <vt:lpstr>Who was karl marx?</vt:lpstr>
      <vt:lpstr>Conflict Theory</vt:lpstr>
      <vt:lpstr>PowerPoint Presentation</vt:lpstr>
      <vt:lpstr>Capitalism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Karl Marx</dc:title>
  <dc:creator>nicolasiddley@icloud.com</dc:creator>
  <cp:lastModifiedBy>nicolasiddley@icloud.com</cp:lastModifiedBy>
  <cp:revision>49</cp:revision>
  <dcterms:created xsi:type="dcterms:W3CDTF">2018-05-01T17:56:40Z</dcterms:created>
  <dcterms:modified xsi:type="dcterms:W3CDTF">2018-05-04T08:44:02Z</dcterms:modified>
</cp:coreProperties>
</file>