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4AEE9F-3A76-4344-998F-A2C4173824C5}" v="596" dt="2020-01-12T17:32:48.1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80" d="100"/>
          <a:sy n="80" d="100"/>
        </p:scale>
        <p:origin x="782" y="1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y Cherrington (1909218)" userId="91022da9-bb86-41c7-8814-8dc32ef79be1" providerId="ADAL" clId="{664AEE9F-3A76-4344-998F-A2C4173824C5}"/>
    <pc:docChg chg="undo custSel addSld modSld">
      <pc:chgData name="Mary Cherrington (1909218)" userId="91022da9-bb86-41c7-8814-8dc32ef79be1" providerId="ADAL" clId="{664AEE9F-3A76-4344-998F-A2C4173824C5}" dt="2020-01-12T17:32:48.178" v="679" actId="20577"/>
      <pc:docMkLst>
        <pc:docMk/>
      </pc:docMkLst>
      <pc:sldChg chg="addSp delSp modSp">
        <pc:chgData name="Mary Cherrington (1909218)" userId="91022da9-bb86-41c7-8814-8dc32ef79be1" providerId="ADAL" clId="{664AEE9F-3A76-4344-998F-A2C4173824C5}" dt="2020-01-12T17:30:13.482" v="643" actId="1076"/>
        <pc:sldMkLst>
          <pc:docMk/>
          <pc:sldMk cId="1742911746" sldId="256"/>
        </pc:sldMkLst>
        <pc:spChg chg="add del">
          <ac:chgData name="Mary Cherrington (1909218)" userId="91022da9-bb86-41c7-8814-8dc32ef79be1" providerId="ADAL" clId="{664AEE9F-3A76-4344-998F-A2C4173824C5}" dt="2020-01-12T14:06:48.824" v="466"/>
          <ac:spMkLst>
            <pc:docMk/>
            <pc:sldMk cId="1742911746" sldId="256"/>
            <ac:spMk id="9" creationId="{AC4BA11B-E73C-4237-9CC1-386040C8A73F}"/>
          </ac:spMkLst>
        </pc:spChg>
        <pc:spChg chg="add del">
          <ac:chgData name="Mary Cherrington (1909218)" userId="91022da9-bb86-41c7-8814-8dc32ef79be1" providerId="ADAL" clId="{664AEE9F-3A76-4344-998F-A2C4173824C5}" dt="2020-01-12T14:06:48.824" v="468"/>
          <ac:spMkLst>
            <pc:docMk/>
            <pc:sldMk cId="1742911746" sldId="256"/>
            <ac:spMk id="10" creationId="{DC308A06-6058-4CAA-AAC6-63C8F265A603}"/>
          </ac:spMkLst>
        </pc:spChg>
        <pc:spChg chg="add del">
          <ac:chgData name="Mary Cherrington (1909218)" userId="91022da9-bb86-41c7-8814-8dc32ef79be1" providerId="ADAL" clId="{664AEE9F-3A76-4344-998F-A2C4173824C5}" dt="2020-01-12T14:06:48.824" v="470"/>
          <ac:spMkLst>
            <pc:docMk/>
            <pc:sldMk cId="1742911746" sldId="256"/>
            <ac:spMk id="11" creationId="{7B10A164-8EF9-48AD-B3D2-F3BD1D891A07}"/>
          </ac:spMkLst>
        </pc:spChg>
        <pc:spChg chg="add del">
          <ac:chgData name="Mary Cherrington (1909218)" userId="91022da9-bb86-41c7-8814-8dc32ef79be1" providerId="ADAL" clId="{664AEE9F-3A76-4344-998F-A2C4173824C5}" dt="2020-01-12T14:06:48.840" v="472"/>
          <ac:spMkLst>
            <pc:docMk/>
            <pc:sldMk cId="1742911746" sldId="256"/>
            <ac:spMk id="12" creationId="{EB1732C7-D8FF-4161-935F-7F02DB648AAF}"/>
          </ac:spMkLst>
        </pc:spChg>
        <pc:spChg chg="add del mod">
          <ac:chgData name="Mary Cherrington (1909218)" userId="91022da9-bb86-41c7-8814-8dc32ef79be1" providerId="ADAL" clId="{664AEE9F-3A76-4344-998F-A2C4173824C5}" dt="2020-01-12T14:06:24.521" v="460" actId="767"/>
          <ac:spMkLst>
            <pc:docMk/>
            <pc:sldMk cId="1742911746" sldId="256"/>
            <ac:spMk id="15" creationId="{C766480A-11D7-41A7-9F76-772505F687D5}"/>
          </ac:spMkLst>
        </pc:spChg>
        <pc:spChg chg="add del mod">
          <ac:chgData name="Mary Cherrington (1909218)" userId="91022da9-bb86-41c7-8814-8dc32ef79be1" providerId="ADAL" clId="{664AEE9F-3A76-4344-998F-A2C4173824C5}" dt="2020-01-12T16:20:10.747" v="606"/>
          <ac:spMkLst>
            <pc:docMk/>
            <pc:sldMk cId="1742911746" sldId="256"/>
            <ac:spMk id="18" creationId="{7DB2AB24-2AB9-43F2-B4DE-77CB54B6970A}"/>
          </ac:spMkLst>
        </pc:spChg>
        <pc:spChg chg="add del mod">
          <ac:chgData name="Mary Cherrington (1909218)" userId="91022da9-bb86-41c7-8814-8dc32ef79be1" providerId="ADAL" clId="{664AEE9F-3A76-4344-998F-A2C4173824C5}" dt="2020-01-12T16:20:10.748" v="608"/>
          <ac:spMkLst>
            <pc:docMk/>
            <pc:sldMk cId="1742911746" sldId="256"/>
            <ac:spMk id="19" creationId="{EBD3E6DC-6C22-4482-82E4-C00B0BF0A37E}"/>
          </ac:spMkLst>
        </pc:spChg>
        <pc:spChg chg="add mod">
          <ac:chgData name="Mary Cherrington (1909218)" userId="91022da9-bb86-41c7-8814-8dc32ef79be1" providerId="ADAL" clId="{664AEE9F-3A76-4344-998F-A2C4173824C5}" dt="2020-01-12T17:30:13.482" v="643" actId="1076"/>
          <ac:spMkLst>
            <pc:docMk/>
            <pc:sldMk cId="1742911746" sldId="256"/>
            <ac:spMk id="22" creationId="{E3480CFE-D184-4417-9A79-7D9E8DABA3B0}"/>
          </ac:spMkLst>
        </pc:spChg>
        <pc:spChg chg="add mod">
          <ac:chgData name="Mary Cherrington (1909218)" userId="91022da9-bb86-41c7-8814-8dc32ef79be1" providerId="ADAL" clId="{664AEE9F-3A76-4344-998F-A2C4173824C5}" dt="2020-01-12T16:21:00.947" v="616" actId="767"/>
          <ac:spMkLst>
            <pc:docMk/>
            <pc:sldMk cId="1742911746" sldId="256"/>
            <ac:spMk id="23" creationId="{41E6AD1D-F060-414B-8A19-0A1F355DD86A}"/>
          </ac:spMkLst>
        </pc:spChg>
        <pc:graphicFrameChg chg="mod">
          <ac:chgData name="Mary Cherrington (1909218)" userId="91022da9-bb86-41c7-8814-8dc32ef79be1" providerId="ADAL" clId="{664AEE9F-3A76-4344-998F-A2C4173824C5}" dt="2020-01-12T14:06:45.416" v="464" actId="14100"/>
          <ac:graphicFrameMkLst>
            <pc:docMk/>
            <pc:sldMk cId="1742911746" sldId="256"/>
            <ac:graphicFrameMk id="4" creationId="{47AAC2CB-64F7-413D-9CF8-4EDA1E56B0DD}"/>
          </ac:graphicFrameMkLst>
        </pc:graphicFrameChg>
        <pc:graphicFrameChg chg="mod">
          <ac:chgData name="Mary Cherrington (1909218)" userId="91022da9-bb86-41c7-8814-8dc32ef79be1" providerId="ADAL" clId="{664AEE9F-3A76-4344-998F-A2C4173824C5}" dt="2020-01-12T16:23:53.630" v="632" actId="14100"/>
          <ac:graphicFrameMkLst>
            <pc:docMk/>
            <pc:sldMk cId="1742911746" sldId="256"/>
            <ac:graphicFrameMk id="6" creationId="{C5A45AB5-5AF2-436F-8FB3-1293C1C4FCE9}"/>
          </ac:graphicFrameMkLst>
        </pc:graphicFrameChg>
        <pc:picChg chg="add del mod">
          <ac:chgData name="Mary Cherrington (1909218)" userId="91022da9-bb86-41c7-8814-8dc32ef79be1" providerId="ADAL" clId="{664AEE9F-3A76-4344-998F-A2C4173824C5}" dt="2020-01-12T16:20:10.741" v="604" actId="21"/>
          <ac:picMkLst>
            <pc:docMk/>
            <pc:sldMk cId="1742911746" sldId="256"/>
            <ac:picMk id="17" creationId="{FCE02D4B-0E97-4774-A978-663F5B8FE880}"/>
          </ac:picMkLst>
        </pc:picChg>
        <pc:picChg chg="add mod">
          <ac:chgData name="Mary Cherrington (1909218)" userId="91022da9-bb86-41c7-8814-8dc32ef79be1" providerId="ADAL" clId="{664AEE9F-3A76-4344-998F-A2C4173824C5}" dt="2020-01-12T16:24:13.545" v="635" actId="14100"/>
          <ac:picMkLst>
            <pc:docMk/>
            <pc:sldMk cId="1742911746" sldId="256"/>
            <ac:picMk id="21" creationId="{4B3FF584-91CA-4216-AEC8-4C5E50E55A7F}"/>
          </ac:picMkLst>
        </pc:picChg>
      </pc:sldChg>
      <pc:sldChg chg="modSp add">
        <pc:chgData name="Mary Cherrington (1909218)" userId="91022da9-bb86-41c7-8814-8dc32ef79be1" providerId="ADAL" clId="{664AEE9F-3A76-4344-998F-A2C4173824C5}" dt="2020-01-12T17:32:48.178" v="679" actId="20577"/>
        <pc:sldMkLst>
          <pc:docMk/>
          <pc:sldMk cId="966194440" sldId="257"/>
        </pc:sldMkLst>
        <pc:spChg chg="mod">
          <ac:chgData name="Mary Cherrington (1909218)" userId="91022da9-bb86-41c7-8814-8dc32ef79be1" providerId="ADAL" clId="{664AEE9F-3A76-4344-998F-A2C4173824C5}" dt="2020-01-12T17:31:19.232" v="656" actId="5793"/>
          <ac:spMkLst>
            <pc:docMk/>
            <pc:sldMk cId="966194440" sldId="257"/>
            <ac:spMk id="2" creationId="{0433CE77-DFA6-4098-B816-25E21BA197EA}"/>
          </ac:spMkLst>
        </pc:spChg>
        <pc:spChg chg="mod">
          <ac:chgData name="Mary Cherrington (1909218)" userId="91022da9-bb86-41c7-8814-8dc32ef79be1" providerId="ADAL" clId="{664AEE9F-3A76-4344-998F-A2C4173824C5}" dt="2020-01-12T17:32:48.178" v="679" actId="20577"/>
          <ac:spMkLst>
            <pc:docMk/>
            <pc:sldMk cId="966194440" sldId="257"/>
            <ac:spMk id="3" creationId="{CB400B51-52D8-4BAC-8294-EB1F2EA24DA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3917AB-2A86-47A3-A8AB-EEE83950D443}" type="doc">
      <dgm:prSet loTypeId="urn:microsoft.com/office/officeart/2005/8/layout/default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03AB628-91EF-4FEF-8F64-ED6EB931206A}">
      <dgm:prSet phldrT="[Text]"/>
      <dgm:spPr/>
      <dgm:t>
        <a:bodyPr/>
        <a:lstStyle/>
        <a:p>
          <a:r>
            <a:rPr lang="en-GB" dirty="0">
              <a:solidFill>
                <a:srgbClr val="FFFF00"/>
              </a:solidFill>
            </a:rPr>
            <a:t>Successful Presentation skills are vital to almost every aspect of both academic and business life</a:t>
          </a:r>
        </a:p>
      </dgm:t>
    </dgm:pt>
    <dgm:pt modelId="{2B5A63C1-9581-4BEC-9944-D2151D717456}" type="parTrans" cxnId="{CB59A043-2C71-49A8-B5B2-8313FCAD2E6B}">
      <dgm:prSet/>
      <dgm:spPr/>
      <dgm:t>
        <a:bodyPr/>
        <a:lstStyle/>
        <a:p>
          <a:endParaRPr lang="en-GB"/>
        </a:p>
      </dgm:t>
    </dgm:pt>
    <dgm:pt modelId="{12F3AE64-0B90-4BCF-9C80-FDE0A1813EA4}" type="sibTrans" cxnId="{CB59A043-2C71-49A8-B5B2-8313FCAD2E6B}">
      <dgm:prSet/>
      <dgm:spPr/>
      <dgm:t>
        <a:bodyPr/>
        <a:lstStyle/>
        <a:p>
          <a:endParaRPr lang="en-GB"/>
        </a:p>
      </dgm:t>
    </dgm:pt>
    <dgm:pt modelId="{C8DF89D6-CC9F-4634-9A7D-6F4BEC6C1D34}">
      <dgm:prSet phldrT="[Text]"/>
      <dgm:spPr/>
      <dgm:t>
        <a:bodyPr/>
        <a:lstStyle/>
        <a:p>
          <a:r>
            <a:rPr lang="en-GB" dirty="0">
              <a:solidFill>
                <a:srgbClr val="FFFF00"/>
              </a:solidFill>
            </a:rPr>
            <a:t>NACE Survey 2016. States  Ability to communicate verbally is ranked 4.63/5.0 making it the most desirable skill employers look for .</a:t>
          </a:r>
        </a:p>
      </dgm:t>
    </dgm:pt>
    <dgm:pt modelId="{877020C3-2F23-429C-9797-578761D2B158}" type="parTrans" cxnId="{F7FD5F52-9BD3-4202-857F-9C69BCCCAF05}">
      <dgm:prSet/>
      <dgm:spPr/>
      <dgm:t>
        <a:bodyPr/>
        <a:lstStyle/>
        <a:p>
          <a:endParaRPr lang="en-GB"/>
        </a:p>
      </dgm:t>
    </dgm:pt>
    <dgm:pt modelId="{19A05717-6F1A-4026-9215-1A180889D20C}" type="sibTrans" cxnId="{F7FD5F52-9BD3-4202-857F-9C69BCCCAF05}">
      <dgm:prSet/>
      <dgm:spPr/>
      <dgm:t>
        <a:bodyPr/>
        <a:lstStyle/>
        <a:p>
          <a:endParaRPr lang="en-GB"/>
        </a:p>
      </dgm:t>
    </dgm:pt>
    <dgm:pt modelId="{D5C91278-4A3F-4003-8796-22217B356B97}">
      <dgm:prSet phldrT="[Text]"/>
      <dgm:spPr/>
      <dgm:t>
        <a:bodyPr/>
        <a:lstStyle/>
        <a:p>
          <a:r>
            <a:rPr lang="en-GB" dirty="0">
              <a:solidFill>
                <a:srgbClr val="FFFF00"/>
              </a:solidFill>
            </a:rPr>
            <a:t> A presentation is a means of communion which allows you address an audience and demonstrate your knowledge</a:t>
          </a:r>
        </a:p>
      </dgm:t>
    </dgm:pt>
    <dgm:pt modelId="{B107E32E-6DC3-4180-AE34-41086F0ECCEE}" type="sibTrans" cxnId="{F8515946-FC88-4589-8131-00CC4D91D65D}">
      <dgm:prSet/>
      <dgm:spPr/>
      <dgm:t>
        <a:bodyPr/>
        <a:lstStyle/>
        <a:p>
          <a:endParaRPr lang="en-GB"/>
        </a:p>
      </dgm:t>
    </dgm:pt>
    <dgm:pt modelId="{9189A4B7-0AF8-40F8-89E9-46D9609BDDF3}" type="parTrans" cxnId="{F8515946-FC88-4589-8131-00CC4D91D65D}">
      <dgm:prSet/>
      <dgm:spPr/>
      <dgm:t>
        <a:bodyPr/>
        <a:lstStyle/>
        <a:p>
          <a:endParaRPr lang="en-GB"/>
        </a:p>
      </dgm:t>
    </dgm:pt>
    <dgm:pt modelId="{846ECFE7-51A7-4DA2-84F8-46A371070F43}">
      <dgm:prSet phldrT="[Text]"/>
      <dgm:spPr/>
      <dgm:t>
        <a:bodyPr/>
        <a:lstStyle/>
        <a:p>
          <a:r>
            <a:rPr lang="en-GB" dirty="0">
              <a:solidFill>
                <a:srgbClr val="FFFF00"/>
              </a:solidFill>
            </a:rPr>
            <a:t>In general a person will speak at a rate of  between 125 and 150 words per min </a:t>
          </a:r>
        </a:p>
      </dgm:t>
    </dgm:pt>
    <dgm:pt modelId="{1933E937-15A9-4339-97DE-1C842CD32F94}" type="sibTrans" cxnId="{BC5E8A9B-26E8-4C10-B11F-1966BFF77819}">
      <dgm:prSet/>
      <dgm:spPr/>
      <dgm:t>
        <a:bodyPr/>
        <a:lstStyle/>
        <a:p>
          <a:endParaRPr lang="en-GB"/>
        </a:p>
      </dgm:t>
    </dgm:pt>
    <dgm:pt modelId="{5EF2A72B-5944-4A0B-A048-C4FC582BC294}" type="parTrans" cxnId="{BC5E8A9B-26E8-4C10-B11F-1966BFF77819}">
      <dgm:prSet/>
      <dgm:spPr/>
      <dgm:t>
        <a:bodyPr/>
        <a:lstStyle/>
        <a:p>
          <a:endParaRPr lang="en-GB"/>
        </a:p>
      </dgm:t>
    </dgm:pt>
    <dgm:pt modelId="{6B52CC1B-5C55-47E0-B393-FE8697D4BCFC}" type="pres">
      <dgm:prSet presAssocID="{3E3917AB-2A86-47A3-A8AB-EEE83950D443}" presName="diagram" presStyleCnt="0">
        <dgm:presLayoutVars>
          <dgm:dir/>
          <dgm:resizeHandles val="exact"/>
        </dgm:presLayoutVars>
      </dgm:prSet>
      <dgm:spPr/>
    </dgm:pt>
    <dgm:pt modelId="{A175AD39-FDE1-4FF9-845F-0B1DE8B6BECF}" type="pres">
      <dgm:prSet presAssocID="{003AB628-91EF-4FEF-8F64-ED6EB931206A}" presName="node" presStyleLbl="node1" presStyleIdx="0" presStyleCnt="4">
        <dgm:presLayoutVars>
          <dgm:bulletEnabled val="1"/>
        </dgm:presLayoutVars>
      </dgm:prSet>
      <dgm:spPr/>
    </dgm:pt>
    <dgm:pt modelId="{3F5B991D-51CB-4213-BE4C-B311A936067C}" type="pres">
      <dgm:prSet presAssocID="{12F3AE64-0B90-4BCF-9C80-FDE0A1813EA4}" presName="sibTrans" presStyleCnt="0"/>
      <dgm:spPr/>
    </dgm:pt>
    <dgm:pt modelId="{84B4EC3F-42D5-40A7-8B50-BB71D0E9E471}" type="pres">
      <dgm:prSet presAssocID="{C8DF89D6-CC9F-4634-9A7D-6F4BEC6C1D34}" presName="node" presStyleLbl="node1" presStyleIdx="1" presStyleCnt="4" custLinFactNeighborX="-6646" custLinFactNeighborY="-99">
        <dgm:presLayoutVars>
          <dgm:bulletEnabled val="1"/>
        </dgm:presLayoutVars>
      </dgm:prSet>
      <dgm:spPr/>
    </dgm:pt>
    <dgm:pt modelId="{FC29278F-76B2-423A-95B3-9072E2EF1A86}" type="pres">
      <dgm:prSet presAssocID="{19A05717-6F1A-4026-9215-1A180889D20C}" presName="sibTrans" presStyleCnt="0"/>
      <dgm:spPr/>
    </dgm:pt>
    <dgm:pt modelId="{B65BB970-5263-4AC8-8309-DC25328D6A63}" type="pres">
      <dgm:prSet presAssocID="{D5C91278-4A3F-4003-8796-22217B356B97}" presName="node" presStyleLbl="node1" presStyleIdx="2" presStyleCnt="4">
        <dgm:presLayoutVars>
          <dgm:bulletEnabled val="1"/>
        </dgm:presLayoutVars>
      </dgm:prSet>
      <dgm:spPr/>
    </dgm:pt>
    <dgm:pt modelId="{66022CD4-7AA9-450B-B924-FE9A313B3DAA}" type="pres">
      <dgm:prSet presAssocID="{B107E32E-6DC3-4180-AE34-41086F0ECCEE}" presName="sibTrans" presStyleCnt="0"/>
      <dgm:spPr/>
    </dgm:pt>
    <dgm:pt modelId="{8DF05A60-B330-458E-B457-245BAE51B2E8}" type="pres">
      <dgm:prSet presAssocID="{846ECFE7-51A7-4DA2-84F8-46A371070F43}" presName="node" presStyleLbl="node1" presStyleIdx="3" presStyleCnt="4" custLinFactNeighborX="-4147" custLinFactNeighborY="1728">
        <dgm:presLayoutVars>
          <dgm:bulletEnabled val="1"/>
        </dgm:presLayoutVars>
      </dgm:prSet>
      <dgm:spPr/>
    </dgm:pt>
  </dgm:ptLst>
  <dgm:cxnLst>
    <dgm:cxn modelId="{10C5CC41-0546-4AFF-A950-5D85BCFF3DAF}" type="presOf" srcId="{003AB628-91EF-4FEF-8F64-ED6EB931206A}" destId="{A175AD39-FDE1-4FF9-845F-0B1DE8B6BECF}" srcOrd="0" destOrd="0" presId="urn:microsoft.com/office/officeart/2005/8/layout/default"/>
    <dgm:cxn modelId="{CB59A043-2C71-49A8-B5B2-8313FCAD2E6B}" srcId="{3E3917AB-2A86-47A3-A8AB-EEE83950D443}" destId="{003AB628-91EF-4FEF-8F64-ED6EB931206A}" srcOrd="0" destOrd="0" parTransId="{2B5A63C1-9581-4BEC-9944-D2151D717456}" sibTransId="{12F3AE64-0B90-4BCF-9C80-FDE0A1813EA4}"/>
    <dgm:cxn modelId="{F8515946-FC88-4589-8131-00CC4D91D65D}" srcId="{3E3917AB-2A86-47A3-A8AB-EEE83950D443}" destId="{D5C91278-4A3F-4003-8796-22217B356B97}" srcOrd="2" destOrd="0" parTransId="{9189A4B7-0AF8-40F8-89E9-46D9609BDDF3}" sibTransId="{B107E32E-6DC3-4180-AE34-41086F0ECCEE}"/>
    <dgm:cxn modelId="{F7FD5F52-9BD3-4202-857F-9C69BCCCAF05}" srcId="{3E3917AB-2A86-47A3-A8AB-EEE83950D443}" destId="{C8DF89D6-CC9F-4634-9A7D-6F4BEC6C1D34}" srcOrd="1" destOrd="0" parTransId="{877020C3-2F23-429C-9797-578761D2B158}" sibTransId="{19A05717-6F1A-4026-9215-1A180889D20C}"/>
    <dgm:cxn modelId="{C4EEA682-D053-4713-8F6F-3A836EDCB231}" type="presOf" srcId="{3E3917AB-2A86-47A3-A8AB-EEE83950D443}" destId="{6B52CC1B-5C55-47E0-B393-FE8697D4BCFC}" srcOrd="0" destOrd="0" presId="urn:microsoft.com/office/officeart/2005/8/layout/default"/>
    <dgm:cxn modelId="{5F0A568E-2A6C-4AC7-A96E-E3D3D074B57B}" type="presOf" srcId="{D5C91278-4A3F-4003-8796-22217B356B97}" destId="{B65BB970-5263-4AC8-8309-DC25328D6A63}" srcOrd="0" destOrd="0" presId="urn:microsoft.com/office/officeart/2005/8/layout/default"/>
    <dgm:cxn modelId="{61B95291-15AF-4C7A-B391-50C1F6D75938}" type="presOf" srcId="{C8DF89D6-CC9F-4634-9A7D-6F4BEC6C1D34}" destId="{84B4EC3F-42D5-40A7-8B50-BB71D0E9E471}" srcOrd="0" destOrd="0" presId="urn:microsoft.com/office/officeart/2005/8/layout/default"/>
    <dgm:cxn modelId="{BC5E8A9B-26E8-4C10-B11F-1966BFF77819}" srcId="{3E3917AB-2A86-47A3-A8AB-EEE83950D443}" destId="{846ECFE7-51A7-4DA2-84F8-46A371070F43}" srcOrd="3" destOrd="0" parTransId="{5EF2A72B-5944-4A0B-A048-C4FC582BC294}" sibTransId="{1933E937-15A9-4339-97DE-1C842CD32F94}"/>
    <dgm:cxn modelId="{A5F3CFB7-5F4A-47C4-96B3-34D3238C4D9F}" type="presOf" srcId="{846ECFE7-51A7-4DA2-84F8-46A371070F43}" destId="{8DF05A60-B330-458E-B457-245BAE51B2E8}" srcOrd="0" destOrd="0" presId="urn:microsoft.com/office/officeart/2005/8/layout/default"/>
    <dgm:cxn modelId="{4ADABFA8-DAD2-46A4-9B8D-04920F51B758}" type="presParOf" srcId="{6B52CC1B-5C55-47E0-B393-FE8697D4BCFC}" destId="{A175AD39-FDE1-4FF9-845F-0B1DE8B6BECF}" srcOrd="0" destOrd="0" presId="urn:microsoft.com/office/officeart/2005/8/layout/default"/>
    <dgm:cxn modelId="{17ECFADF-0D87-419B-BC2D-ED34B8D121C6}" type="presParOf" srcId="{6B52CC1B-5C55-47E0-B393-FE8697D4BCFC}" destId="{3F5B991D-51CB-4213-BE4C-B311A936067C}" srcOrd="1" destOrd="0" presId="urn:microsoft.com/office/officeart/2005/8/layout/default"/>
    <dgm:cxn modelId="{A19F1F8A-BE37-4C89-B2F5-BC65C58906B6}" type="presParOf" srcId="{6B52CC1B-5C55-47E0-B393-FE8697D4BCFC}" destId="{84B4EC3F-42D5-40A7-8B50-BB71D0E9E471}" srcOrd="2" destOrd="0" presId="urn:microsoft.com/office/officeart/2005/8/layout/default"/>
    <dgm:cxn modelId="{314B9209-5DFB-4A56-AA56-31FF98A0CD8E}" type="presParOf" srcId="{6B52CC1B-5C55-47E0-B393-FE8697D4BCFC}" destId="{FC29278F-76B2-423A-95B3-9072E2EF1A86}" srcOrd="3" destOrd="0" presId="urn:microsoft.com/office/officeart/2005/8/layout/default"/>
    <dgm:cxn modelId="{DE774348-19CF-4C73-8EE5-9FA0A2DCD678}" type="presParOf" srcId="{6B52CC1B-5C55-47E0-B393-FE8697D4BCFC}" destId="{B65BB970-5263-4AC8-8309-DC25328D6A63}" srcOrd="4" destOrd="0" presId="urn:microsoft.com/office/officeart/2005/8/layout/default"/>
    <dgm:cxn modelId="{75F9A331-EC7B-4117-9FA7-4F7C1A736731}" type="presParOf" srcId="{6B52CC1B-5C55-47E0-B393-FE8697D4BCFC}" destId="{66022CD4-7AA9-450B-B924-FE9A313B3DAA}" srcOrd="5" destOrd="0" presId="urn:microsoft.com/office/officeart/2005/8/layout/default"/>
    <dgm:cxn modelId="{A46F90EF-8841-4687-9C24-A9DFAEFD7014}" type="presParOf" srcId="{6B52CC1B-5C55-47E0-B393-FE8697D4BCFC}" destId="{8DF05A60-B330-458E-B457-245BAE51B2E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5C15D30-A303-446C-9E2C-738AA43B1C00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D3602D8-5658-4E74-AC3F-0DEA9A4CCA6A}">
      <dgm:prSet phldrT="[Text]" custT="1"/>
      <dgm:spPr/>
      <dgm:t>
        <a:bodyPr/>
        <a:lstStyle/>
        <a:p>
          <a:r>
            <a:rPr lang="en-GB" sz="2000" dirty="0">
              <a:solidFill>
                <a:srgbClr val="92D050"/>
              </a:solidFill>
            </a:rPr>
            <a:t>Be Prepared. Know your target audience and your topic </a:t>
          </a:r>
        </a:p>
      </dgm:t>
    </dgm:pt>
    <dgm:pt modelId="{639E6306-C70E-4385-95A1-FD99DA51A4A8}" type="parTrans" cxnId="{E6D0F9E7-E8F2-43FA-887C-C33BE6433AEE}">
      <dgm:prSet/>
      <dgm:spPr/>
      <dgm:t>
        <a:bodyPr/>
        <a:lstStyle/>
        <a:p>
          <a:endParaRPr lang="en-GB"/>
        </a:p>
      </dgm:t>
    </dgm:pt>
    <dgm:pt modelId="{8D2CE388-083E-41B9-8F7E-3FD961EDB56B}" type="sibTrans" cxnId="{E6D0F9E7-E8F2-43FA-887C-C33BE6433AEE}">
      <dgm:prSet/>
      <dgm:spPr/>
      <dgm:t>
        <a:bodyPr/>
        <a:lstStyle/>
        <a:p>
          <a:endParaRPr lang="en-GB"/>
        </a:p>
      </dgm:t>
    </dgm:pt>
    <dgm:pt modelId="{1F4D8068-436A-445A-9783-6880CA64335F}">
      <dgm:prSet phldrT="[Text]" custT="1"/>
      <dgm:spPr/>
      <dgm:t>
        <a:bodyPr/>
        <a:lstStyle/>
        <a:p>
          <a:r>
            <a:rPr lang="en-GB" sz="2000" dirty="0">
              <a:solidFill>
                <a:srgbClr val="92D050"/>
              </a:solidFill>
            </a:rPr>
            <a:t>Talk to the Audience: Smile; Make eye contact</a:t>
          </a:r>
        </a:p>
      </dgm:t>
    </dgm:pt>
    <dgm:pt modelId="{E91AB952-12B6-4AD6-A6DA-124EB85B439B}" type="parTrans" cxnId="{1614D6A5-BEE5-490E-A70F-93F5FCFA13B4}">
      <dgm:prSet/>
      <dgm:spPr/>
      <dgm:t>
        <a:bodyPr/>
        <a:lstStyle/>
        <a:p>
          <a:endParaRPr lang="en-GB"/>
        </a:p>
      </dgm:t>
    </dgm:pt>
    <dgm:pt modelId="{35289BA8-785E-4F4D-BF75-21D31B162060}" type="sibTrans" cxnId="{1614D6A5-BEE5-490E-A70F-93F5FCFA13B4}">
      <dgm:prSet/>
      <dgm:spPr/>
      <dgm:t>
        <a:bodyPr/>
        <a:lstStyle/>
        <a:p>
          <a:endParaRPr lang="en-GB"/>
        </a:p>
      </dgm:t>
    </dgm:pt>
    <dgm:pt modelId="{5F377A18-C336-434C-AC95-CCC8E0321ACF}">
      <dgm:prSet phldrT="[Text]" custT="1"/>
      <dgm:spPr/>
      <dgm:t>
        <a:bodyPr/>
        <a:lstStyle/>
        <a:p>
          <a:r>
            <a:rPr lang="en-GB" sz="2000" dirty="0">
              <a:solidFill>
                <a:srgbClr val="92D050"/>
              </a:solidFill>
            </a:rPr>
            <a:t> Practice and Time Your Presentation</a:t>
          </a:r>
        </a:p>
      </dgm:t>
    </dgm:pt>
    <dgm:pt modelId="{777E5FDD-CAB4-48F2-802E-E59E2758A11D}" type="parTrans" cxnId="{AC9F83FD-9D3D-4070-AC65-B0FE1427F294}">
      <dgm:prSet/>
      <dgm:spPr/>
      <dgm:t>
        <a:bodyPr/>
        <a:lstStyle/>
        <a:p>
          <a:endParaRPr lang="en-GB"/>
        </a:p>
      </dgm:t>
    </dgm:pt>
    <dgm:pt modelId="{38DFE7DB-CA49-41F4-B286-48933F10E712}" type="sibTrans" cxnId="{AC9F83FD-9D3D-4070-AC65-B0FE1427F294}">
      <dgm:prSet/>
      <dgm:spPr/>
      <dgm:t>
        <a:bodyPr/>
        <a:lstStyle/>
        <a:p>
          <a:endParaRPr lang="en-GB"/>
        </a:p>
      </dgm:t>
    </dgm:pt>
    <dgm:pt modelId="{F14A88BD-72F0-45EA-A1C8-45CC7319C37A}">
      <dgm:prSet/>
      <dgm:spPr/>
      <dgm:t>
        <a:bodyPr/>
        <a:lstStyle/>
        <a:p>
          <a:r>
            <a:rPr lang="en-GB" dirty="0">
              <a:solidFill>
                <a:srgbClr val="92D050"/>
              </a:solidFill>
            </a:rPr>
            <a:t>Be Logical. Clear start, middle and end. NO WAFFLE</a:t>
          </a:r>
          <a:endParaRPr lang="en-GB" dirty="0"/>
        </a:p>
      </dgm:t>
    </dgm:pt>
    <dgm:pt modelId="{916D5806-DF81-46B0-9718-DF61483D91E3}" type="parTrans" cxnId="{1895E43A-62E1-4706-A67E-215109E4B6BC}">
      <dgm:prSet/>
      <dgm:spPr/>
      <dgm:t>
        <a:bodyPr/>
        <a:lstStyle/>
        <a:p>
          <a:endParaRPr lang="en-GB"/>
        </a:p>
      </dgm:t>
    </dgm:pt>
    <dgm:pt modelId="{0F612723-3E5E-4A16-9D8D-642CB314895C}" type="sibTrans" cxnId="{1895E43A-62E1-4706-A67E-215109E4B6BC}">
      <dgm:prSet/>
      <dgm:spPr/>
      <dgm:t>
        <a:bodyPr/>
        <a:lstStyle/>
        <a:p>
          <a:endParaRPr lang="en-GB"/>
        </a:p>
      </dgm:t>
    </dgm:pt>
    <dgm:pt modelId="{021D9755-2899-4922-B81C-09DD8B4DFB8F}">
      <dgm:prSet/>
      <dgm:spPr/>
      <dgm:t>
        <a:bodyPr/>
        <a:lstStyle/>
        <a:p>
          <a:r>
            <a:rPr lang="en-GB" dirty="0">
              <a:solidFill>
                <a:srgbClr val="92D050"/>
              </a:solidFill>
            </a:rPr>
            <a:t>Be </a:t>
          </a:r>
          <a:r>
            <a:rPr lang="en-GB" b="1" dirty="0">
              <a:solidFill>
                <a:srgbClr val="92D050"/>
              </a:solidFill>
            </a:rPr>
            <a:t>calm, Breathe. Remember </a:t>
          </a:r>
          <a:r>
            <a:rPr lang="en-GB" dirty="0">
              <a:solidFill>
                <a:srgbClr val="92D050"/>
              </a:solidFill>
            </a:rPr>
            <a:t>it is ok to feel nervous </a:t>
          </a:r>
          <a:endParaRPr lang="en-GB" dirty="0"/>
        </a:p>
      </dgm:t>
    </dgm:pt>
    <dgm:pt modelId="{A5822583-E551-4637-8F79-ED480E973316}" type="sibTrans" cxnId="{594924AD-170F-4B2F-83C7-5419686E6C3C}">
      <dgm:prSet/>
      <dgm:spPr/>
      <dgm:t>
        <a:bodyPr/>
        <a:lstStyle/>
        <a:p>
          <a:endParaRPr lang="en-GB"/>
        </a:p>
      </dgm:t>
    </dgm:pt>
    <dgm:pt modelId="{6F294ACE-526C-4707-82FB-F2863F3A5187}" type="parTrans" cxnId="{594924AD-170F-4B2F-83C7-5419686E6C3C}">
      <dgm:prSet/>
      <dgm:spPr/>
      <dgm:t>
        <a:bodyPr/>
        <a:lstStyle/>
        <a:p>
          <a:endParaRPr lang="en-GB"/>
        </a:p>
      </dgm:t>
    </dgm:pt>
    <dgm:pt modelId="{4464CC76-22D1-459F-AEF7-43681D3A4433}">
      <dgm:prSet phldrT="[Text]" custT="1"/>
      <dgm:spPr/>
      <dgm:t>
        <a:bodyPr/>
        <a:lstStyle/>
        <a:p>
          <a:r>
            <a:rPr lang="en-GB" sz="2000" dirty="0">
              <a:solidFill>
                <a:srgbClr val="92D050"/>
              </a:solidFill>
            </a:rPr>
            <a:t>Reference your work</a:t>
          </a:r>
        </a:p>
      </dgm:t>
    </dgm:pt>
    <dgm:pt modelId="{C33EC9D7-EF15-46BB-8251-4FE4944CF17D}" type="sibTrans" cxnId="{E1CDA0C6-DFEB-4FEF-867B-C3C6DD350060}">
      <dgm:prSet/>
      <dgm:spPr/>
      <dgm:t>
        <a:bodyPr/>
        <a:lstStyle/>
        <a:p>
          <a:endParaRPr lang="en-GB"/>
        </a:p>
      </dgm:t>
    </dgm:pt>
    <dgm:pt modelId="{4CE6B341-8158-4D1B-B4D1-D9DF2961E960}" type="parTrans" cxnId="{E1CDA0C6-DFEB-4FEF-867B-C3C6DD350060}">
      <dgm:prSet/>
      <dgm:spPr/>
      <dgm:t>
        <a:bodyPr/>
        <a:lstStyle/>
        <a:p>
          <a:endParaRPr lang="en-GB"/>
        </a:p>
      </dgm:t>
    </dgm:pt>
    <dgm:pt modelId="{B24443E0-977F-44F1-AB7F-BB58B811CCD7}" type="pres">
      <dgm:prSet presAssocID="{E5C15D30-A303-446C-9E2C-738AA43B1C00}" presName="Name0" presStyleCnt="0">
        <dgm:presLayoutVars>
          <dgm:dir/>
          <dgm:resizeHandles val="exact"/>
        </dgm:presLayoutVars>
      </dgm:prSet>
      <dgm:spPr/>
    </dgm:pt>
    <dgm:pt modelId="{8065CBC0-1FBB-4725-B159-368F795B237B}" type="pres">
      <dgm:prSet presAssocID="{E5C15D30-A303-446C-9E2C-738AA43B1C00}" presName="cycle" presStyleCnt="0"/>
      <dgm:spPr/>
    </dgm:pt>
    <dgm:pt modelId="{95947C83-AD7F-4EF4-9E72-1F5EDE5C72E6}" type="pres">
      <dgm:prSet presAssocID="{9D3602D8-5658-4E74-AC3F-0DEA9A4CCA6A}" presName="nodeFirstNode" presStyleLbl="node1" presStyleIdx="0" presStyleCnt="6" custScaleX="150479" custScaleY="125354" custRadScaleRad="86955" custRadScaleInc="9243">
        <dgm:presLayoutVars>
          <dgm:bulletEnabled val="1"/>
        </dgm:presLayoutVars>
      </dgm:prSet>
      <dgm:spPr/>
    </dgm:pt>
    <dgm:pt modelId="{94D93D7F-E6A6-4431-B7AE-59881BCBCCB2}" type="pres">
      <dgm:prSet presAssocID="{8D2CE388-083E-41B9-8F7E-3FD961EDB56B}" presName="sibTransFirstNode" presStyleLbl="bgShp" presStyleIdx="0" presStyleCnt="1"/>
      <dgm:spPr/>
    </dgm:pt>
    <dgm:pt modelId="{40AC086B-83C7-4EEF-B2D4-1A01772171A3}" type="pres">
      <dgm:prSet presAssocID="{1F4D8068-436A-445A-9783-6880CA64335F}" presName="nodeFollowingNodes" presStyleLbl="node1" presStyleIdx="1" presStyleCnt="6" custScaleX="134558" custScaleY="107100" custRadScaleRad="108395" custRadScaleInc="31386">
        <dgm:presLayoutVars>
          <dgm:bulletEnabled val="1"/>
        </dgm:presLayoutVars>
      </dgm:prSet>
      <dgm:spPr/>
    </dgm:pt>
    <dgm:pt modelId="{F6715DF4-6C90-4612-B79A-1D130ACD9F32}" type="pres">
      <dgm:prSet presAssocID="{4464CC76-22D1-459F-AEF7-43681D3A4433}" presName="nodeFollowingNodes" presStyleLbl="node1" presStyleIdx="2" presStyleCnt="6" custScaleX="140549" custScaleY="100420" custRadScaleRad="97655" custRadScaleInc="87819">
        <dgm:presLayoutVars>
          <dgm:bulletEnabled val="1"/>
        </dgm:presLayoutVars>
      </dgm:prSet>
      <dgm:spPr/>
    </dgm:pt>
    <dgm:pt modelId="{1C8410B2-BC51-4705-A153-88A988F75D21}" type="pres">
      <dgm:prSet presAssocID="{021D9755-2899-4922-B81C-09DD8B4DFB8F}" presName="nodeFollowingNodes" presStyleLbl="node1" presStyleIdx="3" presStyleCnt="6" custRadScaleRad="74643" custRadScaleInc="115396">
        <dgm:presLayoutVars>
          <dgm:bulletEnabled val="1"/>
        </dgm:presLayoutVars>
      </dgm:prSet>
      <dgm:spPr/>
    </dgm:pt>
    <dgm:pt modelId="{DDFD2269-02C3-4156-B7C7-F15ABB76EDB6}" type="pres">
      <dgm:prSet presAssocID="{F14A88BD-72F0-45EA-A1C8-45CC7319C37A}" presName="nodeFollowingNodes" presStyleLbl="node1" presStyleIdx="4" presStyleCnt="6" custScaleX="100761" custScaleY="98015" custRadScaleRad="108638" custRadScaleInc="-261158">
        <dgm:presLayoutVars>
          <dgm:bulletEnabled val="1"/>
        </dgm:presLayoutVars>
      </dgm:prSet>
      <dgm:spPr/>
    </dgm:pt>
    <dgm:pt modelId="{682522C0-7905-4361-B0FB-8DB3F8106081}" type="pres">
      <dgm:prSet presAssocID="{5F377A18-C336-434C-AC95-CCC8E0321ACF}" presName="nodeFollowingNodes" presStyleLbl="node1" presStyleIdx="5" presStyleCnt="6" custScaleX="128288" custScaleY="113603" custRadScaleRad="68085" custRadScaleInc="-22230">
        <dgm:presLayoutVars>
          <dgm:bulletEnabled val="1"/>
        </dgm:presLayoutVars>
      </dgm:prSet>
      <dgm:spPr/>
    </dgm:pt>
  </dgm:ptLst>
  <dgm:cxnLst>
    <dgm:cxn modelId="{7CEF1A00-BB14-47FF-AB6C-1D58758DC976}" type="presOf" srcId="{F14A88BD-72F0-45EA-A1C8-45CC7319C37A}" destId="{DDFD2269-02C3-4156-B7C7-F15ABB76EDB6}" srcOrd="0" destOrd="0" presId="urn:microsoft.com/office/officeart/2005/8/layout/cycle3"/>
    <dgm:cxn modelId="{FB45FF06-3163-4CF7-A043-C36DDC2311FB}" type="presOf" srcId="{1F4D8068-436A-445A-9783-6880CA64335F}" destId="{40AC086B-83C7-4EEF-B2D4-1A01772171A3}" srcOrd="0" destOrd="0" presId="urn:microsoft.com/office/officeart/2005/8/layout/cycle3"/>
    <dgm:cxn modelId="{F48D8F11-F915-4384-A9C8-DA6C4347C410}" type="presOf" srcId="{021D9755-2899-4922-B81C-09DD8B4DFB8F}" destId="{1C8410B2-BC51-4705-A153-88A988F75D21}" srcOrd="0" destOrd="0" presId="urn:microsoft.com/office/officeart/2005/8/layout/cycle3"/>
    <dgm:cxn modelId="{A214651F-C3AD-4EAD-868A-32C7D98304C8}" type="presOf" srcId="{E5C15D30-A303-446C-9E2C-738AA43B1C00}" destId="{B24443E0-977F-44F1-AB7F-BB58B811CCD7}" srcOrd="0" destOrd="0" presId="urn:microsoft.com/office/officeart/2005/8/layout/cycle3"/>
    <dgm:cxn modelId="{1860742D-D45E-471C-AD2B-3F7745DFB204}" type="presOf" srcId="{9D3602D8-5658-4E74-AC3F-0DEA9A4CCA6A}" destId="{95947C83-AD7F-4EF4-9E72-1F5EDE5C72E6}" srcOrd="0" destOrd="0" presId="urn:microsoft.com/office/officeart/2005/8/layout/cycle3"/>
    <dgm:cxn modelId="{21487B33-4C3E-40D7-B08B-F1F347075992}" type="presOf" srcId="{4464CC76-22D1-459F-AEF7-43681D3A4433}" destId="{F6715DF4-6C90-4612-B79A-1D130ACD9F32}" srcOrd="0" destOrd="0" presId="urn:microsoft.com/office/officeart/2005/8/layout/cycle3"/>
    <dgm:cxn modelId="{1895E43A-62E1-4706-A67E-215109E4B6BC}" srcId="{E5C15D30-A303-446C-9E2C-738AA43B1C00}" destId="{F14A88BD-72F0-45EA-A1C8-45CC7319C37A}" srcOrd="4" destOrd="0" parTransId="{916D5806-DF81-46B0-9718-DF61483D91E3}" sibTransId="{0F612723-3E5E-4A16-9D8D-642CB314895C}"/>
    <dgm:cxn modelId="{6E78DB5F-F583-48AC-98AF-97ABD46795F7}" type="presOf" srcId="{5F377A18-C336-434C-AC95-CCC8E0321ACF}" destId="{682522C0-7905-4361-B0FB-8DB3F8106081}" srcOrd="0" destOrd="0" presId="urn:microsoft.com/office/officeart/2005/8/layout/cycle3"/>
    <dgm:cxn modelId="{FC9ABB72-706F-4E91-98C9-B95B77F5EC2D}" type="presOf" srcId="{8D2CE388-083E-41B9-8F7E-3FD961EDB56B}" destId="{94D93D7F-E6A6-4431-B7AE-59881BCBCCB2}" srcOrd="0" destOrd="0" presId="urn:microsoft.com/office/officeart/2005/8/layout/cycle3"/>
    <dgm:cxn modelId="{1614D6A5-BEE5-490E-A70F-93F5FCFA13B4}" srcId="{E5C15D30-A303-446C-9E2C-738AA43B1C00}" destId="{1F4D8068-436A-445A-9783-6880CA64335F}" srcOrd="1" destOrd="0" parTransId="{E91AB952-12B6-4AD6-A6DA-124EB85B439B}" sibTransId="{35289BA8-785E-4F4D-BF75-21D31B162060}"/>
    <dgm:cxn modelId="{594924AD-170F-4B2F-83C7-5419686E6C3C}" srcId="{E5C15D30-A303-446C-9E2C-738AA43B1C00}" destId="{021D9755-2899-4922-B81C-09DD8B4DFB8F}" srcOrd="3" destOrd="0" parTransId="{6F294ACE-526C-4707-82FB-F2863F3A5187}" sibTransId="{A5822583-E551-4637-8F79-ED480E973316}"/>
    <dgm:cxn modelId="{E1CDA0C6-DFEB-4FEF-867B-C3C6DD350060}" srcId="{E5C15D30-A303-446C-9E2C-738AA43B1C00}" destId="{4464CC76-22D1-459F-AEF7-43681D3A4433}" srcOrd="2" destOrd="0" parTransId="{4CE6B341-8158-4D1B-B4D1-D9DF2961E960}" sibTransId="{C33EC9D7-EF15-46BB-8251-4FE4944CF17D}"/>
    <dgm:cxn modelId="{E6D0F9E7-E8F2-43FA-887C-C33BE6433AEE}" srcId="{E5C15D30-A303-446C-9E2C-738AA43B1C00}" destId="{9D3602D8-5658-4E74-AC3F-0DEA9A4CCA6A}" srcOrd="0" destOrd="0" parTransId="{639E6306-C70E-4385-95A1-FD99DA51A4A8}" sibTransId="{8D2CE388-083E-41B9-8F7E-3FD961EDB56B}"/>
    <dgm:cxn modelId="{AC9F83FD-9D3D-4070-AC65-B0FE1427F294}" srcId="{E5C15D30-A303-446C-9E2C-738AA43B1C00}" destId="{5F377A18-C336-434C-AC95-CCC8E0321ACF}" srcOrd="5" destOrd="0" parTransId="{777E5FDD-CAB4-48F2-802E-E59E2758A11D}" sibTransId="{38DFE7DB-CA49-41F4-B286-48933F10E712}"/>
    <dgm:cxn modelId="{EA80D351-14CA-4A82-8AE2-B3D1D864F9A9}" type="presParOf" srcId="{B24443E0-977F-44F1-AB7F-BB58B811CCD7}" destId="{8065CBC0-1FBB-4725-B159-368F795B237B}" srcOrd="0" destOrd="0" presId="urn:microsoft.com/office/officeart/2005/8/layout/cycle3"/>
    <dgm:cxn modelId="{F5092431-AC2D-4912-BC7D-27A53BC7E3DD}" type="presParOf" srcId="{8065CBC0-1FBB-4725-B159-368F795B237B}" destId="{95947C83-AD7F-4EF4-9E72-1F5EDE5C72E6}" srcOrd="0" destOrd="0" presId="urn:microsoft.com/office/officeart/2005/8/layout/cycle3"/>
    <dgm:cxn modelId="{F823DF5C-BE30-4F6A-AC58-D39FCB475F0E}" type="presParOf" srcId="{8065CBC0-1FBB-4725-B159-368F795B237B}" destId="{94D93D7F-E6A6-4431-B7AE-59881BCBCCB2}" srcOrd="1" destOrd="0" presId="urn:microsoft.com/office/officeart/2005/8/layout/cycle3"/>
    <dgm:cxn modelId="{DAAE7199-33C6-4D49-BFB4-BB3CDB8DEAA5}" type="presParOf" srcId="{8065CBC0-1FBB-4725-B159-368F795B237B}" destId="{40AC086B-83C7-4EEF-B2D4-1A01772171A3}" srcOrd="2" destOrd="0" presId="urn:microsoft.com/office/officeart/2005/8/layout/cycle3"/>
    <dgm:cxn modelId="{7E6140C9-A090-400F-A826-01CD2DA02D3F}" type="presParOf" srcId="{8065CBC0-1FBB-4725-B159-368F795B237B}" destId="{F6715DF4-6C90-4612-B79A-1D130ACD9F32}" srcOrd="3" destOrd="0" presId="urn:microsoft.com/office/officeart/2005/8/layout/cycle3"/>
    <dgm:cxn modelId="{DBF96221-E4A6-40B7-9594-BE1CA0A1CED7}" type="presParOf" srcId="{8065CBC0-1FBB-4725-B159-368F795B237B}" destId="{1C8410B2-BC51-4705-A153-88A988F75D21}" srcOrd="4" destOrd="0" presId="urn:microsoft.com/office/officeart/2005/8/layout/cycle3"/>
    <dgm:cxn modelId="{D70F1021-1CAD-479B-9339-44C9275B6C75}" type="presParOf" srcId="{8065CBC0-1FBB-4725-B159-368F795B237B}" destId="{DDFD2269-02C3-4156-B7C7-F15ABB76EDB6}" srcOrd="5" destOrd="0" presId="urn:microsoft.com/office/officeart/2005/8/layout/cycle3"/>
    <dgm:cxn modelId="{E9C8CED6-E9AA-4064-8555-1E9315DF3FD2}" type="presParOf" srcId="{8065CBC0-1FBB-4725-B159-368F795B237B}" destId="{682522C0-7905-4361-B0FB-8DB3F8106081}" srcOrd="6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75AD39-FDE1-4FF9-845F-0B1DE8B6BECF}">
      <dsp:nvSpPr>
        <dsp:cNvPr id="0" name=""/>
        <dsp:cNvSpPr/>
      </dsp:nvSpPr>
      <dsp:spPr>
        <a:xfrm>
          <a:off x="610" y="119760"/>
          <a:ext cx="2381468" cy="1428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00"/>
              </a:solidFill>
            </a:rPr>
            <a:t>Successful Presentation skills are vital to almost every aspect of both academic and business life</a:t>
          </a:r>
        </a:p>
      </dsp:txBody>
      <dsp:txXfrm>
        <a:off x="610" y="119760"/>
        <a:ext cx="2381468" cy="1428881"/>
      </dsp:txXfrm>
    </dsp:sp>
    <dsp:sp modelId="{84B4EC3F-42D5-40A7-8B50-BB71D0E9E471}">
      <dsp:nvSpPr>
        <dsp:cNvPr id="0" name=""/>
        <dsp:cNvSpPr/>
      </dsp:nvSpPr>
      <dsp:spPr>
        <a:xfrm>
          <a:off x="2461954" y="118345"/>
          <a:ext cx="2381468" cy="1428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00"/>
              </a:solidFill>
            </a:rPr>
            <a:t>NACE Survey 2016. States  Ability to communicate verbally is ranked 4.63/5.0 making it the most desirable skill employers look for .</a:t>
          </a:r>
        </a:p>
      </dsp:txBody>
      <dsp:txXfrm>
        <a:off x="2461954" y="118345"/>
        <a:ext cx="2381468" cy="1428881"/>
      </dsp:txXfrm>
    </dsp:sp>
    <dsp:sp modelId="{B65BB970-5263-4AC8-8309-DC25328D6A63}">
      <dsp:nvSpPr>
        <dsp:cNvPr id="0" name=""/>
        <dsp:cNvSpPr/>
      </dsp:nvSpPr>
      <dsp:spPr>
        <a:xfrm>
          <a:off x="610" y="1786788"/>
          <a:ext cx="2381468" cy="1428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00"/>
              </a:solidFill>
            </a:rPr>
            <a:t> A presentation is a means of communion which allows you address an audience and demonstrate your knowledge</a:t>
          </a:r>
        </a:p>
      </dsp:txBody>
      <dsp:txXfrm>
        <a:off x="610" y="1786788"/>
        <a:ext cx="2381468" cy="1428881"/>
      </dsp:txXfrm>
    </dsp:sp>
    <dsp:sp modelId="{8DF05A60-B330-458E-B457-245BAE51B2E8}">
      <dsp:nvSpPr>
        <dsp:cNvPr id="0" name=""/>
        <dsp:cNvSpPr/>
      </dsp:nvSpPr>
      <dsp:spPr>
        <a:xfrm>
          <a:off x="2521466" y="1811479"/>
          <a:ext cx="2381468" cy="1428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00"/>
              </a:solidFill>
            </a:rPr>
            <a:t>In general a person will speak at a rate of  between 125 and 150 words per min </a:t>
          </a:r>
        </a:p>
      </dsp:txBody>
      <dsp:txXfrm>
        <a:off x="2521466" y="1811479"/>
        <a:ext cx="2381468" cy="14288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D93D7F-E6A6-4431-B7AE-59881BCBCCB2}">
      <dsp:nvSpPr>
        <dsp:cNvPr id="0" name=""/>
        <dsp:cNvSpPr/>
      </dsp:nvSpPr>
      <dsp:spPr>
        <a:xfrm>
          <a:off x="540781" y="35977"/>
          <a:ext cx="5199842" cy="5199842"/>
        </a:xfrm>
        <a:prstGeom prst="circularArrow">
          <a:avLst>
            <a:gd name="adj1" fmla="val 5274"/>
            <a:gd name="adj2" fmla="val 312630"/>
            <a:gd name="adj3" fmla="val 13340420"/>
            <a:gd name="adj4" fmla="val 17668618"/>
            <a:gd name="adj5" fmla="val 547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947C83-AD7F-4EF4-9E72-1F5EDE5C72E6}">
      <dsp:nvSpPr>
        <dsp:cNvPr id="0" name=""/>
        <dsp:cNvSpPr/>
      </dsp:nvSpPr>
      <dsp:spPr>
        <a:xfrm>
          <a:off x="1684994" y="222572"/>
          <a:ext cx="2911416" cy="12126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92D050"/>
              </a:solidFill>
            </a:rPr>
            <a:t>Be Prepared. Know your target audience and your topic </a:t>
          </a:r>
        </a:p>
      </dsp:txBody>
      <dsp:txXfrm>
        <a:off x="1744191" y="281769"/>
        <a:ext cx="2793022" cy="1094259"/>
      </dsp:txXfrm>
    </dsp:sp>
    <dsp:sp modelId="{40AC086B-83C7-4EEF-B2D4-1A01772171A3}">
      <dsp:nvSpPr>
        <dsp:cNvPr id="0" name=""/>
        <dsp:cNvSpPr/>
      </dsp:nvSpPr>
      <dsp:spPr>
        <a:xfrm>
          <a:off x="3513858" y="1591153"/>
          <a:ext cx="2603382" cy="10360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92D050"/>
              </a:solidFill>
            </a:rPr>
            <a:t>Talk to the Audience: Smile; Make eye contact</a:t>
          </a:r>
        </a:p>
      </dsp:txBody>
      <dsp:txXfrm>
        <a:off x="3564435" y="1641730"/>
        <a:ext cx="2502228" cy="934913"/>
      </dsp:txXfrm>
    </dsp:sp>
    <dsp:sp modelId="{F6715DF4-6C90-4612-B79A-1D130ACD9F32}">
      <dsp:nvSpPr>
        <dsp:cNvPr id="0" name=""/>
        <dsp:cNvSpPr/>
      </dsp:nvSpPr>
      <dsp:spPr>
        <a:xfrm>
          <a:off x="2156516" y="4162484"/>
          <a:ext cx="2719294" cy="9714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92D050"/>
              </a:solidFill>
            </a:rPr>
            <a:t>Reference your work</a:t>
          </a:r>
        </a:p>
      </dsp:txBody>
      <dsp:txXfrm>
        <a:off x="2203938" y="4209906"/>
        <a:ext cx="2624450" cy="876602"/>
      </dsp:txXfrm>
    </dsp:sp>
    <dsp:sp modelId="{1C8410B2-BC51-4705-A153-88A988F75D21}">
      <dsp:nvSpPr>
        <dsp:cNvPr id="0" name=""/>
        <dsp:cNvSpPr/>
      </dsp:nvSpPr>
      <dsp:spPr>
        <a:xfrm>
          <a:off x="666761" y="2975974"/>
          <a:ext cx="1934766" cy="9673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92D050"/>
              </a:solidFill>
            </a:rPr>
            <a:t>Be </a:t>
          </a:r>
          <a:r>
            <a:rPr lang="en-GB" sz="1600" b="1" kern="1200" dirty="0">
              <a:solidFill>
                <a:srgbClr val="92D050"/>
              </a:solidFill>
            </a:rPr>
            <a:t>calm, Breathe. Remember </a:t>
          </a:r>
          <a:r>
            <a:rPr lang="en-GB" sz="1600" kern="1200" dirty="0">
              <a:solidFill>
                <a:srgbClr val="92D050"/>
              </a:solidFill>
            </a:rPr>
            <a:t>it is ok to feel nervous </a:t>
          </a:r>
          <a:endParaRPr lang="en-GB" sz="1600" kern="1200" dirty="0"/>
        </a:p>
      </dsp:txBody>
      <dsp:txXfrm>
        <a:off x="713985" y="3023198"/>
        <a:ext cx="1840318" cy="872935"/>
      </dsp:txXfrm>
    </dsp:sp>
    <dsp:sp modelId="{DDFD2269-02C3-4156-B7C7-F15ABB76EDB6}">
      <dsp:nvSpPr>
        <dsp:cNvPr id="0" name=""/>
        <dsp:cNvSpPr/>
      </dsp:nvSpPr>
      <dsp:spPr>
        <a:xfrm>
          <a:off x="4146512" y="2802541"/>
          <a:ext cx="1949489" cy="9481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92D050"/>
              </a:solidFill>
            </a:rPr>
            <a:t>Be Logical. Clear start, middle and end. NO WAFFLE</a:t>
          </a:r>
          <a:endParaRPr lang="en-GB" sz="1600" kern="1200" dirty="0"/>
        </a:p>
      </dsp:txBody>
      <dsp:txXfrm>
        <a:off x="4192798" y="2848827"/>
        <a:ext cx="1856917" cy="855608"/>
      </dsp:txXfrm>
    </dsp:sp>
    <dsp:sp modelId="{682522C0-7905-4361-B0FB-8DB3F8106081}">
      <dsp:nvSpPr>
        <dsp:cNvPr id="0" name=""/>
        <dsp:cNvSpPr/>
      </dsp:nvSpPr>
      <dsp:spPr>
        <a:xfrm>
          <a:off x="386183" y="1650065"/>
          <a:ext cx="2482072" cy="10989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rgbClr val="92D050"/>
              </a:solidFill>
            </a:rPr>
            <a:t> Practice and Time Your Presentation</a:t>
          </a:r>
        </a:p>
      </dsp:txBody>
      <dsp:txXfrm>
        <a:off x="439831" y="1703713"/>
        <a:ext cx="2374776" cy="9916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656F1-2CD8-4AE3-AEA1-38928FEED902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9CFCDDBF-1D0F-4BA5-AD30-F40403C5A84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6921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656F1-2CD8-4AE3-AEA1-38928FEED902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CDDBF-1D0F-4BA5-AD30-F40403C5A842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635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656F1-2CD8-4AE3-AEA1-38928FEED902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CDDBF-1D0F-4BA5-AD30-F40403C5A84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49525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656F1-2CD8-4AE3-AEA1-38928FEED902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CDDBF-1D0F-4BA5-AD30-F40403C5A842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6020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656F1-2CD8-4AE3-AEA1-38928FEED902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CDDBF-1D0F-4BA5-AD30-F40403C5A842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38558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656F1-2CD8-4AE3-AEA1-38928FEED902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CDDBF-1D0F-4BA5-AD30-F40403C5A842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883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656F1-2CD8-4AE3-AEA1-38928FEED902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CDDBF-1D0F-4BA5-AD30-F40403C5A8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4172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656F1-2CD8-4AE3-AEA1-38928FEED902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CDDBF-1D0F-4BA5-AD30-F40403C5A842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3068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CD656F1-2CD8-4AE3-AEA1-38928FEED902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CDDBF-1D0F-4BA5-AD30-F40403C5A842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096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656F1-2CD8-4AE3-AEA1-38928FEED902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CDDBF-1D0F-4BA5-AD30-F40403C5A842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24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656F1-2CD8-4AE3-AEA1-38928FEED902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CDDBF-1D0F-4BA5-AD30-F40403C5A842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2468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D656F1-2CD8-4AE3-AEA1-38928FEED902}" type="datetimeFigureOut">
              <a:rPr lang="en-GB" smtClean="0"/>
              <a:t>11/01/2020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9CFCDDBF-1D0F-4BA5-AD30-F40403C5A84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0769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hyperlink" Target="http://publicdomainpictures.net/view-image.php?image=57474&amp;picture=business-man-in-suit" TargetMode="Externa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u.diva-portal.org/smash/get/diva2:648216/FULLTEXT02.pdf" TargetMode="External"/><Relationship Id="rId2" Type="http://schemas.openxmlformats.org/officeDocument/2006/relationships/hyperlink" Target="https://robbiesenbach.com/what-to-wear-for-a-presenta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killsyouneed.com/presentation-skills.html" TargetMode="External"/><Relationship Id="rId5" Type="http://schemas.openxmlformats.org/officeDocument/2006/relationships/hyperlink" Target="https://www.efp.org/europerio8/periopeople/top-tips-giving-oral-presentation/" TargetMode="External"/><Relationship Id="rId4" Type="http://schemas.openxmlformats.org/officeDocument/2006/relationships/hyperlink" Target="https://doi-org.ezproxy.uwtsd.ac.uk/10.1093/femsle/fnx23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F235C-EF42-460B-BFB6-E47AC0DC40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8249" y="542924"/>
            <a:ext cx="8751888" cy="552451"/>
          </a:xfrm>
        </p:spPr>
        <p:txBody>
          <a:bodyPr/>
          <a:lstStyle/>
          <a:p>
            <a:r>
              <a:rPr lang="en-GB" sz="2800" dirty="0">
                <a:solidFill>
                  <a:schemeClr val="accent5"/>
                </a:solidFill>
              </a:rPr>
              <a:t>How To Deliver An Effective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5F697B-E0EF-4C07-ADB4-204105CDF9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8249" y="1247775"/>
            <a:ext cx="8751888" cy="419100"/>
          </a:xfrm>
        </p:spPr>
        <p:txBody>
          <a:bodyPr>
            <a:normAutofit fontScale="85000" lnSpcReduction="10000"/>
          </a:bodyPr>
          <a:lstStyle/>
          <a:p>
            <a:pPr algn="ctr"/>
            <a:r>
              <a:rPr lang="en-GB" dirty="0">
                <a:solidFill>
                  <a:srgbClr val="002060"/>
                </a:solidFill>
              </a:rPr>
              <a:t>Hosted by mary cherrington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7AAC2CB-64F7-413D-9CF8-4EDA1E56B0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61540415"/>
              </p:ext>
            </p:extLst>
          </p:nvPr>
        </p:nvGraphicFramePr>
        <p:xfrm>
          <a:off x="457201" y="1819276"/>
          <a:ext cx="5002306" cy="33354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C5A45AB5-5AF2-436F-8FB3-1293C1C4FCE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26117581"/>
              </p:ext>
            </p:extLst>
          </p:nvPr>
        </p:nvGraphicFramePr>
        <p:xfrm>
          <a:off x="6096001" y="1666875"/>
          <a:ext cx="6096002" cy="51911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21" name="Picture 20" descr="A picture containing toy, drawing&#10;&#10;Description automatically generated">
            <a:extLst>
              <a:ext uri="{FF2B5EF4-FFF2-40B4-BE49-F238E27FC236}">
                <a16:creationId xmlns:a16="http://schemas.microsoft.com/office/drawing/2014/main" id="{4B3FF584-91CA-4216-AEC8-4C5E50E55A7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4414299" y="5191125"/>
            <a:ext cx="1977899" cy="177655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E3480CFE-D184-4417-9A79-7D9E8DABA3B0}"/>
              </a:ext>
            </a:extLst>
          </p:cNvPr>
          <p:cNvSpPr txBox="1"/>
          <p:nvPr/>
        </p:nvSpPr>
        <p:spPr>
          <a:xfrm>
            <a:off x="2752725" y="5400676"/>
            <a:ext cx="15525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C00000"/>
                </a:solidFill>
              </a:rPr>
              <a:t>Dress appropriately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1E6AD1D-F060-414B-8A19-0A1F355DD86A}"/>
              </a:ext>
            </a:extLst>
          </p:cNvPr>
          <p:cNvSpPr txBox="1"/>
          <p:nvPr/>
        </p:nvSpPr>
        <p:spPr>
          <a:xfrm>
            <a:off x="5648325" y="4029075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2911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33CE77-DFA6-4098-B816-25E21BA19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00B51-52D8-4BAC-8294-EB1F2EA24D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err="1"/>
              <a:t>Biesenbach</a:t>
            </a:r>
            <a:r>
              <a:rPr lang="en-GB" dirty="0"/>
              <a:t>, R., </a:t>
            </a:r>
            <a:r>
              <a:rPr lang="en-GB" dirty="0" err="1"/>
              <a:t>Biesenblog</a:t>
            </a:r>
            <a:r>
              <a:rPr lang="en-GB" dirty="0"/>
              <a:t>. Insights on Communication, Storytelling and Presentation Skills. What to Wear for a Presentation: 10 Tips.(Accessed  December 20 2019) </a:t>
            </a:r>
            <a:r>
              <a:rPr lang="en-GB" dirty="0">
                <a:hlinkClick r:id="rId2"/>
              </a:rPr>
              <a:t>https://robbiesenbach.com/what-to-wear-for-a-presentation/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Bourne, P. E. (2007). Ten simple rules for making good oral presentations. </a:t>
            </a:r>
            <a:r>
              <a:rPr lang="en-GB" dirty="0" err="1"/>
              <a:t>PLoS</a:t>
            </a:r>
            <a:r>
              <a:rPr lang="en-GB" dirty="0"/>
              <a:t> computational biology, 3(4), e77. doi:10.1371/journal.pcbi.0030077 </a:t>
            </a:r>
          </a:p>
          <a:p>
            <a:pPr marL="0" indent="0">
              <a:buNone/>
            </a:pPr>
            <a:r>
              <a:rPr lang="en-GB" dirty="0"/>
              <a:t>Byström, K., &amp; Schulz, M. (2013) Great presentations – improving conference presentation skills. Journal of the European Association for Health Information and Libraries. Vol. 9 (3) </a:t>
            </a:r>
            <a:r>
              <a:rPr lang="en-GB" dirty="0">
                <a:hlinkClick r:id="rId3"/>
              </a:rPr>
              <a:t>http://uu.diva-portal.org/smash/get/diva2:648216/FULLTEXT02.pdf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Dolan, R. (2017) Effective presentation skills, FEMS Microbiology Letters, 364, (24)  </a:t>
            </a:r>
            <a:r>
              <a:rPr lang="en-GB" dirty="0">
                <a:hlinkClick r:id="rId4"/>
              </a:rPr>
              <a:t>https://doi-org.ezproxy.uwtsd.ac.uk/10.1093/femsle/fnx235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Jacques, A. (2013) Public Relations Tactics.  How to Give a Presentation in 9 Words. 20. (12), p.16 </a:t>
            </a:r>
          </a:p>
          <a:p>
            <a:pPr marL="0" indent="0">
              <a:buNone/>
            </a:pPr>
            <a:r>
              <a:rPr lang="en-GB" dirty="0" err="1"/>
              <a:t>Perio</a:t>
            </a:r>
            <a:r>
              <a:rPr lang="en-GB" dirty="0"/>
              <a:t> </a:t>
            </a:r>
            <a:r>
              <a:rPr lang="en-GB" dirty="0" err="1"/>
              <a:t>Peopleon</a:t>
            </a:r>
            <a:r>
              <a:rPr lang="en-GB" dirty="0"/>
              <a:t>. (2015) The Four Cs: How to give a good oral presentation. The Official EFP Blog for EuroPerio8. </a:t>
            </a:r>
            <a:r>
              <a:rPr lang="en-GB" dirty="0">
                <a:hlinkClick r:id="rId5"/>
              </a:rPr>
              <a:t>https://www.efp.org/europerio8/periopeople/top-tips-giving-oral-presentation/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 err="1"/>
              <a:t>SkillsYouNeed</a:t>
            </a:r>
            <a:r>
              <a:rPr lang="en-GB" dirty="0"/>
              <a:t>. (2018) Presentation Skill. (Accessed December 18 2019) </a:t>
            </a:r>
            <a:r>
              <a:rPr lang="en-GB" dirty="0">
                <a:hlinkClick r:id="rId6"/>
              </a:rPr>
              <a:t>https://www.skillsyouneed.com/presentation-skills.html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619444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3" ma:contentTypeDescription="Create a new document." ma:contentTypeScope="" ma:versionID="f4193221cbe4c3bbed57c423cd3619b0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0ffda8b77de9c76f28833aee18f0b0c4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8F7C5F5-E588-446D-95B1-8088E72C71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FC051C8-C609-4A0D-8F88-FA0D725EF0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B85B7A8-C84B-481E-8D06-CE04491ACDFD}">
  <ds:schemaRefs>
    <ds:schemaRef ds:uri="http://schemas.microsoft.com/office/2006/metadata/properties"/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9d0d5cce-d4dc-4043-8325-c992d2f588cd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1117</TotalTime>
  <Words>394</Words>
  <Application>Microsoft Office PowerPoint</Application>
  <PresentationFormat>Widescreen</PresentationFormat>
  <Paragraphs>21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Gill Sans MT</vt:lpstr>
      <vt:lpstr>Gallery</vt:lpstr>
      <vt:lpstr>How To Deliver An Effective Presentation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Deliver An Effective Presentation </dc:title>
  <dc:creator>Mary Cherrington (1909218)</dc:creator>
  <cp:lastModifiedBy>Mary Cherrington (1909218)</cp:lastModifiedBy>
  <cp:revision>5</cp:revision>
  <dcterms:created xsi:type="dcterms:W3CDTF">2020-01-11T22:55:08Z</dcterms:created>
  <dcterms:modified xsi:type="dcterms:W3CDTF">2020-01-12T17:32:54Z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