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Relationship Id="rId4" Type="http://schemas.openxmlformats.org/officeDocument/2006/relationships/image" Target="../media/image2.jpg"/><Relationship Id="rId5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 title="download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218963" y="1581150"/>
            <a:ext cx="2314500" cy="19812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55" name="Google Shape;55;p13"/>
          <p:cNvSpPr/>
          <p:nvPr/>
        </p:nvSpPr>
        <p:spPr>
          <a:xfrm>
            <a:off x="5831300" y="111650"/>
            <a:ext cx="3038100" cy="39726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-317500" lvl="0" marL="457200" rtl="0" algn="ctr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t/>
            </a:r>
            <a:endParaRPr/>
          </a:p>
        </p:txBody>
      </p:sp>
      <p:sp>
        <p:nvSpPr>
          <p:cNvPr id="56" name="Google Shape;56;p13"/>
          <p:cNvSpPr/>
          <p:nvPr/>
        </p:nvSpPr>
        <p:spPr>
          <a:xfrm>
            <a:off x="290200" y="203100"/>
            <a:ext cx="2733000" cy="4521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dk1"/>
              </a:highlight>
            </a:endParaRPr>
          </a:p>
        </p:txBody>
      </p:sp>
      <p:sp>
        <p:nvSpPr>
          <p:cNvPr id="57" name="Google Shape;57;p13"/>
          <p:cNvSpPr txBox="1"/>
          <p:nvPr/>
        </p:nvSpPr>
        <p:spPr>
          <a:xfrm>
            <a:off x="332500" y="167550"/>
            <a:ext cx="26484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>
                <a:solidFill>
                  <a:schemeClr val="lt1"/>
                </a:solidFill>
              </a:rPr>
              <a:t>Richard Wiseman - psychologist, author, and magician 🪄</a:t>
            </a:r>
            <a:endParaRPr sz="1100">
              <a:solidFill>
                <a:schemeClr val="lt1"/>
              </a:solidFill>
            </a:endParaRPr>
          </a:p>
        </p:txBody>
      </p:sp>
      <p:sp>
        <p:nvSpPr>
          <p:cNvPr id="58" name="Google Shape;58;p13"/>
          <p:cNvSpPr/>
          <p:nvPr/>
        </p:nvSpPr>
        <p:spPr>
          <a:xfrm>
            <a:off x="290200" y="850450"/>
            <a:ext cx="2733000" cy="40902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chemeClr val="dk1"/>
              </a:highlight>
            </a:endParaRPr>
          </a:p>
        </p:txBody>
      </p:sp>
      <p:sp>
        <p:nvSpPr>
          <p:cNvPr id="59" name="Google Shape;59;p13"/>
          <p:cNvSpPr txBox="1"/>
          <p:nvPr/>
        </p:nvSpPr>
        <p:spPr>
          <a:xfrm>
            <a:off x="332500" y="850450"/>
            <a:ext cx="2648400" cy="417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lang="en" sz="1000">
                <a:solidFill>
                  <a:schemeClr val="lt1"/>
                </a:solidFill>
              </a:rPr>
              <a:t>Huge on experimental psychology, specifically around magic and wellbeing. </a:t>
            </a:r>
            <a:br>
              <a:rPr lang="en" sz="1000">
                <a:solidFill>
                  <a:schemeClr val="lt1"/>
                </a:solidFill>
              </a:rPr>
            </a:br>
            <a:endParaRPr sz="1000">
              <a:solidFill>
                <a:schemeClr val="lt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lang="en" sz="1000">
                <a:solidFill>
                  <a:schemeClr val="lt1"/>
                </a:solidFill>
              </a:rPr>
              <a:t>Wrote </a:t>
            </a:r>
            <a:r>
              <a:rPr i="1" lang="en" sz="1000">
                <a:solidFill>
                  <a:schemeClr val="lt1"/>
                </a:solidFill>
              </a:rPr>
              <a:t>“Magic Your Mind Happy: </a:t>
            </a:r>
            <a:r>
              <a:rPr i="1" lang="en" sz="1000">
                <a:solidFill>
                  <a:schemeClr val="lt1"/>
                </a:solidFill>
              </a:rPr>
              <a:t>Amazing</a:t>
            </a:r>
            <a:r>
              <a:rPr i="1" lang="en" sz="1000">
                <a:solidFill>
                  <a:schemeClr val="lt1"/>
                </a:solidFill>
              </a:rPr>
              <a:t> magic tricks for happiness, confidence and calm”</a:t>
            </a:r>
            <a:br>
              <a:rPr i="1" lang="en" sz="1000">
                <a:solidFill>
                  <a:schemeClr val="lt1"/>
                </a:solidFill>
              </a:rPr>
            </a:br>
            <a:endParaRPr i="1" sz="1000">
              <a:solidFill>
                <a:schemeClr val="lt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lang="en" sz="1000">
                <a:solidFill>
                  <a:schemeClr val="lt1"/>
                </a:solidFill>
              </a:rPr>
              <a:t>Main argument is that improbable and impossible experiences boost creativity. </a:t>
            </a:r>
            <a:br>
              <a:rPr lang="en" sz="1000">
                <a:solidFill>
                  <a:schemeClr val="lt1"/>
                </a:solidFill>
              </a:rPr>
            </a:br>
            <a:endParaRPr sz="1000">
              <a:solidFill>
                <a:schemeClr val="lt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b="1" i="1" lang="en" sz="1000">
                <a:solidFill>
                  <a:schemeClr val="lt1"/>
                </a:solidFill>
              </a:rPr>
              <a:t>Think of how magic makes you feel! </a:t>
            </a:r>
            <a:br>
              <a:rPr b="1" i="1" lang="en" sz="1000">
                <a:solidFill>
                  <a:schemeClr val="lt1"/>
                </a:solidFill>
              </a:rPr>
            </a:br>
            <a:endParaRPr b="1" i="1" sz="1000">
              <a:solidFill>
                <a:schemeClr val="lt1"/>
              </a:solidFill>
            </a:endParaRPr>
          </a:p>
          <a:p>
            <a:pPr indent="45720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800">
                <a:solidFill>
                  <a:schemeClr val="lt1"/>
                </a:solidFill>
              </a:rPr>
              <a:t>Happy? Confused? Excited? Shocked?</a:t>
            </a:r>
            <a:br>
              <a:rPr lang="en" sz="1000">
                <a:solidFill>
                  <a:schemeClr val="lt1"/>
                </a:solidFill>
              </a:rPr>
            </a:br>
            <a:endParaRPr sz="1000">
              <a:solidFill>
                <a:schemeClr val="lt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lang="en" sz="1100">
                <a:solidFill>
                  <a:schemeClr val="lt1"/>
                </a:solidFill>
              </a:rPr>
              <a:t>Magic </a:t>
            </a:r>
            <a:r>
              <a:rPr lang="en" sz="1000">
                <a:solidFill>
                  <a:schemeClr val="lt1"/>
                </a:solidFill>
              </a:rPr>
              <a:t>= cognitive disruption which if confirmed with schema disruption theory = increased creativity! (Wooley, 2020)</a:t>
            </a:r>
            <a:br>
              <a:rPr lang="en" sz="1000">
                <a:solidFill>
                  <a:schemeClr val="lt1"/>
                </a:solidFill>
              </a:rPr>
            </a:br>
            <a:endParaRPr sz="1000">
              <a:solidFill>
                <a:schemeClr val="lt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lang="en" sz="1000">
                <a:solidFill>
                  <a:schemeClr val="lt1"/>
                </a:solidFill>
              </a:rPr>
              <a:t>This idea can be combined with positive thinking to promote positive well being! </a:t>
            </a:r>
            <a:endParaRPr sz="1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lt1"/>
              </a:solidFill>
            </a:endParaRPr>
          </a:p>
        </p:txBody>
      </p:sp>
      <p:sp>
        <p:nvSpPr>
          <p:cNvPr id="60" name="Google Shape;60;p13"/>
          <p:cNvSpPr/>
          <p:nvPr/>
        </p:nvSpPr>
        <p:spPr>
          <a:xfrm>
            <a:off x="3218975" y="4380300"/>
            <a:ext cx="5925000" cy="7632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" name="Google Shape;61;p13"/>
          <p:cNvSpPr/>
          <p:nvPr/>
        </p:nvSpPr>
        <p:spPr>
          <a:xfrm>
            <a:off x="5533475" y="4158911"/>
            <a:ext cx="3251400" cy="144600"/>
          </a:xfrm>
          <a:prstGeom prst="rect">
            <a:avLst/>
          </a:prstGeom>
          <a:solidFill>
            <a:schemeClr val="dk1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13"/>
          <p:cNvSpPr txBox="1"/>
          <p:nvPr/>
        </p:nvSpPr>
        <p:spPr>
          <a:xfrm>
            <a:off x="6649600" y="4077300"/>
            <a:ext cx="2568300" cy="30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solidFill>
                  <a:schemeClr val="lt1"/>
                </a:solidFill>
              </a:rPr>
              <a:t>🪄References🪄</a:t>
            </a:r>
            <a:endParaRPr sz="800">
              <a:solidFill>
                <a:schemeClr val="lt1"/>
              </a:solidFill>
            </a:endParaRPr>
          </a:p>
        </p:txBody>
      </p:sp>
      <p:sp>
        <p:nvSpPr>
          <p:cNvPr id="63" name="Google Shape;63;p13"/>
          <p:cNvSpPr txBox="1"/>
          <p:nvPr/>
        </p:nvSpPr>
        <p:spPr>
          <a:xfrm>
            <a:off x="5831300" y="203100"/>
            <a:ext cx="2953500" cy="387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lang="en" sz="1000">
                <a:solidFill>
                  <a:schemeClr val="lt1"/>
                </a:solidFill>
              </a:rPr>
              <a:t>How does magic based psychology actually help patients? </a:t>
            </a:r>
            <a:endParaRPr sz="1000">
              <a:solidFill>
                <a:schemeClr val="lt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en" sz="1000">
                <a:solidFill>
                  <a:schemeClr val="lt1"/>
                </a:solidFill>
              </a:rPr>
            </a:br>
            <a:r>
              <a:rPr i="1" lang="en" sz="1000">
                <a:solidFill>
                  <a:schemeClr val="lt1"/>
                </a:solidFill>
              </a:rPr>
              <a:t>Some research supports this! (Although it’s still being explored)</a:t>
            </a:r>
            <a:endParaRPr i="1" sz="10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i="1" sz="1000">
              <a:solidFill>
                <a:schemeClr val="lt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b="1" lang="en" sz="1000">
                <a:solidFill>
                  <a:schemeClr val="lt1"/>
                </a:solidFill>
              </a:rPr>
              <a:t>Studies have shown that: </a:t>
            </a:r>
            <a:br>
              <a:rPr lang="en" sz="1000">
                <a:solidFill>
                  <a:schemeClr val="lt1"/>
                </a:solidFill>
              </a:rPr>
            </a:br>
            <a:r>
              <a:rPr lang="en" sz="1000">
                <a:solidFill>
                  <a:schemeClr val="lt1"/>
                </a:solidFill>
              </a:rPr>
              <a:t>- Medics &amp; Therapists have seen improved health </a:t>
            </a:r>
            <a:r>
              <a:rPr lang="en" sz="1000">
                <a:solidFill>
                  <a:schemeClr val="lt1"/>
                </a:solidFill>
              </a:rPr>
              <a:t>benefits</a:t>
            </a:r>
            <a:r>
              <a:rPr lang="en" sz="1000">
                <a:solidFill>
                  <a:schemeClr val="lt1"/>
                </a:solidFill>
              </a:rPr>
              <a:t> using magic in healthcare settings (Lustig, 1994) </a:t>
            </a:r>
            <a:br>
              <a:rPr lang="en" sz="1000">
                <a:solidFill>
                  <a:schemeClr val="lt1"/>
                </a:solidFill>
              </a:rPr>
            </a:br>
            <a:br>
              <a:rPr lang="en" sz="1000">
                <a:solidFill>
                  <a:schemeClr val="lt1"/>
                </a:solidFill>
              </a:rPr>
            </a:br>
            <a:r>
              <a:rPr lang="en" sz="1000">
                <a:solidFill>
                  <a:schemeClr val="lt1"/>
                </a:solidFill>
              </a:rPr>
              <a:t>- A reduction in patient anxiety (Zhang, 2017)</a:t>
            </a:r>
            <a:br>
              <a:rPr lang="en" sz="1000">
                <a:solidFill>
                  <a:schemeClr val="lt1"/>
                </a:solidFill>
              </a:rPr>
            </a:br>
            <a:br>
              <a:rPr lang="en" sz="1000">
                <a:solidFill>
                  <a:schemeClr val="lt1"/>
                </a:solidFill>
              </a:rPr>
            </a:br>
            <a:r>
              <a:rPr lang="en" sz="1000">
                <a:solidFill>
                  <a:schemeClr val="lt1"/>
                </a:solidFill>
              </a:rPr>
              <a:t>- Gaining cooperation of patients (Schwartz, 2003)</a:t>
            </a:r>
            <a:br>
              <a:rPr lang="en" sz="1000">
                <a:solidFill>
                  <a:schemeClr val="lt1"/>
                </a:solidFill>
              </a:rPr>
            </a:br>
            <a:endParaRPr sz="1000">
              <a:solidFill>
                <a:schemeClr val="lt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</a:pPr>
            <a:r>
              <a:rPr lang="en" sz="1000">
                <a:solidFill>
                  <a:schemeClr val="lt1"/>
                </a:solidFill>
              </a:rPr>
              <a:t>This idea is nothing new! In WWI, magic tricks were used to help entertain and rehabilitate soldiers! </a:t>
            </a:r>
            <a:br>
              <a:rPr lang="en" sz="1000">
                <a:solidFill>
                  <a:schemeClr val="lt1"/>
                </a:solidFill>
              </a:rPr>
            </a:br>
            <a:br>
              <a:rPr lang="en" sz="1000">
                <a:solidFill>
                  <a:schemeClr val="lt1"/>
                </a:solidFill>
              </a:rPr>
            </a:br>
            <a:endParaRPr sz="1000">
              <a:solidFill>
                <a:schemeClr val="lt1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1000">
                <a:solidFill>
                  <a:schemeClr val="lt1"/>
                </a:solidFill>
              </a:rPr>
              <a:t>This </a:t>
            </a:r>
            <a:r>
              <a:rPr i="1" lang="en" sz="1000">
                <a:solidFill>
                  <a:schemeClr val="lt1"/>
                </a:solidFill>
              </a:rPr>
              <a:t>approach</a:t>
            </a:r>
            <a:r>
              <a:rPr i="1" lang="en" sz="1000">
                <a:solidFill>
                  <a:schemeClr val="lt1"/>
                </a:solidFill>
              </a:rPr>
              <a:t> is in </a:t>
            </a:r>
            <a:r>
              <a:rPr i="1" lang="en" sz="1000">
                <a:solidFill>
                  <a:schemeClr val="lt1"/>
                </a:solidFill>
              </a:rPr>
              <a:t>its</a:t>
            </a:r>
            <a:r>
              <a:rPr i="1" lang="en" sz="1000">
                <a:solidFill>
                  <a:schemeClr val="lt1"/>
                </a:solidFill>
              </a:rPr>
              <a:t> infancy. Magic based psychology still has potential to grow!</a:t>
            </a:r>
            <a:endParaRPr i="1" sz="1000">
              <a:solidFill>
                <a:schemeClr val="lt1"/>
              </a:solidFill>
            </a:endParaRPr>
          </a:p>
        </p:txBody>
      </p:sp>
      <p:sp>
        <p:nvSpPr>
          <p:cNvPr id="64" name="Google Shape;64;p13"/>
          <p:cNvSpPr txBox="1"/>
          <p:nvPr/>
        </p:nvSpPr>
        <p:spPr>
          <a:xfrm>
            <a:off x="5699675" y="4378150"/>
            <a:ext cx="3444300" cy="124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400">
                <a:solidFill>
                  <a:schemeClr val="lt1"/>
                </a:solidFill>
              </a:rPr>
              <a:t>Woolley, J., Bunce, L. and Boerger, E. (2020) </a:t>
            </a:r>
            <a:r>
              <a:rPr i="1" lang="en" sz="400">
                <a:solidFill>
                  <a:schemeClr val="lt1"/>
                </a:solidFill>
              </a:rPr>
              <a:t>Creativity and the wandering mind.</a:t>
            </a:r>
            <a:r>
              <a:rPr lang="en" sz="400">
                <a:solidFill>
                  <a:schemeClr val="lt1"/>
                </a:solidFill>
              </a:rPr>
              <a:t> Available at: https://www.researchgate.net/profile/Louise-Bunce/publication/342474622_Relations_between_imagination_and_creativity/links/5ff82b3645851553a02b15d8/Relations-between-imagination-and-creativity.pdf (Accessed: 10 November 2025).</a:t>
            </a:r>
            <a:br>
              <a:rPr lang="en" sz="400">
                <a:solidFill>
                  <a:schemeClr val="lt1"/>
                </a:solidFill>
              </a:rPr>
            </a:br>
            <a:r>
              <a:rPr lang="en" sz="400">
                <a:solidFill>
                  <a:schemeClr val="lt1"/>
                </a:solidFill>
              </a:rPr>
              <a:t>Zhang, Y., Yang, Y., Lau, W., Garg, S., Lao, J. (2016) </a:t>
            </a:r>
            <a:r>
              <a:rPr i="1" lang="en" sz="400">
                <a:solidFill>
                  <a:schemeClr val="lt1"/>
                </a:solidFill>
              </a:rPr>
              <a:t>The effectiveness of pre-operative clown intervention on psychological distress: A systematic review and meta-analysis: Meta-analysis of clown intervention</a:t>
            </a:r>
            <a:r>
              <a:rPr lang="en" sz="400">
                <a:solidFill>
                  <a:schemeClr val="lt1"/>
                </a:solidFill>
              </a:rPr>
              <a:t>. Available at: https://www.researchgate.net/publication/309143832_The_effectiveness_of_pre-operative_clown_intervention_on_psychological_distress_A_systematic_review_and_meta-analysis_Meta-analysis_of_clown_intervention (Accessed: 10 November 2025).</a:t>
            </a:r>
            <a:br>
              <a:rPr lang="en" sz="500">
                <a:solidFill>
                  <a:schemeClr val="lt1"/>
                </a:solidFill>
              </a:rPr>
            </a:br>
            <a:br>
              <a:rPr lang="en" sz="500">
                <a:solidFill>
                  <a:schemeClr val="lt1"/>
                </a:solidFill>
              </a:rPr>
            </a:br>
            <a:br>
              <a:rPr lang="en" sz="500">
                <a:solidFill>
                  <a:schemeClr val="lt1"/>
                </a:solidFill>
              </a:rPr>
            </a:br>
            <a:br>
              <a:rPr lang="en" sz="500">
                <a:solidFill>
                  <a:schemeClr val="lt1"/>
                </a:solidFill>
              </a:rPr>
            </a:br>
            <a:endParaRPr sz="5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400">
              <a:solidFill>
                <a:schemeClr val="dk2"/>
              </a:solidFill>
            </a:endParaRPr>
          </a:p>
        </p:txBody>
      </p:sp>
      <p:sp>
        <p:nvSpPr>
          <p:cNvPr id="65" name="Google Shape;65;p13"/>
          <p:cNvSpPr txBox="1"/>
          <p:nvPr/>
        </p:nvSpPr>
        <p:spPr>
          <a:xfrm>
            <a:off x="3218975" y="4378150"/>
            <a:ext cx="2480700" cy="139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400">
                <a:solidFill>
                  <a:schemeClr val="lt1"/>
                </a:solidFill>
              </a:rPr>
              <a:t>Lustig,SL. (1994) </a:t>
            </a:r>
            <a:r>
              <a:rPr i="1" lang="en" sz="400">
                <a:solidFill>
                  <a:schemeClr val="lt1"/>
                </a:solidFill>
              </a:rPr>
              <a:t>The AIDS prevention magic show: Avoiding the tragic with Magic, Public health reports</a:t>
            </a:r>
            <a:r>
              <a:rPr lang="en" sz="400">
                <a:solidFill>
                  <a:schemeClr val="lt1"/>
                </a:solidFill>
              </a:rPr>
              <a:t>. Available at: https://pubmed.ncbi.nlm.nih.gov/8153267/ (Accessed: 10 November 2025)</a:t>
            </a:r>
            <a:br>
              <a:rPr lang="en" sz="400">
                <a:solidFill>
                  <a:schemeClr val="lt1"/>
                </a:solidFill>
              </a:rPr>
            </a:br>
            <a:r>
              <a:rPr lang="en" sz="400">
                <a:solidFill>
                  <a:schemeClr val="lt1"/>
                </a:solidFill>
              </a:rPr>
              <a:t>Richard Wiseman (2024) </a:t>
            </a:r>
            <a:r>
              <a:rPr i="1" lang="en" sz="400">
                <a:solidFill>
                  <a:schemeClr val="lt1"/>
                </a:solidFill>
              </a:rPr>
              <a:t>Blog, Richard Wiseman</a:t>
            </a:r>
            <a:r>
              <a:rPr lang="en" sz="400">
                <a:solidFill>
                  <a:schemeClr val="lt1"/>
                </a:solidFill>
              </a:rPr>
              <a:t>. Available at: https://richardwiseman.wordpress.com/blog-2/page/2/ (Accessed: 10 November 2025)</a:t>
            </a:r>
            <a:br>
              <a:rPr lang="en" sz="400">
                <a:solidFill>
                  <a:schemeClr val="lt1"/>
                </a:solidFill>
              </a:rPr>
            </a:br>
            <a:r>
              <a:rPr lang="en" sz="400">
                <a:solidFill>
                  <a:schemeClr val="lt1"/>
                </a:solidFill>
              </a:rPr>
              <a:t>Wiseman​, R. and Watt, C. (2018) </a:t>
            </a:r>
            <a:r>
              <a:rPr i="1" lang="en" sz="400">
                <a:solidFill>
                  <a:schemeClr val="lt1"/>
                </a:solidFill>
              </a:rPr>
              <a:t>Achieving the impossible: A review of Magic-based interventions and their effects on wellbeing</a:t>
            </a:r>
            <a:r>
              <a:rPr lang="en" sz="400">
                <a:solidFill>
                  <a:schemeClr val="lt1"/>
                </a:solidFill>
              </a:rPr>
              <a:t>. Available at: https://peerj.com/articles/6081/ (Accessed: 10 November 2025) </a:t>
            </a:r>
            <a:br>
              <a:rPr lang="en" sz="400">
                <a:solidFill>
                  <a:schemeClr val="lt1"/>
                </a:solidFill>
              </a:rPr>
            </a:br>
            <a:r>
              <a:rPr lang="en" sz="400">
                <a:solidFill>
                  <a:schemeClr val="lt1"/>
                </a:solidFill>
              </a:rPr>
              <a:t>Wiseman​, R. and Watt, C. (2022) </a:t>
            </a:r>
            <a:r>
              <a:rPr i="1" lang="en" sz="400">
                <a:solidFill>
                  <a:schemeClr val="lt1"/>
                </a:solidFill>
              </a:rPr>
              <a:t>Experiencing the impossible and creativity: A targeted literature review. </a:t>
            </a:r>
            <a:r>
              <a:rPr lang="en" sz="400">
                <a:solidFill>
                  <a:schemeClr val="lt1"/>
                </a:solidFill>
              </a:rPr>
              <a:t>Available at: https://peerj.com/articles/13755/ (Accessed: 10 November 2025)</a:t>
            </a:r>
            <a:br>
              <a:rPr lang="en" sz="400">
                <a:solidFill>
                  <a:schemeClr val="lt1"/>
                </a:solidFill>
              </a:rPr>
            </a:br>
            <a:br>
              <a:rPr lang="en" sz="400">
                <a:solidFill>
                  <a:schemeClr val="lt1"/>
                </a:solidFill>
              </a:rPr>
            </a:br>
            <a:br>
              <a:rPr lang="en" sz="400">
                <a:solidFill>
                  <a:schemeClr val="lt1"/>
                </a:solidFill>
              </a:rPr>
            </a:br>
            <a:br>
              <a:rPr lang="en" sz="400">
                <a:solidFill>
                  <a:schemeClr val="lt1"/>
                </a:solidFill>
              </a:rPr>
            </a:br>
            <a:br>
              <a:rPr lang="en" sz="400">
                <a:solidFill>
                  <a:schemeClr val="lt1"/>
                </a:solidFill>
              </a:rPr>
            </a:br>
            <a:endParaRPr sz="400">
              <a:solidFill>
                <a:schemeClr val="lt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400">
              <a:solidFill>
                <a:schemeClr val="dk2"/>
              </a:solidFill>
            </a:endParaRPr>
          </a:p>
        </p:txBody>
      </p:sp>
      <p:pic>
        <p:nvPicPr>
          <p:cNvPr id="66" name="Google Shape;66;p13" title="ChatGPT Image Nov 10, 2025, 09_41_42 PM.png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17050" y="1287775"/>
            <a:ext cx="1657352" cy="11049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