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2" r:id="rId4"/>
    <p:sldId id="263" r:id="rId5"/>
    <p:sldId id="25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ED8E9D-B309-4F87-9120-8E43A0D8DFD7}" v="1" dt="2026-02-13T17:56:04.5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36" d="100"/>
          <a:sy n="36" d="100"/>
        </p:scale>
        <p:origin x="388" y="1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da Takyi (2518018)" userId="S::2518018@student.uwtsd.ac.uk::fa7822cd-737e-4194-8ef5-0263e8ef2e69" providerId="AD" clId="Web-{E02DC42F-46F2-2AEA-9B74-239D8333222B}"/>
    <pc:docChg chg="modSld">
      <pc:chgData name="Vida Takyi (2518018)" userId="S::2518018@student.uwtsd.ac.uk::fa7822cd-737e-4194-8ef5-0263e8ef2e69" providerId="AD" clId="Web-{E02DC42F-46F2-2AEA-9B74-239D8333222B}" dt="2026-02-01T12:19:13.982" v="2" actId="20577"/>
      <pc:docMkLst>
        <pc:docMk/>
      </pc:docMkLst>
    </pc:docChg>
  </pc:docChgLst>
  <pc:docChgLst>
    <pc:chgData name="Vida Takyi (2518018)" userId="S::2518018@student.uwtsd.ac.uk::fa7822cd-737e-4194-8ef5-0263e8ef2e69" providerId="AD" clId="Web-{B0CC7E2A-B1ED-0467-31CC-1DDC00CA68C6}"/>
    <pc:docChg chg="modSld">
      <pc:chgData name="Vida Takyi (2518018)" userId="S::2518018@student.uwtsd.ac.uk::fa7822cd-737e-4194-8ef5-0263e8ef2e69" providerId="AD" clId="Web-{B0CC7E2A-B1ED-0467-31CC-1DDC00CA68C6}" dt="2026-02-05T19:25:02.060" v="259" actId="20577"/>
      <pc:docMkLst>
        <pc:docMk/>
      </pc:docMkLst>
      <pc:sldChg chg="modSp">
        <pc:chgData name="Vida Takyi (2518018)" userId="S::2518018@student.uwtsd.ac.uk::fa7822cd-737e-4194-8ef5-0263e8ef2e69" providerId="AD" clId="Web-{B0CC7E2A-B1ED-0467-31CC-1DDC00CA68C6}" dt="2026-02-05T19:25:02.060" v="259" actId="20577"/>
        <pc:sldMkLst>
          <pc:docMk/>
          <pc:sldMk cId="642323690" sldId="261"/>
        </pc:sldMkLst>
        <pc:spChg chg="mod">
          <ac:chgData name="Vida Takyi (2518018)" userId="S::2518018@student.uwtsd.ac.uk::fa7822cd-737e-4194-8ef5-0263e8ef2e69" providerId="AD" clId="Web-{B0CC7E2A-B1ED-0467-31CC-1DDC00CA68C6}" dt="2026-02-05T19:25:02.060" v="259" actId="20577"/>
          <ac:spMkLst>
            <pc:docMk/>
            <pc:sldMk cId="642323690" sldId="261"/>
            <ac:spMk id="3" creationId="{7FE545F3-CAF0-F388-6EDE-7C7F434F1B92}"/>
          </ac:spMkLst>
        </pc:spChg>
      </pc:sldChg>
      <pc:sldChg chg="modSp">
        <pc:chgData name="Vida Takyi (2518018)" userId="S::2518018@student.uwtsd.ac.uk::fa7822cd-737e-4194-8ef5-0263e8ef2e69" providerId="AD" clId="Web-{B0CC7E2A-B1ED-0467-31CC-1DDC00CA68C6}" dt="2026-02-05T19:22:34.711" v="248" actId="20577"/>
        <pc:sldMkLst>
          <pc:docMk/>
          <pc:sldMk cId="832210969" sldId="262"/>
        </pc:sldMkLst>
        <pc:spChg chg="mod">
          <ac:chgData name="Vida Takyi (2518018)" userId="S::2518018@student.uwtsd.ac.uk::fa7822cd-737e-4194-8ef5-0263e8ef2e69" providerId="AD" clId="Web-{B0CC7E2A-B1ED-0467-31CC-1DDC00CA68C6}" dt="2026-02-05T19:22:34.711" v="248" actId="20577"/>
          <ac:spMkLst>
            <pc:docMk/>
            <pc:sldMk cId="832210969" sldId="262"/>
            <ac:spMk id="3" creationId="{8F42B589-4D68-9929-9A4F-5E8BABC8105A}"/>
          </ac:spMkLst>
        </pc:spChg>
      </pc:sldChg>
    </pc:docChg>
  </pc:docChgLst>
  <pc:docChgLst>
    <pc:chgData name="Vida Takyi (2518018)" userId="S::2518018@student.uwtsd.ac.uk::fa7822cd-737e-4194-8ef5-0263e8ef2e69" providerId="AD" clId="Web-{35CF03F3-8251-1EB9-33AE-0BC6B8B3026A}"/>
    <pc:docChg chg="addSld delSld modSld">
      <pc:chgData name="Vida Takyi (2518018)" userId="S::2518018@student.uwtsd.ac.uk::fa7822cd-737e-4194-8ef5-0263e8ef2e69" providerId="AD" clId="Web-{35CF03F3-8251-1EB9-33AE-0BC6B8B3026A}" dt="2026-02-03T12:36:36.434" v="524"/>
      <pc:docMkLst>
        <pc:docMk/>
      </pc:docMkLst>
      <pc:sldChg chg="modSp new">
        <pc:chgData name="Vida Takyi (2518018)" userId="S::2518018@student.uwtsd.ac.uk::fa7822cd-737e-4194-8ef5-0263e8ef2e69" providerId="AD" clId="Web-{35CF03F3-8251-1EB9-33AE-0BC6B8B3026A}" dt="2026-02-03T12:17:02.343" v="518" actId="20577"/>
        <pc:sldMkLst>
          <pc:docMk/>
          <pc:sldMk cId="642323690" sldId="261"/>
        </pc:sldMkLst>
        <pc:spChg chg="mod">
          <ac:chgData name="Vida Takyi (2518018)" userId="S::2518018@student.uwtsd.ac.uk::fa7822cd-737e-4194-8ef5-0263e8ef2e69" providerId="AD" clId="Web-{35CF03F3-8251-1EB9-33AE-0BC6B8B3026A}" dt="2026-02-03T12:17:02.343" v="518" actId="20577"/>
          <ac:spMkLst>
            <pc:docMk/>
            <pc:sldMk cId="642323690" sldId="261"/>
            <ac:spMk id="3" creationId="{7FE545F3-CAF0-F388-6EDE-7C7F434F1B92}"/>
          </ac:spMkLst>
        </pc:spChg>
      </pc:sldChg>
      <pc:sldChg chg="new">
        <pc:chgData name="Vida Takyi (2518018)" userId="S::2518018@student.uwtsd.ac.uk::fa7822cd-737e-4194-8ef5-0263e8ef2e69" providerId="AD" clId="Web-{35CF03F3-8251-1EB9-33AE-0BC6B8B3026A}" dt="2026-02-03T12:36:36.434" v="524"/>
        <pc:sldMkLst>
          <pc:docMk/>
          <pc:sldMk cId="832210969" sldId="262"/>
        </pc:sldMkLst>
      </pc:sldChg>
    </pc:docChg>
  </pc:docChgLst>
  <pc:docChgLst>
    <pc:chgData name="Vida Takyi (2518018)" userId="fa7822cd-737e-4194-8ef5-0263e8ef2e69" providerId="ADAL" clId="{6BA56AAF-59E1-4811-BE38-E09D02507932}"/>
    <pc:docChg chg="custSel addSld delSld modSld">
      <pc:chgData name="Vida Takyi (2518018)" userId="fa7822cd-737e-4194-8ef5-0263e8ef2e69" providerId="ADAL" clId="{6BA56AAF-59E1-4811-BE38-E09D02507932}" dt="2026-02-13T18:13:06.123" v="440" actId="20577"/>
      <pc:docMkLst>
        <pc:docMk/>
      </pc:docMkLst>
      <pc:sldChg chg="addSp modSp new mod">
        <pc:chgData name="Vida Takyi (2518018)" userId="fa7822cd-737e-4194-8ef5-0263e8ef2e69" providerId="ADAL" clId="{6BA56AAF-59E1-4811-BE38-E09D02507932}" dt="2026-02-13T18:13:06.123" v="440" actId="20577"/>
        <pc:sldMkLst>
          <pc:docMk/>
          <pc:sldMk cId="2921081232" sldId="263"/>
        </pc:sldMkLst>
        <pc:spChg chg="add mod">
          <ac:chgData name="Vida Takyi (2518018)" userId="fa7822cd-737e-4194-8ef5-0263e8ef2e69" providerId="ADAL" clId="{6BA56AAF-59E1-4811-BE38-E09D02507932}" dt="2026-02-13T18:13:06.123" v="440" actId="20577"/>
          <ac:spMkLst>
            <pc:docMk/>
            <pc:sldMk cId="2921081232" sldId="263"/>
            <ac:spMk id="2" creationId="{580B2C36-2EA1-8244-94EA-3D35ACD08C08}"/>
          </ac:spMkLst>
        </pc:spChg>
      </pc:sldChg>
      <pc:sldChg chg="new del">
        <pc:chgData name="Vida Takyi (2518018)" userId="fa7822cd-737e-4194-8ef5-0263e8ef2e69" providerId="ADAL" clId="{6BA56AAF-59E1-4811-BE38-E09D02507932}" dt="2026-02-13T17:55:23.972" v="1" actId="2696"/>
        <pc:sldMkLst>
          <pc:docMk/>
          <pc:sldMk cId="4137182150" sldId="263"/>
        </pc:sldMkLst>
      </pc:sldChg>
    </pc:docChg>
  </pc:docChgLst>
  <pc:docChgLst>
    <pc:chgData name="Vida Takyi (2518018)" userId="S::2518018@student.uwtsd.ac.uk::fa7822cd-737e-4194-8ef5-0263e8ef2e69" providerId="AD" clId="Web-{D21AC2DF-0EA3-81EC-83E4-4EFA0D82AD09}"/>
    <pc:docChg chg="delSld modSld">
      <pc:chgData name="Vida Takyi (2518018)" userId="S::2518018@student.uwtsd.ac.uk::fa7822cd-737e-4194-8ef5-0263e8ef2e69" providerId="AD" clId="Web-{D21AC2DF-0EA3-81EC-83E4-4EFA0D82AD09}" dt="2026-02-06T09:11:54.129" v="16"/>
      <pc:docMkLst>
        <pc:docMk/>
      </pc:docMkLst>
      <pc:sldChg chg="modSp">
        <pc:chgData name="Vida Takyi (2518018)" userId="S::2518018@student.uwtsd.ac.uk::fa7822cd-737e-4194-8ef5-0263e8ef2e69" providerId="AD" clId="Web-{D21AC2DF-0EA3-81EC-83E4-4EFA0D82AD09}" dt="2026-02-06T09:11:29.160" v="10" actId="20577"/>
        <pc:sldMkLst>
          <pc:docMk/>
          <pc:sldMk cId="4224943741" sldId="258"/>
        </pc:sldMkLst>
        <pc:spChg chg="mod">
          <ac:chgData name="Vida Takyi (2518018)" userId="S::2518018@student.uwtsd.ac.uk::fa7822cd-737e-4194-8ef5-0263e8ef2e69" providerId="AD" clId="Web-{D21AC2DF-0EA3-81EC-83E4-4EFA0D82AD09}" dt="2026-02-06T09:11:29.160" v="10" actId="20577"/>
          <ac:spMkLst>
            <pc:docMk/>
            <pc:sldMk cId="4224943741" sldId="258"/>
            <ac:spMk id="3" creationId="{558CF255-25B7-C58D-8F7F-2C5539E0C1C7}"/>
          </ac:spMkLst>
        </pc:spChg>
      </pc:sldChg>
    </pc:docChg>
  </pc:docChgLst>
  <pc:docChgLst>
    <pc:chgData name="Vida Takyi (2518018)" userId="S::2518018@student.uwtsd.ac.uk::fa7822cd-737e-4194-8ef5-0263e8ef2e69" providerId="AD" clId="Web-{347F832C-3E58-C6EE-646C-E027AB8CE2CB}"/>
    <pc:docChg chg="addSld modSld">
      <pc:chgData name="Vida Takyi (2518018)" userId="S::2518018@student.uwtsd.ac.uk::fa7822cd-737e-4194-8ef5-0263e8ef2e69" providerId="AD" clId="Web-{347F832C-3E58-C6EE-646C-E027AB8CE2CB}" dt="2026-01-25T18:07:58.928" v="901" actId="20577"/>
      <pc:docMkLst>
        <pc:docMk/>
      </pc:docMkLst>
      <pc:sldChg chg="modSp">
        <pc:chgData name="Vida Takyi (2518018)" userId="S::2518018@student.uwtsd.ac.uk::fa7822cd-737e-4194-8ef5-0263e8ef2e69" providerId="AD" clId="Web-{347F832C-3E58-C6EE-646C-E027AB8CE2CB}" dt="2026-01-25T17:57:40.899" v="848" actId="14100"/>
        <pc:sldMkLst>
          <pc:docMk/>
          <pc:sldMk cId="109857222" sldId="256"/>
        </pc:sldMkLst>
        <pc:spChg chg="mod">
          <ac:chgData name="Vida Takyi (2518018)" userId="S::2518018@student.uwtsd.ac.uk::fa7822cd-737e-4194-8ef5-0263e8ef2e69" providerId="AD" clId="Web-{347F832C-3E58-C6EE-646C-E027AB8CE2CB}" dt="2026-01-25T15:50:12.295" v="7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Vida Takyi (2518018)" userId="S::2518018@student.uwtsd.ac.uk::fa7822cd-737e-4194-8ef5-0263e8ef2e69" providerId="AD" clId="Web-{347F832C-3E58-C6EE-646C-E027AB8CE2CB}" dt="2026-01-25T17:57:40.899" v="848" actId="14100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Vida Takyi (2518018)" userId="S::2518018@student.uwtsd.ac.uk::fa7822cd-737e-4194-8ef5-0263e8ef2e69" providerId="AD" clId="Web-{347F832C-3E58-C6EE-646C-E027AB8CE2CB}" dt="2026-01-25T18:01:25.353" v="866" actId="20577"/>
        <pc:sldMkLst>
          <pc:docMk/>
          <pc:sldMk cId="4224943741" sldId="258"/>
        </pc:sldMkLst>
        <pc:spChg chg="mod">
          <ac:chgData name="Vida Takyi (2518018)" userId="S::2518018@student.uwtsd.ac.uk::fa7822cd-737e-4194-8ef5-0263e8ef2e69" providerId="AD" clId="Web-{347F832C-3E58-C6EE-646C-E027AB8CE2CB}" dt="2026-01-25T17:02:46.266" v="457" actId="14100"/>
          <ac:spMkLst>
            <pc:docMk/>
            <pc:sldMk cId="4224943741" sldId="258"/>
            <ac:spMk id="2" creationId="{184BF917-6F36-255D-49A0-AE2EBE0476BA}"/>
          </ac:spMkLst>
        </pc:spChg>
        <pc:spChg chg="mod">
          <ac:chgData name="Vida Takyi (2518018)" userId="S::2518018@student.uwtsd.ac.uk::fa7822cd-737e-4194-8ef5-0263e8ef2e69" providerId="AD" clId="Web-{347F832C-3E58-C6EE-646C-E027AB8CE2CB}" dt="2026-01-25T18:01:25.353" v="866" actId="20577"/>
          <ac:spMkLst>
            <pc:docMk/>
            <pc:sldMk cId="4224943741" sldId="258"/>
            <ac:spMk id="3" creationId="{558CF255-25B7-C58D-8F7F-2C5539E0C1C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brief.app/resources/legal-glossary/compliance-confidentiality-overview-definition-and-example/" TargetMode="External"/><Relationship Id="rId2" Type="http://schemas.openxmlformats.org/officeDocument/2006/relationships/hyperlink" Target="https://ieeexplore.ieee.org/abstract/document/9814059?casa_token=OBe2UkjTwOcAAAAA:wsVabRqu00lBXixOFmydAzqEY16tcFCIx9Yzedt1CbukRuDjbJO10lyzn7fzvre0JRMd0OcR4I8fsq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33966" y="1122363"/>
            <a:ext cx="8834034" cy="799024"/>
          </a:xfrm>
        </p:spPr>
        <p:txBody>
          <a:bodyPr>
            <a:normAutofit fontScale="90000"/>
          </a:bodyPr>
          <a:lstStyle/>
          <a:p>
            <a:r>
              <a:rPr lang="en-US" dirty="0"/>
              <a:t>Cover slide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747" y="2078039"/>
            <a:ext cx="12166167" cy="47812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>
                <a:latin typeface="Arial"/>
                <a:ea typeface="Calibri"/>
                <a:cs typeface="Calibri"/>
              </a:rPr>
              <a:t>Student Name: Vida: Takyi</a:t>
            </a:r>
          </a:p>
          <a:p>
            <a:r>
              <a:rPr lang="en-US" sz="3600" dirty="0">
                <a:latin typeface="Arial"/>
                <a:ea typeface="Calibri"/>
                <a:cs typeface="Calibri"/>
              </a:rPr>
              <a:t>Student Number: 2518018</a:t>
            </a:r>
          </a:p>
          <a:p>
            <a:r>
              <a:rPr lang="en-US" sz="3600" dirty="0">
                <a:latin typeface="Arial"/>
                <a:ea typeface="Calibri"/>
                <a:cs typeface="Calibri"/>
              </a:rPr>
              <a:t>Moodle code (4007-BIRM</a:t>
            </a:r>
          </a:p>
          <a:p>
            <a:r>
              <a:rPr lang="en-US" sz="3600" dirty="0">
                <a:latin typeface="Arial"/>
                <a:ea typeface="Calibri"/>
                <a:cs typeface="Calibri"/>
              </a:rPr>
              <a:t>Moodle Name: Digital Skills and Research Methods</a:t>
            </a:r>
          </a:p>
          <a:p>
            <a:r>
              <a:rPr lang="en-US" sz="3600" dirty="0">
                <a:latin typeface="Arial"/>
                <a:ea typeface="Calibri"/>
                <a:cs typeface="Calibri"/>
              </a:rPr>
              <a:t>Lecture Name: Bianca Dodgen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0288E-6DC5-1781-847A-B3B37FDBB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545F3-CAF0-F388-6EDE-7C7F434F1B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42282"/>
            <a:ext cx="10670381" cy="49823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Greenfield Home Agency needs a strong password setting to secure asses . Is very important to use password to protect patient  record and important documents   </a:t>
            </a:r>
          </a:p>
          <a:p>
            <a:pPr marL="0" indent="0">
              <a:buNone/>
            </a:pPr>
            <a:r>
              <a:rPr lang="en-US" dirty="0"/>
              <a:t> (Davis, Chowdhury and Rift,2022)</a:t>
            </a:r>
          </a:p>
          <a:p>
            <a:r>
              <a:rPr lang="en-US" dirty="0"/>
              <a:t>Staff need to be competent in opening or receiving and sending email, they need to be train with awareness to protect malware sped and viruses. </a:t>
            </a:r>
          </a:p>
          <a:p>
            <a:r>
              <a:rPr lang="en-US" dirty="0"/>
              <a:t>Data Management is key part in collecting of data ,storage and cleaning data, so that information staff use stay accurate and protected.</a:t>
            </a:r>
          </a:p>
        </p:txBody>
      </p:sp>
    </p:spTree>
    <p:extLst>
      <p:ext uri="{BB962C8B-B14F-4D97-AF65-F5344CB8AC3E}">
        <p14:creationId xmlns:p14="http://schemas.microsoft.com/office/powerpoint/2010/main" val="642323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CEC31-AD28-D216-9C26-108EA3A11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2B589-4D68-9929-9A4F-5E8BABC81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Staff needs training with confidentiality and compliancy to help in protecting sensitive information , while involves observing laws and regulations (Zaidi 2025)</a:t>
            </a:r>
          </a:p>
        </p:txBody>
      </p:sp>
    </p:spTree>
    <p:extLst>
      <p:ext uri="{BB962C8B-B14F-4D97-AF65-F5344CB8AC3E}">
        <p14:creationId xmlns:p14="http://schemas.microsoft.com/office/powerpoint/2010/main" val="8322109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80B2C36-2EA1-8244-94EA-3D35ACD08C08}"/>
              </a:ext>
            </a:extLst>
          </p:cNvPr>
          <p:cNvSpPr txBox="1"/>
          <p:nvPr/>
        </p:nvSpPr>
        <p:spPr>
          <a:xfrm>
            <a:off x="233680" y="251011"/>
            <a:ext cx="119583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SECURE ACCESS;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Goal; sensitive system can be accessing by right people.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Action; introduce role. -based access control.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Implementation; configure system permission to many staff role.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Data Management.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Action; Data storage must be secured.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Implementation; SharePoint for controlled storage 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Confidentiality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Compliance.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Action ; regular training update policies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10812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BF917-6F36-255D-49A0-AE2EBE047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54" y="183155"/>
            <a:ext cx="11300346" cy="1029862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CF255-25B7-C58D-8F7F-2C5539E0C1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54" y="961269"/>
            <a:ext cx="11971360" cy="590945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rgbClr val="666666"/>
                </a:solidFill>
                <a:highlight>
                  <a:srgbClr val="FFFFFF"/>
                </a:highlight>
                <a:latin typeface="Arial"/>
                <a:cs typeface="Arial"/>
              </a:rPr>
              <a:t>Davis, D. K., Chowdhury, M. M. and Rifat, N. (2022) 'Password Security: What Are We Doing Wrong?', </a:t>
            </a:r>
            <a:r>
              <a:rPr lang="en-US" sz="3200" i="1" dirty="0">
                <a:solidFill>
                  <a:srgbClr val="666666"/>
                </a:solidFill>
                <a:highlight>
                  <a:srgbClr val="FFFFFF"/>
                </a:highlight>
                <a:latin typeface="Arial"/>
                <a:cs typeface="Arial"/>
              </a:rPr>
              <a:t>IEEE Xplore</a:t>
            </a:r>
            <a:r>
              <a:rPr lang="en-US" sz="3200" dirty="0">
                <a:solidFill>
                  <a:srgbClr val="666666"/>
                </a:solidFill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US" sz="3200" dirty="0">
                <a:solidFill>
                  <a:srgbClr val="20285B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https://ieeexplore.ieee.org/abstract/document/9814059?casa_token=OBe2UkjTwOcAAAAA:wsVabRqu00lBXixOFmydAzqEY16tcFCIx9Yzedt1CbukRuDjbJO10lyzn7fzvre0JRMd0OcR4I8fsqw</a:t>
            </a:r>
            <a:r>
              <a:rPr lang="en-US" sz="3200" dirty="0">
                <a:solidFill>
                  <a:srgbClr val="666666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25 January 2020).</a:t>
            </a:r>
            <a:endParaRPr lang="en-US" dirty="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pPr marL="0" indent="0">
              <a:buNone/>
            </a:pPr>
            <a:endParaRPr lang="en-US" sz="3200" dirty="0">
              <a:solidFill>
                <a:srgbClr val="666666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3200" dirty="0">
                <a:solidFill>
                  <a:srgbClr val="666666"/>
                </a:solidFill>
                <a:highlight>
                  <a:srgbClr val="FFFFFF"/>
                </a:highlight>
                <a:latin typeface="Arial"/>
                <a:cs typeface="Arial"/>
              </a:rPr>
              <a:t>Zaidi, Z. (2025) </a:t>
            </a:r>
            <a:r>
              <a:rPr lang="en-US" sz="3200" i="1" dirty="0">
                <a:solidFill>
                  <a:srgbClr val="666666"/>
                </a:solidFill>
                <a:highlight>
                  <a:srgbClr val="FFFFFF"/>
                </a:highlight>
                <a:latin typeface="Arial"/>
                <a:cs typeface="Arial"/>
              </a:rPr>
              <a:t>Compliance confidentiality: Overview, definition, and Example</a:t>
            </a:r>
            <a:r>
              <a:rPr lang="en-US" sz="3200" dirty="0">
                <a:solidFill>
                  <a:srgbClr val="666666"/>
                </a:solidFill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US" sz="3200" dirty="0">
                <a:solidFill>
                  <a:srgbClr val="20285B"/>
                </a:solidFill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https://www.cobrief.app/resources/legal-glossary/compliance-confidentiality-overview-definition-and-example/</a:t>
            </a:r>
            <a:r>
              <a:rPr lang="en-US" sz="3200" dirty="0">
                <a:solidFill>
                  <a:srgbClr val="666666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25 January 2026).</a:t>
            </a:r>
            <a:endParaRPr lang="en-US" dirty="0"/>
          </a:p>
          <a:p>
            <a:pPr marL="0" indent="0">
              <a:buNone/>
            </a:pPr>
            <a:endParaRPr lang="en-US" sz="3200" dirty="0">
              <a:solidFill>
                <a:srgbClr val="666666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US" sz="3200" dirty="0">
              <a:solidFill>
                <a:srgbClr val="666666"/>
              </a:solidFill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249437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</TotalTime>
  <Words>306</Words>
  <Application>Microsoft Office PowerPoint</Application>
  <PresentationFormat>Widescreen</PresentationFormat>
  <Paragraphs>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Cover slide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Vida Takyi (2518018)</cp:lastModifiedBy>
  <cp:revision>724</cp:revision>
  <dcterms:created xsi:type="dcterms:W3CDTF">2026-01-25T15:49:39Z</dcterms:created>
  <dcterms:modified xsi:type="dcterms:W3CDTF">2026-02-13T18:13:08Z</dcterms:modified>
</cp:coreProperties>
</file>