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746" r:id="rId6"/>
    <p:sldMasterId id="2147483760" r:id="rId7"/>
  </p:sldMasterIdLst>
  <p:notesMasterIdLst>
    <p:notesMasterId r:id="rId32"/>
  </p:notesMasterIdLst>
  <p:sldIdLst>
    <p:sldId id="256" r:id="rId8"/>
    <p:sldId id="258" r:id="rId9"/>
    <p:sldId id="259" r:id="rId10"/>
    <p:sldId id="285" r:id="rId11"/>
    <p:sldId id="273" r:id="rId12"/>
    <p:sldId id="274" r:id="rId13"/>
    <p:sldId id="286" r:id="rId14"/>
    <p:sldId id="275" r:id="rId15"/>
    <p:sldId id="287" r:id="rId16"/>
    <p:sldId id="276" r:id="rId17"/>
    <p:sldId id="288" r:id="rId18"/>
    <p:sldId id="277" r:id="rId19"/>
    <p:sldId id="289" r:id="rId20"/>
    <p:sldId id="278" r:id="rId21"/>
    <p:sldId id="279" r:id="rId22"/>
    <p:sldId id="280" r:id="rId23"/>
    <p:sldId id="281" r:id="rId24"/>
    <p:sldId id="282" r:id="rId25"/>
    <p:sldId id="283" r:id="rId26"/>
    <p:sldId id="290" r:id="rId27"/>
    <p:sldId id="284" r:id="rId28"/>
    <p:sldId id="291" r:id="rId29"/>
    <p:sldId id="292" r:id="rId30"/>
    <p:sldId id="29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E1E8E7B-746C-4D3D-B154-124F8925B9AB}"/>
    <pc:docChg chg="custSel mod delSld modSld">
      <pc:chgData name="Caroline Jawad" userId="ebec8957-a986-4a6f-937a-47250bfdae89" providerId="ADAL" clId="{FE1E8E7B-746C-4D3D-B154-124F8925B9AB}" dt="2020-05-17T18:50:34.441" v="82" actId="2696"/>
      <pc:docMkLst>
        <pc:docMk/>
      </pc:docMkLst>
      <pc:sldChg chg="del">
        <pc:chgData name="Caroline Jawad" userId="ebec8957-a986-4a6f-937a-47250bfdae89" providerId="ADAL" clId="{FE1E8E7B-746C-4D3D-B154-124F8925B9AB}" dt="2020-05-17T18:50:34.441" v="82" actId="2696"/>
        <pc:sldMkLst>
          <pc:docMk/>
          <pc:sldMk cId="2955040309" sldId="272"/>
        </pc:sldMkLst>
      </pc:sldChg>
      <pc:sldChg chg="addSp modSp mod setBg setClrOvrMap">
        <pc:chgData name="Caroline Jawad" userId="ebec8957-a986-4a6f-937a-47250bfdae89" providerId="ADAL" clId="{FE1E8E7B-746C-4D3D-B154-124F8925B9AB}" dt="2020-05-17T18:47:09.464" v="0" actId="26606"/>
        <pc:sldMkLst>
          <pc:docMk/>
          <pc:sldMk cId="1141698650" sldId="277"/>
        </pc:sldMkLst>
        <pc:spChg chg="mod">
          <ac:chgData name="Caroline Jawad" userId="ebec8957-a986-4a6f-937a-47250bfdae89" providerId="ADAL" clId="{FE1E8E7B-746C-4D3D-B154-124F8925B9AB}" dt="2020-05-17T18:47:09.464" v="0" actId="26606"/>
          <ac:spMkLst>
            <pc:docMk/>
            <pc:sldMk cId="1141698650" sldId="277"/>
            <ac:spMk id="2" creationId="{00000000-0000-0000-0000-000000000000}"/>
          </ac:spMkLst>
        </pc:spChg>
        <pc:spChg chg="mod">
          <ac:chgData name="Caroline Jawad" userId="ebec8957-a986-4a6f-937a-47250bfdae89" providerId="ADAL" clId="{FE1E8E7B-746C-4D3D-B154-124F8925B9AB}" dt="2020-05-17T18:47:09.464" v="0" actId="26606"/>
          <ac:spMkLst>
            <pc:docMk/>
            <pc:sldMk cId="1141698650" sldId="277"/>
            <ac:spMk id="3" creationId="{00000000-0000-0000-0000-000000000000}"/>
          </ac:spMkLst>
        </pc:spChg>
        <pc:spChg chg="add">
          <ac:chgData name="Caroline Jawad" userId="ebec8957-a986-4a6f-937a-47250bfdae89" providerId="ADAL" clId="{FE1E8E7B-746C-4D3D-B154-124F8925B9AB}" dt="2020-05-17T18:47:09.464" v="0" actId="26606"/>
          <ac:spMkLst>
            <pc:docMk/>
            <pc:sldMk cId="1141698650" sldId="277"/>
            <ac:spMk id="8" creationId="{907EF6B7-1338-4443-8C46-6A318D952DFD}"/>
          </ac:spMkLst>
        </pc:spChg>
        <pc:spChg chg="add">
          <ac:chgData name="Caroline Jawad" userId="ebec8957-a986-4a6f-937a-47250bfdae89" providerId="ADAL" clId="{FE1E8E7B-746C-4D3D-B154-124F8925B9AB}" dt="2020-05-17T18:47:09.464" v="0" actId="26606"/>
          <ac:spMkLst>
            <pc:docMk/>
            <pc:sldMk cId="1141698650" sldId="277"/>
            <ac:spMk id="10" creationId="{DAAE4CDD-124C-4DCF-9584-B6033B545DD5}"/>
          </ac:spMkLst>
        </pc:spChg>
        <pc:spChg chg="add">
          <ac:chgData name="Caroline Jawad" userId="ebec8957-a986-4a6f-937a-47250bfdae89" providerId="ADAL" clId="{FE1E8E7B-746C-4D3D-B154-124F8925B9AB}" dt="2020-05-17T18:47:09.464" v="0" actId="26606"/>
          <ac:spMkLst>
            <pc:docMk/>
            <pc:sldMk cId="1141698650" sldId="277"/>
            <ac:spMk id="12" creationId="{081E4A58-353D-44AE-B2FC-2A74E2E400F7}"/>
          </ac:spMkLst>
        </pc:spChg>
      </pc:sldChg>
      <pc:sldChg chg="addSp modSp mod setBg setClrOvrMap">
        <pc:chgData name="Caroline Jawad" userId="ebec8957-a986-4a6f-937a-47250bfdae89" providerId="ADAL" clId="{FE1E8E7B-746C-4D3D-B154-124F8925B9AB}" dt="2020-05-17T18:49:08.119" v="70" actId="20577"/>
        <pc:sldMkLst>
          <pc:docMk/>
          <pc:sldMk cId="463433186" sldId="278"/>
        </pc:sldMkLst>
        <pc:spChg chg="mod">
          <ac:chgData name="Caroline Jawad" userId="ebec8957-a986-4a6f-937a-47250bfdae89" providerId="ADAL" clId="{FE1E8E7B-746C-4D3D-B154-124F8925B9AB}" dt="2020-05-17T18:47:19.284" v="2" actId="26606"/>
          <ac:spMkLst>
            <pc:docMk/>
            <pc:sldMk cId="463433186" sldId="278"/>
            <ac:spMk id="2" creationId="{00000000-0000-0000-0000-000000000000}"/>
          </ac:spMkLst>
        </pc:spChg>
        <pc:spChg chg="mod">
          <ac:chgData name="Caroline Jawad" userId="ebec8957-a986-4a6f-937a-47250bfdae89" providerId="ADAL" clId="{FE1E8E7B-746C-4D3D-B154-124F8925B9AB}" dt="2020-05-17T18:49:08.119" v="70" actId="20577"/>
          <ac:spMkLst>
            <pc:docMk/>
            <pc:sldMk cId="463433186" sldId="278"/>
            <ac:spMk id="3" creationId="{00000000-0000-0000-0000-000000000000}"/>
          </ac:spMkLst>
        </pc:spChg>
        <pc:spChg chg="add">
          <ac:chgData name="Caroline Jawad" userId="ebec8957-a986-4a6f-937a-47250bfdae89" providerId="ADAL" clId="{FE1E8E7B-746C-4D3D-B154-124F8925B9AB}" dt="2020-05-17T18:47:19.284" v="2" actId="26606"/>
          <ac:spMkLst>
            <pc:docMk/>
            <pc:sldMk cId="463433186" sldId="278"/>
            <ac:spMk id="8" creationId="{907EF6B7-1338-4443-8C46-6A318D952DFD}"/>
          </ac:spMkLst>
        </pc:spChg>
        <pc:spChg chg="add">
          <ac:chgData name="Caroline Jawad" userId="ebec8957-a986-4a6f-937a-47250bfdae89" providerId="ADAL" clId="{FE1E8E7B-746C-4D3D-B154-124F8925B9AB}" dt="2020-05-17T18:47:19.284" v="2" actId="26606"/>
          <ac:spMkLst>
            <pc:docMk/>
            <pc:sldMk cId="463433186" sldId="278"/>
            <ac:spMk id="10" creationId="{DAAE4CDD-124C-4DCF-9584-B6033B545DD5}"/>
          </ac:spMkLst>
        </pc:spChg>
        <pc:spChg chg="add">
          <ac:chgData name="Caroline Jawad" userId="ebec8957-a986-4a6f-937a-47250bfdae89" providerId="ADAL" clId="{FE1E8E7B-746C-4D3D-B154-124F8925B9AB}" dt="2020-05-17T18:47:19.284" v="2" actId="26606"/>
          <ac:spMkLst>
            <pc:docMk/>
            <pc:sldMk cId="463433186" sldId="278"/>
            <ac:spMk id="12" creationId="{081E4A58-353D-44AE-B2FC-2A74E2E400F7}"/>
          </ac:spMkLst>
        </pc:spChg>
      </pc:sldChg>
      <pc:sldChg chg="addSp modSp">
        <pc:chgData name="Caroline Jawad" userId="ebec8957-a986-4a6f-937a-47250bfdae89" providerId="ADAL" clId="{FE1E8E7B-746C-4D3D-B154-124F8925B9AB}" dt="2020-05-17T18:49:15.949" v="71" actId="26606"/>
        <pc:sldMkLst>
          <pc:docMk/>
          <pc:sldMk cId="448400217" sldId="279"/>
        </pc:sldMkLst>
        <pc:spChg chg="mod">
          <ac:chgData name="Caroline Jawad" userId="ebec8957-a986-4a6f-937a-47250bfdae89" providerId="ADAL" clId="{FE1E8E7B-746C-4D3D-B154-124F8925B9AB}" dt="2020-05-17T18:49:15.949" v="71" actId="26606"/>
          <ac:spMkLst>
            <pc:docMk/>
            <pc:sldMk cId="448400217" sldId="279"/>
            <ac:spMk id="2" creationId="{00000000-0000-0000-0000-000000000000}"/>
          </ac:spMkLst>
        </pc:spChg>
        <pc:spChg chg="mod">
          <ac:chgData name="Caroline Jawad" userId="ebec8957-a986-4a6f-937a-47250bfdae89" providerId="ADAL" clId="{FE1E8E7B-746C-4D3D-B154-124F8925B9AB}" dt="2020-05-17T18:49:15.949" v="71" actId="26606"/>
          <ac:spMkLst>
            <pc:docMk/>
            <pc:sldMk cId="448400217" sldId="279"/>
            <ac:spMk id="3" creationId="{00000000-0000-0000-0000-000000000000}"/>
          </ac:spMkLst>
        </pc:spChg>
        <pc:spChg chg="add">
          <ac:chgData name="Caroline Jawad" userId="ebec8957-a986-4a6f-937a-47250bfdae89" providerId="ADAL" clId="{FE1E8E7B-746C-4D3D-B154-124F8925B9AB}" dt="2020-05-17T18:49:15.949" v="71" actId="26606"/>
          <ac:spMkLst>
            <pc:docMk/>
            <pc:sldMk cId="448400217" sldId="279"/>
            <ac:spMk id="8" creationId="{907EF6B7-1338-4443-8C46-6A318D952DFD}"/>
          </ac:spMkLst>
        </pc:spChg>
        <pc:spChg chg="add">
          <ac:chgData name="Caroline Jawad" userId="ebec8957-a986-4a6f-937a-47250bfdae89" providerId="ADAL" clId="{FE1E8E7B-746C-4D3D-B154-124F8925B9AB}" dt="2020-05-17T18:49:15.949" v="71" actId="26606"/>
          <ac:spMkLst>
            <pc:docMk/>
            <pc:sldMk cId="448400217" sldId="279"/>
            <ac:spMk id="10" creationId="{DAAE4CDD-124C-4DCF-9584-B6033B545DD5}"/>
          </ac:spMkLst>
        </pc:spChg>
        <pc:spChg chg="add">
          <ac:chgData name="Caroline Jawad" userId="ebec8957-a986-4a6f-937a-47250bfdae89" providerId="ADAL" clId="{FE1E8E7B-746C-4D3D-B154-124F8925B9AB}" dt="2020-05-17T18:49:15.949" v="71" actId="26606"/>
          <ac:spMkLst>
            <pc:docMk/>
            <pc:sldMk cId="448400217" sldId="279"/>
            <ac:spMk id="12" creationId="{081E4A58-353D-44AE-B2FC-2A74E2E400F7}"/>
          </ac:spMkLst>
        </pc:spChg>
      </pc:sldChg>
      <pc:sldChg chg="addSp modSp mod setBg setClrOvrMap">
        <pc:chgData name="Caroline Jawad" userId="ebec8957-a986-4a6f-937a-47250bfdae89" providerId="ADAL" clId="{FE1E8E7B-746C-4D3D-B154-124F8925B9AB}" dt="2020-05-17T18:49:26.769" v="72" actId="26606"/>
        <pc:sldMkLst>
          <pc:docMk/>
          <pc:sldMk cId="744831811" sldId="280"/>
        </pc:sldMkLst>
        <pc:spChg chg="mod">
          <ac:chgData name="Caroline Jawad" userId="ebec8957-a986-4a6f-937a-47250bfdae89" providerId="ADAL" clId="{FE1E8E7B-746C-4D3D-B154-124F8925B9AB}" dt="2020-05-17T18:49:26.769" v="72" actId="26606"/>
          <ac:spMkLst>
            <pc:docMk/>
            <pc:sldMk cId="744831811" sldId="280"/>
            <ac:spMk id="2" creationId="{00000000-0000-0000-0000-000000000000}"/>
          </ac:spMkLst>
        </pc:spChg>
        <pc:spChg chg="mod">
          <ac:chgData name="Caroline Jawad" userId="ebec8957-a986-4a6f-937a-47250bfdae89" providerId="ADAL" clId="{FE1E8E7B-746C-4D3D-B154-124F8925B9AB}" dt="2020-05-17T18:49:26.769" v="72" actId="26606"/>
          <ac:spMkLst>
            <pc:docMk/>
            <pc:sldMk cId="744831811" sldId="280"/>
            <ac:spMk id="3" creationId="{00000000-0000-0000-0000-000000000000}"/>
          </ac:spMkLst>
        </pc:spChg>
        <pc:spChg chg="add">
          <ac:chgData name="Caroline Jawad" userId="ebec8957-a986-4a6f-937a-47250bfdae89" providerId="ADAL" clId="{FE1E8E7B-746C-4D3D-B154-124F8925B9AB}" dt="2020-05-17T18:49:26.769" v="72" actId="26606"/>
          <ac:spMkLst>
            <pc:docMk/>
            <pc:sldMk cId="744831811" sldId="280"/>
            <ac:spMk id="8" creationId="{907EF6B7-1338-4443-8C46-6A318D952DFD}"/>
          </ac:spMkLst>
        </pc:spChg>
        <pc:spChg chg="add">
          <ac:chgData name="Caroline Jawad" userId="ebec8957-a986-4a6f-937a-47250bfdae89" providerId="ADAL" clId="{FE1E8E7B-746C-4D3D-B154-124F8925B9AB}" dt="2020-05-17T18:49:26.769" v="72" actId="26606"/>
          <ac:spMkLst>
            <pc:docMk/>
            <pc:sldMk cId="744831811" sldId="280"/>
            <ac:spMk id="10" creationId="{DAAE4CDD-124C-4DCF-9584-B6033B545DD5}"/>
          </ac:spMkLst>
        </pc:spChg>
        <pc:spChg chg="add">
          <ac:chgData name="Caroline Jawad" userId="ebec8957-a986-4a6f-937a-47250bfdae89" providerId="ADAL" clId="{FE1E8E7B-746C-4D3D-B154-124F8925B9AB}" dt="2020-05-17T18:49:26.769" v="72" actId="26606"/>
          <ac:spMkLst>
            <pc:docMk/>
            <pc:sldMk cId="744831811" sldId="280"/>
            <ac:spMk id="12" creationId="{081E4A58-353D-44AE-B2FC-2A74E2E400F7}"/>
          </ac:spMkLst>
        </pc:spChg>
      </pc:sldChg>
      <pc:sldChg chg="addSp modSp mod setBg setClrOvrMap">
        <pc:chgData name="Caroline Jawad" userId="ebec8957-a986-4a6f-937a-47250bfdae89" providerId="ADAL" clId="{FE1E8E7B-746C-4D3D-B154-124F8925B9AB}" dt="2020-05-17T18:49:30.679" v="73" actId="26606"/>
        <pc:sldMkLst>
          <pc:docMk/>
          <pc:sldMk cId="1545054311" sldId="281"/>
        </pc:sldMkLst>
        <pc:spChg chg="mod">
          <ac:chgData name="Caroline Jawad" userId="ebec8957-a986-4a6f-937a-47250bfdae89" providerId="ADAL" clId="{FE1E8E7B-746C-4D3D-B154-124F8925B9AB}" dt="2020-05-17T18:49:30.679" v="73" actId="26606"/>
          <ac:spMkLst>
            <pc:docMk/>
            <pc:sldMk cId="1545054311" sldId="281"/>
            <ac:spMk id="2" creationId="{00000000-0000-0000-0000-000000000000}"/>
          </ac:spMkLst>
        </pc:spChg>
        <pc:spChg chg="mod">
          <ac:chgData name="Caroline Jawad" userId="ebec8957-a986-4a6f-937a-47250bfdae89" providerId="ADAL" clId="{FE1E8E7B-746C-4D3D-B154-124F8925B9AB}" dt="2020-05-17T18:49:30.679" v="73" actId="26606"/>
          <ac:spMkLst>
            <pc:docMk/>
            <pc:sldMk cId="1545054311" sldId="281"/>
            <ac:spMk id="3" creationId="{00000000-0000-0000-0000-000000000000}"/>
          </ac:spMkLst>
        </pc:spChg>
        <pc:spChg chg="add">
          <ac:chgData name="Caroline Jawad" userId="ebec8957-a986-4a6f-937a-47250bfdae89" providerId="ADAL" clId="{FE1E8E7B-746C-4D3D-B154-124F8925B9AB}" dt="2020-05-17T18:49:30.679" v="73" actId="26606"/>
          <ac:spMkLst>
            <pc:docMk/>
            <pc:sldMk cId="1545054311" sldId="281"/>
            <ac:spMk id="8" creationId="{907EF6B7-1338-4443-8C46-6A318D952DFD}"/>
          </ac:spMkLst>
        </pc:spChg>
        <pc:spChg chg="add">
          <ac:chgData name="Caroline Jawad" userId="ebec8957-a986-4a6f-937a-47250bfdae89" providerId="ADAL" clId="{FE1E8E7B-746C-4D3D-B154-124F8925B9AB}" dt="2020-05-17T18:49:30.679" v="73" actId="26606"/>
          <ac:spMkLst>
            <pc:docMk/>
            <pc:sldMk cId="1545054311" sldId="281"/>
            <ac:spMk id="10" creationId="{DAAE4CDD-124C-4DCF-9584-B6033B545DD5}"/>
          </ac:spMkLst>
        </pc:spChg>
        <pc:spChg chg="add">
          <ac:chgData name="Caroline Jawad" userId="ebec8957-a986-4a6f-937a-47250bfdae89" providerId="ADAL" clId="{FE1E8E7B-746C-4D3D-B154-124F8925B9AB}" dt="2020-05-17T18:49:30.679" v="73" actId="26606"/>
          <ac:spMkLst>
            <pc:docMk/>
            <pc:sldMk cId="1545054311" sldId="281"/>
            <ac:spMk id="12" creationId="{081E4A58-353D-44AE-B2FC-2A74E2E400F7}"/>
          </ac:spMkLst>
        </pc:spChg>
      </pc:sldChg>
      <pc:sldChg chg="addSp modSp">
        <pc:chgData name="Caroline Jawad" userId="ebec8957-a986-4a6f-937a-47250bfdae89" providerId="ADAL" clId="{FE1E8E7B-746C-4D3D-B154-124F8925B9AB}" dt="2020-05-17T18:49:34.174" v="74" actId="26606"/>
        <pc:sldMkLst>
          <pc:docMk/>
          <pc:sldMk cId="587440022" sldId="282"/>
        </pc:sldMkLst>
        <pc:spChg chg="mod">
          <ac:chgData name="Caroline Jawad" userId="ebec8957-a986-4a6f-937a-47250bfdae89" providerId="ADAL" clId="{FE1E8E7B-746C-4D3D-B154-124F8925B9AB}" dt="2020-05-17T18:49:34.174" v="74" actId="26606"/>
          <ac:spMkLst>
            <pc:docMk/>
            <pc:sldMk cId="587440022" sldId="282"/>
            <ac:spMk id="2" creationId="{00000000-0000-0000-0000-000000000000}"/>
          </ac:spMkLst>
        </pc:spChg>
        <pc:spChg chg="mod">
          <ac:chgData name="Caroline Jawad" userId="ebec8957-a986-4a6f-937a-47250bfdae89" providerId="ADAL" clId="{FE1E8E7B-746C-4D3D-B154-124F8925B9AB}" dt="2020-05-17T18:49:34.174" v="74" actId="26606"/>
          <ac:spMkLst>
            <pc:docMk/>
            <pc:sldMk cId="587440022" sldId="282"/>
            <ac:spMk id="3" creationId="{00000000-0000-0000-0000-000000000000}"/>
          </ac:spMkLst>
        </pc:spChg>
        <pc:spChg chg="add">
          <ac:chgData name="Caroline Jawad" userId="ebec8957-a986-4a6f-937a-47250bfdae89" providerId="ADAL" clId="{FE1E8E7B-746C-4D3D-B154-124F8925B9AB}" dt="2020-05-17T18:49:34.174" v="74" actId="26606"/>
          <ac:spMkLst>
            <pc:docMk/>
            <pc:sldMk cId="587440022" sldId="282"/>
            <ac:spMk id="8" creationId="{907EF6B7-1338-4443-8C46-6A318D952DFD}"/>
          </ac:spMkLst>
        </pc:spChg>
        <pc:spChg chg="add">
          <ac:chgData name="Caroline Jawad" userId="ebec8957-a986-4a6f-937a-47250bfdae89" providerId="ADAL" clId="{FE1E8E7B-746C-4D3D-B154-124F8925B9AB}" dt="2020-05-17T18:49:34.174" v="74" actId="26606"/>
          <ac:spMkLst>
            <pc:docMk/>
            <pc:sldMk cId="587440022" sldId="282"/>
            <ac:spMk id="10" creationId="{DAAE4CDD-124C-4DCF-9584-B6033B545DD5}"/>
          </ac:spMkLst>
        </pc:spChg>
        <pc:spChg chg="add">
          <ac:chgData name="Caroline Jawad" userId="ebec8957-a986-4a6f-937a-47250bfdae89" providerId="ADAL" clId="{FE1E8E7B-746C-4D3D-B154-124F8925B9AB}" dt="2020-05-17T18:49:34.174" v="74" actId="26606"/>
          <ac:spMkLst>
            <pc:docMk/>
            <pc:sldMk cId="587440022" sldId="282"/>
            <ac:spMk id="12" creationId="{081E4A58-353D-44AE-B2FC-2A74E2E400F7}"/>
          </ac:spMkLst>
        </pc:spChg>
      </pc:sldChg>
      <pc:sldChg chg="addSp modSp">
        <pc:chgData name="Caroline Jawad" userId="ebec8957-a986-4a6f-937a-47250bfdae89" providerId="ADAL" clId="{FE1E8E7B-746C-4D3D-B154-124F8925B9AB}" dt="2020-05-17T18:49:51.184" v="75" actId="26606"/>
        <pc:sldMkLst>
          <pc:docMk/>
          <pc:sldMk cId="1407355460" sldId="283"/>
        </pc:sldMkLst>
        <pc:spChg chg="mod">
          <ac:chgData name="Caroline Jawad" userId="ebec8957-a986-4a6f-937a-47250bfdae89" providerId="ADAL" clId="{FE1E8E7B-746C-4D3D-B154-124F8925B9AB}" dt="2020-05-17T18:49:51.184" v="75" actId="26606"/>
          <ac:spMkLst>
            <pc:docMk/>
            <pc:sldMk cId="1407355460" sldId="283"/>
            <ac:spMk id="2" creationId="{00000000-0000-0000-0000-000000000000}"/>
          </ac:spMkLst>
        </pc:spChg>
        <pc:spChg chg="mod">
          <ac:chgData name="Caroline Jawad" userId="ebec8957-a986-4a6f-937a-47250bfdae89" providerId="ADAL" clId="{FE1E8E7B-746C-4D3D-B154-124F8925B9AB}" dt="2020-05-17T18:49:51.184" v="75" actId="26606"/>
          <ac:spMkLst>
            <pc:docMk/>
            <pc:sldMk cId="1407355460" sldId="283"/>
            <ac:spMk id="3" creationId="{00000000-0000-0000-0000-000000000000}"/>
          </ac:spMkLst>
        </pc:spChg>
        <pc:spChg chg="add">
          <ac:chgData name="Caroline Jawad" userId="ebec8957-a986-4a6f-937a-47250bfdae89" providerId="ADAL" clId="{FE1E8E7B-746C-4D3D-B154-124F8925B9AB}" dt="2020-05-17T18:49:51.184" v="75" actId="26606"/>
          <ac:spMkLst>
            <pc:docMk/>
            <pc:sldMk cId="1407355460" sldId="283"/>
            <ac:spMk id="8" creationId="{907EF6B7-1338-4443-8C46-6A318D952DFD}"/>
          </ac:spMkLst>
        </pc:spChg>
        <pc:spChg chg="add">
          <ac:chgData name="Caroline Jawad" userId="ebec8957-a986-4a6f-937a-47250bfdae89" providerId="ADAL" clId="{FE1E8E7B-746C-4D3D-B154-124F8925B9AB}" dt="2020-05-17T18:49:51.184" v="75" actId="26606"/>
          <ac:spMkLst>
            <pc:docMk/>
            <pc:sldMk cId="1407355460" sldId="283"/>
            <ac:spMk id="10" creationId="{DAAE4CDD-124C-4DCF-9584-B6033B545DD5}"/>
          </ac:spMkLst>
        </pc:spChg>
        <pc:spChg chg="add">
          <ac:chgData name="Caroline Jawad" userId="ebec8957-a986-4a6f-937a-47250bfdae89" providerId="ADAL" clId="{FE1E8E7B-746C-4D3D-B154-124F8925B9AB}" dt="2020-05-17T18:49:51.184" v="75" actId="26606"/>
          <ac:spMkLst>
            <pc:docMk/>
            <pc:sldMk cId="1407355460" sldId="283"/>
            <ac:spMk id="12" creationId="{081E4A58-353D-44AE-B2FC-2A74E2E400F7}"/>
          </ac:spMkLst>
        </pc:spChg>
      </pc:sldChg>
      <pc:sldChg chg="addSp modSp">
        <pc:chgData name="Caroline Jawad" userId="ebec8957-a986-4a6f-937a-47250bfdae89" providerId="ADAL" clId="{FE1E8E7B-746C-4D3D-B154-124F8925B9AB}" dt="2020-05-17T18:50:00.234" v="77" actId="26606"/>
        <pc:sldMkLst>
          <pc:docMk/>
          <pc:sldMk cId="783057306" sldId="284"/>
        </pc:sldMkLst>
        <pc:spChg chg="mod">
          <ac:chgData name="Caroline Jawad" userId="ebec8957-a986-4a6f-937a-47250bfdae89" providerId="ADAL" clId="{FE1E8E7B-746C-4D3D-B154-124F8925B9AB}" dt="2020-05-17T18:50:00.234" v="77" actId="26606"/>
          <ac:spMkLst>
            <pc:docMk/>
            <pc:sldMk cId="783057306" sldId="284"/>
            <ac:spMk id="2" creationId="{00000000-0000-0000-0000-000000000000}"/>
          </ac:spMkLst>
        </pc:spChg>
        <pc:spChg chg="mod">
          <ac:chgData name="Caroline Jawad" userId="ebec8957-a986-4a6f-937a-47250bfdae89" providerId="ADAL" clId="{FE1E8E7B-746C-4D3D-B154-124F8925B9AB}" dt="2020-05-17T18:50:00.234" v="77" actId="26606"/>
          <ac:spMkLst>
            <pc:docMk/>
            <pc:sldMk cId="783057306" sldId="284"/>
            <ac:spMk id="3" creationId="{00000000-0000-0000-0000-000000000000}"/>
          </ac:spMkLst>
        </pc:spChg>
        <pc:spChg chg="add">
          <ac:chgData name="Caroline Jawad" userId="ebec8957-a986-4a6f-937a-47250bfdae89" providerId="ADAL" clId="{FE1E8E7B-746C-4D3D-B154-124F8925B9AB}" dt="2020-05-17T18:50:00.234" v="77" actId="26606"/>
          <ac:spMkLst>
            <pc:docMk/>
            <pc:sldMk cId="783057306" sldId="284"/>
            <ac:spMk id="8" creationId="{907EF6B7-1338-4443-8C46-6A318D952DFD}"/>
          </ac:spMkLst>
        </pc:spChg>
        <pc:spChg chg="add">
          <ac:chgData name="Caroline Jawad" userId="ebec8957-a986-4a6f-937a-47250bfdae89" providerId="ADAL" clId="{FE1E8E7B-746C-4D3D-B154-124F8925B9AB}" dt="2020-05-17T18:50:00.234" v="77" actId="26606"/>
          <ac:spMkLst>
            <pc:docMk/>
            <pc:sldMk cId="783057306" sldId="284"/>
            <ac:spMk id="10" creationId="{DAAE4CDD-124C-4DCF-9584-B6033B545DD5}"/>
          </ac:spMkLst>
        </pc:spChg>
        <pc:spChg chg="add">
          <ac:chgData name="Caroline Jawad" userId="ebec8957-a986-4a6f-937a-47250bfdae89" providerId="ADAL" clId="{FE1E8E7B-746C-4D3D-B154-124F8925B9AB}" dt="2020-05-17T18:50:00.234" v="77" actId="26606"/>
          <ac:spMkLst>
            <pc:docMk/>
            <pc:sldMk cId="783057306" sldId="284"/>
            <ac:spMk id="12" creationId="{081E4A58-353D-44AE-B2FC-2A74E2E400F7}"/>
          </ac:spMkLst>
        </pc:spChg>
      </pc:sldChg>
      <pc:sldChg chg="addSp modSp mod setBg setClrOvrMap">
        <pc:chgData name="Caroline Jawad" userId="ebec8957-a986-4a6f-937a-47250bfdae89" providerId="ADAL" clId="{FE1E8E7B-746C-4D3D-B154-124F8925B9AB}" dt="2020-05-17T18:47:14.049" v="1" actId="26606"/>
        <pc:sldMkLst>
          <pc:docMk/>
          <pc:sldMk cId="985425407" sldId="289"/>
        </pc:sldMkLst>
        <pc:spChg chg="mod">
          <ac:chgData name="Caroline Jawad" userId="ebec8957-a986-4a6f-937a-47250bfdae89" providerId="ADAL" clId="{FE1E8E7B-746C-4D3D-B154-124F8925B9AB}" dt="2020-05-17T18:47:14.049" v="1" actId="26606"/>
          <ac:spMkLst>
            <pc:docMk/>
            <pc:sldMk cId="985425407" sldId="289"/>
            <ac:spMk id="2" creationId="{00000000-0000-0000-0000-000000000000}"/>
          </ac:spMkLst>
        </pc:spChg>
        <pc:spChg chg="mod">
          <ac:chgData name="Caroline Jawad" userId="ebec8957-a986-4a6f-937a-47250bfdae89" providerId="ADAL" clId="{FE1E8E7B-746C-4D3D-B154-124F8925B9AB}" dt="2020-05-17T18:47:14.049" v="1" actId="26606"/>
          <ac:spMkLst>
            <pc:docMk/>
            <pc:sldMk cId="985425407" sldId="289"/>
            <ac:spMk id="3" creationId="{00000000-0000-0000-0000-000000000000}"/>
          </ac:spMkLst>
        </pc:spChg>
        <pc:spChg chg="add">
          <ac:chgData name="Caroline Jawad" userId="ebec8957-a986-4a6f-937a-47250bfdae89" providerId="ADAL" clId="{FE1E8E7B-746C-4D3D-B154-124F8925B9AB}" dt="2020-05-17T18:47:14.049" v="1" actId="26606"/>
          <ac:spMkLst>
            <pc:docMk/>
            <pc:sldMk cId="985425407" sldId="289"/>
            <ac:spMk id="8" creationId="{907EF6B7-1338-4443-8C46-6A318D952DFD}"/>
          </ac:spMkLst>
        </pc:spChg>
        <pc:spChg chg="add">
          <ac:chgData name="Caroline Jawad" userId="ebec8957-a986-4a6f-937a-47250bfdae89" providerId="ADAL" clId="{FE1E8E7B-746C-4D3D-B154-124F8925B9AB}" dt="2020-05-17T18:47:14.049" v="1" actId="26606"/>
          <ac:spMkLst>
            <pc:docMk/>
            <pc:sldMk cId="985425407" sldId="289"/>
            <ac:spMk id="10" creationId="{DAAE4CDD-124C-4DCF-9584-B6033B545DD5}"/>
          </ac:spMkLst>
        </pc:spChg>
        <pc:spChg chg="add">
          <ac:chgData name="Caroline Jawad" userId="ebec8957-a986-4a6f-937a-47250bfdae89" providerId="ADAL" clId="{FE1E8E7B-746C-4D3D-B154-124F8925B9AB}" dt="2020-05-17T18:47:14.049" v="1" actId="26606"/>
          <ac:spMkLst>
            <pc:docMk/>
            <pc:sldMk cId="985425407" sldId="289"/>
            <ac:spMk id="12" creationId="{081E4A58-353D-44AE-B2FC-2A74E2E400F7}"/>
          </ac:spMkLst>
        </pc:spChg>
      </pc:sldChg>
      <pc:sldChg chg="addSp modSp">
        <pc:chgData name="Caroline Jawad" userId="ebec8957-a986-4a6f-937a-47250bfdae89" providerId="ADAL" clId="{FE1E8E7B-746C-4D3D-B154-124F8925B9AB}" dt="2020-05-17T18:49:55.909" v="76" actId="26606"/>
        <pc:sldMkLst>
          <pc:docMk/>
          <pc:sldMk cId="1923808326" sldId="290"/>
        </pc:sldMkLst>
        <pc:spChg chg="mod">
          <ac:chgData name="Caroline Jawad" userId="ebec8957-a986-4a6f-937a-47250bfdae89" providerId="ADAL" clId="{FE1E8E7B-746C-4D3D-B154-124F8925B9AB}" dt="2020-05-17T18:49:55.909" v="76" actId="26606"/>
          <ac:spMkLst>
            <pc:docMk/>
            <pc:sldMk cId="1923808326" sldId="290"/>
            <ac:spMk id="2" creationId="{00000000-0000-0000-0000-000000000000}"/>
          </ac:spMkLst>
        </pc:spChg>
        <pc:spChg chg="mod">
          <ac:chgData name="Caroline Jawad" userId="ebec8957-a986-4a6f-937a-47250bfdae89" providerId="ADAL" clId="{FE1E8E7B-746C-4D3D-B154-124F8925B9AB}" dt="2020-05-17T18:49:55.909" v="76" actId="26606"/>
          <ac:spMkLst>
            <pc:docMk/>
            <pc:sldMk cId="1923808326" sldId="290"/>
            <ac:spMk id="3" creationId="{00000000-0000-0000-0000-000000000000}"/>
          </ac:spMkLst>
        </pc:spChg>
        <pc:spChg chg="add">
          <ac:chgData name="Caroline Jawad" userId="ebec8957-a986-4a6f-937a-47250bfdae89" providerId="ADAL" clId="{FE1E8E7B-746C-4D3D-B154-124F8925B9AB}" dt="2020-05-17T18:49:55.909" v="76" actId="26606"/>
          <ac:spMkLst>
            <pc:docMk/>
            <pc:sldMk cId="1923808326" sldId="290"/>
            <ac:spMk id="8" creationId="{907EF6B7-1338-4443-8C46-6A318D952DFD}"/>
          </ac:spMkLst>
        </pc:spChg>
        <pc:spChg chg="add">
          <ac:chgData name="Caroline Jawad" userId="ebec8957-a986-4a6f-937a-47250bfdae89" providerId="ADAL" clId="{FE1E8E7B-746C-4D3D-B154-124F8925B9AB}" dt="2020-05-17T18:49:55.909" v="76" actId="26606"/>
          <ac:spMkLst>
            <pc:docMk/>
            <pc:sldMk cId="1923808326" sldId="290"/>
            <ac:spMk id="10" creationId="{DAAE4CDD-124C-4DCF-9584-B6033B545DD5}"/>
          </ac:spMkLst>
        </pc:spChg>
        <pc:spChg chg="add">
          <ac:chgData name="Caroline Jawad" userId="ebec8957-a986-4a6f-937a-47250bfdae89" providerId="ADAL" clId="{FE1E8E7B-746C-4D3D-B154-124F8925B9AB}" dt="2020-05-17T18:49:55.909" v="76" actId="26606"/>
          <ac:spMkLst>
            <pc:docMk/>
            <pc:sldMk cId="1923808326" sldId="290"/>
            <ac:spMk id="12" creationId="{081E4A58-353D-44AE-B2FC-2A74E2E400F7}"/>
          </ac:spMkLst>
        </pc:spChg>
      </pc:sldChg>
      <pc:sldChg chg="addSp modSp">
        <pc:chgData name="Caroline Jawad" userId="ebec8957-a986-4a6f-937a-47250bfdae89" providerId="ADAL" clId="{FE1E8E7B-746C-4D3D-B154-124F8925B9AB}" dt="2020-05-17T18:50:04.794" v="78" actId="26606"/>
        <pc:sldMkLst>
          <pc:docMk/>
          <pc:sldMk cId="60864875" sldId="291"/>
        </pc:sldMkLst>
        <pc:spChg chg="mod">
          <ac:chgData name="Caroline Jawad" userId="ebec8957-a986-4a6f-937a-47250bfdae89" providerId="ADAL" clId="{FE1E8E7B-746C-4D3D-B154-124F8925B9AB}" dt="2020-05-17T18:50:04.794" v="78" actId="26606"/>
          <ac:spMkLst>
            <pc:docMk/>
            <pc:sldMk cId="60864875" sldId="291"/>
            <ac:spMk id="2" creationId="{00000000-0000-0000-0000-000000000000}"/>
          </ac:spMkLst>
        </pc:spChg>
        <pc:spChg chg="mod">
          <ac:chgData name="Caroline Jawad" userId="ebec8957-a986-4a6f-937a-47250bfdae89" providerId="ADAL" clId="{FE1E8E7B-746C-4D3D-B154-124F8925B9AB}" dt="2020-05-17T18:50:04.794" v="78" actId="26606"/>
          <ac:spMkLst>
            <pc:docMk/>
            <pc:sldMk cId="60864875" sldId="291"/>
            <ac:spMk id="3" creationId="{00000000-0000-0000-0000-000000000000}"/>
          </ac:spMkLst>
        </pc:spChg>
        <pc:spChg chg="add">
          <ac:chgData name="Caroline Jawad" userId="ebec8957-a986-4a6f-937a-47250bfdae89" providerId="ADAL" clId="{FE1E8E7B-746C-4D3D-B154-124F8925B9AB}" dt="2020-05-17T18:50:04.794" v="78" actId="26606"/>
          <ac:spMkLst>
            <pc:docMk/>
            <pc:sldMk cId="60864875" sldId="291"/>
            <ac:spMk id="8" creationId="{907EF6B7-1338-4443-8C46-6A318D952DFD}"/>
          </ac:spMkLst>
        </pc:spChg>
        <pc:spChg chg="add">
          <ac:chgData name="Caroline Jawad" userId="ebec8957-a986-4a6f-937a-47250bfdae89" providerId="ADAL" clId="{FE1E8E7B-746C-4D3D-B154-124F8925B9AB}" dt="2020-05-17T18:50:04.794" v="78" actId="26606"/>
          <ac:spMkLst>
            <pc:docMk/>
            <pc:sldMk cId="60864875" sldId="291"/>
            <ac:spMk id="10" creationId="{DAAE4CDD-124C-4DCF-9584-B6033B545DD5}"/>
          </ac:spMkLst>
        </pc:spChg>
        <pc:spChg chg="add">
          <ac:chgData name="Caroline Jawad" userId="ebec8957-a986-4a6f-937a-47250bfdae89" providerId="ADAL" clId="{FE1E8E7B-746C-4D3D-B154-124F8925B9AB}" dt="2020-05-17T18:50:04.794" v="78" actId="26606"/>
          <ac:spMkLst>
            <pc:docMk/>
            <pc:sldMk cId="60864875" sldId="291"/>
            <ac:spMk id="12" creationId="{081E4A58-353D-44AE-B2FC-2A74E2E400F7}"/>
          </ac:spMkLst>
        </pc:spChg>
      </pc:sldChg>
      <pc:sldChg chg="addSp modSp mod setBg">
        <pc:chgData name="Caroline Jawad" userId="ebec8957-a986-4a6f-937a-47250bfdae89" providerId="ADAL" clId="{FE1E8E7B-746C-4D3D-B154-124F8925B9AB}" dt="2020-05-17T18:50:31.444" v="81" actId="20577"/>
        <pc:sldMkLst>
          <pc:docMk/>
          <pc:sldMk cId="3118605726" sldId="292"/>
        </pc:sldMkLst>
        <pc:spChg chg="mod">
          <ac:chgData name="Caroline Jawad" userId="ebec8957-a986-4a6f-937a-47250bfdae89" providerId="ADAL" clId="{FE1E8E7B-746C-4D3D-B154-124F8925B9AB}" dt="2020-05-17T18:50:08.769" v="79" actId="26606"/>
          <ac:spMkLst>
            <pc:docMk/>
            <pc:sldMk cId="3118605726" sldId="292"/>
            <ac:spMk id="2" creationId="{84EF2695-2757-406F-B853-57F08E5472B0}"/>
          </ac:spMkLst>
        </pc:spChg>
        <pc:spChg chg="mod">
          <ac:chgData name="Caroline Jawad" userId="ebec8957-a986-4a6f-937a-47250bfdae89" providerId="ADAL" clId="{FE1E8E7B-746C-4D3D-B154-124F8925B9AB}" dt="2020-05-17T18:50:31.444" v="81" actId="20577"/>
          <ac:spMkLst>
            <pc:docMk/>
            <pc:sldMk cId="3118605726" sldId="292"/>
            <ac:spMk id="3" creationId="{D5CB1639-5456-408C-8B96-1710392AC783}"/>
          </ac:spMkLst>
        </pc:spChg>
        <pc:spChg chg="add">
          <ac:chgData name="Caroline Jawad" userId="ebec8957-a986-4a6f-937a-47250bfdae89" providerId="ADAL" clId="{FE1E8E7B-746C-4D3D-B154-124F8925B9AB}" dt="2020-05-17T18:50:08.769" v="79" actId="26606"/>
          <ac:spMkLst>
            <pc:docMk/>
            <pc:sldMk cId="3118605726" sldId="292"/>
            <ac:spMk id="8" creationId="{907EF6B7-1338-4443-8C46-6A318D952DFD}"/>
          </ac:spMkLst>
        </pc:spChg>
        <pc:spChg chg="add">
          <ac:chgData name="Caroline Jawad" userId="ebec8957-a986-4a6f-937a-47250bfdae89" providerId="ADAL" clId="{FE1E8E7B-746C-4D3D-B154-124F8925B9AB}" dt="2020-05-17T18:50:08.769" v="79" actId="26606"/>
          <ac:spMkLst>
            <pc:docMk/>
            <pc:sldMk cId="3118605726" sldId="292"/>
            <ac:spMk id="10" creationId="{DAAE4CDD-124C-4DCF-9584-B6033B545DD5}"/>
          </ac:spMkLst>
        </pc:spChg>
        <pc:spChg chg="add">
          <ac:chgData name="Caroline Jawad" userId="ebec8957-a986-4a6f-937a-47250bfdae89" providerId="ADAL" clId="{FE1E8E7B-746C-4D3D-B154-124F8925B9AB}" dt="2020-05-17T18:50:08.769" v="79" actId="26606"/>
          <ac:spMkLst>
            <pc:docMk/>
            <pc:sldMk cId="3118605726" sldId="292"/>
            <ac:spMk id="12" creationId="{081E4A58-353D-44AE-B2FC-2A74E2E400F7}"/>
          </ac:spMkLst>
        </pc:spChg>
      </pc:sldChg>
      <pc:sldChg chg="addSp modSp mod setBg">
        <pc:chgData name="Caroline Jawad" userId="ebec8957-a986-4a6f-937a-47250bfdae89" providerId="ADAL" clId="{FE1E8E7B-746C-4D3D-B154-124F8925B9AB}" dt="2020-05-17T18:50:12.734" v="80" actId="26606"/>
        <pc:sldMkLst>
          <pc:docMk/>
          <pc:sldMk cId="3448576124" sldId="293"/>
        </pc:sldMkLst>
        <pc:spChg chg="mod">
          <ac:chgData name="Caroline Jawad" userId="ebec8957-a986-4a6f-937a-47250bfdae89" providerId="ADAL" clId="{FE1E8E7B-746C-4D3D-B154-124F8925B9AB}" dt="2020-05-17T18:50:12.734" v="80" actId="26606"/>
          <ac:spMkLst>
            <pc:docMk/>
            <pc:sldMk cId="3448576124" sldId="293"/>
            <ac:spMk id="2" creationId="{9EAC887D-E13A-4E6B-B844-13E45DEFEB27}"/>
          </ac:spMkLst>
        </pc:spChg>
        <pc:spChg chg="mod">
          <ac:chgData name="Caroline Jawad" userId="ebec8957-a986-4a6f-937a-47250bfdae89" providerId="ADAL" clId="{FE1E8E7B-746C-4D3D-B154-124F8925B9AB}" dt="2020-05-17T18:50:12.734" v="80" actId="26606"/>
          <ac:spMkLst>
            <pc:docMk/>
            <pc:sldMk cId="3448576124" sldId="293"/>
            <ac:spMk id="3" creationId="{E69C1260-BF17-4E40-BA14-36904322675F}"/>
          </ac:spMkLst>
        </pc:spChg>
        <pc:spChg chg="add">
          <ac:chgData name="Caroline Jawad" userId="ebec8957-a986-4a6f-937a-47250bfdae89" providerId="ADAL" clId="{FE1E8E7B-746C-4D3D-B154-124F8925B9AB}" dt="2020-05-17T18:50:12.734" v="80" actId="26606"/>
          <ac:spMkLst>
            <pc:docMk/>
            <pc:sldMk cId="3448576124" sldId="293"/>
            <ac:spMk id="8" creationId="{907EF6B7-1338-4443-8C46-6A318D952DFD}"/>
          </ac:spMkLst>
        </pc:spChg>
        <pc:spChg chg="add">
          <ac:chgData name="Caroline Jawad" userId="ebec8957-a986-4a6f-937a-47250bfdae89" providerId="ADAL" clId="{FE1E8E7B-746C-4D3D-B154-124F8925B9AB}" dt="2020-05-17T18:50:12.734" v="80" actId="26606"/>
          <ac:spMkLst>
            <pc:docMk/>
            <pc:sldMk cId="3448576124" sldId="293"/>
            <ac:spMk id="10" creationId="{DAAE4CDD-124C-4DCF-9584-B6033B545DD5}"/>
          </ac:spMkLst>
        </pc:spChg>
        <pc:spChg chg="add">
          <ac:chgData name="Caroline Jawad" userId="ebec8957-a986-4a6f-937a-47250bfdae89" providerId="ADAL" clId="{FE1E8E7B-746C-4D3D-B154-124F8925B9AB}" dt="2020-05-17T18:50:12.734" v="80" actId="26606"/>
          <ac:spMkLst>
            <pc:docMk/>
            <pc:sldMk cId="3448576124" sldId="293"/>
            <ac:spMk id="12" creationId="{081E4A58-353D-44AE-B2FC-2A74E2E400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DA1993-01AD-4652-B0CC-18F882D5CFF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946D185-A469-4BE6-83C6-0300E15E0243}">
      <dgm:prSet/>
      <dgm:spPr/>
      <dgm:t>
        <a:bodyPr/>
        <a:lstStyle/>
        <a:p>
          <a:r>
            <a:rPr lang="en-CA"/>
            <a:t>Focus groups are a type of qualitative interviewing that involves group discussions moderated by a researcher on a specific topic.</a:t>
          </a:r>
          <a:endParaRPr lang="en-US"/>
        </a:p>
      </dgm:t>
    </dgm:pt>
    <dgm:pt modelId="{83509917-2C55-4A45-BC85-B45E061B088C}" type="parTrans" cxnId="{696BD985-0DDC-472D-B81D-A0732441CB00}">
      <dgm:prSet/>
      <dgm:spPr/>
      <dgm:t>
        <a:bodyPr/>
        <a:lstStyle/>
        <a:p>
          <a:endParaRPr lang="en-US"/>
        </a:p>
      </dgm:t>
    </dgm:pt>
    <dgm:pt modelId="{00320129-0F8F-4CC1-ABC1-913AF341DF40}" type="sibTrans" cxnId="{696BD985-0DDC-472D-B81D-A0732441CB00}">
      <dgm:prSet/>
      <dgm:spPr/>
      <dgm:t>
        <a:bodyPr/>
        <a:lstStyle/>
        <a:p>
          <a:endParaRPr lang="en-US"/>
        </a:p>
      </dgm:t>
    </dgm:pt>
    <dgm:pt modelId="{0ECA92A3-77BF-47C8-965B-E237BE75F479}">
      <dgm:prSet/>
      <dgm:spPr/>
      <dgm:t>
        <a:bodyPr/>
        <a:lstStyle/>
        <a:p>
          <a:r>
            <a:rPr lang="en-CA"/>
            <a:t>The goal of a focus group is not to achieve a consensus. </a:t>
          </a:r>
          <a:endParaRPr lang="en-US"/>
        </a:p>
      </dgm:t>
    </dgm:pt>
    <dgm:pt modelId="{19735408-72A4-4823-BD4E-0BA6D5CE01A6}" type="parTrans" cxnId="{890D0C5F-CA79-4A33-98FB-2659CF65E962}">
      <dgm:prSet/>
      <dgm:spPr/>
      <dgm:t>
        <a:bodyPr/>
        <a:lstStyle/>
        <a:p>
          <a:endParaRPr lang="en-US"/>
        </a:p>
      </dgm:t>
    </dgm:pt>
    <dgm:pt modelId="{9DC8306C-A72C-4EEE-AB6C-9C6AAF7D08BF}" type="sibTrans" cxnId="{890D0C5F-CA79-4A33-98FB-2659CF65E962}">
      <dgm:prSet/>
      <dgm:spPr/>
      <dgm:t>
        <a:bodyPr/>
        <a:lstStyle/>
        <a:p>
          <a:endParaRPr lang="en-US"/>
        </a:p>
      </dgm:t>
    </dgm:pt>
    <dgm:pt modelId="{DA0811E0-176B-4DA7-80B5-C8350CA6AE17}">
      <dgm:prSet/>
      <dgm:spPr/>
      <dgm:t>
        <a:bodyPr/>
        <a:lstStyle/>
        <a:p>
          <a:r>
            <a:rPr lang="en-CA"/>
            <a:t>Rather, researchers study the discussion that participants take part in to to explore how a specific group of people discusses aspects of their lives.</a:t>
          </a:r>
          <a:endParaRPr lang="en-US"/>
        </a:p>
      </dgm:t>
    </dgm:pt>
    <dgm:pt modelId="{D44B4F3A-C4E4-4866-BB17-FE0042B5C0C1}" type="parTrans" cxnId="{A03D8AD8-51B9-43C7-ABAB-6C787EB55A68}">
      <dgm:prSet/>
      <dgm:spPr/>
      <dgm:t>
        <a:bodyPr/>
        <a:lstStyle/>
        <a:p>
          <a:endParaRPr lang="en-US"/>
        </a:p>
      </dgm:t>
    </dgm:pt>
    <dgm:pt modelId="{EDAB68DA-7DD6-4C96-B8B7-90FE1548428E}" type="sibTrans" cxnId="{A03D8AD8-51B9-43C7-ABAB-6C787EB55A68}">
      <dgm:prSet/>
      <dgm:spPr/>
      <dgm:t>
        <a:bodyPr/>
        <a:lstStyle/>
        <a:p>
          <a:endParaRPr lang="en-US"/>
        </a:p>
      </dgm:t>
    </dgm:pt>
    <dgm:pt modelId="{5402EF0F-F668-4832-AE35-C2348CC3B2C4}">
      <dgm:prSet/>
      <dgm:spPr/>
      <dgm:t>
        <a:bodyPr/>
        <a:lstStyle/>
        <a:p>
          <a:r>
            <a:rPr lang="en-CA"/>
            <a:t>This research method incorporates aspects of both observation and in-depth interviewing.</a:t>
          </a:r>
          <a:endParaRPr lang="en-US"/>
        </a:p>
      </dgm:t>
    </dgm:pt>
    <dgm:pt modelId="{0C7E1833-066D-4043-9485-0E11AEA6A71E}" type="parTrans" cxnId="{E5715588-CD09-4CC1-AD3D-0E0E70609D73}">
      <dgm:prSet/>
      <dgm:spPr/>
      <dgm:t>
        <a:bodyPr/>
        <a:lstStyle/>
        <a:p>
          <a:endParaRPr lang="en-US"/>
        </a:p>
      </dgm:t>
    </dgm:pt>
    <dgm:pt modelId="{7EF55FA8-75CC-43F2-B901-55AA297C0AAA}" type="sibTrans" cxnId="{E5715588-CD09-4CC1-AD3D-0E0E70609D73}">
      <dgm:prSet/>
      <dgm:spPr/>
      <dgm:t>
        <a:bodyPr/>
        <a:lstStyle/>
        <a:p>
          <a:endParaRPr lang="en-US"/>
        </a:p>
      </dgm:t>
    </dgm:pt>
    <dgm:pt modelId="{256BA85E-F32A-4E93-98E7-B2E3315102AD}" type="pres">
      <dgm:prSet presAssocID="{C9DA1993-01AD-4652-B0CC-18F882D5CFFD}" presName="linear" presStyleCnt="0">
        <dgm:presLayoutVars>
          <dgm:animLvl val="lvl"/>
          <dgm:resizeHandles val="exact"/>
        </dgm:presLayoutVars>
      </dgm:prSet>
      <dgm:spPr/>
    </dgm:pt>
    <dgm:pt modelId="{77A8AB31-D64C-4A97-968B-4CDAB80A13F6}" type="pres">
      <dgm:prSet presAssocID="{9946D185-A469-4BE6-83C6-0300E15E0243}" presName="parentText" presStyleLbl="node1" presStyleIdx="0" presStyleCnt="3">
        <dgm:presLayoutVars>
          <dgm:chMax val="0"/>
          <dgm:bulletEnabled val="1"/>
        </dgm:presLayoutVars>
      </dgm:prSet>
      <dgm:spPr/>
    </dgm:pt>
    <dgm:pt modelId="{49FA6E94-11F1-4105-AC2B-FDFAE497F0A0}" type="pres">
      <dgm:prSet presAssocID="{00320129-0F8F-4CC1-ABC1-913AF341DF40}" presName="spacer" presStyleCnt="0"/>
      <dgm:spPr/>
    </dgm:pt>
    <dgm:pt modelId="{DE279130-022D-4705-8385-B7B132FB9DCC}" type="pres">
      <dgm:prSet presAssocID="{0ECA92A3-77BF-47C8-965B-E237BE75F479}" presName="parentText" presStyleLbl="node1" presStyleIdx="1" presStyleCnt="3">
        <dgm:presLayoutVars>
          <dgm:chMax val="0"/>
          <dgm:bulletEnabled val="1"/>
        </dgm:presLayoutVars>
      </dgm:prSet>
      <dgm:spPr/>
    </dgm:pt>
    <dgm:pt modelId="{D57B3194-F1C7-4992-8B96-26EE02E6C1A2}" type="pres">
      <dgm:prSet presAssocID="{0ECA92A3-77BF-47C8-965B-E237BE75F479}" presName="childText" presStyleLbl="revTx" presStyleIdx="0" presStyleCnt="1">
        <dgm:presLayoutVars>
          <dgm:bulletEnabled val="1"/>
        </dgm:presLayoutVars>
      </dgm:prSet>
      <dgm:spPr/>
    </dgm:pt>
    <dgm:pt modelId="{8570E395-A638-43CF-AE28-2F8C73510AB9}" type="pres">
      <dgm:prSet presAssocID="{5402EF0F-F668-4832-AE35-C2348CC3B2C4}" presName="parentText" presStyleLbl="node1" presStyleIdx="2" presStyleCnt="3">
        <dgm:presLayoutVars>
          <dgm:chMax val="0"/>
          <dgm:bulletEnabled val="1"/>
        </dgm:presLayoutVars>
      </dgm:prSet>
      <dgm:spPr/>
    </dgm:pt>
  </dgm:ptLst>
  <dgm:cxnLst>
    <dgm:cxn modelId="{ADB0955D-6F77-4130-A9C6-9CAC725C7AD1}" type="presOf" srcId="{5402EF0F-F668-4832-AE35-C2348CC3B2C4}" destId="{8570E395-A638-43CF-AE28-2F8C73510AB9}" srcOrd="0" destOrd="0" presId="urn:microsoft.com/office/officeart/2005/8/layout/vList2"/>
    <dgm:cxn modelId="{890D0C5F-CA79-4A33-98FB-2659CF65E962}" srcId="{C9DA1993-01AD-4652-B0CC-18F882D5CFFD}" destId="{0ECA92A3-77BF-47C8-965B-E237BE75F479}" srcOrd="1" destOrd="0" parTransId="{19735408-72A4-4823-BD4E-0BA6D5CE01A6}" sibTransId="{9DC8306C-A72C-4EEE-AB6C-9C6AAF7D08BF}"/>
    <dgm:cxn modelId="{1E526654-D7E9-4D1F-8A34-A4AD393EE4D8}" type="presOf" srcId="{DA0811E0-176B-4DA7-80B5-C8350CA6AE17}" destId="{D57B3194-F1C7-4992-8B96-26EE02E6C1A2}" srcOrd="0" destOrd="0" presId="urn:microsoft.com/office/officeart/2005/8/layout/vList2"/>
    <dgm:cxn modelId="{DCC73979-D1F9-4CA1-BDF1-064400BB0CF5}" type="presOf" srcId="{9946D185-A469-4BE6-83C6-0300E15E0243}" destId="{77A8AB31-D64C-4A97-968B-4CDAB80A13F6}" srcOrd="0" destOrd="0" presId="urn:microsoft.com/office/officeart/2005/8/layout/vList2"/>
    <dgm:cxn modelId="{696BD985-0DDC-472D-B81D-A0732441CB00}" srcId="{C9DA1993-01AD-4652-B0CC-18F882D5CFFD}" destId="{9946D185-A469-4BE6-83C6-0300E15E0243}" srcOrd="0" destOrd="0" parTransId="{83509917-2C55-4A45-BC85-B45E061B088C}" sibTransId="{00320129-0F8F-4CC1-ABC1-913AF341DF40}"/>
    <dgm:cxn modelId="{E5715588-CD09-4CC1-AD3D-0E0E70609D73}" srcId="{C9DA1993-01AD-4652-B0CC-18F882D5CFFD}" destId="{5402EF0F-F668-4832-AE35-C2348CC3B2C4}" srcOrd="2" destOrd="0" parTransId="{0C7E1833-066D-4043-9485-0E11AEA6A71E}" sibTransId="{7EF55FA8-75CC-43F2-B901-55AA297C0AAA}"/>
    <dgm:cxn modelId="{418245BB-D749-4F2A-90DB-F4CEA91ED975}" type="presOf" srcId="{0ECA92A3-77BF-47C8-965B-E237BE75F479}" destId="{DE279130-022D-4705-8385-B7B132FB9DCC}" srcOrd="0" destOrd="0" presId="urn:microsoft.com/office/officeart/2005/8/layout/vList2"/>
    <dgm:cxn modelId="{A03D8AD8-51B9-43C7-ABAB-6C787EB55A68}" srcId="{0ECA92A3-77BF-47C8-965B-E237BE75F479}" destId="{DA0811E0-176B-4DA7-80B5-C8350CA6AE17}" srcOrd="0" destOrd="0" parTransId="{D44B4F3A-C4E4-4866-BB17-FE0042B5C0C1}" sibTransId="{EDAB68DA-7DD6-4C96-B8B7-90FE1548428E}"/>
    <dgm:cxn modelId="{D49BA4E9-3EFF-460D-9B26-7583CE3A668E}" type="presOf" srcId="{C9DA1993-01AD-4652-B0CC-18F882D5CFFD}" destId="{256BA85E-F32A-4E93-98E7-B2E3315102AD}" srcOrd="0" destOrd="0" presId="urn:microsoft.com/office/officeart/2005/8/layout/vList2"/>
    <dgm:cxn modelId="{11672C91-B34C-4AB4-BC96-A4E9419817DF}" type="presParOf" srcId="{256BA85E-F32A-4E93-98E7-B2E3315102AD}" destId="{77A8AB31-D64C-4A97-968B-4CDAB80A13F6}" srcOrd="0" destOrd="0" presId="urn:microsoft.com/office/officeart/2005/8/layout/vList2"/>
    <dgm:cxn modelId="{A9AEF9F1-F1E1-477D-8BFA-51BE2536AE0F}" type="presParOf" srcId="{256BA85E-F32A-4E93-98E7-B2E3315102AD}" destId="{49FA6E94-11F1-4105-AC2B-FDFAE497F0A0}" srcOrd="1" destOrd="0" presId="urn:microsoft.com/office/officeart/2005/8/layout/vList2"/>
    <dgm:cxn modelId="{7FA0D786-73E9-46ED-8301-B90913C1F0BD}" type="presParOf" srcId="{256BA85E-F32A-4E93-98E7-B2E3315102AD}" destId="{DE279130-022D-4705-8385-B7B132FB9DCC}" srcOrd="2" destOrd="0" presId="urn:microsoft.com/office/officeart/2005/8/layout/vList2"/>
    <dgm:cxn modelId="{50D50F04-D6AD-4B2C-B385-D16EB1CC3E96}" type="presParOf" srcId="{256BA85E-F32A-4E93-98E7-B2E3315102AD}" destId="{D57B3194-F1C7-4992-8B96-26EE02E6C1A2}" srcOrd="3" destOrd="0" presId="urn:microsoft.com/office/officeart/2005/8/layout/vList2"/>
    <dgm:cxn modelId="{C307EB78-CBA1-42FC-8BEA-977165505A06}" type="presParOf" srcId="{256BA85E-F32A-4E93-98E7-B2E3315102AD}" destId="{8570E395-A638-43CF-AE28-2F8C73510A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8AB31-D64C-4A97-968B-4CDAB80A13F6}">
      <dsp:nvSpPr>
        <dsp:cNvPr id="0" name=""/>
        <dsp:cNvSpPr/>
      </dsp:nvSpPr>
      <dsp:spPr>
        <a:xfrm>
          <a:off x="0" y="201406"/>
          <a:ext cx="626364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kern="1200"/>
            <a:t>Focus groups are a type of qualitative interviewing that involves group discussions moderated by a researcher on a specific topic.</a:t>
          </a:r>
          <a:endParaRPr lang="en-US" sz="2500" kern="1200"/>
        </a:p>
      </dsp:txBody>
      <dsp:txXfrm>
        <a:off x="67110" y="268516"/>
        <a:ext cx="6129420" cy="1240530"/>
      </dsp:txXfrm>
    </dsp:sp>
    <dsp:sp modelId="{DE279130-022D-4705-8385-B7B132FB9DCC}">
      <dsp:nvSpPr>
        <dsp:cNvPr id="0" name=""/>
        <dsp:cNvSpPr/>
      </dsp:nvSpPr>
      <dsp:spPr>
        <a:xfrm>
          <a:off x="0" y="1648156"/>
          <a:ext cx="626364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kern="1200"/>
            <a:t>The goal of a focus group is not to achieve a consensus. </a:t>
          </a:r>
          <a:endParaRPr lang="en-US" sz="2500" kern="1200"/>
        </a:p>
      </dsp:txBody>
      <dsp:txXfrm>
        <a:off x="67110" y="1715266"/>
        <a:ext cx="6129420" cy="1240530"/>
      </dsp:txXfrm>
    </dsp:sp>
    <dsp:sp modelId="{D57B3194-F1C7-4992-8B96-26EE02E6C1A2}">
      <dsp:nvSpPr>
        <dsp:cNvPr id="0" name=""/>
        <dsp:cNvSpPr/>
      </dsp:nvSpPr>
      <dsp:spPr>
        <a:xfrm>
          <a:off x="0" y="3022906"/>
          <a:ext cx="6263640" cy="90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CA" sz="2000" kern="1200"/>
            <a:t>Rather, researchers study the discussion that participants take part in to to explore how a specific group of people discusses aspects of their lives.</a:t>
          </a:r>
          <a:endParaRPr lang="en-US" sz="2000" kern="1200"/>
        </a:p>
      </dsp:txBody>
      <dsp:txXfrm>
        <a:off x="0" y="3022906"/>
        <a:ext cx="6263640" cy="905625"/>
      </dsp:txXfrm>
    </dsp:sp>
    <dsp:sp modelId="{8570E395-A638-43CF-AE28-2F8C73510AB9}">
      <dsp:nvSpPr>
        <dsp:cNvPr id="0" name=""/>
        <dsp:cNvSpPr/>
      </dsp:nvSpPr>
      <dsp:spPr>
        <a:xfrm>
          <a:off x="0" y="3928531"/>
          <a:ext cx="626364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CA" sz="2500" kern="1200"/>
            <a:t>This research method incorporates aspects of both observation and in-depth interviewing.</a:t>
          </a:r>
          <a:endParaRPr lang="en-US" sz="2500" kern="1200"/>
        </a:p>
      </dsp:txBody>
      <dsp:txXfrm>
        <a:off x="67110" y="3995641"/>
        <a:ext cx="6129420" cy="12405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52B51C-8866-42AF-86B4-EBE469C670FB}" type="datetimeFigureOut">
              <a:rPr lang="en-GB" smtClean="0"/>
              <a:t>17/05/2020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1E49D3-310F-4502-ADA6-D574AB88C6BD}" type="slidenum">
              <a:rPr lang="en-GB" smtClean="0"/>
              <a:t>‹#›</a:t>
            </a:fld>
            <a:endParaRPr lang="en-GB"/>
          </a:p>
        </p:txBody>
      </p:sp>
    </p:spTree>
    <p:extLst>
      <p:ext uri="{BB962C8B-B14F-4D97-AF65-F5344CB8AC3E}">
        <p14:creationId xmlns:p14="http://schemas.microsoft.com/office/powerpoint/2010/main" val="2954314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Question: Have you ever participated in a focus group? Tell us about your experience.</a:t>
            </a:r>
          </a:p>
        </p:txBody>
      </p:sp>
      <p:sp>
        <p:nvSpPr>
          <p:cNvPr id="4" name="Slide Number Placeholder 3"/>
          <p:cNvSpPr>
            <a:spLocks noGrp="1"/>
          </p:cNvSpPr>
          <p:nvPr>
            <p:ph type="sldNum" sz="quarter" idx="10"/>
          </p:nvPr>
        </p:nvSpPr>
        <p:spPr/>
        <p:txBody>
          <a:bodyPr/>
          <a:lstStyle/>
          <a:p>
            <a:fld id="{11EBD753-76EE-8943-9311-B2C3F9CA7DAF}" type="slidenum">
              <a:rPr lang="en-US" smtClean="0"/>
              <a:t>2</a:t>
            </a:fld>
            <a:endParaRPr lang="en-US" dirty="0"/>
          </a:p>
        </p:txBody>
      </p:sp>
    </p:spTree>
    <p:extLst>
      <p:ext uri="{BB962C8B-B14F-4D97-AF65-F5344CB8AC3E}">
        <p14:creationId xmlns:p14="http://schemas.microsoft.com/office/powerpoint/2010/main" val="370665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Box 7.3 on p. 133 for</a:t>
            </a:r>
            <a:r>
              <a:rPr lang="en-US" baseline="0" dirty="0"/>
              <a:t> more questions from this </a:t>
            </a:r>
            <a:r>
              <a:rPr lang="en-US" dirty="0"/>
              <a:t>sample topic guide</a:t>
            </a:r>
          </a:p>
        </p:txBody>
      </p:sp>
      <p:sp>
        <p:nvSpPr>
          <p:cNvPr id="4" name="Slide Number Placeholder 3"/>
          <p:cNvSpPr>
            <a:spLocks noGrp="1"/>
          </p:cNvSpPr>
          <p:nvPr>
            <p:ph type="sldNum" sz="quarter" idx="10"/>
          </p:nvPr>
        </p:nvSpPr>
        <p:spPr/>
        <p:txBody>
          <a:bodyPr/>
          <a:lstStyle/>
          <a:p>
            <a:fld id="{11EBD753-76EE-8943-9311-B2C3F9CA7DAF}" type="slidenum">
              <a:rPr lang="en-US" smtClean="0"/>
              <a:t>14</a:t>
            </a:fld>
            <a:endParaRPr lang="en-US"/>
          </a:p>
        </p:txBody>
      </p:sp>
    </p:spTree>
    <p:extLst>
      <p:ext uri="{BB962C8B-B14F-4D97-AF65-F5344CB8AC3E}">
        <p14:creationId xmlns:p14="http://schemas.microsoft.com/office/powerpoint/2010/main" val="919714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Question: Using the Sample Focus-Group Introduction in Box 7.4 on page 137 as a guide, find a partner and take turns introducing</a:t>
            </a:r>
            <a:r>
              <a:rPr lang="en-US" baseline="0" dirty="0"/>
              <a:t> yourself and the study as if you were a focus group moderator. Did you feel comfortable doing this for the first time? What could you do to improve your technique and feel more comfortable for the next time?</a:t>
            </a:r>
            <a:endParaRPr lang="en-US" dirty="0"/>
          </a:p>
        </p:txBody>
      </p:sp>
      <p:sp>
        <p:nvSpPr>
          <p:cNvPr id="4" name="Slide Number Placeholder 3"/>
          <p:cNvSpPr>
            <a:spLocks noGrp="1"/>
          </p:cNvSpPr>
          <p:nvPr>
            <p:ph type="sldNum" sz="quarter" idx="10"/>
          </p:nvPr>
        </p:nvSpPr>
        <p:spPr/>
        <p:txBody>
          <a:bodyPr/>
          <a:lstStyle/>
          <a:p>
            <a:fld id="{11EBD753-76EE-8943-9311-B2C3F9CA7DAF}" type="slidenum">
              <a:rPr lang="en-US" smtClean="0"/>
              <a:t>18</a:t>
            </a:fld>
            <a:endParaRPr lang="en-US"/>
          </a:p>
        </p:txBody>
      </p:sp>
    </p:spTree>
    <p:extLst>
      <p:ext uri="{BB962C8B-B14F-4D97-AF65-F5344CB8AC3E}">
        <p14:creationId xmlns:p14="http://schemas.microsoft.com/office/powerpoint/2010/main" val="729303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EC783-7440-4BB6-AF39-469D9C4B6F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3534B3-6F99-41E0-BC6F-E38D674055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A2921D-4198-44C3-94B3-D79E648DAE2A}"/>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A6AC344A-45A3-4FBB-AD35-8AE609F03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A9609-B33D-49EA-BE71-2716F9D7463F}"/>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1138281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C9E13-C1DE-4680-8C8A-F3D9CC12BB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415B7D-6DE5-4FF0-BDEB-AC7566ED44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4DEE7A-0487-4D13-8923-BFC82EE7BFB8}"/>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ADE7C4B8-1584-4F7E-A20C-E31B606F08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2E4835-9EDB-458C-871C-4799CC416318}"/>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409269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6DDB-4F92-48D4-945A-AC98BD2976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04AD75-0B31-4651-B03B-7702F168EB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F88886-494F-4762-A6B2-7BA000DF0AB5}"/>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44943AA6-7F8A-4B35-AA43-3249B5EF4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EDCB8-ED26-4BF4-B243-9BFB6DF6E33B}"/>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3250957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50DF-CB0E-41C1-AF3C-23B78EDF00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34FED-EA8C-46E8-9ACA-916FACAA90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D3B1D7-86D5-464F-BE8C-1EABEADE1D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B6C4C6-EF11-48F7-BC3C-EA60C9CBFD9F}"/>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6" name="Footer Placeholder 5">
            <a:extLst>
              <a:ext uri="{FF2B5EF4-FFF2-40B4-BE49-F238E27FC236}">
                <a16:creationId xmlns:a16="http://schemas.microsoft.com/office/drawing/2014/main" id="{08BAF788-8B39-4750-9012-BA011FA75A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53CAFA-AA30-494F-8178-69E1D5C5F452}"/>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1232560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75349-29F5-406B-8C42-4782608852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363985-A822-40B3-92B2-26A773B0F4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9847C0-C10E-4D4B-9575-9243213714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EE255E-949C-4987-9F0E-EDC6D23547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9991D7-9B59-4733-BDDE-E29F31C99D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862637-8109-4611-B7F5-B2F2CDC8E573}"/>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8" name="Footer Placeholder 7">
            <a:extLst>
              <a:ext uri="{FF2B5EF4-FFF2-40B4-BE49-F238E27FC236}">
                <a16:creationId xmlns:a16="http://schemas.microsoft.com/office/drawing/2014/main" id="{CF0A8AA3-476E-4D53-B4DB-39D3F18FE9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7CC0F6-B538-4041-BE0D-20704555334F}"/>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750963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A803-7EA1-4433-B814-406A60EC79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48F899-0934-4B2A-99FF-3136CA20AACD}"/>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4" name="Footer Placeholder 3">
            <a:extLst>
              <a:ext uri="{FF2B5EF4-FFF2-40B4-BE49-F238E27FC236}">
                <a16:creationId xmlns:a16="http://schemas.microsoft.com/office/drawing/2014/main" id="{166693F6-4438-4502-98F9-3029BED29A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B03D50-FF10-41BF-82E1-DDF553DADA1D}"/>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1429804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E9E3B6-3B86-4FF3-B0C5-D00AB4A670A4}"/>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3" name="Footer Placeholder 2">
            <a:extLst>
              <a:ext uri="{FF2B5EF4-FFF2-40B4-BE49-F238E27FC236}">
                <a16:creationId xmlns:a16="http://schemas.microsoft.com/office/drawing/2014/main" id="{7E76903B-34B8-41CE-AC7A-1A0122E845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28B217-8FE1-4F12-99A7-9640EBC9D8DA}"/>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3734450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6D385-6DB5-4A05-9CE3-4D320ACFD1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A31E72-EEC6-4AAB-8335-C18191ED8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C55BCE-1863-41A4-B249-2BCE9DFDBE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EF2160-3C38-4C61-8FF4-4C65F5AF9DF8}"/>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6" name="Footer Placeholder 5">
            <a:extLst>
              <a:ext uri="{FF2B5EF4-FFF2-40B4-BE49-F238E27FC236}">
                <a16:creationId xmlns:a16="http://schemas.microsoft.com/office/drawing/2014/main" id="{D7276BA2-8C66-48F9-B7D9-C476B65467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1F8306-D492-47A9-ABBD-5ED02A855029}"/>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3990732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123E0-E79A-4AC0-B057-6E32E2C9CB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4DF588-3C7F-4D33-A626-B97B709BF8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FD96694A-5BAD-4322-9734-A4BBE455BF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AACD86-D329-4850-889D-ACEEF30CA0FA}"/>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6" name="Footer Placeholder 5">
            <a:extLst>
              <a:ext uri="{FF2B5EF4-FFF2-40B4-BE49-F238E27FC236}">
                <a16:creationId xmlns:a16="http://schemas.microsoft.com/office/drawing/2014/main" id="{807A5AC5-AC79-4F8A-8925-66C0DA651D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EE1986-087C-4FE4-A12D-B7AACECAFF0E}"/>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3065614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548AC-4DF2-4DE8-B602-A095841DC3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4482F4-B0A0-48CF-B2F6-A427F4852A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FCCEF-4C15-45BA-92B6-2983CC0A50B4}"/>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77278667-70A7-4B4A-B195-C193EA73F1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34B40D-D8D3-4A1D-84B8-63BD794E022E}"/>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2077345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2D3768-DB6F-40ED-82E9-700C8EC44B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1A835B-3269-4635-BF37-85DCA2707E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CE92A7-8342-4F37-B258-1112DCD350A1}"/>
              </a:ext>
            </a:extLst>
          </p:cNvPr>
          <p:cNvSpPr>
            <a:spLocks noGrp="1"/>
          </p:cNvSpPr>
          <p:nvPr>
            <p:ph type="dt" sz="half" idx="10"/>
          </p:nvPr>
        </p:nvSpPr>
        <p:spPr/>
        <p:txBody>
          <a:body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38EADCF0-AA45-44C5-9AE2-E1A5F2B25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1AF11-EAE6-4E32-A6AE-EE8D70F0080D}"/>
              </a:ext>
            </a:extLst>
          </p:cNvPr>
          <p:cNvSpPr>
            <a:spLocks noGrp="1"/>
          </p:cNvSpPr>
          <p:nvPr>
            <p:ph type="sldNum" sz="quarter" idx="12"/>
          </p:nvPr>
        </p:nvSpPr>
        <p:spPr/>
        <p:txBody>
          <a:bodyPr/>
          <a:lstStyle/>
          <a:p>
            <a:fld id="{50912DD1-07F1-4D66-952E-617112102CAD}" type="slidenum">
              <a:rPr lang="en-GB" smtClean="0"/>
              <a:t>‹#›</a:t>
            </a:fld>
            <a:endParaRPr lang="en-GB"/>
          </a:p>
        </p:txBody>
      </p:sp>
    </p:spTree>
    <p:extLst>
      <p:ext uri="{BB962C8B-B14F-4D97-AF65-F5344CB8AC3E}">
        <p14:creationId xmlns:p14="http://schemas.microsoft.com/office/powerpoint/2010/main" val="156994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1387385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278139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2559500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1628516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69915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2862869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1033974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1962419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GB"/>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555205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4190063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18035053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D2E22CA4-DF12-4D43-B66F-8867704999CA}" type="slidenum">
              <a:rPr lang="en-GB" smtClean="0"/>
              <a:t>‹#›</a:t>
            </a:fld>
            <a:endParaRPr lang="en-GB"/>
          </a:p>
        </p:txBody>
      </p:sp>
    </p:spTree>
    <p:extLst>
      <p:ext uri="{BB962C8B-B14F-4D97-AF65-F5344CB8AC3E}">
        <p14:creationId xmlns:p14="http://schemas.microsoft.com/office/powerpoint/2010/main" val="4085084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EA0C0817-A112-4847-8014-A94B7D2A4EA3}" type="datetime1">
              <a:rPr lang="en-US" smtClean="0"/>
              <a:t>5/17/2020</a:t>
            </a:fld>
            <a:endParaRPr lang="en-US" dirty="0"/>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962300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5/17/2020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648358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545732"/>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8996986"/>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99331798"/>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76569761"/>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6966046"/>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242639"/>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66655700"/>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9137169"/>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27955756"/>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22416980"/>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Blue Box">
    <p:spTree>
      <p:nvGrpSpPr>
        <p:cNvPr id="1" name=""/>
        <p:cNvGrpSpPr/>
        <p:nvPr/>
      </p:nvGrpSpPr>
      <p:grpSpPr>
        <a:xfrm>
          <a:off x="0" y="0"/>
          <a:ext cx="0" cy="0"/>
          <a:chOff x="0" y="0"/>
          <a:chExt cx="0" cy="0"/>
        </a:xfrm>
      </p:grpSpPr>
      <p:sp>
        <p:nvSpPr>
          <p:cNvPr id="4" name="Text Placeholder 16"/>
          <p:cNvSpPr>
            <a:spLocks noGrp="1"/>
          </p:cNvSpPr>
          <p:nvPr>
            <p:ph type="body" sz="quarter" idx="10"/>
          </p:nvPr>
        </p:nvSpPr>
        <p:spPr>
          <a:xfrm>
            <a:off x="1175398" y="901700"/>
            <a:ext cx="9841209" cy="5162924"/>
          </a:xfrm>
          <a:prstGeom prst="roundRect">
            <a:avLst>
              <a:gd name="adj" fmla="val 9731"/>
            </a:avLst>
          </a:prstGeom>
          <a:solidFill>
            <a:schemeClr val="accent1">
              <a:lumMod val="60000"/>
              <a:lumOff val="40000"/>
            </a:schemeClr>
          </a:solidFill>
          <a:ln>
            <a:noFill/>
          </a:ln>
        </p:spPr>
        <p:style>
          <a:lnRef idx="2">
            <a:schemeClr val="dk1"/>
          </a:lnRef>
          <a:fillRef idx="1">
            <a:schemeClr val="lt1"/>
          </a:fillRef>
          <a:effectRef idx="0">
            <a:schemeClr val="dk1"/>
          </a:effectRef>
          <a:fontRef idx="none"/>
        </p:style>
        <p:txBody>
          <a:bodyPr wrap="square" lIns="365760" tIns="274320" rIns="365760" bIns="274320">
            <a:normAutofit/>
          </a:bodyPr>
          <a:lstStyle>
            <a:lvl1pPr marL="0" indent="0">
              <a:buNone/>
              <a:defRPr sz="2200">
                <a:solidFill>
                  <a:schemeClr val="bg1"/>
                </a:solidFill>
              </a:defRPr>
            </a:lvl1pPr>
            <a:lvl2pPr>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2664038"/>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D270A-1084-4D73-AD3B-DE23964A71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E37388-4925-4B00-99D8-B0FD18BC85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86659D-9B17-4022-89A9-7C41C7BA9EAB}"/>
              </a:ext>
            </a:extLst>
          </p:cNvPr>
          <p:cNvSpPr>
            <a:spLocks noGrp="1"/>
          </p:cNvSpPr>
          <p:nvPr>
            <p:ph type="dt" sz="half" idx="10"/>
          </p:nvPr>
        </p:nvSpPr>
        <p:spPr/>
        <p:txBody>
          <a:bodyPr/>
          <a:lstStyle/>
          <a:p>
            <a:fld id="{EA0C0817-A112-4847-8014-A94B7D2A4EA3}" type="datetime1">
              <a:rPr lang="en-US" smtClean="0"/>
              <a:t>5/17/2020</a:t>
            </a:fld>
            <a:endParaRPr lang="en-US" dirty="0"/>
          </a:p>
        </p:txBody>
      </p:sp>
      <p:sp>
        <p:nvSpPr>
          <p:cNvPr id="5" name="Footer Placeholder 4">
            <a:extLst>
              <a:ext uri="{FF2B5EF4-FFF2-40B4-BE49-F238E27FC236}">
                <a16:creationId xmlns:a16="http://schemas.microsoft.com/office/drawing/2014/main" id="{5912ADAB-D911-443D-841B-7CD9C20B13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297ACD-BC3A-4813-823E-6078A7540B11}"/>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308122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04EBE-FF55-4230-AD53-14AD3D60B9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937E74-2507-41C4-820F-ED4E66A94C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0522E-9F64-4B4D-9A0A-D57EEBFD2076}"/>
              </a:ext>
            </a:extLst>
          </p:cNvPr>
          <p:cNvSpPr>
            <a:spLocks noGrp="1"/>
          </p:cNvSpPr>
          <p:nvPr>
            <p:ph type="dt" sz="half" idx="10"/>
          </p:nvPr>
        </p:nvSpPr>
        <p:spPr/>
        <p:txBody>
          <a:bodyPr/>
          <a:lstStyle/>
          <a:p>
            <a:fld id="{3C04E684-10F4-4CC3-A0B9-F03AA7BE37CF}" type="datetimeFigureOut">
              <a:rPr lang="en-US" smtClean="0"/>
              <a:t>5/17/2020</a:t>
            </a:fld>
            <a:endParaRPr lang="en-US"/>
          </a:p>
        </p:txBody>
      </p:sp>
      <p:sp>
        <p:nvSpPr>
          <p:cNvPr id="5" name="Footer Placeholder 4">
            <a:extLst>
              <a:ext uri="{FF2B5EF4-FFF2-40B4-BE49-F238E27FC236}">
                <a16:creationId xmlns:a16="http://schemas.microsoft.com/office/drawing/2014/main" id="{01BD2A84-6308-4B94-9F02-E95113DA20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FDDF0A-63AB-4404-A2E8-9F013D768C70}"/>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810883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CC9F-720B-4BE8-B8AD-7D299BE866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D66786-D471-4BC3-BDC2-59218F022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C40FB8-E6E7-45A5-991A-BE0BBB527E32}"/>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89AFD2AD-0EBB-4EF3-847C-6BF848EDDB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23729E-B113-49D0-8EE3-EF561CACCD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86279966"/>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E04E6-9878-459C-A4AF-5EB3C35ADA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BB075F-690F-4E34-AA96-A2C9062A22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586702-E8D2-4826-B85D-1D05DA0EEF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0B2616-6280-4E41-BFB9-C319E431B68D}"/>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2355F7E7-DD9D-4038-ADB3-4B82D8B7AF0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A0DB59D-863C-4613-A798-E60AED44EF1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75775014"/>
      </p:ext>
    </p:extLst>
  </p:cSld>
  <p:clrMapOvr>
    <a:masterClrMapping/>
  </p:clrMapOvr>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F1E19-3950-4A34-A539-CAB19E6095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385362-9153-49F3-B330-2B8DDC1BEF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6D4EB4-3447-4A32-AE46-693C207C7A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41559E-F37F-43F8-97DB-05A6A6942D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6E0B57-EC4F-475F-A628-808E212584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27109C-74CF-4FD1-A83E-C767184C4126}"/>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8" name="Footer Placeholder 7">
            <a:extLst>
              <a:ext uri="{FF2B5EF4-FFF2-40B4-BE49-F238E27FC236}">
                <a16:creationId xmlns:a16="http://schemas.microsoft.com/office/drawing/2014/main" id="{8B9BC6CD-396D-41E1-8FA7-5312E44BF79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EA7B1B-CFAA-4950-A894-260E6053F0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6172291"/>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3FDA-D267-4B47-BA0A-1CF7A3B739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4B8053-322C-4182-9DBB-7F41F062229A}"/>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4" name="Footer Placeholder 3">
            <a:extLst>
              <a:ext uri="{FF2B5EF4-FFF2-40B4-BE49-F238E27FC236}">
                <a16:creationId xmlns:a16="http://schemas.microsoft.com/office/drawing/2014/main" id="{79E28E1A-626E-4535-9107-F8DEBDC9479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829062E-43B3-4120-99F8-E933B32CA08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21640739"/>
      </p:ext>
    </p:extLst>
  </p:cSld>
  <p:clrMapOvr>
    <a:masterClrMapping/>
  </p:clrMapOvr>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699E93-7131-4261-92FE-E0E4490469D2}"/>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3" name="Footer Placeholder 2">
            <a:extLst>
              <a:ext uri="{FF2B5EF4-FFF2-40B4-BE49-F238E27FC236}">
                <a16:creationId xmlns:a16="http://schemas.microsoft.com/office/drawing/2014/main" id="{BE8DDD1B-D785-41B5-8AEA-6304CB8645B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57DB716-CE3F-4331-A2BF-35D0CD26EFA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00508005"/>
      </p:ext>
    </p:extLst>
  </p:cSld>
  <p:clrMapOvr>
    <a:masterClrMapping/>
  </p:clrMapOvr>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5DEE9-3F1E-4B00-830F-467F09F39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B24877-A84C-4A16-BD7B-3B0D9E313C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2705AE-398E-4416-B097-A314DB4718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09217C-FD2B-4B13-8BF1-F4455166F1C2}"/>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825A2AC2-41A8-4368-BD73-C9C766EC8C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EA3796-8207-4D34-AB32-06541AABE7C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78215452"/>
      </p:ext>
    </p:extLst>
  </p:cSld>
  <p:clrMapOvr>
    <a:masterClrMapping/>
  </p:clrMapOvr>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1C1-B947-495C-B8A1-404235B7CD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89F56E-A49F-43DC-B9DA-EEB991CDE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6A668E93-98C9-44A0-BCD6-979523DAE9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0932B7-917F-4D6F-857F-87AFFEF45D06}"/>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6" name="Footer Placeholder 5">
            <a:extLst>
              <a:ext uri="{FF2B5EF4-FFF2-40B4-BE49-F238E27FC236}">
                <a16:creationId xmlns:a16="http://schemas.microsoft.com/office/drawing/2014/main" id="{AC9DAEEB-2399-4EE3-ADC9-9644626DF55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74A1B98-EBC1-45D5-92E9-2570A0396D68}"/>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38742353"/>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F431-90F9-46F2-9786-2E63F28404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464A79-6273-4490-9563-8871EC9E39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CFBB3B-A6DE-4FC5-A56F-4CC5F8D3A7D3}"/>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76E1E81B-6DBF-42E9-87C0-E573C6C90A4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35C289-44D7-40D4-A534-1A09E5AC4C5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3282723"/>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16ECD4-2353-49C0-804B-818622E765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3E38D6-E44F-441E-8B85-BC4D77963E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E8B21B-CD46-4C63-941C-D5CBCFCA8EAA}"/>
              </a:ext>
            </a:extLst>
          </p:cNvPr>
          <p:cNvSpPr>
            <a:spLocks noGrp="1"/>
          </p:cNvSpPr>
          <p:nvPr>
            <p:ph type="dt" sz="half" idx="10"/>
          </p:nvPr>
        </p:nvSpPr>
        <p:spPr/>
        <p:txBody>
          <a:body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41E3533F-C68C-4146-A0FB-B23A2422F01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8722CBD-6BE1-40DF-AB8A-A31452FB6E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872319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BF167-063D-4FF4-985A-DD38E6DF1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432D5-D06D-4D53-9D55-DD0670A9FD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88A9F-B8F6-4B41-8042-163A49193A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D08D8C97-F326-48A2-9399-FF11D80F5F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C7B864-F1EE-47A3-A040-2074787EF7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912DD1-07F1-4D66-952E-617112102CAD}" type="slidenum">
              <a:rPr lang="en-GB" smtClean="0"/>
              <a:t>‹#›</a:t>
            </a:fld>
            <a:endParaRPr lang="en-GB"/>
          </a:p>
        </p:txBody>
      </p:sp>
    </p:spTree>
    <p:extLst>
      <p:ext uri="{BB962C8B-B14F-4D97-AF65-F5344CB8AC3E}">
        <p14:creationId xmlns:p14="http://schemas.microsoft.com/office/powerpoint/2010/main" val="12642776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4D8946-DA96-4F6E-A5B3-F2C71A5B213E}" type="datetimeFigureOut">
              <a:rPr lang="en-GB" smtClean="0"/>
              <a:t>17/05/2020</a:t>
            </a:fld>
            <a:endParaRPr lang="en-GB"/>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E22CA4-DF12-4D43-B66F-8867704999CA}" type="slidenum">
              <a:rPr lang="en-GB" smtClean="0"/>
              <a:t>‹#›</a:t>
            </a:fld>
            <a:endParaRPr lang="en-GB"/>
          </a:p>
        </p:txBody>
      </p:sp>
    </p:spTree>
    <p:extLst>
      <p:ext uri="{BB962C8B-B14F-4D97-AF65-F5344CB8AC3E}">
        <p14:creationId xmlns:p14="http://schemas.microsoft.com/office/powerpoint/2010/main" val="11842756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5/17/2020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6848123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Lst>
  <p:hf sldNum="0" hdr="0" ftr="0" dt="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4B2500-7630-4943-A948-50719D3CDD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E0B782-F43F-4C7E-9120-B650AB0402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5E40DB-DB3F-4B42-B653-11B87EB9BE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9B758C-CCA3-47A4-AC28-EEE75BDC783D}" type="datetimeFigureOut">
              <a:rPr lang="en-GB" smtClean="0"/>
              <a:t>17/05/2020</a:t>
            </a:fld>
            <a:endParaRPr lang="en-GB"/>
          </a:p>
        </p:txBody>
      </p:sp>
      <p:sp>
        <p:nvSpPr>
          <p:cNvPr id="5" name="Footer Placeholder 4">
            <a:extLst>
              <a:ext uri="{FF2B5EF4-FFF2-40B4-BE49-F238E27FC236}">
                <a16:creationId xmlns:a16="http://schemas.microsoft.com/office/drawing/2014/main" id="{118B6091-32EE-42DE-A037-80114BAAEC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887FE2-7613-4574-9647-65F29A4CEC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912DD1-07F1-4D66-952E-617112102CAD}" type="slidenum">
              <a:rPr lang="en-GB" smtClean="0"/>
              <a:t>‹#›</a:t>
            </a:fld>
            <a:endParaRPr lang="en-GB"/>
          </a:p>
        </p:txBody>
      </p:sp>
    </p:spTree>
    <p:extLst>
      <p:ext uri="{BB962C8B-B14F-4D97-AF65-F5344CB8AC3E}">
        <p14:creationId xmlns:p14="http://schemas.microsoft.com/office/powerpoint/2010/main" val="347364504"/>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ridge over a body of water&#10;&#10;Description automatically generated">
            <a:extLst>
              <a:ext uri="{FF2B5EF4-FFF2-40B4-BE49-F238E27FC236}">
                <a16:creationId xmlns:a16="http://schemas.microsoft.com/office/drawing/2014/main" id="{9591DA61-08F6-45CA-9082-8DB9D57162AE}"/>
              </a:ext>
            </a:extLst>
          </p:cNvPr>
          <p:cNvPicPr>
            <a:picLocks noChangeAspect="1"/>
          </p:cNvPicPr>
          <p:nvPr/>
        </p:nvPicPr>
        <p:blipFill rotWithShape="1">
          <a:blip r:embed="rId2"/>
          <a:srcRect l="12889" r="1" b="1"/>
          <a:stretch/>
        </p:blipFill>
        <p:spPr>
          <a:xfrm>
            <a:off x="20" y="-839"/>
            <a:ext cx="12191980" cy="6858000"/>
          </a:xfrm>
          <a:prstGeom prst="rect">
            <a:avLst/>
          </a:prstGeom>
        </p:spPr>
      </p:pic>
      <p:sp>
        <p:nvSpPr>
          <p:cNvPr id="2" name="Title 1">
            <a:extLst>
              <a:ext uri="{FF2B5EF4-FFF2-40B4-BE49-F238E27FC236}">
                <a16:creationId xmlns:a16="http://schemas.microsoft.com/office/drawing/2014/main" id="{9ABE86D2-8A35-4229-AA56-D70F08A14DDD}"/>
              </a:ext>
            </a:extLst>
          </p:cNvPr>
          <p:cNvSpPr>
            <a:spLocks noGrp="1"/>
          </p:cNvSpPr>
          <p:nvPr>
            <p:ph type="ctrTitle"/>
          </p:nvPr>
        </p:nvSpPr>
        <p:spPr>
          <a:xfrm>
            <a:off x="1771132" y="2091263"/>
            <a:ext cx="8649738" cy="2590800"/>
          </a:xfrm>
        </p:spPr>
        <p:txBody>
          <a:bodyPr>
            <a:normAutofit/>
          </a:bodyPr>
          <a:lstStyle/>
          <a:p>
            <a:r>
              <a:rPr lang="en-GB" dirty="0"/>
              <a:t>Dba </a:t>
            </a:r>
            <a:br>
              <a:rPr lang="en-GB" dirty="0"/>
            </a:br>
            <a:r>
              <a:rPr lang="en-GB" dirty="0"/>
              <a:t>focus groups</a:t>
            </a:r>
          </a:p>
        </p:txBody>
      </p:sp>
      <p:sp>
        <p:nvSpPr>
          <p:cNvPr id="3" name="Subtitle 2">
            <a:extLst>
              <a:ext uri="{FF2B5EF4-FFF2-40B4-BE49-F238E27FC236}">
                <a16:creationId xmlns:a16="http://schemas.microsoft.com/office/drawing/2014/main" id="{2F26FBD5-7D85-4B80-A2C0-7948D7D7A237}"/>
              </a:ext>
            </a:extLst>
          </p:cNvPr>
          <p:cNvSpPr>
            <a:spLocks noGrp="1"/>
          </p:cNvSpPr>
          <p:nvPr>
            <p:ph type="subTitle" idx="1"/>
          </p:nvPr>
        </p:nvSpPr>
        <p:spPr>
          <a:xfrm>
            <a:off x="1771130" y="4682062"/>
            <a:ext cx="8652788" cy="457201"/>
          </a:xfrm>
        </p:spPr>
        <p:txBody>
          <a:bodyPr>
            <a:normAutofit/>
          </a:bodyPr>
          <a:lstStyle/>
          <a:p>
            <a:r>
              <a:rPr lang="en-GB" dirty="0"/>
              <a:t>Dr Caroline Jawad 2020</a:t>
            </a:r>
          </a:p>
        </p:txBody>
      </p:sp>
    </p:spTree>
    <p:extLst>
      <p:ext uri="{BB962C8B-B14F-4D97-AF65-F5344CB8AC3E}">
        <p14:creationId xmlns:p14="http://schemas.microsoft.com/office/powerpoint/2010/main" val="273126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Learning Objectives</a:t>
            </a:r>
          </a:p>
        </p:txBody>
      </p:sp>
      <p:sp>
        <p:nvSpPr>
          <p:cNvPr id="3" name="Content Placeholder 2"/>
          <p:cNvSpPr>
            <a:spLocks noGrp="1"/>
          </p:cNvSpPr>
          <p:nvPr>
            <p:ph idx="1"/>
          </p:nvPr>
        </p:nvSpPr>
        <p:spPr/>
        <p:txBody>
          <a:bodyPr/>
          <a:lstStyle/>
          <a:p>
            <a:r>
              <a:rPr lang="en-CA" dirty="0"/>
              <a:t>To become familiar with how focus-group research developed from its use in market research</a:t>
            </a:r>
          </a:p>
          <a:p>
            <a:r>
              <a:rPr lang="en-CA" dirty="0"/>
              <a:t>To learn how to plan focus groups</a:t>
            </a:r>
          </a:p>
          <a:p>
            <a:r>
              <a:rPr lang="en-CA" dirty="0"/>
              <a:t>To understand the difference between Indigenous talking circles and focus groups</a:t>
            </a:r>
          </a:p>
          <a:p>
            <a:r>
              <a:rPr lang="en-CA" dirty="0"/>
              <a:t>To learn how to conduct focus-group research</a:t>
            </a:r>
          </a:p>
          <a:p>
            <a:r>
              <a:rPr lang="en-CA" dirty="0"/>
              <a:t>To enrich findings by including the interactions in focus groups as data</a:t>
            </a:r>
          </a:p>
        </p:txBody>
      </p:sp>
    </p:spTree>
    <p:extLst>
      <p:ext uri="{BB962C8B-B14F-4D97-AF65-F5344CB8AC3E}">
        <p14:creationId xmlns:p14="http://schemas.microsoft.com/office/powerpoint/2010/main" val="2403231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20392"/>
            <a:ext cx="3374136" cy="5504688"/>
          </a:xfrm>
        </p:spPr>
        <p:txBody>
          <a:bodyPr>
            <a:normAutofit/>
          </a:bodyPr>
          <a:lstStyle/>
          <a:p>
            <a:r>
              <a:rPr lang="en-CA"/>
              <a:t>Introduction</a:t>
            </a:r>
          </a:p>
        </p:txBody>
      </p:sp>
      <p:graphicFrame>
        <p:nvGraphicFramePr>
          <p:cNvPr id="18" name="Content Placeholder 2">
            <a:extLst>
              <a:ext uri="{FF2B5EF4-FFF2-40B4-BE49-F238E27FC236}">
                <a16:creationId xmlns:a16="http://schemas.microsoft.com/office/drawing/2014/main" id="{125AECEB-3485-459D-8D63-F06829E14B06}"/>
              </a:ext>
            </a:extLst>
          </p:cNvPr>
          <p:cNvGraphicFramePr>
            <a:graphicFrameLocks noGrp="1"/>
          </p:cNvGraphicFramePr>
          <p:nvPr>
            <p:ph idx="1"/>
            <p:extLst>
              <p:ext uri="{D42A27DB-BD31-4B8C-83A1-F6EECF244321}">
                <p14:modId xmlns:p14="http://schemas.microsoft.com/office/powerpoint/2010/main" val="117654222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7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Introduction,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CA"/>
              <a:t>Focus groups are very popular in market research. </a:t>
            </a:r>
          </a:p>
          <a:p>
            <a:r>
              <a:rPr lang="en-CA"/>
              <a:t>The use of focus groups waxes and wanes in social science research. </a:t>
            </a:r>
          </a:p>
          <a:p>
            <a:pPr lvl="1"/>
            <a:r>
              <a:rPr lang="en-CA"/>
              <a:t>Just before and during World War II, researchers used a similar method called focussed interviews to develop propaganda materials, to create training manuals for soldiers. </a:t>
            </a:r>
          </a:p>
          <a:p>
            <a:pPr lvl="1"/>
            <a:r>
              <a:rPr lang="en-CA"/>
              <a:t>Between the 1950s and 1980s, focus groups were largely neglected by social scientists. </a:t>
            </a:r>
          </a:p>
          <a:p>
            <a:pPr lvl="1"/>
            <a:r>
              <a:rPr lang="en-CA"/>
              <a:t>By the end of the 1990s to present day, social scientists have again embraced the value of this method for studying group interactions and conversations.</a:t>
            </a:r>
          </a:p>
        </p:txBody>
      </p:sp>
    </p:spTree>
    <p:extLst>
      <p:ext uri="{BB962C8B-B14F-4D97-AF65-F5344CB8AC3E}">
        <p14:creationId xmlns:p14="http://schemas.microsoft.com/office/powerpoint/2010/main" val="2065747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Planning Focus Groups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Not every research question will lend itself to focus group research. </a:t>
            </a:r>
          </a:p>
          <a:p>
            <a:r>
              <a:rPr lang="en-US"/>
              <a:t>Focus groups are appropriate when researchers are interested in learning about how people understand things that occur in their everyday lives or that they have thought about.</a:t>
            </a:r>
          </a:p>
          <a:p>
            <a:pPr lvl="1"/>
            <a:r>
              <a:rPr lang="en-US"/>
              <a:t>For this reason, you would only use focus groups if the topics you were exploring were familiar to the participants.</a:t>
            </a:r>
          </a:p>
          <a:p>
            <a:r>
              <a:rPr lang="en-US"/>
              <a:t>Focus group researchers should make sure to recruit participants who have at least some common characteristics</a:t>
            </a:r>
          </a:p>
        </p:txBody>
      </p:sp>
    </p:spTree>
    <p:extLst>
      <p:ext uri="{BB962C8B-B14F-4D97-AF65-F5344CB8AC3E}">
        <p14:creationId xmlns:p14="http://schemas.microsoft.com/office/powerpoint/2010/main" val="554451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Talking Circles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Talking circles may be more appropriate than focus groups for researchers considering doing research with an Indigenous community. </a:t>
            </a:r>
          </a:p>
          <a:p>
            <a:r>
              <a:rPr lang="en-US" b="1"/>
              <a:t>Talking circles </a:t>
            </a:r>
            <a:r>
              <a:rPr lang="en-US"/>
              <a:t>are a practice that originated among the Woodland Tribes in the Midwest as a parliamentary procedure. They have a sacred meaning for many Indigenous communities and involve passing around a small object with each person’s having the option to speak or to pass it on. </a:t>
            </a:r>
          </a:p>
        </p:txBody>
      </p:sp>
    </p:spTree>
    <p:extLst>
      <p:ext uri="{BB962C8B-B14F-4D97-AF65-F5344CB8AC3E}">
        <p14:creationId xmlns:p14="http://schemas.microsoft.com/office/powerpoint/2010/main" val="37314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Talking Circles,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When planning talking circles, researchers dialogue with the participants regarding the “cultural symbols to be used and the ground rules associated with the symbolism, which should guide the discussion” (Bagele 2012:221).</a:t>
            </a:r>
          </a:p>
          <a:p>
            <a:r>
              <a:rPr lang="en-US"/>
              <a:t>Since everyone has the option to speak or pass in turn, talking circles avoid the possibility that a few assertive individuals may dominate the discussion—respect for all participants is key.</a:t>
            </a:r>
          </a:p>
          <a:p>
            <a:endParaRPr lang="en-US"/>
          </a:p>
          <a:p>
            <a:endParaRPr lang="en-US"/>
          </a:p>
        </p:txBody>
      </p:sp>
    </p:spTree>
    <p:extLst>
      <p:ext uri="{BB962C8B-B14F-4D97-AF65-F5344CB8AC3E}">
        <p14:creationId xmlns:p14="http://schemas.microsoft.com/office/powerpoint/2010/main" val="966368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Whom Will You Talk To?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Focus groups are not a quick and easy way to gather data—these studies require a great deal of thought, planning, and, sometimes, expense.</a:t>
            </a:r>
          </a:p>
          <a:p>
            <a:r>
              <a:rPr lang="en-US"/>
              <a:t>Experienced focus group researchers will tell you that recruitment is especially important for this method.</a:t>
            </a:r>
          </a:p>
          <a:p>
            <a:pPr lvl="1"/>
            <a:r>
              <a:rPr lang="en-US"/>
              <a:t>If the members of each group are not compatible, there will not be a rich discussion.</a:t>
            </a:r>
          </a:p>
        </p:txBody>
      </p:sp>
    </p:spTree>
    <p:extLst>
      <p:ext uri="{BB962C8B-B14F-4D97-AF65-F5344CB8AC3E}">
        <p14:creationId xmlns:p14="http://schemas.microsoft.com/office/powerpoint/2010/main" val="904478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Whom Will You Talk To?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Each focus group should have participants that share common characteristics. </a:t>
            </a:r>
          </a:p>
          <a:p>
            <a:pPr lvl="1"/>
            <a:r>
              <a:rPr lang="en-US"/>
              <a:t>People are likely to share their personal views and disclose more to people they see as like themselves—this will help ensure all members participate actively.</a:t>
            </a:r>
          </a:p>
          <a:p>
            <a:r>
              <a:rPr lang="en-US"/>
              <a:t>Be aware of demographic and status dynamics </a:t>
            </a:r>
          </a:p>
          <a:p>
            <a:pPr lvl="1"/>
            <a:r>
              <a:rPr lang="en-US"/>
              <a:t>e.g., in terms of gender, men tend to dominate conversation in mixed gender groups.</a:t>
            </a:r>
          </a:p>
          <a:p>
            <a:pPr lvl="1"/>
            <a:r>
              <a:rPr lang="en-US"/>
              <a:t>Similarly, issues of status might work differently in different cultural groups, particularly groups where culture is hierarchical.</a:t>
            </a:r>
          </a:p>
          <a:p>
            <a:endParaRPr lang="en-US"/>
          </a:p>
        </p:txBody>
      </p:sp>
    </p:spTree>
    <p:extLst>
      <p:ext uri="{BB962C8B-B14F-4D97-AF65-F5344CB8AC3E}">
        <p14:creationId xmlns:p14="http://schemas.microsoft.com/office/powerpoint/2010/main" val="39039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How Will You Recruit Them?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Recruiting for focus groups is different than interviewing because you are looking for people who know something about your topic. </a:t>
            </a:r>
          </a:p>
          <a:p>
            <a:pPr lvl="1"/>
            <a:r>
              <a:rPr lang="en-US"/>
              <a:t>That said, you will still want to make each group homogeneous in some ways to encourage conversation.</a:t>
            </a:r>
          </a:p>
          <a:p>
            <a:pPr lvl="1"/>
            <a:r>
              <a:rPr lang="en-US"/>
              <a:t>However, you will also want to make each group different from the others to gain a variety of perspectives.</a:t>
            </a:r>
          </a:p>
          <a:p>
            <a:r>
              <a:rPr lang="en-US"/>
              <a:t>While your strategy may be different for designing group composition, you can still use similar strategies for recruitment.</a:t>
            </a:r>
          </a:p>
          <a:p>
            <a:pPr lvl="1"/>
            <a:r>
              <a:rPr lang="en-US"/>
              <a:t>E.g., snowball sampling</a:t>
            </a:r>
          </a:p>
          <a:p>
            <a:endParaRPr lang="en-US"/>
          </a:p>
        </p:txBody>
      </p:sp>
    </p:spTree>
    <p:extLst>
      <p:ext uri="{BB962C8B-B14F-4D97-AF65-F5344CB8AC3E}">
        <p14:creationId xmlns:p14="http://schemas.microsoft.com/office/powerpoint/2010/main" val="200251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6240" y="875324"/>
            <a:ext cx="3536510" cy="5093520"/>
          </a:xfrm>
        </p:spPr>
        <p:txBody>
          <a:bodyPr>
            <a:normAutofit/>
          </a:bodyPr>
          <a:lstStyle/>
          <a:p>
            <a:pPr algn="ctr"/>
            <a:r>
              <a:rPr lang="en-US" sz="4400">
                <a:solidFill>
                  <a:schemeClr val="tx1"/>
                </a:solidFill>
              </a:rPr>
              <a:t>How Will You Recruit Them? cont’d</a:t>
            </a:r>
          </a:p>
        </p:txBody>
      </p:sp>
      <p:sp>
        <p:nvSpPr>
          <p:cNvPr id="3" name="Content Placeholder 2"/>
          <p:cNvSpPr>
            <a:spLocks noGrp="1"/>
          </p:cNvSpPr>
          <p:nvPr>
            <p:ph idx="1"/>
          </p:nvPr>
        </p:nvSpPr>
        <p:spPr>
          <a:xfrm>
            <a:off x="5478124" y="559477"/>
            <a:ext cx="5647076" cy="5475563"/>
          </a:xfrm>
        </p:spPr>
        <p:txBody>
          <a:bodyPr anchor="ctr">
            <a:normAutofit/>
          </a:bodyPr>
          <a:lstStyle/>
          <a:p>
            <a:r>
              <a:rPr lang="en-US" sz="2000"/>
              <a:t>You may have to think outside the box when recruiting for focus groups.</a:t>
            </a:r>
          </a:p>
          <a:p>
            <a:pPr lvl="1"/>
            <a:r>
              <a:rPr lang="en-US" sz="2000"/>
              <a:t>For instance, you may need to go to settings where people meet, talk, and socialize.</a:t>
            </a:r>
          </a:p>
          <a:p>
            <a:r>
              <a:rPr lang="en-US" sz="2000"/>
              <a:t>Your attempts to recruit may give you valuable information about your participants, how they think, where they go, and how they communicate.</a:t>
            </a:r>
          </a:p>
          <a:p>
            <a:r>
              <a:rPr lang="en-US" sz="2000"/>
              <a:t>In terms of logistics,</a:t>
            </a:r>
          </a:p>
          <a:p>
            <a:pPr lvl="1"/>
            <a:r>
              <a:rPr lang="en-US" sz="2000"/>
              <a:t>Send follow-up message to participants to remind them of the date, time, place where the focus group will take place, and any honorarium information. </a:t>
            </a:r>
          </a:p>
          <a:p>
            <a:pPr lvl="1"/>
            <a:r>
              <a:rPr lang="en-US" sz="2000"/>
              <a:t>A brief agenda and your contact information should also be provided.</a:t>
            </a:r>
          </a:p>
        </p:txBody>
      </p:sp>
    </p:spTree>
    <p:extLst>
      <p:ext uri="{BB962C8B-B14F-4D97-AF65-F5344CB8AC3E}">
        <p14:creationId xmlns:p14="http://schemas.microsoft.com/office/powerpoint/2010/main" val="1713194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What Questions Will You 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Many of the principles of writing qualitative interview questions are appropriate for a focus-group interview guide. </a:t>
            </a:r>
          </a:p>
          <a:p>
            <a:pPr lvl="1"/>
            <a:r>
              <a:rPr lang="en-US"/>
              <a:t>Like interviewing, the questions should be open-ended and address the question(s) you are interested in answering.</a:t>
            </a:r>
          </a:p>
          <a:p>
            <a:r>
              <a:rPr lang="en-US"/>
              <a:t>That said, keep in mind that the goal of writing questions here is to evoke spontaneous conversation amongst participants.</a:t>
            </a:r>
          </a:p>
          <a:p>
            <a:pPr lvl="1"/>
            <a:r>
              <a:rPr lang="en-US"/>
              <a:t>Questions should have less detail and instead, encourage the participants to make active comparisons of their opinions and experiences.</a:t>
            </a:r>
          </a:p>
        </p:txBody>
      </p:sp>
    </p:spTree>
    <p:extLst>
      <p:ext uri="{BB962C8B-B14F-4D97-AF65-F5344CB8AC3E}">
        <p14:creationId xmlns:p14="http://schemas.microsoft.com/office/powerpoint/2010/main" val="1141698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What Questions Will You Ask?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Early questions should be easy to answer to get people talking.</a:t>
            </a:r>
          </a:p>
          <a:p>
            <a:r>
              <a:rPr lang="en-US"/>
              <a:t>When changing subjects, your guide should include transitional questions that make the change more natural.</a:t>
            </a:r>
          </a:p>
          <a:p>
            <a:r>
              <a:rPr lang="en-US"/>
              <a:t>Your concluding question should always ask if you have missed anything or if there’s something important the group hasn’t talked about.</a:t>
            </a:r>
          </a:p>
        </p:txBody>
      </p:sp>
    </p:spTree>
    <p:extLst>
      <p:ext uri="{BB962C8B-B14F-4D97-AF65-F5344CB8AC3E}">
        <p14:creationId xmlns:p14="http://schemas.microsoft.com/office/powerpoint/2010/main" val="985425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Sample Topic Guide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US" sz="2000" dirty="0"/>
              <a:t>If you were putting together a questionnaire to find out how the Muslim population is doing in its effort to implement the principle of the equality of men and women, what questions would you include that would tell us how we are doing?</a:t>
            </a:r>
          </a:p>
          <a:p>
            <a:r>
              <a:rPr lang="en-US" sz="2000" dirty="0"/>
              <a:t>What kinds of questions would you ask?</a:t>
            </a:r>
          </a:p>
          <a:p>
            <a:r>
              <a:rPr lang="en-US" sz="2000" dirty="0"/>
              <a:t>What kinds of questions would you ask about local schools?</a:t>
            </a:r>
          </a:p>
          <a:p>
            <a:r>
              <a:rPr lang="en-US" sz="2000" dirty="0"/>
              <a:t>What kinds of question would you include about children and youth?</a:t>
            </a:r>
          </a:p>
          <a:p>
            <a:r>
              <a:rPr lang="en-US" sz="2000" dirty="0"/>
              <a:t>How can men encourage women?</a:t>
            </a:r>
          </a:p>
          <a:p>
            <a:r>
              <a:rPr lang="en-US" sz="2000" dirty="0"/>
              <a:t>In what areas are we doing well in implementing equality? What do we need to work on?</a:t>
            </a:r>
          </a:p>
          <a:p>
            <a:r>
              <a:rPr lang="en-US" sz="2000" dirty="0"/>
              <a:t>What personal experiences have you had in the community that show equality? Inequality?</a:t>
            </a:r>
          </a:p>
          <a:p>
            <a:r>
              <a:rPr lang="en-US" sz="2000" dirty="0"/>
              <a:t>What are you doing personally to promote equality between women and men?</a:t>
            </a:r>
          </a:p>
        </p:txBody>
      </p:sp>
    </p:spTree>
    <p:extLst>
      <p:ext uri="{BB962C8B-B14F-4D97-AF65-F5344CB8AC3E}">
        <p14:creationId xmlns:p14="http://schemas.microsoft.com/office/powerpoint/2010/main" val="463433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How Will You Moderate The Groups?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1700"/>
              <a:t>The moderator’s job is to guide the focus groups with as little intervention as possible while maintaining the group’s focus </a:t>
            </a:r>
          </a:p>
          <a:p>
            <a:r>
              <a:rPr lang="en-US" sz="1700"/>
              <a:t>Effective moderation is important for achieving a successful focus group but it requires skill and experience</a:t>
            </a:r>
            <a:r>
              <a:rPr lang="en-CA" sz="1700"/>
              <a:t>. </a:t>
            </a:r>
          </a:p>
          <a:p>
            <a:pPr lvl="1"/>
            <a:r>
              <a:rPr lang="en-US" sz="1700"/>
              <a:t>For this reason, you will need to decide whether to take on the role yourself or hire an expert to moderate discussion. </a:t>
            </a:r>
          </a:p>
          <a:p>
            <a:r>
              <a:rPr lang="en-US" sz="1700"/>
              <a:t>All moderators should give some thought to possible power differentials between the moderator and the participants. </a:t>
            </a:r>
          </a:p>
          <a:p>
            <a:pPr lvl="1"/>
            <a:r>
              <a:rPr lang="en-US" sz="1700"/>
              <a:t>For instance, the moderator needs to understand the culture and traditions of the focus group participants as well as the research topic.</a:t>
            </a:r>
          </a:p>
        </p:txBody>
      </p:sp>
    </p:spTree>
    <p:extLst>
      <p:ext uri="{BB962C8B-B14F-4D97-AF65-F5344CB8AC3E}">
        <p14:creationId xmlns:p14="http://schemas.microsoft.com/office/powerpoint/2010/main" val="448400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Conducting Focus Groups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Many focus group researchers recommend the use of a pilot focus group to try out your topic guide. </a:t>
            </a:r>
          </a:p>
          <a:p>
            <a:pPr lvl="1"/>
            <a:r>
              <a:rPr lang="en-US"/>
              <a:t>Pilot participants may bring up themes you haven’t thought of that will help you to revise the guide and provide a sense of the interactions you can expect. </a:t>
            </a:r>
          </a:p>
          <a:p>
            <a:pPr lvl="1"/>
            <a:r>
              <a:rPr lang="en-US"/>
              <a:t>Conducting the group also provides an opportunity to try out the practical logistics, such as where to place microphones and how to seat people around the table. </a:t>
            </a:r>
          </a:p>
          <a:p>
            <a:pPr lvl="1"/>
            <a:r>
              <a:rPr lang="en-US"/>
              <a:t>Whether or not you conduct a pilot focus group, you will want to revise your topic guide after each group based on what you discover.</a:t>
            </a:r>
          </a:p>
        </p:txBody>
      </p:sp>
    </p:spTree>
    <p:extLst>
      <p:ext uri="{BB962C8B-B14F-4D97-AF65-F5344CB8AC3E}">
        <p14:creationId xmlns:p14="http://schemas.microsoft.com/office/powerpoint/2010/main" val="744831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Doing Advance Planning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1700"/>
              <a:t>In advance of your focus groups, you need to make plans regarding logistics—e.g., where will it take place, where will people sit, is there a round table, etc.</a:t>
            </a:r>
          </a:p>
          <a:p>
            <a:r>
              <a:rPr lang="en-US" sz="1700"/>
              <a:t>Since most focus groups are audio recorded, you will need to obtain equipment and decide where to place the recorder and microphones.</a:t>
            </a:r>
          </a:p>
          <a:p>
            <a:pPr lvl="1"/>
            <a:r>
              <a:rPr lang="en-US" sz="1700"/>
              <a:t>Place the microphones in an unobtrusive manner but ensure you can hear everyone. </a:t>
            </a:r>
          </a:p>
          <a:p>
            <a:r>
              <a:rPr lang="en-US" sz="1700"/>
              <a:t>Arrive early to ensure you are ready on time and to meet any participants who arrive early. </a:t>
            </a:r>
          </a:p>
          <a:p>
            <a:r>
              <a:rPr lang="en-US" sz="1700"/>
              <a:t>Effective advance planning will you give you confidence, especially as a novice researcher.</a:t>
            </a:r>
          </a:p>
          <a:p>
            <a:endParaRPr lang="en-US" sz="1700"/>
          </a:p>
          <a:p>
            <a:endParaRPr lang="en-US" sz="1700"/>
          </a:p>
        </p:txBody>
      </p:sp>
    </p:spTree>
    <p:extLst>
      <p:ext uri="{BB962C8B-B14F-4D97-AF65-F5344CB8AC3E}">
        <p14:creationId xmlns:p14="http://schemas.microsoft.com/office/powerpoint/2010/main" val="1545054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Getting Started on the Right Foot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The first few minutes of the focus group set the tone for the rest of the discussion. </a:t>
            </a:r>
          </a:p>
          <a:p>
            <a:pPr lvl="1"/>
            <a:r>
              <a:rPr lang="en-US"/>
              <a:t>To begin, the moderator should explain the ground rules and inform participants they have been invited to participate because they have something to say about the topic and that they have something in common. </a:t>
            </a:r>
          </a:p>
          <a:p>
            <a:pPr lvl="1"/>
            <a:r>
              <a:rPr lang="en-US"/>
              <a:t>If the participants don’t know each other, the participants should introduce themselves.</a:t>
            </a:r>
          </a:p>
          <a:p>
            <a:r>
              <a:rPr lang="en-US"/>
              <a:t>Remember that confidentiality among focus group members is more complicated than one-on-one interviews—moderators should ask the participants to honour confidentiality for the focus group.</a:t>
            </a:r>
          </a:p>
          <a:p>
            <a:endParaRPr lang="en-US"/>
          </a:p>
        </p:txBody>
      </p:sp>
    </p:spTree>
    <p:extLst>
      <p:ext uri="{BB962C8B-B14F-4D97-AF65-F5344CB8AC3E}">
        <p14:creationId xmlns:p14="http://schemas.microsoft.com/office/powerpoint/2010/main" val="587440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Getting to the Heart of the Matter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2600"/>
              <a:t>During the discussion, the moderator should look to establish an informal, open atmosphere in which all the participants feel comfortable participating and freely expressing their opinions.</a:t>
            </a:r>
          </a:p>
          <a:p>
            <a:r>
              <a:rPr lang="en-US" sz="2600"/>
              <a:t>Moderators should ensure one participant doesn’t dominate the conversation—try to avoid any one participant from becoming the leader. </a:t>
            </a:r>
          </a:p>
          <a:p>
            <a:r>
              <a:rPr lang="en-US" sz="2600"/>
              <a:t>Think of questions you can ask to avoid the tendency of focus groups to produce conforming responses. </a:t>
            </a:r>
          </a:p>
          <a:p>
            <a:r>
              <a:rPr lang="en-US" sz="2600"/>
              <a:t>Avoid being too controlling—interfere as little as possible. </a:t>
            </a:r>
          </a:p>
        </p:txBody>
      </p:sp>
    </p:spTree>
    <p:extLst>
      <p:ext uri="{BB962C8B-B14F-4D97-AF65-F5344CB8AC3E}">
        <p14:creationId xmlns:p14="http://schemas.microsoft.com/office/powerpoint/2010/main" val="1407355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Getting to the Heart of the Matter,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1700"/>
              <a:t>Litosseliti (2003) discusses the stages of a focus group: </a:t>
            </a:r>
          </a:p>
          <a:p>
            <a:pPr lvl="1"/>
            <a:r>
              <a:rPr lang="en-US" sz="1700"/>
              <a:t>The </a:t>
            </a:r>
            <a:r>
              <a:rPr lang="en-US" sz="1700" b="1"/>
              <a:t>forming stage</a:t>
            </a:r>
            <a:r>
              <a:rPr lang="en-US" sz="1700"/>
              <a:t> refers to the early part of the group as the participants get comfortable. </a:t>
            </a:r>
          </a:p>
          <a:p>
            <a:pPr lvl="1"/>
            <a:r>
              <a:rPr lang="en-US" sz="1700"/>
              <a:t>The middle stages (the </a:t>
            </a:r>
            <a:r>
              <a:rPr lang="en-US" sz="1700" b="1"/>
              <a:t>norming</a:t>
            </a:r>
            <a:r>
              <a:rPr lang="en-US" sz="1700"/>
              <a:t> and </a:t>
            </a:r>
            <a:r>
              <a:rPr lang="en-US" sz="1700" b="1"/>
              <a:t>performing</a:t>
            </a:r>
            <a:r>
              <a:rPr lang="en-US" sz="1700"/>
              <a:t> stages) are where the participants work together as a team to address the issue and are interactive and productive. Here, participants are likely to come up with new ideas and ways of thinking about the issues under discussion.</a:t>
            </a:r>
          </a:p>
          <a:p>
            <a:pPr lvl="1"/>
            <a:r>
              <a:rPr lang="en-US" sz="1700"/>
              <a:t>The </a:t>
            </a:r>
            <a:r>
              <a:rPr lang="en-US" sz="1700" b="1"/>
              <a:t>adjourning stage</a:t>
            </a:r>
            <a:r>
              <a:rPr lang="en-US" sz="1700"/>
              <a:t>, refers to when the moderator winds things up. In this stage, the moderator usually summarizes the discussion, asks if there is anything important that might have been missed, and gives participants an opportunity to ask questions.</a:t>
            </a:r>
          </a:p>
        </p:txBody>
      </p:sp>
    </p:spTree>
    <p:extLst>
      <p:ext uri="{BB962C8B-B14F-4D97-AF65-F5344CB8AC3E}">
        <p14:creationId xmlns:p14="http://schemas.microsoft.com/office/powerpoint/2010/main" val="1923808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Analyzing the Data and </a:t>
            </a:r>
            <a:br>
              <a:rPr lang="en-US">
                <a:solidFill>
                  <a:srgbClr val="FFFFFF"/>
                </a:solidFill>
              </a:rPr>
            </a:br>
            <a:r>
              <a:rPr lang="en-US">
                <a:solidFill>
                  <a:srgbClr val="FFFFFF"/>
                </a:solidFill>
              </a:rPr>
              <a:t>Group Interactions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Analyzing and writing up focus group data presents unique challenges.</a:t>
            </a:r>
          </a:p>
          <a:p>
            <a:r>
              <a:rPr lang="en-US"/>
              <a:t>Researchers often lose the distinctive characteristics of focus groups when they analyze the data as though the interactions among members of the groups were not meaningful.</a:t>
            </a:r>
          </a:p>
          <a:p>
            <a:r>
              <a:rPr lang="en-US"/>
              <a:t>Researchers need to pay attention to both the content of the conversation as well as how participants interact with one another. </a:t>
            </a:r>
          </a:p>
          <a:p>
            <a:pPr lvl="1"/>
            <a:r>
              <a:rPr lang="en-US"/>
              <a:t>In analysis, researchers can include codes in their data analysis for different types of interaction, alongside their content codes.</a:t>
            </a:r>
          </a:p>
        </p:txBody>
      </p:sp>
    </p:spTree>
    <p:extLst>
      <p:ext uri="{BB962C8B-B14F-4D97-AF65-F5344CB8AC3E}">
        <p14:creationId xmlns:p14="http://schemas.microsoft.com/office/powerpoint/2010/main" val="783057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Analyzing the Data and </a:t>
            </a:r>
            <a:br>
              <a:rPr lang="en-US">
                <a:solidFill>
                  <a:srgbClr val="FFFFFF"/>
                </a:solidFill>
              </a:rPr>
            </a:br>
            <a:r>
              <a:rPr lang="en-US">
                <a:solidFill>
                  <a:srgbClr val="FFFFFF"/>
                </a:solidFill>
              </a:rPr>
              <a:t>Group Interactions, cont’d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a:t>Researchers should also pay attention to what </a:t>
            </a:r>
            <a:r>
              <a:rPr lang="en-US" i="1"/>
              <a:t>is</a:t>
            </a:r>
            <a:r>
              <a:rPr lang="en-US"/>
              <a:t> and what </a:t>
            </a:r>
            <a:r>
              <a:rPr lang="en-US" i="1"/>
              <a:t>is not </a:t>
            </a:r>
            <a:r>
              <a:rPr lang="en-US"/>
              <a:t>said during a group, as well as any participants who remain silent. </a:t>
            </a:r>
          </a:p>
          <a:p>
            <a:pPr lvl="1"/>
            <a:r>
              <a:rPr lang="en-US"/>
              <a:t>These absences can be as informative as what is said.</a:t>
            </a:r>
          </a:p>
          <a:p>
            <a:r>
              <a:rPr lang="en-US"/>
              <a:t>Lastly, be thoughtful about how power dynamics present similarly and differently to what you expected based on other researchers’ experiences—e.g., gender dynamics.</a:t>
            </a:r>
          </a:p>
          <a:p>
            <a:endParaRPr lang="en-US"/>
          </a:p>
        </p:txBody>
      </p:sp>
    </p:spTree>
    <p:extLst>
      <p:ext uri="{BB962C8B-B14F-4D97-AF65-F5344CB8AC3E}">
        <p14:creationId xmlns:p14="http://schemas.microsoft.com/office/powerpoint/2010/main" val="60864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F2695-2757-406F-B853-57F08E5472B0}"/>
              </a:ext>
            </a:extLst>
          </p:cNvPr>
          <p:cNvSpPr>
            <a:spLocks noGrp="1"/>
          </p:cNvSpPr>
          <p:nvPr>
            <p:ph type="title"/>
          </p:nvPr>
        </p:nvSpPr>
        <p:spPr>
          <a:xfrm>
            <a:off x="686834" y="1153572"/>
            <a:ext cx="3200400" cy="4461163"/>
          </a:xfrm>
        </p:spPr>
        <p:txBody>
          <a:bodyPr>
            <a:normAutofit/>
          </a:bodyPr>
          <a:lstStyle/>
          <a:p>
            <a:r>
              <a:rPr lang="en-GB">
                <a:solidFill>
                  <a:srgbClr val="FFFFFF"/>
                </a:solidFill>
              </a:rPr>
              <a:t>Questions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CB1639-5456-408C-8B96-1710392AC783}"/>
              </a:ext>
            </a:extLst>
          </p:cNvPr>
          <p:cNvSpPr>
            <a:spLocks noGrp="1"/>
          </p:cNvSpPr>
          <p:nvPr>
            <p:ph idx="1"/>
          </p:nvPr>
        </p:nvSpPr>
        <p:spPr>
          <a:xfrm>
            <a:off x="4447308" y="591344"/>
            <a:ext cx="6906491" cy="5585619"/>
          </a:xfrm>
        </p:spPr>
        <p:txBody>
          <a:bodyPr anchor="ctr">
            <a:normAutofit/>
          </a:bodyPr>
          <a:lstStyle/>
          <a:p>
            <a:r>
              <a:rPr lang="en-GB" sz="2000" dirty="0"/>
              <a:t>If you were to do focus-group research, do you think you would moderate the focus groups yourself? What characteristics do you have that would make you a good or a poor moderator?  </a:t>
            </a:r>
          </a:p>
          <a:p>
            <a:r>
              <a:rPr lang="en-GB" sz="2000" dirty="0"/>
              <a:t> Do you think it’s a better idea for the composition of focus groups to be mixed or the same gender (or sexual orientation/gender identity, etc.)? What are your reasons for this opinion? Do research topics/questions matter (e.g., use sexism or gendered violence as prompts)?  </a:t>
            </a:r>
          </a:p>
          <a:p>
            <a:r>
              <a:rPr lang="en-GB" sz="2000" dirty="0"/>
              <a:t> Do you think it’s a better idea for the composition of focus groups to be mixed or the same ethnicity (or religion or age or dis/ability or residence or family status, etc.)? What are your reasons for this opinion? Do research topics/questions matter (e.g., use racism, homophobia or other forms of discrimination against a particular group as prompts)? </a:t>
            </a:r>
          </a:p>
          <a:p>
            <a:r>
              <a:rPr lang="en-GB" sz="2000" dirty="0"/>
              <a:t>What are the main differences between focus groups and talking circles and group interviews?  </a:t>
            </a:r>
          </a:p>
          <a:p>
            <a:pPr marL="0" indent="0">
              <a:buNone/>
            </a:pPr>
            <a:endParaRPr lang="en-GB" sz="2000" dirty="0"/>
          </a:p>
        </p:txBody>
      </p:sp>
    </p:spTree>
    <p:extLst>
      <p:ext uri="{BB962C8B-B14F-4D97-AF65-F5344CB8AC3E}">
        <p14:creationId xmlns:p14="http://schemas.microsoft.com/office/powerpoint/2010/main" val="3118605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C887D-E13A-4E6B-B844-13E45DEFEB27}"/>
              </a:ext>
            </a:extLst>
          </p:cNvPr>
          <p:cNvSpPr>
            <a:spLocks noGrp="1"/>
          </p:cNvSpPr>
          <p:nvPr>
            <p:ph type="title"/>
          </p:nvPr>
        </p:nvSpPr>
        <p:spPr>
          <a:xfrm>
            <a:off x="686834" y="1153572"/>
            <a:ext cx="3200400" cy="4461163"/>
          </a:xfrm>
        </p:spPr>
        <p:txBody>
          <a:bodyPr>
            <a:normAutofit/>
          </a:bodyPr>
          <a:lstStyle/>
          <a:p>
            <a:r>
              <a:rPr lang="en-GB">
                <a:solidFill>
                  <a:srgbClr val="FFFFFF"/>
                </a:solidFill>
              </a:rPr>
              <a:t>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9C1260-BF17-4E40-BA14-36904322675F}"/>
              </a:ext>
            </a:extLst>
          </p:cNvPr>
          <p:cNvSpPr>
            <a:spLocks noGrp="1"/>
          </p:cNvSpPr>
          <p:nvPr>
            <p:ph idx="1"/>
          </p:nvPr>
        </p:nvSpPr>
        <p:spPr>
          <a:xfrm>
            <a:off x="4447308" y="591344"/>
            <a:ext cx="6906491" cy="5585619"/>
          </a:xfrm>
        </p:spPr>
        <p:txBody>
          <a:bodyPr anchor="ctr">
            <a:normAutofit/>
          </a:bodyPr>
          <a:lstStyle/>
          <a:p>
            <a:r>
              <a:rPr lang="en-GB" dirty="0"/>
              <a:t>You are required to design a research study using focus groups as your data collection tool.</a:t>
            </a:r>
          </a:p>
          <a:p>
            <a:r>
              <a:rPr lang="en-GB" dirty="0"/>
              <a:t>It is important to consider crafting the research question to fit with a focus group method.</a:t>
            </a:r>
          </a:p>
          <a:p>
            <a:r>
              <a:rPr lang="en-GB" dirty="0"/>
              <a:t>Outline the following elements for your mini-tiny research proposal;</a:t>
            </a:r>
          </a:p>
          <a:p>
            <a:pPr lvl="1"/>
            <a:r>
              <a:rPr lang="en-GB" dirty="0"/>
              <a:t>(i) ontology (ii) epistemology (iii) conceptual and or theoretical framework (iv) rationale (v) method and (vi) methodology.</a:t>
            </a:r>
          </a:p>
        </p:txBody>
      </p:sp>
    </p:spTree>
    <p:extLst>
      <p:ext uri="{BB962C8B-B14F-4D97-AF65-F5344CB8AC3E}">
        <p14:creationId xmlns:p14="http://schemas.microsoft.com/office/powerpoint/2010/main" val="3448576124"/>
      </p:ext>
    </p:extLst>
  </p:cSld>
  <p:clrMapOvr>
    <a:masterClrMapping/>
  </p:clrMapOvr>
</p:sld>
</file>

<file path=ppt/theme/theme1.xml><?xml version="1.0" encoding="utf-8"?>
<a:theme xmlns:a="http://schemas.openxmlformats.org/drawingml/2006/main" name="ONLINE QUALITATIVE RESEARCH">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rushVTI">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1_BrushVTI">
  <a:themeElements>
    <a:clrScheme name="AnalogousFromLightSeedLeftStep">
      <a:dk1>
        <a:srgbClr val="000000"/>
      </a:dk1>
      <a:lt1>
        <a:srgbClr val="FFFFFF"/>
      </a:lt1>
      <a:dk2>
        <a:srgbClr val="213A3B"/>
      </a:dk2>
      <a:lt2>
        <a:srgbClr val="E8E5E2"/>
      </a:lt2>
      <a:accent1>
        <a:srgbClr val="81A6C4"/>
      </a:accent1>
      <a:accent2>
        <a:srgbClr val="6EADAF"/>
      </a:accent2>
      <a:accent3>
        <a:srgbClr val="7BAC99"/>
      </a:accent3>
      <a:accent4>
        <a:srgbClr val="6EAF7B"/>
      </a:accent4>
      <a:accent5>
        <a:srgbClr val="86AC7B"/>
      </a:accent5>
      <a:accent6>
        <a:srgbClr val="93AA6B"/>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4.xml><?xml version="1.0" encoding="utf-8"?>
<a:theme xmlns:a="http://schemas.openxmlformats.org/drawingml/2006/main" name="BRPCONCLUS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21C86F-5432-41CB-9634-9A73FCC146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D18B14-F5DB-4C46-9010-E4FEC16263D6}">
  <ds:schemaRefs>
    <ds:schemaRef ds:uri="http://schemas.microsoft.com/sharepoint/v3/contenttype/forms"/>
  </ds:schemaRefs>
</ds:datastoreItem>
</file>

<file path=customXml/itemProps3.xml><?xml version="1.0" encoding="utf-8"?>
<ds:datastoreItem xmlns:ds="http://schemas.openxmlformats.org/officeDocument/2006/customXml" ds:itemID="{62DC8930-C87F-4C6D-B957-10AD563F7C5A}">
  <ds:schemaRefs>
    <ds:schemaRef ds:uri="http://schemas.openxmlformats.org/package/2006/metadata/core-properties"/>
    <ds:schemaRef ds:uri="30bab34e-cbd2-460d-9227-52c21590b64b"/>
    <ds:schemaRef ds:uri="http://purl.org/dc/elements/1.1/"/>
    <ds:schemaRef ds:uri="http://schemas.microsoft.com/office/2006/metadata/properties"/>
    <ds:schemaRef ds:uri="175a304c-2342-45ef-8dc6-82622f85b28d"/>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2258</Words>
  <Application>Microsoft Office PowerPoint</Application>
  <PresentationFormat>Widescreen</PresentationFormat>
  <Paragraphs>128</Paragraphs>
  <Slides>24</Slides>
  <Notes>3</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24</vt:i4>
      </vt:variant>
    </vt:vector>
  </HeadingPairs>
  <TitlesOfParts>
    <vt:vector size="33" baseType="lpstr">
      <vt:lpstr>Arial</vt:lpstr>
      <vt:lpstr>Calibri</vt:lpstr>
      <vt:lpstr>Calibri Light</vt:lpstr>
      <vt:lpstr>Century Gothic</vt:lpstr>
      <vt:lpstr>Elephant</vt:lpstr>
      <vt:lpstr>ONLINE QUALITATIVE RESEARCH</vt:lpstr>
      <vt:lpstr>BrushVTI</vt:lpstr>
      <vt:lpstr>1_BrushVTI</vt:lpstr>
      <vt:lpstr>BRPCONCLUSION</vt:lpstr>
      <vt:lpstr>Dba  focus groups</vt:lpstr>
      <vt:lpstr>Learning Objectives</vt:lpstr>
      <vt:lpstr>Introduction</vt:lpstr>
      <vt:lpstr>Introduction, cont’d</vt:lpstr>
      <vt:lpstr>Planning Focus Groups</vt:lpstr>
      <vt:lpstr>Talking Circles</vt:lpstr>
      <vt:lpstr>Talking Circles, cont’d</vt:lpstr>
      <vt:lpstr>Whom Will You Talk To?</vt:lpstr>
      <vt:lpstr>Whom Will You Talk To? cont’d</vt:lpstr>
      <vt:lpstr>How Will You Recruit Them?</vt:lpstr>
      <vt:lpstr>How Will You Recruit Them? cont’d</vt:lpstr>
      <vt:lpstr>What Questions Will You Ask?</vt:lpstr>
      <vt:lpstr>What Questions Will You Ask? cont’d</vt:lpstr>
      <vt:lpstr>Sample Topic Guide</vt:lpstr>
      <vt:lpstr>How Will You Moderate The Groups?</vt:lpstr>
      <vt:lpstr>Conducting Focus Groups</vt:lpstr>
      <vt:lpstr>Doing Advance Planning</vt:lpstr>
      <vt:lpstr>Getting Started on the Right Foot</vt:lpstr>
      <vt:lpstr>Getting to the Heart of the Matter</vt:lpstr>
      <vt:lpstr>Getting to the Heart of the Matter, cont’d</vt:lpstr>
      <vt:lpstr>Analyzing the Data and  Group Interactions</vt:lpstr>
      <vt:lpstr>Analyzing the Data and  Group Interactions, cont’d</vt:lpstr>
      <vt:lpstr>Questions</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focus groups</dc:title>
  <dc:creator>Caroline Jawad</dc:creator>
  <cp:lastModifiedBy>Caroline Jawad</cp:lastModifiedBy>
  <cp:revision>1</cp:revision>
  <dcterms:created xsi:type="dcterms:W3CDTF">2020-05-17T18:50:12Z</dcterms:created>
  <dcterms:modified xsi:type="dcterms:W3CDTF">2020-05-17T18:50:40Z</dcterms:modified>
</cp:coreProperties>
</file>